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 id="2147483700" r:id="rId2"/>
  </p:sldMasterIdLst>
  <p:notesMasterIdLst>
    <p:notesMasterId r:id="rId46"/>
  </p:notesMasterIdLst>
  <p:sldIdLst>
    <p:sldId id="260" r:id="rId3"/>
    <p:sldId id="587" r:id="rId4"/>
    <p:sldId id="588" r:id="rId5"/>
    <p:sldId id="589" r:id="rId6"/>
    <p:sldId id="590" r:id="rId7"/>
    <p:sldId id="591" r:id="rId8"/>
    <p:sldId id="592" r:id="rId9"/>
    <p:sldId id="593" r:id="rId10"/>
    <p:sldId id="594" r:id="rId11"/>
    <p:sldId id="595" r:id="rId12"/>
    <p:sldId id="596" r:id="rId13"/>
    <p:sldId id="273" r:id="rId14"/>
    <p:sldId id="271" r:id="rId15"/>
    <p:sldId id="598" r:id="rId16"/>
    <p:sldId id="599" r:id="rId17"/>
    <p:sldId id="586" r:id="rId18"/>
    <p:sldId id="600" r:id="rId19"/>
    <p:sldId id="601" r:id="rId20"/>
    <p:sldId id="602" r:id="rId21"/>
    <p:sldId id="603" r:id="rId22"/>
    <p:sldId id="304" r:id="rId23"/>
    <p:sldId id="337" r:id="rId24"/>
    <p:sldId id="620" r:id="rId25"/>
    <p:sldId id="621" r:id="rId26"/>
    <p:sldId id="338" r:id="rId27"/>
    <p:sldId id="339" r:id="rId28"/>
    <p:sldId id="340" r:id="rId29"/>
    <p:sldId id="622" r:id="rId30"/>
    <p:sldId id="343" r:id="rId31"/>
    <p:sldId id="619" r:id="rId32"/>
    <p:sldId id="604" r:id="rId33"/>
    <p:sldId id="607" r:id="rId34"/>
    <p:sldId id="609" r:id="rId35"/>
    <p:sldId id="613" r:id="rId36"/>
    <p:sldId id="610" r:id="rId37"/>
    <p:sldId id="614" r:id="rId38"/>
    <p:sldId id="615" r:id="rId39"/>
    <p:sldId id="616" r:id="rId40"/>
    <p:sldId id="617" r:id="rId41"/>
    <p:sldId id="618" r:id="rId42"/>
    <p:sldId id="307" r:id="rId43"/>
    <p:sldId id="308" r:id="rId44"/>
    <p:sldId id="269" r:id="rId45"/>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9C06"/>
    <a:srgbClr val="000099"/>
    <a:srgbClr val="000066"/>
    <a:srgbClr val="0000FF"/>
    <a:srgbClr val="D32C1F"/>
    <a:srgbClr val="7186C1"/>
    <a:srgbClr val="8C9ECA"/>
    <a:srgbClr val="66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72A88CB-EB17-4922-828B-8C9065DCB61F}" v="2487" dt="2024-08-09T06:25:44.05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632" autoAdjust="0"/>
    <p:restoredTop sz="92336" autoAdjust="0"/>
  </p:normalViewPr>
  <p:slideViewPr>
    <p:cSldViewPr snapToGrid="0">
      <p:cViewPr varScale="1">
        <p:scale>
          <a:sx n="68" d="100"/>
          <a:sy n="68" d="100"/>
        </p:scale>
        <p:origin x="708" y="72"/>
      </p:cViewPr>
      <p:guideLst/>
    </p:cSldViewPr>
  </p:slideViewPr>
  <p:outlineViewPr>
    <p:cViewPr>
      <p:scale>
        <a:sx n="33" d="100"/>
        <a:sy n="33" d="100"/>
      </p:scale>
      <p:origin x="0" y="-864"/>
    </p:cViewPr>
  </p:outlin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66" Type="http://schemas.microsoft.com/office/2015/10/relationships/revisionInfo" Target="revisionInfo.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notesMaster" Target="notesMasters/notesMaster1.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AEA028A5-CC3D-4F4B-988E-1D58D6B474FD}" type="datetimeFigureOut">
              <a:rPr lang="en-US"/>
              <a:pPr>
                <a:defRPr/>
              </a:pPr>
              <a:t>11/1/2024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6A17E071-1926-4799-91B8-2C4F465DEB60}" type="slidenum">
              <a:rPr lang="en-US"/>
              <a:pPr>
                <a:defRPr/>
              </a:pPr>
              <a:t>‹#›</a:t>
            </a:fld>
            <a:endParaRPr lang="en-US"/>
          </a:p>
        </p:txBody>
      </p:sp>
    </p:spTree>
    <p:extLst>
      <p:ext uri="{BB962C8B-B14F-4D97-AF65-F5344CB8AC3E}">
        <p14:creationId xmlns:p14="http://schemas.microsoft.com/office/powerpoint/2010/main" val="251856008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A17E071-1926-4799-91B8-2C4F465DEB60}" type="slidenum">
              <a:rPr lang="en-US" smtClean="0"/>
              <a:pPr>
                <a:defRPr/>
              </a:pPr>
              <a:t>1</a:t>
            </a:fld>
            <a:endParaRPr lang="en-US" dirty="0"/>
          </a:p>
        </p:txBody>
      </p:sp>
    </p:spTree>
    <p:extLst>
      <p:ext uri="{BB962C8B-B14F-4D97-AF65-F5344CB8AC3E}">
        <p14:creationId xmlns:p14="http://schemas.microsoft.com/office/powerpoint/2010/main" val="33134790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A17E071-1926-4799-91B8-2C4F465DEB60}" type="slidenum">
              <a:rPr lang="en-US" smtClean="0"/>
              <a:pPr>
                <a:defRPr/>
              </a:pPr>
              <a:t>13</a:t>
            </a:fld>
            <a:endParaRPr lang="en-US"/>
          </a:p>
        </p:txBody>
      </p:sp>
    </p:spTree>
    <p:extLst>
      <p:ext uri="{BB962C8B-B14F-4D97-AF65-F5344CB8AC3E}">
        <p14:creationId xmlns:p14="http://schemas.microsoft.com/office/powerpoint/2010/main" val="21298374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6A17E071-1926-4799-91B8-2C4F465DEB60}" type="slidenum">
              <a:rPr lang="en-US" smtClean="0"/>
              <a:pPr>
                <a:defRPr/>
              </a:pPr>
              <a:t>14</a:t>
            </a:fld>
            <a:endParaRPr lang="en-US"/>
          </a:p>
        </p:txBody>
      </p:sp>
    </p:spTree>
    <p:extLst>
      <p:ext uri="{BB962C8B-B14F-4D97-AF65-F5344CB8AC3E}">
        <p14:creationId xmlns:p14="http://schemas.microsoft.com/office/powerpoint/2010/main" val="17019892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6A17E071-1926-4799-91B8-2C4F465DEB60}" type="slidenum">
              <a:rPr lang="en-US" smtClean="0"/>
              <a:pPr>
                <a:defRPr/>
              </a:pPr>
              <a:t>15</a:t>
            </a:fld>
            <a:endParaRPr lang="en-US"/>
          </a:p>
        </p:txBody>
      </p:sp>
    </p:spTree>
    <p:extLst>
      <p:ext uri="{BB962C8B-B14F-4D97-AF65-F5344CB8AC3E}">
        <p14:creationId xmlns:p14="http://schemas.microsoft.com/office/powerpoint/2010/main" val="2205629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6A17E071-1926-4799-91B8-2C4F465DEB60}" type="slidenum">
              <a:rPr lang="en-US" smtClean="0"/>
              <a:pPr>
                <a:defRPr/>
              </a:pPr>
              <a:t>16</a:t>
            </a:fld>
            <a:endParaRPr lang="en-US"/>
          </a:p>
        </p:txBody>
      </p:sp>
    </p:spTree>
    <p:extLst>
      <p:ext uri="{BB962C8B-B14F-4D97-AF65-F5344CB8AC3E}">
        <p14:creationId xmlns:p14="http://schemas.microsoft.com/office/powerpoint/2010/main" val="27454013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6A17E071-1926-4799-91B8-2C4F465DEB60}" type="slidenum">
              <a:rPr lang="en-US" smtClean="0"/>
              <a:pPr>
                <a:defRPr/>
              </a:pPr>
              <a:t>17</a:t>
            </a:fld>
            <a:endParaRPr lang="en-US"/>
          </a:p>
        </p:txBody>
      </p:sp>
    </p:spTree>
    <p:extLst>
      <p:ext uri="{BB962C8B-B14F-4D97-AF65-F5344CB8AC3E}">
        <p14:creationId xmlns:p14="http://schemas.microsoft.com/office/powerpoint/2010/main" val="38971088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6A17E071-1926-4799-91B8-2C4F465DEB60}" type="slidenum">
              <a:rPr lang="en-US" smtClean="0"/>
              <a:pPr>
                <a:defRPr/>
              </a:pPr>
              <a:t>18</a:t>
            </a:fld>
            <a:endParaRPr lang="en-US"/>
          </a:p>
        </p:txBody>
      </p:sp>
    </p:spTree>
    <p:extLst>
      <p:ext uri="{BB962C8B-B14F-4D97-AF65-F5344CB8AC3E}">
        <p14:creationId xmlns:p14="http://schemas.microsoft.com/office/powerpoint/2010/main" val="13780923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6A17E071-1926-4799-91B8-2C4F465DEB60}" type="slidenum">
              <a:rPr lang="en-US" smtClean="0"/>
              <a:pPr>
                <a:defRPr/>
              </a:pPr>
              <a:t>19</a:t>
            </a:fld>
            <a:endParaRPr lang="en-US"/>
          </a:p>
        </p:txBody>
      </p:sp>
    </p:spTree>
    <p:extLst>
      <p:ext uri="{BB962C8B-B14F-4D97-AF65-F5344CB8AC3E}">
        <p14:creationId xmlns:p14="http://schemas.microsoft.com/office/powerpoint/2010/main" val="38655286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6A17E071-1926-4799-91B8-2C4F465DEB60}" type="slidenum">
              <a:rPr lang="en-US" smtClean="0"/>
              <a:pPr>
                <a:defRPr/>
              </a:pPr>
              <a:t>20</a:t>
            </a:fld>
            <a:endParaRPr lang="en-US"/>
          </a:p>
        </p:txBody>
      </p:sp>
    </p:spTree>
    <p:extLst>
      <p:ext uri="{BB962C8B-B14F-4D97-AF65-F5344CB8AC3E}">
        <p14:creationId xmlns:p14="http://schemas.microsoft.com/office/powerpoint/2010/main" val="116998991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5.png"/><Relationship Id="rId3" Type="http://schemas.openxmlformats.org/officeDocument/2006/relationships/image" Target="../media/image12.png"/><Relationship Id="rId7" Type="http://schemas.openxmlformats.org/officeDocument/2006/relationships/image" Target="../media/image21.png"/><Relationship Id="rId12" Type="http://schemas.openxmlformats.org/officeDocument/2006/relationships/image" Target="../media/image24.png"/><Relationship Id="rId2" Type="http://schemas.openxmlformats.org/officeDocument/2006/relationships/image" Target="../media/image11.png"/><Relationship Id="rId1" Type="http://schemas.openxmlformats.org/officeDocument/2006/relationships/slideMaster" Target="../slideMasters/slideMaster2.xml"/><Relationship Id="rId6" Type="http://schemas.openxmlformats.org/officeDocument/2006/relationships/image" Target="../media/image20.png"/><Relationship Id="rId11" Type="http://schemas.openxmlformats.org/officeDocument/2006/relationships/image" Target="../media/image23.png"/><Relationship Id="rId5" Type="http://schemas.openxmlformats.org/officeDocument/2006/relationships/image" Target="../media/image10.png"/><Relationship Id="rId10" Type="http://schemas.openxmlformats.org/officeDocument/2006/relationships/image" Target="../media/image17.png"/><Relationship Id="rId4" Type="http://schemas.openxmlformats.org/officeDocument/2006/relationships/image" Target="../media/image13.png"/><Relationship Id="rId9" Type="http://schemas.openxmlformats.org/officeDocument/2006/relationships/image" Target="../media/image19.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1.png"/><Relationship Id="rId7" Type="http://schemas.openxmlformats.org/officeDocument/2006/relationships/image" Target="../media/image22.png"/><Relationship Id="rId2" Type="http://schemas.openxmlformats.org/officeDocument/2006/relationships/image" Target="../media/image20.png"/><Relationship Id="rId1" Type="http://schemas.openxmlformats.org/officeDocument/2006/relationships/slideMaster" Target="../slideMasters/slideMaster2.xml"/><Relationship Id="rId6" Type="http://schemas.openxmlformats.org/officeDocument/2006/relationships/image" Target="../media/image10.png"/><Relationship Id="rId11" Type="http://schemas.openxmlformats.org/officeDocument/2006/relationships/image" Target="../media/image25.png"/><Relationship Id="rId5" Type="http://schemas.openxmlformats.org/officeDocument/2006/relationships/image" Target="../media/image13.png"/><Relationship Id="rId10" Type="http://schemas.openxmlformats.org/officeDocument/2006/relationships/image" Target="../media/image24.png"/><Relationship Id="rId4" Type="http://schemas.openxmlformats.org/officeDocument/2006/relationships/image" Target="../media/image12.png"/><Relationship Id="rId9" Type="http://schemas.openxmlformats.org/officeDocument/2006/relationships/image" Target="../media/image17.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7.png"/><Relationship Id="rId7" Type="http://schemas.openxmlformats.org/officeDocument/2006/relationships/image" Target="../media/image16.png"/><Relationship Id="rId12" Type="http://schemas.openxmlformats.org/officeDocument/2006/relationships/image" Target="../media/image30.png"/><Relationship Id="rId2" Type="http://schemas.openxmlformats.org/officeDocument/2006/relationships/image" Target="../media/image26.png"/><Relationship Id="rId1" Type="http://schemas.openxmlformats.org/officeDocument/2006/relationships/slideMaster" Target="../slideMasters/slideMaster2.xml"/><Relationship Id="rId6" Type="http://schemas.openxmlformats.org/officeDocument/2006/relationships/image" Target="../media/image13.png"/><Relationship Id="rId11" Type="http://schemas.openxmlformats.org/officeDocument/2006/relationships/image" Target="../media/image19.png"/><Relationship Id="rId5" Type="http://schemas.openxmlformats.org/officeDocument/2006/relationships/image" Target="../media/image11.png"/><Relationship Id="rId10" Type="http://schemas.openxmlformats.org/officeDocument/2006/relationships/image" Target="../media/image29.png"/><Relationship Id="rId4" Type="http://schemas.openxmlformats.org/officeDocument/2006/relationships/image" Target="../media/image12.png"/><Relationship Id="rId9" Type="http://schemas.openxmlformats.org/officeDocument/2006/relationships/image" Target="../media/image28.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3">
        <a:schemeClr val="bg2"/>
      </p:bgRef>
    </p:bg>
    <p:spTree>
      <p:nvGrpSpPr>
        <p:cNvPr id="1" name=""/>
        <p:cNvGrpSpPr/>
        <p:nvPr/>
      </p:nvGrpSpPr>
      <p:grpSpPr>
        <a:xfrm>
          <a:off x="0" y="0"/>
          <a:ext cx="0" cy="0"/>
          <a:chOff x="0" y="0"/>
          <a:chExt cx="0" cy="0"/>
        </a:xfrm>
      </p:grpSpPr>
      <p:sp>
        <p:nvSpPr>
          <p:cNvPr id="4" name="Rectangle 2"/>
          <p:cNvSpPr>
            <a:spLocks noChangeArrowheads="1"/>
          </p:cNvSpPr>
          <p:nvPr userDrawn="1"/>
        </p:nvSpPr>
        <p:spPr bwMode="ltGray">
          <a:xfrm>
            <a:off x="0" y="0"/>
            <a:ext cx="12192000" cy="2890838"/>
          </a:xfrm>
          <a:prstGeom prst="rect">
            <a:avLst/>
          </a:prstGeom>
          <a:gradFill flip="none" rotWithShape="1">
            <a:gsLst>
              <a:gs pos="0">
                <a:schemeClr val="accent5"/>
              </a:gs>
              <a:gs pos="100000">
                <a:schemeClr val="accent1"/>
              </a:gs>
            </a:gsLst>
            <a:lin ang="10800000" scaled="1"/>
            <a:tileRect/>
          </a:gradFill>
          <a:ln w="9525" algn="ctr">
            <a:noFill/>
            <a:miter lim="800000"/>
            <a:headEnd/>
            <a:tailEnd/>
          </a:ln>
          <a:effectLst/>
        </p:spPr>
        <p:txBody>
          <a:bodyPr wrap="none" anchor="ctr"/>
          <a:lstStyle/>
          <a:p>
            <a:pPr algn="ctr" eaLnBrk="1" hangingPunct="1">
              <a:defRPr/>
            </a:pPr>
            <a:endParaRPr lang="en-US" sz="4000" b="1">
              <a:solidFill>
                <a:srgbClr val="63171B"/>
              </a:solidFill>
              <a:latin typeface="+mn-lt"/>
            </a:endParaRPr>
          </a:p>
        </p:txBody>
      </p:sp>
      <p:pic>
        <p:nvPicPr>
          <p:cNvPr id="5" name="Picture 10" descr="autumn_bg"/>
          <p:cNvPicPr>
            <a:picLocks noChangeAspect="1" noChangeArrowheads="1"/>
          </p:cNvPicPr>
          <p:nvPr userDrawn="1"/>
        </p:nvPicPr>
        <p:blipFill>
          <a:blip r:embed="rId2">
            <a:extLst>
              <a:ext uri="{28A0092B-C50C-407E-A947-70E740481C1C}">
                <a14:useLocalDpi xmlns:a14="http://schemas.microsoft.com/office/drawing/2010/main" val="0"/>
              </a:ext>
            </a:extLst>
          </a:blip>
          <a:srcRect l="200" t="18376"/>
          <a:stretch>
            <a:fillRect/>
          </a:stretch>
        </p:blipFill>
        <p:spPr bwMode="auto">
          <a:xfrm>
            <a:off x="0" y="625475"/>
            <a:ext cx="12192000" cy="623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descr="8"/>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0"/>
            <a:ext cx="12192000" cy="574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15"/>
          <p:cNvGrpSpPr>
            <a:grpSpLocks/>
          </p:cNvGrpSpPr>
          <p:nvPr userDrawn="1"/>
        </p:nvGrpSpPr>
        <p:grpSpPr bwMode="auto">
          <a:xfrm>
            <a:off x="0" y="723900"/>
            <a:ext cx="4775200" cy="2819400"/>
            <a:chOff x="2171" y="3442"/>
            <a:chExt cx="695" cy="607"/>
          </a:xfrm>
        </p:grpSpPr>
        <p:pic>
          <p:nvPicPr>
            <p:cNvPr id="8" name="Picture 16" descr="haba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4184761">
              <a:off x="2449" y="3583"/>
              <a:ext cx="557" cy="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7" descr="haba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71" y="3735"/>
              <a:ext cx="599" cy="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 name="Picture 21" descr="haba5"/>
          <p:cNvPicPr>
            <a:picLocks noChangeAspect="1" noChangeArrowheads="1"/>
          </p:cNvPicPr>
          <p:nvPr userDrawn="1"/>
        </p:nvPicPr>
        <p:blipFill>
          <a:blip r:embed="rId6">
            <a:extLst>
              <a:ext uri="{28A0092B-C50C-407E-A947-70E740481C1C}">
                <a14:useLocalDpi xmlns:a14="http://schemas.microsoft.com/office/drawing/2010/main" val="0"/>
              </a:ext>
            </a:extLst>
          </a:blip>
          <a:srcRect l="4482" t="7396" r="-1764" b="29523"/>
          <a:stretch>
            <a:fillRect/>
          </a:stretch>
        </p:blipFill>
        <p:spPr bwMode="auto">
          <a:xfrm>
            <a:off x="7467600" y="4095750"/>
            <a:ext cx="4724400" cy="276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Oval 14"/>
          <p:cNvSpPr>
            <a:spLocks noChangeArrowheads="1"/>
          </p:cNvSpPr>
          <p:nvPr userDrawn="1"/>
        </p:nvSpPr>
        <p:spPr bwMode="gray">
          <a:xfrm>
            <a:off x="10242550" y="4195763"/>
            <a:ext cx="615950" cy="500062"/>
          </a:xfrm>
          <a:prstGeom prst="ellipse">
            <a:avLst/>
          </a:prstGeom>
          <a:solidFill>
            <a:srgbClr val="FFFFFF">
              <a:alpha val="39999"/>
            </a:srgbClr>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defRPr/>
            </a:pPr>
            <a:endParaRPr lang="en-US" sz="4000" b="1">
              <a:solidFill>
                <a:srgbClr val="63171B"/>
              </a:solidFill>
            </a:endParaRPr>
          </a:p>
        </p:txBody>
      </p:sp>
      <p:sp>
        <p:nvSpPr>
          <p:cNvPr id="2" name="Title 1"/>
          <p:cNvSpPr>
            <a:spLocks noGrp="1"/>
          </p:cNvSpPr>
          <p:nvPr>
            <p:ph type="ctrTitle"/>
          </p:nvPr>
        </p:nvSpPr>
        <p:spPr bwMode="gray">
          <a:xfrm>
            <a:off x="1117600" y="3352800"/>
            <a:ext cx="10005568" cy="1472184"/>
          </a:xfrm>
          <a:noFill/>
          <a:ln w="9525">
            <a:noFill/>
            <a:miter lim="800000"/>
            <a:headEnd/>
            <a:tailEnd/>
          </a:ln>
        </p:spPr>
        <p:txBody>
          <a:bodyPr>
            <a:scene3d>
              <a:camera prst="orthographicFront">
                <a:rot lat="0" lon="0" rev="0"/>
              </a:camera>
              <a:lightRig rig="contrasting" dir="t">
                <a:rot lat="0" lon="0" rev="17400000"/>
              </a:lightRig>
            </a:scene3d>
            <a:sp3d extrusionH="57150" contourW="6350" prstMaterial="metal">
              <a:bevelT w="127000" h="38100" prst="coolSlant"/>
              <a:contourClr>
                <a:schemeClr val="accent1">
                  <a:shade val="75000"/>
                </a:schemeClr>
              </a:contourClr>
            </a:sp3d>
          </a:bodyPr>
          <a:lstStyle>
            <a:lvl1pPr algn="ctr" rtl="0" eaLnBrk="0" fontAlgn="base" hangingPunct="0">
              <a:spcBef>
                <a:spcPct val="0"/>
              </a:spcBef>
              <a:spcAft>
                <a:spcPct val="0"/>
              </a:spcAft>
              <a:defRPr lang="en-US" sz="4000" b="1" cap="all" spc="0">
                <a:ln w="0"/>
                <a:gradFill flip="none">
                  <a:gsLst>
                    <a:gs pos="0">
                      <a:schemeClr val="accent5">
                        <a:lumMod val="75000"/>
                      </a:schemeClr>
                    </a:gs>
                    <a:gs pos="49000">
                      <a:schemeClr val="accent5"/>
                    </a:gs>
                    <a:gs pos="50000">
                      <a:schemeClr val="accent6">
                        <a:lumMod val="75000"/>
                      </a:schemeClr>
                    </a:gs>
                    <a:gs pos="92000">
                      <a:schemeClr val="accent6">
                        <a:lumMod val="50000"/>
                      </a:schemeClr>
                    </a:gs>
                    <a:gs pos="100000">
                      <a:srgbClr val="060602"/>
                    </a:gs>
                  </a:gsLst>
                  <a:lin ang="5400000"/>
                </a:gradFill>
                <a:effectLst>
                  <a:reflection blurRad="6350" stA="50000" endA="300" endPos="50000" dist="29997" dir="5400000" sy="-100000" algn="bl" rotWithShape="0"/>
                </a:effectLst>
                <a:latin typeface="Trebuchet MS" pitchFamily="34" charset="0"/>
                <a:ea typeface="+mj-ea"/>
                <a:cs typeface="+mj-cs"/>
              </a:defRPr>
            </a:lvl1pPr>
          </a:lstStyle>
          <a:p>
            <a:r>
              <a:rPr lang="en-US"/>
              <a:t>Click to edit Master title style</a:t>
            </a:r>
          </a:p>
        </p:txBody>
      </p:sp>
      <p:sp>
        <p:nvSpPr>
          <p:cNvPr id="3" name="Subtitle 2"/>
          <p:cNvSpPr>
            <a:spLocks noGrp="1"/>
          </p:cNvSpPr>
          <p:nvPr>
            <p:ph type="subTitle" idx="1"/>
          </p:nvPr>
        </p:nvSpPr>
        <p:spPr bwMode="black">
          <a:xfrm>
            <a:off x="2188464" y="4876800"/>
            <a:ext cx="7863840" cy="960120"/>
          </a:xfrm>
        </p:spPr>
        <p:txBody>
          <a:bodyPr>
            <a:normAutofit/>
          </a:bodyPr>
          <a:lstStyle>
            <a:lvl1pPr marL="0" indent="0" algn="ctr">
              <a:buNone/>
              <a:defRPr sz="2400">
                <a:solidFill>
                  <a:srgbClr val="06060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12" name="Date Placeholder 3"/>
          <p:cNvSpPr>
            <a:spLocks noGrp="1"/>
          </p:cNvSpPr>
          <p:nvPr>
            <p:ph type="dt" sz="half" idx="10"/>
          </p:nvPr>
        </p:nvSpPr>
        <p:spPr>
          <a:xfrm>
            <a:off x="2341563" y="6400800"/>
            <a:ext cx="2844800" cy="365125"/>
          </a:xfrm>
        </p:spPr>
        <p:txBody>
          <a:bodyPr/>
          <a:lstStyle>
            <a:lvl1pPr>
              <a:defRPr/>
            </a:lvl1pPr>
          </a:lstStyle>
          <a:p>
            <a:pPr>
              <a:defRPr/>
            </a:pPr>
            <a:fld id="{FF3EE3B2-7ADD-48F2-BA47-0B14C8D250A9}" type="datetime1">
              <a:rPr lang="en-US" smtClean="0"/>
              <a:t>11/1/2024</a:t>
            </a:fld>
            <a:endParaRPr lang="en-US"/>
          </a:p>
        </p:txBody>
      </p:sp>
      <p:sp>
        <p:nvSpPr>
          <p:cNvPr id="13" name="Footer Placeholder 4"/>
          <p:cNvSpPr>
            <a:spLocks noGrp="1"/>
          </p:cNvSpPr>
          <p:nvPr>
            <p:ph type="ftr" sz="quarter" idx="11"/>
          </p:nvPr>
        </p:nvSpPr>
        <p:spPr>
          <a:xfrm>
            <a:off x="5278438" y="6400800"/>
            <a:ext cx="3860800" cy="365125"/>
          </a:xfrm>
        </p:spPr>
        <p:txBody>
          <a:bodyPr/>
          <a:lstStyle>
            <a:lvl1pPr>
              <a:defRPr/>
            </a:lvl1pPr>
          </a:lstStyle>
          <a:p>
            <a:pPr>
              <a:defRPr/>
            </a:pPr>
            <a:endParaRPr lang="en-US"/>
          </a:p>
        </p:txBody>
      </p:sp>
      <p:sp>
        <p:nvSpPr>
          <p:cNvPr id="14" name="Slide Number Placeholder 5"/>
          <p:cNvSpPr>
            <a:spLocks noGrp="1"/>
          </p:cNvSpPr>
          <p:nvPr>
            <p:ph type="sldNum" sz="quarter" idx="12"/>
          </p:nvPr>
        </p:nvSpPr>
        <p:spPr>
          <a:xfrm>
            <a:off x="9240838" y="6400800"/>
            <a:ext cx="2844800" cy="365125"/>
          </a:xfrm>
        </p:spPr>
        <p:txBody>
          <a:bodyPr/>
          <a:lstStyle>
            <a:lvl1pPr>
              <a:defRPr/>
            </a:lvl1pPr>
          </a:lstStyle>
          <a:p>
            <a:pPr>
              <a:defRPr/>
            </a:pPr>
            <a:fld id="{413E3EB0-E63F-4B8D-9100-68F3B0388A2A}" type="slidenum">
              <a:rPr lang="en-US"/>
              <a:pPr>
                <a:defRPr/>
              </a:pPr>
              <a:t>‹#›</a:t>
            </a:fld>
            <a:endParaRPr lang="en-US"/>
          </a:p>
        </p:txBody>
      </p:sp>
    </p:spTree>
    <p:extLst>
      <p:ext uri="{BB962C8B-B14F-4D97-AF65-F5344CB8AC3E}">
        <p14:creationId xmlns:p14="http://schemas.microsoft.com/office/powerpoint/2010/main" val="1557335141"/>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1016000" y="1600201"/>
            <a:ext cx="10155936" cy="45259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16000" y="6400800"/>
            <a:ext cx="2844800" cy="365125"/>
          </a:xfrm>
        </p:spPr>
        <p:txBody>
          <a:bodyPr/>
          <a:lstStyle>
            <a:lvl1pPr>
              <a:defRPr/>
            </a:lvl1pPr>
          </a:lstStyle>
          <a:p>
            <a:pPr>
              <a:defRPr/>
            </a:pPr>
            <a:fld id="{27173771-8FE2-457D-8C22-B3C6CB4C1F81}" type="datetime1">
              <a:rPr lang="en-US" smtClean="0"/>
              <a:t>11/1/2024</a:t>
            </a:fld>
            <a:endParaRPr lang="en-US"/>
          </a:p>
        </p:txBody>
      </p:sp>
      <p:sp>
        <p:nvSpPr>
          <p:cNvPr id="5" name="Footer Placeholder 4"/>
          <p:cNvSpPr>
            <a:spLocks noGrp="1"/>
          </p:cNvSpPr>
          <p:nvPr>
            <p:ph type="ftr" sz="quarter" idx="11"/>
          </p:nvPr>
        </p:nvSpPr>
        <p:spPr>
          <a:xfrm>
            <a:off x="4160838" y="6400800"/>
            <a:ext cx="3860800" cy="365125"/>
          </a:xfr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8326438" y="6400800"/>
            <a:ext cx="2844800" cy="365125"/>
          </a:xfrm>
        </p:spPr>
        <p:txBody>
          <a:bodyPr/>
          <a:lstStyle>
            <a:lvl1pPr>
              <a:defRPr/>
            </a:lvl1pPr>
          </a:lstStyle>
          <a:p>
            <a:pPr>
              <a:defRPr/>
            </a:pPr>
            <a:fld id="{A2150E13-A098-477D-8FA9-532F2F8F25B0}" type="slidenum">
              <a:rPr lang="en-US"/>
              <a:pPr>
                <a:defRPr/>
              </a:pPr>
              <a:t>‹#›</a:t>
            </a:fld>
            <a:endParaRPr lang="en-US"/>
          </a:p>
        </p:txBody>
      </p:sp>
    </p:spTree>
    <p:extLst>
      <p:ext uri="{BB962C8B-B14F-4D97-AF65-F5344CB8AC3E}">
        <p14:creationId xmlns:p14="http://schemas.microsoft.com/office/powerpoint/2010/main" val="11863638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4" name="Group 13"/>
          <p:cNvGrpSpPr>
            <a:grpSpLocks/>
          </p:cNvGrpSpPr>
          <p:nvPr/>
        </p:nvGrpSpPr>
        <p:grpSpPr bwMode="auto">
          <a:xfrm rot="5400000">
            <a:off x="10676731" y="5206207"/>
            <a:ext cx="357187" cy="2673350"/>
            <a:chOff x="702662" y="-3778"/>
            <a:chExt cx="340408" cy="1581912"/>
          </a:xfrm>
        </p:grpSpPr>
        <p:cxnSp>
          <p:nvCxnSpPr>
            <p:cNvPr id="5" name="Straight Connector 4"/>
            <p:cNvCxnSpPr/>
            <p:nvPr userDrawn="1"/>
          </p:nvCxnSpPr>
          <p:spPr bwMode="invGray">
            <a:xfrm rot="5400000">
              <a:off x="-87538" y="786421"/>
              <a:ext cx="1581912" cy="1512"/>
            </a:xfrm>
            <a:prstGeom prst="line">
              <a:avLst/>
            </a:prstGeom>
            <a:ln w="9525">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userDrawn="1"/>
          </p:nvCxnSpPr>
          <p:spPr bwMode="invGray">
            <a:xfrm rot="5400000">
              <a:off x="251357" y="786421"/>
              <a:ext cx="1581912" cy="1512"/>
            </a:xfrm>
            <a:prstGeom prst="line">
              <a:avLst/>
            </a:prstGeom>
            <a:ln w="9525">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bwMode="invGray">
            <a:xfrm rot="5400000">
              <a:off x="-49715" y="786421"/>
              <a:ext cx="1581912" cy="1513"/>
            </a:xfrm>
            <a:prstGeom prst="line">
              <a:avLst/>
            </a:prstGeom>
            <a:ln w="9525">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bwMode="invGray">
            <a:xfrm rot="5400000">
              <a:off x="-10379" y="786421"/>
              <a:ext cx="1581912" cy="1513"/>
            </a:xfrm>
            <a:prstGeom prst="line">
              <a:avLst/>
            </a:prstGeom>
            <a:ln w="9525">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bwMode="invGray">
            <a:xfrm rot="5400000">
              <a:off x="27444" y="786421"/>
              <a:ext cx="1581912" cy="1512"/>
            </a:xfrm>
            <a:prstGeom prst="line">
              <a:avLst/>
            </a:prstGeom>
            <a:ln w="9525">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bwMode="invGray">
            <a:xfrm rot="5400000">
              <a:off x="65267" y="786421"/>
              <a:ext cx="1581912" cy="1513"/>
            </a:xfrm>
            <a:prstGeom prst="line">
              <a:avLst/>
            </a:prstGeom>
            <a:ln w="9525">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bwMode="invGray">
            <a:xfrm rot="5400000">
              <a:off x="103090" y="786421"/>
              <a:ext cx="1581912" cy="1512"/>
            </a:xfrm>
            <a:prstGeom prst="line">
              <a:avLst/>
            </a:prstGeom>
            <a:ln w="9525">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bwMode="invGray">
            <a:xfrm rot="5400000">
              <a:off x="142427" y="786421"/>
              <a:ext cx="1581912" cy="1512"/>
            </a:xfrm>
            <a:prstGeom prst="line">
              <a:avLst/>
            </a:prstGeom>
            <a:ln w="9525">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bwMode="invGray">
            <a:xfrm rot="5400000">
              <a:off x="180250" y="786421"/>
              <a:ext cx="1581912" cy="1513"/>
            </a:xfrm>
            <a:prstGeom prst="line">
              <a:avLst/>
            </a:prstGeom>
            <a:ln w="9525">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bwMode="invGray">
            <a:xfrm rot="5400000">
              <a:off x="218073" y="786421"/>
              <a:ext cx="1581912" cy="1512"/>
            </a:xfrm>
            <a:prstGeom prst="line">
              <a:avLst/>
            </a:prstGeom>
            <a:ln w="9525">
              <a:solidFill>
                <a:srgbClr val="FFFFFF">
                  <a:alpha val="30196"/>
                </a:srgbClr>
              </a:solidFill>
            </a:ln>
          </p:spPr>
          <p:style>
            <a:lnRef idx="1">
              <a:schemeClr val="accent1"/>
            </a:lnRef>
            <a:fillRef idx="0">
              <a:schemeClr val="accent1"/>
            </a:fillRef>
            <a:effectRef idx="0">
              <a:schemeClr val="accent1"/>
            </a:effectRef>
            <a:fontRef idx="minor">
              <a:schemeClr val="tx1"/>
            </a:fontRef>
          </p:style>
        </p:cxnSp>
      </p:grpSp>
      <p:grpSp>
        <p:nvGrpSpPr>
          <p:cNvPr id="15" name="Group 27"/>
          <p:cNvGrpSpPr>
            <a:grpSpLocks/>
          </p:cNvGrpSpPr>
          <p:nvPr/>
        </p:nvGrpSpPr>
        <p:grpSpPr bwMode="auto">
          <a:xfrm rot="5400000">
            <a:off x="4583113" y="1406525"/>
            <a:ext cx="355600" cy="9521825"/>
            <a:chOff x="702662" y="-3778"/>
            <a:chExt cx="340408" cy="1581912"/>
          </a:xfrm>
        </p:grpSpPr>
        <p:cxnSp>
          <p:nvCxnSpPr>
            <p:cNvPr id="16" name="Straight Connector 15"/>
            <p:cNvCxnSpPr/>
            <p:nvPr userDrawn="1"/>
          </p:nvCxnSpPr>
          <p:spPr bwMode="invGray">
            <a:xfrm rot="5400000">
              <a:off x="-87534" y="786418"/>
              <a:ext cx="1581912" cy="1519"/>
            </a:xfrm>
            <a:prstGeom prst="line">
              <a:avLst/>
            </a:prstGeom>
            <a:ln w="9525">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bwMode="invGray">
            <a:xfrm rot="5400000">
              <a:off x="251354" y="786418"/>
              <a:ext cx="1581912" cy="1520"/>
            </a:xfrm>
            <a:prstGeom prst="line">
              <a:avLst/>
            </a:prstGeom>
            <a:ln w="9525">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bwMode="invGray">
            <a:xfrm rot="5400000">
              <a:off x="-49542" y="786418"/>
              <a:ext cx="1581912" cy="1520"/>
            </a:xfrm>
            <a:prstGeom prst="line">
              <a:avLst/>
            </a:prstGeom>
            <a:ln w="9525">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bwMode="invGray">
            <a:xfrm rot="5400000">
              <a:off x="-11550" y="786418"/>
              <a:ext cx="1581912" cy="1519"/>
            </a:xfrm>
            <a:prstGeom prst="line">
              <a:avLst/>
            </a:prstGeom>
            <a:ln w="9525">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bwMode="invGray">
            <a:xfrm rot="5400000">
              <a:off x="27202" y="785658"/>
              <a:ext cx="1581912" cy="3039"/>
            </a:xfrm>
            <a:prstGeom prst="line">
              <a:avLst/>
            </a:prstGeom>
            <a:ln w="9525">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bwMode="invGray">
            <a:xfrm rot="5400000">
              <a:off x="65954" y="786418"/>
              <a:ext cx="1581912" cy="1520"/>
            </a:xfrm>
            <a:prstGeom prst="line">
              <a:avLst/>
            </a:prstGeom>
            <a:ln w="9525">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bwMode="invGray">
            <a:xfrm rot="5400000">
              <a:off x="103946" y="786418"/>
              <a:ext cx="1581912" cy="1519"/>
            </a:xfrm>
            <a:prstGeom prst="line">
              <a:avLst/>
            </a:prstGeom>
            <a:ln w="9525">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bwMode="invGray">
            <a:xfrm rot="5400000">
              <a:off x="141938" y="786418"/>
              <a:ext cx="1581912" cy="1520"/>
            </a:xfrm>
            <a:prstGeom prst="line">
              <a:avLst/>
            </a:prstGeom>
            <a:ln w="9525">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bwMode="invGray">
            <a:xfrm rot="5400000">
              <a:off x="179930" y="786418"/>
              <a:ext cx="1581912" cy="1519"/>
            </a:xfrm>
            <a:prstGeom prst="line">
              <a:avLst/>
            </a:prstGeom>
            <a:ln w="9525">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userDrawn="1"/>
          </p:nvCxnSpPr>
          <p:spPr bwMode="invGray">
            <a:xfrm rot="5400000">
              <a:off x="217921" y="786418"/>
              <a:ext cx="1581912" cy="1520"/>
            </a:xfrm>
            <a:prstGeom prst="line">
              <a:avLst/>
            </a:prstGeom>
            <a:ln w="9525">
              <a:solidFill>
                <a:srgbClr val="FFFFFF">
                  <a:alpha val="30196"/>
                </a:srgbClr>
              </a:solidFill>
            </a:ln>
          </p:spPr>
          <p:style>
            <a:lnRef idx="1">
              <a:schemeClr val="accent1"/>
            </a:lnRef>
            <a:fillRef idx="0">
              <a:schemeClr val="accent1"/>
            </a:fillRef>
            <a:effectRef idx="0">
              <a:schemeClr val="accent1"/>
            </a:effectRef>
            <a:fontRef idx="minor">
              <a:schemeClr val="tx1"/>
            </a:fontRef>
          </p:style>
        </p:cxnSp>
      </p:grpSp>
      <p:sp>
        <p:nvSpPr>
          <p:cNvPr id="3" name="Vertical Text Placeholder 2"/>
          <p:cNvSpPr>
            <a:spLocks noGrp="1"/>
          </p:cNvSpPr>
          <p:nvPr>
            <p:ph type="body" orient="vert" idx="1"/>
          </p:nvPr>
        </p:nvSpPr>
        <p:spPr>
          <a:xfrm>
            <a:off x="463296" y="457200"/>
            <a:ext cx="8388096" cy="5468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Vertical Title 1"/>
          <p:cNvSpPr>
            <a:spLocks noGrp="1"/>
          </p:cNvSpPr>
          <p:nvPr>
            <p:ph type="title" orient="vert"/>
          </p:nvPr>
        </p:nvSpPr>
        <p:spPr>
          <a:xfrm>
            <a:off x="9570720" y="384048"/>
            <a:ext cx="2328672" cy="5550408"/>
          </a:xfrm>
        </p:spPr>
        <p:txBody>
          <a:bodyPr vert="eaVert"/>
          <a:lstStyle/>
          <a:p>
            <a:r>
              <a:rPr lang="en-US"/>
              <a:t>Click to edit Master title style</a:t>
            </a:r>
          </a:p>
        </p:txBody>
      </p:sp>
      <p:sp>
        <p:nvSpPr>
          <p:cNvPr id="26" name="Date Placeholder 3"/>
          <p:cNvSpPr>
            <a:spLocks noGrp="1"/>
          </p:cNvSpPr>
          <p:nvPr>
            <p:ph type="dt" sz="half" idx="10"/>
          </p:nvPr>
        </p:nvSpPr>
        <p:spPr>
          <a:xfrm>
            <a:off x="512763" y="6400800"/>
            <a:ext cx="2844800" cy="365125"/>
          </a:xfrm>
        </p:spPr>
        <p:txBody>
          <a:bodyPr/>
          <a:lstStyle>
            <a:lvl1pPr>
              <a:defRPr/>
            </a:lvl1pPr>
          </a:lstStyle>
          <a:p>
            <a:pPr>
              <a:defRPr/>
            </a:pPr>
            <a:fld id="{54FB6D7B-0732-45A7-ACB8-6268C6D5F8FA}" type="datetime1">
              <a:rPr lang="en-US" smtClean="0"/>
              <a:t>11/1/2024</a:t>
            </a:fld>
            <a:endParaRPr lang="en-US"/>
          </a:p>
        </p:txBody>
      </p:sp>
      <p:sp>
        <p:nvSpPr>
          <p:cNvPr id="27" name="Footer Placeholder 4"/>
          <p:cNvSpPr>
            <a:spLocks noGrp="1"/>
          </p:cNvSpPr>
          <p:nvPr>
            <p:ph type="ftr" sz="quarter" idx="11"/>
          </p:nvPr>
        </p:nvSpPr>
        <p:spPr>
          <a:xfrm>
            <a:off x="3657600" y="6400800"/>
            <a:ext cx="4779963" cy="365125"/>
          </a:xfrm>
        </p:spPr>
        <p:txBody>
          <a:bodyPr/>
          <a:lstStyle>
            <a:lvl1pPr>
              <a:defRPr/>
            </a:lvl1pPr>
          </a:lstStyle>
          <a:p>
            <a:pPr>
              <a:defRPr/>
            </a:pPr>
            <a:endParaRPr lang="en-US"/>
          </a:p>
        </p:txBody>
      </p:sp>
      <p:sp>
        <p:nvSpPr>
          <p:cNvPr id="28" name="Slide Number Placeholder 5"/>
          <p:cNvSpPr>
            <a:spLocks noGrp="1"/>
          </p:cNvSpPr>
          <p:nvPr>
            <p:ph type="sldNum" sz="quarter" idx="12"/>
          </p:nvPr>
        </p:nvSpPr>
        <p:spPr>
          <a:xfrm>
            <a:off x="10690225" y="6400800"/>
            <a:ext cx="1219200" cy="365125"/>
          </a:xfrm>
        </p:spPr>
        <p:txBody>
          <a:bodyPr/>
          <a:lstStyle>
            <a:lvl1pPr>
              <a:defRPr/>
            </a:lvl1pPr>
          </a:lstStyle>
          <a:p>
            <a:pPr>
              <a:defRPr/>
            </a:pPr>
            <a:fld id="{9AF33F18-21FA-482A-BF2F-74835C501CAC}" type="slidenum">
              <a:rPr lang="en-US"/>
              <a:pPr>
                <a:defRPr/>
              </a:pPr>
              <a:t>‹#›</a:t>
            </a:fld>
            <a:endParaRPr lang="en-US"/>
          </a:p>
        </p:txBody>
      </p:sp>
    </p:spTree>
    <p:extLst>
      <p:ext uri="{BB962C8B-B14F-4D97-AF65-F5344CB8AC3E}">
        <p14:creationId xmlns:p14="http://schemas.microsoft.com/office/powerpoint/2010/main" val="1007637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36"/>
          <p:cNvGrpSpPr>
            <a:grpSpLocks/>
          </p:cNvGrpSpPr>
          <p:nvPr userDrawn="1"/>
        </p:nvGrpSpPr>
        <p:grpSpPr bwMode="auto">
          <a:xfrm>
            <a:off x="0" y="-11113"/>
            <a:ext cx="12358688" cy="4437063"/>
            <a:chOff x="0" y="-11709"/>
            <a:chExt cx="9269404" cy="4437008"/>
          </a:xfrm>
        </p:grpSpPr>
        <p:sp>
          <p:nvSpPr>
            <p:cNvPr id="5" name="Rectangle 78"/>
            <p:cNvSpPr>
              <a:spLocks noChangeArrowheads="1"/>
            </p:cNvSpPr>
            <p:nvPr userDrawn="1"/>
          </p:nvSpPr>
          <p:spPr bwMode="gray">
            <a:xfrm flipH="1">
              <a:off x="0" y="-596"/>
              <a:ext cx="9144383" cy="4425895"/>
            </a:xfrm>
            <a:prstGeom prst="rect">
              <a:avLst/>
            </a:prstGeom>
            <a:gradFill rotWithShape="1">
              <a:gsLst>
                <a:gs pos="0">
                  <a:schemeClr val="accent1">
                    <a:alpha val="85000"/>
                  </a:schemeClr>
                </a:gs>
                <a:gs pos="30000">
                  <a:schemeClr val="accent1">
                    <a:lumMod val="60000"/>
                    <a:lumOff val="40000"/>
                    <a:alpha val="65000"/>
                  </a:schemeClr>
                </a:gs>
                <a:gs pos="100000">
                  <a:schemeClr val="folHlink">
                    <a:gamma/>
                    <a:tint val="0"/>
                    <a:invGamma/>
                    <a:alpha val="0"/>
                  </a:schemeClr>
                </a:gs>
              </a:gsLst>
              <a:lin ang="5400000" scaled="1"/>
            </a:gradFill>
            <a:ln w="9525" algn="ctr">
              <a:noFill/>
              <a:miter lim="800000"/>
              <a:headEnd/>
              <a:tailEnd/>
            </a:ln>
            <a:effectLst/>
          </p:spPr>
          <p:txBody>
            <a:bodyPr wrap="none" anchor="ctr"/>
            <a:lstStyle/>
            <a:p>
              <a:pPr eaLnBrk="1" fontAlgn="auto" hangingPunct="1">
                <a:spcBef>
                  <a:spcPts val="0"/>
                </a:spcBef>
                <a:spcAft>
                  <a:spcPts val="0"/>
                </a:spcAft>
                <a:defRPr/>
              </a:pPr>
              <a:endParaRPr lang="en-US">
                <a:solidFill>
                  <a:srgbClr val="000000"/>
                </a:solidFill>
                <a:latin typeface="+mn-lt"/>
              </a:endParaRPr>
            </a:p>
          </p:txBody>
        </p:sp>
        <p:grpSp>
          <p:nvGrpSpPr>
            <p:cNvPr id="6" name="Group 79"/>
            <p:cNvGrpSpPr>
              <a:grpSpLocks/>
            </p:cNvGrpSpPr>
            <p:nvPr userDrawn="1"/>
          </p:nvGrpSpPr>
          <p:grpSpPr bwMode="auto">
            <a:xfrm>
              <a:off x="16621" y="-11709"/>
              <a:ext cx="9252783" cy="3455856"/>
              <a:chOff x="-147" y="3250"/>
              <a:chExt cx="6124" cy="2004"/>
            </a:xfrm>
          </p:grpSpPr>
          <p:grpSp>
            <p:nvGrpSpPr>
              <p:cNvPr id="7" name="Group 114"/>
              <p:cNvGrpSpPr>
                <a:grpSpLocks/>
              </p:cNvGrpSpPr>
              <p:nvPr/>
            </p:nvGrpSpPr>
            <p:grpSpPr bwMode="auto">
              <a:xfrm rot="180292">
                <a:off x="2135" y="3395"/>
                <a:ext cx="3842" cy="1859"/>
                <a:chOff x="-1652" y="290"/>
                <a:chExt cx="4051" cy="1435"/>
              </a:xfrm>
            </p:grpSpPr>
            <p:grpSp>
              <p:nvGrpSpPr>
                <p:cNvPr id="22" name="Group 115"/>
                <p:cNvGrpSpPr>
                  <a:grpSpLocks/>
                </p:cNvGrpSpPr>
                <p:nvPr/>
              </p:nvGrpSpPr>
              <p:grpSpPr bwMode="auto">
                <a:xfrm>
                  <a:off x="-574" y="290"/>
                  <a:ext cx="2973" cy="1403"/>
                  <a:chOff x="-2080" y="2847"/>
                  <a:chExt cx="2736" cy="1659"/>
                </a:xfrm>
              </p:grpSpPr>
              <p:pic>
                <p:nvPicPr>
                  <p:cNvPr id="24" name="Picture 116" descr="cloud_b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 y="2847"/>
                    <a:ext cx="1084" cy="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117" descr="cloud_b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80" y="3675"/>
                    <a:ext cx="1588" cy="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3" name="Picture 118" descr="cloud_b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1652" y="1165"/>
                  <a:ext cx="1934" cy="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 name="Group 114"/>
              <p:cNvGrpSpPr>
                <a:grpSpLocks/>
              </p:cNvGrpSpPr>
              <p:nvPr/>
            </p:nvGrpSpPr>
            <p:grpSpPr bwMode="auto">
              <a:xfrm rot="180292">
                <a:off x="2225" y="3250"/>
                <a:ext cx="1305" cy="676"/>
                <a:chOff x="338" y="131"/>
                <a:chExt cx="1941" cy="762"/>
              </a:xfrm>
            </p:grpSpPr>
            <p:grpSp>
              <p:nvGrpSpPr>
                <p:cNvPr id="18" name="Group 115"/>
                <p:cNvGrpSpPr>
                  <a:grpSpLocks/>
                </p:cNvGrpSpPr>
                <p:nvPr/>
              </p:nvGrpSpPr>
              <p:grpSpPr bwMode="auto">
                <a:xfrm>
                  <a:off x="338" y="131"/>
                  <a:ext cx="1575" cy="681"/>
                  <a:chOff x="-1242" y="2661"/>
                  <a:chExt cx="1451" cy="806"/>
                </a:xfrm>
              </p:grpSpPr>
              <p:pic>
                <p:nvPicPr>
                  <p:cNvPr id="20" name="Picture 116" descr="cloud_b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6" y="2661"/>
                    <a:ext cx="1085" cy="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17" descr="cloud_b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2" y="2792"/>
                    <a:ext cx="1248" cy="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9" name="Picture 118" descr="cloud_b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1090" y="333"/>
                  <a:ext cx="1189" cy="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 name="Group 115"/>
              <p:cNvGrpSpPr>
                <a:grpSpLocks/>
              </p:cNvGrpSpPr>
              <p:nvPr/>
            </p:nvGrpSpPr>
            <p:grpSpPr bwMode="auto">
              <a:xfrm rot="180292">
                <a:off x="-147" y="3277"/>
                <a:ext cx="2371" cy="1010"/>
                <a:chOff x="-1242" y="2661"/>
                <a:chExt cx="1451" cy="662"/>
              </a:xfrm>
            </p:grpSpPr>
            <p:pic>
              <p:nvPicPr>
                <p:cNvPr id="16" name="Picture 116" descr="cloud_b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6" y="2661"/>
                  <a:ext cx="1085" cy="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17" descr="cloud_b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2" y="2792"/>
                  <a:ext cx="1248" cy="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 name="Group 114"/>
              <p:cNvGrpSpPr>
                <a:grpSpLocks/>
              </p:cNvGrpSpPr>
              <p:nvPr/>
            </p:nvGrpSpPr>
            <p:grpSpPr bwMode="auto">
              <a:xfrm rot="180292">
                <a:off x="3577" y="3656"/>
                <a:ext cx="2166" cy="1021"/>
                <a:chOff x="338" y="131"/>
                <a:chExt cx="1941" cy="762"/>
              </a:xfrm>
            </p:grpSpPr>
            <p:grpSp>
              <p:nvGrpSpPr>
                <p:cNvPr id="12" name="Group 115"/>
                <p:cNvGrpSpPr>
                  <a:grpSpLocks/>
                </p:cNvGrpSpPr>
                <p:nvPr/>
              </p:nvGrpSpPr>
              <p:grpSpPr bwMode="auto">
                <a:xfrm>
                  <a:off x="338" y="131"/>
                  <a:ext cx="1575" cy="681"/>
                  <a:chOff x="-1242" y="2661"/>
                  <a:chExt cx="1451" cy="806"/>
                </a:xfrm>
              </p:grpSpPr>
              <p:pic>
                <p:nvPicPr>
                  <p:cNvPr id="14" name="Picture 116" descr="cloud_b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6" y="2661"/>
                    <a:ext cx="1085" cy="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17" descr="cloud_b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2" y="2792"/>
                    <a:ext cx="1248" cy="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3" name="Picture 118" descr="cloud_b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1090" y="333"/>
                  <a:ext cx="1189" cy="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1" name="Picture 126" descr="cloud_b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80" y="3936"/>
                <a:ext cx="1489" cy="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pic>
        <p:nvPicPr>
          <p:cNvPr id="26" name="Picture 15" descr="5"/>
          <p:cNvPicPr>
            <a:picLocks noChangeAspect="1" noChangeArrowheads="1"/>
          </p:cNvPicPr>
          <p:nvPr userDrawn="1"/>
        </p:nvPicPr>
        <p:blipFill>
          <a:blip r:embed="rId5">
            <a:extLst>
              <a:ext uri="{28A0092B-C50C-407E-A947-70E740481C1C}">
                <a14:useLocalDpi xmlns:a14="http://schemas.microsoft.com/office/drawing/2010/main" val="0"/>
              </a:ext>
            </a:extLst>
          </a:blip>
          <a:srcRect r="7594"/>
          <a:stretch>
            <a:fillRect/>
          </a:stretch>
        </p:blipFill>
        <p:spPr bwMode="auto">
          <a:xfrm>
            <a:off x="-11113" y="-46038"/>
            <a:ext cx="7416801" cy="4457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59" descr="bg_leaf1.png"/>
          <p:cNvPicPr>
            <a:picLocks noChangeAspect="1"/>
          </p:cNvPicPr>
          <p:nvPr userDrawn="1"/>
        </p:nvPicPr>
        <p:blipFill>
          <a:blip r:embed="rId6">
            <a:extLst>
              <a:ext uri="{28A0092B-C50C-407E-A947-70E740481C1C}">
                <a14:useLocalDpi xmlns:a14="http://schemas.microsoft.com/office/drawing/2010/main" val="0"/>
              </a:ext>
            </a:extLst>
          </a:blip>
          <a:srcRect t="68295"/>
          <a:stretch>
            <a:fillRect/>
          </a:stretch>
        </p:blipFill>
        <p:spPr bwMode="auto">
          <a:xfrm>
            <a:off x="23813" y="4443413"/>
            <a:ext cx="12192000" cy="242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8" name="Group 60"/>
          <p:cNvGrpSpPr>
            <a:grpSpLocks/>
          </p:cNvGrpSpPr>
          <p:nvPr userDrawn="1"/>
        </p:nvGrpSpPr>
        <p:grpSpPr bwMode="auto">
          <a:xfrm>
            <a:off x="122238" y="706438"/>
            <a:ext cx="6829425" cy="5534025"/>
            <a:chOff x="91489" y="707116"/>
            <a:chExt cx="5122842" cy="5533257"/>
          </a:xfrm>
        </p:grpSpPr>
        <p:pic>
          <p:nvPicPr>
            <p:cNvPr id="29" name="Picture 61" descr="artplus_construction_bubble05_a.png"/>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737390" y="4799259"/>
              <a:ext cx="1813063" cy="1441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62" descr="wiz_heart leaves1.png"/>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91489" y="707116"/>
              <a:ext cx="5122842" cy="439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125" descr="7"/>
            <p:cNvPicPr>
              <a:picLocks noChangeAspect="1" noChangeArrowheads="1"/>
            </p:cNvPicPr>
            <p:nvPr userDrawn="1"/>
          </p:nvPicPr>
          <p:blipFill>
            <a:blip r:embed="rId9"/>
            <a:srcRect/>
            <a:stretch>
              <a:fillRect/>
            </a:stretch>
          </p:blipFill>
          <p:spPr bwMode="gray">
            <a:xfrm rot="1008895" flipH="1">
              <a:off x="1850307" y="2448361"/>
              <a:ext cx="1680226" cy="1657120"/>
            </a:xfrm>
            <a:prstGeom prst="rect">
              <a:avLst/>
            </a:prstGeom>
            <a:noFill/>
            <a:effectLst>
              <a:outerShdw blurRad="63500" sx="102000" sy="102000" algn="ctr" rotWithShape="0">
                <a:prstClr val="black">
                  <a:alpha val="40000"/>
                </a:prstClr>
              </a:outerShdw>
            </a:effectLst>
          </p:spPr>
        </p:pic>
      </p:grpSp>
      <p:pic>
        <p:nvPicPr>
          <p:cNvPr id="32" name="Picture 17" descr="7"/>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6126163" y="531813"/>
            <a:ext cx="1771650" cy="193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13" descr="4"/>
          <p:cNvPicPr>
            <a:picLocks noChangeAspect="1" noChangeArrowheads="1"/>
          </p:cNvPicPr>
          <p:nvPr userDrawn="1"/>
        </p:nvPicPr>
        <p:blipFill>
          <a:blip r:embed="rId11">
            <a:extLst>
              <a:ext uri="{28A0092B-C50C-407E-A947-70E740481C1C}">
                <a14:useLocalDpi xmlns:a14="http://schemas.microsoft.com/office/drawing/2010/main" val="0"/>
              </a:ext>
            </a:extLst>
          </a:blip>
          <a:srcRect l="9528" b="1569"/>
          <a:stretch>
            <a:fillRect/>
          </a:stretch>
        </p:blipFill>
        <p:spPr bwMode="auto">
          <a:xfrm>
            <a:off x="3498850" y="1470025"/>
            <a:ext cx="1357313" cy="114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13" descr="4"/>
          <p:cNvPicPr>
            <a:picLocks noChangeAspect="1" noChangeArrowheads="1"/>
          </p:cNvPicPr>
          <p:nvPr userDrawn="1"/>
        </p:nvPicPr>
        <p:blipFill>
          <a:blip r:embed="rId12">
            <a:extLst>
              <a:ext uri="{28A0092B-C50C-407E-A947-70E740481C1C}">
                <a14:useLocalDpi xmlns:a14="http://schemas.microsoft.com/office/drawing/2010/main" val="0"/>
              </a:ext>
            </a:extLst>
          </a:blip>
          <a:srcRect l="-11240" b="1569"/>
          <a:stretch>
            <a:fillRect/>
          </a:stretch>
        </p:blipFill>
        <p:spPr bwMode="auto">
          <a:xfrm>
            <a:off x="8407400" y="304800"/>
            <a:ext cx="914400"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158" descr="artplus_plant_butterfly03_i"/>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gray">
          <a:xfrm rot="5676209" flipH="1">
            <a:off x="7936706" y="2250282"/>
            <a:ext cx="706437" cy="9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341172" y="3428999"/>
            <a:ext cx="10363200" cy="1748730"/>
          </a:xfrm>
        </p:spPr>
        <p:txBody>
          <a:bodyPr/>
          <a:lstStyle>
            <a:lvl1pPr algn="r">
              <a:defRPr b="1">
                <a:solidFill>
                  <a:schemeClr val="tx2"/>
                </a:solidFill>
              </a:defRPr>
            </a:lvl1pPr>
          </a:lstStyle>
          <a:p>
            <a:r>
              <a:rPr lang="en-US"/>
              <a:t>Click to edit Master title style</a:t>
            </a:r>
          </a:p>
        </p:txBody>
      </p:sp>
      <p:sp>
        <p:nvSpPr>
          <p:cNvPr id="3" name="Subtitle 2"/>
          <p:cNvSpPr>
            <a:spLocks noGrp="1"/>
          </p:cNvSpPr>
          <p:nvPr>
            <p:ph type="subTitle" idx="1"/>
          </p:nvPr>
        </p:nvSpPr>
        <p:spPr>
          <a:xfrm>
            <a:off x="3169972" y="5166341"/>
            <a:ext cx="8534400" cy="525814"/>
          </a:xfrm>
        </p:spPr>
        <p:txBody>
          <a:bodyPr>
            <a:normAutofit/>
          </a:bodyPr>
          <a:lstStyle>
            <a:lvl1pPr marL="0" indent="0" algn="r">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36" name="Date Placeholder 3"/>
          <p:cNvSpPr>
            <a:spLocks noGrp="1"/>
          </p:cNvSpPr>
          <p:nvPr>
            <p:ph type="dt" sz="half" idx="10"/>
          </p:nvPr>
        </p:nvSpPr>
        <p:spPr/>
        <p:txBody>
          <a:bodyPr/>
          <a:lstStyle>
            <a:lvl1pPr>
              <a:defRPr/>
            </a:lvl1pPr>
          </a:lstStyle>
          <a:p>
            <a:pPr>
              <a:defRPr/>
            </a:pPr>
            <a:fld id="{86A5D28B-A004-4F94-9564-53A7B83F9AF4}" type="datetime1">
              <a:rPr lang="en-US" smtClean="0"/>
              <a:t>11/1/2024</a:t>
            </a:fld>
            <a:endParaRPr lang="en-US"/>
          </a:p>
        </p:txBody>
      </p:sp>
      <p:sp>
        <p:nvSpPr>
          <p:cNvPr id="37" name="Footer Placeholder 4"/>
          <p:cNvSpPr>
            <a:spLocks noGrp="1"/>
          </p:cNvSpPr>
          <p:nvPr>
            <p:ph type="ftr" sz="quarter" idx="11"/>
          </p:nvPr>
        </p:nvSpPr>
        <p:spPr/>
        <p:txBody>
          <a:bodyPr/>
          <a:lstStyle>
            <a:lvl1pPr>
              <a:defRPr/>
            </a:lvl1pPr>
          </a:lstStyle>
          <a:p>
            <a:pPr>
              <a:defRPr/>
            </a:pPr>
            <a:endParaRPr lang="en-US"/>
          </a:p>
        </p:txBody>
      </p:sp>
      <p:sp>
        <p:nvSpPr>
          <p:cNvPr id="38" name="Slide Number Placeholder 5"/>
          <p:cNvSpPr>
            <a:spLocks noGrp="1"/>
          </p:cNvSpPr>
          <p:nvPr>
            <p:ph type="sldNum" sz="quarter" idx="12"/>
          </p:nvPr>
        </p:nvSpPr>
        <p:spPr/>
        <p:txBody>
          <a:bodyPr/>
          <a:lstStyle>
            <a:lvl1pPr>
              <a:defRPr/>
            </a:lvl1pPr>
          </a:lstStyle>
          <a:p>
            <a:pPr>
              <a:defRPr/>
            </a:pPr>
            <a:fld id="{18DA96EA-BF7A-47B2-A5CC-BD68634D314E}" type="slidenum">
              <a:rPr lang="en-US"/>
              <a:pPr>
                <a:defRPr/>
              </a:pPr>
              <a:t>‹#›</a:t>
            </a:fld>
            <a:endParaRPr lang="en-US"/>
          </a:p>
        </p:txBody>
      </p:sp>
    </p:spTree>
    <p:extLst>
      <p:ext uri="{BB962C8B-B14F-4D97-AF65-F5344CB8AC3E}">
        <p14:creationId xmlns:p14="http://schemas.microsoft.com/office/powerpoint/2010/main" val="15326435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9A31DCA-0A4C-4DCF-863F-68656BBD5500}" type="datetime1">
              <a:rPr lang="en-US" smtClean="0"/>
              <a:t>11/1/2024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2DD729D-B994-40C3-9E11-9F8A0C8C8E49}" type="slidenum">
              <a:rPr lang="en-US"/>
              <a:pPr>
                <a:defRPr/>
              </a:pPr>
              <a:t>‹#›</a:t>
            </a:fld>
            <a:endParaRPr lang="en-US"/>
          </a:p>
        </p:txBody>
      </p:sp>
    </p:spTree>
    <p:extLst>
      <p:ext uri="{BB962C8B-B14F-4D97-AF65-F5344CB8AC3E}">
        <p14:creationId xmlns:p14="http://schemas.microsoft.com/office/powerpoint/2010/main" val="42408611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4" name="Picture 36" descr="bg_leaf1.png"/>
          <p:cNvPicPr>
            <a:picLocks noChangeAspect="1"/>
          </p:cNvPicPr>
          <p:nvPr userDrawn="1"/>
        </p:nvPicPr>
        <p:blipFill>
          <a:blip r:embed="rId2">
            <a:extLst>
              <a:ext uri="{28A0092B-C50C-407E-A947-70E740481C1C}">
                <a14:useLocalDpi xmlns:a14="http://schemas.microsoft.com/office/drawing/2010/main" val="0"/>
              </a:ext>
            </a:extLst>
          </a:blip>
          <a:srcRect t="68295"/>
          <a:stretch>
            <a:fillRect/>
          </a:stretch>
        </p:blipFill>
        <p:spPr bwMode="auto">
          <a:xfrm>
            <a:off x="23813" y="4800600"/>
            <a:ext cx="12192000" cy="206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37"/>
          <p:cNvGrpSpPr>
            <a:grpSpLocks/>
          </p:cNvGrpSpPr>
          <p:nvPr userDrawn="1"/>
        </p:nvGrpSpPr>
        <p:grpSpPr bwMode="auto">
          <a:xfrm>
            <a:off x="0" y="-11113"/>
            <a:ext cx="12358688" cy="4437063"/>
            <a:chOff x="0" y="-11709"/>
            <a:chExt cx="9269404" cy="4437008"/>
          </a:xfrm>
        </p:grpSpPr>
        <p:sp>
          <p:nvSpPr>
            <p:cNvPr id="6" name="Rectangle 78"/>
            <p:cNvSpPr>
              <a:spLocks noChangeArrowheads="1"/>
            </p:cNvSpPr>
            <p:nvPr userDrawn="1"/>
          </p:nvSpPr>
          <p:spPr bwMode="gray">
            <a:xfrm flipH="1">
              <a:off x="0" y="-596"/>
              <a:ext cx="9144383" cy="4425895"/>
            </a:xfrm>
            <a:prstGeom prst="rect">
              <a:avLst/>
            </a:prstGeom>
            <a:gradFill rotWithShape="1">
              <a:gsLst>
                <a:gs pos="0">
                  <a:schemeClr val="accent1">
                    <a:alpha val="85000"/>
                  </a:schemeClr>
                </a:gs>
                <a:gs pos="30000">
                  <a:schemeClr val="accent1">
                    <a:lumMod val="60000"/>
                    <a:lumOff val="40000"/>
                    <a:alpha val="65000"/>
                  </a:schemeClr>
                </a:gs>
                <a:gs pos="100000">
                  <a:schemeClr val="folHlink">
                    <a:gamma/>
                    <a:tint val="0"/>
                    <a:invGamma/>
                    <a:alpha val="0"/>
                  </a:schemeClr>
                </a:gs>
              </a:gsLst>
              <a:lin ang="5400000" scaled="1"/>
            </a:gradFill>
            <a:ln w="9525" algn="ctr">
              <a:noFill/>
              <a:miter lim="800000"/>
              <a:headEnd/>
              <a:tailEnd/>
            </a:ln>
            <a:effectLst/>
          </p:spPr>
          <p:txBody>
            <a:bodyPr wrap="none" anchor="ctr"/>
            <a:lstStyle/>
            <a:p>
              <a:pPr eaLnBrk="1" fontAlgn="auto" hangingPunct="1">
                <a:spcBef>
                  <a:spcPts val="0"/>
                </a:spcBef>
                <a:spcAft>
                  <a:spcPts val="0"/>
                </a:spcAft>
                <a:defRPr/>
              </a:pPr>
              <a:endParaRPr lang="en-US">
                <a:solidFill>
                  <a:srgbClr val="000000"/>
                </a:solidFill>
                <a:latin typeface="+mn-lt"/>
              </a:endParaRPr>
            </a:p>
          </p:txBody>
        </p:sp>
        <p:grpSp>
          <p:nvGrpSpPr>
            <p:cNvPr id="7" name="Group 79"/>
            <p:cNvGrpSpPr>
              <a:grpSpLocks/>
            </p:cNvGrpSpPr>
            <p:nvPr userDrawn="1"/>
          </p:nvGrpSpPr>
          <p:grpSpPr bwMode="auto">
            <a:xfrm>
              <a:off x="16621" y="-11709"/>
              <a:ext cx="9252783" cy="3455856"/>
              <a:chOff x="-147" y="3250"/>
              <a:chExt cx="6124" cy="2004"/>
            </a:xfrm>
          </p:grpSpPr>
          <p:grpSp>
            <p:nvGrpSpPr>
              <p:cNvPr id="8" name="Group 114"/>
              <p:cNvGrpSpPr>
                <a:grpSpLocks/>
              </p:cNvGrpSpPr>
              <p:nvPr/>
            </p:nvGrpSpPr>
            <p:grpSpPr bwMode="auto">
              <a:xfrm rot="180292">
                <a:off x="2135" y="3395"/>
                <a:ext cx="3842" cy="1859"/>
                <a:chOff x="-1652" y="290"/>
                <a:chExt cx="4051" cy="1435"/>
              </a:xfrm>
            </p:grpSpPr>
            <p:grpSp>
              <p:nvGrpSpPr>
                <p:cNvPr id="23" name="Group 115"/>
                <p:cNvGrpSpPr>
                  <a:grpSpLocks/>
                </p:cNvGrpSpPr>
                <p:nvPr/>
              </p:nvGrpSpPr>
              <p:grpSpPr bwMode="auto">
                <a:xfrm>
                  <a:off x="-574" y="290"/>
                  <a:ext cx="2973" cy="1403"/>
                  <a:chOff x="-2080" y="2847"/>
                  <a:chExt cx="2736" cy="1659"/>
                </a:xfrm>
              </p:grpSpPr>
              <p:pic>
                <p:nvPicPr>
                  <p:cNvPr id="25" name="Picture 116" descr="cloud_b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 y="2847"/>
                    <a:ext cx="1084" cy="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117" descr="cloud_b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0" y="3675"/>
                    <a:ext cx="1588" cy="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4" name="Picture 118" descr="cloud_b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1652" y="1165"/>
                  <a:ext cx="1934" cy="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 name="Group 114"/>
              <p:cNvGrpSpPr>
                <a:grpSpLocks/>
              </p:cNvGrpSpPr>
              <p:nvPr/>
            </p:nvGrpSpPr>
            <p:grpSpPr bwMode="auto">
              <a:xfrm rot="180292">
                <a:off x="2225" y="3250"/>
                <a:ext cx="1305" cy="676"/>
                <a:chOff x="338" y="131"/>
                <a:chExt cx="1941" cy="762"/>
              </a:xfrm>
            </p:grpSpPr>
            <p:grpSp>
              <p:nvGrpSpPr>
                <p:cNvPr id="19" name="Group 115"/>
                <p:cNvGrpSpPr>
                  <a:grpSpLocks/>
                </p:cNvGrpSpPr>
                <p:nvPr/>
              </p:nvGrpSpPr>
              <p:grpSpPr bwMode="auto">
                <a:xfrm>
                  <a:off x="338" y="131"/>
                  <a:ext cx="1575" cy="681"/>
                  <a:chOff x="-1242" y="2661"/>
                  <a:chExt cx="1451" cy="806"/>
                </a:xfrm>
              </p:grpSpPr>
              <p:pic>
                <p:nvPicPr>
                  <p:cNvPr id="21" name="Picture 116" descr="cloud_b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6" y="2661"/>
                    <a:ext cx="1085" cy="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117" descr="cloud_b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2" y="2792"/>
                    <a:ext cx="1248" cy="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0" name="Picture 118" descr="cloud_b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1090" y="333"/>
                  <a:ext cx="1189" cy="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 name="Group 115"/>
              <p:cNvGrpSpPr>
                <a:grpSpLocks/>
              </p:cNvGrpSpPr>
              <p:nvPr/>
            </p:nvGrpSpPr>
            <p:grpSpPr bwMode="auto">
              <a:xfrm rot="180292">
                <a:off x="-147" y="3277"/>
                <a:ext cx="2371" cy="1010"/>
                <a:chOff x="-1242" y="2661"/>
                <a:chExt cx="1451" cy="662"/>
              </a:xfrm>
            </p:grpSpPr>
            <p:pic>
              <p:nvPicPr>
                <p:cNvPr id="17" name="Picture 116" descr="cloud_b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6" y="2661"/>
                  <a:ext cx="1085" cy="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17" descr="cloud_b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2" y="2792"/>
                  <a:ext cx="1248" cy="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1" name="Group 114"/>
              <p:cNvGrpSpPr>
                <a:grpSpLocks/>
              </p:cNvGrpSpPr>
              <p:nvPr/>
            </p:nvGrpSpPr>
            <p:grpSpPr bwMode="auto">
              <a:xfrm rot="180292">
                <a:off x="3577" y="3656"/>
                <a:ext cx="2166" cy="1021"/>
                <a:chOff x="338" y="131"/>
                <a:chExt cx="1941" cy="762"/>
              </a:xfrm>
            </p:grpSpPr>
            <p:grpSp>
              <p:nvGrpSpPr>
                <p:cNvPr id="13" name="Group 115"/>
                <p:cNvGrpSpPr>
                  <a:grpSpLocks/>
                </p:cNvGrpSpPr>
                <p:nvPr/>
              </p:nvGrpSpPr>
              <p:grpSpPr bwMode="auto">
                <a:xfrm>
                  <a:off x="338" y="131"/>
                  <a:ext cx="1575" cy="681"/>
                  <a:chOff x="-1242" y="2661"/>
                  <a:chExt cx="1451" cy="806"/>
                </a:xfrm>
              </p:grpSpPr>
              <p:pic>
                <p:nvPicPr>
                  <p:cNvPr id="15" name="Picture 116" descr="cloud_b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6" y="2661"/>
                    <a:ext cx="1085" cy="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17" descr="cloud_b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2" y="2792"/>
                    <a:ext cx="1248" cy="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4" name="Picture 118" descr="cloud_b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1090" y="333"/>
                  <a:ext cx="1189" cy="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2" name="Picture 126" descr="cloud_b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80" y="3936"/>
                <a:ext cx="1489" cy="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pic>
        <p:nvPicPr>
          <p:cNvPr id="27" name="Picture 15" descr="5"/>
          <p:cNvPicPr>
            <a:picLocks noChangeAspect="1" noChangeArrowheads="1"/>
          </p:cNvPicPr>
          <p:nvPr userDrawn="1"/>
        </p:nvPicPr>
        <p:blipFill>
          <a:blip r:embed="rId6">
            <a:extLst>
              <a:ext uri="{28A0092B-C50C-407E-A947-70E740481C1C}">
                <a14:useLocalDpi xmlns:a14="http://schemas.microsoft.com/office/drawing/2010/main" val="0"/>
              </a:ext>
            </a:extLst>
          </a:blip>
          <a:srcRect r="7594"/>
          <a:stretch>
            <a:fillRect/>
          </a:stretch>
        </p:blipFill>
        <p:spPr bwMode="auto">
          <a:xfrm>
            <a:off x="-34925" y="-46038"/>
            <a:ext cx="7416800" cy="4457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8" name="Group 60"/>
          <p:cNvGrpSpPr>
            <a:grpSpLocks/>
          </p:cNvGrpSpPr>
          <p:nvPr userDrawn="1"/>
        </p:nvGrpSpPr>
        <p:grpSpPr bwMode="auto">
          <a:xfrm rot="-1200158">
            <a:off x="4975225" y="820738"/>
            <a:ext cx="7116763" cy="4584700"/>
            <a:chOff x="116239" y="793200"/>
            <a:chExt cx="5337728" cy="4584292"/>
          </a:xfrm>
        </p:grpSpPr>
        <p:pic>
          <p:nvPicPr>
            <p:cNvPr id="29" name="Picture 61" descr="wiz_heart leaves1.png"/>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16239" y="793200"/>
              <a:ext cx="5337728" cy="4584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125" descr="7"/>
            <p:cNvPicPr>
              <a:picLocks noChangeAspect="1" noChangeArrowheads="1"/>
            </p:cNvPicPr>
            <p:nvPr userDrawn="1"/>
          </p:nvPicPr>
          <p:blipFill>
            <a:blip r:embed="rId8"/>
            <a:srcRect/>
            <a:stretch>
              <a:fillRect/>
            </a:stretch>
          </p:blipFill>
          <p:spPr bwMode="gray">
            <a:xfrm rot="1008895" flipH="1">
              <a:off x="1849829" y="2447060"/>
              <a:ext cx="1680021" cy="1658789"/>
            </a:xfrm>
            <a:prstGeom prst="rect">
              <a:avLst/>
            </a:prstGeom>
            <a:noFill/>
            <a:effectLst>
              <a:outerShdw blurRad="63500" sx="102000" sy="102000" algn="ctr" rotWithShape="0">
                <a:prstClr val="black">
                  <a:alpha val="40000"/>
                </a:prstClr>
              </a:outerShdw>
            </a:effectLst>
          </p:spPr>
        </p:pic>
      </p:grpSp>
      <p:pic>
        <p:nvPicPr>
          <p:cNvPr id="31" name="Picture 17" descr="7"/>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4103688" y="927100"/>
            <a:ext cx="1674812" cy="183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13" descr="4"/>
          <p:cNvPicPr>
            <a:picLocks noChangeAspect="1" noChangeArrowheads="1"/>
          </p:cNvPicPr>
          <p:nvPr userDrawn="1"/>
        </p:nvPicPr>
        <p:blipFill>
          <a:blip r:embed="rId10">
            <a:extLst>
              <a:ext uri="{28A0092B-C50C-407E-A947-70E740481C1C}">
                <a14:useLocalDpi xmlns:a14="http://schemas.microsoft.com/office/drawing/2010/main" val="0"/>
              </a:ext>
            </a:extLst>
          </a:blip>
          <a:srcRect l="-11240" b="1569"/>
          <a:stretch>
            <a:fillRect/>
          </a:stretch>
        </p:blipFill>
        <p:spPr bwMode="auto">
          <a:xfrm rot="17694817">
            <a:off x="6863556" y="2877345"/>
            <a:ext cx="962025" cy="1103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158" descr="artplus_plant_butterfly03_i"/>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gray">
          <a:xfrm rot="5676209" flipH="1">
            <a:off x="2585244" y="2751932"/>
            <a:ext cx="706437" cy="9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63084" y="4994276"/>
            <a:ext cx="10363200" cy="1362075"/>
          </a:xfrm>
        </p:spPr>
        <p:txBody>
          <a:bodyPr anchor="t">
            <a:noAutofit/>
          </a:bodyPr>
          <a:lstStyle>
            <a:lvl1pPr algn="l">
              <a:defRPr sz="4400" b="1" cap="all"/>
            </a:lvl1pPr>
          </a:lstStyle>
          <a:p>
            <a:r>
              <a:rPr lang="en-US" dirty="0"/>
              <a:t>Click to edit Master title style</a:t>
            </a:r>
          </a:p>
        </p:txBody>
      </p:sp>
      <p:sp>
        <p:nvSpPr>
          <p:cNvPr id="3" name="Text Placeholder 2"/>
          <p:cNvSpPr>
            <a:spLocks noGrp="1"/>
          </p:cNvSpPr>
          <p:nvPr>
            <p:ph type="body" idx="1"/>
          </p:nvPr>
        </p:nvSpPr>
        <p:spPr>
          <a:xfrm>
            <a:off x="963084" y="4199479"/>
            <a:ext cx="10363200" cy="795022"/>
          </a:xfrm>
        </p:spPr>
        <p:txBody>
          <a:bodyPr anchor="b">
            <a:normAutofit/>
          </a:bodyPr>
          <a:lstStyle>
            <a:lvl1pPr marL="0" indent="0" algn="l">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4" name="Date Placeholder 3"/>
          <p:cNvSpPr>
            <a:spLocks noGrp="1"/>
          </p:cNvSpPr>
          <p:nvPr>
            <p:ph type="dt" sz="half" idx="10"/>
          </p:nvPr>
        </p:nvSpPr>
        <p:spPr/>
        <p:txBody>
          <a:bodyPr/>
          <a:lstStyle>
            <a:lvl1pPr>
              <a:defRPr/>
            </a:lvl1pPr>
          </a:lstStyle>
          <a:p>
            <a:pPr>
              <a:defRPr/>
            </a:pPr>
            <a:fld id="{61D8FF0C-E663-4AF6-B5F1-654BAFEE1DB9}" type="datetime1">
              <a:rPr lang="en-US" smtClean="0"/>
              <a:t>11/1/2024</a:t>
            </a:fld>
            <a:endParaRPr lang="en-US"/>
          </a:p>
        </p:txBody>
      </p:sp>
      <p:sp>
        <p:nvSpPr>
          <p:cNvPr id="35" name="Footer Placeholder 4"/>
          <p:cNvSpPr>
            <a:spLocks noGrp="1"/>
          </p:cNvSpPr>
          <p:nvPr>
            <p:ph type="ftr" sz="quarter" idx="11"/>
          </p:nvPr>
        </p:nvSpPr>
        <p:spPr/>
        <p:txBody>
          <a:bodyPr/>
          <a:lstStyle>
            <a:lvl1pPr>
              <a:defRPr/>
            </a:lvl1pPr>
          </a:lstStyle>
          <a:p>
            <a:pPr>
              <a:defRPr/>
            </a:pPr>
            <a:endParaRPr lang="en-US"/>
          </a:p>
        </p:txBody>
      </p:sp>
      <p:sp>
        <p:nvSpPr>
          <p:cNvPr id="36" name="Slide Number Placeholder 5"/>
          <p:cNvSpPr>
            <a:spLocks noGrp="1"/>
          </p:cNvSpPr>
          <p:nvPr>
            <p:ph type="sldNum" sz="quarter" idx="12"/>
          </p:nvPr>
        </p:nvSpPr>
        <p:spPr/>
        <p:txBody>
          <a:bodyPr/>
          <a:lstStyle>
            <a:lvl1pPr>
              <a:defRPr/>
            </a:lvl1pPr>
          </a:lstStyle>
          <a:p>
            <a:pPr>
              <a:defRPr/>
            </a:pPr>
            <a:fld id="{66685DC1-B865-4082-9243-85EBF53C11B6}" type="slidenum">
              <a:rPr lang="en-US"/>
              <a:pPr>
                <a:defRPr/>
              </a:pPr>
              <a:t>‹#›</a:t>
            </a:fld>
            <a:endParaRPr lang="en-US"/>
          </a:p>
        </p:txBody>
      </p:sp>
    </p:spTree>
    <p:extLst>
      <p:ext uri="{BB962C8B-B14F-4D97-AF65-F5344CB8AC3E}">
        <p14:creationId xmlns:p14="http://schemas.microsoft.com/office/powerpoint/2010/main" val="26962838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038A4711-EEA4-4A20-A254-A3A7DD040387}" type="datetime1">
              <a:rPr lang="en-US" smtClean="0"/>
              <a:t>11/1/2024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F28588B-7C64-4EC4-9C18-8F31024DD94E}" type="slidenum">
              <a:rPr lang="en-US"/>
              <a:pPr>
                <a:defRPr/>
              </a:pPr>
              <a:t>‹#›</a:t>
            </a:fld>
            <a:endParaRPr lang="en-US"/>
          </a:p>
        </p:txBody>
      </p:sp>
    </p:spTree>
    <p:extLst>
      <p:ext uri="{BB962C8B-B14F-4D97-AF65-F5344CB8AC3E}">
        <p14:creationId xmlns:p14="http://schemas.microsoft.com/office/powerpoint/2010/main" val="27257932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387F9443-5DA4-4E21-9E58-EAB7DD8A104F}" type="datetime1">
              <a:rPr lang="en-US" smtClean="0"/>
              <a:t>11/1/2024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BB8423DF-1330-4DF4-A99E-503E0CE44231}" type="slidenum">
              <a:rPr lang="en-US"/>
              <a:pPr>
                <a:defRPr/>
              </a:pPr>
              <a:t>‹#›</a:t>
            </a:fld>
            <a:endParaRPr lang="en-US"/>
          </a:p>
        </p:txBody>
      </p:sp>
    </p:spTree>
    <p:extLst>
      <p:ext uri="{BB962C8B-B14F-4D97-AF65-F5344CB8AC3E}">
        <p14:creationId xmlns:p14="http://schemas.microsoft.com/office/powerpoint/2010/main" val="25531334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1B116079-80A6-44B6-8A8D-F630EEDC6678}" type="datetime1">
              <a:rPr lang="en-US" smtClean="0"/>
              <a:t>11/1/2024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96565489-3157-4E6C-B6EB-4D44F152B24C}" type="slidenum">
              <a:rPr lang="en-US"/>
              <a:pPr>
                <a:defRPr/>
              </a:pPr>
              <a:t>‹#›</a:t>
            </a:fld>
            <a:endParaRPr lang="en-US"/>
          </a:p>
        </p:txBody>
      </p:sp>
    </p:spTree>
    <p:extLst>
      <p:ext uri="{BB962C8B-B14F-4D97-AF65-F5344CB8AC3E}">
        <p14:creationId xmlns:p14="http://schemas.microsoft.com/office/powerpoint/2010/main" val="13398988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364E0106-ACF1-44C9-938B-D84B517E7CBA}" type="datetime1">
              <a:rPr lang="en-US" smtClean="0"/>
              <a:t>11/1/2024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3D423272-F290-4E84-8353-03885291137A}" type="slidenum">
              <a:rPr lang="en-US"/>
              <a:pPr>
                <a:defRPr/>
              </a:pPr>
              <a:t>‹#›</a:t>
            </a:fld>
            <a:endParaRPr lang="en-US"/>
          </a:p>
        </p:txBody>
      </p:sp>
    </p:spTree>
    <p:extLst>
      <p:ext uri="{BB962C8B-B14F-4D97-AF65-F5344CB8AC3E}">
        <p14:creationId xmlns:p14="http://schemas.microsoft.com/office/powerpoint/2010/main" val="39398382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E95C5CC3-1BC1-4069-B746-8B39078B0075}" type="datetime1">
              <a:rPr lang="en-US" smtClean="0"/>
              <a:t>11/1/2024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5D18B71-2240-4C10-AA25-BA54212B0CB0}" type="slidenum">
              <a:rPr lang="en-US"/>
              <a:pPr>
                <a:defRPr/>
              </a:pPr>
              <a:t>‹#›</a:t>
            </a:fld>
            <a:endParaRPr lang="en-US"/>
          </a:p>
        </p:txBody>
      </p:sp>
    </p:spTree>
    <p:extLst>
      <p:ext uri="{BB962C8B-B14F-4D97-AF65-F5344CB8AC3E}">
        <p14:creationId xmlns:p14="http://schemas.microsoft.com/office/powerpoint/2010/main" val="35068947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4"/>
          <p:cNvSpPr>
            <a:spLocks noGrp="1"/>
          </p:cNvSpPr>
          <p:nvPr>
            <p:ph type="ftr" sz="quarter" idx="10"/>
          </p:nvPr>
        </p:nvSpPr>
        <p:spPr/>
        <p:txBody>
          <a:bodyPr/>
          <a:lstStyle>
            <a:lvl1pPr>
              <a:defRPr/>
            </a:lvl1pPr>
          </a:lstStyle>
          <a:p>
            <a:pPr>
              <a:defRPr/>
            </a:pPr>
            <a:endParaRPr lang="en-US"/>
          </a:p>
        </p:txBody>
      </p:sp>
      <p:sp>
        <p:nvSpPr>
          <p:cNvPr id="5" name="Slide Number Placeholder 5"/>
          <p:cNvSpPr>
            <a:spLocks noGrp="1"/>
          </p:cNvSpPr>
          <p:nvPr>
            <p:ph type="sldNum" sz="quarter" idx="11"/>
          </p:nvPr>
        </p:nvSpPr>
        <p:spPr/>
        <p:txBody>
          <a:bodyPr/>
          <a:lstStyle>
            <a:lvl1pPr>
              <a:defRPr/>
            </a:lvl1pPr>
          </a:lstStyle>
          <a:p>
            <a:pPr>
              <a:defRPr/>
            </a:pPr>
            <a:fld id="{B7A80E3F-7A39-40D0-82BF-7E0814FA4299}" type="slidenum">
              <a:rPr lang="en-US"/>
              <a:pPr>
                <a:defRPr/>
              </a:pPr>
              <a:t>‹#›</a:t>
            </a:fld>
            <a:endParaRPr lang="en-US"/>
          </a:p>
        </p:txBody>
      </p:sp>
      <p:sp>
        <p:nvSpPr>
          <p:cNvPr id="6" name="Date Placeholder 3"/>
          <p:cNvSpPr>
            <a:spLocks noGrp="1"/>
          </p:cNvSpPr>
          <p:nvPr>
            <p:ph type="dt" sz="half" idx="12"/>
          </p:nvPr>
        </p:nvSpPr>
        <p:spPr/>
        <p:txBody>
          <a:bodyPr/>
          <a:lstStyle>
            <a:lvl1pPr>
              <a:defRPr/>
            </a:lvl1pPr>
          </a:lstStyle>
          <a:p>
            <a:pPr>
              <a:defRPr/>
            </a:pPr>
            <a:fld id="{DC2F527F-170C-43F5-9B90-DCCD445EBCAF}" type="datetime1">
              <a:rPr lang="en-US" smtClean="0"/>
              <a:t>11/1/2024</a:t>
            </a:fld>
            <a:endParaRPr lang="en-US"/>
          </a:p>
        </p:txBody>
      </p:sp>
    </p:spTree>
    <p:extLst>
      <p:ext uri="{BB962C8B-B14F-4D97-AF65-F5344CB8AC3E}">
        <p14:creationId xmlns:p14="http://schemas.microsoft.com/office/powerpoint/2010/main" val="18910930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a:prstGeom prst="heart">
            <a:avLst/>
          </a:prstGeom>
          <a:noFill/>
          <a:ln w="76200"/>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none"/>
        </p:style>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5EBD0C8D-5F1E-421D-9482-D9248D875E41}" type="datetime1">
              <a:rPr lang="en-US" smtClean="0"/>
              <a:t>11/1/2024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BF6B653-025A-4182-A069-44C164EB8616}" type="slidenum">
              <a:rPr lang="en-US"/>
              <a:pPr>
                <a:defRPr/>
              </a:pPr>
              <a:t>‹#›</a:t>
            </a:fld>
            <a:endParaRPr lang="en-US"/>
          </a:p>
        </p:txBody>
      </p:sp>
    </p:spTree>
    <p:extLst>
      <p:ext uri="{BB962C8B-B14F-4D97-AF65-F5344CB8AC3E}">
        <p14:creationId xmlns:p14="http://schemas.microsoft.com/office/powerpoint/2010/main" val="220253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C44A4EA9-09E3-4C64-938E-AF7BCA820996}" type="datetime1">
              <a:rPr lang="en-US" smtClean="0"/>
              <a:t>11/1/2024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620005E-2327-4FF4-922D-59BF4DE151C1}" type="slidenum">
              <a:rPr lang="en-US"/>
              <a:pPr>
                <a:defRPr/>
              </a:pPr>
              <a:t>‹#›</a:t>
            </a:fld>
            <a:endParaRPr lang="en-US"/>
          </a:p>
        </p:txBody>
      </p:sp>
    </p:spTree>
    <p:extLst>
      <p:ext uri="{BB962C8B-B14F-4D97-AF65-F5344CB8AC3E}">
        <p14:creationId xmlns:p14="http://schemas.microsoft.com/office/powerpoint/2010/main" val="26919778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4" name="Picture 36" descr="bg_leaf1.png"/>
          <p:cNvPicPr>
            <a:picLocks noChangeAspect="1"/>
          </p:cNvPicPr>
          <p:nvPr userDrawn="1"/>
        </p:nvPicPr>
        <p:blipFill>
          <a:blip r:embed="rId2">
            <a:extLst>
              <a:ext uri="{28A0092B-C50C-407E-A947-70E740481C1C}">
                <a14:useLocalDpi xmlns:a14="http://schemas.microsoft.com/office/drawing/2010/main" val="0"/>
              </a:ext>
            </a:extLst>
          </a:blip>
          <a:srcRect l="68295"/>
          <a:stretch>
            <a:fillRect/>
          </a:stretch>
        </p:blipFill>
        <p:spPr bwMode="auto">
          <a:xfrm>
            <a:off x="0" y="0"/>
            <a:ext cx="32305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5" descr="5"/>
          <p:cNvPicPr>
            <a:picLocks noChangeAspect="1" noChangeArrowheads="1"/>
          </p:cNvPicPr>
          <p:nvPr userDrawn="1"/>
        </p:nvPicPr>
        <p:blipFill>
          <a:blip r:embed="rId3">
            <a:extLst>
              <a:ext uri="{28A0092B-C50C-407E-A947-70E740481C1C}">
                <a14:useLocalDpi xmlns:a14="http://schemas.microsoft.com/office/drawing/2010/main" val="0"/>
              </a:ext>
            </a:extLst>
          </a:blip>
          <a:srcRect b="7594"/>
          <a:stretch>
            <a:fillRect/>
          </a:stretch>
        </p:blipFill>
        <p:spPr bwMode="auto">
          <a:xfrm>
            <a:off x="8647113" y="0"/>
            <a:ext cx="3521075"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38"/>
          <p:cNvGrpSpPr>
            <a:grpSpLocks/>
          </p:cNvGrpSpPr>
          <p:nvPr userDrawn="1"/>
        </p:nvGrpSpPr>
        <p:grpSpPr bwMode="auto">
          <a:xfrm>
            <a:off x="8715375" y="-144463"/>
            <a:ext cx="3665538" cy="7026276"/>
            <a:chOff x="6536107" y="-145213"/>
            <a:chExt cx="2749172" cy="7027219"/>
          </a:xfrm>
        </p:grpSpPr>
        <p:sp>
          <p:nvSpPr>
            <p:cNvPr id="7" name="Rectangle 78"/>
            <p:cNvSpPr>
              <a:spLocks noChangeArrowheads="1"/>
            </p:cNvSpPr>
            <p:nvPr userDrawn="1"/>
          </p:nvSpPr>
          <p:spPr bwMode="gray">
            <a:xfrm rot="5400000" flipH="1">
              <a:off x="4598510" y="2297628"/>
              <a:ext cx="6858920" cy="2262203"/>
            </a:xfrm>
            <a:prstGeom prst="rect">
              <a:avLst/>
            </a:prstGeom>
            <a:gradFill rotWithShape="1">
              <a:gsLst>
                <a:gs pos="0">
                  <a:schemeClr val="accent1">
                    <a:alpha val="80000"/>
                  </a:schemeClr>
                </a:gs>
                <a:gs pos="30000">
                  <a:schemeClr val="accent1">
                    <a:lumMod val="60000"/>
                    <a:lumOff val="40000"/>
                    <a:alpha val="65000"/>
                  </a:schemeClr>
                </a:gs>
                <a:gs pos="100000">
                  <a:schemeClr val="folHlink">
                    <a:gamma/>
                    <a:tint val="0"/>
                    <a:invGamma/>
                    <a:alpha val="0"/>
                  </a:schemeClr>
                </a:gs>
              </a:gsLst>
              <a:lin ang="5400000" scaled="1"/>
            </a:gradFill>
            <a:ln w="9525" algn="ctr">
              <a:noFill/>
              <a:miter lim="800000"/>
              <a:headEnd/>
              <a:tailEnd/>
            </a:ln>
            <a:effectLst/>
          </p:spPr>
          <p:txBody>
            <a:bodyPr wrap="none" anchor="ctr"/>
            <a:lstStyle/>
            <a:p>
              <a:pPr eaLnBrk="1" fontAlgn="auto" hangingPunct="1">
                <a:spcBef>
                  <a:spcPts val="0"/>
                </a:spcBef>
                <a:spcAft>
                  <a:spcPts val="0"/>
                </a:spcAft>
                <a:defRPr/>
              </a:pPr>
              <a:endParaRPr lang="en-US">
                <a:solidFill>
                  <a:srgbClr val="000000"/>
                </a:solidFill>
                <a:latin typeface="+mn-lt"/>
              </a:endParaRPr>
            </a:p>
          </p:txBody>
        </p:sp>
        <p:grpSp>
          <p:nvGrpSpPr>
            <p:cNvPr id="8" name="Group 79"/>
            <p:cNvGrpSpPr>
              <a:grpSpLocks/>
            </p:cNvGrpSpPr>
            <p:nvPr userDrawn="1"/>
          </p:nvGrpSpPr>
          <p:grpSpPr bwMode="auto">
            <a:xfrm rot="5400000">
              <a:off x="4397083" y="1993811"/>
              <a:ext cx="7027219" cy="2749172"/>
              <a:chOff x="-147" y="3250"/>
              <a:chExt cx="4651" cy="1946"/>
            </a:xfrm>
          </p:grpSpPr>
          <p:pic>
            <p:nvPicPr>
              <p:cNvPr id="9" name="Picture 118" descr="cloud_b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80292" flipH="1">
                <a:off x="2109" y="4471"/>
                <a:ext cx="1834" cy="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oup 114"/>
              <p:cNvGrpSpPr>
                <a:grpSpLocks/>
              </p:cNvGrpSpPr>
              <p:nvPr/>
            </p:nvGrpSpPr>
            <p:grpSpPr bwMode="auto">
              <a:xfrm rot="180292">
                <a:off x="2225" y="3250"/>
                <a:ext cx="1305" cy="676"/>
                <a:chOff x="338" y="131"/>
                <a:chExt cx="1941" cy="762"/>
              </a:xfrm>
            </p:grpSpPr>
            <p:grpSp>
              <p:nvGrpSpPr>
                <p:cNvPr id="18" name="Group 115"/>
                <p:cNvGrpSpPr>
                  <a:grpSpLocks/>
                </p:cNvGrpSpPr>
                <p:nvPr/>
              </p:nvGrpSpPr>
              <p:grpSpPr bwMode="auto">
                <a:xfrm>
                  <a:off x="338" y="131"/>
                  <a:ext cx="1575" cy="681"/>
                  <a:chOff x="-1242" y="2661"/>
                  <a:chExt cx="1451" cy="806"/>
                </a:xfrm>
              </p:grpSpPr>
              <p:pic>
                <p:nvPicPr>
                  <p:cNvPr id="20" name="Picture 116" descr="cloud_b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6" y="2661"/>
                    <a:ext cx="1085" cy="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17" descr="cloud_b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42" y="2792"/>
                    <a:ext cx="1248" cy="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9" name="Picture 118" descr="cloud_b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1090" y="333"/>
                  <a:ext cx="1189" cy="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1" name="Group 115"/>
              <p:cNvGrpSpPr>
                <a:grpSpLocks/>
              </p:cNvGrpSpPr>
              <p:nvPr/>
            </p:nvGrpSpPr>
            <p:grpSpPr bwMode="auto">
              <a:xfrm rot="180292">
                <a:off x="-147" y="3277"/>
                <a:ext cx="2371" cy="1010"/>
                <a:chOff x="-1242" y="2661"/>
                <a:chExt cx="1451" cy="662"/>
              </a:xfrm>
            </p:grpSpPr>
            <p:pic>
              <p:nvPicPr>
                <p:cNvPr id="16" name="Picture 116" descr="cloud_b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6" y="2661"/>
                  <a:ext cx="1085" cy="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17" descr="cloud_b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42" y="2792"/>
                  <a:ext cx="1248" cy="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2" name="Group 115"/>
              <p:cNvGrpSpPr>
                <a:grpSpLocks/>
              </p:cNvGrpSpPr>
              <p:nvPr/>
            </p:nvGrpSpPr>
            <p:grpSpPr bwMode="auto">
              <a:xfrm rot="180292">
                <a:off x="3581" y="3623"/>
                <a:ext cx="923" cy="912"/>
                <a:chOff x="-1242" y="2661"/>
                <a:chExt cx="762" cy="806"/>
              </a:xfrm>
            </p:grpSpPr>
            <p:pic>
              <p:nvPicPr>
                <p:cNvPr id="14" name="Picture 116" descr="cloud_b2"/>
                <p:cNvPicPr>
                  <a:picLocks noChangeAspect="1" noChangeArrowheads="1"/>
                </p:cNvPicPr>
                <p:nvPr/>
              </p:nvPicPr>
              <p:blipFill>
                <a:blip r:embed="rId5">
                  <a:extLst>
                    <a:ext uri="{28A0092B-C50C-407E-A947-70E740481C1C}">
                      <a14:useLocalDpi xmlns:a14="http://schemas.microsoft.com/office/drawing/2010/main" val="0"/>
                    </a:ext>
                  </a:extLst>
                </a:blip>
                <a:srcRect r="63521"/>
                <a:stretch>
                  <a:fillRect/>
                </a:stretch>
              </p:blipFill>
              <p:spPr bwMode="auto">
                <a:xfrm>
                  <a:off x="-876" y="2661"/>
                  <a:ext cx="396" cy="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17" descr="cloud_b2"/>
                <p:cNvPicPr>
                  <a:picLocks noChangeAspect="1" noChangeArrowheads="1"/>
                </p:cNvPicPr>
                <p:nvPr/>
              </p:nvPicPr>
              <p:blipFill>
                <a:blip r:embed="rId5">
                  <a:extLst>
                    <a:ext uri="{28A0092B-C50C-407E-A947-70E740481C1C}">
                      <a14:useLocalDpi xmlns:a14="http://schemas.microsoft.com/office/drawing/2010/main" val="0"/>
                    </a:ext>
                  </a:extLst>
                </a:blip>
                <a:srcRect r="39497"/>
                <a:stretch>
                  <a:fillRect/>
                </a:stretch>
              </p:blipFill>
              <p:spPr bwMode="auto">
                <a:xfrm>
                  <a:off x="-1242" y="2792"/>
                  <a:ext cx="755" cy="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3" name="Picture 126" descr="cloud_b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80" y="3936"/>
                <a:ext cx="1489" cy="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pic>
        <p:nvPicPr>
          <p:cNvPr id="22" name="Picture 158" descr="artplus_plant_butterfly03_i"/>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gray">
          <a:xfrm rot="12123464" flipH="1">
            <a:off x="839788" y="206375"/>
            <a:ext cx="703262"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17" descr="7"/>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rot="11985961">
            <a:off x="8570913" y="4540250"/>
            <a:ext cx="1485900" cy="162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3" descr="4"/>
          <p:cNvPicPr>
            <a:picLocks noChangeAspect="1" noChangeArrowheads="1"/>
          </p:cNvPicPr>
          <p:nvPr userDrawn="1"/>
        </p:nvPicPr>
        <p:blipFill>
          <a:blip r:embed="rId9">
            <a:extLst>
              <a:ext uri="{28A0092B-C50C-407E-A947-70E740481C1C}">
                <a14:useLocalDpi xmlns:a14="http://schemas.microsoft.com/office/drawing/2010/main" val="0"/>
              </a:ext>
            </a:extLst>
          </a:blip>
          <a:srcRect l="1569" t="-11240"/>
          <a:stretch>
            <a:fillRect/>
          </a:stretch>
        </p:blipFill>
        <p:spPr bwMode="auto">
          <a:xfrm>
            <a:off x="11209338" y="5864225"/>
            <a:ext cx="6000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5" name="Group 57"/>
          <p:cNvGrpSpPr>
            <a:grpSpLocks/>
          </p:cNvGrpSpPr>
          <p:nvPr userDrawn="1"/>
        </p:nvGrpSpPr>
        <p:grpSpPr bwMode="auto">
          <a:xfrm>
            <a:off x="9871075" y="300038"/>
            <a:ext cx="1544638" cy="1349375"/>
            <a:chOff x="7403063" y="300269"/>
            <a:chExt cx="1158253" cy="1348614"/>
          </a:xfrm>
        </p:grpSpPr>
        <p:pic>
          <p:nvPicPr>
            <p:cNvPr id="26" name="Picture 58" descr="wiz_heart leaves1.png"/>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rot="3408804">
              <a:off x="7307883" y="395449"/>
              <a:ext cx="1348614" cy="1158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125" descr="7"/>
            <p:cNvPicPr>
              <a:picLocks noChangeAspect="1" noChangeArrowheads="1"/>
            </p:cNvPicPr>
            <p:nvPr userDrawn="1"/>
          </p:nvPicPr>
          <p:blipFill>
            <a:blip r:embed="rId11"/>
            <a:srcRect/>
            <a:stretch>
              <a:fillRect/>
            </a:stretch>
          </p:blipFill>
          <p:spPr bwMode="gray">
            <a:xfrm rot="6408895" flipH="1">
              <a:off x="7700175" y="534384"/>
              <a:ext cx="585458" cy="577340"/>
            </a:xfrm>
            <a:prstGeom prst="rect">
              <a:avLst/>
            </a:prstGeom>
            <a:noFill/>
            <a:effectLst>
              <a:outerShdw blurRad="63500" sx="102000" sy="102000" algn="ctr" rotWithShape="0">
                <a:prstClr val="black">
                  <a:alpha val="40000"/>
                </a:prstClr>
              </a:outerShdw>
            </a:effectLst>
          </p:spPr>
        </p:pic>
      </p:grpSp>
      <p:pic>
        <p:nvPicPr>
          <p:cNvPr id="28" name="Picture 13" descr="4"/>
          <p:cNvPicPr>
            <a:picLocks noChangeAspect="1" noChangeArrowheads="1"/>
          </p:cNvPicPr>
          <p:nvPr userDrawn="1"/>
        </p:nvPicPr>
        <p:blipFill>
          <a:blip r:embed="rId12" cstate="print">
            <a:extLst>
              <a:ext uri="{28A0092B-C50C-407E-A947-70E740481C1C}">
                <a14:useLocalDpi xmlns:a14="http://schemas.microsoft.com/office/drawing/2010/main" val="0"/>
              </a:ext>
            </a:extLst>
          </a:blip>
          <a:srcRect l="1569" t="-5803"/>
          <a:stretch>
            <a:fillRect/>
          </a:stretch>
        </p:blipFill>
        <p:spPr bwMode="auto">
          <a:xfrm>
            <a:off x="10518775" y="822325"/>
            <a:ext cx="46831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29" name="Date Placeholder 3"/>
          <p:cNvSpPr>
            <a:spLocks noGrp="1"/>
          </p:cNvSpPr>
          <p:nvPr>
            <p:ph type="dt" sz="half" idx="10"/>
          </p:nvPr>
        </p:nvSpPr>
        <p:spPr/>
        <p:txBody>
          <a:bodyPr/>
          <a:lstStyle>
            <a:lvl1pPr>
              <a:defRPr/>
            </a:lvl1pPr>
          </a:lstStyle>
          <a:p>
            <a:pPr>
              <a:defRPr/>
            </a:pPr>
            <a:fld id="{A73D74D2-0F66-4C4C-8A66-78D22E561253}" type="datetime1">
              <a:rPr lang="en-US" smtClean="0"/>
              <a:t>11/1/2024</a:t>
            </a:fld>
            <a:endParaRPr lang="en-US"/>
          </a:p>
        </p:txBody>
      </p:sp>
      <p:sp>
        <p:nvSpPr>
          <p:cNvPr id="30" name="Footer Placeholder 4"/>
          <p:cNvSpPr>
            <a:spLocks noGrp="1"/>
          </p:cNvSpPr>
          <p:nvPr>
            <p:ph type="ftr" sz="quarter" idx="11"/>
          </p:nvPr>
        </p:nvSpPr>
        <p:spPr/>
        <p:txBody>
          <a:bodyPr/>
          <a:lstStyle>
            <a:lvl1pPr>
              <a:defRPr/>
            </a:lvl1pPr>
          </a:lstStyle>
          <a:p>
            <a:pPr>
              <a:defRPr/>
            </a:pPr>
            <a:endParaRPr lang="en-US"/>
          </a:p>
        </p:txBody>
      </p:sp>
      <p:sp>
        <p:nvSpPr>
          <p:cNvPr id="31" name="Slide Number Placeholder 5"/>
          <p:cNvSpPr>
            <a:spLocks noGrp="1"/>
          </p:cNvSpPr>
          <p:nvPr>
            <p:ph type="sldNum" sz="quarter" idx="12"/>
          </p:nvPr>
        </p:nvSpPr>
        <p:spPr/>
        <p:txBody>
          <a:bodyPr/>
          <a:lstStyle>
            <a:lvl1pPr>
              <a:defRPr/>
            </a:lvl1pPr>
          </a:lstStyle>
          <a:p>
            <a:pPr>
              <a:defRPr/>
            </a:pPr>
            <a:fld id="{3D6ACB8F-81AD-41E4-B325-56A4F9DBF224}" type="slidenum">
              <a:rPr lang="en-US"/>
              <a:pPr>
                <a:defRPr/>
              </a:pPr>
              <a:t>‹#›</a:t>
            </a:fld>
            <a:endParaRPr lang="en-US"/>
          </a:p>
        </p:txBody>
      </p:sp>
    </p:spTree>
    <p:extLst>
      <p:ext uri="{BB962C8B-B14F-4D97-AF65-F5344CB8AC3E}">
        <p14:creationId xmlns:p14="http://schemas.microsoft.com/office/powerpoint/2010/main" val="38790273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4" name="Group 13"/>
          <p:cNvGrpSpPr>
            <a:grpSpLocks/>
          </p:cNvGrpSpPr>
          <p:nvPr/>
        </p:nvGrpSpPr>
        <p:grpSpPr bwMode="auto">
          <a:xfrm>
            <a:off x="10253663" y="3502025"/>
            <a:ext cx="852487" cy="119063"/>
            <a:chOff x="8147304" y="2587752"/>
            <a:chExt cx="640080" cy="118872"/>
          </a:xfrm>
        </p:grpSpPr>
        <p:sp>
          <p:nvSpPr>
            <p:cNvPr id="5" name="Rectangle 4"/>
            <p:cNvSpPr/>
            <p:nvPr userDrawn="1"/>
          </p:nvSpPr>
          <p:spPr bwMode="gray">
            <a:xfrm>
              <a:off x="8147304" y="2587752"/>
              <a:ext cx="119196" cy="118872"/>
            </a:xfrm>
            <a:prstGeom prst="rect">
              <a:avLst/>
            </a:pr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FFFFFF"/>
                </a:solidFill>
              </a:endParaRPr>
            </a:p>
          </p:txBody>
        </p:sp>
        <p:sp>
          <p:nvSpPr>
            <p:cNvPr id="6" name="Rectangle 5"/>
            <p:cNvSpPr/>
            <p:nvPr userDrawn="1"/>
          </p:nvSpPr>
          <p:spPr bwMode="gray">
            <a:xfrm>
              <a:off x="8411918" y="2587752"/>
              <a:ext cx="119196" cy="118872"/>
            </a:xfrm>
            <a:prstGeom prst="rect">
              <a:avLst/>
            </a:pr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FFFFFF"/>
                </a:solidFill>
              </a:endParaRPr>
            </a:p>
          </p:txBody>
        </p:sp>
        <p:sp>
          <p:nvSpPr>
            <p:cNvPr id="7" name="Rectangle 6"/>
            <p:cNvSpPr/>
            <p:nvPr userDrawn="1"/>
          </p:nvSpPr>
          <p:spPr bwMode="gray">
            <a:xfrm>
              <a:off x="8668188" y="2587752"/>
              <a:ext cx="119196" cy="118872"/>
            </a:xfrm>
            <a:prstGeom prst="rect">
              <a:avLst/>
            </a:pr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FFFFFF"/>
                </a:solidFill>
              </a:endParaRPr>
            </a:p>
          </p:txBody>
        </p:sp>
      </p:grpSp>
      <p:sp>
        <p:nvSpPr>
          <p:cNvPr id="3" name="Text Placeholder 2"/>
          <p:cNvSpPr>
            <a:spLocks noGrp="1"/>
          </p:cNvSpPr>
          <p:nvPr>
            <p:ph type="body" idx="1"/>
          </p:nvPr>
        </p:nvSpPr>
        <p:spPr>
          <a:xfrm>
            <a:off x="914400" y="1828801"/>
            <a:ext cx="10363200" cy="1500187"/>
          </a:xfrm>
        </p:spPr>
        <p:txBody>
          <a:bodyPr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2" name="Title 1"/>
          <p:cNvSpPr>
            <a:spLocks noGrp="1"/>
          </p:cNvSpPr>
          <p:nvPr>
            <p:ph type="title"/>
          </p:nvPr>
        </p:nvSpPr>
        <p:spPr bwMode="gray">
          <a:xfrm>
            <a:off x="914400" y="3352800"/>
            <a:ext cx="10363200" cy="1645920"/>
          </a:xfrm>
        </p:spPr>
        <p:txBody>
          <a:bodyPr anchor="t">
            <a:normAutofit/>
          </a:bodyPr>
          <a:lstStyle>
            <a:lvl1pPr algn="l">
              <a:defRPr sz="4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defRPr>
            </a:lvl1pPr>
          </a:lstStyle>
          <a:p>
            <a:r>
              <a:rPr lang="en-US"/>
              <a:t>Click to edit Master title style</a:t>
            </a:r>
          </a:p>
        </p:txBody>
      </p:sp>
      <p:sp>
        <p:nvSpPr>
          <p:cNvPr id="8" name="Date Placeholder 3"/>
          <p:cNvSpPr>
            <a:spLocks noGrp="1"/>
          </p:cNvSpPr>
          <p:nvPr>
            <p:ph type="dt" sz="half" idx="10"/>
          </p:nvPr>
        </p:nvSpPr>
        <p:spPr>
          <a:xfrm>
            <a:off x="1020763" y="6400800"/>
            <a:ext cx="2844800" cy="365125"/>
          </a:xfrm>
        </p:spPr>
        <p:txBody>
          <a:bodyPr/>
          <a:lstStyle>
            <a:lvl1pPr>
              <a:defRPr/>
            </a:lvl1pPr>
          </a:lstStyle>
          <a:p>
            <a:pPr>
              <a:defRPr/>
            </a:pPr>
            <a:fld id="{EAECEFB5-B879-40BA-BC56-6BCC9048E0EB}" type="datetime1">
              <a:rPr lang="en-US" smtClean="0"/>
              <a:t>11/1/2024</a:t>
            </a:fld>
            <a:endParaRPr lang="en-US"/>
          </a:p>
        </p:txBody>
      </p:sp>
      <p:sp>
        <p:nvSpPr>
          <p:cNvPr id="9" name="Footer Placeholder 4"/>
          <p:cNvSpPr>
            <a:spLocks noGrp="1"/>
          </p:cNvSpPr>
          <p:nvPr>
            <p:ph type="ftr" sz="quarter" idx="11"/>
          </p:nvPr>
        </p:nvSpPr>
        <p:spPr>
          <a:xfrm>
            <a:off x="4165600" y="6400800"/>
            <a:ext cx="3860800" cy="365125"/>
          </a:xfrm>
        </p:spPr>
        <p:txBody>
          <a:bodyPr/>
          <a:lstStyle>
            <a:lvl1pPr>
              <a:defRPr/>
            </a:lvl1pPr>
          </a:lstStyle>
          <a:p>
            <a:pPr>
              <a:defRPr/>
            </a:pPr>
            <a:endParaRPr lang="en-US"/>
          </a:p>
        </p:txBody>
      </p:sp>
      <p:sp>
        <p:nvSpPr>
          <p:cNvPr id="10" name="Slide Number Placeholder 5"/>
          <p:cNvSpPr>
            <a:spLocks noGrp="1"/>
          </p:cNvSpPr>
          <p:nvPr>
            <p:ph type="sldNum" sz="quarter" idx="12"/>
          </p:nvPr>
        </p:nvSpPr>
        <p:spPr>
          <a:xfrm>
            <a:off x="8331200" y="6400800"/>
            <a:ext cx="2844800" cy="365125"/>
          </a:xfrm>
        </p:spPr>
        <p:txBody>
          <a:bodyPr/>
          <a:lstStyle>
            <a:lvl1pPr>
              <a:defRPr/>
            </a:lvl1pPr>
          </a:lstStyle>
          <a:p>
            <a:pPr>
              <a:defRPr/>
            </a:pPr>
            <a:fld id="{3042A1D8-4D12-444B-AC93-52D9E0F7DCE0}" type="slidenum">
              <a:rPr lang="en-US"/>
              <a:pPr>
                <a:defRPr/>
              </a:pPr>
              <a:t>‹#›</a:t>
            </a:fld>
            <a:endParaRPr lang="en-US"/>
          </a:p>
        </p:txBody>
      </p:sp>
    </p:spTree>
    <p:extLst>
      <p:ext uri="{BB962C8B-B14F-4D97-AF65-F5344CB8AC3E}">
        <p14:creationId xmlns:p14="http://schemas.microsoft.com/office/powerpoint/2010/main" val="27332343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2800" y="1719072"/>
            <a:ext cx="5384800" cy="4416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055360" y="1719072"/>
            <a:ext cx="5384800" cy="4416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0"/>
          </p:nvPr>
        </p:nvSpPr>
        <p:spPr/>
        <p:txBody>
          <a:bodyPr/>
          <a:lstStyle>
            <a:lvl1pPr>
              <a:defRPr/>
            </a:lvl1pPr>
          </a:lstStyle>
          <a:p>
            <a:pPr>
              <a:defRPr/>
            </a:pPr>
            <a:endParaRPr lang="en-US"/>
          </a:p>
        </p:txBody>
      </p:sp>
      <p:sp>
        <p:nvSpPr>
          <p:cNvPr id="6" name="Slide Number Placeholder 5"/>
          <p:cNvSpPr>
            <a:spLocks noGrp="1"/>
          </p:cNvSpPr>
          <p:nvPr>
            <p:ph type="sldNum" sz="quarter" idx="11"/>
          </p:nvPr>
        </p:nvSpPr>
        <p:spPr/>
        <p:txBody>
          <a:bodyPr/>
          <a:lstStyle>
            <a:lvl1pPr>
              <a:defRPr/>
            </a:lvl1pPr>
          </a:lstStyle>
          <a:p>
            <a:pPr>
              <a:defRPr/>
            </a:pPr>
            <a:fld id="{BFB6B6BF-C4B0-465D-B243-C534B807D0D2}" type="slidenum">
              <a:rPr lang="en-US"/>
              <a:pPr>
                <a:defRPr/>
              </a:pPr>
              <a:t>‹#›</a:t>
            </a:fld>
            <a:endParaRPr lang="en-US"/>
          </a:p>
        </p:txBody>
      </p:sp>
      <p:sp>
        <p:nvSpPr>
          <p:cNvPr id="7" name="Date Placeholder 3"/>
          <p:cNvSpPr>
            <a:spLocks noGrp="1"/>
          </p:cNvSpPr>
          <p:nvPr>
            <p:ph type="dt" sz="half" idx="12"/>
          </p:nvPr>
        </p:nvSpPr>
        <p:spPr/>
        <p:txBody>
          <a:bodyPr/>
          <a:lstStyle>
            <a:lvl1pPr>
              <a:defRPr/>
            </a:lvl1pPr>
          </a:lstStyle>
          <a:p>
            <a:pPr>
              <a:defRPr/>
            </a:pPr>
            <a:fld id="{6DB62E97-4BE4-4ACF-9E09-351ED8C10335}" type="datetime1">
              <a:rPr lang="en-US" smtClean="0"/>
              <a:t>11/1/2024</a:t>
            </a:fld>
            <a:endParaRPr lang="en-US"/>
          </a:p>
        </p:txBody>
      </p:sp>
    </p:spTree>
    <p:extLst>
      <p:ext uri="{BB962C8B-B14F-4D97-AF65-F5344CB8AC3E}">
        <p14:creationId xmlns:p14="http://schemas.microsoft.com/office/powerpoint/2010/main" val="19217419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869696" y="1524000"/>
            <a:ext cx="5157216" cy="639762"/>
          </a:xfrm>
        </p:spPr>
        <p:txBody>
          <a:bodyPr anchor="b"/>
          <a:lstStyle>
            <a:lvl1pPr marL="0" indent="0" algn="ctr">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69696" y="2191512"/>
            <a:ext cx="5157216"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21984" y="1524000"/>
            <a:ext cx="5157216" cy="639762"/>
          </a:xfrm>
        </p:spPr>
        <p:txBody>
          <a:bodyPr anchor="b"/>
          <a:lstStyle>
            <a:lvl1pPr marL="0" indent="0" algn="ctr">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21984" y="2191512"/>
            <a:ext cx="5157216"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919163" y="6400800"/>
            <a:ext cx="2844800" cy="365125"/>
          </a:xfrm>
        </p:spPr>
        <p:txBody>
          <a:bodyPr/>
          <a:lstStyle>
            <a:lvl1pPr>
              <a:defRPr/>
            </a:lvl1pPr>
          </a:lstStyle>
          <a:p>
            <a:pPr>
              <a:defRPr/>
            </a:pPr>
            <a:fld id="{D68FCF97-99EE-4170-9F62-16113FEA18B8}" type="datetime1">
              <a:rPr lang="en-US" smtClean="0"/>
              <a:t>11/1/2024</a:t>
            </a:fld>
            <a:endParaRPr lang="en-US"/>
          </a:p>
        </p:txBody>
      </p:sp>
      <p:sp>
        <p:nvSpPr>
          <p:cNvPr id="8" name="Footer Placeholder 7"/>
          <p:cNvSpPr>
            <a:spLocks noGrp="1"/>
          </p:cNvSpPr>
          <p:nvPr>
            <p:ph type="ftr" sz="quarter" idx="11"/>
          </p:nvPr>
        </p:nvSpPr>
        <p:spPr/>
        <p:txBody>
          <a:bodyPr/>
          <a:lstStyle>
            <a:lvl1pPr>
              <a:defRPr/>
            </a:lvl1pPr>
          </a:lstStyle>
          <a:p>
            <a:pPr>
              <a:defRPr/>
            </a:pPr>
            <a:endParaRPr lang="en-US"/>
          </a:p>
        </p:txBody>
      </p:sp>
      <p:sp>
        <p:nvSpPr>
          <p:cNvPr id="9" name="Slide Number Placeholder 8"/>
          <p:cNvSpPr>
            <a:spLocks noGrp="1"/>
          </p:cNvSpPr>
          <p:nvPr>
            <p:ph type="sldNum" sz="quarter" idx="12"/>
          </p:nvPr>
        </p:nvSpPr>
        <p:spPr>
          <a:xfrm>
            <a:off x="8534400" y="6400800"/>
            <a:ext cx="2844800" cy="365125"/>
          </a:xfrm>
        </p:spPr>
        <p:txBody>
          <a:bodyPr/>
          <a:lstStyle>
            <a:lvl1pPr>
              <a:defRPr/>
            </a:lvl1pPr>
          </a:lstStyle>
          <a:p>
            <a:pPr>
              <a:defRPr/>
            </a:pPr>
            <a:fld id="{7408965E-521F-4193-B97B-75DE784C9486}" type="slidenum">
              <a:rPr lang="en-US"/>
              <a:pPr>
                <a:defRPr/>
              </a:pPr>
              <a:t>‹#›</a:t>
            </a:fld>
            <a:endParaRPr lang="en-US"/>
          </a:p>
        </p:txBody>
      </p:sp>
    </p:spTree>
    <p:extLst>
      <p:ext uri="{BB962C8B-B14F-4D97-AF65-F5344CB8AC3E}">
        <p14:creationId xmlns:p14="http://schemas.microsoft.com/office/powerpoint/2010/main" val="30900845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4"/>
          <p:cNvSpPr>
            <a:spLocks noGrp="1"/>
          </p:cNvSpPr>
          <p:nvPr>
            <p:ph type="ftr" sz="quarter" idx="10"/>
          </p:nvPr>
        </p:nvSpPr>
        <p:spPr/>
        <p:txBody>
          <a:bodyPr/>
          <a:lstStyle>
            <a:lvl1pPr>
              <a:defRPr/>
            </a:lvl1pPr>
          </a:lstStyle>
          <a:p>
            <a:pPr>
              <a:defRPr/>
            </a:pPr>
            <a:endParaRPr lang="en-US"/>
          </a:p>
        </p:txBody>
      </p:sp>
      <p:sp>
        <p:nvSpPr>
          <p:cNvPr id="4" name="Slide Number Placeholder 5"/>
          <p:cNvSpPr>
            <a:spLocks noGrp="1"/>
          </p:cNvSpPr>
          <p:nvPr>
            <p:ph type="sldNum" sz="quarter" idx="11"/>
          </p:nvPr>
        </p:nvSpPr>
        <p:spPr/>
        <p:txBody>
          <a:bodyPr/>
          <a:lstStyle>
            <a:lvl1pPr>
              <a:defRPr/>
            </a:lvl1pPr>
          </a:lstStyle>
          <a:p>
            <a:pPr>
              <a:defRPr/>
            </a:pPr>
            <a:fld id="{517FD1A4-88D1-42AD-BDEE-56468C8D8C99}" type="slidenum">
              <a:rPr lang="en-US"/>
              <a:pPr>
                <a:defRPr/>
              </a:pPr>
              <a:t>‹#›</a:t>
            </a:fld>
            <a:endParaRPr lang="en-US"/>
          </a:p>
        </p:txBody>
      </p:sp>
      <p:sp>
        <p:nvSpPr>
          <p:cNvPr id="5" name="Date Placeholder 3"/>
          <p:cNvSpPr>
            <a:spLocks noGrp="1"/>
          </p:cNvSpPr>
          <p:nvPr>
            <p:ph type="dt" sz="half" idx="12"/>
          </p:nvPr>
        </p:nvSpPr>
        <p:spPr/>
        <p:txBody>
          <a:bodyPr/>
          <a:lstStyle>
            <a:lvl1pPr>
              <a:defRPr/>
            </a:lvl1pPr>
          </a:lstStyle>
          <a:p>
            <a:pPr>
              <a:defRPr/>
            </a:pPr>
            <a:fld id="{6F31AAB1-FDF0-439A-A7B6-A1A82B84D200}" type="datetime1">
              <a:rPr lang="en-US" smtClean="0"/>
              <a:t>11/1/2024</a:t>
            </a:fld>
            <a:endParaRPr lang="en-US"/>
          </a:p>
        </p:txBody>
      </p:sp>
    </p:spTree>
    <p:extLst>
      <p:ext uri="{BB962C8B-B14F-4D97-AF65-F5344CB8AC3E}">
        <p14:creationId xmlns:p14="http://schemas.microsoft.com/office/powerpoint/2010/main" val="12404936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4"/>
          <p:cNvSpPr>
            <a:spLocks noGrp="1"/>
          </p:cNvSpPr>
          <p:nvPr>
            <p:ph type="ftr" sz="quarter" idx="10"/>
          </p:nvPr>
        </p:nvSpPr>
        <p:spPr/>
        <p:txBody>
          <a:bodyPr/>
          <a:lstStyle>
            <a:lvl1pPr>
              <a:defRPr/>
            </a:lvl1pPr>
          </a:lstStyle>
          <a:p>
            <a:pPr>
              <a:defRPr/>
            </a:pPr>
            <a:endParaRPr lang="en-US"/>
          </a:p>
        </p:txBody>
      </p:sp>
      <p:sp>
        <p:nvSpPr>
          <p:cNvPr id="3" name="Slide Number Placeholder 5"/>
          <p:cNvSpPr>
            <a:spLocks noGrp="1"/>
          </p:cNvSpPr>
          <p:nvPr>
            <p:ph type="sldNum" sz="quarter" idx="11"/>
          </p:nvPr>
        </p:nvSpPr>
        <p:spPr/>
        <p:txBody>
          <a:bodyPr/>
          <a:lstStyle>
            <a:lvl1pPr>
              <a:defRPr/>
            </a:lvl1pPr>
          </a:lstStyle>
          <a:p>
            <a:pPr>
              <a:defRPr/>
            </a:pPr>
            <a:fld id="{2C4B5801-501E-42E3-9B71-56C5638F0FF0}" type="slidenum">
              <a:rPr lang="en-US"/>
              <a:pPr>
                <a:defRPr/>
              </a:pPr>
              <a:t>‹#›</a:t>
            </a:fld>
            <a:endParaRPr lang="en-US"/>
          </a:p>
        </p:txBody>
      </p:sp>
      <p:sp>
        <p:nvSpPr>
          <p:cNvPr id="4" name="Date Placeholder 3"/>
          <p:cNvSpPr>
            <a:spLocks noGrp="1"/>
          </p:cNvSpPr>
          <p:nvPr>
            <p:ph type="dt" sz="half" idx="12"/>
          </p:nvPr>
        </p:nvSpPr>
        <p:spPr/>
        <p:txBody>
          <a:bodyPr/>
          <a:lstStyle>
            <a:lvl1pPr>
              <a:defRPr/>
            </a:lvl1pPr>
          </a:lstStyle>
          <a:p>
            <a:pPr>
              <a:defRPr/>
            </a:pPr>
            <a:fld id="{652496E4-946D-4647-A485-520D298C85D5}" type="datetime1">
              <a:rPr lang="en-US" smtClean="0"/>
              <a:t>11/1/2024</a:t>
            </a:fld>
            <a:endParaRPr lang="en-US"/>
          </a:p>
        </p:txBody>
      </p:sp>
    </p:spTree>
    <p:extLst>
      <p:ext uri="{BB962C8B-B14F-4D97-AF65-F5344CB8AC3E}">
        <p14:creationId xmlns:p14="http://schemas.microsoft.com/office/powerpoint/2010/main" val="11120037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974253" y="1691640"/>
            <a:ext cx="7608147" cy="455371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0" y="1691640"/>
            <a:ext cx="3218688" cy="456285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Title 7"/>
          <p:cNvSpPr>
            <a:spLocks noGrp="1"/>
          </p:cNvSpPr>
          <p:nvPr>
            <p:ph type="title"/>
          </p:nvPr>
        </p:nvSpPr>
        <p:spPr/>
        <p:txBody>
          <a:bodyPr/>
          <a:lstStyle/>
          <a:p>
            <a:r>
              <a:rPr lang="en-US"/>
              <a:t>Click to edit Master title style</a:t>
            </a:r>
          </a:p>
        </p:txBody>
      </p:sp>
      <p:sp>
        <p:nvSpPr>
          <p:cNvPr id="5" name="Date Placeholder 4"/>
          <p:cNvSpPr>
            <a:spLocks noGrp="1"/>
          </p:cNvSpPr>
          <p:nvPr>
            <p:ph type="dt" sz="half" idx="10"/>
          </p:nvPr>
        </p:nvSpPr>
        <p:spPr/>
        <p:txBody>
          <a:bodyPr/>
          <a:lstStyle>
            <a:lvl1pPr>
              <a:defRPr/>
            </a:lvl1pPr>
          </a:lstStyle>
          <a:p>
            <a:pPr>
              <a:defRPr/>
            </a:pPr>
            <a:fld id="{203225F2-051D-4E42-B6CF-53710DAE00AA}" type="datetime1">
              <a:rPr lang="en-US" smtClean="0"/>
              <a:t>11/1/2024</a:t>
            </a:fld>
            <a:endParaRPr lang="en-US"/>
          </a:p>
        </p:txBody>
      </p:sp>
      <p:sp>
        <p:nvSpPr>
          <p:cNvPr id="6" name="Footer Placeholder 5"/>
          <p:cNvSpPr>
            <a:spLocks noGrp="1"/>
          </p:cNvSpPr>
          <p:nvPr>
            <p:ph type="ftr" sz="quarter" idx="11"/>
          </p:nvPr>
        </p:nvSpPr>
        <p:spPr>
          <a:xfrm>
            <a:off x="4064000" y="6400800"/>
            <a:ext cx="3860800" cy="365125"/>
          </a:xfrm>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8737600" y="6400800"/>
            <a:ext cx="2844800" cy="365125"/>
          </a:xfrm>
        </p:spPr>
        <p:txBody>
          <a:bodyPr/>
          <a:lstStyle>
            <a:lvl1pPr>
              <a:defRPr/>
            </a:lvl1pPr>
          </a:lstStyle>
          <a:p>
            <a:pPr>
              <a:defRPr/>
            </a:pPr>
            <a:fld id="{B23B340C-9764-425A-A619-21C9A619DBA9}" type="slidenum">
              <a:rPr lang="en-US"/>
              <a:pPr>
                <a:defRPr/>
              </a:pPr>
              <a:t>‹#›</a:t>
            </a:fld>
            <a:endParaRPr lang="en-US"/>
          </a:p>
        </p:txBody>
      </p:sp>
    </p:spTree>
    <p:extLst>
      <p:ext uri="{BB962C8B-B14F-4D97-AF65-F5344CB8AC3E}">
        <p14:creationId xmlns:p14="http://schemas.microsoft.com/office/powerpoint/2010/main" val="35180180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bwMode="gray">
          <a:xfrm>
            <a:off x="1194816" y="1801368"/>
            <a:ext cx="10387584" cy="3675888"/>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207008" y="5541264"/>
            <a:ext cx="10424160" cy="70408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Title 7"/>
          <p:cNvSpPr>
            <a:spLocks noGrp="1"/>
          </p:cNvSpPr>
          <p:nvPr>
            <p:ph type="title"/>
          </p:nvPr>
        </p:nvSpPr>
        <p:spPr/>
        <p:txBody>
          <a:bodyPr/>
          <a:lstStyle/>
          <a:p>
            <a:r>
              <a:rPr lang="en-US"/>
              <a:t>Click to edit Master title style</a:t>
            </a:r>
          </a:p>
        </p:txBody>
      </p:sp>
      <p:sp>
        <p:nvSpPr>
          <p:cNvPr id="5" name="Footer Placeholder 4"/>
          <p:cNvSpPr>
            <a:spLocks noGrp="1"/>
          </p:cNvSpPr>
          <p:nvPr>
            <p:ph type="ftr" sz="quarter" idx="10"/>
          </p:nvPr>
        </p:nvSpPr>
        <p:spPr/>
        <p:txBody>
          <a:bodyPr/>
          <a:lstStyle>
            <a:lvl1pPr>
              <a:defRPr/>
            </a:lvl1pPr>
          </a:lstStyle>
          <a:p>
            <a:pPr>
              <a:defRPr/>
            </a:pPr>
            <a:endParaRPr lang="en-US"/>
          </a:p>
        </p:txBody>
      </p:sp>
      <p:sp>
        <p:nvSpPr>
          <p:cNvPr id="6" name="Slide Number Placeholder 5"/>
          <p:cNvSpPr>
            <a:spLocks noGrp="1"/>
          </p:cNvSpPr>
          <p:nvPr>
            <p:ph type="sldNum" sz="quarter" idx="11"/>
          </p:nvPr>
        </p:nvSpPr>
        <p:spPr/>
        <p:txBody>
          <a:bodyPr/>
          <a:lstStyle>
            <a:lvl1pPr>
              <a:defRPr/>
            </a:lvl1pPr>
          </a:lstStyle>
          <a:p>
            <a:pPr>
              <a:defRPr/>
            </a:pPr>
            <a:fld id="{3ACA6385-701A-49DE-8A81-691A1CC1AF4B}" type="slidenum">
              <a:rPr lang="en-US"/>
              <a:pPr>
                <a:defRPr/>
              </a:pPr>
              <a:t>‹#›</a:t>
            </a:fld>
            <a:endParaRPr lang="en-US"/>
          </a:p>
        </p:txBody>
      </p:sp>
      <p:sp>
        <p:nvSpPr>
          <p:cNvPr id="7" name="Date Placeholder 3"/>
          <p:cNvSpPr>
            <a:spLocks noGrp="1"/>
          </p:cNvSpPr>
          <p:nvPr>
            <p:ph type="dt" sz="half" idx="12"/>
          </p:nvPr>
        </p:nvSpPr>
        <p:spPr/>
        <p:txBody>
          <a:bodyPr/>
          <a:lstStyle>
            <a:lvl1pPr>
              <a:defRPr/>
            </a:lvl1pPr>
          </a:lstStyle>
          <a:p>
            <a:pPr>
              <a:defRPr/>
            </a:pPr>
            <a:fld id="{8246DBB7-2DA7-4E2A-9DFB-EE50961DADB0}" type="datetime1">
              <a:rPr lang="en-US" smtClean="0"/>
              <a:t>11/1/2024</a:t>
            </a:fld>
            <a:endParaRPr lang="en-US"/>
          </a:p>
        </p:txBody>
      </p:sp>
    </p:spTree>
    <p:extLst>
      <p:ext uri="{BB962C8B-B14F-4D97-AF65-F5344CB8AC3E}">
        <p14:creationId xmlns:p14="http://schemas.microsoft.com/office/powerpoint/2010/main" val="30392554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9.png"/><Relationship Id="rId18" Type="http://schemas.openxmlformats.org/officeDocument/2006/relationships/image" Target="../media/image14.png"/><Relationship Id="rId3" Type="http://schemas.openxmlformats.org/officeDocument/2006/relationships/slideLayout" Target="../slideLayouts/slideLayout14.xml"/><Relationship Id="rId21" Type="http://schemas.openxmlformats.org/officeDocument/2006/relationships/image" Target="../media/image17.png"/><Relationship Id="rId7" Type="http://schemas.openxmlformats.org/officeDocument/2006/relationships/slideLayout" Target="../slideLayouts/slideLayout18.xml"/><Relationship Id="rId12" Type="http://schemas.openxmlformats.org/officeDocument/2006/relationships/theme" Target="../theme/theme2.xml"/><Relationship Id="rId17" Type="http://schemas.openxmlformats.org/officeDocument/2006/relationships/image" Target="../media/image13.png"/><Relationship Id="rId2" Type="http://schemas.openxmlformats.org/officeDocument/2006/relationships/slideLayout" Target="../slideLayouts/slideLayout13.xml"/><Relationship Id="rId16" Type="http://schemas.openxmlformats.org/officeDocument/2006/relationships/image" Target="../media/image12.png"/><Relationship Id="rId20" Type="http://schemas.openxmlformats.org/officeDocument/2006/relationships/image" Target="../media/image16.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1.png"/><Relationship Id="rId23" Type="http://schemas.openxmlformats.org/officeDocument/2006/relationships/image" Target="../media/image19.png"/><Relationship Id="rId10" Type="http://schemas.openxmlformats.org/officeDocument/2006/relationships/slideLayout" Target="../slideLayouts/slideLayout21.xml"/><Relationship Id="rId19" Type="http://schemas.openxmlformats.org/officeDocument/2006/relationships/image" Target="../media/image15.pn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0.png"/><Relationship Id="rId22" Type="http://schemas.openxmlformats.org/officeDocument/2006/relationships/image" Target="../media/image18.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6" name="Rectangle 16"/>
          <p:cNvSpPr>
            <a:spLocks noChangeArrowheads="1"/>
          </p:cNvSpPr>
          <p:nvPr userDrawn="1"/>
        </p:nvSpPr>
        <p:spPr bwMode="ltGray">
          <a:xfrm flipH="1">
            <a:off x="0" y="2438400"/>
            <a:ext cx="12192000" cy="4419600"/>
          </a:xfrm>
          <a:prstGeom prst="rect">
            <a:avLst/>
          </a:prstGeom>
          <a:gradFill flip="none" rotWithShape="1">
            <a:gsLst>
              <a:gs pos="0">
                <a:schemeClr val="accent6">
                  <a:lumMod val="60000"/>
                  <a:lumOff val="40000"/>
                  <a:alpha val="65000"/>
                </a:schemeClr>
              </a:gs>
              <a:gs pos="35000">
                <a:srgbClr val="FFFFFF">
                  <a:alpha val="0"/>
                </a:srgbClr>
              </a:gs>
            </a:gsLst>
            <a:lin ang="17400000" scaled="0"/>
            <a:tileRect/>
          </a:gradFill>
          <a:ln w="9525" algn="ctr">
            <a:noFill/>
            <a:miter lim="800000"/>
            <a:headEnd/>
            <a:tailEnd/>
          </a:ln>
          <a:effectLst/>
        </p:spPr>
        <p:txBody>
          <a:bodyPr wrap="none" anchor="ctr"/>
          <a:lstStyle/>
          <a:p>
            <a:pPr algn="ctr" eaLnBrk="1" hangingPunct="1">
              <a:defRPr/>
            </a:pPr>
            <a:endParaRPr lang="en-US" sz="4000" b="1">
              <a:solidFill>
                <a:srgbClr val="2E5A68"/>
              </a:solidFill>
              <a:latin typeface="+mn-lt"/>
            </a:endParaRPr>
          </a:p>
        </p:txBody>
      </p:sp>
      <p:sp>
        <p:nvSpPr>
          <p:cNvPr id="45" name="Rectangle 15"/>
          <p:cNvSpPr>
            <a:spLocks noChangeArrowheads="1"/>
          </p:cNvSpPr>
          <p:nvPr userDrawn="1"/>
        </p:nvSpPr>
        <p:spPr bwMode="ltGray">
          <a:xfrm>
            <a:off x="0" y="0"/>
            <a:ext cx="12192000" cy="3124200"/>
          </a:xfrm>
          <a:prstGeom prst="rect">
            <a:avLst/>
          </a:prstGeom>
          <a:gradFill flip="none" rotWithShape="1">
            <a:gsLst>
              <a:gs pos="0">
                <a:srgbClr val="FFFFFF">
                  <a:alpha val="0"/>
                </a:srgbClr>
              </a:gs>
              <a:gs pos="30000">
                <a:srgbClr val="FFFFFF">
                  <a:alpha val="0"/>
                </a:srgbClr>
              </a:gs>
              <a:gs pos="100000">
                <a:schemeClr val="accent5">
                  <a:lumMod val="60000"/>
                  <a:lumOff val="40000"/>
                </a:schemeClr>
              </a:gs>
            </a:gsLst>
            <a:lin ang="16620000" scaled="0"/>
            <a:tileRect/>
          </a:gradFill>
          <a:ln w="9525" algn="ctr">
            <a:noFill/>
            <a:miter lim="800000"/>
            <a:headEnd/>
            <a:tailEnd/>
          </a:ln>
          <a:effectLst/>
        </p:spPr>
        <p:txBody>
          <a:bodyPr wrap="none" anchor="ctr"/>
          <a:lstStyle/>
          <a:p>
            <a:pPr algn="ctr" eaLnBrk="1" hangingPunct="1">
              <a:defRPr/>
            </a:pPr>
            <a:endParaRPr lang="en-US" sz="4000" b="1">
              <a:solidFill>
                <a:srgbClr val="2E5A68"/>
              </a:solidFill>
              <a:latin typeface="+mn-lt"/>
            </a:endParaRPr>
          </a:p>
        </p:txBody>
      </p:sp>
      <p:sp>
        <p:nvSpPr>
          <p:cNvPr id="15" name="Freeform 364"/>
          <p:cNvSpPr>
            <a:spLocks/>
          </p:cNvSpPr>
          <p:nvPr userDrawn="1"/>
        </p:nvSpPr>
        <p:spPr bwMode="auto">
          <a:xfrm flipH="1">
            <a:off x="-34000" y="-25501"/>
            <a:ext cx="12192000" cy="1397101"/>
          </a:xfrm>
          <a:custGeom>
            <a:avLst/>
            <a:gdLst>
              <a:gd name="connsiteX0" fmla="*/ 0 w 10000"/>
              <a:gd name="connsiteY0" fmla="*/ 0 h 10000"/>
              <a:gd name="connsiteX1" fmla="*/ 10000 w 10000"/>
              <a:gd name="connsiteY1" fmla="*/ 0 h 10000"/>
              <a:gd name="connsiteX2" fmla="*/ 10000 w 10000"/>
              <a:gd name="connsiteY2" fmla="*/ 5815 h 10000"/>
              <a:gd name="connsiteX3" fmla="*/ 9920 w 10000"/>
              <a:gd name="connsiteY3" fmla="*/ 5658 h 10000"/>
              <a:gd name="connsiteX4" fmla="*/ 9754 w 10000"/>
              <a:gd name="connsiteY4" fmla="*/ 6019 h 10000"/>
              <a:gd name="connsiteX5" fmla="*/ 9712 w 10000"/>
              <a:gd name="connsiteY5" fmla="*/ 6881 h 10000"/>
              <a:gd name="connsiteX6" fmla="*/ 9349 w 10000"/>
              <a:gd name="connsiteY6" fmla="*/ 7398 h 10000"/>
              <a:gd name="connsiteX7" fmla="*/ 9279 w 10000"/>
              <a:gd name="connsiteY7" fmla="*/ 7194 h 10000"/>
              <a:gd name="connsiteX8" fmla="*/ 9253 w 10000"/>
              <a:gd name="connsiteY8" fmla="*/ 7241 h 10000"/>
              <a:gd name="connsiteX9" fmla="*/ 9242 w 10000"/>
              <a:gd name="connsiteY9" fmla="*/ 7602 h 10000"/>
              <a:gd name="connsiteX10" fmla="*/ 9156 w 10000"/>
              <a:gd name="connsiteY10" fmla="*/ 7649 h 10000"/>
              <a:gd name="connsiteX11" fmla="*/ 9034 w 10000"/>
              <a:gd name="connsiteY11" fmla="*/ 7241 h 10000"/>
              <a:gd name="connsiteX12" fmla="*/ 9071 w 10000"/>
              <a:gd name="connsiteY12" fmla="*/ 7085 h 10000"/>
              <a:gd name="connsiteX13" fmla="*/ 9007 w 10000"/>
              <a:gd name="connsiteY13" fmla="*/ 6834 h 10000"/>
              <a:gd name="connsiteX14" fmla="*/ 8825 w 10000"/>
              <a:gd name="connsiteY14" fmla="*/ 7038 h 10000"/>
              <a:gd name="connsiteX15" fmla="*/ 8809 w 10000"/>
              <a:gd name="connsiteY15" fmla="*/ 6912 h 10000"/>
              <a:gd name="connsiteX16" fmla="*/ 8868 w 10000"/>
              <a:gd name="connsiteY16" fmla="*/ 6755 h 10000"/>
              <a:gd name="connsiteX17" fmla="*/ 8836 w 10000"/>
              <a:gd name="connsiteY17" fmla="*/ 6630 h 10000"/>
              <a:gd name="connsiteX18" fmla="*/ 8756 w 10000"/>
              <a:gd name="connsiteY18" fmla="*/ 6708 h 10000"/>
              <a:gd name="connsiteX19" fmla="*/ 8671 w 10000"/>
              <a:gd name="connsiteY19" fmla="*/ 6379 h 10000"/>
              <a:gd name="connsiteX20" fmla="*/ 8697 w 10000"/>
              <a:gd name="connsiteY20" fmla="*/ 6097 h 10000"/>
              <a:gd name="connsiteX21" fmla="*/ 8628 w 10000"/>
              <a:gd name="connsiteY21" fmla="*/ 6176 h 10000"/>
              <a:gd name="connsiteX22" fmla="*/ 8590 w 10000"/>
              <a:gd name="connsiteY22" fmla="*/ 6912 h 10000"/>
              <a:gd name="connsiteX23" fmla="*/ 8436 w 10000"/>
              <a:gd name="connsiteY23" fmla="*/ 6834 h 10000"/>
              <a:gd name="connsiteX24" fmla="*/ 8436 w 10000"/>
              <a:gd name="connsiteY24" fmla="*/ 6787 h 10000"/>
              <a:gd name="connsiteX25" fmla="*/ 8478 w 10000"/>
              <a:gd name="connsiteY25" fmla="*/ 6677 h 10000"/>
              <a:gd name="connsiteX26" fmla="*/ 8478 w 10000"/>
              <a:gd name="connsiteY26" fmla="*/ 6630 h 10000"/>
              <a:gd name="connsiteX27" fmla="*/ 8382 w 10000"/>
              <a:gd name="connsiteY27" fmla="*/ 6505 h 10000"/>
              <a:gd name="connsiteX28" fmla="*/ 8356 w 10000"/>
              <a:gd name="connsiteY28" fmla="*/ 6787 h 10000"/>
              <a:gd name="connsiteX29" fmla="*/ 8409 w 10000"/>
              <a:gd name="connsiteY29" fmla="*/ 7038 h 10000"/>
              <a:gd name="connsiteX30" fmla="*/ 8393 w 10000"/>
              <a:gd name="connsiteY30" fmla="*/ 7038 h 10000"/>
              <a:gd name="connsiteX31" fmla="*/ 8297 w 10000"/>
              <a:gd name="connsiteY31" fmla="*/ 6787 h 10000"/>
              <a:gd name="connsiteX32" fmla="*/ 8254 w 10000"/>
              <a:gd name="connsiteY32" fmla="*/ 6348 h 10000"/>
              <a:gd name="connsiteX33" fmla="*/ 8217 w 10000"/>
              <a:gd name="connsiteY33" fmla="*/ 6348 h 10000"/>
              <a:gd name="connsiteX34" fmla="*/ 8201 w 10000"/>
              <a:gd name="connsiteY34" fmla="*/ 6505 h 10000"/>
              <a:gd name="connsiteX35" fmla="*/ 8115 w 10000"/>
              <a:gd name="connsiteY35" fmla="*/ 6379 h 10000"/>
              <a:gd name="connsiteX36" fmla="*/ 8078 w 10000"/>
              <a:gd name="connsiteY36" fmla="*/ 6583 h 10000"/>
              <a:gd name="connsiteX37" fmla="*/ 8078 w 10000"/>
              <a:gd name="connsiteY37" fmla="*/ 6426 h 10000"/>
              <a:gd name="connsiteX38" fmla="*/ 7939 w 10000"/>
              <a:gd name="connsiteY38" fmla="*/ 6755 h 10000"/>
              <a:gd name="connsiteX39" fmla="*/ 7854 w 10000"/>
              <a:gd name="connsiteY39" fmla="*/ 6755 h 10000"/>
              <a:gd name="connsiteX40" fmla="*/ 7645 w 10000"/>
              <a:gd name="connsiteY40" fmla="*/ 7241 h 10000"/>
              <a:gd name="connsiteX41" fmla="*/ 7603 w 10000"/>
              <a:gd name="connsiteY41" fmla="*/ 7085 h 10000"/>
              <a:gd name="connsiteX42" fmla="*/ 7635 w 10000"/>
              <a:gd name="connsiteY42" fmla="*/ 7398 h 10000"/>
              <a:gd name="connsiteX43" fmla="*/ 7533 w 10000"/>
              <a:gd name="connsiteY43" fmla="*/ 7398 h 10000"/>
              <a:gd name="connsiteX44" fmla="*/ 7453 w 10000"/>
              <a:gd name="connsiteY44" fmla="*/ 8088 h 10000"/>
              <a:gd name="connsiteX45" fmla="*/ 7330 w 10000"/>
              <a:gd name="connsiteY45" fmla="*/ 8292 h 10000"/>
              <a:gd name="connsiteX46" fmla="*/ 7368 w 10000"/>
              <a:gd name="connsiteY46" fmla="*/ 8542 h 10000"/>
              <a:gd name="connsiteX47" fmla="*/ 7341 w 10000"/>
              <a:gd name="connsiteY47" fmla="*/ 8699 h 10000"/>
              <a:gd name="connsiteX48" fmla="*/ 7261 w 10000"/>
              <a:gd name="connsiteY48" fmla="*/ 8589 h 10000"/>
              <a:gd name="connsiteX49" fmla="*/ 7192 w 10000"/>
              <a:gd name="connsiteY49" fmla="*/ 9154 h 10000"/>
              <a:gd name="connsiteX50" fmla="*/ 7160 w 10000"/>
              <a:gd name="connsiteY50" fmla="*/ 9154 h 10000"/>
              <a:gd name="connsiteX51" fmla="*/ 7149 w 10000"/>
              <a:gd name="connsiteY51" fmla="*/ 8903 h 10000"/>
              <a:gd name="connsiteX52" fmla="*/ 7122 w 10000"/>
              <a:gd name="connsiteY52" fmla="*/ 9075 h 10000"/>
              <a:gd name="connsiteX53" fmla="*/ 7090 w 10000"/>
              <a:gd name="connsiteY53" fmla="*/ 9310 h 10000"/>
              <a:gd name="connsiteX54" fmla="*/ 6887 w 10000"/>
              <a:gd name="connsiteY54" fmla="*/ 9310 h 10000"/>
              <a:gd name="connsiteX55" fmla="*/ 6845 w 10000"/>
              <a:gd name="connsiteY55" fmla="*/ 9796 h 10000"/>
              <a:gd name="connsiteX56" fmla="*/ 6818 w 10000"/>
              <a:gd name="connsiteY56" fmla="*/ 9389 h 10000"/>
              <a:gd name="connsiteX57" fmla="*/ 6620 w 10000"/>
              <a:gd name="connsiteY57" fmla="*/ 9592 h 10000"/>
              <a:gd name="connsiteX58" fmla="*/ 6385 w 10000"/>
              <a:gd name="connsiteY58" fmla="*/ 8903 h 10000"/>
              <a:gd name="connsiteX59" fmla="*/ 6385 w 10000"/>
              <a:gd name="connsiteY59" fmla="*/ 9028 h 10000"/>
              <a:gd name="connsiteX60" fmla="*/ 6428 w 10000"/>
              <a:gd name="connsiteY60" fmla="*/ 9154 h 10000"/>
              <a:gd name="connsiteX61" fmla="*/ 6273 w 10000"/>
              <a:gd name="connsiteY61" fmla="*/ 9357 h 10000"/>
              <a:gd name="connsiteX62" fmla="*/ 6316 w 10000"/>
              <a:gd name="connsiteY62" fmla="*/ 9436 h 10000"/>
              <a:gd name="connsiteX63" fmla="*/ 6193 w 10000"/>
              <a:gd name="connsiteY63" fmla="*/ 9592 h 10000"/>
              <a:gd name="connsiteX64" fmla="*/ 6097 w 10000"/>
              <a:gd name="connsiteY64" fmla="*/ 9185 h 10000"/>
              <a:gd name="connsiteX65" fmla="*/ 6054 w 10000"/>
              <a:gd name="connsiteY65" fmla="*/ 9185 h 10000"/>
              <a:gd name="connsiteX66" fmla="*/ 6054 w 10000"/>
              <a:gd name="connsiteY66" fmla="*/ 9483 h 10000"/>
              <a:gd name="connsiteX67" fmla="*/ 5804 w 10000"/>
              <a:gd name="connsiteY67" fmla="*/ 9483 h 10000"/>
              <a:gd name="connsiteX68" fmla="*/ 5900 w 10000"/>
              <a:gd name="connsiteY68" fmla="*/ 9843 h 10000"/>
              <a:gd name="connsiteX69" fmla="*/ 5889 w 10000"/>
              <a:gd name="connsiteY69" fmla="*/ 10000 h 10000"/>
              <a:gd name="connsiteX70" fmla="*/ 5419 w 10000"/>
              <a:gd name="connsiteY70" fmla="*/ 9843 h 10000"/>
              <a:gd name="connsiteX71" fmla="*/ 5350 w 10000"/>
              <a:gd name="connsiteY71" fmla="*/ 9436 h 10000"/>
              <a:gd name="connsiteX72" fmla="*/ 5222 w 10000"/>
              <a:gd name="connsiteY72" fmla="*/ 9718 h 10000"/>
              <a:gd name="connsiteX73" fmla="*/ 5179 w 10000"/>
              <a:gd name="connsiteY73" fmla="*/ 9592 h 10000"/>
              <a:gd name="connsiteX74" fmla="*/ 5195 w 10000"/>
              <a:gd name="connsiteY74" fmla="*/ 9279 h 10000"/>
              <a:gd name="connsiteX75" fmla="*/ 5099 w 10000"/>
              <a:gd name="connsiteY75" fmla="*/ 9639 h 10000"/>
              <a:gd name="connsiteX76" fmla="*/ 5056 w 10000"/>
              <a:gd name="connsiteY76" fmla="*/ 9592 h 10000"/>
              <a:gd name="connsiteX77" fmla="*/ 5003 w 10000"/>
              <a:gd name="connsiteY77" fmla="*/ 9154 h 10000"/>
              <a:gd name="connsiteX78" fmla="*/ 4987 w 10000"/>
              <a:gd name="connsiteY78" fmla="*/ 9154 h 10000"/>
              <a:gd name="connsiteX79" fmla="*/ 4987 w 10000"/>
              <a:gd name="connsiteY79" fmla="*/ 9357 h 10000"/>
              <a:gd name="connsiteX80" fmla="*/ 5029 w 10000"/>
              <a:gd name="connsiteY80" fmla="*/ 9436 h 10000"/>
              <a:gd name="connsiteX81" fmla="*/ 5013 w 10000"/>
              <a:gd name="connsiteY81" fmla="*/ 9436 h 10000"/>
              <a:gd name="connsiteX82" fmla="*/ 4864 w 10000"/>
              <a:gd name="connsiteY82" fmla="*/ 8981 h 10000"/>
              <a:gd name="connsiteX83" fmla="*/ 4682 w 10000"/>
              <a:gd name="connsiteY83" fmla="*/ 9107 h 10000"/>
              <a:gd name="connsiteX84" fmla="*/ 4613 w 10000"/>
              <a:gd name="connsiteY84" fmla="*/ 9561 h 10000"/>
              <a:gd name="connsiteX85" fmla="*/ 4212 w 10000"/>
              <a:gd name="connsiteY85" fmla="*/ 9075 h 10000"/>
              <a:gd name="connsiteX86" fmla="*/ 4239 w 10000"/>
              <a:gd name="connsiteY86" fmla="*/ 9279 h 10000"/>
              <a:gd name="connsiteX87" fmla="*/ 4196 w 10000"/>
              <a:gd name="connsiteY87" fmla="*/ 9279 h 10000"/>
              <a:gd name="connsiteX88" fmla="*/ 4143 w 10000"/>
              <a:gd name="connsiteY88" fmla="*/ 9028 h 10000"/>
              <a:gd name="connsiteX89" fmla="*/ 4015 w 10000"/>
              <a:gd name="connsiteY89" fmla="*/ 9075 h 10000"/>
              <a:gd name="connsiteX90" fmla="*/ 4004 w 10000"/>
              <a:gd name="connsiteY90" fmla="*/ 8777 h 10000"/>
              <a:gd name="connsiteX91" fmla="*/ 3876 w 10000"/>
              <a:gd name="connsiteY91" fmla="*/ 8777 h 10000"/>
              <a:gd name="connsiteX92" fmla="*/ 3684 w 10000"/>
              <a:gd name="connsiteY92" fmla="*/ 7774 h 10000"/>
              <a:gd name="connsiteX93" fmla="*/ 3673 w 10000"/>
              <a:gd name="connsiteY93" fmla="*/ 7774 h 10000"/>
              <a:gd name="connsiteX94" fmla="*/ 3673 w 10000"/>
              <a:gd name="connsiteY94" fmla="*/ 7884 h 10000"/>
              <a:gd name="connsiteX95" fmla="*/ 3700 w 10000"/>
              <a:gd name="connsiteY95" fmla="*/ 8056 h 10000"/>
              <a:gd name="connsiteX96" fmla="*/ 3657 w 10000"/>
              <a:gd name="connsiteY96" fmla="*/ 8009 h 10000"/>
              <a:gd name="connsiteX97" fmla="*/ 3615 w 10000"/>
              <a:gd name="connsiteY97" fmla="*/ 8009 h 10000"/>
              <a:gd name="connsiteX98" fmla="*/ 3750 w 10000"/>
              <a:gd name="connsiteY98" fmla="*/ 6250 h 10000"/>
              <a:gd name="connsiteX99" fmla="*/ 3631 w 10000"/>
              <a:gd name="connsiteY99" fmla="*/ 6348 h 10000"/>
              <a:gd name="connsiteX100" fmla="*/ 3615 w 10000"/>
              <a:gd name="connsiteY100" fmla="*/ 6348 h 10000"/>
              <a:gd name="connsiteX101" fmla="*/ 3465 w 10000"/>
              <a:gd name="connsiteY101" fmla="*/ 6379 h 10000"/>
              <a:gd name="connsiteX102" fmla="*/ 3406 w 10000"/>
              <a:gd name="connsiteY102" fmla="*/ 5893 h 10000"/>
              <a:gd name="connsiteX103" fmla="*/ 3198 w 10000"/>
              <a:gd name="connsiteY103" fmla="*/ 5815 h 10000"/>
              <a:gd name="connsiteX104" fmla="*/ 3091 w 10000"/>
              <a:gd name="connsiteY104" fmla="*/ 5862 h 10000"/>
              <a:gd name="connsiteX105" fmla="*/ 3006 w 10000"/>
              <a:gd name="connsiteY105" fmla="*/ 5533 h 10000"/>
              <a:gd name="connsiteX106" fmla="*/ 2990 w 10000"/>
              <a:gd name="connsiteY106" fmla="*/ 5533 h 10000"/>
              <a:gd name="connsiteX107" fmla="*/ 2936 w 10000"/>
              <a:gd name="connsiteY107" fmla="*/ 5972 h 10000"/>
              <a:gd name="connsiteX108" fmla="*/ 2910 w 10000"/>
              <a:gd name="connsiteY108" fmla="*/ 5940 h 10000"/>
              <a:gd name="connsiteX109" fmla="*/ 2851 w 10000"/>
              <a:gd name="connsiteY109" fmla="*/ 5204 h 10000"/>
              <a:gd name="connsiteX110" fmla="*/ 2840 w 10000"/>
              <a:gd name="connsiteY110" fmla="*/ 5204 h 10000"/>
              <a:gd name="connsiteX111" fmla="*/ 2840 w 10000"/>
              <a:gd name="connsiteY111" fmla="*/ 5408 h 10000"/>
              <a:gd name="connsiteX112" fmla="*/ 2798 w 10000"/>
              <a:gd name="connsiteY112" fmla="*/ 5282 h 10000"/>
              <a:gd name="connsiteX113" fmla="*/ 2814 w 10000"/>
              <a:gd name="connsiteY113" fmla="*/ 4796 h 10000"/>
              <a:gd name="connsiteX114" fmla="*/ 2563 w 10000"/>
              <a:gd name="connsiteY114" fmla="*/ 4671 h 10000"/>
              <a:gd name="connsiteX115" fmla="*/ 2440 w 10000"/>
              <a:gd name="connsiteY115" fmla="*/ 4922 h 10000"/>
              <a:gd name="connsiteX116" fmla="*/ 2023 w 10000"/>
              <a:gd name="connsiteY116" fmla="*/ 3574 h 10000"/>
              <a:gd name="connsiteX117" fmla="*/ 2034 w 10000"/>
              <a:gd name="connsiteY117" fmla="*/ 3777 h 10000"/>
              <a:gd name="connsiteX118" fmla="*/ 1815 w 10000"/>
              <a:gd name="connsiteY118" fmla="*/ 3668 h 10000"/>
              <a:gd name="connsiteX119" fmla="*/ 1815 w 10000"/>
              <a:gd name="connsiteY119" fmla="*/ 3542 h 10000"/>
              <a:gd name="connsiteX120" fmla="*/ 1842 w 10000"/>
              <a:gd name="connsiteY120" fmla="*/ 3166 h 10000"/>
              <a:gd name="connsiteX121" fmla="*/ 1773 w 10000"/>
              <a:gd name="connsiteY121" fmla="*/ 2931 h 10000"/>
              <a:gd name="connsiteX122" fmla="*/ 1580 w 10000"/>
              <a:gd name="connsiteY122" fmla="*/ 2727 h 10000"/>
              <a:gd name="connsiteX123" fmla="*/ 1468 w 10000"/>
              <a:gd name="connsiteY123" fmla="*/ 2884 h 10000"/>
              <a:gd name="connsiteX124" fmla="*/ 1468 w 10000"/>
              <a:gd name="connsiteY124" fmla="*/ 3495 h 10000"/>
              <a:gd name="connsiteX125" fmla="*/ 1442 w 10000"/>
              <a:gd name="connsiteY125" fmla="*/ 3542 h 10000"/>
              <a:gd name="connsiteX126" fmla="*/ 1383 w 10000"/>
              <a:gd name="connsiteY126" fmla="*/ 3542 h 10000"/>
              <a:gd name="connsiteX127" fmla="*/ 1233 w 10000"/>
              <a:gd name="connsiteY127" fmla="*/ 3088 h 10000"/>
              <a:gd name="connsiteX128" fmla="*/ 1095 w 10000"/>
              <a:gd name="connsiteY128" fmla="*/ 3871 h 10000"/>
              <a:gd name="connsiteX129" fmla="*/ 1041 w 10000"/>
              <a:gd name="connsiteY129" fmla="*/ 3824 h 10000"/>
              <a:gd name="connsiteX130" fmla="*/ 886 w 10000"/>
              <a:gd name="connsiteY130" fmla="*/ 2806 h 10000"/>
              <a:gd name="connsiteX131" fmla="*/ 721 w 10000"/>
              <a:gd name="connsiteY131" fmla="*/ 2524 h 10000"/>
              <a:gd name="connsiteX132" fmla="*/ 625 w 10000"/>
              <a:gd name="connsiteY132" fmla="*/ 2602 h 10000"/>
              <a:gd name="connsiteX133" fmla="*/ 651 w 10000"/>
              <a:gd name="connsiteY133" fmla="*/ 2241 h 10000"/>
              <a:gd name="connsiteX134" fmla="*/ 358 w 10000"/>
              <a:gd name="connsiteY134" fmla="*/ 2069 h 10000"/>
              <a:gd name="connsiteX135" fmla="*/ 416 w 10000"/>
              <a:gd name="connsiteY135" fmla="*/ 1865 h 10000"/>
              <a:gd name="connsiteX136" fmla="*/ 374 w 10000"/>
              <a:gd name="connsiteY136" fmla="*/ 1865 h 10000"/>
              <a:gd name="connsiteX137" fmla="*/ 251 w 10000"/>
              <a:gd name="connsiteY137" fmla="*/ 2069 h 10000"/>
              <a:gd name="connsiteX138" fmla="*/ 304 w 10000"/>
              <a:gd name="connsiteY138" fmla="*/ 1865 h 10000"/>
              <a:gd name="connsiteX139" fmla="*/ 320 w 10000"/>
              <a:gd name="connsiteY139" fmla="*/ 1787 h 10000"/>
              <a:gd name="connsiteX140" fmla="*/ 155 w 10000"/>
              <a:gd name="connsiteY140" fmla="*/ 1959 h 10000"/>
              <a:gd name="connsiteX141" fmla="*/ 155 w 10000"/>
              <a:gd name="connsiteY141" fmla="*/ 940 h 10000"/>
              <a:gd name="connsiteX142" fmla="*/ 43 w 10000"/>
              <a:gd name="connsiteY142" fmla="*/ 862 h 10000"/>
              <a:gd name="connsiteX143" fmla="*/ 0 w 10000"/>
              <a:gd name="connsiteY143" fmla="*/ 1066 h 10000"/>
              <a:gd name="connsiteX144" fmla="*/ 0 w 10000"/>
              <a:gd name="connsiteY144" fmla="*/ 0 h 10000"/>
              <a:gd name="connsiteX0" fmla="*/ 0 w 10000"/>
              <a:gd name="connsiteY0" fmla="*/ 0 h 10000"/>
              <a:gd name="connsiteX1" fmla="*/ 10000 w 10000"/>
              <a:gd name="connsiteY1" fmla="*/ 0 h 10000"/>
              <a:gd name="connsiteX2" fmla="*/ 10000 w 10000"/>
              <a:gd name="connsiteY2" fmla="*/ 5815 h 10000"/>
              <a:gd name="connsiteX3" fmla="*/ 9920 w 10000"/>
              <a:gd name="connsiteY3" fmla="*/ 5658 h 10000"/>
              <a:gd name="connsiteX4" fmla="*/ 9754 w 10000"/>
              <a:gd name="connsiteY4" fmla="*/ 6019 h 10000"/>
              <a:gd name="connsiteX5" fmla="*/ 9712 w 10000"/>
              <a:gd name="connsiteY5" fmla="*/ 6881 h 10000"/>
              <a:gd name="connsiteX6" fmla="*/ 9349 w 10000"/>
              <a:gd name="connsiteY6" fmla="*/ 7398 h 10000"/>
              <a:gd name="connsiteX7" fmla="*/ 9279 w 10000"/>
              <a:gd name="connsiteY7" fmla="*/ 7194 h 10000"/>
              <a:gd name="connsiteX8" fmla="*/ 9253 w 10000"/>
              <a:gd name="connsiteY8" fmla="*/ 7241 h 10000"/>
              <a:gd name="connsiteX9" fmla="*/ 9242 w 10000"/>
              <a:gd name="connsiteY9" fmla="*/ 7602 h 10000"/>
              <a:gd name="connsiteX10" fmla="*/ 9156 w 10000"/>
              <a:gd name="connsiteY10" fmla="*/ 7649 h 10000"/>
              <a:gd name="connsiteX11" fmla="*/ 9034 w 10000"/>
              <a:gd name="connsiteY11" fmla="*/ 7241 h 10000"/>
              <a:gd name="connsiteX12" fmla="*/ 9071 w 10000"/>
              <a:gd name="connsiteY12" fmla="*/ 7085 h 10000"/>
              <a:gd name="connsiteX13" fmla="*/ 9007 w 10000"/>
              <a:gd name="connsiteY13" fmla="*/ 6834 h 10000"/>
              <a:gd name="connsiteX14" fmla="*/ 8825 w 10000"/>
              <a:gd name="connsiteY14" fmla="*/ 7038 h 10000"/>
              <a:gd name="connsiteX15" fmla="*/ 8809 w 10000"/>
              <a:gd name="connsiteY15" fmla="*/ 6912 h 10000"/>
              <a:gd name="connsiteX16" fmla="*/ 8868 w 10000"/>
              <a:gd name="connsiteY16" fmla="*/ 6755 h 10000"/>
              <a:gd name="connsiteX17" fmla="*/ 8836 w 10000"/>
              <a:gd name="connsiteY17" fmla="*/ 6630 h 10000"/>
              <a:gd name="connsiteX18" fmla="*/ 8756 w 10000"/>
              <a:gd name="connsiteY18" fmla="*/ 6708 h 10000"/>
              <a:gd name="connsiteX19" fmla="*/ 8671 w 10000"/>
              <a:gd name="connsiteY19" fmla="*/ 6379 h 10000"/>
              <a:gd name="connsiteX20" fmla="*/ 8697 w 10000"/>
              <a:gd name="connsiteY20" fmla="*/ 6097 h 10000"/>
              <a:gd name="connsiteX21" fmla="*/ 8628 w 10000"/>
              <a:gd name="connsiteY21" fmla="*/ 6176 h 10000"/>
              <a:gd name="connsiteX22" fmla="*/ 8590 w 10000"/>
              <a:gd name="connsiteY22" fmla="*/ 6912 h 10000"/>
              <a:gd name="connsiteX23" fmla="*/ 8436 w 10000"/>
              <a:gd name="connsiteY23" fmla="*/ 6834 h 10000"/>
              <a:gd name="connsiteX24" fmla="*/ 8436 w 10000"/>
              <a:gd name="connsiteY24" fmla="*/ 6787 h 10000"/>
              <a:gd name="connsiteX25" fmla="*/ 8478 w 10000"/>
              <a:gd name="connsiteY25" fmla="*/ 6677 h 10000"/>
              <a:gd name="connsiteX26" fmla="*/ 8478 w 10000"/>
              <a:gd name="connsiteY26" fmla="*/ 6630 h 10000"/>
              <a:gd name="connsiteX27" fmla="*/ 8382 w 10000"/>
              <a:gd name="connsiteY27" fmla="*/ 6505 h 10000"/>
              <a:gd name="connsiteX28" fmla="*/ 8356 w 10000"/>
              <a:gd name="connsiteY28" fmla="*/ 6787 h 10000"/>
              <a:gd name="connsiteX29" fmla="*/ 8409 w 10000"/>
              <a:gd name="connsiteY29" fmla="*/ 7038 h 10000"/>
              <a:gd name="connsiteX30" fmla="*/ 8393 w 10000"/>
              <a:gd name="connsiteY30" fmla="*/ 7038 h 10000"/>
              <a:gd name="connsiteX31" fmla="*/ 8297 w 10000"/>
              <a:gd name="connsiteY31" fmla="*/ 6787 h 10000"/>
              <a:gd name="connsiteX32" fmla="*/ 8254 w 10000"/>
              <a:gd name="connsiteY32" fmla="*/ 6348 h 10000"/>
              <a:gd name="connsiteX33" fmla="*/ 8217 w 10000"/>
              <a:gd name="connsiteY33" fmla="*/ 6348 h 10000"/>
              <a:gd name="connsiteX34" fmla="*/ 8201 w 10000"/>
              <a:gd name="connsiteY34" fmla="*/ 6505 h 10000"/>
              <a:gd name="connsiteX35" fmla="*/ 8115 w 10000"/>
              <a:gd name="connsiteY35" fmla="*/ 6379 h 10000"/>
              <a:gd name="connsiteX36" fmla="*/ 8078 w 10000"/>
              <a:gd name="connsiteY36" fmla="*/ 6583 h 10000"/>
              <a:gd name="connsiteX37" fmla="*/ 8078 w 10000"/>
              <a:gd name="connsiteY37" fmla="*/ 6426 h 10000"/>
              <a:gd name="connsiteX38" fmla="*/ 7939 w 10000"/>
              <a:gd name="connsiteY38" fmla="*/ 6755 h 10000"/>
              <a:gd name="connsiteX39" fmla="*/ 7854 w 10000"/>
              <a:gd name="connsiteY39" fmla="*/ 6755 h 10000"/>
              <a:gd name="connsiteX40" fmla="*/ 7645 w 10000"/>
              <a:gd name="connsiteY40" fmla="*/ 7241 h 10000"/>
              <a:gd name="connsiteX41" fmla="*/ 7603 w 10000"/>
              <a:gd name="connsiteY41" fmla="*/ 7085 h 10000"/>
              <a:gd name="connsiteX42" fmla="*/ 7635 w 10000"/>
              <a:gd name="connsiteY42" fmla="*/ 7398 h 10000"/>
              <a:gd name="connsiteX43" fmla="*/ 7533 w 10000"/>
              <a:gd name="connsiteY43" fmla="*/ 7398 h 10000"/>
              <a:gd name="connsiteX44" fmla="*/ 7453 w 10000"/>
              <a:gd name="connsiteY44" fmla="*/ 8088 h 10000"/>
              <a:gd name="connsiteX45" fmla="*/ 7330 w 10000"/>
              <a:gd name="connsiteY45" fmla="*/ 8292 h 10000"/>
              <a:gd name="connsiteX46" fmla="*/ 7368 w 10000"/>
              <a:gd name="connsiteY46" fmla="*/ 8542 h 10000"/>
              <a:gd name="connsiteX47" fmla="*/ 7341 w 10000"/>
              <a:gd name="connsiteY47" fmla="*/ 8699 h 10000"/>
              <a:gd name="connsiteX48" fmla="*/ 7261 w 10000"/>
              <a:gd name="connsiteY48" fmla="*/ 8589 h 10000"/>
              <a:gd name="connsiteX49" fmla="*/ 7192 w 10000"/>
              <a:gd name="connsiteY49" fmla="*/ 9154 h 10000"/>
              <a:gd name="connsiteX50" fmla="*/ 7160 w 10000"/>
              <a:gd name="connsiteY50" fmla="*/ 9154 h 10000"/>
              <a:gd name="connsiteX51" fmla="*/ 7149 w 10000"/>
              <a:gd name="connsiteY51" fmla="*/ 8903 h 10000"/>
              <a:gd name="connsiteX52" fmla="*/ 7122 w 10000"/>
              <a:gd name="connsiteY52" fmla="*/ 9075 h 10000"/>
              <a:gd name="connsiteX53" fmla="*/ 7090 w 10000"/>
              <a:gd name="connsiteY53" fmla="*/ 9310 h 10000"/>
              <a:gd name="connsiteX54" fmla="*/ 6887 w 10000"/>
              <a:gd name="connsiteY54" fmla="*/ 9310 h 10000"/>
              <a:gd name="connsiteX55" fmla="*/ 6845 w 10000"/>
              <a:gd name="connsiteY55" fmla="*/ 9796 h 10000"/>
              <a:gd name="connsiteX56" fmla="*/ 6818 w 10000"/>
              <a:gd name="connsiteY56" fmla="*/ 9389 h 10000"/>
              <a:gd name="connsiteX57" fmla="*/ 6620 w 10000"/>
              <a:gd name="connsiteY57" fmla="*/ 9592 h 10000"/>
              <a:gd name="connsiteX58" fmla="*/ 6385 w 10000"/>
              <a:gd name="connsiteY58" fmla="*/ 8903 h 10000"/>
              <a:gd name="connsiteX59" fmla="*/ 6385 w 10000"/>
              <a:gd name="connsiteY59" fmla="*/ 9028 h 10000"/>
              <a:gd name="connsiteX60" fmla="*/ 6428 w 10000"/>
              <a:gd name="connsiteY60" fmla="*/ 9154 h 10000"/>
              <a:gd name="connsiteX61" fmla="*/ 6273 w 10000"/>
              <a:gd name="connsiteY61" fmla="*/ 9357 h 10000"/>
              <a:gd name="connsiteX62" fmla="*/ 6316 w 10000"/>
              <a:gd name="connsiteY62" fmla="*/ 9436 h 10000"/>
              <a:gd name="connsiteX63" fmla="*/ 6193 w 10000"/>
              <a:gd name="connsiteY63" fmla="*/ 9592 h 10000"/>
              <a:gd name="connsiteX64" fmla="*/ 6097 w 10000"/>
              <a:gd name="connsiteY64" fmla="*/ 9185 h 10000"/>
              <a:gd name="connsiteX65" fmla="*/ 6054 w 10000"/>
              <a:gd name="connsiteY65" fmla="*/ 9185 h 10000"/>
              <a:gd name="connsiteX66" fmla="*/ 6054 w 10000"/>
              <a:gd name="connsiteY66" fmla="*/ 9483 h 10000"/>
              <a:gd name="connsiteX67" fmla="*/ 5804 w 10000"/>
              <a:gd name="connsiteY67" fmla="*/ 9483 h 10000"/>
              <a:gd name="connsiteX68" fmla="*/ 5900 w 10000"/>
              <a:gd name="connsiteY68" fmla="*/ 9843 h 10000"/>
              <a:gd name="connsiteX69" fmla="*/ 5889 w 10000"/>
              <a:gd name="connsiteY69" fmla="*/ 10000 h 10000"/>
              <a:gd name="connsiteX70" fmla="*/ 5419 w 10000"/>
              <a:gd name="connsiteY70" fmla="*/ 9843 h 10000"/>
              <a:gd name="connsiteX71" fmla="*/ 5350 w 10000"/>
              <a:gd name="connsiteY71" fmla="*/ 9436 h 10000"/>
              <a:gd name="connsiteX72" fmla="*/ 5222 w 10000"/>
              <a:gd name="connsiteY72" fmla="*/ 9718 h 10000"/>
              <a:gd name="connsiteX73" fmla="*/ 5179 w 10000"/>
              <a:gd name="connsiteY73" fmla="*/ 9592 h 10000"/>
              <a:gd name="connsiteX74" fmla="*/ 5195 w 10000"/>
              <a:gd name="connsiteY74" fmla="*/ 9279 h 10000"/>
              <a:gd name="connsiteX75" fmla="*/ 5099 w 10000"/>
              <a:gd name="connsiteY75" fmla="*/ 9639 h 10000"/>
              <a:gd name="connsiteX76" fmla="*/ 5056 w 10000"/>
              <a:gd name="connsiteY76" fmla="*/ 9592 h 10000"/>
              <a:gd name="connsiteX77" fmla="*/ 5003 w 10000"/>
              <a:gd name="connsiteY77" fmla="*/ 9154 h 10000"/>
              <a:gd name="connsiteX78" fmla="*/ 4987 w 10000"/>
              <a:gd name="connsiteY78" fmla="*/ 9154 h 10000"/>
              <a:gd name="connsiteX79" fmla="*/ 4987 w 10000"/>
              <a:gd name="connsiteY79" fmla="*/ 9357 h 10000"/>
              <a:gd name="connsiteX80" fmla="*/ 5029 w 10000"/>
              <a:gd name="connsiteY80" fmla="*/ 9436 h 10000"/>
              <a:gd name="connsiteX81" fmla="*/ 5013 w 10000"/>
              <a:gd name="connsiteY81" fmla="*/ 9436 h 10000"/>
              <a:gd name="connsiteX82" fmla="*/ 4864 w 10000"/>
              <a:gd name="connsiteY82" fmla="*/ 8981 h 10000"/>
              <a:gd name="connsiteX83" fmla="*/ 4682 w 10000"/>
              <a:gd name="connsiteY83" fmla="*/ 9107 h 10000"/>
              <a:gd name="connsiteX84" fmla="*/ 4613 w 10000"/>
              <a:gd name="connsiteY84" fmla="*/ 9561 h 10000"/>
              <a:gd name="connsiteX85" fmla="*/ 4212 w 10000"/>
              <a:gd name="connsiteY85" fmla="*/ 9075 h 10000"/>
              <a:gd name="connsiteX86" fmla="*/ 4239 w 10000"/>
              <a:gd name="connsiteY86" fmla="*/ 9279 h 10000"/>
              <a:gd name="connsiteX87" fmla="*/ 4196 w 10000"/>
              <a:gd name="connsiteY87" fmla="*/ 9279 h 10000"/>
              <a:gd name="connsiteX88" fmla="*/ 4143 w 10000"/>
              <a:gd name="connsiteY88" fmla="*/ 9028 h 10000"/>
              <a:gd name="connsiteX89" fmla="*/ 4015 w 10000"/>
              <a:gd name="connsiteY89" fmla="*/ 9075 h 10000"/>
              <a:gd name="connsiteX90" fmla="*/ 4004 w 10000"/>
              <a:gd name="connsiteY90" fmla="*/ 8777 h 10000"/>
              <a:gd name="connsiteX91" fmla="*/ 3876 w 10000"/>
              <a:gd name="connsiteY91" fmla="*/ 8777 h 10000"/>
              <a:gd name="connsiteX92" fmla="*/ 3684 w 10000"/>
              <a:gd name="connsiteY92" fmla="*/ 7774 h 10000"/>
              <a:gd name="connsiteX93" fmla="*/ 3673 w 10000"/>
              <a:gd name="connsiteY93" fmla="*/ 7774 h 10000"/>
              <a:gd name="connsiteX94" fmla="*/ 3673 w 10000"/>
              <a:gd name="connsiteY94" fmla="*/ 7884 h 10000"/>
              <a:gd name="connsiteX95" fmla="*/ 3700 w 10000"/>
              <a:gd name="connsiteY95" fmla="*/ 8056 h 10000"/>
              <a:gd name="connsiteX96" fmla="*/ 3833 w 10000"/>
              <a:gd name="connsiteY96" fmla="*/ 6875 h 10000"/>
              <a:gd name="connsiteX97" fmla="*/ 3615 w 10000"/>
              <a:gd name="connsiteY97" fmla="*/ 8009 h 10000"/>
              <a:gd name="connsiteX98" fmla="*/ 3750 w 10000"/>
              <a:gd name="connsiteY98" fmla="*/ 6250 h 10000"/>
              <a:gd name="connsiteX99" fmla="*/ 3631 w 10000"/>
              <a:gd name="connsiteY99" fmla="*/ 6348 h 10000"/>
              <a:gd name="connsiteX100" fmla="*/ 3615 w 10000"/>
              <a:gd name="connsiteY100" fmla="*/ 6348 h 10000"/>
              <a:gd name="connsiteX101" fmla="*/ 3465 w 10000"/>
              <a:gd name="connsiteY101" fmla="*/ 6379 h 10000"/>
              <a:gd name="connsiteX102" fmla="*/ 3406 w 10000"/>
              <a:gd name="connsiteY102" fmla="*/ 5893 h 10000"/>
              <a:gd name="connsiteX103" fmla="*/ 3198 w 10000"/>
              <a:gd name="connsiteY103" fmla="*/ 5815 h 10000"/>
              <a:gd name="connsiteX104" fmla="*/ 3091 w 10000"/>
              <a:gd name="connsiteY104" fmla="*/ 5862 h 10000"/>
              <a:gd name="connsiteX105" fmla="*/ 3006 w 10000"/>
              <a:gd name="connsiteY105" fmla="*/ 5533 h 10000"/>
              <a:gd name="connsiteX106" fmla="*/ 2990 w 10000"/>
              <a:gd name="connsiteY106" fmla="*/ 5533 h 10000"/>
              <a:gd name="connsiteX107" fmla="*/ 2936 w 10000"/>
              <a:gd name="connsiteY107" fmla="*/ 5972 h 10000"/>
              <a:gd name="connsiteX108" fmla="*/ 2910 w 10000"/>
              <a:gd name="connsiteY108" fmla="*/ 5940 h 10000"/>
              <a:gd name="connsiteX109" fmla="*/ 2851 w 10000"/>
              <a:gd name="connsiteY109" fmla="*/ 5204 h 10000"/>
              <a:gd name="connsiteX110" fmla="*/ 2840 w 10000"/>
              <a:gd name="connsiteY110" fmla="*/ 5204 h 10000"/>
              <a:gd name="connsiteX111" fmla="*/ 2840 w 10000"/>
              <a:gd name="connsiteY111" fmla="*/ 5408 h 10000"/>
              <a:gd name="connsiteX112" fmla="*/ 2798 w 10000"/>
              <a:gd name="connsiteY112" fmla="*/ 5282 h 10000"/>
              <a:gd name="connsiteX113" fmla="*/ 2814 w 10000"/>
              <a:gd name="connsiteY113" fmla="*/ 4796 h 10000"/>
              <a:gd name="connsiteX114" fmla="*/ 2563 w 10000"/>
              <a:gd name="connsiteY114" fmla="*/ 4671 h 10000"/>
              <a:gd name="connsiteX115" fmla="*/ 2440 w 10000"/>
              <a:gd name="connsiteY115" fmla="*/ 4922 h 10000"/>
              <a:gd name="connsiteX116" fmla="*/ 2023 w 10000"/>
              <a:gd name="connsiteY116" fmla="*/ 3574 h 10000"/>
              <a:gd name="connsiteX117" fmla="*/ 2034 w 10000"/>
              <a:gd name="connsiteY117" fmla="*/ 3777 h 10000"/>
              <a:gd name="connsiteX118" fmla="*/ 1815 w 10000"/>
              <a:gd name="connsiteY118" fmla="*/ 3668 h 10000"/>
              <a:gd name="connsiteX119" fmla="*/ 1815 w 10000"/>
              <a:gd name="connsiteY119" fmla="*/ 3542 h 10000"/>
              <a:gd name="connsiteX120" fmla="*/ 1842 w 10000"/>
              <a:gd name="connsiteY120" fmla="*/ 3166 h 10000"/>
              <a:gd name="connsiteX121" fmla="*/ 1773 w 10000"/>
              <a:gd name="connsiteY121" fmla="*/ 2931 h 10000"/>
              <a:gd name="connsiteX122" fmla="*/ 1580 w 10000"/>
              <a:gd name="connsiteY122" fmla="*/ 2727 h 10000"/>
              <a:gd name="connsiteX123" fmla="*/ 1468 w 10000"/>
              <a:gd name="connsiteY123" fmla="*/ 2884 h 10000"/>
              <a:gd name="connsiteX124" fmla="*/ 1468 w 10000"/>
              <a:gd name="connsiteY124" fmla="*/ 3495 h 10000"/>
              <a:gd name="connsiteX125" fmla="*/ 1442 w 10000"/>
              <a:gd name="connsiteY125" fmla="*/ 3542 h 10000"/>
              <a:gd name="connsiteX126" fmla="*/ 1383 w 10000"/>
              <a:gd name="connsiteY126" fmla="*/ 3542 h 10000"/>
              <a:gd name="connsiteX127" fmla="*/ 1233 w 10000"/>
              <a:gd name="connsiteY127" fmla="*/ 3088 h 10000"/>
              <a:gd name="connsiteX128" fmla="*/ 1095 w 10000"/>
              <a:gd name="connsiteY128" fmla="*/ 3871 h 10000"/>
              <a:gd name="connsiteX129" fmla="*/ 1041 w 10000"/>
              <a:gd name="connsiteY129" fmla="*/ 3824 h 10000"/>
              <a:gd name="connsiteX130" fmla="*/ 886 w 10000"/>
              <a:gd name="connsiteY130" fmla="*/ 2806 h 10000"/>
              <a:gd name="connsiteX131" fmla="*/ 721 w 10000"/>
              <a:gd name="connsiteY131" fmla="*/ 2524 h 10000"/>
              <a:gd name="connsiteX132" fmla="*/ 625 w 10000"/>
              <a:gd name="connsiteY132" fmla="*/ 2602 h 10000"/>
              <a:gd name="connsiteX133" fmla="*/ 651 w 10000"/>
              <a:gd name="connsiteY133" fmla="*/ 2241 h 10000"/>
              <a:gd name="connsiteX134" fmla="*/ 358 w 10000"/>
              <a:gd name="connsiteY134" fmla="*/ 2069 h 10000"/>
              <a:gd name="connsiteX135" fmla="*/ 416 w 10000"/>
              <a:gd name="connsiteY135" fmla="*/ 1865 h 10000"/>
              <a:gd name="connsiteX136" fmla="*/ 374 w 10000"/>
              <a:gd name="connsiteY136" fmla="*/ 1865 h 10000"/>
              <a:gd name="connsiteX137" fmla="*/ 251 w 10000"/>
              <a:gd name="connsiteY137" fmla="*/ 2069 h 10000"/>
              <a:gd name="connsiteX138" fmla="*/ 304 w 10000"/>
              <a:gd name="connsiteY138" fmla="*/ 1865 h 10000"/>
              <a:gd name="connsiteX139" fmla="*/ 320 w 10000"/>
              <a:gd name="connsiteY139" fmla="*/ 1787 h 10000"/>
              <a:gd name="connsiteX140" fmla="*/ 155 w 10000"/>
              <a:gd name="connsiteY140" fmla="*/ 1959 h 10000"/>
              <a:gd name="connsiteX141" fmla="*/ 155 w 10000"/>
              <a:gd name="connsiteY141" fmla="*/ 940 h 10000"/>
              <a:gd name="connsiteX142" fmla="*/ 43 w 10000"/>
              <a:gd name="connsiteY142" fmla="*/ 862 h 10000"/>
              <a:gd name="connsiteX143" fmla="*/ 0 w 10000"/>
              <a:gd name="connsiteY143" fmla="*/ 1066 h 10000"/>
              <a:gd name="connsiteX144" fmla="*/ 0 w 10000"/>
              <a:gd name="connsiteY144" fmla="*/ 0 h 10000"/>
              <a:gd name="connsiteX0" fmla="*/ 0 w 10000"/>
              <a:gd name="connsiteY0" fmla="*/ 0 h 10000"/>
              <a:gd name="connsiteX1" fmla="*/ 10000 w 10000"/>
              <a:gd name="connsiteY1" fmla="*/ 0 h 10000"/>
              <a:gd name="connsiteX2" fmla="*/ 10000 w 10000"/>
              <a:gd name="connsiteY2" fmla="*/ 5815 h 10000"/>
              <a:gd name="connsiteX3" fmla="*/ 9920 w 10000"/>
              <a:gd name="connsiteY3" fmla="*/ 5658 h 10000"/>
              <a:gd name="connsiteX4" fmla="*/ 9754 w 10000"/>
              <a:gd name="connsiteY4" fmla="*/ 6019 h 10000"/>
              <a:gd name="connsiteX5" fmla="*/ 9712 w 10000"/>
              <a:gd name="connsiteY5" fmla="*/ 6881 h 10000"/>
              <a:gd name="connsiteX6" fmla="*/ 9349 w 10000"/>
              <a:gd name="connsiteY6" fmla="*/ 7398 h 10000"/>
              <a:gd name="connsiteX7" fmla="*/ 9279 w 10000"/>
              <a:gd name="connsiteY7" fmla="*/ 7194 h 10000"/>
              <a:gd name="connsiteX8" fmla="*/ 9253 w 10000"/>
              <a:gd name="connsiteY8" fmla="*/ 7241 h 10000"/>
              <a:gd name="connsiteX9" fmla="*/ 9242 w 10000"/>
              <a:gd name="connsiteY9" fmla="*/ 7602 h 10000"/>
              <a:gd name="connsiteX10" fmla="*/ 9156 w 10000"/>
              <a:gd name="connsiteY10" fmla="*/ 7649 h 10000"/>
              <a:gd name="connsiteX11" fmla="*/ 9034 w 10000"/>
              <a:gd name="connsiteY11" fmla="*/ 7241 h 10000"/>
              <a:gd name="connsiteX12" fmla="*/ 9071 w 10000"/>
              <a:gd name="connsiteY12" fmla="*/ 7085 h 10000"/>
              <a:gd name="connsiteX13" fmla="*/ 9007 w 10000"/>
              <a:gd name="connsiteY13" fmla="*/ 6834 h 10000"/>
              <a:gd name="connsiteX14" fmla="*/ 8825 w 10000"/>
              <a:gd name="connsiteY14" fmla="*/ 7038 h 10000"/>
              <a:gd name="connsiteX15" fmla="*/ 8809 w 10000"/>
              <a:gd name="connsiteY15" fmla="*/ 6912 h 10000"/>
              <a:gd name="connsiteX16" fmla="*/ 8868 w 10000"/>
              <a:gd name="connsiteY16" fmla="*/ 6755 h 10000"/>
              <a:gd name="connsiteX17" fmla="*/ 8836 w 10000"/>
              <a:gd name="connsiteY17" fmla="*/ 6630 h 10000"/>
              <a:gd name="connsiteX18" fmla="*/ 8756 w 10000"/>
              <a:gd name="connsiteY18" fmla="*/ 6708 h 10000"/>
              <a:gd name="connsiteX19" fmla="*/ 8671 w 10000"/>
              <a:gd name="connsiteY19" fmla="*/ 6379 h 10000"/>
              <a:gd name="connsiteX20" fmla="*/ 8697 w 10000"/>
              <a:gd name="connsiteY20" fmla="*/ 6097 h 10000"/>
              <a:gd name="connsiteX21" fmla="*/ 8628 w 10000"/>
              <a:gd name="connsiteY21" fmla="*/ 6176 h 10000"/>
              <a:gd name="connsiteX22" fmla="*/ 8590 w 10000"/>
              <a:gd name="connsiteY22" fmla="*/ 6912 h 10000"/>
              <a:gd name="connsiteX23" fmla="*/ 8436 w 10000"/>
              <a:gd name="connsiteY23" fmla="*/ 6834 h 10000"/>
              <a:gd name="connsiteX24" fmla="*/ 8436 w 10000"/>
              <a:gd name="connsiteY24" fmla="*/ 6787 h 10000"/>
              <a:gd name="connsiteX25" fmla="*/ 8478 w 10000"/>
              <a:gd name="connsiteY25" fmla="*/ 6677 h 10000"/>
              <a:gd name="connsiteX26" fmla="*/ 8478 w 10000"/>
              <a:gd name="connsiteY26" fmla="*/ 6630 h 10000"/>
              <a:gd name="connsiteX27" fmla="*/ 8382 w 10000"/>
              <a:gd name="connsiteY27" fmla="*/ 6505 h 10000"/>
              <a:gd name="connsiteX28" fmla="*/ 8356 w 10000"/>
              <a:gd name="connsiteY28" fmla="*/ 6787 h 10000"/>
              <a:gd name="connsiteX29" fmla="*/ 8409 w 10000"/>
              <a:gd name="connsiteY29" fmla="*/ 7038 h 10000"/>
              <a:gd name="connsiteX30" fmla="*/ 8393 w 10000"/>
              <a:gd name="connsiteY30" fmla="*/ 7038 h 10000"/>
              <a:gd name="connsiteX31" fmla="*/ 8297 w 10000"/>
              <a:gd name="connsiteY31" fmla="*/ 6787 h 10000"/>
              <a:gd name="connsiteX32" fmla="*/ 8254 w 10000"/>
              <a:gd name="connsiteY32" fmla="*/ 6348 h 10000"/>
              <a:gd name="connsiteX33" fmla="*/ 8217 w 10000"/>
              <a:gd name="connsiteY33" fmla="*/ 6348 h 10000"/>
              <a:gd name="connsiteX34" fmla="*/ 8201 w 10000"/>
              <a:gd name="connsiteY34" fmla="*/ 6505 h 10000"/>
              <a:gd name="connsiteX35" fmla="*/ 8115 w 10000"/>
              <a:gd name="connsiteY35" fmla="*/ 6379 h 10000"/>
              <a:gd name="connsiteX36" fmla="*/ 8078 w 10000"/>
              <a:gd name="connsiteY36" fmla="*/ 6583 h 10000"/>
              <a:gd name="connsiteX37" fmla="*/ 8078 w 10000"/>
              <a:gd name="connsiteY37" fmla="*/ 6426 h 10000"/>
              <a:gd name="connsiteX38" fmla="*/ 7939 w 10000"/>
              <a:gd name="connsiteY38" fmla="*/ 6755 h 10000"/>
              <a:gd name="connsiteX39" fmla="*/ 7854 w 10000"/>
              <a:gd name="connsiteY39" fmla="*/ 6755 h 10000"/>
              <a:gd name="connsiteX40" fmla="*/ 7645 w 10000"/>
              <a:gd name="connsiteY40" fmla="*/ 7241 h 10000"/>
              <a:gd name="connsiteX41" fmla="*/ 7603 w 10000"/>
              <a:gd name="connsiteY41" fmla="*/ 7085 h 10000"/>
              <a:gd name="connsiteX42" fmla="*/ 7635 w 10000"/>
              <a:gd name="connsiteY42" fmla="*/ 7398 h 10000"/>
              <a:gd name="connsiteX43" fmla="*/ 7533 w 10000"/>
              <a:gd name="connsiteY43" fmla="*/ 7398 h 10000"/>
              <a:gd name="connsiteX44" fmla="*/ 7453 w 10000"/>
              <a:gd name="connsiteY44" fmla="*/ 8088 h 10000"/>
              <a:gd name="connsiteX45" fmla="*/ 7330 w 10000"/>
              <a:gd name="connsiteY45" fmla="*/ 8292 h 10000"/>
              <a:gd name="connsiteX46" fmla="*/ 7368 w 10000"/>
              <a:gd name="connsiteY46" fmla="*/ 8542 h 10000"/>
              <a:gd name="connsiteX47" fmla="*/ 7341 w 10000"/>
              <a:gd name="connsiteY47" fmla="*/ 8699 h 10000"/>
              <a:gd name="connsiteX48" fmla="*/ 7261 w 10000"/>
              <a:gd name="connsiteY48" fmla="*/ 8589 h 10000"/>
              <a:gd name="connsiteX49" fmla="*/ 7192 w 10000"/>
              <a:gd name="connsiteY49" fmla="*/ 9154 h 10000"/>
              <a:gd name="connsiteX50" fmla="*/ 7160 w 10000"/>
              <a:gd name="connsiteY50" fmla="*/ 9154 h 10000"/>
              <a:gd name="connsiteX51" fmla="*/ 7149 w 10000"/>
              <a:gd name="connsiteY51" fmla="*/ 8903 h 10000"/>
              <a:gd name="connsiteX52" fmla="*/ 7122 w 10000"/>
              <a:gd name="connsiteY52" fmla="*/ 9075 h 10000"/>
              <a:gd name="connsiteX53" fmla="*/ 7090 w 10000"/>
              <a:gd name="connsiteY53" fmla="*/ 9310 h 10000"/>
              <a:gd name="connsiteX54" fmla="*/ 6887 w 10000"/>
              <a:gd name="connsiteY54" fmla="*/ 9310 h 10000"/>
              <a:gd name="connsiteX55" fmla="*/ 6845 w 10000"/>
              <a:gd name="connsiteY55" fmla="*/ 9796 h 10000"/>
              <a:gd name="connsiteX56" fmla="*/ 6818 w 10000"/>
              <a:gd name="connsiteY56" fmla="*/ 9389 h 10000"/>
              <a:gd name="connsiteX57" fmla="*/ 6620 w 10000"/>
              <a:gd name="connsiteY57" fmla="*/ 9592 h 10000"/>
              <a:gd name="connsiteX58" fmla="*/ 6385 w 10000"/>
              <a:gd name="connsiteY58" fmla="*/ 8903 h 10000"/>
              <a:gd name="connsiteX59" fmla="*/ 6385 w 10000"/>
              <a:gd name="connsiteY59" fmla="*/ 9028 h 10000"/>
              <a:gd name="connsiteX60" fmla="*/ 6428 w 10000"/>
              <a:gd name="connsiteY60" fmla="*/ 9154 h 10000"/>
              <a:gd name="connsiteX61" fmla="*/ 6273 w 10000"/>
              <a:gd name="connsiteY61" fmla="*/ 9357 h 10000"/>
              <a:gd name="connsiteX62" fmla="*/ 6316 w 10000"/>
              <a:gd name="connsiteY62" fmla="*/ 9436 h 10000"/>
              <a:gd name="connsiteX63" fmla="*/ 6193 w 10000"/>
              <a:gd name="connsiteY63" fmla="*/ 9592 h 10000"/>
              <a:gd name="connsiteX64" fmla="*/ 6097 w 10000"/>
              <a:gd name="connsiteY64" fmla="*/ 9185 h 10000"/>
              <a:gd name="connsiteX65" fmla="*/ 6054 w 10000"/>
              <a:gd name="connsiteY65" fmla="*/ 9185 h 10000"/>
              <a:gd name="connsiteX66" fmla="*/ 6054 w 10000"/>
              <a:gd name="connsiteY66" fmla="*/ 9483 h 10000"/>
              <a:gd name="connsiteX67" fmla="*/ 5804 w 10000"/>
              <a:gd name="connsiteY67" fmla="*/ 9483 h 10000"/>
              <a:gd name="connsiteX68" fmla="*/ 5900 w 10000"/>
              <a:gd name="connsiteY68" fmla="*/ 9843 h 10000"/>
              <a:gd name="connsiteX69" fmla="*/ 5889 w 10000"/>
              <a:gd name="connsiteY69" fmla="*/ 10000 h 10000"/>
              <a:gd name="connsiteX70" fmla="*/ 5419 w 10000"/>
              <a:gd name="connsiteY70" fmla="*/ 9843 h 10000"/>
              <a:gd name="connsiteX71" fmla="*/ 5350 w 10000"/>
              <a:gd name="connsiteY71" fmla="*/ 9436 h 10000"/>
              <a:gd name="connsiteX72" fmla="*/ 5222 w 10000"/>
              <a:gd name="connsiteY72" fmla="*/ 9718 h 10000"/>
              <a:gd name="connsiteX73" fmla="*/ 5179 w 10000"/>
              <a:gd name="connsiteY73" fmla="*/ 9592 h 10000"/>
              <a:gd name="connsiteX74" fmla="*/ 5195 w 10000"/>
              <a:gd name="connsiteY74" fmla="*/ 9279 h 10000"/>
              <a:gd name="connsiteX75" fmla="*/ 5099 w 10000"/>
              <a:gd name="connsiteY75" fmla="*/ 9639 h 10000"/>
              <a:gd name="connsiteX76" fmla="*/ 5056 w 10000"/>
              <a:gd name="connsiteY76" fmla="*/ 9592 h 10000"/>
              <a:gd name="connsiteX77" fmla="*/ 5003 w 10000"/>
              <a:gd name="connsiteY77" fmla="*/ 9154 h 10000"/>
              <a:gd name="connsiteX78" fmla="*/ 4987 w 10000"/>
              <a:gd name="connsiteY78" fmla="*/ 9154 h 10000"/>
              <a:gd name="connsiteX79" fmla="*/ 4987 w 10000"/>
              <a:gd name="connsiteY79" fmla="*/ 9357 h 10000"/>
              <a:gd name="connsiteX80" fmla="*/ 5029 w 10000"/>
              <a:gd name="connsiteY80" fmla="*/ 9436 h 10000"/>
              <a:gd name="connsiteX81" fmla="*/ 5013 w 10000"/>
              <a:gd name="connsiteY81" fmla="*/ 9436 h 10000"/>
              <a:gd name="connsiteX82" fmla="*/ 4864 w 10000"/>
              <a:gd name="connsiteY82" fmla="*/ 8981 h 10000"/>
              <a:gd name="connsiteX83" fmla="*/ 4682 w 10000"/>
              <a:gd name="connsiteY83" fmla="*/ 9107 h 10000"/>
              <a:gd name="connsiteX84" fmla="*/ 4613 w 10000"/>
              <a:gd name="connsiteY84" fmla="*/ 9561 h 10000"/>
              <a:gd name="connsiteX85" fmla="*/ 4212 w 10000"/>
              <a:gd name="connsiteY85" fmla="*/ 9075 h 10000"/>
              <a:gd name="connsiteX86" fmla="*/ 4239 w 10000"/>
              <a:gd name="connsiteY86" fmla="*/ 9279 h 10000"/>
              <a:gd name="connsiteX87" fmla="*/ 4196 w 10000"/>
              <a:gd name="connsiteY87" fmla="*/ 9279 h 10000"/>
              <a:gd name="connsiteX88" fmla="*/ 4143 w 10000"/>
              <a:gd name="connsiteY88" fmla="*/ 9028 h 10000"/>
              <a:gd name="connsiteX89" fmla="*/ 4015 w 10000"/>
              <a:gd name="connsiteY89" fmla="*/ 9075 h 10000"/>
              <a:gd name="connsiteX90" fmla="*/ 4004 w 10000"/>
              <a:gd name="connsiteY90" fmla="*/ 8777 h 10000"/>
              <a:gd name="connsiteX91" fmla="*/ 3876 w 10000"/>
              <a:gd name="connsiteY91" fmla="*/ 8777 h 10000"/>
              <a:gd name="connsiteX92" fmla="*/ 3684 w 10000"/>
              <a:gd name="connsiteY92" fmla="*/ 7774 h 10000"/>
              <a:gd name="connsiteX93" fmla="*/ 3673 w 10000"/>
              <a:gd name="connsiteY93" fmla="*/ 7774 h 10000"/>
              <a:gd name="connsiteX94" fmla="*/ 3673 w 10000"/>
              <a:gd name="connsiteY94" fmla="*/ 7884 h 10000"/>
              <a:gd name="connsiteX95" fmla="*/ 3700 w 10000"/>
              <a:gd name="connsiteY95" fmla="*/ 8056 h 10000"/>
              <a:gd name="connsiteX96" fmla="*/ 3833 w 10000"/>
              <a:gd name="connsiteY96" fmla="*/ 6875 h 10000"/>
              <a:gd name="connsiteX97" fmla="*/ 3719 w 10000"/>
              <a:gd name="connsiteY97" fmla="*/ 6954 h 10000"/>
              <a:gd name="connsiteX98" fmla="*/ 3750 w 10000"/>
              <a:gd name="connsiteY98" fmla="*/ 6250 h 10000"/>
              <a:gd name="connsiteX99" fmla="*/ 3631 w 10000"/>
              <a:gd name="connsiteY99" fmla="*/ 6348 h 10000"/>
              <a:gd name="connsiteX100" fmla="*/ 3615 w 10000"/>
              <a:gd name="connsiteY100" fmla="*/ 6348 h 10000"/>
              <a:gd name="connsiteX101" fmla="*/ 3465 w 10000"/>
              <a:gd name="connsiteY101" fmla="*/ 6379 h 10000"/>
              <a:gd name="connsiteX102" fmla="*/ 3406 w 10000"/>
              <a:gd name="connsiteY102" fmla="*/ 5893 h 10000"/>
              <a:gd name="connsiteX103" fmla="*/ 3198 w 10000"/>
              <a:gd name="connsiteY103" fmla="*/ 5815 h 10000"/>
              <a:gd name="connsiteX104" fmla="*/ 3091 w 10000"/>
              <a:gd name="connsiteY104" fmla="*/ 5862 h 10000"/>
              <a:gd name="connsiteX105" fmla="*/ 3006 w 10000"/>
              <a:gd name="connsiteY105" fmla="*/ 5533 h 10000"/>
              <a:gd name="connsiteX106" fmla="*/ 2990 w 10000"/>
              <a:gd name="connsiteY106" fmla="*/ 5533 h 10000"/>
              <a:gd name="connsiteX107" fmla="*/ 2936 w 10000"/>
              <a:gd name="connsiteY107" fmla="*/ 5972 h 10000"/>
              <a:gd name="connsiteX108" fmla="*/ 2910 w 10000"/>
              <a:gd name="connsiteY108" fmla="*/ 5940 h 10000"/>
              <a:gd name="connsiteX109" fmla="*/ 2851 w 10000"/>
              <a:gd name="connsiteY109" fmla="*/ 5204 h 10000"/>
              <a:gd name="connsiteX110" fmla="*/ 2840 w 10000"/>
              <a:gd name="connsiteY110" fmla="*/ 5204 h 10000"/>
              <a:gd name="connsiteX111" fmla="*/ 2840 w 10000"/>
              <a:gd name="connsiteY111" fmla="*/ 5408 h 10000"/>
              <a:gd name="connsiteX112" fmla="*/ 2798 w 10000"/>
              <a:gd name="connsiteY112" fmla="*/ 5282 h 10000"/>
              <a:gd name="connsiteX113" fmla="*/ 2814 w 10000"/>
              <a:gd name="connsiteY113" fmla="*/ 4796 h 10000"/>
              <a:gd name="connsiteX114" fmla="*/ 2563 w 10000"/>
              <a:gd name="connsiteY114" fmla="*/ 4671 h 10000"/>
              <a:gd name="connsiteX115" fmla="*/ 2440 w 10000"/>
              <a:gd name="connsiteY115" fmla="*/ 4922 h 10000"/>
              <a:gd name="connsiteX116" fmla="*/ 2023 w 10000"/>
              <a:gd name="connsiteY116" fmla="*/ 3574 h 10000"/>
              <a:gd name="connsiteX117" fmla="*/ 2034 w 10000"/>
              <a:gd name="connsiteY117" fmla="*/ 3777 h 10000"/>
              <a:gd name="connsiteX118" fmla="*/ 1815 w 10000"/>
              <a:gd name="connsiteY118" fmla="*/ 3668 h 10000"/>
              <a:gd name="connsiteX119" fmla="*/ 1815 w 10000"/>
              <a:gd name="connsiteY119" fmla="*/ 3542 h 10000"/>
              <a:gd name="connsiteX120" fmla="*/ 1842 w 10000"/>
              <a:gd name="connsiteY120" fmla="*/ 3166 h 10000"/>
              <a:gd name="connsiteX121" fmla="*/ 1773 w 10000"/>
              <a:gd name="connsiteY121" fmla="*/ 2931 h 10000"/>
              <a:gd name="connsiteX122" fmla="*/ 1580 w 10000"/>
              <a:gd name="connsiteY122" fmla="*/ 2727 h 10000"/>
              <a:gd name="connsiteX123" fmla="*/ 1468 w 10000"/>
              <a:gd name="connsiteY123" fmla="*/ 2884 h 10000"/>
              <a:gd name="connsiteX124" fmla="*/ 1468 w 10000"/>
              <a:gd name="connsiteY124" fmla="*/ 3495 h 10000"/>
              <a:gd name="connsiteX125" fmla="*/ 1442 w 10000"/>
              <a:gd name="connsiteY125" fmla="*/ 3542 h 10000"/>
              <a:gd name="connsiteX126" fmla="*/ 1383 w 10000"/>
              <a:gd name="connsiteY126" fmla="*/ 3542 h 10000"/>
              <a:gd name="connsiteX127" fmla="*/ 1233 w 10000"/>
              <a:gd name="connsiteY127" fmla="*/ 3088 h 10000"/>
              <a:gd name="connsiteX128" fmla="*/ 1095 w 10000"/>
              <a:gd name="connsiteY128" fmla="*/ 3871 h 10000"/>
              <a:gd name="connsiteX129" fmla="*/ 1041 w 10000"/>
              <a:gd name="connsiteY129" fmla="*/ 3824 h 10000"/>
              <a:gd name="connsiteX130" fmla="*/ 886 w 10000"/>
              <a:gd name="connsiteY130" fmla="*/ 2806 h 10000"/>
              <a:gd name="connsiteX131" fmla="*/ 721 w 10000"/>
              <a:gd name="connsiteY131" fmla="*/ 2524 h 10000"/>
              <a:gd name="connsiteX132" fmla="*/ 625 w 10000"/>
              <a:gd name="connsiteY132" fmla="*/ 2602 h 10000"/>
              <a:gd name="connsiteX133" fmla="*/ 651 w 10000"/>
              <a:gd name="connsiteY133" fmla="*/ 2241 h 10000"/>
              <a:gd name="connsiteX134" fmla="*/ 358 w 10000"/>
              <a:gd name="connsiteY134" fmla="*/ 2069 h 10000"/>
              <a:gd name="connsiteX135" fmla="*/ 416 w 10000"/>
              <a:gd name="connsiteY135" fmla="*/ 1865 h 10000"/>
              <a:gd name="connsiteX136" fmla="*/ 374 w 10000"/>
              <a:gd name="connsiteY136" fmla="*/ 1865 h 10000"/>
              <a:gd name="connsiteX137" fmla="*/ 251 w 10000"/>
              <a:gd name="connsiteY137" fmla="*/ 2069 h 10000"/>
              <a:gd name="connsiteX138" fmla="*/ 304 w 10000"/>
              <a:gd name="connsiteY138" fmla="*/ 1865 h 10000"/>
              <a:gd name="connsiteX139" fmla="*/ 320 w 10000"/>
              <a:gd name="connsiteY139" fmla="*/ 1787 h 10000"/>
              <a:gd name="connsiteX140" fmla="*/ 155 w 10000"/>
              <a:gd name="connsiteY140" fmla="*/ 1959 h 10000"/>
              <a:gd name="connsiteX141" fmla="*/ 155 w 10000"/>
              <a:gd name="connsiteY141" fmla="*/ 940 h 10000"/>
              <a:gd name="connsiteX142" fmla="*/ 43 w 10000"/>
              <a:gd name="connsiteY142" fmla="*/ 862 h 10000"/>
              <a:gd name="connsiteX143" fmla="*/ 0 w 10000"/>
              <a:gd name="connsiteY143" fmla="*/ 1066 h 10000"/>
              <a:gd name="connsiteX144" fmla="*/ 0 w 10000"/>
              <a:gd name="connsiteY144" fmla="*/ 0 h 10000"/>
              <a:gd name="connsiteX0" fmla="*/ 0 w 10000"/>
              <a:gd name="connsiteY0" fmla="*/ 0 h 10000"/>
              <a:gd name="connsiteX1" fmla="*/ 10000 w 10000"/>
              <a:gd name="connsiteY1" fmla="*/ 0 h 10000"/>
              <a:gd name="connsiteX2" fmla="*/ 10000 w 10000"/>
              <a:gd name="connsiteY2" fmla="*/ 5815 h 10000"/>
              <a:gd name="connsiteX3" fmla="*/ 9920 w 10000"/>
              <a:gd name="connsiteY3" fmla="*/ 5658 h 10000"/>
              <a:gd name="connsiteX4" fmla="*/ 9754 w 10000"/>
              <a:gd name="connsiteY4" fmla="*/ 6019 h 10000"/>
              <a:gd name="connsiteX5" fmla="*/ 9712 w 10000"/>
              <a:gd name="connsiteY5" fmla="*/ 6881 h 10000"/>
              <a:gd name="connsiteX6" fmla="*/ 9349 w 10000"/>
              <a:gd name="connsiteY6" fmla="*/ 7398 h 10000"/>
              <a:gd name="connsiteX7" fmla="*/ 9279 w 10000"/>
              <a:gd name="connsiteY7" fmla="*/ 7194 h 10000"/>
              <a:gd name="connsiteX8" fmla="*/ 9253 w 10000"/>
              <a:gd name="connsiteY8" fmla="*/ 7241 h 10000"/>
              <a:gd name="connsiteX9" fmla="*/ 9242 w 10000"/>
              <a:gd name="connsiteY9" fmla="*/ 7602 h 10000"/>
              <a:gd name="connsiteX10" fmla="*/ 9156 w 10000"/>
              <a:gd name="connsiteY10" fmla="*/ 7649 h 10000"/>
              <a:gd name="connsiteX11" fmla="*/ 9034 w 10000"/>
              <a:gd name="connsiteY11" fmla="*/ 7241 h 10000"/>
              <a:gd name="connsiteX12" fmla="*/ 9071 w 10000"/>
              <a:gd name="connsiteY12" fmla="*/ 7085 h 10000"/>
              <a:gd name="connsiteX13" fmla="*/ 9007 w 10000"/>
              <a:gd name="connsiteY13" fmla="*/ 6834 h 10000"/>
              <a:gd name="connsiteX14" fmla="*/ 8825 w 10000"/>
              <a:gd name="connsiteY14" fmla="*/ 7038 h 10000"/>
              <a:gd name="connsiteX15" fmla="*/ 8809 w 10000"/>
              <a:gd name="connsiteY15" fmla="*/ 6912 h 10000"/>
              <a:gd name="connsiteX16" fmla="*/ 8868 w 10000"/>
              <a:gd name="connsiteY16" fmla="*/ 6755 h 10000"/>
              <a:gd name="connsiteX17" fmla="*/ 8836 w 10000"/>
              <a:gd name="connsiteY17" fmla="*/ 6630 h 10000"/>
              <a:gd name="connsiteX18" fmla="*/ 8756 w 10000"/>
              <a:gd name="connsiteY18" fmla="*/ 6708 h 10000"/>
              <a:gd name="connsiteX19" fmla="*/ 8671 w 10000"/>
              <a:gd name="connsiteY19" fmla="*/ 6379 h 10000"/>
              <a:gd name="connsiteX20" fmla="*/ 8697 w 10000"/>
              <a:gd name="connsiteY20" fmla="*/ 6097 h 10000"/>
              <a:gd name="connsiteX21" fmla="*/ 8628 w 10000"/>
              <a:gd name="connsiteY21" fmla="*/ 6176 h 10000"/>
              <a:gd name="connsiteX22" fmla="*/ 8590 w 10000"/>
              <a:gd name="connsiteY22" fmla="*/ 6912 h 10000"/>
              <a:gd name="connsiteX23" fmla="*/ 8436 w 10000"/>
              <a:gd name="connsiteY23" fmla="*/ 6834 h 10000"/>
              <a:gd name="connsiteX24" fmla="*/ 8436 w 10000"/>
              <a:gd name="connsiteY24" fmla="*/ 6787 h 10000"/>
              <a:gd name="connsiteX25" fmla="*/ 8478 w 10000"/>
              <a:gd name="connsiteY25" fmla="*/ 6677 h 10000"/>
              <a:gd name="connsiteX26" fmla="*/ 8478 w 10000"/>
              <a:gd name="connsiteY26" fmla="*/ 6630 h 10000"/>
              <a:gd name="connsiteX27" fmla="*/ 8382 w 10000"/>
              <a:gd name="connsiteY27" fmla="*/ 6505 h 10000"/>
              <a:gd name="connsiteX28" fmla="*/ 8356 w 10000"/>
              <a:gd name="connsiteY28" fmla="*/ 6787 h 10000"/>
              <a:gd name="connsiteX29" fmla="*/ 8409 w 10000"/>
              <a:gd name="connsiteY29" fmla="*/ 7038 h 10000"/>
              <a:gd name="connsiteX30" fmla="*/ 8393 w 10000"/>
              <a:gd name="connsiteY30" fmla="*/ 7038 h 10000"/>
              <a:gd name="connsiteX31" fmla="*/ 8297 w 10000"/>
              <a:gd name="connsiteY31" fmla="*/ 6787 h 10000"/>
              <a:gd name="connsiteX32" fmla="*/ 8254 w 10000"/>
              <a:gd name="connsiteY32" fmla="*/ 6348 h 10000"/>
              <a:gd name="connsiteX33" fmla="*/ 8217 w 10000"/>
              <a:gd name="connsiteY33" fmla="*/ 6348 h 10000"/>
              <a:gd name="connsiteX34" fmla="*/ 8201 w 10000"/>
              <a:gd name="connsiteY34" fmla="*/ 6505 h 10000"/>
              <a:gd name="connsiteX35" fmla="*/ 8115 w 10000"/>
              <a:gd name="connsiteY35" fmla="*/ 6379 h 10000"/>
              <a:gd name="connsiteX36" fmla="*/ 8078 w 10000"/>
              <a:gd name="connsiteY36" fmla="*/ 6583 h 10000"/>
              <a:gd name="connsiteX37" fmla="*/ 8078 w 10000"/>
              <a:gd name="connsiteY37" fmla="*/ 6426 h 10000"/>
              <a:gd name="connsiteX38" fmla="*/ 7939 w 10000"/>
              <a:gd name="connsiteY38" fmla="*/ 6755 h 10000"/>
              <a:gd name="connsiteX39" fmla="*/ 7854 w 10000"/>
              <a:gd name="connsiteY39" fmla="*/ 6755 h 10000"/>
              <a:gd name="connsiteX40" fmla="*/ 7645 w 10000"/>
              <a:gd name="connsiteY40" fmla="*/ 7241 h 10000"/>
              <a:gd name="connsiteX41" fmla="*/ 7603 w 10000"/>
              <a:gd name="connsiteY41" fmla="*/ 7085 h 10000"/>
              <a:gd name="connsiteX42" fmla="*/ 7635 w 10000"/>
              <a:gd name="connsiteY42" fmla="*/ 7398 h 10000"/>
              <a:gd name="connsiteX43" fmla="*/ 7533 w 10000"/>
              <a:gd name="connsiteY43" fmla="*/ 7398 h 10000"/>
              <a:gd name="connsiteX44" fmla="*/ 7453 w 10000"/>
              <a:gd name="connsiteY44" fmla="*/ 8088 h 10000"/>
              <a:gd name="connsiteX45" fmla="*/ 7330 w 10000"/>
              <a:gd name="connsiteY45" fmla="*/ 8292 h 10000"/>
              <a:gd name="connsiteX46" fmla="*/ 7368 w 10000"/>
              <a:gd name="connsiteY46" fmla="*/ 8542 h 10000"/>
              <a:gd name="connsiteX47" fmla="*/ 7341 w 10000"/>
              <a:gd name="connsiteY47" fmla="*/ 8699 h 10000"/>
              <a:gd name="connsiteX48" fmla="*/ 7261 w 10000"/>
              <a:gd name="connsiteY48" fmla="*/ 8589 h 10000"/>
              <a:gd name="connsiteX49" fmla="*/ 7192 w 10000"/>
              <a:gd name="connsiteY49" fmla="*/ 9154 h 10000"/>
              <a:gd name="connsiteX50" fmla="*/ 7160 w 10000"/>
              <a:gd name="connsiteY50" fmla="*/ 9154 h 10000"/>
              <a:gd name="connsiteX51" fmla="*/ 7149 w 10000"/>
              <a:gd name="connsiteY51" fmla="*/ 8903 h 10000"/>
              <a:gd name="connsiteX52" fmla="*/ 7122 w 10000"/>
              <a:gd name="connsiteY52" fmla="*/ 9075 h 10000"/>
              <a:gd name="connsiteX53" fmla="*/ 7090 w 10000"/>
              <a:gd name="connsiteY53" fmla="*/ 9310 h 10000"/>
              <a:gd name="connsiteX54" fmla="*/ 6887 w 10000"/>
              <a:gd name="connsiteY54" fmla="*/ 9310 h 10000"/>
              <a:gd name="connsiteX55" fmla="*/ 6845 w 10000"/>
              <a:gd name="connsiteY55" fmla="*/ 9796 h 10000"/>
              <a:gd name="connsiteX56" fmla="*/ 6818 w 10000"/>
              <a:gd name="connsiteY56" fmla="*/ 9389 h 10000"/>
              <a:gd name="connsiteX57" fmla="*/ 6620 w 10000"/>
              <a:gd name="connsiteY57" fmla="*/ 9592 h 10000"/>
              <a:gd name="connsiteX58" fmla="*/ 6385 w 10000"/>
              <a:gd name="connsiteY58" fmla="*/ 8903 h 10000"/>
              <a:gd name="connsiteX59" fmla="*/ 6385 w 10000"/>
              <a:gd name="connsiteY59" fmla="*/ 9028 h 10000"/>
              <a:gd name="connsiteX60" fmla="*/ 6428 w 10000"/>
              <a:gd name="connsiteY60" fmla="*/ 9154 h 10000"/>
              <a:gd name="connsiteX61" fmla="*/ 6273 w 10000"/>
              <a:gd name="connsiteY61" fmla="*/ 9357 h 10000"/>
              <a:gd name="connsiteX62" fmla="*/ 6316 w 10000"/>
              <a:gd name="connsiteY62" fmla="*/ 9436 h 10000"/>
              <a:gd name="connsiteX63" fmla="*/ 6193 w 10000"/>
              <a:gd name="connsiteY63" fmla="*/ 9592 h 10000"/>
              <a:gd name="connsiteX64" fmla="*/ 6097 w 10000"/>
              <a:gd name="connsiteY64" fmla="*/ 9185 h 10000"/>
              <a:gd name="connsiteX65" fmla="*/ 6054 w 10000"/>
              <a:gd name="connsiteY65" fmla="*/ 9185 h 10000"/>
              <a:gd name="connsiteX66" fmla="*/ 6054 w 10000"/>
              <a:gd name="connsiteY66" fmla="*/ 9483 h 10000"/>
              <a:gd name="connsiteX67" fmla="*/ 5804 w 10000"/>
              <a:gd name="connsiteY67" fmla="*/ 9483 h 10000"/>
              <a:gd name="connsiteX68" fmla="*/ 5900 w 10000"/>
              <a:gd name="connsiteY68" fmla="*/ 9843 h 10000"/>
              <a:gd name="connsiteX69" fmla="*/ 5889 w 10000"/>
              <a:gd name="connsiteY69" fmla="*/ 10000 h 10000"/>
              <a:gd name="connsiteX70" fmla="*/ 5419 w 10000"/>
              <a:gd name="connsiteY70" fmla="*/ 9843 h 10000"/>
              <a:gd name="connsiteX71" fmla="*/ 5350 w 10000"/>
              <a:gd name="connsiteY71" fmla="*/ 9436 h 10000"/>
              <a:gd name="connsiteX72" fmla="*/ 5222 w 10000"/>
              <a:gd name="connsiteY72" fmla="*/ 9718 h 10000"/>
              <a:gd name="connsiteX73" fmla="*/ 5179 w 10000"/>
              <a:gd name="connsiteY73" fmla="*/ 9592 h 10000"/>
              <a:gd name="connsiteX74" fmla="*/ 5195 w 10000"/>
              <a:gd name="connsiteY74" fmla="*/ 9279 h 10000"/>
              <a:gd name="connsiteX75" fmla="*/ 5099 w 10000"/>
              <a:gd name="connsiteY75" fmla="*/ 9639 h 10000"/>
              <a:gd name="connsiteX76" fmla="*/ 5056 w 10000"/>
              <a:gd name="connsiteY76" fmla="*/ 9592 h 10000"/>
              <a:gd name="connsiteX77" fmla="*/ 5003 w 10000"/>
              <a:gd name="connsiteY77" fmla="*/ 9154 h 10000"/>
              <a:gd name="connsiteX78" fmla="*/ 4987 w 10000"/>
              <a:gd name="connsiteY78" fmla="*/ 9154 h 10000"/>
              <a:gd name="connsiteX79" fmla="*/ 4987 w 10000"/>
              <a:gd name="connsiteY79" fmla="*/ 9357 h 10000"/>
              <a:gd name="connsiteX80" fmla="*/ 5029 w 10000"/>
              <a:gd name="connsiteY80" fmla="*/ 9436 h 10000"/>
              <a:gd name="connsiteX81" fmla="*/ 5013 w 10000"/>
              <a:gd name="connsiteY81" fmla="*/ 9436 h 10000"/>
              <a:gd name="connsiteX82" fmla="*/ 4864 w 10000"/>
              <a:gd name="connsiteY82" fmla="*/ 8981 h 10000"/>
              <a:gd name="connsiteX83" fmla="*/ 4682 w 10000"/>
              <a:gd name="connsiteY83" fmla="*/ 9107 h 10000"/>
              <a:gd name="connsiteX84" fmla="*/ 4613 w 10000"/>
              <a:gd name="connsiteY84" fmla="*/ 9561 h 10000"/>
              <a:gd name="connsiteX85" fmla="*/ 4212 w 10000"/>
              <a:gd name="connsiteY85" fmla="*/ 9075 h 10000"/>
              <a:gd name="connsiteX86" fmla="*/ 4239 w 10000"/>
              <a:gd name="connsiteY86" fmla="*/ 9279 h 10000"/>
              <a:gd name="connsiteX87" fmla="*/ 4196 w 10000"/>
              <a:gd name="connsiteY87" fmla="*/ 9279 h 10000"/>
              <a:gd name="connsiteX88" fmla="*/ 4143 w 10000"/>
              <a:gd name="connsiteY88" fmla="*/ 9028 h 10000"/>
              <a:gd name="connsiteX89" fmla="*/ 4015 w 10000"/>
              <a:gd name="connsiteY89" fmla="*/ 9075 h 10000"/>
              <a:gd name="connsiteX90" fmla="*/ 4004 w 10000"/>
              <a:gd name="connsiteY90" fmla="*/ 8777 h 10000"/>
              <a:gd name="connsiteX91" fmla="*/ 3876 w 10000"/>
              <a:gd name="connsiteY91" fmla="*/ 8777 h 10000"/>
              <a:gd name="connsiteX92" fmla="*/ 3684 w 10000"/>
              <a:gd name="connsiteY92" fmla="*/ 7774 h 10000"/>
              <a:gd name="connsiteX93" fmla="*/ 3673 w 10000"/>
              <a:gd name="connsiteY93" fmla="*/ 7774 h 10000"/>
              <a:gd name="connsiteX94" fmla="*/ 3954 w 10000"/>
              <a:gd name="connsiteY94" fmla="*/ 6947 h 10000"/>
              <a:gd name="connsiteX95" fmla="*/ 3700 w 10000"/>
              <a:gd name="connsiteY95" fmla="*/ 8056 h 10000"/>
              <a:gd name="connsiteX96" fmla="*/ 3833 w 10000"/>
              <a:gd name="connsiteY96" fmla="*/ 6875 h 10000"/>
              <a:gd name="connsiteX97" fmla="*/ 3719 w 10000"/>
              <a:gd name="connsiteY97" fmla="*/ 6954 h 10000"/>
              <a:gd name="connsiteX98" fmla="*/ 3750 w 10000"/>
              <a:gd name="connsiteY98" fmla="*/ 6250 h 10000"/>
              <a:gd name="connsiteX99" fmla="*/ 3631 w 10000"/>
              <a:gd name="connsiteY99" fmla="*/ 6348 h 10000"/>
              <a:gd name="connsiteX100" fmla="*/ 3615 w 10000"/>
              <a:gd name="connsiteY100" fmla="*/ 6348 h 10000"/>
              <a:gd name="connsiteX101" fmla="*/ 3465 w 10000"/>
              <a:gd name="connsiteY101" fmla="*/ 6379 h 10000"/>
              <a:gd name="connsiteX102" fmla="*/ 3406 w 10000"/>
              <a:gd name="connsiteY102" fmla="*/ 5893 h 10000"/>
              <a:gd name="connsiteX103" fmla="*/ 3198 w 10000"/>
              <a:gd name="connsiteY103" fmla="*/ 5815 h 10000"/>
              <a:gd name="connsiteX104" fmla="*/ 3091 w 10000"/>
              <a:gd name="connsiteY104" fmla="*/ 5862 h 10000"/>
              <a:gd name="connsiteX105" fmla="*/ 3006 w 10000"/>
              <a:gd name="connsiteY105" fmla="*/ 5533 h 10000"/>
              <a:gd name="connsiteX106" fmla="*/ 2990 w 10000"/>
              <a:gd name="connsiteY106" fmla="*/ 5533 h 10000"/>
              <a:gd name="connsiteX107" fmla="*/ 2936 w 10000"/>
              <a:gd name="connsiteY107" fmla="*/ 5972 h 10000"/>
              <a:gd name="connsiteX108" fmla="*/ 2910 w 10000"/>
              <a:gd name="connsiteY108" fmla="*/ 5940 h 10000"/>
              <a:gd name="connsiteX109" fmla="*/ 2851 w 10000"/>
              <a:gd name="connsiteY109" fmla="*/ 5204 h 10000"/>
              <a:gd name="connsiteX110" fmla="*/ 2840 w 10000"/>
              <a:gd name="connsiteY110" fmla="*/ 5204 h 10000"/>
              <a:gd name="connsiteX111" fmla="*/ 2840 w 10000"/>
              <a:gd name="connsiteY111" fmla="*/ 5408 h 10000"/>
              <a:gd name="connsiteX112" fmla="*/ 2798 w 10000"/>
              <a:gd name="connsiteY112" fmla="*/ 5282 h 10000"/>
              <a:gd name="connsiteX113" fmla="*/ 2814 w 10000"/>
              <a:gd name="connsiteY113" fmla="*/ 4796 h 10000"/>
              <a:gd name="connsiteX114" fmla="*/ 2563 w 10000"/>
              <a:gd name="connsiteY114" fmla="*/ 4671 h 10000"/>
              <a:gd name="connsiteX115" fmla="*/ 2440 w 10000"/>
              <a:gd name="connsiteY115" fmla="*/ 4922 h 10000"/>
              <a:gd name="connsiteX116" fmla="*/ 2023 w 10000"/>
              <a:gd name="connsiteY116" fmla="*/ 3574 h 10000"/>
              <a:gd name="connsiteX117" fmla="*/ 2034 w 10000"/>
              <a:gd name="connsiteY117" fmla="*/ 3777 h 10000"/>
              <a:gd name="connsiteX118" fmla="*/ 1815 w 10000"/>
              <a:gd name="connsiteY118" fmla="*/ 3668 h 10000"/>
              <a:gd name="connsiteX119" fmla="*/ 1815 w 10000"/>
              <a:gd name="connsiteY119" fmla="*/ 3542 h 10000"/>
              <a:gd name="connsiteX120" fmla="*/ 1842 w 10000"/>
              <a:gd name="connsiteY120" fmla="*/ 3166 h 10000"/>
              <a:gd name="connsiteX121" fmla="*/ 1773 w 10000"/>
              <a:gd name="connsiteY121" fmla="*/ 2931 h 10000"/>
              <a:gd name="connsiteX122" fmla="*/ 1580 w 10000"/>
              <a:gd name="connsiteY122" fmla="*/ 2727 h 10000"/>
              <a:gd name="connsiteX123" fmla="*/ 1468 w 10000"/>
              <a:gd name="connsiteY123" fmla="*/ 2884 h 10000"/>
              <a:gd name="connsiteX124" fmla="*/ 1468 w 10000"/>
              <a:gd name="connsiteY124" fmla="*/ 3495 h 10000"/>
              <a:gd name="connsiteX125" fmla="*/ 1442 w 10000"/>
              <a:gd name="connsiteY125" fmla="*/ 3542 h 10000"/>
              <a:gd name="connsiteX126" fmla="*/ 1383 w 10000"/>
              <a:gd name="connsiteY126" fmla="*/ 3542 h 10000"/>
              <a:gd name="connsiteX127" fmla="*/ 1233 w 10000"/>
              <a:gd name="connsiteY127" fmla="*/ 3088 h 10000"/>
              <a:gd name="connsiteX128" fmla="*/ 1095 w 10000"/>
              <a:gd name="connsiteY128" fmla="*/ 3871 h 10000"/>
              <a:gd name="connsiteX129" fmla="*/ 1041 w 10000"/>
              <a:gd name="connsiteY129" fmla="*/ 3824 h 10000"/>
              <a:gd name="connsiteX130" fmla="*/ 886 w 10000"/>
              <a:gd name="connsiteY130" fmla="*/ 2806 h 10000"/>
              <a:gd name="connsiteX131" fmla="*/ 721 w 10000"/>
              <a:gd name="connsiteY131" fmla="*/ 2524 h 10000"/>
              <a:gd name="connsiteX132" fmla="*/ 625 w 10000"/>
              <a:gd name="connsiteY132" fmla="*/ 2602 h 10000"/>
              <a:gd name="connsiteX133" fmla="*/ 651 w 10000"/>
              <a:gd name="connsiteY133" fmla="*/ 2241 h 10000"/>
              <a:gd name="connsiteX134" fmla="*/ 358 w 10000"/>
              <a:gd name="connsiteY134" fmla="*/ 2069 h 10000"/>
              <a:gd name="connsiteX135" fmla="*/ 416 w 10000"/>
              <a:gd name="connsiteY135" fmla="*/ 1865 h 10000"/>
              <a:gd name="connsiteX136" fmla="*/ 374 w 10000"/>
              <a:gd name="connsiteY136" fmla="*/ 1865 h 10000"/>
              <a:gd name="connsiteX137" fmla="*/ 251 w 10000"/>
              <a:gd name="connsiteY137" fmla="*/ 2069 h 10000"/>
              <a:gd name="connsiteX138" fmla="*/ 304 w 10000"/>
              <a:gd name="connsiteY138" fmla="*/ 1865 h 10000"/>
              <a:gd name="connsiteX139" fmla="*/ 320 w 10000"/>
              <a:gd name="connsiteY139" fmla="*/ 1787 h 10000"/>
              <a:gd name="connsiteX140" fmla="*/ 155 w 10000"/>
              <a:gd name="connsiteY140" fmla="*/ 1959 h 10000"/>
              <a:gd name="connsiteX141" fmla="*/ 155 w 10000"/>
              <a:gd name="connsiteY141" fmla="*/ 940 h 10000"/>
              <a:gd name="connsiteX142" fmla="*/ 43 w 10000"/>
              <a:gd name="connsiteY142" fmla="*/ 862 h 10000"/>
              <a:gd name="connsiteX143" fmla="*/ 0 w 10000"/>
              <a:gd name="connsiteY143" fmla="*/ 1066 h 10000"/>
              <a:gd name="connsiteX144" fmla="*/ 0 w 10000"/>
              <a:gd name="connsiteY144" fmla="*/ 0 h 10000"/>
              <a:gd name="connsiteX0" fmla="*/ 0 w 10000"/>
              <a:gd name="connsiteY0" fmla="*/ 0 h 10000"/>
              <a:gd name="connsiteX1" fmla="*/ 10000 w 10000"/>
              <a:gd name="connsiteY1" fmla="*/ 0 h 10000"/>
              <a:gd name="connsiteX2" fmla="*/ 10000 w 10000"/>
              <a:gd name="connsiteY2" fmla="*/ 5815 h 10000"/>
              <a:gd name="connsiteX3" fmla="*/ 9920 w 10000"/>
              <a:gd name="connsiteY3" fmla="*/ 5658 h 10000"/>
              <a:gd name="connsiteX4" fmla="*/ 9754 w 10000"/>
              <a:gd name="connsiteY4" fmla="*/ 6019 h 10000"/>
              <a:gd name="connsiteX5" fmla="*/ 9712 w 10000"/>
              <a:gd name="connsiteY5" fmla="*/ 6881 h 10000"/>
              <a:gd name="connsiteX6" fmla="*/ 9349 w 10000"/>
              <a:gd name="connsiteY6" fmla="*/ 7398 h 10000"/>
              <a:gd name="connsiteX7" fmla="*/ 9279 w 10000"/>
              <a:gd name="connsiteY7" fmla="*/ 7194 h 10000"/>
              <a:gd name="connsiteX8" fmla="*/ 9253 w 10000"/>
              <a:gd name="connsiteY8" fmla="*/ 7241 h 10000"/>
              <a:gd name="connsiteX9" fmla="*/ 9242 w 10000"/>
              <a:gd name="connsiteY9" fmla="*/ 7602 h 10000"/>
              <a:gd name="connsiteX10" fmla="*/ 9156 w 10000"/>
              <a:gd name="connsiteY10" fmla="*/ 7649 h 10000"/>
              <a:gd name="connsiteX11" fmla="*/ 9034 w 10000"/>
              <a:gd name="connsiteY11" fmla="*/ 7241 h 10000"/>
              <a:gd name="connsiteX12" fmla="*/ 9071 w 10000"/>
              <a:gd name="connsiteY12" fmla="*/ 7085 h 10000"/>
              <a:gd name="connsiteX13" fmla="*/ 9007 w 10000"/>
              <a:gd name="connsiteY13" fmla="*/ 6834 h 10000"/>
              <a:gd name="connsiteX14" fmla="*/ 8825 w 10000"/>
              <a:gd name="connsiteY14" fmla="*/ 7038 h 10000"/>
              <a:gd name="connsiteX15" fmla="*/ 8809 w 10000"/>
              <a:gd name="connsiteY15" fmla="*/ 6912 h 10000"/>
              <a:gd name="connsiteX16" fmla="*/ 8868 w 10000"/>
              <a:gd name="connsiteY16" fmla="*/ 6755 h 10000"/>
              <a:gd name="connsiteX17" fmla="*/ 8836 w 10000"/>
              <a:gd name="connsiteY17" fmla="*/ 6630 h 10000"/>
              <a:gd name="connsiteX18" fmla="*/ 8756 w 10000"/>
              <a:gd name="connsiteY18" fmla="*/ 6708 h 10000"/>
              <a:gd name="connsiteX19" fmla="*/ 8671 w 10000"/>
              <a:gd name="connsiteY19" fmla="*/ 6379 h 10000"/>
              <a:gd name="connsiteX20" fmla="*/ 8697 w 10000"/>
              <a:gd name="connsiteY20" fmla="*/ 6097 h 10000"/>
              <a:gd name="connsiteX21" fmla="*/ 8628 w 10000"/>
              <a:gd name="connsiteY21" fmla="*/ 6176 h 10000"/>
              <a:gd name="connsiteX22" fmla="*/ 8590 w 10000"/>
              <a:gd name="connsiteY22" fmla="*/ 6912 h 10000"/>
              <a:gd name="connsiteX23" fmla="*/ 8436 w 10000"/>
              <a:gd name="connsiteY23" fmla="*/ 6834 h 10000"/>
              <a:gd name="connsiteX24" fmla="*/ 8436 w 10000"/>
              <a:gd name="connsiteY24" fmla="*/ 6787 h 10000"/>
              <a:gd name="connsiteX25" fmla="*/ 8478 w 10000"/>
              <a:gd name="connsiteY25" fmla="*/ 6677 h 10000"/>
              <a:gd name="connsiteX26" fmla="*/ 8478 w 10000"/>
              <a:gd name="connsiteY26" fmla="*/ 6630 h 10000"/>
              <a:gd name="connsiteX27" fmla="*/ 8382 w 10000"/>
              <a:gd name="connsiteY27" fmla="*/ 6505 h 10000"/>
              <a:gd name="connsiteX28" fmla="*/ 8356 w 10000"/>
              <a:gd name="connsiteY28" fmla="*/ 6787 h 10000"/>
              <a:gd name="connsiteX29" fmla="*/ 8409 w 10000"/>
              <a:gd name="connsiteY29" fmla="*/ 7038 h 10000"/>
              <a:gd name="connsiteX30" fmla="*/ 8393 w 10000"/>
              <a:gd name="connsiteY30" fmla="*/ 7038 h 10000"/>
              <a:gd name="connsiteX31" fmla="*/ 8297 w 10000"/>
              <a:gd name="connsiteY31" fmla="*/ 6787 h 10000"/>
              <a:gd name="connsiteX32" fmla="*/ 8254 w 10000"/>
              <a:gd name="connsiteY32" fmla="*/ 6348 h 10000"/>
              <a:gd name="connsiteX33" fmla="*/ 8217 w 10000"/>
              <a:gd name="connsiteY33" fmla="*/ 6348 h 10000"/>
              <a:gd name="connsiteX34" fmla="*/ 8201 w 10000"/>
              <a:gd name="connsiteY34" fmla="*/ 6505 h 10000"/>
              <a:gd name="connsiteX35" fmla="*/ 8115 w 10000"/>
              <a:gd name="connsiteY35" fmla="*/ 6379 h 10000"/>
              <a:gd name="connsiteX36" fmla="*/ 8078 w 10000"/>
              <a:gd name="connsiteY36" fmla="*/ 6583 h 10000"/>
              <a:gd name="connsiteX37" fmla="*/ 8078 w 10000"/>
              <a:gd name="connsiteY37" fmla="*/ 6426 h 10000"/>
              <a:gd name="connsiteX38" fmla="*/ 7939 w 10000"/>
              <a:gd name="connsiteY38" fmla="*/ 6755 h 10000"/>
              <a:gd name="connsiteX39" fmla="*/ 7854 w 10000"/>
              <a:gd name="connsiteY39" fmla="*/ 6755 h 10000"/>
              <a:gd name="connsiteX40" fmla="*/ 7645 w 10000"/>
              <a:gd name="connsiteY40" fmla="*/ 7241 h 10000"/>
              <a:gd name="connsiteX41" fmla="*/ 7603 w 10000"/>
              <a:gd name="connsiteY41" fmla="*/ 7085 h 10000"/>
              <a:gd name="connsiteX42" fmla="*/ 7635 w 10000"/>
              <a:gd name="connsiteY42" fmla="*/ 7398 h 10000"/>
              <a:gd name="connsiteX43" fmla="*/ 7533 w 10000"/>
              <a:gd name="connsiteY43" fmla="*/ 7398 h 10000"/>
              <a:gd name="connsiteX44" fmla="*/ 7453 w 10000"/>
              <a:gd name="connsiteY44" fmla="*/ 8088 h 10000"/>
              <a:gd name="connsiteX45" fmla="*/ 7330 w 10000"/>
              <a:gd name="connsiteY45" fmla="*/ 8292 h 10000"/>
              <a:gd name="connsiteX46" fmla="*/ 7368 w 10000"/>
              <a:gd name="connsiteY46" fmla="*/ 8542 h 10000"/>
              <a:gd name="connsiteX47" fmla="*/ 7341 w 10000"/>
              <a:gd name="connsiteY47" fmla="*/ 8699 h 10000"/>
              <a:gd name="connsiteX48" fmla="*/ 7261 w 10000"/>
              <a:gd name="connsiteY48" fmla="*/ 8589 h 10000"/>
              <a:gd name="connsiteX49" fmla="*/ 7192 w 10000"/>
              <a:gd name="connsiteY49" fmla="*/ 9154 h 10000"/>
              <a:gd name="connsiteX50" fmla="*/ 7160 w 10000"/>
              <a:gd name="connsiteY50" fmla="*/ 9154 h 10000"/>
              <a:gd name="connsiteX51" fmla="*/ 7149 w 10000"/>
              <a:gd name="connsiteY51" fmla="*/ 8903 h 10000"/>
              <a:gd name="connsiteX52" fmla="*/ 7122 w 10000"/>
              <a:gd name="connsiteY52" fmla="*/ 9075 h 10000"/>
              <a:gd name="connsiteX53" fmla="*/ 7090 w 10000"/>
              <a:gd name="connsiteY53" fmla="*/ 9310 h 10000"/>
              <a:gd name="connsiteX54" fmla="*/ 6887 w 10000"/>
              <a:gd name="connsiteY54" fmla="*/ 9310 h 10000"/>
              <a:gd name="connsiteX55" fmla="*/ 6845 w 10000"/>
              <a:gd name="connsiteY55" fmla="*/ 9796 h 10000"/>
              <a:gd name="connsiteX56" fmla="*/ 6818 w 10000"/>
              <a:gd name="connsiteY56" fmla="*/ 9389 h 10000"/>
              <a:gd name="connsiteX57" fmla="*/ 6620 w 10000"/>
              <a:gd name="connsiteY57" fmla="*/ 9592 h 10000"/>
              <a:gd name="connsiteX58" fmla="*/ 6385 w 10000"/>
              <a:gd name="connsiteY58" fmla="*/ 8903 h 10000"/>
              <a:gd name="connsiteX59" fmla="*/ 6385 w 10000"/>
              <a:gd name="connsiteY59" fmla="*/ 9028 h 10000"/>
              <a:gd name="connsiteX60" fmla="*/ 6428 w 10000"/>
              <a:gd name="connsiteY60" fmla="*/ 9154 h 10000"/>
              <a:gd name="connsiteX61" fmla="*/ 6273 w 10000"/>
              <a:gd name="connsiteY61" fmla="*/ 9357 h 10000"/>
              <a:gd name="connsiteX62" fmla="*/ 6316 w 10000"/>
              <a:gd name="connsiteY62" fmla="*/ 9436 h 10000"/>
              <a:gd name="connsiteX63" fmla="*/ 6193 w 10000"/>
              <a:gd name="connsiteY63" fmla="*/ 9592 h 10000"/>
              <a:gd name="connsiteX64" fmla="*/ 6097 w 10000"/>
              <a:gd name="connsiteY64" fmla="*/ 9185 h 10000"/>
              <a:gd name="connsiteX65" fmla="*/ 6054 w 10000"/>
              <a:gd name="connsiteY65" fmla="*/ 9185 h 10000"/>
              <a:gd name="connsiteX66" fmla="*/ 6054 w 10000"/>
              <a:gd name="connsiteY66" fmla="*/ 9483 h 10000"/>
              <a:gd name="connsiteX67" fmla="*/ 5804 w 10000"/>
              <a:gd name="connsiteY67" fmla="*/ 9483 h 10000"/>
              <a:gd name="connsiteX68" fmla="*/ 5900 w 10000"/>
              <a:gd name="connsiteY68" fmla="*/ 9843 h 10000"/>
              <a:gd name="connsiteX69" fmla="*/ 5889 w 10000"/>
              <a:gd name="connsiteY69" fmla="*/ 10000 h 10000"/>
              <a:gd name="connsiteX70" fmla="*/ 5419 w 10000"/>
              <a:gd name="connsiteY70" fmla="*/ 9843 h 10000"/>
              <a:gd name="connsiteX71" fmla="*/ 5350 w 10000"/>
              <a:gd name="connsiteY71" fmla="*/ 9436 h 10000"/>
              <a:gd name="connsiteX72" fmla="*/ 5222 w 10000"/>
              <a:gd name="connsiteY72" fmla="*/ 9718 h 10000"/>
              <a:gd name="connsiteX73" fmla="*/ 5179 w 10000"/>
              <a:gd name="connsiteY73" fmla="*/ 9592 h 10000"/>
              <a:gd name="connsiteX74" fmla="*/ 5195 w 10000"/>
              <a:gd name="connsiteY74" fmla="*/ 9279 h 10000"/>
              <a:gd name="connsiteX75" fmla="*/ 5099 w 10000"/>
              <a:gd name="connsiteY75" fmla="*/ 9639 h 10000"/>
              <a:gd name="connsiteX76" fmla="*/ 5056 w 10000"/>
              <a:gd name="connsiteY76" fmla="*/ 9592 h 10000"/>
              <a:gd name="connsiteX77" fmla="*/ 5003 w 10000"/>
              <a:gd name="connsiteY77" fmla="*/ 9154 h 10000"/>
              <a:gd name="connsiteX78" fmla="*/ 4987 w 10000"/>
              <a:gd name="connsiteY78" fmla="*/ 9154 h 10000"/>
              <a:gd name="connsiteX79" fmla="*/ 4987 w 10000"/>
              <a:gd name="connsiteY79" fmla="*/ 9357 h 10000"/>
              <a:gd name="connsiteX80" fmla="*/ 5029 w 10000"/>
              <a:gd name="connsiteY80" fmla="*/ 9436 h 10000"/>
              <a:gd name="connsiteX81" fmla="*/ 5013 w 10000"/>
              <a:gd name="connsiteY81" fmla="*/ 9436 h 10000"/>
              <a:gd name="connsiteX82" fmla="*/ 4864 w 10000"/>
              <a:gd name="connsiteY82" fmla="*/ 8981 h 10000"/>
              <a:gd name="connsiteX83" fmla="*/ 4682 w 10000"/>
              <a:gd name="connsiteY83" fmla="*/ 9107 h 10000"/>
              <a:gd name="connsiteX84" fmla="*/ 4613 w 10000"/>
              <a:gd name="connsiteY84" fmla="*/ 9561 h 10000"/>
              <a:gd name="connsiteX85" fmla="*/ 4212 w 10000"/>
              <a:gd name="connsiteY85" fmla="*/ 9075 h 10000"/>
              <a:gd name="connsiteX86" fmla="*/ 4239 w 10000"/>
              <a:gd name="connsiteY86" fmla="*/ 9279 h 10000"/>
              <a:gd name="connsiteX87" fmla="*/ 4196 w 10000"/>
              <a:gd name="connsiteY87" fmla="*/ 9279 h 10000"/>
              <a:gd name="connsiteX88" fmla="*/ 4143 w 10000"/>
              <a:gd name="connsiteY88" fmla="*/ 9028 h 10000"/>
              <a:gd name="connsiteX89" fmla="*/ 4015 w 10000"/>
              <a:gd name="connsiteY89" fmla="*/ 9075 h 10000"/>
              <a:gd name="connsiteX90" fmla="*/ 4004 w 10000"/>
              <a:gd name="connsiteY90" fmla="*/ 8777 h 10000"/>
              <a:gd name="connsiteX91" fmla="*/ 3876 w 10000"/>
              <a:gd name="connsiteY91" fmla="*/ 8777 h 10000"/>
              <a:gd name="connsiteX92" fmla="*/ 3684 w 10000"/>
              <a:gd name="connsiteY92" fmla="*/ 7774 h 10000"/>
              <a:gd name="connsiteX93" fmla="*/ 4058 w 10000"/>
              <a:gd name="connsiteY93" fmla="*/ 7032 h 10000"/>
              <a:gd name="connsiteX94" fmla="*/ 3954 w 10000"/>
              <a:gd name="connsiteY94" fmla="*/ 6947 h 10000"/>
              <a:gd name="connsiteX95" fmla="*/ 3700 w 10000"/>
              <a:gd name="connsiteY95" fmla="*/ 8056 h 10000"/>
              <a:gd name="connsiteX96" fmla="*/ 3833 w 10000"/>
              <a:gd name="connsiteY96" fmla="*/ 6875 h 10000"/>
              <a:gd name="connsiteX97" fmla="*/ 3719 w 10000"/>
              <a:gd name="connsiteY97" fmla="*/ 6954 h 10000"/>
              <a:gd name="connsiteX98" fmla="*/ 3750 w 10000"/>
              <a:gd name="connsiteY98" fmla="*/ 6250 h 10000"/>
              <a:gd name="connsiteX99" fmla="*/ 3631 w 10000"/>
              <a:gd name="connsiteY99" fmla="*/ 6348 h 10000"/>
              <a:gd name="connsiteX100" fmla="*/ 3615 w 10000"/>
              <a:gd name="connsiteY100" fmla="*/ 6348 h 10000"/>
              <a:gd name="connsiteX101" fmla="*/ 3465 w 10000"/>
              <a:gd name="connsiteY101" fmla="*/ 6379 h 10000"/>
              <a:gd name="connsiteX102" fmla="*/ 3406 w 10000"/>
              <a:gd name="connsiteY102" fmla="*/ 5893 h 10000"/>
              <a:gd name="connsiteX103" fmla="*/ 3198 w 10000"/>
              <a:gd name="connsiteY103" fmla="*/ 5815 h 10000"/>
              <a:gd name="connsiteX104" fmla="*/ 3091 w 10000"/>
              <a:gd name="connsiteY104" fmla="*/ 5862 h 10000"/>
              <a:gd name="connsiteX105" fmla="*/ 3006 w 10000"/>
              <a:gd name="connsiteY105" fmla="*/ 5533 h 10000"/>
              <a:gd name="connsiteX106" fmla="*/ 2990 w 10000"/>
              <a:gd name="connsiteY106" fmla="*/ 5533 h 10000"/>
              <a:gd name="connsiteX107" fmla="*/ 2936 w 10000"/>
              <a:gd name="connsiteY107" fmla="*/ 5972 h 10000"/>
              <a:gd name="connsiteX108" fmla="*/ 2910 w 10000"/>
              <a:gd name="connsiteY108" fmla="*/ 5940 h 10000"/>
              <a:gd name="connsiteX109" fmla="*/ 2851 w 10000"/>
              <a:gd name="connsiteY109" fmla="*/ 5204 h 10000"/>
              <a:gd name="connsiteX110" fmla="*/ 2840 w 10000"/>
              <a:gd name="connsiteY110" fmla="*/ 5204 h 10000"/>
              <a:gd name="connsiteX111" fmla="*/ 2840 w 10000"/>
              <a:gd name="connsiteY111" fmla="*/ 5408 h 10000"/>
              <a:gd name="connsiteX112" fmla="*/ 2798 w 10000"/>
              <a:gd name="connsiteY112" fmla="*/ 5282 h 10000"/>
              <a:gd name="connsiteX113" fmla="*/ 2814 w 10000"/>
              <a:gd name="connsiteY113" fmla="*/ 4796 h 10000"/>
              <a:gd name="connsiteX114" fmla="*/ 2563 w 10000"/>
              <a:gd name="connsiteY114" fmla="*/ 4671 h 10000"/>
              <a:gd name="connsiteX115" fmla="*/ 2440 w 10000"/>
              <a:gd name="connsiteY115" fmla="*/ 4922 h 10000"/>
              <a:gd name="connsiteX116" fmla="*/ 2023 w 10000"/>
              <a:gd name="connsiteY116" fmla="*/ 3574 h 10000"/>
              <a:gd name="connsiteX117" fmla="*/ 2034 w 10000"/>
              <a:gd name="connsiteY117" fmla="*/ 3777 h 10000"/>
              <a:gd name="connsiteX118" fmla="*/ 1815 w 10000"/>
              <a:gd name="connsiteY118" fmla="*/ 3668 h 10000"/>
              <a:gd name="connsiteX119" fmla="*/ 1815 w 10000"/>
              <a:gd name="connsiteY119" fmla="*/ 3542 h 10000"/>
              <a:gd name="connsiteX120" fmla="*/ 1842 w 10000"/>
              <a:gd name="connsiteY120" fmla="*/ 3166 h 10000"/>
              <a:gd name="connsiteX121" fmla="*/ 1773 w 10000"/>
              <a:gd name="connsiteY121" fmla="*/ 2931 h 10000"/>
              <a:gd name="connsiteX122" fmla="*/ 1580 w 10000"/>
              <a:gd name="connsiteY122" fmla="*/ 2727 h 10000"/>
              <a:gd name="connsiteX123" fmla="*/ 1468 w 10000"/>
              <a:gd name="connsiteY123" fmla="*/ 2884 h 10000"/>
              <a:gd name="connsiteX124" fmla="*/ 1468 w 10000"/>
              <a:gd name="connsiteY124" fmla="*/ 3495 h 10000"/>
              <a:gd name="connsiteX125" fmla="*/ 1442 w 10000"/>
              <a:gd name="connsiteY125" fmla="*/ 3542 h 10000"/>
              <a:gd name="connsiteX126" fmla="*/ 1383 w 10000"/>
              <a:gd name="connsiteY126" fmla="*/ 3542 h 10000"/>
              <a:gd name="connsiteX127" fmla="*/ 1233 w 10000"/>
              <a:gd name="connsiteY127" fmla="*/ 3088 h 10000"/>
              <a:gd name="connsiteX128" fmla="*/ 1095 w 10000"/>
              <a:gd name="connsiteY128" fmla="*/ 3871 h 10000"/>
              <a:gd name="connsiteX129" fmla="*/ 1041 w 10000"/>
              <a:gd name="connsiteY129" fmla="*/ 3824 h 10000"/>
              <a:gd name="connsiteX130" fmla="*/ 886 w 10000"/>
              <a:gd name="connsiteY130" fmla="*/ 2806 h 10000"/>
              <a:gd name="connsiteX131" fmla="*/ 721 w 10000"/>
              <a:gd name="connsiteY131" fmla="*/ 2524 h 10000"/>
              <a:gd name="connsiteX132" fmla="*/ 625 w 10000"/>
              <a:gd name="connsiteY132" fmla="*/ 2602 h 10000"/>
              <a:gd name="connsiteX133" fmla="*/ 651 w 10000"/>
              <a:gd name="connsiteY133" fmla="*/ 2241 h 10000"/>
              <a:gd name="connsiteX134" fmla="*/ 358 w 10000"/>
              <a:gd name="connsiteY134" fmla="*/ 2069 h 10000"/>
              <a:gd name="connsiteX135" fmla="*/ 416 w 10000"/>
              <a:gd name="connsiteY135" fmla="*/ 1865 h 10000"/>
              <a:gd name="connsiteX136" fmla="*/ 374 w 10000"/>
              <a:gd name="connsiteY136" fmla="*/ 1865 h 10000"/>
              <a:gd name="connsiteX137" fmla="*/ 251 w 10000"/>
              <a:gd name="connsiteY137" fmla="*/ 2069 h 10000"/>
              <a:gd name="connsiteX138" fmla="*/ 304 w 10000"/>
              <a:gd name="connsiteY138" fmla="*/ 1865 h 10000"/>
              <a:gd name="connsiteX139" fmla="*/ 320 w 10000"/>
              <a:gd name="connsiteY139" fmla="*/ 1787 h 10000"/>
              <a:gd name="connsiteX140" fmla="*/ 155 w 10000"/>
              <a:gd name="connsiteY140" fmla="*/ 1959 h 10000"/>
              <a:gd name="connsiteX141" fmla="*/ 155 w 10000"/>
              <a:gd name="connsiteY141" fmla="*/ 940 h 10000"/>
              <a:gd name="connsiteX142" fmla="*/ 43 w 10000"/>
              <a:gd name="connsiteY142" fmla="*/ 862 h 10000"/>
              <a:gd name="connsiteX143" fmla="*/ 0 w 10000"/>
              <a:gd name="connsiteY143" fmla="*/ 1066 h 10000"/>
              <a:gd name="connsiteX144" fmla="*/ 0 w 10000"/>
              <a:gd name="connsiteY144" fmla="*/ 0 h 10000"/>
              <a:gd name="connsiteX0" fmla="*/ 0 w 10000"/>
              <a:gd name="connsiteY0" fmla="*/ 0 h 10000"/>
              <a:gd name="connsiteX1" fmla="*/ 10000 w 10000"/>
              <a:gd name="connsiteY1" fmla="*/ 0 h 10000"/>
              <a:gd name="connsiteX2" fmla="*/ 10000 w 10000"/>
              <a:gd name="connsiteY2" fmla="*/ 5815 h 10000"/>
              <a:gd name="connsiteX3" fmla="*/ 9920 w 10000"/>
              <a:gd name="connsiteY3" fmla="*/ 5658 h 10000"/>
              <a:gd name="connsiteX4" fmla="*/ 9754 w 10000"/>
              <a:gd name="connsiteY4" fmla="*/ 6019 h 10000"/>
              <a:gd name="connsiteX5" fmla="*/ 9712 w 10000"/>
              <a:gd name="connsiteY5" fmla="*/ 6881 h 10000"/>
              <a:gd name="connsiteX6" fmla="*/ 9349 w 10000"/>
              <a:gd name="connsiteY6" fmla="*/ 7398 h 10000"/>
              <a:gd name="connsiteX7" fmla="*/ 9279 w 10000"/>
              <a:gd name="connsiteY7" fmla="*/ 7194 h 10000"/>
              <a:gd name="connsiteX8" fmla="*/ 9253 w 10000"/>
              <a:gd name="connsiteY8" fmla="*/ 7241 h 10000"/>
              <a:gd name="connsiteX9" fmla="*/ 9242 w 10000"/>
              <a:gd name="connsiteY9" fmla="*/ 7602 h 10000"/>
              <a:gd name="connsiteX10" fmla="*/ 9156 w 10000"/>
              <a:gd name="connsiteY10" fmla="*/ 7649 h 10000"/>
              <a:gd name="connsiteX11" fmla="*/ 9034 w 10000"/>
              <a:gd name="connsiteY11" fmla="*/ 7241 h 10000"/>
              <a:gd name="connsiteX12" fmla="*/ 9071 w 10000"/>
              <a:gd name="connsiteY12" fmla="*/ 7085 h 10000"/>
              <a:gd name="connsiteX13" fmla="*/ 9007 w 10000"/>
              <a:gd name="connsiteY13" fmla="*/ 6834 h 10000"/>
              <a:gd name="connsiteX14" fmla="*/ 8825 w 10000"/>
              <a:gd name="connsiteY14" fmla="*/ 7038 h 10000"/>
              <a:gd name="connsiteX15" fmla="*/ 8809 w 10000"/>
              <a:gd name="connsiteY15" fmla="*/ 6912 h 10000"/>
              <a:gd name="connsiteX16" fmla="*/ 8868 w 10000"/>
              <a:gd name="connsiteY16" fmla="*/ 6755 h 10000"/>
              <a:gd name="connsiteX17" fmla="*/ 8836 w 10000"/>
              <a:gd name="connsiteY17" fmla="*/ 6630 h 10000"/>
              <a:gd name="connsiteX18" fmla="*/ 8756 w 10000"/>
              <a:gd name="connsiteY18" fmla="*/ 6708 h 10000"/>
              <a:gd name="connsiteX19" fmla="*/ 8671 w 10000"/>
              <a:gd name="connsiteY19" fmla="*/ 6379 h 10000"/>
              <a:gd name="connsiteX20" fmla="*/ 8697 w 10000"/>
              <a:gd name="connsiteY20" fmla="*/ 6097 h 10000"/>
              <a:gd name="connsiteX21" fmla="*/ 8628 w 10000"/>
              <a:gd name="connsiteY21" fmla="*/ 6176 h 10000"/>
              <a:gd name="connsiteX22" fmla="*/ 8590 w 10000"/>
              <a:gd name="connsiteY22" fmla="*/ 6912 h 10000"/>
              <a:gd name="connsiteX23" fmla="*/ 8436 w 10000"/>
              <a:gd name="connsiteY23" fmla="*/ 6834 h 10000"/>
              <a:gd name="connsiteX24" fmla="*/ 8436 w 10000"/>
              <a:gd name="connsiteY24" fmla="*/ 6787 h 10000"/>
              <a:gd name="connsiteX25" fmla="*/ 8478 w 10000"/>
              <a:gd name="connsiteY25" fmla="*/ 6677 h 10000"/>
              <a:gd name="connsiteX26" fmla="*/ 8478 w 10000"/>
              <a:gd name="connsiteY26" fmla="*/ 6630 h 10000"/>
              <a:gd name="connsiteX27" fmla="*/ 8382 w 10000"/>
              <a:gd name="connsiteY27" fmla="*/ 6505 h 10000"/>
              <a:gd name="connsiteX28" fmla="*/ 8356 w 10000"/>
              <a:gd name="connsiteY28" fmla="*/ 6787 h 10000"/>
              <a:gd name="connsiteX29" fmla="*/ 8409 w 10000"/>
              <a:gd name="connsiteY29" fmla="*/ 7038 h 10000"/>
              <a:gd name="connsiteX30" fmla="*/ 8393 w 10000"/>
              <a:gd name="connsiteY30" fmla="*/ 7038 h 10000"/>
              <a:gd name="connsiteX31" fmla="*/ 8297 w 10000"/>
              <a:gd name="connsiteY31" fmla="*/ 6787 h 10000"/>
              <a:gd name="connsiteX32" fmla="*/ 8254 w 10000"/>
              <a:gd name="connsiteY32" fmla="*/ 6348 h 10000"/>
              <a:gd name="connsiteX33" fmla="*/ 8217 w 10000"/>
              <a:gd name="connsiteY33" fmla="*/ 6348 h 10000"/>
              <a:gd name="connsiteX34" fmla="*/ 8201 w 10000"/>
              <a:gd name="connsiteY34" fmla="*/ 6505 h 10000"/>
              <a:gd name="connsiteX35" fmla="*/ 8115 w 10000"/>
              <a:gd name="connsiteY35" fmla="*/ 6379 h 10000"/>
              <a:gd name="connsiteX36" fmla="*/ 8078 w 10000"/>
              <a:gd name="connsiteY36" fmla="*/ 6583 h 10000"/>
              <a:gd name="connsiteX37" fmla="*/ 8078 w 10000"/>
              <a:gd name="connsiteY37" fmla="*/ 6426 h 10000"/>
              <a:gd name="connsiteX38" fmla="*/ 7939 w 10000"/>
              <a:gd name="connsiteY38" fmla="*/ 6755 h 10000"/>
              <a:gd name="connsiteX39" fmla="*/ 7854 w 10000"/>
              <a:gd name="connsiteY39" fmla="*/ 6755 h 10000"/>
              <a:gd name="connsiteX40" fmla="*/ 7645 w 10000"/>
              <a:gd name="connsiteY40" fmla="*/ 7241 h 10000"/>
              <a:gd name="connsiteX41" fmla="*/ 7603 w 10000"/>
              <a:gd name="connsiteY41" fmla="*/ 7085 h 10000"/>
              <a:gd name="connsiteX42" fmla="*/ 7635 w 10000"/>
              <a:gd name="connsiteY42" fmla="*/ 7398 h 10000"/>
              <a:gd name="connsiteX43" fmla="*/ 7533 w 10000"/>
              <a:gd name="connsiteY43" fmla="*/ 7398 h 10000"/>
              <a:gd name="connsiteX44" fmla="*/ 7453 w 10000"/>
              <a:gd name="connsiteY44" fmla="*/ 8088 h 10000"/>
              <a:gd name="connsiteX45" fmla="*/ 7330 w 10000"/>
              <a:gd name="connsiteY45" fmla="*/ 8292 h 10000"/>
              <a:gd name="connsiteX46" fmla="*/ 7368 w 10000"/>
              <a:gd name="connsiteY46" fmla="*/ 8542 h 10000"/>
              <a:gd name="connsiteX47" fmla="*/ 7341 w 10000"/>
              <a:gd name="connsiteY47" fmla="*/ 8699 h 10000"/>
              <a:gd name="connsiteX48" fmla="*/ 7261 w 10000"/>
              <a:gd name="connsiteY48" fmla="*/ 8589 h 10000"/>
              <a:gd name="connsiteX49" fmla="*/ 7192 w 10000"/>
              <a:gd name="connsiteY49" fmla="*/ 9154 h 10000"/>
              <a:gd name="connsiteX50" fmla="*/ 7160 w 10000"/>
              <a:gd name="connsiteY50" fmla="*/ 9154 h 10000"/>
              <a:gd name="connsiteX51" fmla="*/ 7149 w 10000"/>
              <a:gd name="connsiteY51" fmla="*/ 8903 h 10000"/>
              <a:gd name="connsiteX52" fmla="*/ 7122 w 10000"/>
              <a:gd name="connsiteY52" fmla="*/ 9075 h 10000"/>
              <a:gd name="connsiteX53" fmla="*/ 7090 w 10000"/>
              <a:gd name="connsiteY53" fmla="*/ 9310 h 10000"/>
              <a:gd name="connsiteX54" fmla="*/ 6887 w 10000"/>
              <a:gd name="connsiteY54" fmla="*/ 9310 h 10000"/>
              <a:gd name="connsiteX55" fmla="*/ 6845 w 10000"/>
              <a:gd name="connsiteY55" fmla="*/ 9796 h 10000"/>
              <a:gd name="connsiteX56" fmla="*/ 6818 w 10000"/>
              <a:gd name="connsiteY56" fmla="*/ 9389 h 10000"/>
              <a:gd name="connsiteX57" fmla="*/ 6620 w 10000"/>
              <a:gd name="connsiteY57" fmla="*/ 9592 h 10000"/>
              <a:gd name="connsiteX58" fmla="*/ 6385 w 10000"/>
              <a:gd name="connsiteY58" fmla="*/ 8903 h 10000"/>
              <a:gd name="connsiteX59" fmla="*/ 6385 w 10000"/>
              <a:gd name="connsiteY59" fmla="*/ 9028 h 10000"/>
              <a:gd name="connsiteX60" fmla="*/ 6428 w 10000"/>
              <a:gd name="connsiteY60" fmla="*/ 9154 h 10000"/>
              <a:gd name="connsiteX61" fmla="*/ 6273 w 10000"/>
              <a:gd name="connsiteY61" fmla="*/ 9357 h 10000"/>
              <a:gd name="connsiteX62" fmla="*/ 6316 w 10000"/>
              <a:gd name="connsiteY62" fmla="*/ 9436 h 10000"/>
              <a:gd name="connsiteX63" fmla="*/ 6193 w 10000"/>
              <a:gd name="connsiteY63" fmla="*/ 9592 h 10000"/>
              <a:gd name="connsiteX64" fmla="*/ 6097 w 10000"/>
              <a:gd name="connsiteY64" fmla="*/ 9185 h 10000"/>
              <a:gd name="connsiteX65" fmla="*/ 6054 w 10000"/>
              <a:gd name="connsiteY65" fmla="*/ 9185 h 10000"/>
              <a:gd name="connsiteX66" fmla="*/ 6054 w 10000"/>
              <a:gd name="connsiteY66" fmla="*/ 9483 h 10000"/>
              <a:gd name="connsiteX67" fmla="*/ 5804 w 10000"/>
              <a:gd name="connsiteY67" fmla="*/ 9483 h 10000"/>
              <a:gd name="connsiteX68" fmla="*/ 5900 w 10000"/>
              <a:gd name="connsiteY68" fmla="*/ 9843 h 10000"/>
              <a:gd name="connsiteX69" fmla="*/ 5889 w 10000"/>
              <a:gd name="connsiteY69" fmla="*/ 10000 h 10000"/>
              <a:gd name="connsiteX70" fmla="*/ 5419 w 10000"/>
              <a:gd name="connsiteY70" fmla="*/ 9843 h 10000"/>
              <a:gd name="connsiteX71" fmla="*/ 5350 w 10000"/>
              <a:gd name="connsiteY71" fmla="*/ 9436 h 10000"/>
              <a:gd name="connsiteX72" fmla="*/ 5222 w 10000"/>
              <a:gd name="connsiteY72" fmla="*/ 9718 h 10000"/>
              <a:gd name="connsiteX73" fmla="*/ 5179 w 10000"/>
              <a:gd name="connsiteY73" fmla="*/ 9592 h 10000"/>
              <a:gd name="connsiteX74" fmla="*/ 5195 w 10000"/>
              <a:gd name="connsiteY74" fmla="*/ 9279 h 10000"/>
              <a:gd name="connsiteX75" fmla="*/ 5099 w 10000"/>
              <a:gd name="connsiteY75" fmla="*/ 9639 h 10000"/>
              <a:gd name="connsiteX76" fmla="*/ 5056 w 10000"/>
              <a:gd name="connsiteY76" fmla="*/ 9592 h 10000"/>
              <a:gd name="connsiteX77" fmla="*/ 5003 w 10000"/>
              <a:gd name="connsiteY77" fmla="*/ 9154 h 10000"/>
              <a:gd name="connsiteX78" fmla="*/ 4987 w 10000"/>
              <a:gd name="connsiteY78" fmla="*/ 9154 h 10000"/>
              <a:gd name="connsiteX79" fmla="*/ 4987 w 10000"/>
              <a:gd name="connsiteY79" fmla="*/ 9357 h 10000"/>
              <a:gd name="connsiteX80" fmla="*/ 5029 w 10000"/>
              <a:gd name="connsiteY80" fmla="*/ 9436 h 10000"/>
              <a:gd name="connsiteX81" fmla="*/ 5013 w 10000"/>
              <a:gd name="connsiteY81" fmla="*/ 9436 h 10000"/>
              <a:gd name="connsiteX82" fmla="*/ 4864 w 10000"/>
              <a:gd name="connsiteY82" fmla="*/ 8981 h 10000"/>
              <a:gd name="connsiteX83" fmla="*/ 4682 w 10000"/>
              <a:gd name="connsiteY83" fmla="*/ 9107 h 10000"/>
              <a:gd name="connsiteX84" fmla="*/ 4613 w 10000"/>
              <a:gd name="connsiteY84" fmla="*/ 9561 h 10000"/>
              <a:gd name="connsiteX85" fmla="*/ 4212 w 10000"/>
              <a:gd name="connsiteY85" fmla="*/ 9075 h 10000"/>
              <a:gd name="connsiteX86" fmla="*/ 4239 w 10000"/>
              <a:gd name="connsiteY86" fmla="*/ 9279 h 10000"/>
              <a:gd name="connsiteX87" fmla="*/ 4196 w 10000"/>
              <a:gd name="connsiteY87" fmla="*/ 9279 h 10000"/>
              <a:gd name="connsiteX88" fmla="*/ 4143 w 10000"/>
              <a:gd name="connsiteY88" fmla="*/ 9028 h 10000"/>
              <a:gd name="connsiteX89" fmla="*/ 4015 w 10000"/>
              <a:gd name="connsiteY89" fmla="*/ 9075 h 10000"/>
              <a:gd name="connsiteX90" fmla="*/ 4004 w 10000"/>
              <a:gd name="connsiteY90" fmla="*/ 8777 h 10000"/>
              <a:gd name="connsiteX91" fmla="*/ 3876 w 10000"/>
              <a:gd name="connsiteY91" fmla="*/ 8777 h 10000"/>
              <a:gd name="connsiteX92" fmla="*/ 3684 w 10000"/>
              <a:gd name="connsiteY92" fmla="*/ 7774 h 10000"/>
              <a:gd name="connsiteX93" fmla="*/ 4058 w 10000"/>
              <a:gd name="connsiteY93" fmla="*/ 7032 h 10000"/>
              <a:gd name="connsiteX94" fmla="*/ 3954 w 10000"/>
              <a:gd name="connsiteY94" fmla="*/ 6947 h 10000"/>
              <a:gd name="connsiteX95" fmla="*/ 4044 w 10000"/>
              <a:gd name="connsiteY95" fmla="*/ 7470 h 10000"/>
              <a:gd name="connsiteX96" fmla="*/ 3833 w 10000"/>
              <a:gd name="connsiteY96" fmla="*/ 6875 h 10000"/>
              <a:gd name="connsiteX97" fmla="*/ 3719 w 10000"/>
              <a:gd name="connsiteY97" fmla="*/ 6954 h 10000"/>
              <a:gd name="connsiteX98" fmla="*/ 3750 w 10000"/>
              <a:gd name="connsiteY98" fmla="*/ 6250 h 10000"/>
              <a:gd name="connsiteX99" fmla="*/ 3631 w 10000"/>
              <a:gd name="connsiteY99" fmla="*/ 6348 h 10000"/>
              <a:gd name="connsiteX100" fmla="*/ 3615 w 10000"/>
              <a:gd name="connsiteY100" fmla="*/ 6348 h 10000"/>
              <a:gd name="connsiteX101" fmla="*/ 3465 w 10000"/>
              <a:gd name="connsiteY101" fmla="*/ 6379 h 10000"/>
              <a:gd name="connsiteX102" fmla="*/ 3406 w 10000"/>
              <a:gd name="connsiteY102" fmla="*/ 5893 h 10000"/>
              <a:gd name="connsiteX103" fmla="*/ 3198 w 10000"/>
              <a:gd name="connsiteY103" fmla="*/ 5815 h 10000"/>
              <a:gd name="connsiteX104" fmla="*/ 3091 w 10000"/>
              <a:gd name="connsiteY104" fmla="*/ 5862 h 10000"/>
              <a:gd name="connsiteX105" fmla="*/ 3006 w 10000"/>
              <a:gd name="connsiteY105" fmla="*/ 5533 h 10000"/>
              <a:gd name="connsiteX106" fmla="*/ 2990 w 10000"/>
              <a:gd name="connsiteY106" fmla="*/ 5533 h 10000"/>
              <a:gd name="connsiteX107" fmla="*/ 2936 w 10000"/>
              <a:gd name="connsiteY107" fmla="*/ 5972 h 10000"/>
              <a:gd name="connsiteX108" fmla="*/ 2910 w 10000"/>
              <a:gd name="connsiteY108" fmla="*/ 5940 h 10000"/>
              <a:gd name="connsiteX109" fmla="*/ 2851 w 10000"/>
              <a:gd name="connsiteY109" fmla="*/ 5204 h 10000"/>
              <a:gd name="connsiteX110" fmla="*/ 2840 w 10000"/>
              <a:gd name="connsiteY110" fmla="*/ 5204 h 10000"/>
              <a:gd name="connsiteX111" fmla="*/ 2840 w 10000"/>
              <a:gd name="connsiteY111" fmla="*/ 5408 h 10000"/>
              <a:gd name="connsiteX112" fmla="*/ 2798 w 10000"/>
              <a:gd name="connsiteY112" fmla="*/ 5282 h 10000"/>
              <a:gd name="connsiteX113" fmla="*/ 2814 w 10000"/>
              <a:gd name="connsiteY113" fmla="*/ 4796 h 10000"/>
              <a:gd name="connsiteX114" fmla="*/ 2563 w 10000"/>
              <a:gd name="connsiteY114" fmla="*/ 4671 h 10000"/>
              <a:gd name="connsiteX115" fmla="*/ 2440 w 10000"/>
              <a:gd name="connsiteY115" fmla="*/ 4922 h 10000"/>
              <a:gd name="connsiteX116" fmla="*/ 2023 w 10000"/>
              <a:gd name="connsiteY116" fmla="*/ 3574 h 10000"/>
              <a:gd name="connsiteX117" fmla="*/ 2034 w 10000"/>
              <a:gd name="connsiteY117" fmla="*/ 3777 h 10000"/>
              <a:gd name="connsiteX118" fmla="*/ 1815 w 10000"/>
              <a:gd name="connsiteY118" fmla="*/ 3668 h 10000"/>
              <a:gd name="connsiteX119" fmla="*/ 1815 w 10000"/>
              <a:gd name="connsiteY119" fmla="*/ 3542 h 10000"/>
              <a:gd name="connsiteX120" fmla="*/ 1842 w 10000"/>
              <a:gd name="connsiteY120" fmla="*/ 3166 h 10000"/>
              <a:gd name="connsiteX121" fmla="*/ 1773 w 10000"/>
              <a:gd name="connsiteY121" fmla="*/ 2931 h 10000"/>
              <a:gd name="connsiteX122" fmla="*/ 1580 w 10000"/>
              <a:gd name="connsiteY122" fmla="*/ 2727 h 10000"/>
              <a:gd name="connsiteX123" fmla="*/ 1468 w 10000"/>
              <a:gd name="connsiteY123" fmla="*/ 2884 h 10000"/>
              <a:gd name="connsiteX124" fmla="*/ 1468 w 10000"/>
              <a:gd name="connsiteY124" fmla="*/ 3495 h 10000"/>
              <a:gd name="connsiteX125" fmla="*/ 1442 w 10000"/>
              <a:gd name="connsiteY125" fmla="*/ 3542 h 10000"/>
              <a:gd name="connsiteX126" fmla="*/ 1383 w 10000"/>
              <a:gd name="connsiteY126" fmla="*/ 3542 h 10000"/>
              <a:gd name="connsiteX127" fmla="*/ 1233 w 10000"/>
              <a:gd name="connsiteY127" fmla="*/ 3088 h 10000"/>
              <a:gd name="connsiteX128" fmla="*/ 1095 w 10000"/>
              <a:gd name="connsiteY128" fmla="*/ 3871 h 10000"/>
              <a:gd name="connsiteX129" fmla="*/ 1041 w 10000"/>
              <a:gd name="connsiteY129" fmla="*/ 3824 h 10000"/>
              <a:gd name="connsiteX130" fmla="*/ 886 w 10000"/>
              <a:gd name="connsiteY130" fmla="*/ 2806 h 10000"/>
              <a:gd name="connsiteX131" fmla="*/ 721 w 10000"/>
              <a:gd name="connsiteY131" fmla="*/ 2524 h 10000"/>
              <a:gd name="connsiteX132" fmla="*/ 625 w 10000"/>
              <a:gd name="connsiteY132" fmla="*/ 2602 h 10000"/>
              <a:gd name="connsiteX133" fmla="*/ 651 w 10000"/>
              <a:gd name="connsiteY133" fmla="*/ 2241 h 10000"/>
              <a:gd name="connsiteX134" fmla="*/ 358 w 10000"/>
              <a:gd name="connsiteY134" fmla="*/ 2069 h 10000"/>
              <a:gd name="connsiteX135" fmla="*/ 416 w 10000"/>
              <a:gd name="connsiteY135" fmla="*/ 1865 h 10000"/>
              <a:gd name="connsiteX136" fmla="*/ 374 w 10000"/>
              <a:gd name="connsiteY136" fmla="*/ 1865 h 10000"/>
              <a:gd name="connsiteX137" fmla="*/ 251 w 10000"/>
              <a:gd name="connsiteY137" fmla="*/ 2069 h 10000"/>
              <a:gd name="connsiteX138" fmla="*/ 304 w 10000"/>
              <a:gd name="connsiteY138" fmla="*/ 1865 h 10000"/>
              <a:gd name="connsiteX139" fmla="*/ 320 w 10000"/>
              <a:gd name="connsiteY139" fmla="*/ 1787 h 10000"/>
              <a:gd name="connsiteX140" fmla="*/ 155 w 10000"/>
              <a:gd name="connsiteY140" fmla="*/ 1959 h 10000"/>
              <a:gd name="connsiteX141" fmla="*/ 155 w 10000"/>
              <a:gd name="connsiteY141" fmla="*/ 940 h 10000"/>
              <a:gd name="connsiteX142" fmla="*/ 43 w 10000"/>
              <a:gd name="connsiteY142" fmla="*/ 862 h 10000"/>
              <a:gd name="connsiteX143" fmla="*/ 0 w 10000"/>
              <a:gd name="connsiteY143" fmla="*/ 1066 h 10000"/>
              <a:gd name="connsiteX144" fmla="*/ 0 w 10000"/>
              <a:gd name="connsiteY144" fmla="*/ 0 h 10000"/>
              <a:gd name="connsiteX0" fmla="*/ 0 w 10000"/>
              <a:gd name="connsiteY0" fmla="*/ 0 h 10000"/>
              <a:gd name="connsiteX1" fmla="*/ 10000 w 10000"/>
              <a:gd name="connsiteY1" fmla="*/ 0 h 10000"/>
              <a:gd name="connsiteX2" fmla="*/ 10000 w 10000"/>
              <a:gd name="connsiteY2" fmla="*/ 5815 h 10000"/>
              <a:gd name="connsiteX3" fmla="*/ 9920 w 10000"/>
              <a:gd name="connsiteY3" fmla="*/ 5658 h 10000"/>
              <a:gd name="connsiteX4" fmla="*/ 9754 w 10000"/>
              <a:gd name="connsiteY4" fmla="*/ 6019 h 10000"/>
              <a:gd name="connsiteX5" fmla="*/ 9712 w 10000"/>
              <a:gd name="connsiteY5" fmla="*/ 6881 h 10000"/>
              <a:gd name="connsiteX6" fmla="*/ 9349 w 10000"/>
              <a:gd name="connsiteY6" fmla="*/ 7398 h 10000"/>
              <a:gd name="connsiteX7" fmla="*/ 9279 w 10000"/>
              <a:gd name="connsiteY7" fmla="*/ 7194 h 10000"/>
              <a:gd name="connsiteX8" fmla="*/ 9253 w 10000"/>
              <a:gd name="connsiteY8" fmla="*/ 7241 h 10000"/>
              <a:gd name="connsiteX9" fmla="*/ 9242 w 10000"/>
              <a:gd name="connsiteY9" fmla="*/ 7602 h 10000"/>
              <a:gd name="connsiteX10" fmla="*/ 9156 w 10000"/>
              <a:gd name="connsiteY10" fmla="*/ 7649 h 10000"/>
              <a:gd name="connsiteX11" fmla="*/ 9034 w 10000"/>
              <a:gd name="connsiteY11" fmla="*/ 7241 h 10000"/>
              <a:gd name="connsiteX12" fmla="*/ 9071 w 10000"/>
              <a:gd name="connsiteY12" fmla="*/ 7085 h 10000"/>
              <a:gd name="connsiteX13" fmla="*/ 9007 w 10000"/>
              <a:gd name="connsiteY13" fmla="*/ 6834 h 10000"/>
              <a:gd name="connsiteX14" fmla="*/ 8825 w 10000"/>
              <a:gd name="connsiteY14" fmla="*/ 7038 h 10000"/>
              <a:gd name="connsiteX15" fmla="*/ 8809 w 10000"/>
              <a:gd name="connsiteY15" fmla="*/ 6912 h 10000"/>
              <a:gd name="connsiteX16" fmla="*/ 8868 w 10000"/>
              <a:gd name="connsiteY16" fmla="*/ 6755 h 10000"/>
              <a:gd name="connsiteX17" fmla="*/ 8836 w 10000"/>
              <a:gd name="connsiteY17" fmla="*/ 6630 h 10000"/>
              <a:gd name="connsiteX18" fmla="*/ 8756 w 10000"/>
              <a:gd name="connsiteY18" fmla="*/ 6708 h 10000"/>
              <a:gd name="connsiteX19" fmla="*/ 8671 w 10000"/>
              <a:gd name="connsiteY19" fmla="*/ 6379 h 10000"/>
              <a:gd name="connsiteX20" fmla="*/ 8697 w 10000"/>
              <a:gd name="connsiteY20" fmla="*/ 6097 h 10000"/>
              <a:gd name="connsiteX21" fmla="*/ 8628 w 10000"/>
              <a:gd name="connsiteY21" fmla="*/ 6176 h 10000"/>
              <a:gd name="connsiteX22" fmla="*/ 8590 w 10000"/>
              <a:gd name="connsiteY22" fmla="*/ 6912 h 10000"/>
              <a:gd name="connsiteX23" fmla="*/ 8436 w 10000"/>
              <a:gd name="connsiteY23" fmla="*/ 6834 h 10000"/>
              <a:gd name="connsiteX24" fmla="*/ 8436 w 10000"/>
              <a:gd name="connsiteY24" fmla="*/ 6787 h 10000"/>
              <a:gd name="connsiteX25" fmla="*/ 8478 w 10000"/>
              <a:gd name="connsiteY25" fmla="*/ 6677 h 10000"/>
              <a:gd name="connsiteX26" fmla="*/ 8478 w 10000"/>
              <a:gd name="connsiteY26" fmla="*/ 6630 h 10000"/>
              <a:gd name="connsiteX27" fmla="*/ 8382 w 10000"/>
              <a:gd name="connsiteY27" fmla="*/ 6505 h 10000"/>
              <a:gd name="connsiteX28" fmla="*/ 8356 w 10000"/>
              <a:gd name="connsiteY28" fmla="*/ 6787 h 10000"/>
              <a:gd name="connsiteX29" fmla="*/ 8409 w 10000"/>
              <a:gd name="connsiteY29" fmla="*/ 7038 h 10000"/>
              <a:gd name="connsiteX30" fmla="*/ 8393 w 10000"/>
              <a:gd name="connsiteY30" fmla="*/ 7038 h 10000"/>
              <a:gd name="connsiteX31" fmla="*/ 8297 w 10000"/>
              <a:gd name="connsiteY31" fmla="*/ 6787 h 10000"/>
              <a:gd name="connsiteX32" fmla="*/ 8254 w 10000"/>
              <a:gd name="connsiteY32" fmla="*/ 6348 h 10000"/>
              <a:gd name="connsiteX33" fmla="*/ 8217 w 10000"/>
              <a:gd name="connsiteY33" fmla="*/ 6348 h 10000"/>
              <a:gd name="connsiteX34" fmla="*/ 8201 w 10000"/>
              <a:gd name="connsiteY34" fmla="*/ 6505 h 10000"/>
              <a:gd name="connsiteX35" fmla="*/ 8115 w 10000"/>
              <a:gd name="connsiteY35" fmla="*/ 6379 h 10000"/>
              <a:gd name="connsiteX36" fmla="*/ 8078 w 10000"/>
              <a:gd name="connsiteY36" fmla="*/ 6583 h 10000"/>
              <a:gd name="connsiteX37" fmla="*/ 8078 w 10000"/>
              <a:gd name="connsiteY37" fmla="*/ 6426 h 10000"/>
              <a:gd name="connsiteX38" fmla="*/ 7939 w 10000"/>
              <a:gd name="connsiteY38" fmla="*/ 6755 h 10000"/>
              <a:gd name="connsiteX39" fmla="*/ 7854 w 10000"/>
              <a:gd name="connsiteY39" fmla="*/ 6755 h 10000"/>
              <a:gd name="connsiteX40" fmla="*/ 7645 w 10000"/>
              <a:gd name="connsiteY40" fmla="*/ 7241 h 10000"/>
              <a:gd name="connsiteX41" fmla="*/ 7603 w 10000"/>
              <a:gd name="connsiteY41" fmla="*/ 7085 h 10000"/>
              <a:gd name="connsiteX42" fmla="*/ 7635 w 10000"/>
              <a:gd name="connsiteY42" fmla="*/ 7398 h 10000"/>
              <a:gd name="connsiteX43" fmla="*/ 7533 w 10000"/>
              <a:gd name="connsiteY43" fmla="*/ 7398 h 10000"/>
              <a:gd name="connsiteX44" fmla="*/ 7453 w 10000"/>
              <a:gd name="connsiteY44" fmla="*/ 8088 h 10000"/>
              <a:gd name="connsiteX45" fmla="*/ 7330 w 10000"/>
              <a:gd name="connsiteY45" fmla="*/ 8292 h 10000"/>
              <a:gd name="connsiteX46" fmla="*/ 7368 w 10000"/>
              <a:gd name="connsiteY46" fmla="*/ 8542 h 10000"/>
              <a:gd name="connsiteX47" fmla="*/ 7341 w 10000"/>
              <a:gd name="connsiteY47" fmla="*/ 8699 h 10000"/>
              <a:gd name="connsiteX48" fmla="*/ 7261 w 10000"/>
              <a:gd name="connsiteY48" fmla="*/ 8589 h 10000"/>
              <a:gd name="connsiteX49" fmla="*/ 7192 w 10000"/>
              <a:gd name="connsiteY49" fmla="*/ 9154 h 10000"/>
              <a:gd name="connsiteX50" fmla="*/ 7160 w 10000"/>
              <a:gd name="connsiteY50" fmla="*/ 9154 h 10000"/>
              <a:gd name="connsiteX51" fmla="*/ 7149 w 10000"/>
              <a:gd name="connsiteY51" fmla="*/ 8903 h 10000"/>
              <a:gd name="connsiteX52" fmla="*/ 7122 w 10000"/>
              <a:gd name="connsiteY52" fmla="*/ 9075 h 10000"/>
              <a:gd name="connsiteX53" fmla="*/ 7090 w 10000"/>
              <a:gd name="connsiteY53" fmla="*/ 9310 h 10000"/>
              <a:gd name="connsiteX54" fmla="*/ 6887 w 10000"/>
              <a:gd name="connsiteY54" fmla="*/ 9310 h 10000"/>
              <a:gd name="connsiteX55" fmla="*/ 6845 w 10000"/>
              <a:gd name="connsiteY55" fmla="*/ 9796 h 10000"/>
              <a:gd name="connsiteX56" fmla="*/ 6818 w 10000"/>
              <a:gd name="connsiteY56" fmla="*/ 9389 h 10000"/>
              <a:gd name="connsiteX57" fmla="*/ 6620 w 10000"/>
              <a:gd name="connsiteY57" fmla="*/ 9592 h 10000"/>
              <a:gd name="connsiteX58" fmla="*/ 6385 w 10000"/>
              <a:gd name="connsiteY58" fmla="*/ 8903 h 10000"/>
              <a:gd name="connsiteX59" fmla="*/ 6385 w 10000"/>
              <a:gd name="connsiteY59" fmla="*/ 9028 h 10000"/>
              <a:gd name="connsiteX60" fmla="*/ 6428 w 10000"/>
              <a:gd name="connsiteY60" fmla="*/ 9154 h 10000"/>
              <a:gd name="connsiteX61" fmla="*/ 6273 w 10000"/>
              <a:gd name="connsiteY61" fmla="*/ 9357 h 10000"/>
              <a:gd name="connsiteX62" fmla="*/ 6316 w 10000"/>
              <a:gd name="connsiteY62" fmla="*/ 9436 h 10000"/>
              <a:gd name="connsiteX63" fmla="*/ 6193 w 10000"/>
              <a:gd name="connsiteY63" fmla="*/ 9592 h 10000"/>
              <a:gd name="connsiteX64" fmla="*/ 6097 w 10000"/>
              <a:gd name="connsiteY64" fmla="*/ 9185 h 10000"/>
              <a:gd name="connsiteX65" fmla="*/ 6054 w 10000"/>
              <a:gd name="connsiteY65" fmla="*/ 9185 h 10000"/>
              <a:gd name="connsiteX66" fmla="*/ 6054 w 10000"/>
              <a:gd name="connsiteY66" fmla="*/ 9483 h 10000"/>
              <a:gd name="connsiteX67" fmla="*/ 5804 w 10000"/>
              <a:gd name="connsiteY67" fmla="*/ 9483 h 10000"/>
              <a:gd name="connsiteX68" fmla="*/ 5900 w 10000"/>
              <a:gd name="connsiteY68" fmla="*/ 9843 h 10000"/>
              <a:gd name="connsiteX69" fmla="*/ 5889 w 10000"/>
              <a:gd name="connsiteY69" fmla="*/ 10000 h 10000"/>
              <a:gd name="connsiteX70" fmla="*/ 5419 w 10000"/>
              <a:gd name="connsiteY70" fmla="*/ 9843 h 10000"/>
              <a:gd name="connsiteX71" fmla="*/ 5350 w 10000"/>
              <a:gd name="connsiteY71" fmla="*/ 9436 h 10000"/>
              <a:gd name="connsiteX72" fmla="*/ 5222 w 10000"/>
              <a:gd name="connsiteY72" fmla="*/ 9718 h 10000"/>
              <a:gd name="connsiteX73" fmla="*/ 5179 w 10000"/>
              <a:gd name="connsiteY73" fmla="*/ 9592 h 10000"/>
              <a:gd name="connsiteX74" fmla="*/ 5195 w 10000"/>
              <a:gd name="connsiteY74" fmla="*/ 9279 h 10000"/>
              <a:gd name="connsiteX75" fmla="*/ 5099 w 10000"/>
              <a:gd name="connsiteY75" fmla="*/ 9639 h 10000"/>
              <a:gd name="connsiteX76" fmla="*/ 5056 w 10000"/>
              <a:gd name="connsiteY76" fmla="*/ 9592 h 10000"/>
              <a:gd name="connsiteX77" fmla="*/ 5003 w 10000"/>
              <a:gd name="connsiteY77" fmla="*/ 9154 h 10000"/>
              <a:gd name="connsiteX78" fmla="*/ 4987 w 10000"/>
              <a:gd name="connsiteY78" fmla="*/ 9154 h 10000"/>
              <a:gd name="connsiteX79" fmla="*/ 4987 w 10000"/>
              <a:gd name="connsiteY79" fmla="*/ 9357 h 10000"/>
              <a:gd name="connsiteX80" fmla="*/ 5029 w 10000"/>
              <a:gd name="connsiteY80" fmla="*/ 9436 h 10000"/>
              <a:gd name="connsiteX81" fmla="*/ 5013 w 10000"/>
              <a:gd name="connsiteY81" fmla="*/ 9436 h 10000"/>
              <a:gd name="connsiteX82" fmla="*/ 4864 w 10000"/>
              <a:gd name="connsiteY82" fmla="*/ 8981 h 10000"/>
              <a:gd name="connsiteX83" fmla="*/ 4682 w 10000"/>
              <a:gd name="connsiteY83" fmla="*/ 9107 h 10000"/>
              <a:gd name="connsiteX84" fmla="*/ 4613 w 10000"/>
              <a:gd name="connsiteY84" fmla="*/ 9561 h 10000"/>
              <a:gd name="connsiteX85" fmla="*/ 4212 w 10000"/>
              <a:gd name="connsiteY85" fmla="*/ 9075 h 10000"/>
              <a:gd name="connsiteX86" fmla="*/ 4239 w 10000"/>
              <a:gd name="connsiteY86" fmla="*/ 9279 h 10000"/>
              <a:gd name="connsiteX87" fmla="*/ 4196 w 10000"/>
              <a:gd name="connsiteY87" fmla="*/ 9279 h 10000"/>
              <a:gd name="connsiteX88" fmla="*/ 4143 w 10000"/>
              <a:gd name="connsiteY88" fmla="*/ 9028 h 10000"/>
              <a:gd name="connsiteX89" fmla="*/ 4015 w 10000"/>
              <a:gd name="connsiteY89" fmla="*/ 9075 h 10000"/>
              <a:gd name="connsiteX90" fmla="*/ 4004 w 10000"/>
              <a:gd name="connsiteY90" fmla="*/ 8777 h 10000"/>
              <a:gd name="connsiteX91" fmla="*/ 3876 w 10000"/>
              <a:gd name="connsiteY91" fmla="*/ 8777 h 10000"/>
              <a:gd name="connsiteX92" fmla="*/ 4122 w 10000"/>
              <a:gd name="connsiteY92" fmla="*/ 7501 h 10000"/>
              <a:gd name="connsiteX93" fmla="*/ 4058 w 10000"/>
              <a:gd name="connsiteY93" fmla="*/ 7032 h 10000"/>
              <a:gd name="connsiteX94" fmla="*/ 3954 w 10000"/>
              <a:gd name="connsiteY94" fmla="*/ 6947 h 10000"/>
              <a:gd name="connsiteX95" fmla="*/ 4044 w 10000"/>
              <a:gd name="connsiteY95" fmla="*/ 7470 h 10000"/>
              <a:gd name="connsiteX96" fmla="*/ 3833 w 10000"/>
              <a:gd name="connsiteY96" fmla="*/ 6875 h 10000"/>
              <a:gd name="connsiteX97" fmla="*/ 3719 w 10000"/>
              <a:gd name="connsiteY97" fmla="*/ 6954 h 10000"/>
              <a:gd name="connsiteX98" fmla="*/ 3750 w 10000"/>
              <a:gd name="connsiteY98" fmla="*/ 6250 h 10000"/>
              <a:gd name="connsiteX99" fmla="*/ 3631 w 10000"/>
              <a:gd name="connsiteY99" fmla="*/ 6348 h 10000"/>
              <a:gd name="connsiteX100" fmla="*/ 3615 w 10000"/>
              <a:gd name="connsiteY100" fmla="*/ 6348 h 10000"/>
              <a:gd name="connsiteX101" fmla="*/ 3465 w 10000"/>
              <a:gd name="connsiteY101" fmla="*/ 6379 h 10000"/>
              <a:gd name="connsiteX102" fmla="*/ 3406 w 10000"/>
              <a:gd name="connsiteY102" fmla="*/ 5893 h 10000"/>
              <a:gd name="connsiteX103" fmla="*/ 3198 w 10000"/>
              <a:gd name="connsiteY103" fmla="*/ 5815 h 10000"/>
              <a:gd name="connsiteX104" fmla="*/ 3091 w 10000"/>
              <a:gd name="connsiteY104" fmla="*/ 5862 h 10000"/>
              <a:gd name="connsiteX105" fmla="*/ 3006 w 10000"/>
              <a:gd name="connsiteY105" fmla="*/ 5533 h 10000"/>
              <a:gd name="connsiteX106" fmla="*/ 2990 w 10000"/>
              <a:gd name="connsiteY106" fmla="*/ 5533 h 10000"/>
              <a:gd name="connsiteX107" fmla="*/ 2936 w 10000"/>
              <a:gd name="connsiteY107" fmla="*/ 5972 h 10000"/>
              <a:gd name="connsiteX108" fmla="*/ 2910 w 10000"/>
              <a:gd name="connsiteY108" fmla="*/ 5940 h 10000"/>
              <a:gd name="connsiteX109" fmla="*/ 2851 w 10000"/>
              <a:gd name="connsiteY109" fmla="*/ 5204 h 10000"/>
              <a:gd name="connsiteX110" fmla="*/ 2840 w 10000"/>
              <a:gd name="connsiteY110" fmla="*/ 5204 h 10000"/>
              <a:gd name="connsiteX111" fmla="*/ 2840 w 10000"/>
              <a:gd name="connsiteY111" fmla="*/ 5408 h 10000"/>
              <a:gd name="connsiteX112" fmla="*/ 2798 w 10000"/>
              <a:gd name="connsiteY112" fmla="*/ 5282 h 10000"/>
              <a:gd name="connsiteX113" fmla="*/ 2814 w 10000"/>
              <a:gd name="connsiteY113" fmla="*/ 4796 h 10000"/>
              <a:gd name="connsiteX114" fmla="*/ 2563 w 10000"/>
              <a:gd name="connsiteY114" fmla="*/ 4671 h 10000"/>
              <a:gd name="connsiteX115" fmla="*/ 2440 w 10000"/>
              <a:gd name="connsiteY115" fmla="*/ 4922 h 10000"/>
              <a:gd name="connsiteX116" fmla="*/ 2023 w 10000"/>
              <a:gd name="connsiteY116" fmla="*/ 3574 h 10000"/>
              <a:gd name="connsiteX117" fmla="*/ 2034 w 10000"/>
              <a:gd name="connsiteY117" fmla="*/ 3777 h 10000"/>
              <a:gd name="connsiteX118" fmla="*/ 1815 w 10000"/>
              <a:gd name="connsiteY118" fmla="*/ 3668 h 10000"/>
              <a:gd name="connsiteX119" fmla="*/ 1815 w 10000"/>
              <a:gd name="connsiteY119" fmla="*/ 3542 h 10000"/>
              <a:gd name="connsiteX120" fmla="*/ 1842 w 10000"/>
              <a:gd name="connsiteY120" fmla="*/ 3166 h 10000"/>
              <a:gd name="connsiteX121" fmla="*/ 1773 w 10000"/>
              <a:gd name="connsiteY121" fmla="*/ 2931 h 10000"/>
              <a:gd name="connsiteX122" fmla="*/ 1580 w 10000"/>
              <a:gd name="connsiteY122" fmla="*/ 2727 h 10000"/>
              <a:gd name="connsiteX123" fmla="*/ 1468 w 10000"/>
              <a:gd name="connsiteY123" fmla="*/ 2884 h 10000"/>
              <a:gd name="connsiteX124" fmla="*/ 1468 w 10000"/>
              <a:gd name="connsiteY124" fmla="*/ 3495 h 10000"/>
              <a:gd name="connsiteX125" fmla="*/ 1442 w 10000"/>
              <a:gd name="connsiteY125" fmla="*/ 3542 h 10000"/>
              <a:gd name="connsiteX126" fmla="*/ 1383 w 10000"/>
              <a:gd name="connsiteY126" fmla="*/ 3542 h 10000"/>
              <a:gd name="connsiteX127" fmla="*/ 1233 w 10000"/>
              <a:gd name="connsiteY127" fmla="*/ 3088 h 10000"/>
              <a:gd name="connsiteX128" fmla="*/ 1095 w 10000"/>
              <a:gd name="connsiteY128" fmla="*/ 3871 h 10000"/>
              <a:gd name="connsiteX129" fmla="*/ 1041 w 10000"/>
              <a:gd name="connsiteY129" fmla="*/ 3824 h 10000"/>
              <a:gd name="connsiteX130" fmla="*/ 886 w 10000"/>
              <a:gd name="connsiteY130" fmla="*/ 2806 h 10000"/>
              <a:gd name="connsiteX131" fmla="*/ 721 w 10000"/>
              <a:gd name="connsiteY131" fmla="*/ 2524 h 10000"/>
              <a:gd name="connsiteX132" fmla="*/ 625 w 10000"/>
              <a:gd name="connsiteY132" fmla="*/ 2602 h 10000"/>
              <a:gd name="connsiteX133" fmla="*/ 651 w 10000"/>
              <a:gd name="connsiteY133" fmla="*/ 2241 h 10000"/>
              <a:gd name="connsiteX134" fmla="*/ 358 w 10000"/>
              <a:gd name="connsiteY134" fmla="*/ 2069 h 10000"/>
              <a:gd name="connsiteX135" fmla="*/ 416 w 10000"/>
              <a:gd name="connsiteY135" fmla="*/ 1865 h 10000"/>
              <a:gd name="connsiteX136" fmla="*/ 374 w 10000"/>
              <a:gd name="connsiteY136" fmla="*/ 1865 h 10000"/>
              <a:gd name="connsiteX137" fmla="*/ 251 w 10000"/>
              <a:gd name="connsiteY137" fmla="*/ 2069 h 10000"/>
              <a:gd name="connsiteX138" fmla="*/ 304 w 10000"/>
              <a:gd name="connsiteY138" fmla="*/ 1865 h 10000"/>
              <a:gd name="connsiteX139" fmla="*/ 320 w 10000"/>
              <a:gd name="connsiteY139" fmla="*/ 1787 h 10000"/>
              <a:gd name="connsiteX140" fmla="*/ 155 w 10000"/>
              <a:gd name="connsiteY140" fmla="*/ 1959 h 10000"/>
              <a:gd name="connsiteX141" fmla="*/ 155 w 10000"/>
              <a:gd name="connsiteY141" fmla="*/ 940 h 10000"/>
              <a:gd name="connsiteX142" fmla="*/ 43 w 10000"/>
              <a:gd name="connsiteY142" fmla="*/ 862 h 10000"/>
              <a:gd name="connsiteX143" fmla="*/ 0 w 10000"/>
              <a:gd name="connsiteY143" fmla="*/ 1066 h 10000"/>
              <a:gd name="connsiteX144" fmla="*/ 0 w 10000"/>
              <a:gd name="connsiteY144" fmla="*/ 0 h 10000"/>
              <a:gd name="connsiteX0" fmla="*/ 0 w 10000"/>
              <a:gd name="connsiteY0" fmla="*/ 0 h 10000"/>
              <a:gd name="connsiteX1" fmla="*/ 10000 w 10000"/>
              <a:gd name="connsiteY1" fmla="*/ 0 h 10000"/>
              <a:gd name="connsiteX2" fmla="*/ 10000 w 10000"/>
              <a:gd name="connsiteY2" fmla="*/ 5815 h 10000"/>
              <a:gd name="connsiteX3" fmla="*/ 9920 w 10000"/>
              <a:gd name="connsiteY3" fmla="*/ 5658 h 10000"/>
              <a:gd name="connsiteX4" fmla="*/ 9754 w 10000"/>
              <a:gd name="connsiteY4" fmla="*/ 6019 h 10000"/>
              <a:gd name="connsiteX5" fmla="*/ 9712 w 10000"/>
              <a:gd name="connsiteY5" fmla="*/ 6881 h 10000"/>
              <a:gd name="connsiteX6" fmla="*/ 9349 w 10000"/>
              <a:gd name="connsiteY6" fmla="*/ 7398 h 10000"/>
              <a:gd name="connsiteX7" fmla="*/ 9279 w 10000"/>
              <a:gd name="connsiteY7" fmla="*/ 7194 h 10000"/>
              <a:gd name="connsiteX8" fmla="*/ 9253 w 10000"/>
              <a:gd name="connsiteY8" fmla="*/ 7241 h 10000"/>
              <a:gd name="connsiteX9" fmla="*/ 9242 w 10000"/>
              <a:gd name="connsiteY9" fmla="*/ 7602 h 10000"/>
              <a:gd name="connsiteX10" fmla="*/ 9156 w 10000"/>
              <a:gd name="connsiteY10" fmla="*/ 7649 h 10000"/>
              <a:gd name="connsiteX11" fmla="*/ 9034 w 10000"/>
              <a:gd name="connsiteY11" fmla="*/ 7241 h 10000"/>
              <a:gd name="connsiteX12" fmla="*/ 9071 w 10000"/>
              <a:gd name="connsiteY12" fmla="*/ 7085 h 10000"/>
              <a:gd name="connsiteX13" fmla="*/ 9007 w 10000"/>
              <a:gd name="connsiteY13" fmla="*/ 6834 h 10000"/>
              <a:gd name="connsiteX14" fmla="*/ 8825 w 10000"/>
              <a:gd name="connsiteY14" fmla="*/ 7038 h 10000"/>
              <a:gd name="connsiteX15" fmla="*/ 8809 w 10000"/>
              <a:gd name="connsiteY15" fmla="*/ 6912 h 10000"/>
              <a:gd name="connsiteX16" fmla="*/ 8868 w 10000"/>
              <a:gd name="connsiteY16" fmla="*/ 6755 h 10000"/>
              <a:gd name="connsiteX17" fmla="*/ 8836 w 10000"/>
              <a:gd name="connsiteY17" fmla="*/ 6630 h 10000"/>
              <a:gd name="connsiteX18" fmla="*/ 8756 w 10000"/>
              <a:gd name="connsiteY18" fmla="*/ 6708 h 10000"/>
              <a:gd name="connsiteX19" fmla="*/ 8671 w 10000"/>
              <a:gd name="connsiteY19" fmla="*/ 6379 h 10000"/>
              <a:gd name="connsiteX20" fmla="*/ 8697 w 10000"/>
              <a:gd name="connsiteY20" fmla="*/ 6097 h 10000"/>
              <a:gd name="connsiteX21" fmla="*/ 8628 w 10000"/>
              <a:gd name="connsiteY21" fmla="*/ 6176 h 10000"/>
              <a:gd name="connsiteX22" fmla="*/ 8590 w 10000"/>
              <a:gd name="connsiteY22" fmla="*/ 6912 h 10000"/>
              <a:gd name="connsiteX23" fmla="*/ 8436 w 10000"/>
              <a:gd name="connsiteY23" fmla="*/ 6834 h 10000"/>
              <a:gd name="connsiteX24" fmla="*/ 8436 w 10000"/>
              <a:gd name="connsiteY24" fmla="*/ 6787 h 10000"/>
              <a:gd name="connsiteX25" fmla="*/ 8478 w 10000"/>
              <a:gd name="connsiteY25" fmla="*/ 6677 h 10000"/>
              <a:gd name="connsiteX26" fmla="*/ 8478 w 10000"/>
              <a:gd name="connsiteY26" fmla="*/ 6630 h 10000"/>
              <a:gd name="connsiteX27" fmla="*/ 8382 w 10000"/>
              <a:gd name="connsiteY27" fmla="*/ 6505 h 10000"/>
              <a:gd name="connsiteX28" fmla="*/ 8356 w 10000"/>
              <a:gd name="connsiteY28" fmla="*/ 6787 h 10000"/>
              <a:gd name="connsiteX29" fmla="*/ 8409 w 10000"/>
              <a:gd name="connsiteY29" fmla="*/ 7038 h 10000"/>
              <a:gd name="connsiteX30" fmla="*/ 8393 w 10000"/>
              <a:gd name="connsiteY30" fmla="*/ 7038 h 10000"/>
              <a:gd name="connsiteX31" fmla="*/ 8297 w 10000"/>
              <a:gd name="connsiteY31" fmla="*/ 6787 h 10000"/>
              <a:gd name="connsiteX32" fmla="*/ 8254 w 10000"/>
              <a:gd name="connsiteY32" fmla="*/ 6348 h 10000"/>
              <a:gd name="connsiteX33" fmla="*/ 8217 w 10000"/>
              <a:gd name="connsiteY33" fmla="*/ 6348 h 10000"/>
              <a:gd name="connsiteX34" fmla="*/ 8201 w 10000"/>
              <a:gd name="connsiteY34" fmla="*/ 6505 h 10000"/>
              <a:gd name="connsiteX35" fmla="*/ 8115 w 10000"/>
              <a:gd name="connsiteY35" fmla="*/ 6379 h 10000"/>
              <a:gd name="connsiteX36" fmla="*/ 8078 w 10000"/>
              <a:gd name="connsiteY36" fmla="*/ 6583 h 10000"/>
              <a:gd name="connsiteX37" fmla="*/ 8078 w 10000"/>
              <a:gd name="connsiteY37" fmla="*/ 6426 h 10000"/>
              <a:gd name="connsiteX38" fmla="*/ 7939 w 10000"/>
              <a:gd name="connsiteY38" fmla="*/ 6755 h 10000"/>
              <a:gd name="connsiteX39" fmla="*/ 7854 w 10000"/>
              <a:gd name="connsiteY39" fmla="*/ 6755 h 10000"/>
              <a:gd name="connsiteX40" fmla="*/ 7645 w 10000"/>
              <a:gd name="connsiteY40" fmla="*/ 7241 h 10000"/>
              <a:gd name="connsiteX41" fmla="*/ 7603 w 10000"/>
              <a:gd name="connsiteY41" fmla="*/ 7085 h 10000"/>
              <a:gd name="connsiteX42" fmla="*/ 7635 w 10000"/>
              <a:gd name="connsiteY42" fmla="*/ 7398 h 10000"/>
              <a:gd name="connsiteX43" fmla="*/ 7533 w 10000"/>
              <a:gd name="connsiteY43" fmla="*/ 7398 h 10000"/>
              <a:gd name="connsiteX44" fmla="*/ 7453 w 10000"/>
              <a:gd name="connsiteY44" fmla="*/ 8088 h 10000"/>
              <a:gd name="connsiteX45" fmla="*/ 7330 w 10000"/>
              <a:gd name="connsiteY45" fmla="*/ 8292 h 10000"/>
              <a:gd name="connsiteX46" fmla="*/ 7368 w 10000"/>
              <a:gd name="connsiteY46" fmla="*/ 8542 h 10000"/>
              <a:gd name="connsiteX47" fmla="*/ 7341 w 10000"/>
              <a:gd name="connsiteY47" fmla="*/ 8699 h 10000"/>
              <a:gd name="connsiteX48" fmla="*/ 7261 w 10000"/>
              <a:gd name="connsiteY48" fmla="*/ 8589 h 10000"/>
              <a:gd name="connsiteX49" fmla="*/ 7192 w 10000"/>
              <a:gd name="connsiteY49" fmla="*/ 9154 h 10000"/>
              <a:gd name="connsiteX50" fmla="*/ 7160 w 10000"/>
              <a:gd name="connsiteY50" fmla="*/ 9154 h 10000"/>
              <a:gd name="connsiteX51" fmla="*/ 7149 w 10000"/>
              <a:gd name="connsiteY51" fmla="*/ 8903 h 10000"/>
              <a:gd name="connsiteX52" fmla="*/ 7122 w 10000"/>
              <a:gd name="connsiteY52" fmla="*/ 9075 h 10000"/>
              <a:gd name="connsiteX53" fmla="*/ 7090 w 10000"/>
              <a:gd name="connsiteY53" fmla="*/ 9310 h 10000"/>
              <a:gd name="connsiteX54" fmla="*/ 6887 w 10000"/>
              <a:gd name="connsiteY54" fmla="*/ 9310 h 10000"/>
              <a:gd name="connsiteX55" fmla="*/ 6845 w 10000"/>
              <a:gd name="connsiteY55" fmla="*/ 9796 h 10000"/>
              <a:gd name="connsiteX56" fmla="*/ 6818 w 10000"/>
              <a:gd name="connsiteY56" fmla="*/ 9389 h 10000"/>
              <a:gd name="connsiteX57" fmla="*/ 6620 w 10000"/>
              <a:gd name="connsiteY57" fmla="*/ 9592 h 10000"/>
              <a:gd name="connsiteX58" fmla="*/ 6385 w 10000"/>
              <a:gd name="connsiteY58" fmla="*/ 8903 h 10000"/>
              <a:gd name="connsiteX59" fmla="*/ 6385 w 10000"/>
              <a:gd name="connsiteY59" fmla="*/ 9028 h 10000"/>
              <a:gd name="connsiteX60" fmla="*/ 6428 w 10000"/>
              <a:gd name="connsiteY60" fmla="*/ 9154 h 10000"/>
              <a:gd name="connsiteX61" fmla="*/ 6273 w 10000"/>
              <a:gd name="connsiteY61" fmla="*/ 9357 h 10000"/>
              <a:gd name="connsiteX62" fmla="*/ 6316 w 10000"/>
              <a:gd name="connsiteY62" fmla="*/ 9436 h 10000"/>
              <a:gd name="connsiteX63" fmla="*/ 6193 w 10000"/>
              <a:gd name="connsiteY63" fmla="*/ 9592 h 10000"/>
              <a:gd name="connsiteX64" fmla="*/ 6097 w 10000"/>
              <a:gd name="connsiteY64" fmla="*/ 9185 h 10000"/>
              <a:gd name="connsiteX65" fmla="*/ 6054 w 10000"/>
              <a:gd name="connsiteY65" fmla="*/ 9185 h 10000"/>
              <a:gd name="connsiteX66" fmla="*/ 6054 w 10000"/>
              <a:gd name="connsiteY66" fmla="*/ 9483 h 10000"/>
              <a:gd name="connsiteX67" fmla="*/ 5804 w 10000"/>
              <a:gd name="connsiteY67" fmla="*/ 9483 h 10000"/>
              <a:gd name="connsiteX68" fmla="*/ 5900 w 10000"/>
              <a:gd name="connsiteY68" fmla="*/ 9843 h 10000"/>
              <a:gd name="connsiteX69" fmla="*/ 5889 w 10000"/>
              <a:gd name="connsiteY69" fmla="*/ 10000 h 10000"/>
              <a:gd name="connsiteX70" fmla="*/ 5419 w 10000"/>
              <a:gd name="connsiteY70" fmla="*/ 9843 h 10000"/>
              <a:gd name="connsiteX71" fmla="*/ 5350 w 10000"/>
              <a:gd name="connsiteY71" fmla="*/ 9436 h 10000"/>
              <a:gd name="connsiteX72" fmla="*/ 5222 w 10000"/>
              <a:gd name="connsiteY72" fmla="*/ 9718 h 10000"/>
              <a:gd name="connsiteX73" fmla="*/ 5179 w 10000"/>
              <a:gd name="connsiteY73" fmla="*/ 9592 h 10000"/>
              <a:gd name="connsiteX74" fmla="*/ 5195 w 10000"/>
              <a:gd name="connsiteY74" fmla="*/ 9279 h 10000"/>
              <a:gd name="connsiteX75" fmla="*/ 5099 w 10000"/>
              <a:gd name="connsiteY75" fmla="*/ 9639 h 10000"/>
              <a:gd name="connsiteX76" fmla="*/ 5056 w 10000"/>
              <a:gd name="connsiteY76" fmla="*/ 9592 h 10000"/>
              <a:gd name="connsiteX77" fmla="*/ 5003 w 10000"/>
              <a:gd name="connsiteY77" fmla="*/ 9154 h 10000"/>
              <a:gd name="connsiteX78" fmla="*/ 4987 w 10000"/>
              <a:gd name="connsiteY78" fmla="*/ 9154 h 10000"/>
              <a:gd name="connsiteX79" fmla="*/ 4987 w 10000"/>
              <a:gd name="connsiteY79" fmla="*/ 9357 h 10000"/>
              <a:gd name="connsiteX80" fmla="*/ 5029 w 10000"/>
              <a:gd name="connsiteY80" fmla="*/ 9436 h 10000"/>
              <a:gd name="connsiteX81" fmla="*/ 5013 w 10000"/>
              <a:gd name="connsiteY81" fmla="*/ 9436 h 10000"/>
              <a:gd name="connsiteX82" fmla="*/ 4864 w 10000"/>
              <a:gd name="connsiteY82" fmla="*/ 8981 h 10000"/>
              <a:gd name="connsiteX83" fmla="*/ 4682 w 10000"/>
              <a:gd name="connsiteY83" fmla="*/ 9107 h 10000"/>
              <a:gd name="connsiteX84" fmla="*/ 4613 w 10000"/>
              <a:gd name="connsiteY84" fmla="*/ 9561 h 10000"/>
              <a:gd name="connsiteX85" fmla="*/ 4212 w 10000"/>
              <a:gd name="connsiteY85" fmla="*/ 9075 h 10000"/>
              <a:gd name="connsiteX86" fmla="*/ 4239 w 10000"/>
              <a:gd name="connsiteY86" fmla="*/ 9279 h 10000"/>
              <a:gd name="connsiteX87" fmla="*/ 4196 w 10000"/>
              <a:gd name="connsiteY87" fmla="*/ 9279 h 10000"/>
              <a:gd name="connsiteX88" fmla="*/ 4143 w 10000"/>
              <a:gd name="connsiteY88" fmla="*/ 9028 h 10000"/>
              <a:gd name="connsiteX89" fmla="*/ 4015 w 10000"/>
              <a:gd name="connsiteY89" fmla="*/ 9075 h 10000"/>
              <a:gd name="connsiteX90" fmla="*/ 4004 w 10000"/>
              <a:gd name="connsiteY90" fmla="*/ 8777 h 10000"/>
              <a:gd name="connsiteX91" fmla="*/ 4345 w 10000"/>
              <a:gd name="connsiteY91" fmla="*/ 6785 h 10000"/>
              <a:gd name="connsiteX92" fmla="*/ 4122 w 10000"/>
              <a:gd name="connsiteY92" fmla="*/ 7501 h 10000"/>
              <a:gd name="connsiteX93" fmla="*/ 4058 w 10000"/>
              <a:gd name="connsiteY93" fmla="*/ 7032 h 10000"/>
              <a:gd name="connsiteX94" fmla="*/ 3954 w 10000"/>
              <a:gd name="connsiteY94" fmla="*/ 6947 h 10000"/>
              <a:gd name="connsiteX95" fmla="*/ 4044 w 10000"/>
              <a:gd name="connsiteY95" fmla="*/ 7470 h 10000"/>
              <a:gd name="connsiteX96" fmla="*/ 3833 w 10000"/>
              <a:gd name="connsiteY96" fmla="*/ 6875 h 10000"/>
              <a:gd name="connsiteX97" fmla="*/ 3719 w 10000"/>
              <a:gd name="connsiteY97" fmla="*/ 6954 h 10000"/>
              <a:gd name="connsiteX98" fmla="*/ 3750 w 10000"/>
              <a:gd name="connsiteY98" fmla="*/ 6250 h 10000"/>
              <a:gd name="connsiteX99" fmla="*/ 3631 w 10000"/>
              <a:gd name="connsiteY99" fmla="*/ 6348 h 10000"/>
              <a:gd name="connsiteX100" fmla="*/ 3615 w 10000"/>
              <a:gd name="connsiteY100" fmla="*/ 6348 h 10000"/>
              <a:gd name="connsiteX101" fmla="*/ 3465 w 10000"/>
              <a:gd name="connsiteY101" fmla="*/ 6379 h 10000"/>
              <a:gd name="connsiteX102" fmla="*/ 3406 w 10000"/>
              <a:gd name="connsiteY102" fmla="*/ 5893 h 10000"/>
              <a:gd name="connsiteX103" fmla="*/ 3198 w 10000"/>
              <a:gd name="connsiteY103" fmla="*/ 5815 h 10000"/>
              <a:gd name="connsiteX104" fmla="*/ 3091 w 10000"/>
              <a:gd name="connsiteY104" fmla="*/ 5862 h 10000"/>
              <a:gd name="connsiteX105" fmla="*/ 3006 w 10000"/>
              <a:gd name="connsiteY105" fmla="*/ 5533 h 10000"/>
              <a:gd name="connsiteX106" fmla="*/ 2990 w 10000"/>
              <a:gd name="connsiteY106" fmla="*/ 5533 h 10000"/>
              <a:gd name="connsiteX107" fmla="*/ 2936 w 10000"/>
              <a:gd name="connsiteY107" fmla="*/ 5972 h 10000"/>
              <a:gd name="connsiteX108" fmla="*/ 2910 w 10000"/>
              <a:gd name="connsiteY108" fmla="*/ 5940 h 10000"/>
              <a:gd name="connsiteX109" fmla="*/ 2851 w 10000"/>
              <a:gd name="connsiteY109" fmla="*/ 5204 h 10000"/>
              <a:gd name="connsiteX110" fmla="*/ 2840 w 10000"/>
              <a:gd name="connsiteY110" fmla="*/ 5204 h 10000"/>
              <a:gd name="connsiteX111" fmla="*/ 2840 w 10000"/>
              <a:gd name="connsiteY111" fmla="*/ 5408 h 10000"/>
              <a:gd name="connsiteX112" fmla="*/ 2798 w 10000"/>
              <a:gd name="connsiteY112" fmla="*/ 5282 h 10000"/>
              <a:gd name="connsiteX113" fmla="*/ 2814 w 10000"/>
              <a:gd name="connsiteY113" fmla="*/ 4796 h 10000"/>
              <a:gd name="connsiteX114" fmla="*/ 2563 w 10000"/>
              <a:gd name="connsiteY114" fmla="*/ 4671 h 10000"/>
              <a:gd name="connsiteX115" fmla="*/ 2440 w 10000"/>
              <a:gd name="connsiteY115" fmla="*/ 4922 h 10000"/>
              <a:gd name="connsiteX116" fmla="*/ 2023 w 10000"/>
              <a:gd name="connsiteY116" fmla="*/ 3574 h 10000"/>
              <a:gd name="connsiteX117" fmla="*/ 2034 w 10000"/>
              <a:gd name="connsiteY117" fmla="*/ 3777 h 10000"/>
              <a:gd name="connsiteX118" fmla="*/ 1815 w 10000"/>
              <a:gd name="connsiteY118" fmla="*/ 3668 h 10000"/>
              <a:gd name="connsiteX119" fmla="*/ 1815 w 10000"/>
              <a:gd name="connsiteY119" fmla="*/ 3542 h 10000"/>
              <a:gd name="connsiteX120" fmla="*/ 1842 w 10000"/>
              <a:gd name="connsiteY120" fmla="*/ 3166 h 10000"/>
              <a:gd name="connsiteX121" fmla="*/ 1773 w 10000"/>
              <a:gd name="connsiteY121" fmla="*/ 2931 h 10000"/>
              <a:gd name="connsiteX122" fmla="*/ 1580 w 10000"/>
              <a:gd name="connsiteY122" fmla="*/ 2727 h 10000"/>
              <a:gd name="connsiteX123" fmla="*/ 1468 w 10000"/>
              <a:gd name="connsiteY123" fmla="*/ 2884 h 10000"/>
              <a:gd name="connsiteX124" fmla="*/ 1468 w 10000"/>
              <a:gd name="connsiteY124" fmla="*/ 3495 h 10000"/>
              <a:gd name="connsiteX125" fmla="*/ 1442 w 10000"/>
              <a:gd name="connsiteY125" fmla="*/ 3542 h 10000"/>
              <a:gd name="connsiteX126" fmla="*/ 1383 w 10000"/>
              <a:gd name="connsiteY126" fmla="*/ 3542 h 10000"/>
              <a:gd name="connsiteX127" fmla="*/ 1233 w 10000"/>
              <a:gd name="connsiteY127" fmla="*/ 3088 h 10000"/>
              <a:gd name="connsiteX128" fmla="*/ 1095 w 10000"/>
              <a:gd name="connsiteY128" fmla="*/ 3871 h 10000"/>
              <a:gd name="connsiteX129" fmla="*/ 1041 w 10000"/>
              <a:gd name="connsiteY129" fmla="*/ 3824 h 10000"/>
              <a:gd name="connsiteX130" fmla="*/ 886 w 10000"/>
              <a:gd name="connsiteY130" fmla="*/ 2806 h 10000"/>
              <a:gd name="connsiteX131" fmla="*/ 721 w 10000"/>
              <a:gd name="connsiteY131" fmla="*/ 2524 h 10000"/>
              <a:gd name="connsiteX132" fmla="*/ 625 w 10000"/>
              <a:gd name="connsiteY132" fmla="*/ 2602 h 10000"/>
              <a:gd name="connsiteX133" fmla="*/ 651 w 10000"/>
              <a:gd name="connsiteY133" fmla="*/ 2241 h 10000"/>
              <a:gd name="connsiteX134" fmla="*/ 358 w 10000"/>
              <a:gd name="connsiteY134" fmla="*/ 2069 h 10000"/>
              <a:gd name="connsiteX135" fmla="*/ 416 w 10000"/>
              <a:gd name="connsiteY135" fmla="*/ 1865 h 10000"/>
              <a:gd name="connsiteX136" fmla="*/ 374 w 10000"/>
              <a:gd name="connsiteY136" fmla="*/ 1865 h 10000"/>
              <a:gd name="connsiteX137" fmla="*/ 251 w 10000"/>
              <a:gd name="connsiteY137" fmla="*/ 2069 h 10000"/>
              <a:gd name="connsiteX138" fmla="*/ 304 w 10000"/>
              <a:gd name="connsiteY138" fmla="*/ 1865 h 10000"/>
              <a:gd name="connsiteX139" fmla="*/ 320 w 10000"/>
              <a:gd name="connsiteY139" fmla="*/ 1787 h 10000"/>
              <a:gd name="connsiteX140" fmla="*/ 155 w 10000"/>
              <a:gd name="connsiteY140" fmla="*/ 1959 h 10000"/>
              <a:gd name="connsiteX141" fmla="*/ 155 w 10000"/>
              <a:gd name="connsiteY141" fmla="*/ 940 h 10000"/>
              <a:gd name="connsiteX142" fmla="*/ 43 w 10000"/>
              <a:gd name="connsiteY142" fmla="*/ 862 h 10000"/>
              <a:gd name="connsiteX143" fmla="*/ 0 w 10000"/>
              <a:gd name="connsiteY143" fmla="*/ 1066 h 10000"/>
              <a:gd name="connsiteX144" fmla="*/ 0 w 10000"/>
              <a:gd name="connsiteY144" fmla="*/ 0 h 10000"/>
              <a:gd name="connsiteX0" fmla="*/ 0 w 10000"/>
              <a:gd name="connsiteY0" fmla="*/ 0 h 10000"/>
              <a:gd name="connsiteX1" fmla="*/ 10000 w 10000"/>
              <a:gd name="connsiteY1" fmla="*/ 0 h 10000"/>
              <a:gd name="connsiteX2" fmla="*/ 10000 w 10000"/>
              <a:gd name="connsiteY2" fmla="*/ 5815 h 10000"/>
              <a:gd name="connsiteX3" fmla="*/ 9920 w 10000"/>
              <a:gd name="connsiteY3" fmla="*/ 5658 h 10000"/>
              <a:gd name="connsiteX4" fmla="*/ 9754 w 10000"/>
              <a:gd name="connsiteY4" fmla="*/ 6019 h 10000"/>
              <a:gd name="connsiteX5" fmla="*/ 9712 w 10000"/>
              <a:gd name="connsiteY5" fmla="*/ 6881 h 10000"/>
              <a:gd name="connsiteX6" fmla="*/ 9349 w 10000"/>
              <a:gd name="connsiteY6" fmla="*/ 7398 h 10000"/>
              <a:gd name="connsiteX7" fmla="*/ 9279 w 10000"/>
              <a:gd name="connsiteY7" fmla="*/ 7194 h 10000"/>
              <a:gd name="connsiteX8" fmla="*/ 9253 w 10000"/>
              <a:gd name="connsiteY8" fmla="*/ 7241 h 10000"/>
              <a:gd name="connsiteX9" fmla="*/ 9242 w 10000"/>
              <a:gd name="connsiteY9" fmla="*/ 7602 h 10000"/>
              <a:gd name="connsiteX10" fmla="*/ 9156 w 10000"/>
              <a:gd name="connsiteY10" fmla="*/ 7649 h 10000"/>
              <a:gd name="connsiteX11" fmla="*/ 9034 w 10000"/>
              <a:gd name="connsiteY11" fmla="*/ 7241 h 10000"/>
              <a:gd name="connsiteX12" fmla="*/ 9071 w 10000"/>
              <a:gd name="connsiteY12" fmla="*/ 7085 h 10000"/>
              <a:gd name="connsiteX13" fmla="*/ 9007 w 10000"/>
              <a:gd name="connsiteY13" fmla="*/ 6834 h 10000"/>
              <a:gd name="connsiteX14" fmla="*/ 8825 w 10000"/>
              <a:gd name="connsiteY14" fmla="*/ 7038 h 10000"/>
              <a:gd name="connsiteX15" fmla="*/ 8809 w 10000"/>
              <a:gd name="connsiteY15" fmla="*/ 6912 h 10000"/>
              <a:gd name="connsiteX16" fmla="*/ 8868 w 10000"/>
              <a:gd name="connsiteY16" fmla="*/ 6755 h 10000"/>
              <a:gd name="connsiteX17" fmla="*/ 8836 w 10000"/>
              <a:gd name="connsiteY17" fmla="*/ 6630 h 10000"/>
              <a:gd name="connsiteX18" fmla="*/ 8756 w 10000"/>
              <a:gd name="connsiteY18" fmla="*/ 6708 h 10000"/>
              <a:gd name="connsiteX19" fmla="*/ 8671 w 10000"/>
              <a:gd name="connsiteY19" fmla="*/ 6379 h 10000"/>
              <a:gd name="connsiteX20" fmla="*/ 8697 w 10000"/>
              <a:gd name="connsiteY20" fmla="*/ 6097 h 10000"/>
              <a:gd name="connsiteX21" fmla="*/ 8628 w 10000"/>
              <a:gd name="connsiteY21" fmla="*/ 6176 h 10000"/>
              <a:gd name="connsiteX22" fmla="*/ 8590 w 10000"/>
              <a:gd name="connsiteY22" fmla="*/ 6912 h 10000"/>
              <a:gd name="connsiteX23" fmla="*/ 8436 w 10000"/>
              <a:gd name="connsiteY23" fmla="*/ 6834 h 10000"/>
              <a:gd name="connsiteX24" fmla="*/ 8436 w 10000"/>
              <a:gd name="connsiteY24" fmla="*/ 6787 h 10000"/>
              <a:gd name="connsiteX25" fmla="*/ 8478 w 10000"/>
              <a:gd name="connsiteY25" fmla="*/ 6677 h 10000"/>
              <a:gd name="connsiteX26" fmla="*/ 8478 w 10000"/>
              <a:gd name="connsiteY26" fmla="*/ 6630 h 10000"/>
              <a:gd name="connsiteX27" fmla="*/ 8382 w 10000"/>
              <a:gd name="connsiteY27" fmla="*/ 6505 h 10000"/>
              <a:gd name="connsiteX28" fmla="*/ 8356 w 10000"/>
              <a:gd name="connsiteY28" fmla="*/ 6787 h 10000"/>
              <a:gd name="connsiteX29" fmla="*/ 8409 w 10000"/>
              <a:gd name="connsiteY29" fmla="*/ 7038 h 10000"/>
              <a:gd name="connsiteX30" fmla="*/ 8393 w 10000"/>
              <a:gd name="connsiteY30" fmla="*/ 7038 h 10000"/>
              <a:gd name="connsiteX31" fmla="*/ 8297 w 10000"/>
              <a:gd name="connsiteY31" fmla="*/ 6787 h 10000"/>
              <a:gd name="connsiteX32" fmla="*/ 8254 w 10000"/>
              <a:gd name="connsiteY32" fmla="*/ 6348 h 10000"/>
              <a:gd name="connsiteX33" fmla="*/ 8217 w 10000"/>
              <a:gd name="connsiteY33" fmla="*/ 6348 h 10000"/>
              <a:gd name="connsiteX34" fmla="*/ 8201 w 10000"/>
              <a:gd name="connsiteY34" fmla="*/ 6505 h 10000"/>
              <a:gd name="connsiteX35" fmla="*/ 8115 w 10000"/>
              <a:gd name="connsiteY35" fmla="*/ 6379 h 10000"/>
              <a:gd name="connsiteX36" fmla="*/ 8078 w 10000"/>
              <a:gd name="connsiteY36" fmla="*/ 6583 h 10000"/>
              <a:gd name="connsiteX37" fmla="*/ 8078 w 10000"/>
              <a:gd name="connsiteY37" fmla="*/ 6426 h 10000"/>
              <a:gd name="connsiteX38" fmla="*/ 7939 w 10000"/>
              <a:gd name="connsiteY38" fmla="*/ 6755 h 10000"/>
              <a:gd name="connsiteX39" fmla="*/ 7854 w 10000"/>
              <a:gd name="connsiteY39" fmla="*/ 6755 h 10000"/>
              <a:gd name="connsiteX40" fmla="*/ 7645 w 10000"/>
              <a:gd name="connsiteY40" fmla="*/ 7241 h 10000"/>
              <a:gd name="connsiteX41" fmla="*/ 7603 w 10000"/>
              <a:gd name="connsiteY41" fmla="*/ 7085 h 10000"/>
              <a:gd name="connsiteX42" fmla="*/ 7635 w 10000"/>
              <a:gd name="connsiteY42" fmla="*/ 7398 h 10000"/>
              <a:gd name="connsiteX43" fmla="*/ 7533 w 10000"/>
              <a:gd name="connsiteY43" fmla="*/ 7398 h 10000"/>
              <a:gd name="connsiteX44" fmla="*/ 7453 w 10000"/>
              <a:gd name="connsiteY44" fmla="*/ 8088 h 10000"/>
              <a:gd name="connsiteX45" fmla="*/ 7330 w 10000"/>
              <a:gd name="connsiteY45" fmla="*/ 8292 h 10000"/>
              <a:gd name="connsiteX46" fmla="*/ 7368 w 10000"/>
              <a:gd name="connsiteY46" fmla="*/ 8542 h 10000"/>
              <a:gd name="connsiteX47" fmla="*/ 7341 w 10000"/>
              <a:gd name="connsiteY47" fmla="*/ 8699 h 10000"/>
              <a:gd name="connsiteX48" fmla="*/ 7261 w 10000"/>
              <a:gd name="connsiteY48" fmla="*/ 8589 h 10000"/>
              <a:gd name="connsiteX49" fmla="*/ 7192 w 10000"/>
              <a:gd name="connsiteY49" fmla="*/ 9154 h 10000"/>
              <a:gd name="connsiteX50" fmla="*/ 7160 w 10000"/>
              <a:gd name="connsiteY50" fmla="*/ 9154 h 10000"/>
              <a:gd name="connsiteX51" fmla="*/ 7149 w 10000"/>
              <a:gd name="connsiteY51" fmla="*/ 8903 h 10000"/>
              <a:gd name="connsiteX52" fmla="*/ 7122 w 10000"/>
              <a:gd name="connsiteY52" fmla="*/ 9075 h 10000"/>
              <a:gd name="connsiteX53" fmla="*/ 7090 w 10000"/>
              <a:gd name="connsiteY53" fmla="*/ 9310 h 10000"/>
              <a:gd name="connsiteX54" fmla="*/ 6887 w 10000"/>
              <a:gd name="connsiteY54" fmla="*/ 9310 h 10000"/>
              <a:gd name="connsiteX55" fmla="*/ 6845 w 10000"/>
              <a:gd name="connsiteY55" fmla="*/ 9796 h 10000"/>
              <a:gd name="connsiteX56" fmla="*/ 6818 w 10000"/>
              <a:gd name="connsiteY56" fmla="*/ 9389 h 10000"/>
              <a:gd name="connsiteX57" fmla="*/ 6620 w 10000"/>
              <a:gd name="connsiteY57" fmla="*/ 9592 h 10000"/>
              <a:gd name="connsiteX58" fmla="*/ 6385 w 10000"/>
              <a:gd name="connsiteY58" fmla="*/ 8903 h 10000"/>
              <a:gd name="connsiteX59" fmla="*/ 6385 w 10000"/>
              <a:gd name="connsiteY59" fmla="*/ 9028 h 10000"/>
              <a:gd name="connsiteX60" fmla="*/ 6428 w 10000"/>
              <a:gd name="connsiteY60" fmla="*/ 9154 h 10000"/>
              <a:gd name="connsiteX61" fmla="*/ 6273 w 10000"/>
              <a:gd name="connsiteY61" fmla="*/ 9357 h 10000"/>
              <a:gd name="connsiteX62" fmla="*/ 6316 w 10000"/>
              <a:gd name="connsiteY62" fmla="*/ 9436 h 10000"/>
              <a:gd name="connsiteX63" fmla="*/ 6193 w 10000"/>
              <a:gd name="connsiteY63" fmla="*/ 9592 h 10000"/>
              <a:gd name="connsiteX64" fmla="*/ 6097 w 10000"/>
              <a:gd name="connsiteY64" fmla="*/ 9185 h 10000"/>
              <a:gd name="connsiteX65" fmla="*/ 6054 w 10000"/>
              <a:gd name="connsiteY65" fmla="*/ 9185 h 10000"/>
              <a:gd name="connsiteX66" fmla="*/ 6054 w 10000"/>
              <a:gd name="connsiteY66" fmla="*/ 9483 h 10000"/>
              <a:gd name="connsiteX67" fmla="*/ 5804 w 10000"/>
              <a:gd name="connsiteY67" fmla="*/ 9483 h 10000"/>
              <a:gd name="connsiteX68" fmla="*/ 5900 w 10000"/>
              <a:gd name="connsiteY68" fmla="*/ 9843 h 10000"/>
              <a:gd name="connsiteX69" fmla="*/ 5889 w 10000"/>
              <a:gd name="connsiteY69" fmla="*/ 10000 h 10000"/>
              <a:gd name="connsiteX70" fmla="*/ 5419 w 10000"/>
              <a:gd name="connsiteY70" fmla="*/ 9843 h 10000"/>
              <a:gd name="connsiteX71" fmla="*/ 5350 w 10000"/>
              <a:gd name="connsiteY71" fmla="*/ 9436 h 10000"/>
              <a:gd name="connsiteX72" fmla="*/ 5222 w 10000"/>
              <a:gd name="connsiteY72" fmla="*/ 9718 h 10000"/>
              <a:gd name="connsiteX73" fmla="*/ 5179 w 10000"/>
              <a:gd name="connsiteY73" fmla="*/ 9592 h 10000"/>
              <a:gd name="connsiteX74" fmla="*/ 5195 w 10000"/>
              <a:gd name="connsiteY74" fmla="*/ 9279 h 10000"/>
              <a:gd name="connsiteX75" fmla="*/ 5099 w 10000"/>
              <a:gd name="connsiteY75" fmla="*/ 9639 h 10000"/>
              <a:gd name="connsiteX76" fmla="*/ 5056 w 10000"/>
              <a:gd name="connsiteY76" fmla="*/ 9592 h 10000"/>
              <a:gd name="connsiteX77" fmla="*/ 5003 w 10000"/>
              <a:gd name="connsiteY77" fmla="*/ 9154 h 10000"/>
              <a:gd name="connsiteX78" fmla="*/ 4987 w 10000"/>
              <a:gd name="connsiteY78" fmla="*/ 9154 h 10000"/>
              <a:gd name="connsiteX79" fmla="*/ 4987 w 10000"/>
              <a:gd name="connsiteY79" fmla="*/ 9357 h 10000"/>
              <a:gd name="connsiteX80" fmla="*/ 5029 w 10000"/>
              <a:gd name="connsiteY80" fmla="*/ 9436 h 10000"/>
              <a:gd name="connsiteX81" fmla="*/ 5013 w 10000"/>
              <a:gd name="connsiteY81" fmla="*/ 9436 h 10000"/>
              <a:gd name="connsiteX82" fmla="*/ 4864 w 10000"/>
              <a:gd name="connsiteY82" fmla="*/ 8981 h 10000"/>
              <a:gd name="connsiteX83" fmla="*/ 4682 w 10000"/>
              <a:gd name="connsiteY83" fmla="*/ 9107 h 10000"/>
              <a:gd name="connsiteX84" fmla="*/ 4613 w 10000"/>
              <a:gd name="connsiteY84" fmla="*/ 9561 h 10000"/>
              <a:gd name="connsiteX85" fmla="*/ 4212 w 10000"/>
              <a:gd name="connsiteY85" fmla="*/ 9075 h 10000"/>
              <a:gd name="connsiteX86" fmla="*/ 4239 w 10000"/>
              <a:gd name="connsiteY86" fmla="*/ 9279 h 10000"/>
              <a:gd name="connsiteX87" fmla="*/ 4196 w 10000"/>
              <a:gd name="connsiteY87" fmla="*/ 9279 h 10000"/>
              <a:gd name="connsiteX88" fmla="*/ 4143 w 10000"/>
              <a:gd name="connsiteY88" fmla="*/ 9028 h 10000"/>
              <a:gd name="connsiteX89" fmla="*/ 4015 w 10000"/>
              <a:gd name="connsiteY89" fmla="*/ 9075 h 10000"/>
              <a:gd name="connsiteX90" fmla="*/ 4337 w 10000"/>
              <a:gd name="connsiteY90" fmla="*/ 7605 h 10000"/>
              <a:gd name="connsiteX91" fmla="*/ 4345 w 10000"/>
              <a:gd name="connsiteY91" fmla="*/ 6785 h 10000"/>
              <a:gd name="connsiteX92" fmla="*/ 4122 w 10000"/>
              <a:gd name="connsiteY92" fmla="*/ 7501 h 10000"/>
              <a:gd name="connsiteX93" fmla="*/ 4058 w 10000"/>
              <a:gd name="connsiteY93" fmla="*/ 7032 h 10000"/>
              <a:gd name="connsiteX94" fmla="*/ 3954 w 10000"/>
              <a:gd name="connsiteY94" fmla="*/ 6947 h 10000"/>
              <a:gd name="connsiteX95" fmla="*/ 4044 w 10000"/>
              <a:gd name="connsiteY95" fmla="*/ 7470 h 10000"/>
              <a:gd name="connsiteX96" fmla="*/ 3833 w 10000"/>
              <a:gd name="connsiteY96" fmla="*/ 6875 h 10000"/>
              <a:gd name="connsiteX97" fmla="*/ 3719 w 10000"/>
              <a:gd name="connsiteY97" fmla="*/ 6954 h 10000"/>
              <a:gd name="connsiteX98" fmla="*/ 3750 w 10000"/>
              <a:gd name="connsiteY98" fmla="*/ 6250 h 10000"/>
              <a:gd name="connsiteX99" fmla="*/ 3631 w 10000"/>
              <a:gd name="connsiteY99" fmla="*/ 6348 h 10000"/>
              <a:gd name="connsiteX100" fmla="*/ 3615 w 10000"/>
              <a:gd name="connsiteY100" fmla="*/ 6348 h 10000"/>
              <a:gd name="connsiteX101" fmla="*/ 3465 w 10000"/>
              <a:gd name="connsiteY101" fmla="*/ 6379 h 10000"/>
              <a:gd name="connsiteX102" fmla="*/ 3406 w 10000"/>
              <a:gd name="connsiteY102" fmla="*/ 5893 h 10000"/>
              <a:gd name="connsiteX103" fmla="*/ 3198 w 10000"/>
              <a:gd name="connsiteY103" fmla="*/ 5815 h 10000"/>
              <a:gd name="connsiteX104" fmla="*/ 3091 w 10000"/>
              <a:gd name="connsiteY104" fmla="*/ 5862 h 10000"/>
              <a:gd name="connsiteX105" fmla="*/ 3006 w 10000"/>
              <a:gd name="connsiteY105" fmla="*/ 5533 h 10000"/>
              <a:gd name="connsiteX106" fmla="*/ 2990 w 10000"/>
              <a:gd name="connsiteY106" fmla="*/ 5533 h 10000"/>
              <a:gd name="connsiteX107" fmla="*/ 2936 w 10000"/>
              <a:gd name="connsiteY107" fmla="*/ 5972 h 10000"/>
              <a:gd name="connsiteX108" fmla="*/ 2910 w 10000"/>
              <a:gd name="connsiteY108" fmla="*/ 5940 h 10000"/>
              <a:gd name="connsiteX109" fmla="*/ 2851 w 10000"/>
              <a:gd name="connsiteY109" fmla="*/ 5204 h 10000"/>
              <a:gd name="connsiteX110" fmla="*/ 2840 w 10000"/>
              <a:gd name="connsiteY110" fmla="*/ 5204 h 10000"/>
              <a:gd name="connsiteX111" fmla="*/ 2840 w 10000"/>
              <a:gd name="connsiteY111" fmla="*/ 5408 h 10000"/>
              <a:gd name="connsiteX112" fmla="*/ 2798 w 10000"/>
              <a:gd name="connsiteY112" fmla="*/ 5282 h 10000"/>
              <a:gd name="connsiteX113" fmla="*/ 2814 w 10000"/>
              <a:gd name="connsiteY113" fmla="*/ 4796 h 10000"/>
              <a:gd name="connsiteX114" fmla="*/ 2563 w 10000"/>
              <a:gd name="connsiteY114" fmla="*/ 4671 h 10000"/>
              <a:gd name="connsiteX115" fmla="*/ 2440 w 10000"/>
              <a:gd name="connsiteY115" fmla="*/ 4922 h 10000"/>
              <a:gd name="connsiteX116" fmla="*/ 2023 w 10000"/>
              <a:gd name="connsiteY116" fmla="*/ 3574 h 10000"/>
              <a:gd name="connsiteX117" fmla="*/ 2034 w 10000"/>
              <a:gd name="connsiteY117" fmla="*/ 3777 h 10000"/>
              <a:gd name="connsiteX118" fmla="*/ 1815 w 10000"/>
              <a:gd name="connsiteY118" fmla="*/ 3668 h 10000"/>
              <a:gd name="connsiteX119" fmla="*/ 1815 w 10000"/>
              <a:gd name="connsiteY119" fmla="*/ 3542 h 10000"/>
              <a:gd name="connsiteX120" fmla="*/ 1842 w 10000"/>
              <a:gd name="connsiteY120" fmla="*/ 3166 h 10000"/>
              <a:gd name="connsiteX121" fmla="*/ 1773 w 10000"/>
              <a:gd name="connsiteY121" fmla="*/ 2931 h 10000"/>
              <a:gd name="connsiteX122" fmla="*/ 1580 w 10000"/>
              <a:gd name="connsiteY122" fmla="*/ 2727 h 10000"/>
              <a:gd name="connsiteX123" fmla="*/ 1468 w 10000"/>
              <a:gd name="connsiteY123" fmla="*/ 2884 h 10000"/>
              <a:gd name="connsiteX124" fmla="*/ 1468 w 10000"/>
              <a:gd name="connsiteY124" fmla="*/ 3495 h 10000"/>
              <a:gd name="connsiteX125" fmla="*/ 1442 w 10000"/>
              <a:gd name="connsiteY125" fmla="*/ 3542 h 10000"/>
              <a:gd name="connsiteX126" fmla="*/ 1383 w 10000"/>
              <a:gd name="connsiteY126" fmla="*/ 3542 h 10000"/>
              <a:gd name="connsiteX127" fmla="*/ 1233 w 10000"/>
              <a:gd name="connsiteY127" fmla="*/ 3088 h 10000"/>
              <a:gd name="connsiteX128" fmla="*/ 1095 w 10000"/>
              <a:gd name="connsiteY128" fmla="*/ 3871 h 10000"/>
              <a:gd name="connsiteX129" fmla="*/ 1041 w 10000"/>
              <a:gd name="connsiteY129" fmla="*/ 3824 h 10000"/>
              <a:gd name="connsiteX130" fmla="*/ 886 w 10000"/>
              <a:gd name="connsiteY130" fmla="*/ 2806 h 10000"/>
              <a:gd name="connsiteX131" fmla="*/ 721 w 10000"/>
              <a:gd name="connsiteY131" fmla="*/ 2524 h 10000"/>
              <a:gd name="connsiteX132" fmla="*/ 625 w 10000"/>
              <a:gd name="connsiteY132" fmla="*/ 2602 h 10000"/>
              <a:gd name="connsiteX133" fmla="*/ 651 w 10000"/>
              <a:gd name="connsiteY133" fmla="*/ 2241 h 10000"/>
              <a:gd name="connsiteX134" fmla="*/ 358 w 10000"/>
              <a:gd name="connsiteY134" fmla="*/ 2069 h 10000"/>
              <a:gd name="connsiteX135" fmla="*/ 416 w 10000"/>
              <a:gd name="connsiteY135" fmla="*/ 1865 h 10000"/>
              <a:gd name="connsiteX136" fmla="*/ 374 w 10000"/>
              <a:gd name="connsiteY136" fmla="*/ 1865 h 10000"/>
              <a:gd name="connsiteX137" fmla="*/ 251 w 10000"/>
              <a:gd name="connsiteY137" fmla="*/ 2069 h 10000"/>
              <a:gd name="connsiteX138" fmla="*/ 304 w 10000"/>
              <a:gd name="connsiteY138" fmla="*/ 1865 h 10000"/>
              <a:gd name="connsiteX139" fmla="*/ 320 w 10000"/>
              <a:gd name="connsiteY139" fmla="*/ 1787 h 10000"/>
              <a:gd name="connsiteX140" fmla="*/ 155 w 10000"/>
              <a:gd name="connsiteY140" fmla="*/ 1959 h 10000"/>
              <a:gd name="connsiteX141" fmla="*/ 155 w 10000"/>
              <a:gd name="connsiteY141" fmla="*/ 940 h 10000"/>
              <a:gd name="connsiteX142" fmla="*/ 43 w 10000"/>
              <a:gd name="connsiteY142" fmla="*/ 862 h 10000"/>
              <a:gd name="connsiteX143" fmla="*/ 0 w 10000"/>
              <a:gd name="connsiteY143" fmla="*/ 1066 h 10000"/>
              <a:gd name="connsiteX144" fmla="*/ 0 w 10000"/>
              <a:gd name="connsiteY144" fmla="*/ 0 h 10000"/>
              <a:gd name="connsiteX0" fmla="*/ 0 w 10000"/>
              <a:gd name="connsiteY0" fmla="*/ 0 h 10000"/>
              <a:gd name="connsiteX1" fmla="*/ 10000 w 10000"/>
              <a:gd name="connsiteY1" fmla="*/ 0 h 10000"/>
              <a:gd name="connsiteX2" fmla="*/ 10000 w 10000"/>
              <a:gd name="connsiteY2" fmla="*/ 5815 h 10000"/>
              <a:gd name="connsiteX3" fmla="*/ 9920 w 10000"/>
              <a:gd name="connsiteY3" fmla="*/ 5658 h 10000"/>
              <a:gd name="connsiteX4" fmla="*/ 9754 w 10000"/>
              <a:gd name="connsiteY4" fmla="*/ 6019 h 10000"/>
              <a:gd name="connsiteX5" fmla="*/ 9712 w 10000"/>
              <a:gd name="connsiteY5" fmla="*/ 6881 h 10000"/>
              <a:gd name="connsiteX6" fmla="*/ 9349 w 10000"/>
              <a:gd name="connsiteY6" fmla="*/ 7398 h 10000"/>
              <a:gd name="connsiteX7" fmla="*/ 9279 w 10000"/>
              <a:gd name="connsiteY7" fmla="*/ 7194 h 10000"/>
              <a:gd name="connsiteX8" fmla="*/ 9253 w 10000"/>
              <a:gd name="connsiteY8" fmla="*/ 7241 h 10000"/>
              <a:gd name="connsiteX9" fmla="*/ 9242 w 10000"/>
              <a:gd name="connsiteY9" fmla="*/ 7602 h 10000"/>
              <a:gd name="connsiteX10" fmla="*/ 9156 w 10000"/>
              <a:gd name="connsiteY10" fmla="*/ 7649 h 10000"/>
              <a:gd name="connsiteX11" fmla="*/ 9034 w 10000"/>
              <a:gd name="connsiteY11" fmla="*/ 7241 h 10000"/>
              <a:gd name="connsiteX12" fmla="*/ 9071 w 10000"/>
              <a:gd name="connsiteY12" fmla="*/ 7085 h 10000"/>
              <a:gd name="connsiteX13" fmla="*/ 9007 w 10000"/>
              <a:gd name="connsiteY13" fmla="*/ 6834 h 10000"/>
              <a:gd name="connsiteX14" fmla="*/ 8825 w 10000"/>
              <a:gd name="connsiteY14" fmla="*/ 7038 h 10000"/>
              <a:gd name="connsiteX15" fmla="*/ 8809 w 10000"/>
              <a:gd name="connsiteY15" fmla="*/ 6912 h 10000"/>
              <a:gd name="connsiteX16" fmla="*/ 8868 w 10000"/>
              <a:gd name="connsiteY16" fmla="*/ 6755 h 10000"/>
              <a:gd name="connsiteX17" fmla="*/ 8836 w 10000"/>
              <a:gd name="connsiteY17" fmla="*/ 6630 h 10000"/>
              <a:gd name="connsiteX18" fmla="*/ 8756 w 10000"/>
              <a:gd name="connsiteY18" fmla="*/ 6708 h 10000"/>
              <a:gd name="connsiteX19" fmla="*/ 8671 w 10000"/>
              <a:gd name="connsiteY19" fmla="*/ 6379 h 10000"/>
              <a:gd name="connsiteX20" fmla="*/ 8697 w 10000"/>
              <a:gd name="connsiteY20" fmla="*/ 6097 h 10000"/>
              <a:gd name="connsiteX21" fmla="*/ 8628 w 10000"/>
              <a:gd name="connsiteY21" fmla="*/ 6176 h 10000"/>
              <a:gd name="connsiteX22" fmla="*/ 8590 w 10000"/>
              <a:gd name="connsiteY22" fmla="*/ 6912 h 10000"/>
              <a:gd name="connsiteX23" fmla="*/ 8436 w 10000"/>
              <a:gd name="connsiteY23" fmla="*/ 6834 h 10000"/>
              <a:gd name="connsiteX24" fmla="*/ 8436 w 10000"/>
              <a:gd name="connsiteY24" fmla="*/ 6787 h 10000"/>
              <a:gd name="connsiteX25" fmla="*/ 8478 w 10000"/>
              <a:gd name="connsiteY25" fmla="*/ 6677 h 10000"/>
              <a:gd name="connsiteX26" fmla="*/ 8478 w 10000"/>
              <a:gd name="connsiteY26" fmla="*/ 6630 h 10000"/>
              <a:gd name="connsiteX27" fmla="*/ 8382 w 10000"/>
              <a:gd name="connsiteY27" fmla="*/ 6505 h 10000"/>
              <a:gd name="connsiteX28" fmla="*/ 8356 w 10000"/>
              <a:gd name="connsiteY28" fmla="*/ 6787 h 10000"/>
              <a:gd name="connsiteX29" fmla="*/ 8409 w 10000"/>
              <a:gd name="connsiteY29" fmla="*/ 7038 h 10000"/>
              <a:gd name="connsiteX30" fmla="*/ 8393 w 10000"/>
              <a:gd name="connsiteY30" fmla="*/ 7038 h 10000"/>
              <a:gd name="connsiteX31" fmla="*/ 8297 w 10000"/>
              <a:gd name="connsiteY31" fmla="*/ 6787 h 10000"/>
              <a:gd name="connsiteX32" fmla="*/ 8254 w 10000"/>
              <a:gd name="connsiteY32" fmla="*/ 6348 h 10000"/>
              <a:gd name="connsiteX33" fmla="*/ 8217 w 10000"/>
              <a:gd name="connsiteY33" fmla="*/ 6348 h 10000"/>
              <a:gd name="connsiteX34" fmla="*/ 8201 w 10000"/>
              <a:gd name="connsiteY34" fmla="*/ 6505 h 10000"/>
              <a:gd name="connsiteX35" fmla="*/ 8115 w 10000"/>
              <a:gd name="connsiteY35" fmla="*/ 6379 h 10000"/>
              <a:gd name="connsiteX36" fmla="*/ 8078 w 10000"/>
              <a:gd name="connsiteY36" fmla="*/ 6583 h 10000"/>
              <a:gd name="connsiteX37" fmla="*/ 8078 w 10000"/>
              <a:gd name="connsiteY37" fmla="*/ 6426 h 10000"/>
              <a:gd name="connsiteX38" fmla="*/ 7939 w 10000"/>
              <a:gd name="connsiteY38" fmla="*/ 6755 h 10000"/>
              <a:gd name="connsiteX39" fmla="*/ 7854 w 10000"/>
              <a:gd name="connsiteY39" fmla="*/ 6755 h 10000"/>
              <a:gd name="connsiteX40" fmla="*/ 7645 w 10000"/>
              <a:gd name="connsiteY40" fmla="*/ 7241 h 10000"/>
              <a:gd name="connsiteX41" fmla="*/ 7603 w 10000"/>
              <a:gd name="connsiteY41" fmla="*/ 7085 h 10000"/>
              <a:gd name="connsiteX42" fmla="*/ 7635 w 10000"/>
              <a:gd name="connsiteY42" fmla="*/ 7398 h 10000"/>
              <a:gd name="connsiteX43" fmla="*/ 7533 w 10000"/>
              <a:gd name="connsiteY43" fmla="*/ 7398 h 10000"/>
              <a:gd name="connsiteX44" fmla="*/ 7453 w 10000"/>
              <a:gd name="connsiteY44" fmla="*/ 8088 h 10000"/>
              <a:gd name="connsiteX45" fmla="*/ 7330 w 10000"/>
              <a:gd name="connsiteY45" fmla="*/ 8292 h 10000"/>
              <a:gd name="connsiteX46" fmla="*/ 7368 w 10000"/>
              <a:gd name="connsiteY46" fmla="*/ 8542 h 10000"/>
              <a:gd name="connsiteX47" fmla="*/ 7341 w 10000"/>
              <a:gd name="connsiteY47" fmla="*/ 8699 h 10000"/>
              <a:gd name="connsiteX48" fmla="*/ 7261 w 10000"/>
              <a:gd name="connsiteY48" fmla="*/ 8589 h 10000"/>
              <a:gd name="connsiteX49" fmla="*/ 7192 w 10000"/>
              <a:gd name="connsiteY49" fmla="*/ 9154 h 10000"/>
              <a:gd name="connsiteX50" fmla="*/ 7160 w 10000"/>
              <a:gd name="connsiteY50" fmla="*/ 9154 h 10000"/>
              <a:gd name="connsiteX51" fmla="*/ 7149 w 10000"/>
              <a:gd name="connsiteY51" fmla="*/ 8903 h 10000"/>
              <a:gd name="connsiteX52" fmla="*/ 7122 w 10000"/>
              <a:gd name="connsiteY52" fmla="*/ 9075 h 10000"/>
              <a:gd name="connsiteX53" fmla="*/ 7090 w 10000"/>
              <a:gd name="connsiteY53" fmla="*/ 9310 h 10000"/>
              <a:gd name="connsiteX54" fmla="*/ 6887 w 10000"/>
              <a:gd name="connsiteY54" fmla="*/ 9310 h 10000"/>
              <a:gd name="connsiteX55" fmla="*/ 6845 w 10000"/>
              <a:gd name="connsiteY55" fmla="*/ 9796 h 10000"/>
              <a:gd name="connsiteX56" fmla="*/ 6818 w 10000"/>
              <a:gd name="connsiteY56" fmla="*/ 9389 h 10000"/>
              <a:gd name="connsiteX57" fmla="*/ 6620 w 10000"/>
              <a:gd name="connsiteY57" fmla="*/ 9592 h 10000"/>
              <a:gd name="connsiteX58" fmla="*/ 6385 w 10000"/>
              <a:gd name="connsiteY58" fmla="*/ 8903 h 10000"/>
              <a:gd name="connsiteX59" fmla="*/ 6385 w 10000"/>
              <a:gd name="connsiteY59" fmla="*/ 9028 h 10000"/>
              <a:gd name="connsiteX60" fmla="*/ 6428 w 10000"/>
              <a:gd name="connsiteY60" fmla="*/ 9154 h 10000"/>
              <a:gd name="connsiteX61" fmla="*/ 6273 w 10000"/>
              <a:gd name="connsiteY61" fmla="*/ 9357 h 10000"/>
              <a:gd name="connsiteX62" fmla="*/ 6316 w 10000"/>
              <a:gd name="connsiteY62" fmla="*/ 9436 h 10000"/>
              <a:gd name="connsiteX63" fmla="*/ 6193 w 10000"/>
              <a:gd name="connsiteY63" fmla="*/ 9592 h 10000"/>
              <a:gd name="connsiteX64" fmla="*/ 6097 w 10000"/>
              <a:gd name="connsiteY64" fmla="*/ 9185 h 10000"/>
              <a:gd name="connsiteX65" fmla="*/ 6054 w 10000"/>
              <a:gd name="connsiteY65" fmla="*/ 9185 h 10000"/>
              <a:gd name="connsiteX66" fmla="*/ 6054 w 10000"/>
              <a:gd name="connsiteY66" fmla="*/ 9483 h 10000"/>
              <a:gd name="connsiteX67" fmla="*/ 5804 w 10000"/>
              <a:gd name="connsiteY67" fmla="*/ 9483 h 10000"/>
              <a:gd name="connsiteX68" fmla="*/ 5900 w 10000"/>
              <a:gd name="connsiteY68" fmla="*/ 9843 h 10000"/>
              <a:gd name="connsiteX69" fmla="*/ 5889 w 10000"/>
              <a:gd name="connsiteY69" fmla="*/ 10000 h 10000"/>
              <a:gd name="connsiteX70" fmla="*/ 5419 w 10000"/>
              <a:gd name="connsiteY70" fmla="*/ 9843 h 10000"/>
              <a:gd name="connsiteX71" fmla="*/ 5350 w 10000"/>
              <a:gd name="connsiteY71" fmla="*/ 9436 h 10000"/>
              <a:gd name="connsiteX72" fmla="*/ 5222 w 10000"/>
              <a:gd name="connsiteY72" fmla="*/ 9718 h 10000"/>
              <a:gd name="connsiteX73" fmla="*/ 5179 w 10000"/>
              <a:gd name="connsiteY73" fmla="*/ 9592 h 10000"/>
              <a:gd name="connsiteX74" fmla="*/ 5195 w 10000"/>
              <a:gd name="connsiteY74" fmla="*/ 9279 h 10000"/>
              <a:gd name="connsiteX75" fmla="*/ 5099 w 10000"/>
              <a:gd name="connsiteY75" fmla="*/ 9639 h 10000"/>
              <a:gd name="connsiteX76" fmla="*/ 5056 w 10000"/>
              <a:gd name="connsiteY76" fmla="*/ 9592 h 10000"/>
              <a:gd name="connsiteX77" fmla="*/ 5003 w 10000"/>
              <a:gd name="connsiteY77" fmla="*/ 9154 h 10000"/>
              <a:gd name="connsiteX78" fmla="*/ 4987 w 10000"/>
              <a:gd name="connsiteY78" fmla="*/ 9154 h 10000"/>
              <a:gd name="connsiteX79" fmla="*/ 4987 w 10000"/>
              <a:gd name="connsiteY79" fmla="*/ 9357 h 10000"/>
              <a:gd name="connsiteX80" fmla="*/ 5029 w 10000"/>
              <a:gd name="connsiteY80" fmla="*/ 9436 h 10000"/>
              <a:gd name="connsiteX81" fmla="*/ 5013 w 10000"/>
              <a:gd name="connsiteY81" fmla="*/ 9436 h 10000"/>
              <a:gd name="connsiteX82" fmla="*/ 4864 w 10000"/>
              <a:gd name="connsiteY82" fmla="*/ 8981 h 10000"/>
              <a:gd name="connsiteX83" fmla="*/ 4682 w 10000"/>
              <a:gd name="connsiteY83" fmla="*/ 9107 h 10000"/>
              <a:gd name="connsiteX84" fmla="*/ 4613 w 10000"/>
              <a:gd name="connsiteY84" fmla="*/ 9561 h 10000"/>
              <a:gd name="connsiteX85" fmla="*/ 4212 w 10000"/>
              <a:gd name="connsiteY85" fmla="*/ 9075 h 10000"/>
              <a:gd name="connsiteX86" fmla="*/ 4239 w 10000"/>
              <a:gd name="connsiteY86" fmla="*/ 9279 h 10000"/>
              <a:gd name="connsiteX87" fmla="*/ 4196 w 10000"/>
              <a:gd name="connsiteY87" fmla="*/ 9279 h 10000"/>
              <a:gd name="connsiteX88" fmla="*/ 4143 w 10000"/>
              <a:gd name="connsiteY88" fmla="*/ 9028 h 10000"/>
              <a:gd name="connsiteX89" fmla="*/ 4359 w 10000"/>
              <a:gd name="connsiteY89" fmla="*/ 7747 h 10000"/>
              <a:gd name="connsiteX90" fmla="*/ 4337 w 10000"/>
              <a:gd name="connsiteY90" fmla="*/ 7605 h 10000"/>
              <a:gd name="connsiteX91" fmla="*/ 4345 w 10000"/>
              <a:gd name="connsiteY91" fmla="*/ 6785 h 10000"/>
              <a:gd name="connsiteX92" fmla="*/ 4122 w 10000"/>
              <a:gd name="connsiteY92" fmla="*/ 7501 h 10000"/>
              <a:gd name="connsiteX93" fmla="*/ 4058 w 10000"/>
              <a:gd name="connsiteY93" fmla="*/ 7032 h 10000"/>
              <a:gd name="connsiteX94" fmla="*/ 3954 w 10000"/>
              <a:gd name="connsiteY94" fmla="*/ 6947 h 10000"/>
              <a:gd name="connsiteX95" fmla="*/ 4044 w 10000"/>
              <a:gd name="connsiteY95" fmla="*/ 7470 h 10000"/>
              <a:gd name="connsiteX96" fmla="*/ 3833 w 10000"/>
              <a:gd name="connsiteY96" fmla="*/ 6875 h 10000"/>
              <a:gd name="connsiteX97" fmla="*/ 3719 w 10000"/>
              <a:gd name="connsiteY97" fmla="*/ 6954 h 10000"/>
              <a:gd name="connsiteX98" fmla="*/ 3750 w 10000"/>
              <a:gd name="connsiteY98" fmla="*/ 6250 h 10000"/>
              <a:gd name="connsiteX99" fmla="*/ 3631 w 10000"/>
              <a:gd name="connsiteY99" fmla="*/ 6348 h 10000"/>
              <a:gd name="connsiteX100" fmla="*/ 3615 w 10000"/>
              <a:gd name="connsiteY100" fmla="*/ 6348 h 10000"/>
              <a:gd name="connsiteX101" fmla="*/ 3465 w 10000"/>
              <a:gd name="connsiteY101" fmla="*/ 6379 h 10000"/>
              <a:gd name="connsiteX102" fmla="*/ 3406 w 10000"/>
              <a:gd name="connsiteY102" fmla="*/ 5893 h 10000"/>
              <a:gd name="connsiteX103" fmla="*/ 3198 w 10000"/>
              <a:gd name="connsiteY103" fmla="*/ 5815 h 10000"/>
              <a:gd name="connsiteX104" fmla="*/ 3091 w 10000"/>
              <a:gd name="connsiteY104" fmla="*/ 5862 h 10000"/>
              <a:gd name="connsiteX105" fmla="*/ 3006 w 10000"/>
              <a:gd name="connsiteY105" fmla="*/ 5533 h 10000"/>
              <a:gd name="connsiteX106" fmla="*/ 2990 w 10000"/>
              <a:gd name="connsiteY106" fmla="*/ 5533 h 10000"/>
              <a:gd name="connsiteX107" fmla="*/ 2936 w 10000"/>
              <a:gd name="connsiteY107" fmla="*/ 5972 h 10000"/>
              <a:gd name="connsiteX108" fmla="*/ 2910 w 10000"/>
              <a:gd name="connsiteY108" fmla="*/ 5940 h 10000"/>
              <a:gd name="connsiteX109" fmla="*/ 2851 w 10000"/>
              <a:gd name="connsiteY109" fmla="*/ 5204 h 10000"/>
              <a:gd name="connsiteX110" fmla="*/ 2840 w 10000"/>
              <a:gd name="connsiteY110" fmla="*/ 5204 h 10000"/>
              <a:gd name="connsiteX111" fmla="*/ 2840 w 10000"/>
              <a:gd name="connsiteY111" fmla="*/ 5408 h 10000"/>
              <a:gd name="connsiteX112" fmla="*/ 2798 w 10000"/>
              <a:gd name="connsiteY112" fmla="*/ 5282 h 10000"/>
              <a:gd name="connsiteX113" fmla="*/ 2814 w 10000"/>
              <a:gd name="connsiteY113" fmla="*/ 4796 h 10000"/>
              <a:gd name="connsiteX114" fmla="*/ 2563 w 10000"/>
              <a:gd name="connsiteY114" fmla="*/ 4671 h 10000"/>
              <a:gd name="connsiteX115" fmla="*/ 2440 w 10000"/>
              <a:gd name="connsiteY115" fmla="*/ 4922 h 10000"/>
              <a:gd name="connsiteX116" fmla="*/ 2023 w 10000"/>
              <a:gd name="connsiteY116" fmla="*/ 3574 h 10000"/>
              <a:gd name="connsiteX117" fmla="*/ 2034 w 10000"/>
              <a:gd name="connsiteY117" fmla="*/ 3777 h 10000"/>
              <a:gd name="connsiteX118" fmla="*/ 1815 w 10000"/>
              <a:gd name="connsiteY118" fmla="*/ 3668 h 10000"/>
              <a:gd name="connsiteX119" fmla="*/ 1815 w 10000"/>
              <a:gd name="connsiteY119" fmla="*/ 3542 h 10000"/>
              <a:gd name="connsiteX120" fmla="*/ 1842 w 10000"/>
              <a:gd name="connsiteY120" fmla="*/ 3166 h 10000"/>
              <a:gd name="connsiteX121" fmla="*/ 1773 w 10000"/>
              <a:gd name="connsiteY121" fmla="*/ 2931 h 10000"/>
              <a:gd name="connsiteX122" fmla="*/ 1580 w 10000"/>
              <a:gd name="connsiteY122" fmla="*/ 2727 h 10000"/>
              <a:gd name="connsiteX123" fmla="*/ 1468 w 10000"/>
              <a:gd name="connsiteY123" fmla="*/ 2884 h 10000"/>
              <a:gd name="connsiteX124" fmla="*/ 1468 w 10000"/>
              <a:gd name="connsiteY124" fmla="*/ 3495 h 10000"/>
              <a:gd name="connsiteX125" fmla="*/ 1442 w 10000"/>
              <a:gd name="connsiteY125" fmla="*/ 3542 h 10000"/>
              <a:gd name="connsiteX126" fmla="*/ 1383 w 10000"/>
              <a:gd name="connsiteY126" fmla="*/ 3542 h 10000"/>
              <a:gd name="connsiteX127" fmla="*/ 1233 w 10000"/>
              <a:gd name="connsiteY127" fmla="*/ 3088 h 10000"/>
              <a:gd name="connsiteX128" fmla="*/ 1095 w 10000"/>
              <a:gd name="connsiteY128" fmla="*/ 3871 h 10000"/>
              <a:gd name="connsiteX129" fmla="*/ 1041 w 10000"/>
              <a:gd name="connsiteY129" fmla="*/ 3824 h 10000"/>
              <a:gd name="connsiteX130" fmla="*/ 886 w 10000"/>
              <a:gd name="connsiteY130" fmla="*/ 2806 h 10000"/>
              <a:gd name="connsiteX131" fmla="*/ 721 w 10000"/>
              <a:gd name="connsiteY131" fmla="*/ 2524 h 10000"/>
              <a:gd name="connsiteX132" fmla="*/ 625 w 10000"/>
              <a:gd name="connsiteY132" fmla="*/ 2602 h 10000"/>
              <a:gd name="connsiteX133" fmla="*/ 651 w 10000"/>
              <a:gd name="connsiteY133" fmla="*/ 2241 h 10000"/>
              <a:gd name="connsiteX134" fmla="*/ 358 w 10000"/>
              <a:gd name="connsiteY134" fmla="*/ 2069 h 10000"/>
              <a:gd name="connsiteX135" fmla="*/ 416 w 10000"/>
              <a:gd name="connsiteY135" fmla="*/ 1865 h 10000"/>
              <a:gd name="connsiteX136" fmla="*/ 374 w 10000"/>
              <a:gd name="connsiteY136" fmla="*/ 1865 h 10000"/>
              <a:gd name="connsiteX137" fmla="*/ 251 w 10000"/>
              <a:gd name="connsiteY137" fmla="*/ 2069 h 10000"/>
              <a:gd name="connsiteX138" fmla="*/ 304 w 10000"/>
              <a:gd name="connsiteY138" fmla="*/ 1865 h 10000"/>
              <a:gd name="connsiteX139" fmla="*/ 320 w 10000"/>
              <a:gd name="connsiteY139" fmla="*/ 1787 h 10000"/>
              <a:gd name="connsiteX140" fmla="*/ 155 w 10000"/>
              <a:gd name="connsiteY140" fmla="*/ 1959 h 10000"/>
              <a:gd name="connsiteX141" fmla="*/ 155 w 10000"/>
              <a:gd name="connsiteY141" fmla="*/ 940 h 10000"/>
              <a:gd name="connsiteX142" fmla="*/ 43 w 10000"/>
              <a:gd name="connsiteY142" fmla="*/ 862 h 10000"/>
              <a:gd name="connsiteX143" fmla="*/ 0 w 10000"/>
              <a:gd name="connsiteY143" fmla="*/ 1066 h 10000"/>
              <a:gd name="connsiteX144" fmla="*/ 0 w 10000"/>
              <a:gd name="connsiteY144" fmla="*/ 0 h 10000"/>
              <a:gd name="connsiteX0" fmla="*/ 0 w 10000"/>
              <a:gd name="connsiteY0" fmla="*/ 0 h 10000"/>
              <a:gd name="connsiteX1" fmla="*/ 10000 w 10000"/>
              <a:gd name="connsiteY1" fmla="*/ 0 h 10000"/>
              <a:gd name="connsiteX2" fmla="*/ 10000 w 10000"/>
              <a:gd name="connsiteY2" fmla="*/ 5815 h 10000"/>
              <a:gd name="connsiteX3" fmla="*/ 9920 w 10000"/>
              <a:gd name="connsiteY3" fmla="*/ 5658 h 10000"/>
              <a:gd name="connsiteX4" fmla="*/ 9754 w 10000"/>
              <a:gd name="connsiteY4" fmla="*/ 6019 h 10000"/>
              <a:gd name="connsiteX5" fmla="*/ 9712 w 10000"/>
              <a:gd name="connsiteY5" fmla="*/ 6881 h 10000"/>
              <a:gd name="connsiteX6" fmla="*/ 9349 w 10000"/>
              <a:gd name="connsiteY6" fmla="*/ 7398 h 10000"/>
              <a:gd name="connsiteX7" fmla="*/ 9279 w 10000"/>
              <a:gd name="connsiteY7" fmla="*/ 7194 h 10000"/>
              <a:gd name="connsiteX8" fmla="*/ 9253 w 10000"/>
              <a:gd name="connsiteY8" fmla="*/ 7241 h 10000"/>
              <a:gd name="connsiteX9" fmla="*/ 9242 w 10000"/>
              <a:gd name="connsiteY9" fmla="*/ 7602 h 10000"/>
              <a:gd name="connsiteX10" fmla="*/ 9156 w 10000"/>
              <a:gd name="connsiteY10" fmla="*/ 7649 h 10000"/>
              <a:gd name="connsiteX11" fmla="*/ 9034 w 10000"/>
              <a:gd name="connsiteY11" fmla="*/ 7241 h 10000"/>
              <a:gd name="connsiteX12" fmla="*/ 9071 w 10000"/>
              <a:gd name="connsiteY12" fmla="*/ 7085 h 10000"/>
              <a:gd name="connsiteX13" fmla="*/ 9007 w 10000"/>
              <a:gd name="connsiteY13" fmla="*/ 6834 h 10000"/>
              <a:gd name="connsiteX14" fmla="*/ 8825 w 10000"/>
              <a:gd name="connsiteY14" fmla="*/ 7038 h 10000"/>
              <a:gd name="connsiteX15" fmla="*/ 8809 w 10000"/>
              <a:gd name="connsiteY15" fmla="*/ 6912 h 10000"/>
              <a:gd name="connsiteX16" fmla="*/ 8868 w 10000"/>
              <a:gd name="connsiteY16" fmla="*/ 6755 h 10000"/>
              <a:gd name="connsiteX17" fmla="*/ 8836 w 10000"/>
              <a:gd name="connsiteY17" fmla="*/ 6630 h 10000"/>
              <a:gd name="connsiteX18" fmla="*/ 8756 w 10000"/>
              <a:gd name="connsiteY18" fmla="*/ 6708 h 10000"/>
              <a:gd name="connsiteX19" fmla="*/ 8671 w 10000"/>
              <a:gd name="connsiteY19" fmla="*/ 6379 h 10000"/>
              <a:gd name="connsiteX20" fmla="*/ 8697 w 10000"/>
              <a:gd name="connsiteY20" fmla="*/ 6097 h 10000"/>
              <a:gd name="connsiteX21" fmla="*/ 8628 w 10000"/>
              <a:gd name="connsiteY21" fmla="*/ 6176 h 10000"/>
              <a:gd name="connsiteX22" fmla="*/ 8590 w 10000"/>
              <a:gd name="connsiteY22" fmla="*/ 6912 h 10000"/>
              <a:gd name="connsiteX23" fmla="*/ 8436 w 10000"/>
              <a:gd name="connsiteY23" fmla="*/ 6834 h 10000"/>
              <a:gd name="connsiteX24" fmla="*/ 8436 w 10000"/>
              <a:gd name="connsiteY24" fmla="*/ 6787 h 10000"/>
              <a:gd name="connsiteX25" fmla="*/ 8478 w 10000"/>
              <a:gd name="connsiteY25" fmla="*/ 6677 h 10000"/>
              <a:gd name="connsiteX26" fmla="*/ 8478 w 10000"/>
              <a:gd name="connsiteY26" fmla="*/ 6630 h 10000"/>
              <a:gd name="connsiteX27" fmla="*/ 8382 w 10000"/>
              <a:gd name="connsiteY27" fmla="*/ 6505 h 10000"/>
              <a:gd name="connsiteX28" fmla="*/ 8356 w 10000"/>
              <a:gd name="connsiteY28" fmla="*/ 6787 h 10000"/>
              <a:gd name="connsiteX29" fmla="*/ 8409 w 10000"/>
              <a:gd name="connsiteY29" fmla="*/ 7038 h 10000"/>
              <a:gd name="connsiteX30" fmla="*/ 8393 w 10000"/>
              <a:gd name="connsiteY30" fmla="*/ 7038 h 10000"/>
              <a:gd name="connsiteX31" fmla="*/ 8297 w 10000"/>
              <a:gd name="connsiteY31" fmla="*/ 6787 h 10000"/>
              <a:gd name="connsiteX32" fmla="*/ 8254 w 10000"/>
              <a:gd name="connsiteY32" fmla="*/ 6348 h 10000"/>
              <a:gd name="connsiteX33" fmla="*/ 8217 w 10000"/>
              <a:gd name="connsiteY33" fmla="*/ 6348 h 10000"/>
              <a:gd name="connsiteX34" fmla="*/ 8201 w 10000"/>
              <a:gd name="connsiteY34" fmla="*/ 6505 h 10000"/>
              <a:gd name="connsiteX35" fmla="*/ 8115 w 10000"/>
              <a:gd name="connsiteY35" fmla="*/ 6379 h 10000"/>
              <a:gd name="connsiteX36" fmla="*/ 8078 w 10000"/>
              <a:gd name="connsiteY36" fmla="*/ 6583 h 10000"/>
              <a:gd name="connsiteX37" fmla="*/ 8078 w 10000"/>
              <a:gd name="connsiteY37" fmla="*/ 6426 h 10000"/>
              <a:gd name="connsiteX38" fmla="*/ 7939 w 10000"/>
              <a:gd name="connsiteY38" fmla="*/ 6755 h 10000"/>
              <a:gd name="connsiteX39" fmla="*/ 7854 w 10000"/>
              <a:gd name="connsiteY39" fmla="*/ 6755 h 10000"/>
              <a:gd name="connsiteX40" fmla="*/ 7645 w 10000"/>
              <a:gd name="connsiteY40" fmla="*/ 7241 h 10000"/>
              <a:gd name="connsiteX41" fmla="*/ 7603 w 10000"/>
              <a:gd name="connsiteY41" fmla="*/ 7085 h 10000"/>
              <a:gd name="connsiteX42" fmla="*/ 7635 w 10000"/>
              <a:gd name="connsiteY42" fmla="*/ 7398 h 10000"/>
              <a:gd name="connsiteX43" fmla="*/ 7533 w 10000"/>
              <a:gd name="connsiteY43" fmla="*/ 7398 h 10000"/>
              <a:gd name="connsiteX44" fmla="*/ 7453 w 10000"/>
              <a:gd name="connsiteY44" fmla="*/ 8088 h 10000"/>
              <a:gd name="connsiteX45" fmla="*/ 7330 w 10000"/>
              <a:gd name="connsiteY45" fmla="*/ 8292 h 10000"/>
              <a:gd name="connsiteX46" fmla="*/ 7368 w 10000"/>
              <a:gd name="connsiteY46" fmla="*/ 8542 h 10000"/>
              <a:gd name="connsiteX47" fmla="*/ 7341 w 10000"/>
              <a:gd name="connsiteY47" fmla="*/ 8699 h 10000"/>
              <a:gd name="connsiteX48" fmla="*/ 7261 w 10000"/>
              <a:gd name="connsiteY48" fmla="*/ 8589 h 10000"/>
              <a:gd name="connsiteX49" fmla="*/ 7192 w 10000"/>
              <a:gd name="connsiteY49" fmla="*/ 9154 h 10000"/>
              <a:gd name="connsiteX50" fmla="*/ 7160 w 10000"/>
              <a:gd name="connsiteY50" fmla="*/ 9154 h 10000"/>
              <a:gd name="connsiteX51" fmla="*/ 7149 w 10000"/>
              <a:gd name="connsiteY51" fmla="*/ 8903 h 10000"/>
              <a:gd name="connsiteX52" fmla="*/ 7122 w 10000"/>
              <a:gd name="connsiteY52" fmla="*/ 9075 h 10000"/>
              <a:gd name="connsiteX53" fmla="*/ 7090 w 10000"/>
              <a:gd name="connsiteY53" fmla="*/ 9310 h 10000"/>
              <a:gd name="connsiteX54" fmla="*/ 6887 w 10000"/>
              <a:gd name="connsiteY54" fmla="*/ 9310 h 10000"/>
              <a:gd name="connsiteX55" fmla="*/ 6845 w 10000"/>
              <a:gd name="connsiteY55" fmla="*/ 9796 h 10000"/>
              <a:gd name="connsiteX56" fmla="*/ 6818 w 10000"/>
              <a:gd name="connsiteY56" fmla="*/ 9389 h 10000"/>
              <a:gd name="connsiteX57" fmla="*/ 6620 w 10000"/>
              <a:gd name="connsiteY57" fmla="*/ 9592 h 10000"/>
              <a:gd name="connsiteX58" fmla="*/ 6385 w 10000"/>
              <a:gd name="connsiteY58" fmla="*/ 8903 h 10000"/>
              <a:gd name="connsiteX59" fmla="*/ 6385 w 10000"/>
              <a:gd name="connsiteY59" fmla="*/ 9028 h 10000"/>
              <a:gd name="connsiteX60" fmla="*/ 6428 w 10000"/>
              <a:gd name="connsiteY60" fmla="*/ 9154 h 10000"/>
              <a:gd name="connsiteX61" fmla="*/ 6273 w 10000"/>
              <a:gd name="connsiteY61" fmla="*/ 9357 h 10000"/>
              <a:gd name="connsiteX62" fmla="*/ 6316 w 10000"/>
              <a:gd name="connsiteY62" fmla="*/ 9436 h 10000"/>
              <a:gd name="connsiteX63" fmla="*/ 6193 w 10000"/>
              <a:gd name="connsiteY63" fmla="*/ 9592 h 10000"/>
              <a:gd name="connsiteX64" fmla="*/ 6097 w 10000"/>
              <a:gd name="connsiteY64" fmla="*/ 9185 h 10000"/>
              <a:gd name="connsiteX65" fmla="*/ 6054 w 10000"/>
              <a:gd name="connsiteY65" fmla="*/ 9185 h 10000"/>
              <a:gd name="connsiteX66" fmla="*/ 6054 w 10000"/>
              <a:gd name="connsiteY66" fmla="*/ 9483 h 10000"/>
              <a:gd name="connsiteX67" fmla="*/ 5804 w 10000"/>
              <a:gd name="connsiteY67" fmla="*/ 9483 h 10000"/>
              <a:gd name="connsiteX68" fmla="*/ 5900 w 10000"/>
              <a:gd name="connsiteY68" fmla="*/ 9843 h 10000"/>
              <a:gd name="connsiteX69" fmla="*/ 5889 w 10000"/>
              <a:gd name="connsiteY69" fmla="*/ 10000 h 10000"/>
              <a:gd name="connsiteX70" fmla="*/ 5419 w 10000"/>
              <a:gd name="connsiteY70" fmla="*/ 9843 h 10000"/>
              <a:gd name="connsiteX71" fmla="*/ 5350 w 10000"/>
              <a:gd name="connsiteY71" fmla="*/ 9436 h 10000"/>
              <a:gd name="connsiteX72" fmla="*/ 5222 w 10000"/>
              <a:gd name="connsiteY72" fmla="*/ 9718 h 10000"/>
              <a:gd name="connsiteX73" fmla="*/ 5179 w 10000"/>
              <a:gd name="connsiteY73" fmla="*/ 9592 h 10000"/>
              <a:gd name="connsiteX74" fmla="*/ 5195 w 10000"/>
              <a:gd name="connsiteY74" fmla="*/ 9279 h 10000"/>
              <a:gd name="connsiteX75" fmla="*/ 5099 w 10000"/>
              <a:gd name="connsiteY75" fmla="*/ 9639 h 10000"/>
              <a:gd name="connsiteX76" fmla="*/ 5056 w 10000"/>
              <a:gd name="connsiteY76" fmla="*/ 9592 h 10000"/>
              <a:gd name="connsiteX77" fmla="*/ 5003 w 10000"/>
              <a:gd name="connsiteY77" fmla="*/ 9154 h 10000"/>
              <a:gd name="connsiteX78" fmla="*/ 4987 w 10000"/>
              <a:gd name="connsiteY78" fmla="*/ 9154 h 10000"/>
              <a:gd name="connsiteX79" fmla="*/ 4987 w 10000"/>
              <a:gd name="connsiteY79" fmla="*/ 9357 h 10000"/>
              <a:gd name="connsiteX80" fmla="*/ 5029 w 10000"/>
              <a:gd name="connsiteY80" fmla="*/ 9436 h 10000"/>
              <a:gd name="connsiteX81" fmla="*/ 5013 w 10000"/>
              <a:gd name="connsiteY81" fmla="*/ 9436 h 10000"/>
              <a:gd name="connsiteX82" fmla="*/ 4864 w 10000"/>
              <a:gd name="connsiteY82" fmla="*/ 8981 h 10000"/>
              <a:gd name="connsiteX83" fmla="*/ 4682 w 10000"/>
              <a:gd name="connsiteY83" fmla="*/ 9107 h 10000"/>
              <a:gd name="connsiteX84" fmla="*/ 4613 w 10000"/>
              <a:gd name="connsiteY84" fmla="*/ 9561 h 10000"/>
              <a:gd name="connsiteX85" fmla="*/ 4212 w 10000"/>
              <a:gd name="connsiteY85" fmla="*/ 9075 h 10000"/>
              <a:gd name="connsiteX86" fmla="*/ 4239 w 10000"/>
              <a:gd name="connsiteY86" fmla="*/ 9279 h 10000"/>
              <a:gd name="connsiteX87" fmla="*/ 4196 w 10000"/>
              <a:gd name="connsiteY87" fmla="*/ 9279 h 10000"/>
              <a:gd name="connsiteX88" fmla="*/ 4497 w 10000"/>
              <a:gd name="connsiteY88" fmla="*/ 7583 h 10000"/>
              <a:gd name="connsiteX89" fmla="*/ 4359 w 10000"/>
              <a:gd name="connsiteY89" fmla="*/ 7747 h 10000"/>
              <a:gd name="connsiteX90" fmla="*/ 4337 w 10000"/>
              <a:gd name="connsiteY90" fmla="*/ 7605 h 10000"/>
              <a:gd name="connsiteX91" fmla="*/ 4345 w 10000"/>
              <a:gd name="connsiteY91" fmla="*/ 6785 h 10000"/>
              <a:gd name="connsiteX92" fmla="*/ 4122 w 10000"/>
              <a:gd name="connsiteY92" fmla="*/ 7501 h 10000"/>
              <a:gd name="connsiteX93" fmla="*/ 4058 w 10000"/>
              <a:gd name="connsiteY93" fmla="*/ 7032 h 10000"/>
              <a:gd name="connsiteX94" fmla="*/ 3954 w 10000"/>
              <a:gd name="connsiteY94" fmla="*/ 6947 h 10000"/>
              <a:gd name="connsiteX95" fmla="*/ 4044 w 10000"/>
              <a:gd name="connsiteY95" fmla="*/ 7470 h 10000"/>
              <a:gd name="connsiteX96" fmla="*/ 3833 w 10000"/>
              <a:gd name="connsiteY96" fmla="*/ 6875 h 10000"/>
              <a:gd name="connsiteX97" fmla="*/ 3719 w 10000"/>
              <a:gd name="connsiteY97" fmla="*/ 6954 h 10000"/>
              <a:gd name="connsiteX98" fmla="*/ 3750 w 10000"/>
              <a:gd name="connsiteY98" fmla="*/ 6250 h 10000"/>
              <a:gd name="connsiteX99" fmla="*/ 3631 w 10000"/>
              <a:gd name="connsiteY99" fmla="*/ 6348 h 10000"/>
              <a:gd name="connsiteX100" fmla="*/ 3615 w 10000"/>
              <a:gd name="connsiteY100" fmla="*/ 6348 h 10000"/>
              <a:gd name="connsiteX101" fmla="*/ 3465 w 10000"/>
              <a:gd name="connsiteY101" fmla="*/ 6379 h 10000"/>
              <a:gd name="connsiteX102" fmla="*/ 3406 w 10000"/>
              <a:gd name="connsiteY102" fmla="*/ 5893 h 10000"/>
              <a:gd name="connsiteX103" fmla="*/ 3198 w 10000"/>
              <a:gd name="connsiteY103" fmla="*/ 5815 h 10000"/>
              <a:gd name="connsiteX104" fmla="*/ 3091 w 10000"/>
              <a:gd name="connsiteY104" fmla="*/ 5862 h 10000"/>
              <a:gd name="connsiteX105" fmla="*/ 3006 w 10000"/>
              <a:gd name="connsiteY105" fmla="*/ 5533 h 10000"/>
              <a:gd name="connsiteX106" fmla="*/ 2990 w 10000"/>
              <a:gd name="connsiteY106" fmla="*/ 5533 h 10000"/>
              <a:gd name="connsiteX107" fmla="*/ 2936 w 10000"/>
              <a:gd name="connsiteY107" fmla="*/ 5972 h 10000"/>
              <a:gd name="connsiteX108" fmla="*/ 2910 w 10000"/>
              <a:gd name="connsiteY108" fmla="*/ 5940 h 10000"/>
              <a:gd name="connsiteX109" fmla="*/ 2851 w 10000"/>
              <a:gd name="connsiteY109" fmla="*/ 5204 h 10000"/>
              <a:gd name="connsiteX110" fmla="*/ 2840 w 10000"/>
              <a:gd name="connsiteY110" fmla="*/ 5204 h 10000"/>
              <a:gd name="connsiteX111" fmla="*/ 2840 w 10000"/>
              <a:gd name="connsiteY111" fmla="*/ 5408 h 10000"/>
              <a:gd name="connsiteX112" fmla="*/ 2798 w 10000"/>
              <a:gd name="connsiteY112" fmla="*/ 5282 h 10000"/>
              <a:gd name="connsiteX113" fmla="*/ 2814 w 10000"/>
              <a:gd name="connsiteY113" fmla="*/ 4796 h 10000"/>
              <a:gd name="connsiteX114" fmla="*/ 2563 w 10000"/>
              <a:gd name="connsiteY114" fmla="*/ 4671 h 10000"/>
              <a:gd name="connsiteX115" fmla="*/ 2440 w 10000"/>
              <a:gd name="connsiteY115" fmla="*/ 4922 h 10000"/>
              <a:gd name="connsiteX116" fmla="*/ 2023 w 10000"/>
              <a:gd name="connsiteY116" fmla="*/ 3574 h 10000"/>
              <a:gd name="connsiteX117" fmla="*/ 2034 w 10000"/>
              <a:gd name="connsiteY117" fmla="*/ 3777 h 10000"/>
              <a:gd name="connsiteX118" fmla="*/ 1815 w 10000"/>
              <a:gd name="connsiteY118" fmla="*/ 3668 h 10000"/>
              <a:gd name="connsiteX119" fmla="*/ 1815 w 10000"/>
              <a:gd name="connsiteY119" fmla="*/ 3542 h 10000"/>
              <a:gd name="connsiteX120" fmla="*/ 1842 w 10000"/>
              <a:gd name="connsiteY120" fmla="*/ 3166 h 10000"/>
              <a:gd name="connsiteX121" fmla="*/ 1773 w 10000"/>
              <a:gd name="connsiteY121" fmla="*/ 2931 h 10000"/>
              <a:gd name="connsiteX122" fmla="*/ 1580 w 10000"/>
              <a:gd name="connsiteY122" fmla="*/ 2727 h 10000"/>
              <a:gd name="connsiteX123" fmla="*/ 1468 w 10000"/>
              <a:gd name="connsiteY123" fmla="*/ 2884 h 10000"/>
              <a:gd name="connsiteX124" fmla="*/ 1468 w 10000"/>
              <a:gd name="connsiteY124" fmla="*/ 3495 h 10000"/>
              <a:gd name="connsiteX125" fmla="*/ 1442 w 10000"/>
              <a:gd name="connsiteY125" fmla="*/ 3542 h 10000"/>
              <a:gd name="connsiteX126" fmla="*/ 1383 w 10000"/>
              <a:gd name="connsiteY126" fmla="*/ 3542 h 10000"/>
              <a:gd name="connsiteX127" fmla="*/ 1233 w 10000"/>
              <a:gd name="connsiteY127" fmla="*/ 3088 h 10000"/>
              <a:gd name="connsiteX128" fmla="*/ 1095 w 10000"/>
              <a:gd name="connsiteY128" fmla="*/ 3871 h 10000"/>
              <a:gd name="connsiteX129" fmla="*/ 1041 w 10000"/>
              <a:gd name="connsiteY129" fmla="*/ 3824 h 10000"/>
              <a:gd name="connsiteX130" fmla="*/ 886 w 10000"/>
              <a:gd name="connsiteY130" fmla="*/ 2806 h 10000"/>
              <a:gd name="connsiteX131" fmla="*/ 721 w 10000"/>
              <a:gd name="connsiteY131" fmla="*/ 2524 h 10000"/>
              <a:gd name="connsiteX132" fmla="*/ 625 w 10000"/>
              <a:gd name="connsiteY132" fmla="*/ 2602 h 10000"/>
              <a:gd name="connsiteX133" fmla="*/ 651 w 10000"/>
              <a:gd name="connsiteY133" fmla="*/ 2241 h 10000"/>
              <a:gd name="connsiteX134" fmla="*/ 358 w 10000"/>
              <a:gd name="connsiteY134" fmla="*/ 2069 h 10000"/>
              <a:gd name="connsiteX135" fmla="*/ 416 w 10000"/>
              <a:gd name="connsiteY135" fmla="*/ 1865 h 10000"/>
              <a:gd name="connsiteX136" fmla="*/ 374 w 10000"/>
              <a:gd name="connsiteY136" fmla="*/ 1865 h 10000"/>
              <a:gd name="connsiteX137" fmla="*/ 251 w 10000"/>
              <a:gd name="connsiteY137" fmla="*/ 2069 h 10000"/>
              <a:gd name="connsiteX138" fmla="*/ 304 w 10000"/>
              <a:gd name="connsiteY138" fmla="*/ 1865 h 10000"/>
              <a:gd name="connsiteX139" fmla="*/ 320 w 10000"/>
              <a:gd name="connsiteY139" fmla="*/ 1787 h 10000"/>
              <a:gd name="connsiteX140" fmla="*/ 155 w 10000"/>
              <a:gd name="connsiteY140" fmla="*/ 1959 h 10000"/>
              <a:gd name="connsiteX141" fmla="*/ 155 w 10000"/>
              <a:gd name="connsiteY141" fmla="*/ 940 h 10000"/>
              <a:gd name="connsiteX142" fmla="*/ 43 w 10000"/>
              <a:gd name="connsiteY142" fmla="*/ 862 h 10000"/>
              <a:gd name="connsiteX143" fmla="*/ 0 w 10000"/>
              <a:gd name="connsiteY143" fmla="*/ 1066 h 10000"/>
              <a:gd name="connsiteX144" fmla="*/ 0 w 10000"/>
              <a:gd name="connsiteY144" fmla="*/ 0 h 10000"/>
              <a:gd name="connsiteX0" fmla="*/ 0 w 10000"/>
              <a:gd name="connsiteY0" fmla="*/ 0 h 10000"/>
              <a:gd name="connsiteX1" fmla="*/ 10000 w 10000"/>
              <a:gd name="connsiteY1" fmla="*/ 0 h 10000"/>
              <a:gd name="connsiteX2" fmla="*/ 10000 w 10000"/>
              <a:gd name="connsiteY2" fmla="*/ 5815 h 10000"/>
              <a:gd name="connsiteX3" fmla="*/ 9920 w 10000"/>
              <a:gd name="connsiteY3" fmla="*/ 5658 h 10000"/>
              <a:gd name="connsiteX4" fmla="*/ 9754 w 10000"/>
              <a:gd name="connsiteY4" fmla="*/ 6019 h 10000"/>
              <a:gd name="connsiteX5" fmla="*/ 9712 w 10000"/>
              <a:gd name="connsiteY5" fmla="*/ 6881 h 10000"/>
              <a:gd name="connsiteX6" fmla="*/ 9349 w 10000"/>
              <a:gd name="connsiteY6" fmla="*/ 7398 h 10000"/>
              <a:gd name="connsiteX7" fmla="*/ 9279 w 10000"/>
              <a:gd name="connsiteY7" fmla="*/ 7194 h 10000"/>
              <a:gd name="connsiteX8" fmla="*/ 9253 w 10000"/>
              <a:gd name="connsiteY8" fmla="*/ 7241 h 10000"/>
              <a:gd name="connsiteX9" fmla="*/ 9242 w 10000"/>
              <a:gd name="connsiteY9" fmla="*/ 7602 h 10000"/>
              <a:gd name="connsiteX10" fmla="*/ 9156 w 10000"/>
              <a:gd name="connsiteY10" fmla="*/ 7649 h 10000"/>
              <a:gd name="connsiteX11" fmla="*/ 9034 w 10000"/>
              <a:gd name="connsiteY11" fmla="*/ 7241 h 10000"/>
              <a:gd name="connsiteX12" fmla="*/ 9071 w 10000"/>
              <a:gd name="connsiteY12" fmla="*/ 7085 h 10000"/>
              <a:gd name="connsiteX13" fmla="*/ 9007 w 10000"/>
              <a:gd name="connsiteY13" fmla="*/ 6834 h 10000"/>
              <a:gd name="connsiteX14" fmla="*/ 8825 w 10000"/>
              <a:gd name="connsiteY14" fmla="*/ 7038 h 10000"/>
              <a:gd name="connsiteX15" fmla="*/ 8809 w 10000"/>
              <a:gd name="connsiteY15" fmla="*/ 6912 h 10000"/>
              <a:gd name="connsiteX16" fmla="*/ 8868 w 10000"/>
              <a:gd name="connsiteY16" fmla="*/ 6755 h 10000"/>
              <a:gd name="connsiteX17" fmla="*/ 8836 w 10000"/>
              <a:gd name="connsiteY17" fmla="*/ 6630 h 10000"/>
              <a:gd name="connsiteX18" fmla="*/ 8756 w 10000"/>
              <a:gd name="connsiteY18" fmla="*/ 6708 h 10000"/>
              <a:gd name="connsiteX19" fmla="*/ 8671 w 10000"/>
              <a:gd name="connsiteY19" fmla="*/ 6379 h 10000"/>
              <a:gd name="connsiteX20" fmla="*/ 8697 w 10000"/>
              <a:gd name="connsiteY20" fmla="*/ 6097 h 10000"/>
              <a:gd name="connsiteX21" fmla="*/ 8628 w 10000"/>
              <a:gd name="connsiteY21" fmla="*/ 6176 h 10000"/>
              <a:gd name="connsiteX22" fmla="*/ 8590 w 10000"/>
              <a:gd name="connsiteY22" fmla="*/ 6912 h 10000"/>
              <a:gd name="connsiteX23" fmla="*/ 8436 w 10000"/>
              <a:gd name="connsiteY23" fmla="*/ 6834 h 10000"/>
              <a:gd name="connsiteX24" fmla="*/ 8436 w 10000"/>
              <a:gd name="connsiteY24" fmla="*/ 6787 h 10000"/>
              <a:gd name="connsiteX25" fmla="*/ 8478 w 10000"/>
              <a:gd name="connsiteY25" fmla="*/ 6677 h 10000"/>
              <a:gd name="connsiteX26" fmla="*/ 8478 w 10000"/>
              <a:gd name="connsiteY26" fmla="*/ 6630 h 10000"/>
              <a:gd name="connsiteX27" fmla="*/ 8382 w 10000"/>
              <a:gd name="connsiteY27" fmla="*/ 6505 h 10000"/>
              <a:gd name="connsiteX28" fmla="*/ 8356 w 10000"/>
              <a:gd name="connsiteY28" fmla="*/ 6787 h 10000"/>
              <a:gd name="connsiteX29" fmla="*/ 8409 w 10000"/>
              <a:gd name="connsiteY29" fmla="*/ 7038 h 10000"/>
              <a:gd name="connsiteX30" fmla="*/ 8393 w 10000"/>
              <a:gd name="connsiteY30" fmla="*/ 7038 h 10000"/>
              <a:gd name="connsiteX31" fmla="*/ 8297 w 10000"/>
              <a:gd name="connsiteY31" fmla="*/ 6787 h 10000"/>
              <a:gd name="connsiteX32" fmla="*/ 8254 w 10000"/>
              <a:gd name="connsiteY32" fmla="*/ 6348 h 10000"/>
              <a:gd name="connsiteX33" fmla="*/ 8217 w 10000"/>
              <a:gd name="connsiteY33" fmla="*/ 6348 h 10000"/>
              <a:gd name="connsiteX34" fmla="*/ 8201 w 10000"/>
              <a:gd name="connsiteY34" fmla="*/ 6505 h 10000"/>
              <a:gd name="connsiteX35" fmla="*/ 8115 w 10000"/>
              <a:gd name="connsiteY35" fmla="*/ 6379 h 10000"/>
              <a:gd name="connsiteX36" fmla="*/ 8078 w 10000"/>
              <a:gd name="connsiteY36" fmla="*/ 6583 h 10000"/>
              <a:gd name="connsiteX37" fmla="*/ 8078 w 10000"/>
              <a:gd name="connsiteY37" fmla="*/ 6426 h 10000"/>
              <a:gd name="connsiteX38" fmla="*/ 7939 w 10000"/>
              <a:gd name="connsiteY38" fmla="*/ 6755 h 10000"/>
              <a:gd name="connsiteX39" fmla="*/ 7854 w 10000"/>
              <a:gd name="connsiteY39" fmla="*/ 6755 h 10000"/>
              <a:gd name="connsiteX40" fmla="*/ 7645 w 10000"/>
              <a:gd name="connsiteY40" fmla="*/ 7241 h 10000"/>
              <a:gd name="connsiteX41" fmla="*/ 7603 w 10000"/>
              <a:gd name="connsiteY41" fmla="*/ 7085 h 10000"/>
              <a:gd name="connsiteX42" fmla="*/ 7635 w 10000"/>
              <a:gd name="connsiteY42" fmla="*/ 7398 h 10000"/>
              <a:gd name="connsiteX43" fmla="*/ 7533 w 10000"/>
              <a:gd name="connsiteY43" fmla="*/ 7398 h 10000"/>
              <a:gd name="connsiteX44" fmla="*/ 7453 w 10000"/>
              <a:gd name="connsiteY44" fmla="*/ 8088 h 10000"/>
              <a:gd name="connsiteX45" fmla="*/ 7330 w 10000"/>
              <a:gd name="connsiteY45" fmla="*/ 8292 h 10000"/>
              <a:gd name="connsiteX46" fmla="*/ 7368 w 10000"/>
              <a:gd name="connsiteY46" fmla="*/ 8542 h 10000"/>
              <a:gd name="connsiteX47" fmla="*/ 7341 w 10000"/>
              <a:gd name="connsiteY47" fmla="*/ 8699 h 10000"/>
              <a:gd name="connsiteX48" fmla="*/ 7261 w 10000"/>
              <a:gd name="connsiteY48" fmla="*/ 8589 h 10000"/>
              <a:gd name="connsiteX49" fmla="*/ 7192 w 10000"/>
              <a:gd name="connsiteY49" fmla="*/ 9154 h 10000"/>
              <a:gd name="connsiteX50" fmla="*/ 7160 w 10000"/>
              <a:gd name="connsiteY50" fmla="*/ 9154 h 10000"/>
              <a:gd name="connsiteX51" fmla="*/ 7149 w 10000"/>
              <a:gd name="connsiteY51" fmla="*/ 8903 h 10000"/>
              <a:gd name="connsiteX52" fmla="*/ 7122 w 10000"/>
              <a:gd name="connsiteY52" fmla="*/ 9075 h 10000"/>
              <a:gd name="connsiteX53" fmla="*/ 7090 w 10000"/>
              <a:gd name="connsiteY53" fmla="*/ 9310 h 10000"/>
              <a:gd name="connsiteX54" fmla="*/ 6887 w 10000"/>
              <a:gd name="connsiteY54" fmla="*/ 9310 h 10000"/>
              <a:gd name="connsiteX55" fmla="*/ 6845 w 10000"/>
              <a:gd name="connsiteY55" fmla="*/ 9796 h 10000"/>
              <a:gd name="connsiteX56" fmla="*/ 6818 w 10000"/>
              <a:gd name="connsiteY56" fmla="*/ 9389 h 10000"/>
              <a:gd name="connsiteX57" fmla="*/ 6620 w 10000"/>
              <a:gd name="connsiteY57" fmla="*/ 9592 h 10000"/>
              <a:gd name="connsiteX58" fmla="*/ 6385 w 10000"/>
              <a:gd name="connsiteY58" fmla="*/ 8903 h 10000"/>
              <a:gd name="connsiteX59" fmla="*/ 6385 w 10000"/>
              <a:gd name="connsiteY59" fmla="*/ 9028 h 10000"/>
              <a:gd name="connsiteX60" fmla="*/ 6428 w 10000"/>
              <a:gd name="connsiteY60" fmla="*/ 9154 h 10000"/>
              <a:gd name="connsiteX61" fmla="*/ 6273 w 10000"/>
              <a:gd name="connsiteY61" fmla="*/ 9357 h 10000"/>
              <a:gd name="connsiteX62" fmla="*/ 6316 w 10000"/>
              <a:gd name="connsiteY62" fmla="*/ 9436 h 10000"/>
              <a:gd name="connsiteX63" fmla="*/ 6193 w 10000"/>
              <a:gd name="connsiteY63" fmla="*/ 9592 h 10000"/>
              <a:gd name="connsiteX64" fmla="*/ 6097 w 10000"/>
              <a:gd name="connsiteY64" fmla="*/ 9185 h 10000"/>
              <a:gd name="connsiteX65" fmla="*/ 6054 w 10000"/>
              <a:gd name="connsiteY65" fmla="*/ 9185 h 10000"/>
              <a:gd name="connsiteX66" fmla="*/ 6054 w 10000"/>
              <a:gd name="connsiteY66" fmla="*/ 9483 h 10000"/>
              <a:gd name="connsiteX67" fmla="*/ 5804 w 10000"/>
              <a:gd name="connsiteY67" fmla="*/ 9483 h 10000"/>
              <a:gd name="connsiteX68" fmla="*/ 5900 w 10000"/>
              <a:gd name="connsiteY68" fmla="*/ 9843 h 10000"/>
              <a:gd name="connsiteX69" fmla="*/ 5889 w 10000"/>
              <a:gd name="connsiteY69" fmla="*/ 10000 h 10000"/>
              <a:gd name="connsiteX70" fmla="*/ 5419 w 10000"/>
              <a:gd name="connsiteY70" fmla="*/ 9843 h 10000"/>
              <a:gd name="connsiteX71" fmla="*/ 5350 w 10000"/>
              <a:gd name="connsiteY71" fmla="*/ 9436 h 10000"/>
              <a:gd name="connsiteX72" fmla="*/ 5222 w 10000"/>
              <a:gd name="connsiteY72" fmla="*/ 9718 h 10000"/>
              <a:gd name="connsiteX73" fmla="*/ 5179 w 10000"/>
              <a:gd name="connsiteY73" fmla="*/ 9592 h 10000"/>
              <a:gd name="connsiteX74" fmla="*/ 5195 w 10000"/>
              <a:gd name="connsiteY74" fmla="*/ 9279 h 10000"/>
              <a:gd name="connsiteX75" fmla="*/ 5099 w 10000"/>
              <a:gd name="connsiteY75" fmla="*/ 9639 h 10000"/>
              <a:gd name="connsiteX76" fmla="*/ 5056 w 10000"/>
              <a:gd name="connsiteY76" fmla="*/ 9592 h 10000"/>
              <a:gd name="connsiteX77" fmla="*/ 5003 w 10000"/>
              <a:gd name="connsiteY77" fmla="*/ 9154 h 10000"/>
              <a:gd name="connsiteX78" fmla="*/ 4987 w 10000"/>
              <a:gd name="connsiteY78" fmla="*/ 9154 h 10000"/>
              <a:gd name="connsiteX79" fmla="*/ 4987 w 10000"/>
              <a:gd name="connsiteY79" fmla="*/ 9357 h 10000"/>
              <a:gd name="connsiteX80" fmla="*/ 5029 w 10000"/>
              <a:gd name="connsiteY80" fmla="*/ 9436 h 10000"/>
              <a:gd name="connsiteX81" fmla="*/ 5013 w 10000"/>
              <a:gd name="connsiteY81" fmla="*/ 9436 h 10000"/>
              <a:gd name="connsiteX82" fmla="*/ 4864 w 10000"/>
              <a:gd name="connsiteY82" fmla="*/ 8981 h 10000"/>
              <a:gd name="connsiteX83" fmla="*/ 4682 w 10000"/>
              <a:gd name="connsiteY83" fmla="*/ 9107 h 10000"/>
              <a:gd name="connsiteX84" fmla="*/ 4613 w 10000"/>
              <a:gd name="connsiteY84" fmla="*/ 9561 h 10000"/>
              <a:gd name="connsiteX85" fmla="*/ 4212 w 10000"/>
              <a:gd name="connsiteY85" fmla="*/ 9075 h 10000"/>
              <a:gd name="connsiteX86" fmla="*/ 4239 w 10000"/>
              <a:gd name="connsiteY86" fmla="*/ 9279 h 10000"/>
              <a:gd name="connsiteX87" fmla="*/ 4592 w 10000"/>
              <a:gd name="connsiteY87" fmla="*/ 7560 h 10000"/>
              <a:gd name="connsiteX88" fmla="*/ 4497 w 10000"/>
              <a:gd name="connsiteY88" fmla="*/ 7583 h 10000"/>
              <a:gd name="connsiteX89" fmla="*/ 4359 w 10000"/>
              <a:gd name="connsiteY89" fmla="*/ 7747 h 10000"/>
              <a:gd name="connsiteX90" fmla="*/ 4337 w 10000"/>
              <a:gd name="connsiteY90" fmla="*/ 7605 h 10000"/>
              <a:gd name="connsiteX91" fmla="*/ 4345 w 10000"/>
              <a:gd name="connsiteY91" fmla="*/ 6785 h 10000"/>
              <a:gd name="connsiteX92" fmla="*/ 4122 w 10000"/>
              <a:gd name="connsiteY92" fmla="*/ 7501 h 10000"/>
              <a:gd name="connsiteX93" fmla="*/ 4058 w 10000"/>
              <a:gd name="connsiteY93" fmla="*/ 7032 h 10000"/>
              <a:gd name="connsiteX94" fmla="*/ 3954 w 10000"/>
              <a:gd name="connsiteY94" fmla="*/ 6947 h 10000"/>
              <a:gd name="connsiteX95" fmla="*/ 4044 w 10000"/>
              <a:gd name="connsiteY95" fmla="*/ 7470 h 10000"/>
              <a:gd name="connsiteX96" fmla="*/ 3833 w 10000"/>
              <a:gd name="connsiteY96" fmla="*/ 6875 h 10000"/>
              <a:gd name="connsiteX97" fmla="*/ 3719 w 10000"/>
              <a:gd name="connsiteY97" fmla="*/ 6954 h 10000"/>
              <a:gd name="connsiteX98" fmla="*/ 3750 w 10000"/>
              <a:gd name="connsiteY98" fmla="*/ 6250 h 10000"/>
              <a:gd name="connsiteX99" fmla="*/ 3631 w 10000"/>
              <a:gd name="connsiteY99" fmla="*/ 6348 h 10000"/>
              <a:gd name="connsiteX100" fmla="*/ 3615 w 10000"/>
              <a:gd name="connsiteY100" fmla="*/ 6348 h 10000"/>
              <a:gd name="connsiteX101" fmla="*/ 3465 w 10000"/>
              <a:gd name="connsiteY101" fmla="*/ 6379 h 10000"/>
              <a:gd name="connsiteX102" fmla="*/ 3406 w 10000"/>
              <a:gd name="connsiteY102" fmla="*/ 5893 h 10000"/>
              <a:gd name="connsiteX103" fmla="*/ 3198 w 10000"/>
              <a:gd name="connsiteY103" fmla="*/ 5815 h 10000"/>
              <a:gd name="connsiteX104" fmla="*/ 3091 w 10000"/>
              <a:gd name="connsiteY104" fmla="*/ 5862 h 10000"/>
              <a:gd name="connsiteX105" fmla="*/ 3006 w 10000"/>
              <a:gd name="connsiteY105" fmla="*/ 5533 h 10000"/>
              <a:gd name="connsiteX106" fmla="*/ 2990 w 10000"/>
              <a:gd name="connsiteY106" fmla="*/ 5533 h 10000"/>
              <a:gd name="connsiteX107" fmla="*/ 2936 w 10000"/>
              <a:gd name="connsiteY107" fmla="*/ 5972 h 10000"/>
              <a:gd name="connsiteX108" fmla="*/ 2910 w 10000"/>
              <a:gd name="connsiteY108" fmla="*/ 5940 h 10000"/>
              <a:gd name="connsiteX109" fmla="*/ 2851 w 10000"/>
              <a:gd name="connsiteY109" fmla="*/ 5204 h 10000"/>
              <a:gd name="connsiteX110" fmla="*/ 2840 w 10000"/>
              <a:gd name="connsiteY110" fmla="*/ 5204 h 10000"/>
              <a:gd name="connsiteX111" fmla="*/ 2840 w 10000"/>
              <a:gd name="connsiteY111" fmla="*/ 5408 h 10000"/>
              <a:gd name="connsiteX112" fmla="*/ 2798 w 10000"/>
              <a:gd name="connsiteY112" fmla="*/ 5282 h 10000"/>
              <a:gd name="connsiteX113" fmla="*/ 2814 w 10000"/>
              <a:gd name="connsiteY113" fmla="*/ 4796 h 10000"/>
              <a:gd name="connsiteX114" fmla="*/ 2563 w 10000"/>
              <a:gd name="connsiteY114" fmla="*/ 4671 h 10000"/>
              <a:gd name="connsiteX115" fmla="*/ 2440 w 10000"/>
              <a:gd name="connsiteY115" fmla="*/ 4922 h 10000"/>
              <a:gd name="connsiteX116" fmla="*/ 2023 w 10000"/>
              <a:gd name="connsiteY116" fmla="*/ 3574 h 10000"/>
              <a:gd name="connsiteX117" fmla="*/ 2034 w 10000"/>
              <a:gd name="connsiteY117" fmla="*/ 3777 h 10000"/>
              <a:gd name="connsiteX118" fmla="*/ 1815 w 10000"/>
              <a:gd name="connsiteY118" fmla="*/ 3668 h 10000"/>
              <a:gd name="connsiteX119" fmla="*/ 1815 w 10000"/>
              <a:gd name="connsiteY119" fmla="*/ 3542 h 10000"/>
              <a:gd name="connsiteX120" fmla="*/ 1842 w 10000"/>
              <a:gd name="connsiteY120" fmla="*/ 3166 h 10000"/>
              <a:gd name="connsiteX121" fmla="*/ 1773 w 10000"/>
              <a:gd name="connsiteY121" fmla="*/ 2931 h 10000"/>
              <a:gd name="connsiteX122" fmla="*/ 1580 w 10000"/>
              <a:gd name="connsiteY122" fmla="*/ 2727 h 10000"/>
              <a:gd name="connsiteX123" fmla="*/ 1468 w 10000"/>
              <a:gd name="connsiteY123" fmla="*/ 2884 h 10000"/>
              <a:gd name="connsiteX124" fmla="*/ 1468 w 10000"/>
              <a:gd name="connsiteY124" fmla="*/ 3495 h 10000"/>
              <a:gd name="connsiteX125" fmla="*/ 1442 w 10000"/>
              <a:gd name="connsiteY125" fmla="*/ 3542 h 10000"/>
              <a:gd name="connsiteX126" fmla="*/ 1383 w 10000"/>
              <a:gd name="connsiteY126" fmla="*/ 3542 h 10000"/>
              <a:gd name="connsiteX127" fmla="*/ 1233 w 10000"/>
              <a:gd name="connsiteY127" fmla="*/ 3088 h 10000"/>
              <a:gd name="connsiteX128" fmla="*/ 1095 w 10000"/>
              <a:gd name="connsiteY128" fmla="*/ 3871 h 10000"/>
              <a:gd name="connsiteX129" fmla="*/ 1041 w 10000"/>
              <a:gd name="connsiteY129" fmla="*/ 3824 h 10000"/>
              <a:gd name="connsiteX130" fmla="*/ 886 w 10000"/>
              <a:gd name="connsiteY130" fmla="*/ 2806 h 10000"/>
              <a:gd name="connsiteX131" fmla="*/ 721 w 10000"/>
              <a:gd name="connsiteY131" fmla="*/ 2524 h 10000"/>
              <a:gd name="connsiteX132" fmla="*/ 625 w 10000"/>
              <a:gd name="connsiteY132" fmla="*/ 2602 h 10000"/>
              <a:gd name="connsiteX133" fmla="*/ 651 w 10000"/>
              <a:gd name="connsiteY133" fmla="*/ 2241 h 10000"/>
              <a:gd name="connsiteX134" fmla="*/ 358 w 10000"/>
              <a:gd name="connsiteY134" fmla="*/ 2069 h 10000"/>
              <a:gd name="connsiteX135" fmla="*/ 416 w 10000"/>
              <a:gd name="connsiteY135" fmla="*/ 1865 h 10000"/>
              <a:gd name="connsiteX136" fmla="*/ 374 w 10000"/>
              <a:gd name="connsiteY136" fmla="*/ 1865 h 10000"/>
              <a:gd name="connsiteX137" fmla="*/ 251 w 10000"/>
              <a:gd name="connsiteY137" fmla="*/ 2069 h 10000"/>
              <a:gd name="connsiteX138" fmla="*/ 304 w 10000"/>
              <a:gd name="connsiteY138" fmla="*/ 1865 h 10000"/>
              <a:gd name="connsiteX139" fmla="*/ 320 w 10000"/>
              <a:gd name="connsiteY139" fmla="*/ 1787 h 10000"/>
              <a:gd name="connsiteX140" fmla="*/ 155 w 10000"/>
              <a:gd name="connsiteY140" fmla="*/ 1959 h 10000"/>
              <a:gd name="connsiteX141" fmla="*/ 155 w 10000"/>
              <a:gd name="connsiteY141" fmla="*/ 940 h 10000"/>
              <a:gd name="connsiteX142" fmla="*/ 43 w 10000"/>
              <a:gd name="connsiteY142" fmla="*/ 862 h 10000"/>
              <a:gd name="connsiteX143" fmla="*/ 0 w 10000"/>
              <a:gd name="connsiteY143" fmla="*/ 1066 h 10000"/>
              <a:gd name="connsiteX144" fmla="*/ 0 w 10000"/>
              <a:gd name="connsiteY144" fmla="*/ 0 h 10000"/>
              <a:gd name="connsiteX0" fmla="*/ 0 w 10000"/>
              <a:gd name="connsiteY0" fmla="*/ 0 h 10000"/>
              <a:gd name="connsiteX1" fmla="*/ 10000 w 10000"/>
              <a:gd name="connsiteY1" fmla="*/ 0 h 10000"/>
              <a:gd name="connsiteX2" fmla="*/ 10000 w 10000"/>
              <a:gd name="connsiteY2" fmla="*/ 5815 h 10000"/>
              <a:gd name="connsiteX3" fmla="*/ 9920 w 10000"/>
              <a:gd name="connsiteY3" fmla="*/ 5658 h 10000"/>
              <a:gd name="connsiteX4" fmla="*/ 9754 w 10000"/>
              <a:gd name="connsiteY4" fmla="*/ 6019 h 10000"/>
              <a:gd name="connsiteX5" fmla="*/ 9712 w 10000"/>
              <a:gd name="connsiteY5" fmla="*/ 6881 h 10000"/>
              <a:gd name="connsiteX6" fmla="*/ 9349 w 10000"/>
              <a:gd name="connsiteY6" fmla="*/ 7398 h 10000"/>
              <a:gd name="connsiteX7" fmla="*/ 9279 w 10000"/>
              <a:gd name="connsiteY7" fmla="*/ 7194 h 10000"/>
              <a:gd name="connsiteX8" fmla="*/ 9253 w 10000"/>
              <a:gd name="connsiteY8" fmla="*/ 7241 h 10000"/>
              <a:gd name="connsiteX9" fmla="*/ 9242 w 10000"/>
              <a:gd name="connsiteY9" fmla="*/ 7602 h 10000"/>
              <a:gd name="connsiteX10" fmla="*/ 9156 w 10000"/>
              <a:gd name="connsiteY10" fmla="*/ 7649 h 10000"/>
              <a:gd name="connsiteX11" fmla="*/ 9034 w 10000"/>
              <a:gd name="connsiteY11" fmla="*/ 7241 h 10000"/>
              <a:gd name="connsiteX12" fmla="*/ 9071 w 10000"/>
              <a:gd name="connsiteY12" fmla="*/ 7085 h 10000"/>
              <a:gd name="connsiteX13" fmla="*/ 9007 w 10000"/>
              <a:gd name="connsiteY13" fmla="*/ 6834 h 10000"/>
              <a:gd name="connsiteX14" fmla="*/ 8825 w 10000"/>
              <a:gd name="connsiteY14" fmla="*/ 7038 h 10000"/>
              <a:gd name="connsiteX15" fmla="*/ 8809 w 10000"/>
              <a:gd name="connsiteY15" fmla="*/ 6912 h 10000"/>
              <a:gd name="connsiteX16" fmla="*/ 8868 w 10000"/>
              <a:gd name="connsiteY16" fmla="*/ 6755 h 10000"/>
              <a:gd name="connsiteX17" fmla="*/ 8836 w 10000"/>
              <a:gd name="connsiteY17" fmla="*/ 6630 h 10000"/>
              <a:gd name="connsiteX18" fmla="*/ 8756 w 10000"/>
              <a:gd name="connsiteY18" fmla="*/ 6708 h 10000"/>
              <a:gd name="connsiteX19" fmla="*/ 8671 w 10000"/>
              <a:gd name="connsiteY19" fmla="*/ 6379 h 10000"/>
              <a:gd name="connsiteX20" fmla="*/ 8697 w 10000"/>
              <a:gd name="connsiteY20" fmla="*/ 6097 h 10000"/>
              <a:gd name="connsiteX21" fmla="*/ 8628 w 10000"/>
              <a:gd name="connsiteY21" fmla="*/ 6176 h 10000"/>
              <a:gd name="connsiteX22" fmla="*/ 8590 w 10000"/>
              <a:gd name="connsiteY22" fmla="*/ 6912 h 10000"/>
              <a:gd name="connsiteX23" fmla="*/ 8436 w 10000"/>
              <a:gd name="connsiteY23" fmla="*/ 6834 h 10000"/>
              <a:gd name="connsiteX24" fmla="*/ 8436 w 10000"/>
              <a:gd name="connsiteY24" fmla="*/ 6787 h 10000"/>
              <a:gd name="connsiteX25" fmla="*/ 8478 w 10000"/>
              <a:gd name="connsiteY25" fmla="*/ 6677 h 10000"/>
              <a:gd name="connsiteX26" fmla="*/ 8478 w 10000"/>
              <a:gd name="connsiteY26" fmla="*/ 6630 h 10000"/>
              <a:gd name="connsiteX27" fmla="*/ 8382 w 10000"/>
              <a:gd name="connsiteY27" fmla="*/ 6505 h 10000"/>
              <a:gd name="connsiteX28" fmla="*/ 8356 w 10000"/>
              <a:gd name="connsiteY28" fmla="*/ 6787 h 10000"/>
              <a:gd name="connsiteX29" fmla="*/ 8409 w 10000"/>
              <a:gd name="connsiteY29" fmla="*/ 7038 h 10000"/>
              <a:gd name="connsiteX30" fmla="*/ 8393 w 10000"/>
              <a:gd name="connsiteY30" fmla="*/ 7038 h 10000"/>
              <a:gd name="connsiteX31" fmla="*/ 8297 w 10000"/>
              <a:gd name="connsiteY31" fmla="*/ 6787 h 10000"/>
              <a:gd name="connsiteX32" fmla="*/ 8254 w 10000"/>
              <a:gd name="connsiteY32" fmla="*/ 6348 h 10000"/>
              <a:gd name="connsiteX33" fmla="*/ 8217 w 10000"/>
              <a:gd name="connsiteY33" fmla="*/ 6348 h 10000"/>
              <a:gd name="connsiteX34" fmla="*/ 8201 w 10000"/>
              <a:gd name="connsiteY34" fmla="*/ 6505 h 10000"/>
              <a:gd name="connsiteX35" fmla="*/ 8115 w 10000"/>
              <a:gd name="connsiteY35" fmla="*/ 6379 h 10000"/>
              <a:gd name="connsiteX36" fmla="*/ 8078 w 10000"/>
              <a:gd name="connsiteY36" fmla="*/ 6583 h 10000"/>
              <a:gd name="connsiteX37" fmla="*/ 8078 w 10000"/>
              <a:gd name="connsiteY37" fmla="*/ 6426 h 10000"/>
              <a:gd name="connsiteX38" fmla="*/ 7939 w 10000"/>
              <a:gd name="connsiteY38" fmla="*/ 6755 h 10000"/>
              <a:gd name="connsiteX39" fmla="*/ 7854 w 10000"/>
              <a:gd name="connsiteY39" fmla="*/ 6755 h 10000"/>
              <a:gd name="connsiteX40" fmla="*/ 7645 w 10000"/>
              <a:gd name="connsiteY40" fmla="*/ 7241 h 10000"/>
              <a:gd name="connsiteX41" fmla="*/ 7603 w 10000"/>
              <a:gd name="connsiteY41" fmla="*/ 7085 h 10000"/>
              <a:gd name="connsiteX42" fmla="*/ 7635 w 10000"/>
              <a:gd name="connsiteY42" fmla="*/ 7398 h 10000"/>
              <a:gd name="connsiteX43" fmla="*/ 7533 w 10000"/>
              <a:gd name="connsiteY43" fmla="*/ 7398 h 10000"/>
              <a:gd name="connsiteX44" fmla="*/ 7453 w 10000"/>
              <a:gd name="connsiteY44" fmla="*/ 8088 h 10000"/>
              <a:gd name="connsiteX45" fmla="*/ 7330 w 10000"/>
              <a:gd name="connsiteY45" fmla="*/ 8292 h 10000"/>
              <a:gd name="connsiteX46" fmla="*/ 7368 w 10000"/>
              <a:gd name="connsiteY46" fmla="*/ 8542 h 10000"/>
              <a:gd name="connsiteX47" fmla="*/ 7341 w 10000"/>
              <a:gd name="connsiteY47" fmla="*/ 8699 h 10000"/>
              <a:gd name="connsiteX48" fmla="*/ 7261 w 10000"/>
              <a:gd name="connsiteY48" fmla="*/ 8589 h 10000"/>
              <a:gd name="connsiteX49" fmla="*/ 7192 w 10000"/>
              <a:gd name="connsiteY49" fmla="*/ 9154 h 10000"/>
              <a:gd name="connsiteX50" fmla="*/ 7160 w 10000"/>
              <a:gd name="connsiteY50" fmla="*/ 9154 h 10000"/>
              <a:gd name="connsiteX51" fmla="*/ 7149 w 10000"/>
              <a:gd name="connsiteY51" fmla="*/ 8903 h 10000"/>
              <a:gd name="connsiteX52" fmla="*/ 7122 w 10000"/>
              <a:gd name="connsiteY52" fmla="*/ 9075 h 10000"/>
              <a:gd name="connsiteX53" fmla="*/ 7090 w 10000"/>
              <a:gd name="connsiteY53" fmla="*/ 9310 h 10000"/>
              <a:gd name="connsiteX54" fmla="*/ 6887 w 10000"/>
              <a:gd name="connsiteY54" fmla="*/ 9310 h 10000"/>
              <a:gd name="connsiteX55" fmla="*/ 6845 w 10000"/>
              <a:gd name="connsiteY55" fmla="*/ 9796 h 10000"/>
              <a:gd name="connsiteX56" fmla="*/ 6818 w 10000"/>
              <a:gd name="connsiteY56" fmla="*/ 9389 h 10000"/>
              <a:gd name="connsiteX57" fmla="*/ 6620 w 10000"/>
              <a:gd name="connsiteY57" fmla="*/ 9592 h 10000"/>
              <a:gd name="connsiteX58" fmla="*/ 6385 w 10000"/>
              <a:gd name="connsiteY58" fmla="*/ 8903 h 10000"/>
              <a:gd name="connsiteX59" fmla="*/ 6385 w 10000"/>
              <a:gd name="connsiteY59" fmla="*/ 9028 h 10000"/>
              <a:gd name="connsiteX60" fmla="*/ 6428 w 10000"/>
              <a:gd name="connsiteY60" fmla="*/ 9154 h 10000"/>
              <a:gd name="connsiteX61" fmla="*/ 6273 w 10000"/>
              <a:gd name="connsiteY61" fmla="*/ 9357 h 10000"/>
              <a:gd name="connsiteX62" fmla="*/ 6316 w 10000"/>
              <a:gd name="connsiteY62" fmla="*/ 9436 h 10000"/>
              <a:gd name="connsiteX63" fmla="*/ 6193 w 10000"/>
              <a:gd name="connsiteY63" fmla="*/ 9592 h 10000"/>
              <a:gd name="connsiteX64" fmla="*/ 6097 w 10000"/>
              <a:gd name="connsiteY64" fmla="*/ 9185 h 10000"/>
              <a:gd name="connsiteX65" fmla="*/ 6054 w 10000"/>
              <a:gd name="connsiteY65" fmla="*/ 9185 h 10000"/>
              <a:gd name="connsiteX66" fmla="*/ 6054 w 10000"/>
              <a:gd name="connsiteY66" fmla="*/ 9483 h 10000"/>
              <a:gd name="connsiteX67" fmla="*/ 5804 w 10000"/>
              <a:gd name="connsiteY67" fmla="*/ 9483 h 10000"/>
              <a:gd name="connsiteX68" fmla="*/ 5900 w 10000"/>
              <a:gd name="connsiteY68" fmla="*/ 9843 h 10000"/>
              <a:gd name="connsiteX69" fmla="*/ 5889 w 10000"/>
              <a:gd name="connsiteY69" fmla="*/ 10000 h 10000"/>
              <a:gd name="connsiteX70" fmla="*/ 5419 w 10000"/>
              <a:gd name="connsiteY70" fmla="*/ 9843 h 10000"/>
              <a:gd name="connsiteX71" fmla="*/ 5350 w 10000"/>
              <a:gd name="connsiteY71" fmla="*/ 9436 h 10000"/>
              <a:gd name="connsiteX72" fmla="*/ 5222 w 10000"/>
              <a:gd name="connsiteY72" fmla="*/ 9718 h 10000"/>
              <a:gd name="connsiteX73" fmla="*/ 5179 w 10000"/>
              <a:gd name="connsiteY73" fmla="*/ 9592 h 10000"/>
              <a:gd name="connsiteX74" fmla="*/ 5195 w 10000"/>
              <a:gd name="connsiteY74" fmla="*/ 9279 h 10000"/>
              <a:gd name="connsiteX75" fmla="*/ 5099 w 10000"/>
              <a:gd name="connsiteY75" fmla="*/ 9639 h 10000"/>
              <a:gd name="connsiteX76" fmla="*/ 5056 w 10000"/>
              <a:gd name="connsiteY76" fmla="*/ 9592 h 10000"/>
              <a:gd name="connsiteX77" fmla="*/ 5003 w 10000"/>
              <a:gd name="connsiteY77" fmla="*/ 9154 h 10000"/>
              <a:gd name="connsiteX78" fmla="*/ 4987 w 10000"/>
              <a:gd name="connsiteY78" fmla="*/ 9154 h 10000"/>
              <a:gd name="connsiteX79" fmla="*/ 4987 w 10000"/>
              <a:gd name="connsiteY79" fmla="*/ 9357 h 10000"/>
              <a:gd name="connsiteX80" fmla="*/ 5029 w 10000"/>
              <a:gd name="connsiteY80" fmla="*/ 9436 h 10000"/>
              <a:gd name="connsiteX81" fmla="*/ 5013 w 10000"/>
              <a:gd name="connsiteY81" fmla="*/ 9436 h 10000"/>
              <a:gd name="connsiteX82" fmla="*/ 4864 w 10000"/>
              <a:gd name="connsiteY82" fmla="*/ 8981 h 10000"/>
              <a:gd name="connsiteX83" fmla="*/ 4682 w 10000"/>
              <a:gd name="connsiteY83" fmla="*/ 9107 h 10000"/>
              <a:gd name="connsiteX84" fmla="*/ 4613 w 10000"/>
              <a:gd name="connsiteY84" fmla="*/ 9561 h 10000"/>
              <a:gd name="connsiteX85" fmla="*/ 4597 w 10000"/>
              <a:gd name="connsiteY85" fmla="*/ 7786 h 10000"/>
              <a:gd name="connsiteX86" fmla="*/ 4239 w 10000"/>
              <a:gd name="connsiteY86" fmla="*/ 9279 h 10000"/>
              <a:gd name="connsiteX87" fmla="*/ 4592 w 10000"/>
              <a:gd name="connsiteY87" fmla="*/ 7560 h 10000"/>
              <a:gd name="connsiteX88" fmla="*/ 4497 w 10000"/>
              <a:gd name="connsiteY88" fmla="*/ 7583 h 10000"/>
              <a:gd name="connsiteX89" fmla="*/ 4359 w 10000"/>
              <a:gd name="connsiteY89" fmla="*/ 7747 h 10000"/>
              <a:gd name="connsiteX90" fmla="*/ 4337 w 10000"/>
              <a:gd name="connsiteY90" fmla="*/ 7605 h 10000"/>
              <a:gd name="connsiteX91" fmla="*/ 4345 w 10000"/>
              <a:gd name="connsiteY91" fmla="*/ 6785 h 10000"/>
              <a:gd name="connsiteX92" fmla="*/ 4122 w 10000"/>
              <a:gd name="connsiteY92" fmla="*/ 7501 h 10000"/>
              <a:gd name="connsiteX93" fmla="*/ 4058 w 10000"/>
              <a:gd name="connsiteY93" fmla="*/ 7032 h 10000"/>
              <a:gd name="connsiteX94" fmla="*/ 3954 w 10000"/>
              <a:gd name="connsiteY94" fmla="*/ 6947 h 10000"/>
              <a:gd name="connsiteX95" fmla="*/ 4044 w 10000"/>
              <a:gd name="connsiteY95" fmla="*/ 7470 h 10000"/>
              <a:gd name="connsiteX96" fmla="*/ 3833 w 10000"/>
              <a:gd name="connsiteY96" fmla="*/ 6875 h 10000"/>
              <a:gd name="connsiteX97" fmla="*/ 3719 w 10000"/>
              <a:gd name="connsiteY97" fmla="*/ 6954 h 10000"/>
              <a:gd name="connsiteX98" fmla="*/ 3750 w 10000"/>
              <a:gd name="connsiteY98" fmla="*/ 6250 h 10000"/>
              <a:gd name="connsiteX99" fmla="*/ 3631 w 10000"/>
              <a:gd name="connsiteY99" fmla="*/ 6348 h 10000"/>
              <a:gd name="connsiteX100" fmla="*/ 3615 w 10000"/>
              <a:gd name="connsiteY100" fmla="*/ 6348 h 10000"/>
              <a:gd name="connsiteX101" fmla="*/ 3465 w 10000"/>
              <a:gd name="connsiteY101" fmla="*/ 6379 h 10000"/>
              <a:gd name="connsiteX102" fmla="*/ 3406 w 10000"/>
              <a:gd name="connsiteY102" fmla="*/ 5893 h 10000"/>
              <a:gd name="connsiteX103" fmla="*/ 3198 w 10000"/>
              <a:gd name="connsiteY103" fmla="*/ 5815 h 10000"/>
              <a:gd name="connsiteX104" fmla="*/ 3091 w 10000"/>
              <a:gd name="connsiteY104" fmla="*/ 5862 h 10000"/>
              <a:gd name="connsiteX105" fmla="*/ 3006 w 10000"/>
              <a:gd name="connsiteY105" fmla="*/ 5533 h 10000"/>
              <a:gd name="connsiteX106" fmla="*/ 2990 w 10000"/>
              <a:gd name="connsiteY106" fmla="*/ 5533 h 10000"/>
              <a:gd name="connsiteX107" fmla="*/ 2936 w 10000"/>
              <a:gd name="connsiteY107" fmla="*/ 5972 h 10000"/>
              <a:gd name="connsiteX108" fmla="*/ 2910 w 10000"/>
              <a:gd name="connsiteY108" fmla="*/ 5940 h 10000"/>
              <a:gd name="connsiteX109" fmla="*/ 2851 w 10000"/>
              <a:gd name="connsiteY109" fmla="*/ 5204 h 10000"/>
              <a:gd name="connsiteX110" fmla="*/ 2840 w 10000"/>
              <a:gd name="connsiteY110" fmla="*/ 5204 h 10000"/>
              <a:gd name="connsiteX111" fmla="*/ 2840 w 10000"/>
              <a:gd name="connsiteY111" fmla="*/ 5408 h 10000"/>
              <a:gd name="connsiteX112" fmla="*/ 2798 w 10000"/>
              <a:gd name="connsiteY112" fmla="*/ 5282 h 10000"/>
              <a:gd name="connsiteX113" fmla="*/ 2814 w 10000"/>
              <a:gd name="connsiteY113" fmla="*/ 4796 h 10000"/>
              <a:gd name="connsiteX114" fmla="*/ 2563 w 10000"/>
              <a:gd name="connsiteY114" fmla="*/ 4671 h 10000"/>
              <a:gd name="connsiteX115" fmla="*/ 2440 w 10000"/>
              <a:gd name="connsiteY115" fmla="*/ 4922 h 10000"/>
              <a:gd name="connsiteX116" fmla="*/ 2023 w 10000"/>
              <a:gd name="connsiteY116" fmla="*/ 3574 h 10000"/>
              <a:gd name="connsiteX117" fmla="*/ 2034 w 10000"/>
              <a:gd name="connsiteY117" fmla="*/ 3777 h 10000"/>
              <a:gd name="connsiteX118" fmla="*/ 1815 w 10000"/>
              <a:gd name="connsiteY118" fmla="*/ 3668 h 10000"/>
              <a:gd name="connsiteX119" fmla="*/ 1815 w 10000"/>
              <a:gd name="connsiteY119" fmla="*/ 3542 h 10000"/>
              <a:gd name="connsiteX120" fmla="*/ 1842 w 10000"/>
              <a:gd name="connsiteY120" fmla="*/ 3166 h 10000"/>
              <a:gd name="connsiteX121" fmla="*/ 1773 w 10000"/>
              <a:gd name="connsiteY121" fmla="*/ 2931 h 10000"/>
              <a:gd name="connsiteX122" fmla="*/ 1580 w 10000"/>
              <a:gd name="connsiteY122" fmla="*/ 2727 h 10000"/>
              <a:gd name="connsiteX123" fmla="*/ 1468 w 10000"/>
              <a:gd name="connsiteY123" fmla="*/ 2884 h 10000"/>
              <a:gd name="connsiteX124" fmla="*/ 1468 w 10000"/>
              <a:gd name="connsiteY124" fmla="*/ 3495 h 10000"/>
              <a:gd name="connsiteX125" fmla="*/ 1442 w 10000"/>
              <a:gd name="connsiteY125" fmla="*/ 3542 h 10000"/>
              <a:gd name="connsiteX126" fmla="*/ 1383 w 10000"/>
              <a:gd name="connsiteY126" fmla="*/ 3542 h 10000"/>
              <a:gd name="connsiteX127" fmla="*/ 1233 w 10000"/>
              <a:gd name="connsiteY127" fmla="*/ 3088 h 10000"/>
              <a:gd name="connsiteX128" fmla="*/ 1095 w 10000"/>
              <a:gd name="connsiteY128" fmla="*/ 3871 h 10000"/>
              <a:gd name="connsiteX129" fmla="*/ 1041 w 10000"/>
              <a:gd name="connsiteY129" fmla="*/ 3824 h 10000"/>
              <a:gd name="connsiteX130" fmla="*/ 886 w 10000"/>
              <a:gd name="connsiteY130" fmla="*/ 2806 h 10000"/>
              <a:gd name="connsiteX131" fmla="*/ 721 w 10000"/>
              <a:gd name="connsiteY131" fmla="*/ 2524 h 10000"/>
              <a:gd name="connsiteX132" fmla="*/ 625 w 10000"/>
              <a:gd name="connsiteY132" fmla="*/ 2602 h 10000"/>
              <a:gd name="connsiteX133" fmla="*/ 651 w 10000"/>
              <a:gd name="connsiteY133" fmla="*/ 2241 h 10000"/>
              <a:gd name="connsiteX134" fmla="*/ 358 w 10000"/>
              <a:gd name="connsiteY134" fmla="*/ 2069 h 10000"/>
              <a:gd name="connsiteX135" fmla="*/ 416 w 10000"/>
              <a:gd name="connsiteY135" fmla="*/ 1865 h 10000"/>
              <a:gd name="connsiteX136" fmla="*/ 374 w 10000"/>
              <a:gd name="connsiteY136" fmla="*/ 1865 h 10000"/>
              <a:gd name="connsiteX137" fmla="*/ 251 w 10000"/>
              <a:gd name="connsiteY137" fmla="*/ 2069 h 10000"/>
              <a:gd name="connsiteX138" fmla="*/ 304 w 10000"/>
              <a:gd name="connsiteY138" fmla="*/ 1865 h 10000"/>
              <a:gd name="connsiteX139" fmla="*/ 320 w 10000"/>
              <a:gd name="connsiteY139" fmla="*/ 1787 h 10000"/>
              <a:gd name="connsiteX140" fmla="*/ 155 w 10000"/>
              <a:gd name="connsiteY140" fmla="*/ 1959 h 10000"/>
              <a:gd name="connsiteX141" fmla="*/ 155 w 10000"/>
              <a:gd name="connsiteY141" fmla="*/ 940 h 10000"/>
              <a:gd name="connsiteX142" fmla="*/ 43 w 10000"/>
              <a:gd name="connsiteY142" fmla="*/ 862 h 10000"/>
              <a:gd name="connsiteX143" fmla="*/ 0 w 10000"/>
              <a:gd name="connsiteY143" fmla="*/ 1066 h 10000"/>
              <a:gd name="connsiteX144" fmla="*/ 0 w 10000"/>
              <a:gd name="connsiteY144" fmla="*/ 0 h 10000"/>
              <a:gd name="connsiteX0" fmla="*/ 0 w 10000"/>
              <a:gd name="connsiteY0" fmla="*/ 0 h 10000"/>
              <a:gd name="connsiteX1" fmla="*/ 10000 w 10000"/>
              <a:gd name="connsiteY1" fmla="*/ 0 h 10000"/>
              <a:gd name="connsiteX2" fmla="*/ 10000 w 10000"/>
              <a:gd name="connsiteY2" fmla="*/ 5815 h 10000"/>
              <a:gd name="connsiteX3" fmla="*/ 9920 w 10000"/>
              <a:gd name="connsiteY3" fmla="*/ 5658 h 10000"/>
              <a:gd name="connsiteX4" fmla="*/ 9754 w 10000"/>
              <a:gd name="connsiteY4" fmla="*/ 6019 h 10000"/>
              <a:gd name="connsiteX5" fmla="*/ 9712 w 10000"/>
              <a:gd name="connsiteY5" fmla="*/ 6881 h 10000"/>
              <a:gd name="connsiteX6" fmla="*/ 9349 w 10000"/>
              <a:gd name="connsiteY6" fmla="*/ 7398 h 10000"/>
              <a:gd name="connsiteX7" fmla="*/ 9279 w 10000"/>
              <a:gd name="connsiteY7" fmla="*/ 7194 h 10000"/>
              <a:gd name="connsiteX8" fmla="*/ 9253 w 10000"/>
              <a:gd name="connsiteY8" fmla="*/ 7241 h 10000"/>
              <a:gd name="connsiteX9" fmla="*/ 9242 w 10000"/>
              <a:gd name="connsiteY9" fmla="*/ 7602 h 10000"/>
              <a:gd name="connsiteX10" fmla="*/ 9156 w 10000"/>
              <a:gd name="connsiteY10" fmla="*/ 7649 h 10000"/>
              <a:gd name="connsiteX11" fmla="*/ 9034 w 10000"/>
              <a:gd name="connsiteY11" fmla="*/ 7241 h 10000"/>
              <a:gd name="connsiteX12" fmla="*/ 9071 w 10000"/>
              <a:gd name="connsiteY12" fmla="*/ 7085 h 10000"/>
              <a:gd name="connsiteX13" fmla="*/ 9007 w 10000"/>
              <a:gd name="connsiteY13" fmla="*/ 6834 h 10000"/>
              <a:gd name="connsiteX14" fmla="*/ 8825 w 10000"/>
              <a:gd name="connsiteY14" fmla="*/ 7038 h 10000"/>
              <a:gd name="connsiteX15" fmla="*/ 8809 w 10000"/>
              <a:gd name="connsiteY15" fmla="*/ 6912 h 10000"/>
              <a:gd name="connsiteX16" fmla="*/ 8868 w 10000"/>
              <a:gd name="connsiteY16" fmla="*/ 6755 h 10000"/>
              <a:gd name="connsiteX17" fmla="*/ 8836 w 10000"/>
              <a:gd name="connsiteY17" fmla="*/ 6630 h 10000"/>
              <a:gd name="connsiteX18" fmla="*/ 8756 w 10000"/>
              <a:gd name="connsiteY18" fmla="*/ 6708 h 10000"/>
              <a:gd name="connsiteX19" fmla="*/ 8671 w 10000"/>
              <a:gd name="connsiteY19" fmla="*/ 6379 h 10000"/>
              <a:gd name="connsiteX20" fmla="*/ 8697 w 10000"/>
              <a:gd name="connsiteY20" fmla="*/ 6097 h 10000"/>
              <a:gd name="connsiteX21" fmla="*/ 8628 w 10000"/>
              <a:gd name="connsiteY21" fmla="*/ 6176 h 10000"/>
              <a:gd name="connsiteX22" fmla="*/ 8590 w 10000"/>
              <a:gd name="connsiteY22" fmla="*/ 6912 h 10000"/>
              <a:gd name="connsiteX23" fmla="*/ 8436 w 10000"/>
              <a:gd name="connsiteY23" fmla="*/ 6834 h 10000"/>
              <a:gd name="connsiteX24" fmla="*/ 8436 w 10000"/>
              <a:gd name="connsiteY24" fmla="*/ 6787 h 10000"/>
              <a:gd name="connsiteX25" fmla="*/ 8478 w 10000"/>
              <a:gd name="connsiteY25" fmla="*/ 6677 h 10000"/>
              <a:gd name="connsiteX26" fmla="*/ 8478 w 10000"/>
              <a:gd name="connsiteY26" fmla="*/ 6630 h 10000"/>
              <a:gd name="connsiteX27" fmla="*/ 8382 w 10000"/>
              <a:gd name="connsiteY27" fmla="*/ 6505 h 10000"/>
              <a:gd name="connsiteX28" fmla="*/ 8356 w 10000"/>
              <a:gd name="connsiteY28" fmla="*/ 6787 h 10000"/>
              <a:gd name="connsiteX29" fmla="*/ 8409 w 10000"/>
              <a:gd name="connsiteY29" fmla="*/ 7038 h 10000"/>
              <a:gd name="connsiteX30" fmla="*/ 8393 w 10000"/>
              <a:gd name="connsiteY30" fmla="*/ 7038 h 10000"/>
              <a:gd name="connsiteX31" fmla="*/ 8297 w 10000"/>
              <a:gd name="connsiteY31" fmla="*/ 6787 h 10000"/>
              <a:gd name="connsiteX32" fmla="*/ 8254 w 10000"/>
              <a:gd name="connsiteY32" fmla="*/ 6348 h 10000"/>
              <a:gd name="connsiteX33" fmla="*/ 8217 w 10000"/>
              <a:gd name="connsiteY33" fmla="*/ 6348 h 10000"/>
              <a:gd name="connsiteX34" fmla="*/ 8201 w 10000"/>
              <a:gd name="connsiteY34" fmla="*/ 6505 h 10000"/>
              <a:gd name="connsiteX35" fmla="*/ 8115 w 10000"/>
              <a:gd name="connsiteY35" fmla="*/ 6379 h 10000"/>
              <a:gd name="connsiteX36" fmla="*/ 8078 w 10000"/>
              <a:gd name="connsiteY36" fmla="*/ 6583 h 10000"/>
              <a:gd name="connsiteX37" fmla="*/ 8078 w 10000"/>
              <a:gd name="connsiteY37" fmla="*/ 6426 h 10000"/>
              <a:gd name="connsiteX38" fmla="*/ 7939 w 10000"/>
              <a:gd name="connsiteY38" fmla="*/ 6755 h 10000"/>
              <a:gd name="connsiteX39" fmla="*/ 7854 w 10000"/>
              <a:gd name="connsiteY39" fmla="*/ 6755 h 10000"/>
              <a:gd name="connsiteX40" fmla="*/ 7645 w 10000"/>
              <a:gd name="connsiteY40" fmla="*/ 7241 h 10000"/>
              <a:gd name="connsiteX41" fmla="*/ 7603 w 10000"/>
              <a:gd name="connsiteY41" fmla="*/ 7085 h 10000"/>
              <a:gd name="connsiteX42" fmla="*/ 7635 w 10000"/>
              <a:gd name="connsiteY42" fmla="*/ 7398 h 10000"/>
              <a:gd name="connsiteX43" fmla="*/ 7533 w 10000"/>
              <a:gd name="connsiteY43" fmla="*/ 7398 h 10000"/>
              <a:gd name="connsiteX44" fmla="*/ 7453 w 10000"/>
              <a:gd name="connsiteY44" fmla="*/ 8088 h 10000"/>
              <a:gd name="connsiteX45" fmla="*/ 7330 w 10000"/>
              <a:gd name="connsiteY45" fmla="*/ 8292 h 10000"/>
              <a:gd name="connsiteX46" fmla="*/ 7368 w 10000"/>
              <a:gd name="connsiteY46" fmla="*/ 8542 h 10000"/>
              <a:gd name="connsiteX47" fmla="*/ 7341 w 10000"/>
              <a:gd name="connsiteY47" fmla="*/ 8699 h 10000"/>
              <a:gd name="connsiteX48" fmla="*/ 7261 w 10000"/>
              <a:gd name="connsiteY48" fmla="*/ 8589 h 10000"/>
              <a:gd name="connsiteX49" fmla="*/ 7192 w 10000"/>
              <a:gd name="connsiteY49" fmla="*/ 9154 h 10000"/>
              <a:gd name="connsiteX50" fmla="*/ 7160 w 10000"/>
              <a:gd name="connsiteY50" fmla="*/ 9154 h 10000"/>
              <a:gd name="connsiteX51" fmla="*/ 7149 w 10000"/>
              <a:gd name="connsiteY51" fmla="*/ 8903 h 10000"/>
              <a:gd name="connsiteX52" fmla="*/ 7122 w 10000"/>
              <a:gd name="connsiteY52" fmla="*/ 9075 h 10000"/>
              <a:gd name="connsiteX53" fmla="*/ 7090 w 10000"/>
              <a:gd name="connsiteY53" fmla="*/ 9310 h 10000"/>
              <a:gd name="connsiteX54" fmla="*/ 6887 w 10000"/>
              <a:gd name="connsiteY54" fmla="*/ 9310 h 10000"/>
              <a:gd name="connsiteX55" fmla="*/ 6845 w 10000"/>
              <a:gd name="connsiteY55" fmla="*/ 9796 h 10000"/>
              <a:gd name="connsiteX56" fmla="*/ 6818 w 10000"/>
              <a:gd name="connsiteY56" fmla="*/ 9389 h 10000"/>
              <a:gd name="connsiteX57" fmla="*/ 6620 w 10000"/>
              <a:gd name="connsiteY57" fmla="*/ 9592 h 10000"/>
              <a:gd name="connsiteX58" fmla="*/ 6385 w 10000"/>
              <a:gd name="connsiteY58" fmla="*/ 8903 h 10000"/>
              <a:gd name="connsiteX59" fmla="*/ 6385 w 10000"/>
              <a:gd name="connsiteY59" fmla="*/ 9028 h 10000"/>
              <a:gd name="connsiteX60" fmla="*/ 6428 w 10000"/>
              <a:gd name="connsiteY60" fmla="*/ 9154 h 10000"/>
              <a:gd name="connsiteX61" fmla="*/ 6273 w 10000"/>
              <a:gd name="connsiteY61" fmla="*/ 9357 h 10000"/>
              <a:gd name="connsiteX62" fmla="*/ 6316 w 10000"/>
              <a:gd name="connsiteY62" fmla="*/ 9436 h 10000"/>
              <a:gd name="connsiteX63" fmla="*/ 6193 w 10000"/>
              <a:gd name="connsiteY63" fmla="*/ 9592 h 10000"/>
              <a:gd name="connsiteX64" fmla="*/ 6097 w 10000"/>
              <a:gd name="connsiteY64" fmla="*/ 9185 h 10000"/>
              <a:gd name="connsiteX65" fmla="*/ 6054 w 10000"/>
              <a:gd name="connsiteY65" fmla="*/ 9185 h 10000"/>
              <a:gd name="connsiteX66" fmla="*/ 6054 w 10000"/>
              <a:gd name="connsiteY66" fmla="*/ 9483 h 10000"/>
              <a:gd name="connsiteX67" fmla="*/ 5804 w 10000"/>
              <a:gd name="connsiteY67" fmla="*/ 9483 h 10000"/>
              <a:gd name="connsiteX68" fmla="*/ 5900 w 10000"/>
              <a:gd name="connsiteY68" fmla="*/ 9843 h 10000"/>
              <a:gd name="connsiteX69" fmla="*/ 5889 w 10000"/>
              <a:gd name="connsiteY69" fmla="*/ 10000 h 10000"/>
              <a:gd name="connsiteX70" fmla="*/ 5419 w 10000"/>
              <a:gd name="connsiteY70" fmla="*/ 9843 h 10000"/>
              <a:gd name="connsiteX71" fmla="*/ 5350 w 10000"/>
              <a:gd name="connsiteY71" fmla="*/ 9436 h 10000"/>
              <a:gd name="connsiteX72" fmla="*/ 5222 w 10000"/>
              <a:gd name="connsiteY72" fmla="*/ 9718 h 10000"/>
              <a:gd name="connsiteX73" fmla="*/ 5179 w 10000"/>
              <a:gd name="connsiteY73" fmla="*/ 9592 h 10000"/>
              <a:gd name="connsiteX74" fmla="*/ 5195 w 10000"/>
              <a:gd name="connsiteY74" fmla="*/ 9279 h 10000"/>
              <a:gd name="connsiteX75" fmla="*/ 5099 w 10000"/>
              <a:gd name="connsiteY75" fmla="*/ 9639 h 10000"/>
              <a:gd name="connsiteX76" fmla="*/ 5056 w 10000"/>
              <a:gd name="connsiteY76" fmla="*/ 9592 h 10000"/>
              <a:gd name="connsiteX77" fmla="*/ 5003 w 10000"/>
              <a:gd name="connsiteY77" fmla="*/ 9154 h 10000"/>
              <a:gd name="connsiteX78" fmla="*/ 4987 w 10000"/>
              <a:gd name="connsiteY78" fmla="*/ 9154 h 10000"/>
              <a:gd name="connsiteX79" fmla="*/ 4987 w 10000"/>
              <a:gd name="connsiteY79" fmla="*/ 9357 h 10000"/>
              <a:gd name="connsiteX80" fmla="*/ 5029 w 10000"/>
              <a:gd name="connsiteY80" fmla="*/ 9436 h 10000"/>
              <a:gd name="connsiteX81" fmla="*/ 5013 w 10000"/>
              <a:gd name="connsiteY81" fmla="*/ 9436 h 10000"/>
              <a:gd name="connsiteX82" fmla="*/ 4864 w 10000"/>
              <a:gd name="connsiteY82" fmla="*/ 8981 h 10000"/>
              <a:gd name="connsiteX83" fmla="*/ 4682 w 10000"/>
              <a:gd name="connsiteY83" fmla="*/ 9107 h 10000"/>
              <a:gd name="connsiteX84" fmla="*/ 4613 w 10000"/>
              <a:gd name="connsiteY84" fmla="*/ 9561 h 10000"/>
              <a:gd name="connsiteX85" fmla="*/ 4597 w 10000"/>
              <a:gd name="connsiteY85" fmla="*/ 7786 h 10000"/>
              <a:gd name="connsiteX86" fmla="*/ 4677 w 10000"/>
              <a:gd name="connsiteY86" fmla="*/ 7599 h 10000"/>
              <a:gd name="connsiteX87" fmla="*/ 4592 w 10000"/>
              <a:gd name="connsiteY87" fmla="*/ 7560 h 10000"/>
              <a:gd name="connsiteX88" fmla="*/ 4497 w 10000"/>
              <a:gd name="connsiteY88" fmla="*/ 7583 h 10000"/>
              <a:gd name="connsiteX89" fmla="*/ 4359 w 10000"/>
              <a:gd name="connsiteY89" fmla="*/ 7747 h 10000"/>
              <a:gd name="connsiteX90" fmla="*/ 4337 w 10000"/>
              <a:gd name="connsiteY90" fmla="*/ 7605 h 10000"/>
              <a:gd name="connsiteX91" fmla="*/ 4345 w 10000"/>
              <a:gd name="connsiteY91" fmla="*/ 6785 h 10000"/>
              <a:gd name="connsiteX92" fmla="*/ 4122 w 10000"/>
              <a:gd name="connsiteY92" fmla="*/ 7501 h 10000"/>
              <a:gd name="connsiteX93" fmla="*/ 4058 w 10000"/>
              <a:gd name="connsiteY93" fmla="*/ 7032 h 10000"/>
              <a:gd name="connsiteX94" fmla="*/ 3954 w 10000"/>
              <a:gd name="connsiteY94" fmla="*/ 6947 h 10000"/>
              <a:gd name="connsiteX95" fmla="*/ 4044 w 10000"/>
              <a:gd name="connsiteY95" fmla="*/ 7470 h 10000"/>
              <a:gd name="connsiteX96" fmla="*/ 3833 w 10000"/>
              <a:gd name="connsiteY96" fmla="*/ 6875 h 10000"/>
              <a:gd name="connsiteX97" fmla="*/ 3719 w 10000"/>
              <a:gd name="connsiteY97" fmla="*/ 6954 h 10000"/>
              <a:gd name="connsiteX98" fmla="*/ 3750 w 10000"/>
              <a:gd name="connsiteY98" fmla="*/ 6250 h 10000"/>
              <a:gd name="connsiteX99" fmla="*/ 3631 w 10000"/>
              <a:gd name="connsiteY99" fmla="*/ 6348 h 10000"/>
              <a:gd name="connsiteX100" fmla="*/ 3615 w 10000"/>
              <a:gd name="connsiteY100" fmla="*/ 6348 h 10000"/>
              <a:gd name="connsiteX101" fmla="*/ 3465 w 10000"/>
              <a:gd name="connsiteY101" fmla="*/ 6379 h 10000"/>
              <a:gd name="connsiteX102" fmla="*/ 3406 w 10000"/>
              <a:gd name="connsiteY102" fmla="*/ 5893 h 10000"/>
              <a:gd name="connsiteX103" fmla="*/ 3198 w 10000"/>
              <a:gd name="connsiteY103" fmla="*/ 5815 h 10000"/>
              <a:gd name="connsiteX104" fmla="*/ 3091 w 10000"/>
              <a:gd name="connsiteY104" fmla="*/ 5862 h 10000"/>
              <a:gd name="connsiteX105" fmla="*/ 3006 w 10000"/>
              <a:gd name="connsiteY105" fmla="*/ 5533 h 10000"/>
              <a:gd name="connsiteX106" fmla="*/ 2990 w 10000"/>
              <a:gd name="connsiteY106" fmla="*/ 5533 h 10000"/>
              <a:gd name="connsiteX107" fmla="*/ 2936 w 10000"/>
              <a:gd name="connsiteY107" fmla="*/ 5972 h 10000"/>
              <a:gd name="connsiteX108" fmla="*/ 2910 w 10000"/>
              <a:gd name="connsiteY108" fmla="*/ 5940 h 10000"/>
              <a:gd name="connsiteX109" fmla="*/ 2851 w 10000"/>
              <a:gd name="connsiteY109" fmla="*/ 5204 h 10000"/>
              <a:gd name="connsiteX110" fmla="*/ 2840 w 10000"/>
              <a:gd name="connsiteY110" fmla="*/ 5204 h 10000"/>
              <a:gd name="connsiteX111" fmla="*/ 2840 w 10000"/>
              <a:gd name="connsiteY111" fmla="*/ 5408 h 10000"/>
              <a:gd name="connsiteX112" fmla="*/ 2798 w 10000"/>
              <a:gd name="connsiteY112" fmla="*/ 5282 h 10000"/>
              <a:gd name="connsiteX113" fmla="*/ 2814 w 10000"/>
              <a:gd name="connsiteY113" fmla="*/ 4796 h 10000"/>
              <a:gd name="connsiteX114" fmla="*/ 2563 w 10000"/>
              <a:gd name="connsiteY114" fmla="*/ 4671 h 10000"/>
              <a:gd name="connsiteX115" fmla="*/ 2440 w 10000"/>
              <a:gd name="connsiteY115" fmla="*/ 4922 h 10000"/>
              <a:gd name="connsiteX116" fmla="*/ 2023 w 10000"/>
              <a:gd name="connsiteY116" fmla="*/ 3574 h 10000"/>
              <a:gd name="connsiteX117" fmla="*/ 2034 w 10000"/>
              <a:gd name="connsiteY117" fmla="*/ 3777 h 10000"/>
              <a:gd name="connsiteX118" fmla="*/ 1815 w 10000"/>
              <a:gd name="connsiteY118" fmla="*/ 3668 h 10000"/>
              <a:gd name="connsiteX119" fmla="*/ 1815 w 10000"/>
              <a:gd name="connsiteY119" fmla="*/ 3542 h 10000"/>
              <a:gd name="connsiteX120" fmla="*/ 1842 w 10000"/>
              <a:gd name="connsiteY120" fmla="*/ 3166 h 10000"/>
              <a:gd name="connsiteX121" fmla="*/ 1773 w 10000"/>
              <a:gd name="connsiteY121" fmla="*/ 2931 h 10000"/>
              <a:gd name="connsiteX122" fmla="*/ 1580 w 10000"/>
              <a:gd name="connsiteY122" fmla="*/ 2727 h 10000"/>
              <a:gd name="connsiteX123" fmla="*/ 1468 w 10000"/>
              <a:gd name="connsiteY123" fmla="*/ 2884 h 10000"/>
              <a:gd name="connsiteX124" fmla="*/ 1468 w 10000"/>
              <a:gd name="connsiteY124" fmla="*/ 3495 h 10000"/>
              <a:gd name="connsiteX125" fmla="*/ 1442 w 10000"/>
              <a:gd name="connsiteY125" fmla="*/ 3542 h 10000"/>
              <a:gd name="connsiteX126" fmla="*/ 1383 w 10000"/>
              <a:gd name="connsiteY126" fmla="*/ 3542 h 10000"/>
              <a:gd name="connsiteX127" fmla="*/ 1233 w 10000"/>
              <a:gd name="connsiteY127" fmla="*/ 3088 h 10000"/>
              <a:gd name="connsiteX128" fmla="*/ 1095 w 10000"/>
              <a:gd name="connsiteY128" fmla="*/ 3871 h 10000"/>
              <a:gd name="connsiteX129" fmla="*/ 1041 w 10000"/>
              <a:gd name="connsiteY129" fmla="*/ 3824 h 10000"/>
              <a:gd name="connsiteX130" fmla="*/ 886 w 10000"/>
              <a:gd name="connsiteY130" fmla="*/ 2806 h 10000"/>
              <a:gd name="connsiteX131" fmla="*/ 721 w 10000"/>
              <a:gd name="connsiteY131" fmla="*/ 2524 h 10000"/>
              <a:gd name="connsiteX132" fmla="*/ 625 w 10000"/>
              <a:gd name="connsiteY132" fmla="*/ 2602 h 10000"/>
              <a:gd name="connsiteX133" fmla="*/ 651 w 10000"/>
              <a:gd name="connsiteY133" fmla="*/ 2241 h 10000"/>
              <a:gd name="connsiteX134" fmla="*/ 358 w 10000"/>
              <a:gd name="connsiteY134" fmla="*/ 2069 h 10000"/>
              <a:gd name="connsiteX135" fmla="*/ 416 w 10000"/>
              <a:gd name="connsiteY135" fmla="*/ 1865 h 10000"/>
              <a:gd name="connsiteX136" fmla="*/ 374 w 10000"/>
              <a:gd name="connsiteY136" fmla="*/ 1865 h 10000"/>
              <a:gd name="connsiteX137" fmla="*/ 251 w 10000"/>
              <a:gd name="connsiteY137" fmla="*/ 2069 h 10000"/>
              <a:gd name="connsiteX138" fmla="*/ 304 w 10000"/>
              <a:gd name="connsiteY138" fmla="*/ 1865 h 10000"/>
              <a:gd name="connsiteX139" fmla="*/ 320 w 10000"/>
              <a:gd name="connsiteY139" fmla="*/ 1787 h 10000"/>
              <a:gd name="connsiteX140" fmla="*/ 155 w 10000"/>
              <a:gd name="connsiteY140" fmla="*/ 1959 h 10000"/>
              <a:gd name="connsiteX141" fmla="*/ 155 w 10000"/>
              <a:gd name="connsiteY141" fmla="*/ 940 h 10000"/>
              <a:gd name="connsiteX142" fmla="*/ 43 w 10000"/>
              <a:gd name="connsiteY142" fmla="*/ 862 h 10000"/>
              <a:gd name="connsiteX143" fmla="*/ 0 w 10000"/>
              <a:gd name="connsiteY143" fmla="*/ 1066 h 10000"/>
              <a:gd name="connsiteX144" fmla="*/ 0 w 10000"/>
              <a:gd name="connsiteY144" fmla="*/ 0 h 10000"/>
              <a:gd name="connsiteX0" fmla="*/ 0 w 10000"/>
              <a:gd name="connsiteY0" fmla="*/ 0 h 10000"/>
              <a:gd name="connsiteX1" fmla="*/ 10000 w 10000"/>
              <a:gd name="connsiteY1" fmla="*/ 0 h 10000"/>
              <a:gd name="connsiteX2" fmla="*/ 10000 w 10000"/>
              <a:gd name="connsiteY2" fmla="*/ 5815 h 10000"/>
              <a:gd name="connsiteX3" fmla="*/ 9920 w 10000"/>
              <a:gd name="connsiteY3" fmla="*/ 5658 h 10000"/>
              <a:gd name="connsiteX4" fmla="*/ 9754 w 10000"/>
              <a:gd name="connsiteY4" fmla="*/ 6019 h 10000"/>
              <a:gd name="connsiteX5" fmla="*/ 9712 w 10000"/>
              <a:gd name="connsiteY5" fmla="*/ 6881 h 10000"/>
              <a:gd name="connsiteX6" fmla="*/ 9349 w 10000"/>
              <a:gd name="connsiteY6" fmla="*/ 7398 h 10000"/>
              <a:gd name="connsiteX7" fmla="*/ 9279 w 10000"/>
              <a:gd name="connsiteY7" fmla="*/ 7194 h 10000"/>
              <a:gd name="connsiteX8" fmla="*/ 9253 w 10000"/>
              <a:gd name="connsiteY8" fmla="*/ 7241 h 10000"/>
              <a:gd name="connsiteX9" fmla="*/ 9242 w 10000"/>
              <a:gd name="connsiteY9" fmla="*/ 7602 h 10000"/>
              <a:gd name="connsiteX10" fmla="*/ 9156 w 10000"/>
              <a:gd name="connsiteY10" fmla="*/ 7649 h 10000"/>
              <a:gd name="connsiteX11" fmla="*/ 9034 w 10000"/>
              <a:gd name="connsiteY11" fmla="*/ 7241 h 10000"/>
              <a:gd name="connsiteX12" fmla="*/ 9071 w 10000"/>
              <a:gd name="connsiteY12" fmla="*/ 7085 h 10000"/>
              <a:gd name="connsiteX13" fmla="*/ 9007 w 10000"/>
              <a:gd name="connsiteY13" fmla="*/ 6834 h 10000"/>
              <a:gd name="connsiteX14" fmla="*/ 8825 w 10000"/>
              <a:gd name="connsiteY14" fmla="*/ 7038 h 10000"/>
              <a:gd name="connsiteX15" fmla="*/ 8809 w 10000"/>
              <a:gd name="connsiteY15" fmla="*/ 6912 h 10000"/>
              <a:gd name="connsiteX16" fmla="*/ 8868 w 10000"/>
              <a:gd name="connsiteY16" fmla="*/ 6755 h 10000"/>
              <a:gd name="connsiteX17" fmla="*/ 8836 w 10000"/>
              <a:gd name="connsiteY17" fmla="*/ 6630 h 10000"/>
              <a:gd name="connsiteX18" fmla="*/ 8756 w 10000"/>
              <a:gd name="connsiteY18" fmla="*/ 6708 h 10000"/>
              <a:gd name="connsiteX19" fmla="*/ 8671 w 10000"/>
              <a:gd name="connsiteY19" fmla="*/ 6379 h 10000"/>
              <a:gd name="connsiteX20" fmla="*/ 8697 w 10000"/>
              <a:gd name="connsiteY20" fmla="*/ 6097 h 10000"/>
              <a:gd name="connsiteX21" fmla="*/ 8628 w 10000"/>
              <a:gd name="connsiteY21" fmla="*/ 6176 h 10000"/>
              <a:gd name="connsiteX22" fmla="*/ 8590 w 10000"/>
              <a:gd name="connsiteY22" fmla="*/ 6912 h 10000"/>
              <a:gd name="connsiteX23" fmla="*/ 8436 w 10000"/>
              <a:gd name="connsiteY23" fmla="*/ 6834 h 10000"/>
              <a:gd name="connsiteX24" fmla="*/ 8436 w 10000"/>
              <a:gd name="connsiteY24" fmla="*/ 6787 h 10000"/>
              <a:gd name="connsiteX25" fmla="*/ 8478 w 10000"/>
              <a:gd name="connsiteY25" fmla="*/ 6677 h 10000"/>
              <a:gd name="connsiteX26" fmla="*/ 8478 w 10000"/>
              <a:gd name="connsiteY26" fmla="*/ 6630 h 10000"/>
              <a:gd name="connsiteX27" fmla="*/ 8382 w 10000"/>
              <a:gd name="connsiteY27" fmla="*/ 6505 h 10000"/>
              <a:gd name="connsiteX28" fmla="*/ 8356 w 10000"/>
              <a:gd name="connsiteY28" fmla="*/ 6787 h 10000"/>
              <a:gd name="connsiteX29" fmla="*/ 8409 w 10000"/>
              <a:gd name="connsiteY29" fmla="*/ 7038 h 10000"/>
              <a:gd name="connsiteX30" fmla="*/ 8393 w 10000"/>
              <a:gd name="connsiteY30" fmla="*/ 7038 h 10000"/>
              <a:gd name="connsiteX31" fmla="*/ 8297 w 10000"/>
              <a:gd name="connsiteY31" fmla="*/ 6787 h 10000"/>
              <a:gd name="connsiteX32" fmla="*/ 8254 w 10000"/>
              <a:gd name="connsiteY32" fmla="*/ 6348 h 10000"/>
              <a:gd name="connsiteX33" fmla="*/ 8217 w 10000"/>
              <a:gd name="connsiteY33" fmla="*/ 6348 h 10000"/>
              <a:gd name="connsiteX34" fmla="*/ 8201 w 10000"/>
              <a:gd name="connsiteY34" fmla="*/ 6505 h 10000"/>
              <a:gd name="connsiteX35" fmla="*/ 8115 w 10000"/>
              <a:gd name="connsiteY35" fmla="*/ 6379 h 10000"/>
              <a:gd name="connsiteX36" fmla="*/ 8078 w 10000"/>
              <a:gd name="connsiteY36" fmla="*/ 6583 h 10000"/>
              <a:gd name="connsiteX37" fmla="*/ 8078 w 10000"/>
              <a:gd name="connsiteY37" fmla="*/ 6426 h 10000"/>
              <a:gd name="connsiteX38" fmla="*/ 7939 w 10000"/>
              <a:gd name="connsiteY38" fmla="*/ 6755 h 10000"/>
              <a:gd name="connsiteX39" fmla="*/ 7854 w 10000"/>
              <a:gd name="connsiteY39" fmla="*/ 6755 h 10000"/>
              <a:gd name="connsiteX40" fmla="*/ 7645 w 10000"/>
              <a:gd name="connsiteY40" fmla="*/ 7241 h 10000"/>
              <a:gd name="connsiteX41" fmla="*/ 7603 w 10000"/>
              <a:gd name="connsiteY41" fmla="*/ 7085 h 10000"/>
              <a:gd name="connsiteX42" fmla="*/ 7635 w 10000"/>
              <a:gd name="connsiteY42" fmla="*/ 7398 h 10000"/>
              <a:gd name="connsiteX43" fmla="*/ 7533 w 10000"/>
              <a:gd name="connsiteY43" fmla="*/ 7398 h 10000"/>
              <a:gd name="connsiteX44" fmla="*/ 7453 w 10000"/>
              <a:gd name="connsiteY44" fmla="*/ 8088 h 10000"/>
              <a:gd name="connsiteX45" fmla="*/ 7330 w 10000"/>
              <a:gd name="connsiteY45" fmla="*/ 8292 h 10000"/>
              <a:gd name="connsiteX46" fmla="*/ 7368 w 10000"/>
              <a:gd name="connsiteY46" fmla="*/ 8542 h 10000"/>
              <a:gd name="connsiteX47" fmla="*/ 7341 w 10000"/>
              <a:gd name="connsiteY47" fmla="*/ 8699 h 10000"/>
              <a:gd name="connsiteX48" fmla="*/ 7261 w 10000"/>
              <a:gd name="connsiteY48" fmla="*/ 8589 h 10000"/>
              <a:gd name="connsiteX49" fmla="*/ 7192 w 10000"/>
              <a:gd name="connsiteY49" fmla="*/ 9154 h 10000"/>
              <a:gd name="connsiteX50" fmla="*/ 7160 w 10000"/>
              <a:gd name="connsiteY50" fmla="*/ 9154 h 10000"/>
              <a:gd name="connsiteX51" fmla="*/ 7149 w 10000"/>
              <a:gd name="connsiteY51" fmla="*/ 8903 h 10000"/>
              <a:gd name="connsiteX52" fmla="*/ 7122 w 10000"/>
              <a:gd name="connsiteY52" fmla="*/ 9075 h 10000"/>
              <a:gd name="connsiteX53" fmla="*/ 7090 w 10000"/>
              <a:gd name="connsiteY53" fmla="*/ 9310 h 10000"/>
              <a:gd name="connsiteX54" fmla="*/ 6887 w 10000"/>
              <a:gd name="connsiteY54" fmla="*/ 9310 h 10000"/>
              <a:gd name="connsiteX55" fmla="*/ 6845 w 10000"/>
              <a:gd name="connsiteY55" fmla="*/ 9796 h 10000"/>
              <a:gd name="connsiteX56" fmla="*/ 6818 w 10000"/>
              <a:gd name="connsiteY56" fmla="*/ 9389 h 10000"/>
              <a:gd name="connsiteX57" fmla="*/ 6620 w 10000"/>
              <a:gd name="connsiteY57" fmla="*/ 9592 h 10000"/>
              <a:gd name="connsiteX58" fmla="*/ 6385 w 10000"/>
              <a:gd name="connsiteY58" fmla="*/ 8903 h 10000"/>
              <a:gd name="connsiteX59" fmla="*/ 6385 w 10000"/>
              <a:gd name="connsiteY59" fmla="*/ 9028 h 10000"/>
              <a:gd name="connsiteX60" fmla="*/ 6428 w 10000"/>
              <a:gd name="connsiteY60" fmla="*/ 9154 h 10000"/>
              <a:gd name="connsiteX61" fmla="*/ 6273 w 10000"/>
              <a:gd name="connsiteY61" fmla="*/ 9357 h 10000"/>
              <a:gd name="connsiteX62" fmla="*/ 6316 w 10000"/>
              <a:gd name="connsiteY62" fmla="*/ 9436 h 10000"/>
              <a:gd name="connsiteX63" fmla="*/ 6193 w 10000"/>
              <a:gd name="connsiteY63" fmla="*/ 9592 h 10000"/>
              <a:gd name="connsiteX64" fmla="*/ 6097 w 10000"/>
              <a:gd name="connsiteY64" fmla="*/ 9185 h 10000"/>
              <a:gd name="connsiteX65" fmla="*/ 6054 w 10000"/>
              <a:gd name="connsiteY65" fmla="*/ 9185 h 10000"/>
              <a:gd name="connsiteX66" fmla="*/ 6054 w 10000"/>
              <a:gd name="connsiteY66" fmla="*/ 9483 h 10000"/>
              <a:gd name="connsiteX67" fmla="*/ 5804 w 10000"/>
              <a:gd name="connsiteY67" fmla="*/ 9483 h 10000"/>
              <a:gd name="connsiteX68" fmla="*/ 5900 w 10000"/>
              <a:gd name="connsiteY68" fmla="*/ 9843 h 10000"/>
              <a:gd name="connsiteX69" fmla="*/ 5889 w 10000"/>
              <a:gd name="connsiteY69" fmla="*/ 10000 h 10000"/>
              <a:gd name="connsiteX70" fmla="*/ 5419 w 10000"/>
              <a:gd name="connsiteY70" fmla="*/ 9843 h 10000"/>
              <a:gd name="connsiteX71" fmla="*/ 5350 w 10000"/>
              <a:gd name="connsiteY71" fmla="*/ 9436 h 10000"/>
              <a:gd name="connsiteX72" fmla="*/ 5222 w 10000"/>
              <a:gd name="connsiteY72" fmla="*/ 9718 h 10000"/>
              <a:gd name="connsiteX73" fmla="*/ 5179 w 10000"/>
              <a:gd name="connsiteY73" fmla="*/ 9592 h 10000"/>
              <a:gd name="connsiteX74" fmla="*/ 5195 w 10000"/>
              <a:gd name="connsiteY74" fmla="*/ 9279 h 10000"/>
              <a:gd name="connsiteX75" fmla="*/ 5099 w 10000"/>
              <a:gd name="connsiteY75" fmla="*/ 9639 h 10000"/>
              <a:gd name="connsiteX76" fmla="*/ 5056 w 10000"/>
              <a:gd name="connsiteY76" fmla="*/ 9592 h 10000"/>
              <a:gd name="connsiteX77" fmla="*/ 5003 w 10000"/>
              <a:gd name="connsiteY77" fmla="*/ 9154 h 10000"/>
              <a:gd name="connsiteX78" fmla="*/ 4987 w 10000"/>
              <a:gd name="connsiteY78" fmla="*/ 9154 h 10000"/>
              <a:gd name="connsiteX79" fmla="*/ 4987 w 10000"/>
              <a:gd name="connsiteY79" fmla="*/ 9357 h 10000"/>
              <a:gd name="connsiteX80" fmla="*/ 5029 w 10000"/>
              <a:gd name="connsiteY80" fmla="*/ 9436 h 10000"/>
              <a:gd name="connsiteX81" fmla="*/ 5013 w 10000"/>
              <a:gd name="connsiteY81" fmla="*/ 9436 h 10000"/>
              <a:gd name="connsiteX82" fmla="*/ 4864 w 10000"/>
              <a:gd name="connsiteY82" fmla="*/ 8981 h 10000"/>
              <a:gd name="connsiteX83" fmla="*/ 4682 w 10000"/>
              <a:gd name="connsiteY83" fmla="*/ 9107 h 10000"/>
              <a:gd name="connsiteX84" fmla="*/ 4917 w 10000"/>
              <a:gd name="connsiteY84" fmla="*/ 7813 h 10000"/>
              <a:gd name="connsiteX85" fmla="*/ 4597 w 10000"/>
              <a:gd name="connsiteY85" fmla="*/ 7786 h 10000"/>
              <a:gd name="connsiteX86" fmla="*/ 4677 w 10000"/>
              <a:gd name="connsiteY86" fmla="*/ 7599 h 10000"/>
              <a:gd name="connsiteX87" fmla="*/ 4592 w 10000"/>
              <a:gd name="connsiteY87" fmla="*/ 7560 h 10000"/>
              <a:gd name="connsiteX88" fmla="*/ 4497 w 10000"/>
              <a:gd name="connsiteY88" fmla="*/ 7583 h 10000"/>
              <a:gd name="connsiteX89" fmla="*/ 4359 w 10000"/>
              <a:gd name="connsiteY89" fmla="*/ 7747 h 10000"/>
              <a:gd name="connsiteX90" fmla="*/ 4337 w 10000"/>
              <a:gd name="connsiteY90" fmla="*/ 7605 h 10000"/>
              <a:gd name="connsiteX91" fmla="*/ 4345 w 10000"/>
              <a:gd name="connsiteY91" fmla="*/ 6785 h 10000"/>
              <a:gd name="connsiteX92" fmla="*/ 4122 w 10000"/>
              <a:gd name="connsiteY92" fmla="*/ 7501 h 10000"/>
              <a:gd name="connsiteX93" fmla="*/ 4058 w 10000"/>
              <a:gd name="connsiteY93" fmla="*/ 7032 h 10000"/>
              <a:gd name="connsiteX94" fmla="*/ 3954 w 10000"/>
              <a:gd name="connsiteY94" fmla="*/ 6947 h 10000"/>
              <a:gd name="connsiteX95" fmla="*/ 4044 w 10000"/>
              <a:gd name="connsiteY95" fmla="*/ 7470 h 10000"/>
              <a:gd name="connsiteX96" fmla="*/ 3833 w 10000"/>
              <a:gd name="connsiteY96" fmla="*/ 6875 h 10000"/>
              <a:gd name="connsiteX97" fmla="*/ 3719 w 10000"/>
              <a:gd name="connsiteY97" fmla="*/ 6954 h 10000"/>
              <a:gd name="connsiteX98" fmla="*/ 3750 w 10000"/>
              <a:gd name="connsiteY98" fmla="*/ 6250 h 10000"/>
              <a:gd name="connsiteX99" fmla="*/ 3631 w 10000"/>
              <a:gd name="connsiteY99" fmla="*/ 6348 h 10000"/>
              <a:gd name="connsiteX100" fmla="*/ 3615 w 10000"/>
              <a:gd name="connsiteY100" fmla="*/ 6348 h 10000"/>
              <a:gd name="connsiteX101" fmla="*/ 3465 w 10000"/>
              <a:gd name="connsiteY101" fmla="*/ 6379 h 10000"/>
              <a:gd name="connsiteX102" fmla="*/ 3406 w 10000"/>
              <a:gd name="connsiteY102" fmla="*/ 5893 h 10000"/>
              <a:gd name="connsiteX103" fmla="*/ 3198 w 10000"/>
              <a:gd name="connsiteY103" fmla="*/ 5815 h 10000"/>
              <a:gd name="connsiteX104" fmla="*/ 3091 w 10000"/>
              <a:gd name="connsiteY104" fmla="*/ 5862 h 10000"/>
              <a:gd name="connsiteX105" fmla="*/ 3006 w 10000"/>
              <a:gd name="connsiteY105" fmla="*/ 5533 h 10000"/>
              <a:gd name="connsiteX106" fmla="*/ 2990 w 10000"/>
              <a:gd name="connsiteY106" fmla="*/ 5533 h 10000"/>
              <a:gd name="connsiteX107" fmla="*/ 2936 w 10000"/>
              <a:gd name="connsiteY107" fmla="*/ 5972 h 10000"/>
              <a:gd name="connsiteX108" fmla="*/ 2910 w 10000"/>
              <a:gd name="connsiteY108" fmla="*/ 5940 h 10000"/>
              <a:gd name="connsiteX109" fmla="*/ 2851 w 10000"/>
              <a:gd name="connsiteY109" fmla="*/ 5204 h 10000"/>
              <a:gd name="connsiteX110" fmla="*/ 2840 w 10000"/>
              <a:gd name="connsiteY110" fmla="*/ 5204 h 10000"/>
              <a:gd name="connsiteX111" fmla="*/ 2840 w 10000"/>
              <a:gd name="connsiteY111" fmla="*/ 5408 h 10000"/>
              <a:gd name="connsiteX112" fmla="*/ 2798 w 10000"/>
              <a:gd name="connsiteY112" fmla="*/ 5282 h 10000"/>
              <a:gd name="connsiteX113" fmla="*/ 2814 w 10000"/>
              <a:gd name="connsiteY113" fmla="*/ 4796 h 10000"/>
              <a:gd name="connsiteX114" fmla="*/ 2563 w 10000"/>
              <a:gd name="connsiteY114" fmla="*/ 4671 h 10000"/>
              <a:gd name="connsiteX115" fmla="*/ 2440 w 10000"/>
              <a:gd name="connsiteY115" fmla="*/ 4922 h 10000"/>
              <a:gd name="connsiteX116" fmla="*/ 2023 w 10000"/>
              <a:gd name="connsiteY116" fmla="*/ 3574 h 10000"/>
              <a:gd name="connsiteX117" fmla="*/ 2034 w 10000"/>
              <a:gd name="connsiteY117" fmla="*/ 3777 h 10000"/>
              <a:gd name="connsiteX118" fmla="*/ 1815 w 10000"/>
              <a:gd name="connsiteY118" fmla="*/ 3668 h 10000"/>
              <a:gd name="connsiteX119" fmla="*/ 1815 w 10000"/>
              <a:gd name="connsiteY119" fmla="*/ 3542 h 10000"/>
              <a:gd name="connsiteX120" fmla="*/ 1842 w 10000"/>
              <a:gd name="connsiteY120" fmla="*/ 3166 h 10000"/>
              <a:gd name="connsiteX121" fmla="*/ 1773 w 10000"/>
              <a:gd name="connsiteY121" fmla="*/ 2931 h 10000"/>
              <a:gd name="connsiteX122" fmla="*/ 1580 w 10000"/>
              <a:gd name="connsiteY122" fmla="*/ 2727 h 10000"/>
              <a:gd name="connsiteX123" fmla="*/ 1468 w 10000"/>
              <a:gd name="connsiteY123" fmla="*/ 2884 h 10000"/>
              <a:gd name="connsiteX124" fmla="*/ 1468 w 10000"/>
              <a:gd name="connsiteY124" fmla="*/ 3495 h 10000"/>
              <a:gd name="connsiteX125" fmla="*/ 1442 w 10000"/>
              <a:gd name="connsiteY125" fmla="*/ 3542 h 10000"/>
              <a:gd name="connsiteX126" fmla="*/ 1383 w 10000"/>
              <a:gd name="connsiteY126" fmla="*/ 3542 h 10000"/>
              <a:gd name="connsiteX127" fmla="*/ 1233 w 10000"/>
              <a:gd name="connsiteY127" fmla="*/ 3088 h 10000"/>
              <a:gd name="connsiteX128" fmla="*/ 1095 w 10000"/>
              <a:gd name="connsiteY128" fmla="*/ 3871 h 10000"/>
              <a:gd name="connsiteX129" fmla="*/ 1041 w 10000"/>
              <a:gd name="connsiteY129" fmla="*/ 3824 h 10000"/>
              <a:gd name="connsiteX130" fmla="*/ 886 w 10000"/>
              <a:gd name="connsiteY130" fmla="*/ 2806 h 10000"/>
              <a:gd name="connsiteX131" fmla="*/ 721 w 10000"/>
              <a:gd name="connsiteY131" fmla="*/ 2524 h 10000"/>
              <a:gd name="connsiteX132" fmla="*/ 625 w 10000"/>
              <a:gd name="connsiteY132" fmla="*/ 2602 h 10000"/>
              <a:gd name="connsiteX133" fmla="*/ 651 w 10000"/>
              <a:gd name="connsiteY133" fmla="*/ 2241 h 10000"/>
              <a:gd name="connsiteX134" fmla="*/ 358 w 10000"/>
              <a:gd name="connsiteY134" fmla="*/ 2069 h 10000"/>
              <a:gd name="connsiteX135" fmla="*/ 416 w 10000"/>
              <a:gd name="connsiteY135" fmla="*/ 1865 h 10000"/>
              <a:gd name="connsiteX136" fmla="*/ 374 w 10000"/>
              <a:gd name="connsiteY136" fmla="*/ 1865 h 10000"/>
              <a:gd name="connsiteX137" fmla="*/ 251 w 10000"/>
              <a:gd name="connsiteY137" fmla="*/ 2069 h 10000"/>
              <a:gd name="connsiteX138" fmla="*/ 304 w 10000"/>
              <a:gd name="connsiteY138" fmla="*/ 1865 h 10000"/>
              <a:gd name="connsiteX139" fmla="*/ 320 w 10000"/>
              <a:gd name="connsiteY139" fmla="*/ 1787 h 10000"/>
              <a:gd name="connsiteX140" fmla="*/ 155 w 10000"/>
              <a:gd name="connsiteY140" fmla="*/ 1959 h 10000"/>
              <a:gd name="connsiteX141" fmla="*/ 155 w 10000"/>
              <a:gd name="connsiteY141" fmla="*/ 940 h 10000"/>
              <a:gd name="connsiteX142" fmla="*/ 43 w 10000"/>
              <a:gd name="connsiteY142" fmla="*/ 862 h 10000"/>
              <a:gd name="connsiteX143" fmla="*/ 0 w 10000"/>
              <a:gd name="connsiteY143" fmla="*/ 1066 h 10000"/>
              <a:gd name="connsiteX144" fmla="*/ 0 w 10000"/>
              <a:gd name="connsiteY144" fmla="*/ 0 h 10000"/>
              <a:gd name="connsiteX0" fmla="*/ 0 w 10000"/>
              <a:gd name="connsiteY0" fmla="*/ 0 h 10000"/>
              <a:gd name="connsiteX1" fmla="*/ 10000 w 10000"/>
              <a:gd name="connsiteY1" fmla="*/ 0 h 10000"/>
              <a:gd name="connsiteX2" fmla="*/ 10000 w 10000"/>
              <a:gd name="connsiteY2" fmla="*/ 5815 h 10000"/>
              <a:gd name="connsiteX3" fmla="*/ 9920 w 10000"/>
              <a:gd name="connsiteY3" fmla="*/ 5658 h 10000"/>
              <a:gd name="connsiteX4" fmla="*/ 9754 w 10000"/>
              <a:gd name="connsiteY4" fmla="*/ 6019 h 10000"/>
              <a:gd name="connsiteX5" fmla="*/ 9712 w 10000"/>
              <a:gd name="connsiteY5" fmla="*/ 6881 h 10000"/>
              <a:gd name="connsiteX6" fmla="*/ 9349 w 10000"/>
              <a:gd name="connsiteY6" fmla="*/ 7398 h 10000"/>
              <a:gd name="connsiteX7" fmla="*/ 9279 w 10000"/>
              <a:gd name="connsiteY7" fmla="*/ 7194 h 10000"/>
              <a:gd name="connsiteX8" fmla="*/ 9253 w 10000"/>
              <a:gd name="connsiteY8" fmla="*/ 7241 h 10000"/>
              <a:gd name="connsiteX9" fmla="*/ 9242 w 10000"/>
              <a:gd name="connsiteY9" fmla="*/ 7602 h 10000"/>
              <a:gd name="connsiteX10" fmla="*/ 9156 w 10000"/>
              <a:gd name="connsiteY10" fmla="*/ 7649 h 10000"/>
              <a:gd name="connsiteX11" fmla="*/ 9034 w 10000"/>
              <a:gd name="connsiteY11" fmla="*/ 7241 h 10000"/>
              <a:gd name="connsiteX12" fmla="*/ 9071 w 10000"/>
              <a:gd name="connsiteY12" fmla="*/ 7085 h 10000"/>
              <a:gd name="connsiteX13" fmla="*/ 9007 w 10000"/>
              <a:gd name="connsiteY13" fmla="*/ 6834 h 10000"/>
              <a:gd name="connsiteX14" fmla="*/ 8825 w 10000"/>
              <a:gd name="connsiteY14" fmla="*/ 7038 h 10000"/>
              <a:gd name="connsiteX15" fmla="*/ 8809 w 10000"/>
              <a:gd name="connsiteY15" fmla="*/ 6912 h 10000"/>
              <a:gd name="connsiteX16" fmla="*/ 8868 w 10000"/>
              <a:gd name="connsiteY16" fmla="*/ 6755 h 10000"/>
              <a:gd name="connsiteX17" fmla="*/ 8836 w 10000"/>
              <a:gd name="connsiteY17" fmla="*/ 6630 h 10000"/>
              <a:gd name="connsiteX18" fmla="*/ 8756 w 10000"/>
              <a:gd name="connsiteY18" fmla="*/ 6708 h 10000"/>
              <a:gd name="connsiteX19" fmla="*/ 8671 w 10000"/>
              <a:gd name="connsiteY19" fmla="*/ 6379 h 10000"/>
              <a:gd name="connsiteX20" fmla="*/ 8697 w 10000"/>
              <a:gd name="connsiteY20" fmla="*/ 6097 h 10000"/>
              <a:gd name="connsiteX21" fmla="*/ 8628 w 10000"/>
              <a:gd name="connsiteY21" fmla="*/ 6176 h 10000"/>
              <a:gd name="connsiteX22" fmla="*/ 8590 w 10000"/>
              <a:gd name="connsiteY22" fmla="*/ 6912 h 10000"/>
              <a:gd name="connsiteX23" fmla="*/ 8436 w 10000"/>
              <a:gd name="connsiteY23" fmla="*/ 6834 h 10000"/>
              <a:gd name="connsiteX24" fmla="*/ 8436 w 10000"/>
              <a:gd name="connsiteY24" fmla="*/ 6787 h 10000"/>
              <a:gd name="connsiteX25" fmla="*/ 8478 w 10000"/>
              <a:gd name="connsiteY25" fmla="*/ 6677 h 10000"/>
              <a:gd name="connsiteX26" fmla="*/ 8478 w 10000"/>
              <a:gd name="connsiteY26" fmla="*/ 6630 h 10000"/>
              <a:gd name="connsiteX27" fmla="*/ 8382 w 10000"/>
              <a:gd name="connsiteY27" fmla="*/ 6505 h 10000"/>
              <a:gd name="connsiteX28" fmla="*/ 8356 w 10000"/>
              <a:gd name="connsiteY28" fmla="*/ 6787 h 10000"/>
              <a:gd name="connsiteX29" fmla="*/ 8409 w 10000"/>
              <a:gd name="connsiteY29" fmla="*/ 7038 h 10000"/>
              <a:gd name="connsiteX30" fmla="*/ 8393 w 10000"/>
              <a:gd name="connsiteY30" fmla="*/ 7038 h 10000"/>
              <a:gd name="connsiteX31" fmla="*/ 8297 w 10000"/>
              <a:gd name="connsiteY31" fmla="*/ 6787 h 10000"/>
              <a:gd name="connsiteX32" fmla="*/ 8254 w 10000"/>
              <a:gd name="connsiteY32" fmla="*/ 6348 h 10000"/>
              <a:gd name="connsiteX33" fmla="*/ 8217 w 10000"/>
              <a:gd name="connsiteY33" fmla="*/ 6348 h 10000"/>
              <a:gd name="connsiteX34" fmla="*/ 8201 w 10000"/>
              <a:gd name="connsiteY34" fmla="*/ 6505 h 10000"/>
              <a:gd name="connsiteX35" fmla="*/ 8115 w 10000"/>
              <a:gd name="connsiteY35" fmla="*/ 6379 h 10000"/>
              <a:gd name="connsiteX36" fmla="*/ 8078 w 10000"/>
              <a:gd name="connsiteY36" fmla="*/ 6583 h 10000"/>
              <a:gd name="connsiteX37" fmla="*/ 8078 w 10000"/>
              <a:gd name="connsiteY37" fmla="*/ 6426 h 10000"/>
              <a:gd name="connsiteX38" fmla="*/ 7939 w 10000"/>
              <a:gd name="connsiteY38" fmla="*/ 6755 h 10000"/>
              <a:gd name="connsiteX39" fmla="*/ 7854 w 10000"/>
              <a:gd name="connsiteY39" fmla="*/ 6755 h 10000"/>
              <a:gd name="connsiteX40" fmla="*/ 7645 w 10000"/>
              <a:gd name="connsiteY40" fmla="*/ 7241 h 10000"/>
              <a:gd name="connsiteX41" fmla="*/ 7603 w 10000"/>
              <a:gd name="connsiteY41" fmla="*/ 7085 h 10000"/>
              <a:gd name="connsiteX42" fmla="*/ 7635 w 10000"/>
              <a:gd name="connsiteY42" fmla="*/ 7398 h 10000"/>
              <a:gd name="connsiteX43" fmla="*/ 7533 w 10000"/>
              <a:gd name="connsiteY43" fmla="*/ 7398 h 10000"/>
              <a:gd name="connsiteX44" fmla="*/ 7453 w 10000"/>
              <a:gd name="connsiteY44" fmla="*/ 8088 h 10000"/>
              <a:gd name="connsiteX45" fmla="*/ 7330 w 10000"/>
              <a:gd name="connsiteY45" fmla="*/ 8292 h 10000"/>
              <a:gd name="connsiteX46" fmla="*/ 7368 w 10000"/>
              <a:gd name="connsiteY46" fmla="*/ 8542 h 10000"/>
              <a:gd name="connsiteX47" fmla="*/ 7341 w 10000"/>
              <a:gd name="connsiteY47" fmla="*/ 8699 h 10000"/>
              <a:gd name="connsiteX48" fmla="*/ 7261 w 10000"/>
              <a:gd name="connsiteY48" fmla="*/ 8589 h 10000"/>
              <a:gd name="connsiteX49" fmla="*/ 7192 w 10000"/>
              <a:gd name="connsiteY49" fmla="*/ 9154 h 10000"/>
              <a:gd name="connsiteX50" fmla="*/ 7160 w 10000"/>
              <a:gd name="connsiteY50" fmla="*/ 9154 h 10000"/>
              <a:gd name="connsiteX51" fmla="*/ 7149 w 10000"/>
              <a:gd name="connsiteY51" fmla="*/ 8903 h 10000"/>
              <a:gd name="connsiteX52" fmla="*/ 7122 w 10000"/>
              <a:gd name="connsiteY52" fmla="*/ 9075 h 10000"/>
              <a:gd name="connsiteX53" fmla="*/ 7090 w 10000"/>
              <a:gd name="connsiteY53" fmla="*/ 9310 h 10000"/>
              <a:gd name="connsiteX54" fmla="*/ 6887 w 10000"/>
              <a:gd name="connsiteY54" fmla="*/ 9310 h 10000"/>
              <a:gd name="connsiteX55" fmla="*/ 6845 w 10000"/>
              <a:gd name="connsiteY55" fmla="*/ 9796 h 10000"/>
              <a:gd name="connsiteX56" fmla="*/ 6818 w 10000"/>
              <a:gd name="connsiteY56" fmla="*/ 9389 h 10000"/>
              <a:gd name="connsiteX57" fmla="*/ 6620 w 10000"/>
              <a:gd name="connsiteY57" fmla="*/ 9592 h 10000"/>
              <a:gd name="connsiteX58" fmla="*/ 6385 w 10000"/>
              <a:gd name="connsiteY58" fmla="*/ 8903 h 10000"/>
              <a:gd name="connsiteX59" fmla="*/ 6385 w 10000"/>
              <a:gd name="connsiteY59" fmla="*/ 9028 h 10000"/>
              <a:gd name="connsiteX60" fmla="*/ 6428 w 10000"/>
              <a:gd name="connsiteY60" fmla="*/ 9154 h 10000"/>
              <a:gd name="connsiteX61" fmla="*/ 6273 w 10000"/>
              <a:gd name="connsiteY61" fmla="*/ 9357 h 10000"/>
              <a:gd name="connsiteX62" fmla="*/ 6316 w 10000"/>
              <a:gd name="connsiteY62" fmla="*/ 9436 h 10000"/>
              <a:gd name="connsiteX63" fmla="*/ 6193 w 10000"/>
              <a:gd name="connsiteY63" fmla="*/ 9592 h 10000"/>
              <a:gd name="connsiteX64" fmla="*/ 6097 w 10000"/>
              <a:gd name="connsiteY64" fmla="*/ 9185 h 10000"/>
              <a:gd name="connsiteX65" fmla="*/ 6054 w 10000"/>
              <a:gd name="connsiteY65" fmla="*/ 9185 h 10000"/>
              <a:gd name="connsiteX66" fmla="*/ 6054 w 10000"/>
              <a:gd name="connsiteY66" fmla="*/ 9483 h 10000"/>
              <a:gd name="connsiteX67" fmla="*/ 5804 w 10000"/>
              <a:gd name="connsiteY67" fmla="*/ 9483 h 10000"/>
              <a:gd name="connsiteX68" fmla="*/ 5900 w 10000"/>
              <a:gd name="connsiteY68" fmla="*/ 9843 h 10000"/>
              <a:gd name="connsiteX69" fmla="*/ 5889 w 10000"/>
              <a:gd name="connsiteY69" fmla="*/ 10000 h 10000"/>
              <a:gd name="connsiteX70" fmla="*/ 5419 w 10000"/>
              <a:gd name="connsiteY70" fmla="*/ 9843 h 10000"/>
              <a:gd name="connsiteX71" fmla="*/ 5350 w 10000"/>
              <a:gd name="connsiteY71" fmla="*/ 9436 h 10000"/>
              <a:gd name="connsiteX72" fmla="*/ 5222 w 10000"/>
              <a:gd name="connsiteY72" fmla="*/ 9718 h 10000"/>
              <a:gd name="connsiteX73" fmla="*/ 5179 w 10000"/>
              <a:gd name="connsiteY73" fmla="*/ 9592 h 10000"/>
              <a:gd name="connsiteX74" fmla="*/ 5195 w 10000"/>
              <a:gd name="connsiteY74" fmla="*/ 9279 h 10000"/>
              <a:gd name="connsiteX75" fmla="*/ 5099 w 10000"/>
              <a:gd name="connsiteY75" fmla="*/ 9639 h 10000"/>
              <a:gd name="connsiteX76" fmla="*/ 5056 w 10000"/>
              <a:gd name="connsiteY76" fmla="*/ 9592 h 10000"/>
              <a:gd name="connsiteX77" fmla="*/ 5003 w 10000"/>
              <a:gd name="connsiteY77" fmla="*/ 9154 h 10000"/>
              <a:gd name="connsiteX78" fmla="*/ 4987 w 10000"/>
              <a:gd name="connsiteY78" fmla="*/ 9154 h 10000"/>
              <a:gd name="connsiteX79" fmla="*/ 4987 w 10000"/>
              <a:gd name="connsiteY79" fmla="*/ 9357 h 10000"/>
              <a:gd name="connsiteX80" fmla="*/ 5029 w 10000"/>
              <a:gd name="connsiteY80" fmla="*/ 9436 h 10000"/>
              <a:gd name="connsiteX81" fmla="*/ 5013 w 10000"/>
              <a:gd name="connsiteY81" fmla="*/ 9436 h 10000"/>
              <a:gd name="connsiteX82" fmla="*/ 4864 w 10000"/>
              <a:gd name="connsiteY82" fmla="*/ 8981 h 10000"/>
              <a:gd name="connsiteX83" fmla="*/ 4870 w 10000"/>
              <a:gd name="connsiteY83" fmla="*/ 7584 h 10000"/>
              <a:gd name="connsiteX84" fmla="*/ 4917 w 10000"/>
              <a:gd name="connsiteY84" fmla="*/ 7813 h 10000"/>
              <a:gd name="connsiteX85" fmla="*/ 4597 w 10000"/>
              <a:gd name="connsiteY85" fmla="*/ 7786 h 10000"/>
              <a:gd name="connsiteX86" fmla="*/ 4677 w 10000"/>
              <a:gd name="connsiteY86" fmla="*/ 7599 h 10000"/>
              <a:gd name="connsiteX87" fmla="*/ 4592 w 10000"/>
              <a:gd name="connsiteY87" fmla="*/ 7560 h 10000"/>
              <a:gd name="connsiteX88" fmla="*/ 4497 w 10000"/>
              <a:gd name="connsiteY88" fmla="*/ 7583 h 10000"/>
              <a:gd name="connsiteX89" fmla="*/ 4359 w 10000"/>
              <a:gd name="connsiteY89" fmla="*/ 7747 h 10000"/>
              <a:gd name="connsiteX90" fmla="*/ 4337 w 10000"/>
              <a:gd name="connsiteY90" fmla="*/ 7605 h 10000"/>
              <a:gd name="connsiteX91" fmla="*/ 4345 w 10000"/>
              <a:gd name="connsiteY91" fmla="*/ 6785 h 10000"/>
              <a:gd name="connsiteX92" fmla="*/ 4122 w 10000"/>
              <a:gd name="connsiteY92" fmla="*/ 7501 h 10000"/>
              <a:gd name="connsiteX93" fmla="*/ 4058 w 10000"/>
              <a:gd name="connsiteY93" fmla="*/ 7032 h 10000"/>
              <a:gd name="connsiteX94" fmla="*/ 3954 w 10000"/>
              <a:gd name="connsiteY94" fmla="*/ 6947 h 10000"/>
              <a:gd name="connsiteX95" fmla="*/ 4044 w 10000"/>
              <a:gd name="connsiteY95" fmla="*/ 7470 h 10000"/>
              <a:gd name="connsiteX96" fmla="*/ 3833 w 10000"/>
              <a:gd name="connsiteY96" fmla="*/ 6875 h 10000"/>
              <a:gd name="connsiteX97" fmla="*/ 3719 w 10000"/>
              <a:gd name="connsiteY97" fmla="*/ 6954 h 10000"/>
              <a:gd name="connsiteX98" fmla="*/ 3750 w 10000"/>
              <a:gd name="connsiteY98" fmla="*/ 6250 h 10000"/>
              <a:gd name="connsiteX99" fmla="*/ 3631 w 10000"/>
              <a:gd name="connsiteY99" fmla="*/ 6348 h 10000"/>
              <a:gd name="connsiteX100" fmla="*/ 3615 w 10000"/>
              <a:gd name="connsiteY100" fmla="*/ 6348 h 10000"/>
              <a:gd name="connsiteX101" fmla="*/ 3465 w 10000"/>
              <a:gd name="connsiteY101" fmla="*/ 6379 h 10000"/>
              <a:gd name="connsiteX102" fmla="*/ 3406 w 10000"/>
              <a:gd name="connsiteY102" fmla="*/ 5893 h 10000"/>
              <a:gd name="connsiteX103" fmla="*/ 3198 w 10000"/>
              <a:gd name="connsiteY103" fmla="*/ 5815 h 10000"/>
              <a:gd name="connsiteX104" fmla="*/ 3091 w 10000"/>
              <a:gd name="connsiteY104" fmla="*/ 5862 h 10000"/>
              <a:gd name="connsiteX105" fmla="*/ 3006 w 10000"/>
              <a:gd name="connsiteY105" fmla="*/ 5533 h 10000"/>
              <a:gd name="connsiteX106" fmla="*/ 2990 w 10000"/>
              <a:gd name="connsiteY106" fmla="*/ 5533 h 10000"/>
              <a:gd name="connsiteX107" fmla="*/ 2936 w 10000"/>
              <a:gd name="connsiteY107" fmla="*/ 5972 h 10000"/>
              <a:gd name="connsiteX108" fmla="*/ 2910 w 10000"/>
              <a:gd name="connsiteY108" fmla="*/ 5940 h 10000"/>
              <a:gd name="connsiteX109" fmla="*/ 2851 w 10000"/>
              <a:gd name="connsiteY109" fmla="*/ 5204 h 10000"/>
              <a:gd name="connsiteX110" fmla="*/ 2840 w 10000"/>
              <a:gd name="connsiteY110" fmla="*/ 5204 h 10000"/>
              <a:gd name="connsiteX111" fmla="*/ 2840 w 10000"/>
              <a:gd name="connsiteY111" fmla="*/ 5408 h 10000"/>
              <a:gd name="connsiteX112" fmla="*/ 2798 w 10000"/>
              <a:gd name="connsiteY112" fmla="*/ 5282 h 10000"/>
              <a:gd name="connsiteX113" fmla="*/ 2814 w 10000"/>
              <a:gd name="connsiteY113" fmla="*/ 4796 h 10000"/>
              <a:gd name="connsiteX114" fmla="*/ 2563 w 10000"/>
              <a:gd name="connsiteY114" fmla="*/ 4671 h 10000"/>
              <a:gd name="connsiteX115" fmla="*/ 2440 w 10000"/>
              <a:gd name="connsiteY115" fmla="*/ 4922 h 10000"/>
              <a:gd name="connsiteX116" fmla="*/ 2023 w 10000"/>
              <a:gd name="connsiteY116" fmla="*/ 3574 h 10000"/>
              <a:gd name="connsiteX117" fmla="*/ 2034 w 10000"/>
              <a:gd name="connsiteY117" fmla="*/ 3777 h 10000"/>
              <a:gd name="connsiteX118" fmla="*/ 1815 w 10000"/>
              <a:gd name="connsiteY118" fmla="*/ 3668 h 10000"/>
              <a:gd name="connsiteX119" fmla="*/ 1815 w 10000"/>
              <a:gd name="connsiteY119" fmla="*/ 3542 h 10000"/>
              <a:gd name="connsiteX120" fmla="*/ 1842 w 10000"/>
              <a:gd name="connsiteY120" fmla="*/ 3166 h 10000"/>
              <a:gd name="connsiteX121" fmla="*/ 1773 w 10000"/>
              <a:gd name="connsiteY121" fmla="*/ 2931 h 10000"/>
              <a:gd name="connsiteX122" fmla="*/ 1580 w 10000"/>
              <a:gd name="connsiteY122" fmla="*/ 2727 h 10000"/>
              <a:gd name="connsiteX123" fmla="*/ 1468 w 10000"/>
              <a:gd name="connsiteY123" fmla="*/ 2884 h 10000"/>
              <a:gd name="connsiteX124" fmla="*/ 1468 w 10000"/>
              <a:gd name="connsiteY124" fmla="*/ 3495 h 10000"/>
              <a:gd name="connsiteX125" fmla="*/ 1442 w 10000"/>
              <a:gd name="connsiteY125" fmla="*/ 3542 h 10000"/>
              <a:gd name="connsiteX126" fmla="*/ 1383 w 10000"/>
              <a:gd name="connsiteY126" fmla="*/ 3542 h 10000"/>
              <a:gd name="connsiteX127" fmla="*/ 1233 w 10000"/>
              <a:gd name="connsiteY127" fmla="*/ 3088 h 10000"/>
              <a:gd name="connsiteX128" fmla="*/ 1095 w 10000"/>
              <a:gd name="connsiteY128" fmla="*/ 3871 h 10000"/>
              <a:gd name="connsiteX129" fmla="*/ 1041 w 10000"/>
              <a:gd name="connsiteY129" fmla="*/ 3824 h 10000"/>
              <a:gd name="connsiteX130" fmla="*/ 886 w 10000"/>
              <a:gd name="connsiteY130" fmla="*/ 2806 h 10000"/>
              <a:gd name="connsiteX131" fmla="*/ 721 w 10000"/>
              <a:gd name="connsiteY131" fmla="*/ 2524 h 10000"/>
              <a:gd name="connsiteX132" fmla="*/ 625 w 10000"/>
              <a:gd name="connsiteY132" fmla="*/ 2602 h 10000"/>
              <a:gd name="connsiteX133" fmla="*/ 651 w 10000"/>
              <a:gd name="connsiteY133" fmla="*/ 2241 h 10000"/>
              <a:gd name="connsiteX134" fmla="*/ 358 w 10000"/>
              <a:gd name="connsiteY134" fmla="*/ 2069 h 10000"/>
              <a:gd name="connsiteX135" fmla="*/ 416 w 10000"/>
              <a:gd name="connsiteY135" fmla="*/ 1865 h 10000"/>
              <a:gd name="connsiteX136" fmla="*/ 374 w 10000"/>
              <a:gd name="connsiteY136" fmla="*/ 1865 h 10000"/>
              <a:gd name="connsiteX137" fmla="*/ 251 w 10000"/>
              <a:gd name="connsiteY137" fmla="*/ 2069 h 10000"/>
              <a:gd name="connsiteX138" fmla="*/ 304 w 10000"/>
              <a:gd name="connsiteY138" fmla="*/ 1865 h 10000"/>
              <a:gd name="connsiteX139" fmla="*/ 320 w 10000"/>
              <a:gd name="connsiteY139" fmla="*/ 1787 h 10000"/>
              <a:gd name="connsiteX140" fmla="*/ 155 w 10000"/>
              <a:gd name="connsiteY140" fmla="*/ 1959 h 10000"/>
              <a:gd name="connsiteX141" fmla="*/ 155 w 10000"/>
              <a:gd name="connsiteY141" fmla="*/ 940 h 10000"/>
              <a:gd name="connsiteX142" fmla="*/ 43 w 10000"/>
              <a:gd name="connsiteY142" fmla="*/ 862 h 10000"/>
              <a:gd name="connsiteX143" fmla="*/ 0 w 10000"/>
              <a:gd name="connsiteY143" fmla="*/ 1066 h 10000"/>
              <a:gd name="connsiteX144" fmla="*/ 0 w 10000"/>
              <a:gd name="connsiteY144" fmla="*/ 0 h 10000"/>
              <a:gd name="connsiteX0" fmla="*/ 0 w 10000"/>
              <a:gd name="connsiteY0" fmla="*/ 0 h 10000"/>
              <a:gd name="connsiteX1" fmla="*/ 10000 w 10000"/>
              <a:gd name="connsiteY1" fmla="*/ 0 h 10000"/>
              <a:gd name="connsiteX2" fmla="*/ 10000 w 10000"/>
              <a:gd name="connsiteY2" fmla="*/ 5815 h 10000"/>
              <a:gd name="connsiteX3" fmla="*/ 9920 w 10000"/>
              <a:gd name="connsiteY3" fmla="*/ 5658 h 10000"/>
              <a:gd name="connsiteX4" fmla="*/ 9754 w 10000"/>
              <a:gd name="connsiteY4" fmla="*/ 6019 h 10000"/>
              <a:gd name="connsiteX5" fmla="*/ 9712 w 10000"/>
              <a:gd name="connsiteY5" fmla="*/ 6881 h 10000"/>
              <a:gd name="connsiteX6" fmla="*/ 9349 w 10000"/>
              <a:gd name="connsiteY6" fmla="*/ 7398 h 10000"/>
              <a:gd name="connsiteX7" fmla="*/ 9279 w 10000"/>
              <a:gd name="connsiteY7" fmla="*/ 7194 h 10000"/>
              <a:gd name="connsiteX8" fmla="*/ 9253 w 10000"/>
              <a:gd name="connsiteY8" fmla="*/ 7241 h 10000"/>
              <a:gd name="connsiteX9" fmla="*/ 9242 w 10000"/>
              <a:gd name="connsiteY9" fmla="*/ 7602 h 10000"/>
              <a:gd name="connsiteX10" fmla="*/ 9156 w 10000"/>
              <a:gd name="connsiteY10" fmla="*/ 7649 h 10000"/>
              <a:gd name="connsiteX11" fmla="*/ 9034 w 10000"/>
              <a:gd name="connsiteY11" fmla="*/ 7241 h 10000"/>
              <a:gd name="connsiteX12" fmla="*/ 9071 w 10000"/>
              <a:gd name="connsiteY12" fmla="*/ 7085 h 10000"/>
              <a:gd name="connsiteX13" fmla="*/ 9007 w 10000"/>
              <a:gd name="connsiteY13" fmla="*/ 6834 h 10000"/>
              <a:gd name="connsiteX14" fmla="*/ 8825 w 10000"/>
              <a:gd name="connsiteY14" fmla="*/ 7038 h 10000"/>
              <a:gd name="connsiteX15" fmla="*/ 8809 w 10000"/>
              <a:gd name="connsiteY15" fmla="*/ 6912 h 10000"/>
              <a:gd name="connsiteX16" fmla="*/ 8868 w 10000"/>
              <a:gd name="connsiteY16" fmla="*/ 6755 h 10000"/>
              <a:gd name="connsiteX17" fmla="*/ 8836 w 10000"/>
              <a:gd name="connsiteY17" fmla="*/ 6630 h 10000"/>
              <a:gd name="connsiteX18" fmla="*/ 8756 w 10000"/>
              <a:gd name="connsiteY18" fmla="*/ 6708 h 10000"/>
              <a:gd name="connsiteX19" fmla="*/ 8671 w 10000"/>
              <a:gd name="connsiteY19" fmla="*/ 6379 h 10000"/>
              <a:gd name="connsiteX20" fmla="*/ 8697 w 10000"/>
              <a:gd name="connsiteY20" fmla="*/ 6097 h 10000"/>
              <a:gd name="connsiteX21" fmla="*/ 8628 w 10000"/>
              <a:gd name="connsiteY21" fmla="*/ 6176 h 10000"/>
              <a:gd name="connsiteX22" fmla="*/ 8590 w 10000"/>
              <a:gd name="connsiteY22" fmla="*/ 6912 h 10000"/>
              <a:gd name="connsiteX23" fmla="*/ 8436 w 10000"/>
              <a:gd name="connsiteY23" fmla="*/ 6834 h 10000"/>
              <a:gd name="connsiteX24" fmla="*/ 8436 w 10000"/>
              <a:gd name="connsiteY24" fmla="*/ 6787 h 10000"/>
              <a:gd name="connsiteX25" fmla="*/ 8478 w 10000"/>
              <a:gd name="connsiteY25" fmla="*/ 6677 h 10000"/>
              <a:gd name="connsiteX26" fmla="*/ 8478 w 10000"/>
              <a:gd name="connsiteY26" fmla="*/ 6630 h 10000"/>
              <a:gd name="connsiteX27" fmla="*/ 8382 w 10000"/>
              <a:gd name="connsiteY27" fmla="*/ 6505 h 10000"/>
              <a:gd name="connsiteX28" fmla="*/ 8356 w 10000"/>
              <a:gd name="connsiteY28" fmla="*/ 6787 h 10000"/>
              <a:gd name="connsiteX29" fmla="*/ 8409 w 10000"/>
              <a:gd name="connsiteY29" fmla="*/ 7038 h 10000"/>
              <a:gd name="connsiteX30" fmla="*/ 8393 w 10000"/>
              <a:gd name="connsiteY30" fmla="*/ 7038 h 10000"/>
              <a:gd name="connsiteX31" fmla="*/ 8297 w 10000"/>
              <a:gd name="connsiteY31" fmla="*/ 6787 h 10000"/>
              <a:gd name="connsiteX32" fmla="*/ 8254 w 10000"/>
              <a:gd name="connsiteY32" fmla="*/ 6348 h 10000"/>
              <a:gd name="connsiteX33" fmla="*/ 8217 w 10000"/>
              <a:gd name="connsiteY33" fmla="*/ 6348 h 10000"/>
              <a:gd name="connsiteX34" fmla="*/ 8201 w 10000"/>
              <a:gd name="connsiteY34" fmla="*/ 6505 h 10000"/>
              <a:gd name="connsiteX35" fmla="*/ 8115 w 10000"/>
              <a:gd name="connsiteY35" fmla="*/ 6379 h 10000"/>
              <a:gd name="connsiteX36" fmla="*/ 8078 w 10000"/>
              <a:gd name="connsiteY36" fmla="*/ 6583 h 10000"/>
              <a:gd name="connsiteX37" fmla="*/ 8078 w 10000"/>
              <a:gd name="connsiteY37" fmla="*/ 6426 h 10000"/>
              <a:gd name="connsiteX38" fmla="*/ 7939 w 10000"/>
              <a:gd name="connsiteY38" fmla="*/ 6755 h 10000"/>
              <a:gd name="connsiteX39" fmla="*/ 7854 w 10000"/>
              <a:gd name="connsiteY39" fmla="*/ 6755 h 10000"/>
              <a:gd name="connsiteX40" fmla="*/ 7645 w 10000"/>
              <a:gd name="connsiteY40" fmla="*/ 7241 h 10000"/>
              <a:gd name="connsiteX41" fmla="*/ 7603 w 10000"/>
              <a:gd name="connsiteY41" fmla="*/ 7085 h 10000"/>
              <a:gd name="connsiteX42" fmla="*/ 7635 w 10000"/>
              <a:gd name="connsiteY42" fmla="*/ 7398 h 10000"/>
              <a:gd name="connsiteX43" fmla="*/ 7533 w 10000"/>
              <a:gd name="connsiteY43" fmla="*/ 7398 h 10000"/>
              <a:gd name="connsiteX44" fmla="*/ 7453 w 10000"/>
              <a:gd name="connsiteY44" fmla="*/ 8088 h 10000"/>
              <a:gd name="connsiteX45" fmla="*/ 7330 w 10000"/>
              <a:gd name="connsiteY45" fmla="*/ 8292 h 10000"/>
              <a:gd name="connsiteX46" fmla="*/ 7368 w 10000"/>
              <a:gd name="connsiteY46" fmla="*/ 8542 h 10000"/>
              <a:gd name="connsiteX47" fmla="*/ 7341 w 10000"/>
              <a:gd name="connsiteY47" fmla="*/ 8699 h 10000"/>
              <a:gd name="connsiteX48" fmla="*/ 7261 w 10000"/>
              <a:gd name="connsiteY48" fmla="*/ 8589 h 10000"/>
              <a:gd name="connsiteX49" fmla="*/ 7192 w 10000"/>
              <a:gd name="connsiteY49" fmla="*/ 9154 h 10000"/>
              <a:gd name="connsiteX50" fmla="*/ 7160 w 10000"/>
              <a:gd name="connsiteY50" fmla="*/ 9154 h 10000"/>
              <a:gd name="connsiteX51" fmla="*/ 7149 w 10000"/>
              <a:gd name="connsiteY51" fmla="*/ 8903 h 10000"/>
              <a:gd name="connsiteX52" fmla="*/ 7122 w 10000"/>
              <a:gd name="connsiteY52" fmla="*/ 9075 h 10000"/>
              <a:gd name="connsiteX53" fmla="*/ 7090 w 10000"/>
              <a:gd name="connsiteY53" fmla="*/ 9310 h 10000"/>
              <a:gd name="connsiteX54" fmla="*/ 6887 w 10000"/>
              <a:gd name="connsiteY54" fmla="*/ 9310 h 10000"/>
              <a:gd name="connsiteX55" fmla="*/ 6845 w 10000"/>
              <a:gd name="connsiteY55" fmla="*/ 9796 h 10000"/>
              <a:gd name="connsiteX56" fmla="*/ 6818 w 10000"/>
              <a:gd name="connsiteY56" fmla="*/ 9389 h 10000"/>
              <a:gd name="connsiteX57" fmla="*/ 6620 w 10000"/>
              <a:gd name="connsiteY57" fmla="*/ 9592 h 10000"/>
              <a:gd name="connsiteX58" fmla="*/ 6385 w 10000"/>
              <a:gd name="connsiteY58" fmla="*/ 8903 h 10000"/>
              <a:gd name="connsiteX59" fmla="*/ 6385 w 10000"/>
              <a:gd name="connsiteY59" fmla="*/ 9028 h 10000"/>
              <a:gd name="connsiteX60" fmla="*/ 6428 w 10000"/>
              <a:gd name="connsiteY60" fmla="*/ 9154 h 10000"/>
              <a:gd name="connsiteX61" fmla="*/ 6273 w 10000"/>
              <a:gd name="connsiteY61" fmla="*/ 9357 h 10000"/>
              <a:gd name="connsiteX62" fmla="*/ 6316 w 10000"/>
              <a:gd name="connsiteY62" fmla="*/ 9436 h 10000"/>
              <a:gd name="connsiteX63" fmla="*/ 6193 w 10000"/>
              <a:gd name="connsiteY63" fmla="*/ 9592 h 10000"/>
              <a:gd name="connsiteX64" fmla="*/ 6097 w 10000"/>
              <a:gd name="connsiteY64" fmla="*/ 9185 h 10000"/>
              <a:gd name="connsiteX65" fmla="*/ 6054 w 10000"/>
              <a:gd name="connsiteY65" fmla="*/ 9185 h 10000"/>
              <a:gd name="connsiteX66" fmla="*/ 6054 w 10000"/>
              <a:gd name="connsiteY66" fmla="*/ 9483 h 10000"/>
              <a:gd name="connsiteX67" fmla="*/ 5804 w 10000"/>
              <a:gd name="connsiteY67" fmla="*/ 9483 h 10000"/>
              <a:gd name="connsiteX68" fmla="*/ 5900 w 10000"/>
              <a:gd name="connsiteY68" fmla="*/ 9843 h 10000"/>
              <a:gd name="connsiteX69" fmla="*/ 5889 w 10000"/>
              <a:gd name="connsiteY69" fmla="*/ 10000 h 10000"/>
              <a:gd name="connsiteX70" fmla="*/ 5419 w 10000"/>
              <a:gd name="connsiteY70" fmla="*/ 9843 h 10000"/>
              <a:gd name="connsiteX71" fmla="*/ 5350 w 10000"/>
              <a:gd name="connsiteY71" fmla="*/ 9436 h 10000"/>
              <a:gd name="connsiteX72" fmla="*/ 5222 w 10000"/>
              <a:gd name="connsiteY72" fmla="*/ 9718 h 10000"/>
              <a:gd name="connsiteX73" fmla="*/ 5179 w 10000"/>
              <a:gd name="connsiteY73" fmla="*/ 9592 h 10000"/>
              <a:gd name="connsiteX74" fmla="*/ 5195 w 10000"/>
              <a:gd name="connsiteY74" fmla="*/ 9279 h 10000"/>
              <a:gd name="connsiteX75" fmla="*/ 5099 w 10000"/>
              <a:gd name="connsiteY75" fmla="*/ 9639 h 10000"/>
              <a:gd name="connsiteX76" fmla="*/ 5056 w 10000"/>
              <a:gd name="connsiteY76" fmla="*/ 9592 h 10000"/>
              <a:gd name="connsiteX77" fmla="*/ 5003 w 10000"/>
              <a:gd name="connsiteY77" fmla="*/ 9154 h 10000"/>
              <a:gd name="connsiteX78" fmla="*/ 4987 w 10000"/>
              <a:gd name="connsiteY78" fmla="*/ 9154 h 10000"/>
              <a:gd name="connsiteX79" fmla="*/ 4987 w 10000"/>
              <a:gd name="connsiteY79" fmla="*/ 9357 h 10000"/>
              <a:gd name="connsiteX80" fmla="*/ 5029 w 10000"/>
              <a:gd name="connsiteY80" fmla="*/ 9436 h 10000"/>
              <a:gd name="connsiteX81" fmla="*/ 5013 w 10000"/>
              <a:gd name="connsiteY81" fmla="*/ 9436 h 10000"/>
              <a:gd name="connsiteX82" fmla="*/ 4958 w 10000"/>
              <a:gd name="connsiteY82" fmla="*/ 7887 h 10000"/>
              <a:gd name="connsiteX83" fmla="*/ 4870 w 10000"/>
              <a:gd name="connsiteY83" fmla="*/ 7584 h 10000"/>
              <a:gd name="connsiteX84" fmla="*/ 4917 w 10000"/>
              <a:gd name="connsiteY84" fmla="*/ 7813 h 10000"/>
              <a:gd name="connsiteX85" fmla="*/ 4597 w 10000"/>
              <a:gd name="connsiteY85" fmla="*/ 7786 h 10000"/>
              <a:gd name="connsiteX86" fmla="*/ 4677 w 10000"/>
              <a:gd name="connsiteY86" fmla="*/ 7599 h 10000"/>
              <a:gd name="connsiteX87" fmla="*/ 4592 w 10000"/>
              <a:gd name="connsiteY87" fmla="*/ 7560 h 10000"/>
              <a:gd name="connsiteX88" fmla="*/ 4497 w 10000"/>
              <a:gd name="connsiteY88" fmla="*/ 7583 h 10000"/>
              <a:gd name="connsiteX89" fmla="*/ 4359 w 10000"/>
              <a:gd name="connsiteY89" fmla="*/ 7747 h 10000"/>
              <a:gd name="connsiteX90" fmla="*/ 4337 w 10000"/>
              <a:gd name="connsiteY90" fmla="*/ 7605 h 10000"/>
              <a:gd name="connsiteX91" fmla="*/ 4345 w 10000"/>
              <a:gd name="connsiteY91" fmla="*/ 6785 h 10000"/>
              <a:gd name="connsiteX92" fmla="*/ 4122 w 10000"/>
              <a:gd name="connsiteY92" fmla="*/ 7501 h 10000"/>
              <a:gd name="connsiteX93" fmla="*/ 4058 w 10000"/>
              <a:gd name="connsiteY93" fmla="*/ 7032 h 10000"/>
              <a:gd name="connsiteX94" fmla="*/ 3954 w 10000"/>
              <a:gd name="connsiteY94" fmla="*/ 6947 h 10000"/>
              <a:gd name="connsiteX95" fmla="*/ 4044 w 10000"/>
              <a:gd name="connsiteY95" fmla="*/ 7470 h 10000"/>
              <a:gd name="connsiteX96" fmla="*/ 3833 w 10000"/>
              <a:gd name="connsiteY96" fmla="*/ 6875 h 10000"/>
              <a:gd name="connsiteX97" fmla="*/ 3719 w 10000"/>
              <a:gd name="connsiteY97" fmla="*/ 6954 h 10000"/>
              <a:gd name="connsiteX98" fmla="*/ 3750 w 10000"/>
              <a:gd name="connsiteY98" fmla="*/ 6250 h 10000"/>
              <a:gd name="connsiteX99" fmla="*/ 3631 w 10000"/>
              <a:gd name="connsiteY99" fmla="*/ 6348 h 10000"/>
              <a:gd name="connsiteX100" fmla="*/ 3615 w 10000"/>
              <a:gd name="connsiteY100" fmla="*/ 6348 h 10000"/>
              <a:gd name="connsiteX101" fmla="*/ 3465 w 10000"/>
              <a:gd name="connsiteY101" fmla="*/ 6379 h 10000"/>
              <a:gd name="connsiteX102" fmla="*/ 3406 w 10000"/>
              <a:gd name="connsiteY102" fmla="*/ 5893 h 10000"/>
              <a:gd name="connsiteX103" fmla="*/ 3198 w 10000"/>
              <a:gd name="connsiteY103" fmla="*/ 5815 h 10000"/>
              <a:gd name="connsiteX104" fmla="*/ 3091 w 10000"/>
              <a:gd name="connsiteY104" fmla="*/ 5862 h 10000"/>
              <a:gd name="connsiteX105" fmla="*/ 3006 w 10000"/>
              <a:gd name="connsiteY105" fmla="*/ 5533 h 10000"/>
              <a:gd name="connsiteX106" fmla="*/ 2990 w 10000"/>
              <a:gd name="connsiteY106" fmla="*/ 5533 h 10000"/>
              <a:gd name="connsiteX107" fmla="*/ 2936 w 10000"/>
              <a:gd name="connsiteY107" fmla="*/ 5972 h 10000"/>
              <a:gd name="connsiteX108" fmla="*/ 2910 w 10000"/>
              <a:gd name="connsiteY108" fmla="*/ 5940 h 10000"/>
              <a:gd name="connsiteX109" fmla="*/ 2851 w 10000"/>
              <a:gd name="connsiteY109" fmla="*/ 5204 h 10000"/>
              <a:gd name="connsiteX110" fmla="*/ 2840 w 10000"/>
              <a:gd name="connsiteY110" fmla="*/ 5204 h 10000"/>
              <a:gd name="connsiteX111" fmla="*/ 2840 w 10000"/>
              <a:gd name="connsiteY111" fmla="*/ 5408 h 10000"/>
              <a:gd name="connsiteX112" fmla="*/ 2798 w 10000"/>
              <a:gd name="connsiteY112" fmla="*/ 5282 h 10000"/>
              <a:gd name="connsiteX113" fmla="*/ 2814 w 10000"/>
              <a:gd name="connsiteY113" fmla="*/ 4796 h 10000"/>
              <a:gd name="connsiteX114" fmla="*/ 2563 w 10000"/>
              <a:gd name="connsiteY114" fmla="*/ 4671 h 10000"/>
              <a:gd name="connsiteX115" fmla="*/ 2440 w 10000"/>
              <a:gd name="connsiteY115" fmla="*/ 4922 h 10000"/>
              <a:gd name="connsiteX116" fmla="*/ 2023 w 10000"/>
              <a:gd name="connsiteY116" fmla="*/ 3574 h 10000"/>
              <a:gd name="connsiteX117" fmla="*/ 2034 w 10000"/>
              <a:gd name="connsiteY117" fmla="*/ 3777 h 10000"/>
              <a:gd name="connsiteX118" fmla="*/ 1815 w 10000"/>
              <a:gd name="connsiteY118" fmla="*/ 3668 h 10000"/>
              <a:gd name="connsiteX119" fmla="*/ 1815 w 10000"/>
              <a:gd name="connsiteY119" fmla="*/ 3542 h 10000"/>
              <a:gd name="connsiteX120" fmla="*/ 1842 w 10000"/>
              <a:gd name="connsiteY120" fmla="*/ 3166 h 10000"/>
              <a:gd name="connsiteX121" fmla="*/ 1773 w 10000"/>
              <a:gd name="connsiteY121" fmla="*/ 2931 h 10000"/>
              <a:gd name="connsiteX122" fmla="*/ 1580 w 10000"/>
              <a:gd name="connsiteY122" fmla="*/ 2727 h 10000"/>
              <a:gd name="connsiteX123" fmla="*/ 1468 w 10000"/>
              <a:gd name="connsiteY123" fmla="*/ 2884 h 10000"/>
              <a:gd name="connsiteX124" fmla="*/ 1468 w 10000"/>
              <a:gd name="connsiteY124" fmla="*/ 3495 h 10000"/>
              <a:gd name="connsiteX125" fmla="*/ 1442 w 10000"/>
              <a:gd name="connsiteY125" fmla="*/ 3542 h 10000"/>
              <a:gd name="connsiteX126" fmla="*/ 1383 w 10000"/>
              <a:gd name="connsiteY126" fmla="*/ 3542 h 10000"/>
              <a:gd name="connsiteX127" fmla="*/ 1233 w 10000"/>
              <a:gd name="connsiteY127" fmla="*/ 3088 h 10000"/>
              <a:gd name="connsiteX128" fmla="*/ 1095 w 10000"/>
              <a:gd name="connsiteY128" fmla="*/ 3871 h 10000"/>
              <a:gd name="connsiteX129" fmla="*/ 1041 w 10000"/>
              <a:gd name="connsiteY129" fmla="*/ 3824 h 10000"/>
              <a:gd name="connsiteX130" fmla="*/ 886 w 10000"/>
              <a:gd name="connsiteY130" fmla="*/ 2806 h 10000"/>
              <a:gd name="connsiteX131" fmla="*/ 721 w 10000"/>
              <a:gd name="connsiteY131" fmla="*/ 2524 h 10000"/>
              <a:gd name="connsiteX132" fmla="*/ 625 w 10000"/>
              <a:gd name="connsiteY132" fmla="*/ 2602 h 10000"/>
              <a:gd name="connsiteX133" fmla="*/ 651 w 10000"/>
              <a:gd name="connsiteY133" fmla="*/ 2241 h 10000"/>
              <a:gd name="connsiteX134" fmla="*/ 358 w 10000"/>
              <a:gd name="connsiteY134" fmla="*/ 2069 h 10000"/>
              <a:gd name="connsiteX135" fmla="*/ 416 w 10000"/>
              <a:gd name="connsiteY135" fmla="*/ 1865 h 10000"/>
              <a:gd name="connsiteX136" fmla="*/ 374 w 10000"/>
              <a:gd name="connsiteY136" fmla="*/ 1865 h 10000"/>
              <a:gd name="connsiteX137" fmla="*/ 251 w 10000"/>
              <a:gd name="connsiteY137" fmla="*/ 2069 h 10000"/>
              <a:gd name="connsiteX138" fmla="*/ 304 w 10000"/>
              <a:gd name="connsiteY138" fmla="*/ 1865 h 10000"/>
              <a:gd name="connsiteX139" fmla="*/ 320 w 10000"/>
              <a:gd name="connsiteY139" fmla="*/ 1787 h 10000"/>
              <a:gd name="connsiteX140" fmla="*/ 155 w 10000"/>
              <a:gd name="connsiteY140" fmla="*/ 1959 h 10000"/>
              <a:gd name="connsiteX141" fmla="*/ 155 w 10000"/>
              <a:gd name="connsiteY141" fmla="*/ 940 h 10000"/>
              <a:gd name="connsiteX142" fmla="*/ 43 w 10000"/>
              <a:gd name="connsiteY142" fmla="*/ 862 h 10000"/>
              <a:gd name="connsiteX143" fmla="*/ 0 w 10000"/>
              <a:gd name="connsiteY143" fmla="*/ 1066 h 10000"/>
              <a:gd name="connsiteX144" fmla="*/ 0 w 10000"/>
              <a:gd name="connsiteY144" fmla="*/ 0 h 10000"/>
              <a:gd name="connsiteX0" fmla="*/ 0 w 10000"/>
              <a:gd name="connsiteY0" fmla="*/ 0 h 10000"/>
              <a:gd name="connsiteX1" fmla="*/ 10000 w 10000"/>
              <a:gd name="connsiteY1" fmla="*/ 0 h 10000"/>
              <a:gd name="connsiteX2" fmla="*/ 10000 w 10000"/>
              <a:gd name="connsiteY2" fmla="*/ 5815 h 10000"/>
              <a:gd name="connsiteX3" fmla="*/ 9920 w 10000"/>
              <a:gd name="connsiteY3" fmla="*/ 5658 h 10000"/>
              <a:gd name="connsiteX4" fmla="*/ 9754 w 10000"/>
              <a:gd name="connsiteY4" fmla="*/ 6019 h 10000"/>
              <a:gd name="connsiteX5" fmla="*/ 9712 w 10000"/>
              <a:gd name="connsiteY5" fmla="*/ 6881 h 10000"/>
              <a:gd name="connsiteX6" fmla="*/ 9349 w 10000"/>
              <a:gd name="connsiteY6" fmla="*/ 7398 h 10000"/>
              <a:gd name="connsiteX7" fmla="*/ 9279 w 10000"/>
              <a:gd name="connsiteY7" fmla="*/ 7194 h 10000"/>
              <a:gd name="connsiteX8" fmla="*/ 9253 w 10000"/>
              <a:gd name="connsiteY8" fmla="*/ 7241 h 10000"/>
              <a:gd name="connsiteX9" fmla="*/ 9242 w 10000"/>
              <a:gd name="connsiteY9" fmla="*/ 7602 h 10000"/>
              <a:gd name="connsiteX10" fmla="*/ 9156 w 10000"/>
              <a:gd name="connsiteY10" fmla="*/ 7649 h 10000"/>
              <a:gd name="connsiteX11" fmla="*/ 9034 w 10000"/>
              <a:gd name="connsiteY11" fmla="*/ 7241 h 10000"/>
              <a:gd name="connsiteX12" fmla="*/ 9071 w 10000"/>
              <a:gd name="connsiteY12" fmla="*/ 7085 h 10000"/>
              <a:gd name="connsiteX13" fmla="*/ 9007 w 10000"/>
              <a:gd name="connsiteY13" fmla="*/ 6834 h 10000"/>
              <a:gd name="connsiteX14" fmla="*/ 8825 w 10000"/>
              <a:gd name="connsiteY14" fmla="*/ 7038 h 10000"/>
              <a:gd name="connsiteX15" fmla="*/ 8809 w 10000"/>
              <a:gd name="connsiteY15" fmla="*/ 6912 h 10000"/>
              <a:gd name="connsiteX16" fmla="*/ 8868 w 10000"/>
              <a:gd name="connsiteY16" fmla="*/ 6755 h 10000"/>
              <a:gd name="connsiteX17" fmla="*/ 8836 w 10000"/>
              <a:gd name="connsiteY17" fmla="*/ 6630 h 10000"/>
              <a:gd name="connsiteX18" fmla="*/ 8756 w 10000"/>
              <a:gd name="connsiteY18" fmla="*/ 6708 h 10000"/>
              <a:gd name="connsiteX19" fmla="*/ 8671 w 10000"/>
              <a:gd name="connsiteY19" fmla="*/ 6379 h 10000"/>
              <a:gd name="connsiteX20" fmla="*/ 8697 w 10000"/>
              <a:gd name="connsiteY20" fmla="*/ 6097 h 10000"/>
              <a:gd name="connsiteX21" fmla="*/ 8628 w 10000"/>
              <a:gd name="connsiteY21" fmla="*/ 6176 h 10000"/>
              <a:gd name="connsiteX22" fmla="*/ 8590 w 10000"/>
              <a:gd name="connsiteY22" fmla="*/ 6912 h 10000"/>
              <a:gd name="connsiteX23" fmla="*/ 8436 w 10000"/>
              <a:gd name="connsiteY23" fmla="*/ 6834 h 10000"/>
              <a:gd name="connsiteX24" fmla="*/ 8436 w 10000"/>
              <a:gd name="connsiteY24" fmla="*/ 6787 h 10000"/>
              <a:gd name="connsiteX25" fmla="*/ 8478 w 10000"/>
              <a:gd name="connsiteY25" fmla="*/ 6677 h 10000"/>
              <a:gd name="connsiteX26" fmla="*/ 8478 w 10000"/>
              <a:gd name="connsiteY26" fmla="*/ 6630 h 10000"/>
              <a:gd name="connsiteX27" fmla="*/ 8382 w 10000"/>
              <a:gd name="connsiteY27" fmla="*/ 6505 h 10000"/>
              <a:gd name="connsiteX28" fmla="*/ 8356 w 10000"/>
              <a:gd name="connsiteY28" fmla="*/ 6787 h 10000"/>
              <a:gd name="connsiteX29" fmla="*/ 8409 w 10000"/>
              <a:gd name="connsiteY29" fmla="*/ 7038 h 10000"/>
              <a:gd name="connsiteX30" fmla="*/ 8393 w 10000"/>
              <a:gd name="connsiteY30" fmla="*/ 7038 h 10000"/>
              <a:gd name="connsiteX31" fmla="*/ 8297 w 10000"/>
              <a:gd name="connsiteY31" fmla="*/ 6787 h 10000"/>
              <a:gd name="connsiteX32" fmla="*/ 8254 w 10000"/>
              <a:gd name="connsiteY32" fmla="*/ 6348 h 10000"/>
              <a:gd name="connsiteX33" fmla="*/ 8217 w 10000"/>
              <a:gd name="connsiteY33" fmla="*/ 6348 h 10000"/>
              <a:gd name="connsiteX34" fmla="*/ 8201 w 10000"/>
              <a:gd name="connsiteY34" fmla="*/ 6505 h 10000"/>
              <a:gd name="connsiteX35" fmla="*/ 8115 w 10000"/>
              <a:gd name="connsiteY35" fmla="*/ 6379 h 10000"/>
              <a:gd name="connsiteX36" fmla="*/ 8078 w 10000"/>
              <a:gd name="connsiteY36" fmla="*/ 6583 h 10000"/>
              <a:gd name="connsiteX37" fmla="*/ 8078 w 10000"/>
              <a:gd name="connsiteY37" fmla="*/ 6426 h 10000"/>
              <a:gd name="connsiteX38" fmla="*/ 7939 w 10000"/>
              <a:gd name="connsiteY38" fmla="*/ 6755 h 10000"/>
              <a:gd name="connsiteX39" fmla="*/ 7854 w 10000"/>
              <a:gd name="connsiteY39" fmla="*/ 6755 h 10000"/>
              <a:gd name="connsiteX40" fmla="*/ 7645 w 10000"/>
              <a:gd name="connsiteY40" fmla="*/ 7241 h 10000"/>
              <a:gd name="connsiteX41" fmla="*/ 7603 w 10000"/>
              <a:gd name="connsiteY41" fmla="*/ 7085 h 10000"/>
              <a:gd name="connsiteX42" fmla="*/ 7635 w 10000"/>
              <a:gd name="connsiteY42" fmla="*/ 7398 h 10000"/>
              <a:gd name="connsiteX43" fmla="*/ 7533 w 10000"/>
              <a:gd name="connsiteY43" fmla="*/ 7398 h 10000"/>
              <a:gd name="connsiteX44" fmla="*/ 7453 w 10000"/>
              <a:gd name="connsiteY44" fmla="*/ 8088 h 10000"/>
              <a:gd name="connsiteX45" fmla="*/ 7330 w 10000"/>
              <a:gd name="connsiteY45" fmla="*/ 8292 h 10000"/>
              <a:gd name="connsiteX46" fmla="*/ 7368 w 10000"/>
              <a:gd name="connsiteY46" fmla="*/ 8542 h 10000"/>
              <a:gd name="connsiteX47" fmla="*/ 7341 w 10000"/>
              <a:gd name="connsiteY47" fmla="*/ 8699 h 10000"/>
              <a:gd name="connsiteX48" fmla="*/ 7261 w 10000"/>
              <a:gd name="connsiteY48" fmla="*/ 8589 h 10000"/>
              <a:gd name="connsiteX49" fmla="*/ 7192 w 10000"/>
              <a:gd name="connsiteY49" fmla="*/ 9154 h 10000"/>
              <a:gd name="connsiteX50" fmla="*/ 7160 w 10000"/>
              <a:gd name="connsiteY50" fmla="*/ 9154 h 10000"/>
              <a:gd name="connsiteX51" fmla="*/ 7149 w 10000"/>
              <a:gd name="connsiteY51" fmla="*/ 8903 h 10000"/>
              <a:gd name="connsiteX52" fmla="*/ 7122 w 10000"/>
              <a:gd name="connsiteY52" fmla="*/ 9075 h 10000"/>
              <a:gd name="connsiteX53" fmla="*/ 7090 w 10000"/>
              <a:gd name="connsiteY53" fmla="*/ 9310 h 10000"/>
              <a:gd name="connsiteX54" fmla="*/ 6887 w 10000"/>
              <a:gd name="connsiteY54" fmla="*/ 9310 h 10000"/>
              <a:gd name="connsiteX55" fmla="*/ 6845 w 10000"/>
              <a:gd name="connsiteY55" fmla="*/ 9796 h 10000"/>
              <a:gd name="connsiteX56" fmla="*/ 6818 w 10000"/>
              <a:gd name="connsiteY56" fmla="*/ 9389 h 10000"/>
              <a:gd name="connsiteX57" fmla="*/ 6620 w 10000"/>
              <a:gd name="connsiteY57" fmla="*/ 9592 h 10000"/>
              <a:gd name="connsiteX58" fmla="*/ 6385 w 10000"/>
              <a:gd name="connsiteY58" fmla="*/ 8903 h 10000"/>
              <a:gd name="connsiteX59" fmla="*/ 6385 w 10000"/>
              <a:gd name="connsiteY59" fmla="*/ 9028 h 10000"/>
              <a:gd name="connsiteX60" fmla="*/ 6428 w 10000"/>
              <a:gd name="connsiteY60" fmla="*/ 9154 h 10000"/>
              <a:gd name="connsiteX61" fmla="*/ 6273 w 10000"/>
              <a:gd name="connsiteY61" fmla="*/ 9357 h 10000"/>
              <a:gd name="connsiteX62" fmla="*/ 6316 w 10000"/>
              <a:gd name="connsiteY62" fmla="*/ 9436 h 10000"/>
              <a:gd name="connsiteX63" fmla="*/ 6193 w 10000"/>
              <a:gd name="connsiteY63" fmla="*/ 9592 h 10000"/>
              <a:gd name="connsiteX64" fmla="*/ 6097 w 10000"/>
              <a:gd name="connsiteY64" fmla="*/ 9185 h 10000"/>
              <a:gd name="connsiteX65" fmla="*/ 6054 w 10000"/>
              <a:gd name="connsiteY65" fmla="*/ 9185 h 10000"/>
              <a:gd name="connsiteX66" fmla="*/ 6054 w 10000"/>
              <a:gd name="connsiteY66" fmla="*/ 9483 h 10000"/>
              <a:gd name="connsiteX67" fmla="*/ 5804 w 10000"/>
              <a:gd name="connsiteY67" fmla="*/ 9483 h 10000"/>
              <a:gd name="connsiteX68" fmla="*/ 5900 w 10000"/>
              <a:gd name="connsiteY68" fmla="*/ 9843 h 10000"/>
              <a:gd name="connsiteX69" fmla="*/ 5889 w 10000"/>
              <a:gd name="connsiteY69" fmla="*/ 10000 h 10000"/>
              <a:gd name="connsiteX70" fmla="*/ 5419 w 10000"/>
              <a:gd name="connsiteY70" fmla="*/ 9843 h 10000"/>
              <a:gd name="connsiteX71" fmla="*/ 5350 w 10000"/>
              <a:gd name="connsiteY71" fmla="*/ 9436 h 10000"/>
              <a:gd name="connsiteX72" fmla="*/ 5222 w 10000"/>
              <a:gd name="connsiteY72" fmla="*/ 9718 h 10000"/>
              <a:gd name="connsiteX73" fmla="*/ 5179 w 10000"/>
              <a:gd name="connsiteY73" fmla="*/ 9592 h 10000"/>
              <a:gd name="connsiteX74" fmla="*/ 5195 w 10000"/>
              <a:gd name="connsiteY74" fmla="*/ 9279 h 10000"/>
              <a:gd name="connsiteX75" fmla="*/ 5099 w 10000"/>
              <a:gd name="connsiteY75" fmla="*/ 9639 h 10000"/>
              <a:gd name="connsiteX76" fmla="*/ 5056 w 10000"/>
              <a:gd name="connsiteY76" fmla="*/ 9592 h 10000"/>
              <a:gd name="connsiteX77" fmla="*/ 5003 w 10000"/>
              <a:gd name="connsiteY77" fmla="*/ 9154 h 10000"/>
              <a:gd name="connsiteX78" fmla="*/ 4987 w 10000"/>
              <a:gd name="connsiteY78" fmla="*/ 9154 h 10000"/>
              <a:gd name="connsiteX79" fmla="*/ 4987 w 10000"/>
              <a:gd name="connsiteY79" fmla="*/ 9357 h 10000"/>
              <a:gd name="connsiteX80" fmla="*/ 5029 w 10000"/>
              <a:gd name="connsiteY80" fmla="*/ 9436 h 10000"/>
              <a:gd name="connsiteX81" fmla="*/ 5083 w 10000"/>
              <a:gd name="connsiteY81" fmla="*/ 8125 h 10000"/>
              <a:gd name="connsiteX82" fmla="*/ 4958 w 10000"/>
              <a:gd name="connsiteY82" fmla="*/ 7887 h 10000"/>
              <a:gd name="connsiteX83" fmla="*/ 4870 w 10000"/>
              <a:gd name="connsiteY83" fmla="*/ 7584 h 10000"/>
              <a:gd name="connsiteX84" fmla="*/ 4917 w 10000"/>
              <a:gd name="connsiteY84" fmla="*/ 7813 h 10000"/>
              <a:gd name="connsiteX85" fmla="*/ 4597 w 10000"/>
              <a:gd name="connsiteY85" fmla="*/ 7786 h 10000"/>
              <a:gd name="connsiteX86" fmla="*/ 4677 w 10000"/>
              <a:gd name="connsiteY86" fmla="*/ 7599 h 10000"/>
              <a:gd name="connsiteX87" fmla="*/ 4592 w 10000"/>
              <a:gd name="connsiteY87" fmla="*/ 7560 h 10000"/>
              <a:gd name="connsiteX88" fmla="*/ 4497 w 10000"/>
              <a:gd name="connsiteY88" fmla="*/ 7583 h 10000"/>
              <a:gd name="connsiteX89" fmla="*/ 4359 w 10000"/>
              <a:gd name="connsiteY89" fmla="*/ 7747 h 10000"/>
              <a:gd name="connsiteX90" fmla="*/ 4337 w 10000"/>
              <a:gd name="connsiteY90" fmla="*/ 7605 h 10000"/>
              <a:gd name="connsiteX91" fmla="*/ 4345 w 10000"/>
              <a:gd name="connsiteY91" fmla="*/ 6785 h 10000"/>
              <a:gd name="connsiteX92" fmla="*/ 4122 w 10000"/>
              <a:gd name="connsiteY92" fmla="*/ 7501 h 10000"/>
              <a:gd name="connsiteX93" fmla="*/ 4058 w 10000"/>
              <a:gd name="connsiteY93" fmla="*/ 7032 h 10000"/>
              <a:gd name="connsiteX94" fmla="*/ 3954 w 10000"/>
              <a:gd name="connsiteY94" fmla="*/ 6947 h 10000"/>
              <a:gd name="connsiteX95" fmla="*/ 4044 w 10000"/>
              <a:gd name="connsiteY95" fmla="*/ 7470 h 10000"/>
              <a:gd name="connsiteX96" fmla="*/ 3833 w 10000"/>
              <a:gd name="connsiteY96" fmla="*/ 6875 h 10000"/>
              <a:gd name="connsiteX97" fmla="*/ 3719 w 10000"/>
              <a:gd name="connsiteY97" fmla="*/ 6954 h 10000"/>
              <a:gd name="connsiteX98" fmla="*/ 3750 w 10000"/>
              <a:gd name="connsiteY98" fmla="*/ 6250 h 10000"/>
              <a:gd name="connsiteX99" fmla="*/ 3631 w 10000"/>
              <a:gd name="connsiteY99" fmla="*/ 6348 h 10000"/>
              <a:gd name="connsiteX100" fmla="*/ 3615 w 10000"/>
              <a:gd name="connsiteY100" fmla="*/ 6348 h 10000"/>
              <a:gd name="connsiteX101" fmla="*/ 3465 w 10000"/>
              <a:gd name="connsiteY101" fmla="*/ 6379 h 10000"/>
              <a:gd name="connsiteX102" fmla="*/ 3406 w 10000"/>
              <a:gd name="connsiteY102" fmla="*/ 5893 h 10000"/>
              <a:gd name="connsiteX103" fmla="*/ 3198 w 10000"/>
              <a:gd name="connsiteY103" fmla="*/ 5815 h 10000"/>
              <a:gd name="connsiteX104" fmla="*/ 3091 w 10000"/>
              <a:gd name="connsiteY104" fmla="*/ 5862 h 10000"/>
              <a:gd name="connsiteX105" fmla="*/ 3006 w 10000"/>
              <a:gd name="connsiteY105" fmla="*/ 5533 h 10000"/>
              <a:gd name="connsiteX106" fmla="*/ 2990 w 10000"/>
              <a:gd name="connsiteY106" fmla="*/ 5533 h 10000"/>
              <a:gd name="connsiteX107" fmla="*/ 2936 w 10000"/>
              <a:gd name="connsiteY107" fmla="*/ 5972 h 10000"/>
              <a:gd name="connsiteX108" fmla="*/ 2910 w 10000"/>
              <a:gd name="connsiteY108" fmla="*/ 5940 h 10000"/>
              <a:gd name="connsiteX109" fmla="*/ 2851 w 10000"/>
              <a:gd name="connsiteY109" fmla="*/ 5204 h 10000"/>
              <a:gd name="connsiteX110" fmla="*/ 2840 w 10000"/>
              <a:gd name="connsiteY110" fmla="*/ 5204 h 10000"/>
              <a:gd name="connsiteX111" fmla="*/ 2840 w 10000"/>
              <a:gd name="connsiteY111" fmla="*/ 5408 h 10000"/>
              <a:gd name="connsiteX112" fmla="*/ 2798 w 10000"/>
              <a:gd name="connsiteY112" fmla="*/ 5282 h 10000"/>
              <a:gd name="connsiteX113" fmla="*/ 2814 w 10000"/>
              <a:gd name="connsiteY113" fmla="*/ 4796 h 10000"/>
              <a:gd name="connsiteX114" fmla="*/ 2563 w 10000"/>
              <a:gd name="connsiteY114" fmla="*/ 4671 h 10000"/>
              <a:gd name="connsiteX115" fmla="*/ 2440 w 10000"/>
              <a:gd name="connsiteY115" fmla="*/ 4922 h 10000"/>
              <a:gd name="connsiteX116" fmla="*/ 2023 w 10000"/>
              <a:gd name="connsiteY116" fmla="*/ 3574 h 10000"/>
              <a:gd name="connsiteX117" fmla="*/ 2034 w 10000"/>
              <a:gd name="connsiteY117" fmla="*/ 3777 h 10000"/>
              <a:gd name="connsiteX118" fmla="*/ 1815 w 10000"/>
              <a:gd name="connsiteY118" fmla="*/ 3668 h 10000"/>
              <a:gd name="connsiteX119" fmla="*/ 1815 w 10000"/>
              <a:gd name="connsiteY119" fmla="*/ 3542 h 10000"/>
              <a:gd name="connsiteX120" fmla="*/ 1842 w 10000"/>
              <a:gd name="connsiteY120" fmla="*/ 3166 h 10000"/>
              <a:gd name="connsiteX121" fmla="*/ 1773 w 10000"/>
              <a:gd name="connsiteY121" fmla="*/ 2931 h 10000"/>
              <a:gd name="connsiteX122" fmla="*/ 1580 w 10000"/>
              <a:gd name="connsiteY122" fmla="*/ 2727 h 10000"/>
              <a:gd name="connsiteX123" fmla="*/ 1468 w 10000"/>
              <a:gd name="connsiteY123" fmla="*/ 2884 h 10000"/>
              <a:gd name="connsiteX124" fmla="*/ 1468 w 10000"/>
              <a:gd name="connsiteY124" fmla="*/ 3495 h 10000"/>
              <a:gd name="connsiteX125" fmla="*/ 1442 w 10000"/>
              <a:gd name="connsiteY125" fmla="*/ 3542 h 10000"/>
              <a:gd name="connsiteX126" fmla="*/ 1383 w 10000"/>
              <a:gd name="connsiteY126" fmla="*/ 3542 h 10000"/>
              <a:gd name="connsiteX127" fmla="*/ 1233 w 10000"/>
              <a:gd name="connsiteY127" fmla="*/ 3088 h 10000"/>
              <a:gd name="connsiteX128" fmla="*/ 1095 w 10000"/>
              <a:gd name="connsiteY128" fmla="*/ 3871 h 10000"/>
              <a:gd name="connsiteX129" fmla="*/ 1041 w 10000"/>
              <a:gd name="connsiteY129" fmla="*/ 3824 h 10000"/>
              <a:gd name="connsiteX130" fmla="*/ 886 w 10000"/>
              <a:gd name="connsiteY130" fmla="*/ 2806 h 10000"/>
              <a:gd name="connsiteX131" fmla="*/ 721 w 10000"/>
              <a:gd name="connsiteY131" fmla="*/ 2524 h 10000"/>
              <a:gd name="connsiteX132" fmla="*/ 625 w 10000"/>
              <a:gd name="connsiteY132" fmla="*/ 2602 h 10000"/>
              <a:gd name="connsiteX133" fmla="*/ 651 w 10000"/>
              <a:gd name="connsiteY133" fmla="*/ 2241 h 10000"/>
              <a:gd name="connsiteX134" fmla="*/ 358 w 10000"/>
              <a:gd name="connsiteY134" fmla="*/ 2069 h 10000"/>
              <a:gd name="connsiteX135" fmla="*/ 416 w 10000"/>
              <a:gd name="connsiteY135" fmla="*/ 1865 h 10000"/>
              <a:gd name="connsiteX136" fmla="*/ 374 w 10000"/>
              <a:gd name="connsiteY136" fmla="*/ 1865 h 10000"/>
              <a:gd name="connsiteX137" fmla="*/ 251 w 10000"/>
              <a:gd name="connsiteY137" fmla="*/ 2069 h 10000"/>
              <a:gd name="connsiteX138" fmla="*/ 304 w 10000"/>
              <a:gd name="connsiteY138" fmla="*/ 1865 h 10000"/>
              <a:gd name="connsiteX139" fmla="*/ 320 w 10000"/>
              <a:gd name="connsiteY139" fmla="*/ 1787 h 10000"/>
              <a:gd name="connsiteX140" fmla="*/ 155 w 10000"/>
              <a:gd name="connsiteY140" fmla="*/ 1959 h 10000"/>
              <a:gd name="connsiteX141" fmla="*/ 155 w 10000"/>
              <a:gd name="connsiteY141" fmla="*/ 940 h 10000"/>
              <a:gd name="connsiteX142" fmla="*/ 43 w 10000"/>
              <a:gd name="connsiteY142" fmla="*/ 862 h 10000"/>
              <a:gd name="connsiteX143" fmla="*/ 0 w 10000"/>
              <a:gd name="connsiteY143" fmla="*/ 1066 h 10000"/>
              <a:gd name="connsiteX144" fmla="*/ 0 w 10000"/>
              <a:gd name="connsiteY144" fmla="*/ 0 h 10000"/>
              <a:gd name="connsiteX0" fmla="*/ 0 w 10000"/>
              <a:gd name="connsiteY0" fmla="*/ 0 h 10000"/>
              <a:gd name="connsiteX1" fmla="*/ 10000 w 10000"/>
              <a:gd name="connsiteY1" fmla="*/ 0 h 10000"/>
              <a:gd name="connsiteX2" fmla="*/ 10000 w 10000"/>
              <a:gd name="connsiteY2" fmla="*/ 5815 h 10000"/>
              <a:gd name="connsiteX3" fmla="*/ 9920 w 10000"/>
              <a:gd name="connsiteY3" fmla="*/ 5658 h 10000"/>
              <a:gd name="connsiteX4" fmla="*/ 9754 w 10000"/>
              <a:gd name="connsiteY4" fmla="*/ 6019 h 10000"/>
              <a:gd name="connsiteX5" fmla="*/ 9712 w 10000"/>
              <a:gd name="connsiteY5" fmla="*/ 6881 h 10000"/>
              <a:gd name="connsiteX6" fmla="*/ 9349 w 10000"/>
              <a:gd name="connsiteY6" fmla="*/ 7398 h 10000"/>
              <a:gd name="connsiteX7" fmla="*/ 9279 w 10000"/>
              <a:gd name="connsiteY7" fmla="*/ 7194 h 10000"/>
              <a:gd name="connsiteX8" fmla="*/ 9253 w 10000"/>
              <a:gd name="connsiteY8" fmla="*/ 7241 h 10000"/>
              <a:gd name="connsiteX9" fmla="*/ 9242 w 10000"/>
              <a:gd name="connsiteY9" fmla="*/ 7602 h 10000"/>
              <a:gd name="connsiteX10" fmla="*/ 9156 w 10000"/>
              <a:gd name="connsiteY10" fmla="*/ 7649 h 10000"/>
              <a:gd name="connsiteX11" fmla="*/ 9034 w 10000"/>
              <a:gd name="connsiteY11" fmla="*/ 7241 h 10000"/>
              <a:gd name="connsiteX12" fmla="*/ 9071 w 10000"/>
              <a:gd name="connsiteY12" fmla="*/ 7085 h 10000"/>
              <a:gd name="connsiteX13" fmla="*/ 9007 w 10000"/>
              <a:gd name="connsiteY13" fmla="*/ 6834 h 10000"/>
              <a:gd name="connsiteX14" fmla="*/ 8825 w 10000"/>
              <a:gd name="connsiteY14" fmla="*/ 7038 h 10000"/>
              <a:gd name="connsiteX15" fmla="*/ 8809 w 10000"/>
              <a:gd name="connsiteY15" fmla="*/ 6912 h 10000"/>
              <a:gd name="connsiteX16" fmla="*/ 8868 w 10000"/>
              <a:gd name="connsiteY16" fmla="*/ 6755 h 10000"/>
              <a:gd name="connsiteX17" fmla="*/ 8836 w 10000"/>
              <a:gd name="connsiteY17" fmla="*/ 6630 h 10000"/>
              <a:gd name="connsiteX18" fmla="*/ 8756 w 10000"/>
              <a:gd name="connsiteY18" fmla="*/ 6708 h 10000"/>
              <a:gd name="connsiteX19" fmla="*/ 8671 w 10000"/>
              <a:gd name="connsiteY19" fmla="*/ 6379 h 10000"/>
              <a:gd name="connsiteX20" fmla="*/ 8697 w 10000"/>
              <a:gd name="connsiteY20" fmla="*/ 6097 h 10000"/>
              <a:gd name="connsiteX21" fmla="*/ 8628 w 10000"/>
              <a:gd name="connsiteY21" fmla="*/ 6176 h 10000"/>
              <a:gd name="connsiteX22" fmla="*/ 8590 w 10000"/>
              <a:gd name="connsiteY22" fmla="*/ 6912 h 10000"/>
              <a:gd name="connsiteX23" fmla="*/ 8436 w 10000"/>
              <a:gd name="connsiteY23" fmla="*/ 6834 h 10000"/>
              <a:gd name="connsiteX24" fmla="*/ 8436 w 10000"/>
              <a:gd name="connsiteY24" fmla="*/ 6787 h 10000"/>
              <a:gd name="connsiteX25" fmla="*/ 8478 w 10000"/>
              <a:gd name="connsiteY25" fmla="*/ 6677 h 10000"/>
              <a:gd name="connsiteX26" fmla="*/ 8478 w 10000"/>
              <a:gd name="connsiteY26" fmla="*/ 6630 h 10000"/>
              <a:gd name="connsiteX27" fmla="*/ 8382 w 10000"/>
              <a:gd name="connsiteY27" fmla="*/ 6505 h 10000"/>
              <a:gd name="connsiteX28" fmla="*/ 8356 w 10000"/>
              <a:gd name="connsiteY28" fmla="*/ 6787 h 10000"/>
              <a:gd name="connsiteX29" fmla="*/ 8409 w 10000"/>
              <a:gd name="connsiteY29" fmla="*/ 7038 h 10000"/>
              <a:gd name="connsiteX30" fmla="*/ 8393 w 10000"/>
              <a:gd name="connsiteY30" fmla="*/ 7038 h 10000"/>
              <a:gd name="connsiteX31" fmla="*/ 8297 w 10000"/>
              <a:gd name="connsiteY31" fmla="*/ 6787 h 10000"/>
              <a:gd name="connsiteX32" fmla="*/ 8254 w 10000"/>
              <a:gd name="connsiteY32" fmla="*/ 6348 h 10000"/>
              <a:gd name="connsiteX33" fmla="*/ 8217 w 10000"/>
              <a:gd name="connsiteY33" fmla="*/ 6348 h 10000"/>
              <a:gd name="connsiteX34" fmla="*/ 8201 w 10000"/>
              <a:gd name="connsiteY34" fmla="*/ 6505 h 10000"/>
              <a:gd name="connsiteX35" fmla="*/ 8115 w 10000"/>
              <a:gd name="connsiteY35" fmla="*/ 6379 h 10000"/>
              <a:gd name="connsiteX36" fmla="*/ 8078 w 10000"/>
              <a:gd name="connsiteY36" fmla="*/ 6583 h 10000"/>
              <a:gd name="connsiteX37" fmla="*/ 8078 w 10000"/>
              <a:gd name="connsiteY37" fmla="*/ 6426 h 10000"/>
              <a:gd name="connsiteX38" fmla="*/ 7939 w 10000"/>
              <a:gd name="connsiteY38" fmla="*/ 6755 h 10000"/>
              <a:gd name="connsiteX39" fmla="*/ 7854 w 10000"/>
              <a:gd name="connsiteY39" fmla="*/ 6755 h 10000"/>
              <a:gd name="connsiteX40" fmla="*/ 7645 w 10000"/>
              <a:gd name="connsiteY40" fmla="*/ 7241 h 10000"/>
              <a:gd name="connsiteX41" fmla="*/ 7603 w 10000"/>
              <a:gd name="connsiteY41" fmla="*/ 7085 h 10000"/>
              <a:gd name="connsiteX42" fmla="*/ 7635 w 10000"/>
              <a:gd name="connsiteY42" fmla="*/ 7398 h 10000"/>
              <a:gd name="connsiteX43" fmla="*/ 7533 w 10000"/>
              <a:gd name="connsiteY43" fmla="*/ 7398 h 10000"/>
              <a:gd name="connsiteX44" fmla="*/ 7453 w 10000"/>
              <a:gd name="connsiteY44" fmla="*/ 8088 h 10000"/>
              <a:gd name="connsiteX45" fmla="*/ 7330 w 10000"/>
              <a:gd name="connsiteY45" fmla="*/ 8292 h 10000"/>
              <a:gd name="connsiteX46" fmla="*/ 7368 w 10000"/>
              <a:gd name="connsiteY46" fmla="*/ 8542 h 10000"/>
              <a:gd name="connsiteX47" fmla="*/ 7341 w 10000"/>
              <a:gd name="connsiteY47" fmla="*/ 8699 h 10000"/>
              <a:gd name="connsiteX48" fmla="*/ 7261 w 10000"/>
              <a:gd name="connsiteY48" fmla="*/ 8589 h 10000"/>
              <a:gd name="connsiteX49" fmla="*/ 7192 w 10000"/>
              <a:gd name="connsiteY49" fmla="*/ 9154 h 10000"/>
              <a:gd name="connsiteX50" fmla="*/ 7160 w 10000"/>
              <a:gd name="connsiteY50" fmla="*/ 9154 h 10000"/>
              <a:gd name="connsiteX51" fmla="*/ 7149 w 10000"/>
              <a:gd name="connsiteY51" fmla="*/ 8903 h 10000"/>
              <a:gd name="connsiteX52" fmla="*/ 7122 w 10000"/>
              <a:gd name="connsiteY52" fmla="*/ 9075 h 10000"/>
              <a:gd name="connsiteX53" fmla="*/ 7090 w 10000"/>
              <a:gd name="connsiteY53" fmla="*/ 9310 h 10000"/>
              <a:gd name="connsiteX54" fmla="*/ 6887 w 10000"/>
              <a:gd name="connsiteY54" fmla="*/ 9310 h 10000"/>
              <a:gd name="connsiteX55" fmla="*/ 6845 w 10000"/>
              <a:gd name="connsiteY55" fmla="*/ 9796 h 10000"/>
              <a:gd name="connsiteX56" fmla="*/ 6818 w 10000"/>
              <a:gd name="connsiteY56" fmla="*/ 9389 h 10000"/>
              <a:gd name="connsiteX57" fmla="*/ 6620 w 10000"/>
              <a:gd name="connsiteY57" fmla="*/ 9592 h 10000"/>
              <a:gd name="connsiteX58" fmla="*/ 6385 w 10000"/>
              <a:gd name="connsiteY58" fmla="*/ 8903 h 10000"/>
              <a:gd name="connsiteX59" fmla="*/ 6385 w 10000"/>
              <a:gd name="connsiteY59" fmla="*/ 9028 h 10000"/>
              <a:gd name="connsiteX60" fmla="*/ 6428 w 10000"/>
              <a:gd name="connsiteY60" fmla="*/ 9154 h 10000"/>
              <a:gd name="connsiteX61" fmla="*/ 6273 w 10000"/>
              <a:gd name="connsiteY61" fmla="*/ 9357 h 10000"/>
              <a:gd name="connsiteX62" fmla="*/ 6316 w 10000"/>
              <a:gd name="connsiteY62" fmla="*/ 9436 h 10000"/>
              <a:gd name="connsiteX63" fmla="*/ 6193 w 10000"/>
              <a:gd name="connsiteY63" fmla="*/ 9592 h 10000"/>
              <a:gd name="connsiteX64" fmla="*/ 6097 w 10000"/>
              <a:gd name="connsiteY64" fmla="*/ 9185 h 10000"/>
              <a:gd name="connsiteX65" fmla="*/ 6054 w 10000"/>
              <a:gd name="connsiteY65" fmla="*/ 9185 h 10000"/>
              <a:gd name="connsiteX66" fmla="*/ 6054 w 10000"/>
              <a:gd name="connsiteY66" fmla="*/ 9483 h 10000"/>
              <a:gd name="connsiteX67" fmla="*/ 5804 w 10000"/>
              <a:gd name="connsiteY67" fmla="*/ 9483 h 10000"/>
              <a:gd name="connsiteX68" fmla="*/ 5900 w 10000"/>
              <a:gd name="connsiteY68" fmla="*/ 9843 h 10000"/>
              <a:gd name="connsiteX69" fmla="*/ 5889 w 10000"/>
              <a:gd name="connsiteY69" fmla="*/ 10000 h 10000"/>
              <a:gd name="connsiteX70" fmla="*/ 5419 w 10000"/>
              <a:gd name="connsiteY70" fmla="*/ 9843 h 10000"/>
              <a:gd name="connsiteX71" fmla="*/ 5350 w 10000"/>
              <a:gd name="connsiteY71" fmla="*/ 9436 h 10000"/>
              <a:gd name="connsiteX72" fmla="*/ 5222 w 10000"/>
              <a:gd name="connsiteY72" fmla="*/ 9718 h 10000"/>
              <a:gd name="connsiteX73" fmla="*/ 5179 w 10000"/>
              <a:gd name="connsiteY73" fmla="*/ 9592 h 10000"/>
              <a:gd name="connsiteX74" fmla="*/ 5195 w 10000"/>
              <a:gd name="connsiteY74" fmla="*/ 9279 h 10000"/>
              <a:gd name="connsiteX75" fmla="*/ 5099 w 10000"/>
              <a:gd name="connsiteY75" fmla="*/ 9639 h 10000"/>
              <a:gd name="connsiteX76" fmla="*/ 5056 w 10000"/>
              <a:gd name="connsiteY76" fmla="*/ 9592 h 10000"/>
              <a:gd name="connsiteX77" fmla="*/ 5003 w 10000"/>
              <a:gd name="connsiteY77" fmla="*/ 9154 h 10000"/>
              <a:gd name="connsiteX78" fmla="*/ 4987 w 10000"/>
              <a:gd name="connsiteY78" fmla="*/ 9154 h 10000"/>
              <a:gd name="connsiteX79" fmla="*/ 5083 w 10000"/>
              <a:gd name="connsiteY79" fmla="*/ 7813 h 10000"/>
              <a:gd name="connsiteX80" fmla="*/ 5029 w 10000"/>
              <a:gd name="connsiteY80" fmla="*/ 9436 h 10000"/>
              <a:gd name="connsiteX81" fmla="*/ 5083 w 10000"/>
              <a:gd name="connsiteY81" fmla="*/ 8125 h 10000"/>
              <a:gd name="connsiteX82" fmla="*/ 4958 w 10000"/>
              <a:gd name="connsiteY82" fmla="*/ 7887 h 10000"/>
              <a:gd name="connsiteX83" fmla="*/ 4870 w 10000"/>
              <a:gd name="connsiteY83" fmla="*/ 7584 h 10000"/>
              <a:gd name="connsiteX84" fmla="*/ 4917 w 10000"/>
              <a:gd name="connsiteY84" fmla="*/ 7813 h 10000"/>
              <a:gd name="connsiteX85" fmla="*/ 4597 w 10000"/>
              <a:gd name="connsiteY85" fmla="*/ 7786 h 10000"/>
              <a:gd name="connsiteX86" fmla="*/ 4677 w 10000"/>
              <a:gd name="connsiteY86" fmla="*/ 7599 h 10000"/>
              <a:gd name="connsiteX87" fmla="*/ 4592 w 10000"/>
              <a:gd name="connsiteY87" fmla="*/ 7560 h 10000"/>
              <a:gd name="connsiteX88" fmla="*/ 4497 w 10000"/>
              <a:gd name="connsiteY88" fmla="*/ 7583 h 10000"/>
              <a:gd name="connsiteX89" fmla="*/ 4359 w 10000"/>
              <a:gd name="connsiteY89" fmla="*/ 7747 h 10000"/>
              <a:gd name="connsiteX90" fmla="*/ 4337 w 10000"/>
              <a:gd name="connsiteY90" fmla="*/ 7605 h 10000"/>
              <a:gd name="connsiteX91" fmla="*/ 4345 w 10000"/>
              <a:gd name="connsiteY91" fmla="*/ 6785 h 10000"/>
              <a:gd name="connsiteX92" fmla="*/ 4122 w 10000"/>
              <a:gd name="connsiteY92" fmla="*/ 7501 h 10000"/>
              <a:gd name="connsiteX93" fmla="*/ 4058 w 10000"/>
              <a:gd name="connsiteY93" fmla="*/ 7032 h 10000"/>
              <a:gd name="connsiteX94" fmla="*/ 3954 w 10000"/>
              <a:gd name="connsiteY94" fmla="*/ 6947 h 10000"/>
              <a:gd name="connsiteX95" fmla="*/ 4044 w 10000"/>
              <a:gd name="connsiteY95" fmla="*/ 7470 h 10000"/>
              <a:gd name="connsiteX96" fmla="*/ 3833 w 10000"/>
              <a:gd name="connsiteY96" fmla="*/ 6875 h 10000"/>
              <a:gd name="connsiteX97" fmla="*/ 3719 w 10000"/>
              <a:gd name="connsiteY97" fmla="*/ 6954 h 10000"/>
              <a:gd name="connsiteX98" fmla="*/ 3750 w 10000"/>
              <a:gd name="connsiteY98" fmla="*/ 6250 h 10000"/>
              <a:gd name="connsiteX99" fmla="*/ 3631 w 10000"/>
              <a:gd name="connsiteY99" fmla="*/ 6348 h 10000"/>
              <a:gd name="connsiteX100" fmla="*/ 3615 w 10000"/>
              <a:gd name="connsiteY100" fmla="*/ 6348 h 10000"/>
              <a:gd name="connsiteX101" fmla="*/ 3465 w 10000"/>
              <a:gd name="connsiteY101" fmla="*/ 6379 h 10000"/>
              <a:gd name="connsiteX102" fmla="*/ 3406 w 10000"/>
              <a:gd name="connsiteY102" fmla="*/ 5893 h 10000"/>
              <a:gd name="connsiteX103" fmla="*/ 3198 w 10000"/>
              <a:gd name="connsiteY103" fmla="*/ 5815 h 10000"/>
              <a:gd name="connsiteX104" fmla="*/ 3091 w 10000"/>
              <a:gd name="connsiteY104" fmla="*/ 5862 h 10000"/>
              <a:gd name="connsiteX105" fmla="*/ 3006 w 10000"/>
              <a:gd name="connsiteY105" fmla="*/ 5533 h 10000"/>
              <a:gd name="connsiteX106" fmla="*/ 2990 w 10000"/>
              <a:gd name="connsiteY106" fmla="*/ 5533 h 10000"/>
              <a:gd name="connsiteX107" fmla="*/ 2936 w 10000"/>
              <a:gd name="connsiteY107" fmla="*/ 5972 h 10000"/>
              <a:gd name="connsiteX108" fmla="*/ 2910 w 10000"/>
              <a:gd name="connsiteY108" fmla="*/ 5940 h 10000"/>
              <a:gd name="connsiteX109" fmla="*/ 2851 w 10000"/>
              <a:gd name="connsiteY109" fmla="*/ 5204 h 10000"/>
              <a:gd name="connsiteX110" fmla="*/ 2840 w 10000"/>
              <a:gd name="connsiteY110" fmla="*/ 5204 h 10000"/>
              <a:gd name="connsiteX111" fmla="*/ 2840 w 10000"/>
              <a:gd name="connsiteY111" fmla="*/ 5408 h 10000"/>
              <a:gd name="connsiteX112" fmla="*/ 2798 w 10000"/>
              <a:gd name="connsiteY112" fmla="*/ 5282 h 10000"/>
              <a:gd name="connsiteX113" fmla="*/ 2814 w 10000"/>
              <a:gd name="connsiteY113" fmla="*/ 4796 h 10000"/>
              <a:gd name="connsiteX114" fmla="*/ 2563 w 10000"/>
              <a:gd name="connsiteY114" fmla="*/ 4671 h 10000"/>
              <a:gd name="connsiteX115" fmla="*/ 2440 w 10000"/>
              <a:gd name="connsiteY115" fmla="*/ 4922 h 10000"/>
              <a:gd name="connsiteX116" fmla="*/ 2023 w 10000"/>
              <a:gd name="connsiteY116" fmla="*/ 3574 h 10000"/>
              <a:gd name="connsiteX117" fmla="*/ 2034 w 10000"/>
              <a:gd name="connsiteY117" fmla="*/ 3777 h 10000"/>
              <a:gd name="connsiteX118" fmla="*/ 1815 w 10000"/>
              <a:gd name="connsiteY118" fmla="*/ 3668 h 10000"/>
              <a:gd name="connsiteX119" fmla="*/ 1815 w 10000"/>
              <a:gd name="connsiteY119" fmla="*/ 3542 h 10000"/>
              <a:gd name="connsiteX120" fmla="*/ 1842 w 10000"/>
              <a:gd name="connsiteY120" fmla="*/ 3166 h 10000"/>
              <a:gd name="connsiteX121" fmla="*/ 1773 w 10000"/>
              <a:gd name="connsiteY121" fmla="*/ 2931 h 10000"/>
              <a:gd name="connsiteX122" fmla="*/ 1580 w 10000"/>
              <a:gd name="connsiteY122" fmla="*/ 2727 h 10000"/>
              <a:gd name="connsiteX123" fmla="*/ 1468 w 10000"/>
              <a:gd name="connsiteY123" fmla="*/ 2884 h 10000"/>
              <a:gd name="connsiteX124" fmla="*/ 1468 w 10000"/>
              <a:gd name="connsiteY124" fmla="*/ 3495 h 10000"/>
              <a:gd name="connsiteX125" fmla="*/ 1442 w 10000"/>
              <a:gd name="connsiteY125" fmla="*/ 3542 h 10000"/>
              <a:gd name="connsiteX126" fmla="*/ 1383 w 10000"/>
              <a:gd name="connsiteY126" fmla="*/ 3542 h 10000"/>
              <a:gd name="connsiteX127" fmla="*/ 1233 w 10000"/>
              <a:gd name="connsiteY127" fmla="*/ 3088 h 10000"/>
              <a:gd name="connsiteX128" fmla="*/ 1095 w 10000"/>
              <a:gd name="connsiteY128" fmla="*/ 3871 h 10000"/>
              <a:gd name="connsiteX129" fmla="*/ 1041 w 10000"/>
              <a:gd name="connsiteY129" fmla="*/ 3824 h 10000"/>
              <a:gd name="connsiteX130" fmla="*/ 886 w 10000"/>
              <a:gd name="connsiteY130" fmla="*/ 2806 h 10000"/>
              <a:gd name="connsiteX131" fmla="*/ 721 w 10000"/>
              <a:gd name="connsiteY131" fmla="*/ 2524 h 10000"/>
              <a:gd name="connsiteX132" fmla="*/ 625 w 10000"/>
              <a:gd name="connsiteY132" fmla="*/ 2602 h 10000"/>
              <a:gd name="connsiteX133" fmla="*/ 651 w 10000"/>
              <a:gd name="connsiteY133" fmla="*/ 2241 h 10000"/>
              <a:gd name="connsiteX134" fmla="*/ 358 w 10000"/>
              <a:gd name="connsiteY134" fmla="*/ 2069 h 10000"/>
              <a:gd name="connsiteX135" fmla="*/ 416 w 10000"/>
              <a:gd name="connsiteY135" fmla="*/ 1865 h 10000"/>
              <a:gd name="connsiteX136" fmla="*/ 374 w 10000"/>
              <a:gd name="connsiteY136" fmla="*/ 1865 h 10000"/>
              <a:gd name="connsiteX137" fmla="*/ 251 w 10000"/>
              <a:gd name="connsiteY137" fmla="*/ 2069 h 10000"/>
              <a:gd name="connsiteX138" fmla="*/ 304 w 10000"/>
              <a:gd name="connsiteY138" fmla="*/ 1865 h 10000"/>
              <a:gd name="connsiteX139" fmla="*/ 320 w 10000"/>
              <a:gd name="connsiteY139" fmla="*/ 1787 h 10000"/>
              <a:gd name="connsiteX140" fmla="*/ 155 w 10000"/>
              <a:gd name="connsiteY140" fmla="*/ 1959 h 10000"/>
              <a:gd name="connsiteX141" fmla="*/ 155 w 10000"/>
              <a:gd name="connsiteY141" fmla="*/ 940 h 10000"/>
              <a:gd name="connsiteX142" fmla="*/ 43 w 10000"/>
              <a:gd name="connsiteY142" fmla="*/ 862 h 10000"/>
              <a:gd name="connsiteX143" fmla="*/ 0 w 10000"/>
              <a:gd name="connsiteY143" fmla="*/ 1066 h 10000"/>
              <a:gd name="connsiteX144" fmla="*/ 0 w 10000"/>
              <a:gd name="connsiteY144" fmla="*/ 0 h 10000"/>
              <a:gd name="connsiteX0" fmla="*/ 0 w 10000"/>
              <a:gd name="connsiteY0" fmla="*/ 0 h 10000"/>
              <a:gd name="connsiteX1" fmla="*/ 10000 w 10000"/>
              <a:gd name="connsiteY1" fmla="*/ 0 h 10000"/>
              <a:gd name="connsiteX2" fmla="*/ 10000 w 10000"/>
              <a:gd name="connsiteY2" fmla="*/ 5815 h 10000"/>
              <a:gd name="connsiteX3" fmla="*/ 9920 w 10000"/>
              <a:gd name="connsiteY3" fmla="*/ 5658 h 10000"/>
              <a:gd name="connsiteX4" fmla="*/ 9754 w 10000"/>
              <a:gd name="connsiteY4" fmla="*/ 6019 h 10000"/>
              <a:gd name="connsiteX5" fmla="*/ 9712 w 10000"/>
              <a:gd name="connsiteY5" fmla="*/ 6881 h 10000"/>
              <a:gd name="connsiteX6" fmla="*/ 9349 w 10000"/>
              <a:gd name="connsiteY6" fmla="*/ 7398 h 10000"/>
              <a:gd name="connsiteX7" fmla="*/ 9279 w 10000"/>
              <a:gd name="connsiteY7" fmla="*/ 7194 h 10000"/>
              <a:gd name="connsiteX8" fmla="*/ 9253 w 10000"/>
              <a:gd name="connsiteY8" fmla="*/ 7241 h 10000"/>
              <a:gd name="connsiteX9" fmla="*/ 9242 w 10000"/>
              <a:gd name="connsiteY9" fmla="*/ 7602 h 10000"/>
              <a:gd name="connsiteX10" fmla="*/ 9156 w 10000"/>
              <a:gd name="connsiteY10" fmla="*/ 7649 h 10000"/>
              <a:gd name="connsiteX11" fmla="*/ 9034 w 10000"/>
              <a:gd name="connsiteY11" fmla="*/ 7241 h 10000"/>
              <a:gd name="connsiteX12" fmla="*/ 9071 w 10000"/>
              <a:gd name="connsiteY12" fmla="*/ 7085 h 10000"/>
              <a:gd name="connsiteX13" fmla="*/ 9007 w 10000"/>
              <a:gd name="connsiteY13" fmla="*/ 6834 h 10000"/>
              <a:gd name="connsiteX14" fmla="*/ 8825 w 10000"/>
              <a:gd name="connsiteY14" fmla="*/ 7038 h 10000"/>
              <a:gd name="connsiteX15" fmla="*/ 8809 w 10000"/>
              <a:gd name="connsiteY15" fmla="*/ 6912 h 10000"/>
              <a:gd name="connsiteX16" fmla="*/ 8868 w 10000"/>
              <a:gd name="connsiteY16" fmla="*/ 6755 h 10000"/>
              <a:gd name="connsiteX17" fmla="*/ 8836 w 10000"/>
              <a:gd name="connsiteY17" fmla="*/ 6630 h 10000"/>
              <a:gd name="connsiteX18" fmla="*/ 8756 w 10000"/>
              <a:gd name="connsiteY18" fmla="*/ 6708 h 10000"/>
              <a:gd name="connsiteX19" fmla="*/ 8671 w 10000"/>
              <a:gd name="connsiteY19" fmla="*/ 6379 h 10000"/>
              <a:gd name="connsiteX20" fmla="*/ 8697 w 10000"/>
              <a:gd name="connsiteY20" fmla="*/ 6097 h 10000"/>
              <a:gd name="connsiteX21" fmla="*/ 8628 w 10000"/>
              <a:gd name="connsiteY21" fmla="*/ 6176 h 10000"/>
              <a:gd name="connsiteX22" fmla="*/ 8590 w 10000"/>
              <a:gd name="connsiteY22" fmla="*/ 6912 h 10000"/>
              <a:gd name="connsiteX23" fmla="*/ 8436 w 10000"/>
              <a:gd name="connsiteY23" fmla="*/ 6834 h 10000"/>
              <a:gd name="connsiteX24" fmla="*/ 8436 w 10000"/>
              <a:gd name="connsiteY24" fmla="*/ 6787 h 10000"/>
              <a:gd name="connsiteX25" fmla="*/ 8478 w 10000"/>
              <a:gd name="connsiteY25" fmla="*/ 6677 h 10000"/>
              <a:gd name="connsiteX26" fmla="*/ 8478 w 10000"/>
              <a:gd name="connsiteY26" fmla="*/ 6630 h 10000"/>
              <a:gd name="connsiteX27" fmla="*/ 8382 w 10000"/>
              <a:gd name="connsiteY27" fmla="*/ 6505 h 10000"/>
              <a:gd name="connsiteX28" fmla="*/ 8356 w 10000"/>
              <a:gd name="connsiteY28" fmla="*/ 6787 h 10000"/>
              <a:gd name="connsiteX29" fmla="*/ 8409 w 10000"/>
              <a:gd name="connsiteY29" fmla="*/ 7038 h 10000"/>
              <a:gd name="connsiteX30" fmla="*/ 8393 w 10000"/>
              <a:gd name="connsiteY30" fmla="*/ 7038 h 10000"/>
              <a:gd name="connsiteX31" fmla="*/ 8297 w 10000"/>
              <a:gd name="connsiteY31" fmla="*/ 6787 h 10000"/>
              <a:gd name="connsiteX32" fmla="*/ 8254 w 10000"/>
              <a:gd name="connsiteY32" fmla="*/ 6348 h 10000"/>
              <a:gd name="connsiteX33" fmla="*/ 8217 w 10000"/>
              <a:gd name="connsiteY33" fmla="*/ 6348 h 10000"/>
              <a:gd name="connsiteX34" fmla="*/ 8201 w 10000"/>
              <a:gd name="connsiteY34" fmla="*/ 6505 h 10000"/>
              <a:gd name="connsiteX35" fmla="*/ 8115 w 10000"/>
              <a:gd name="connsiteY35" fmla="*/ 6379 h 10000"/>
              <a:gd name="connsiteX36" fmla="*/ 8078 w 10000"/>
              <a:gd name="connsiteY36" fmla="*/ 6583 h 10000"/>
              <a:gd name="connsiteX37" fmla="*/ 8078 w 10000"/>
              <a:gd name="connsiteY37" fmla="*/ 6426 h 10000"/>
              <a:gd name="connsiteX38" fmla="*/ 7939 w 10000"/>
              <a:gd name="connsiteY38" fmla="*/ 6755 h 10000"/>
              <a:gd name="connsiteX39" fmla="*/ 7854 w 10000"/>
              <a:gd name="connsiteY39" fmla="*/ 6755 h 10000"/>
              <a:gd name="connsiteX40" fmla="*/ 7645 w 10000"/>
              <a:gd name="connsiteY40" fmla="*/ 7241 h 10000"/>
              <a:gd name="connsiteX41" fmla="*/ 7603 w 10000"/>
              <a:gd name="connsiteY41" fmla="*/ 7085 h 10000"/>
              <a:gd name="connsiteX42" fmla="*/ 7635 w 10000"/>
              <a:gd name="connsiteY42" fmla="*/ 7398 h 10000"/>
              <a:gd name="connsiteX43" fmla="*/ 7533 w 10000"/>
              <a:gd name="connsiteY43" fmla="*/ 7398 h 10000"/>
              <a:gd name="connsiteX44" fmla="*/ 7453 w 10000"/>
              <a:gd name="connsiteY44" fmla="*/ 8088 h 10000"/>
              <a:gd name="connsiteX45" fmla="*/ 7330 w 10000"/>
              <a:gd name="connsiteY45" fmla="*/ 8292 h 10000"/>
              <a:gd name="connsiteX46" fmla="*/ 7368 w 10000"/>
              <a:gd name="connsiteY46" fmla="*/ 8542 h 10000"/>
              <a:gd name="connsiteX47" fmla="*/ 7341 w 10000"/>
              <a:gd name="connsiteY47" fmla="*/ 8699 h 10000"/>
              <a:gd name="connsiteX48" fmla="*/ 7261 w 10000"/>
              <a:gd name="connsiteY48" fmla="*/ 8589 h 10000"/>
              <a:gd name="connsiteX49" fmla="*/ 7192 w 10000"/>
              <a:gd name="connsiteY49" fmla="*/ 9154 h 10000"/>
              <a:gd name="connsiteX50" fmla="*/ 7160 w 10000"/>
              <a:gd name="connsiteY50" fmla="*/ 9154 h 10000"/>
              <a:gd name="connsiteX51" fmla="*/ 7149 w 10000"/>
              <a:gd name="connsiteY51" fmla="*/ 8903 h 10000"/>
              <a:gd name="connsiteX52" fmla="*/ 7122 w 10000"/>
              <a:gd name="connsiteY52" fmla="*/ 9075 h 10000"/>
              <a:gd name="connsiteX53" fmla="*/ 7090 w 10000"/>
              <a:gd name="connsiteY53" fmla="*/ 9310 h 10000"/>
              <a:gd name="connsiteX54" fmla="*/ 6887 w 10000"/>
              <a:gd name="connsiteY54" fmla="*/ 9310 h 10000"/>
              <a:gd name="connsiteX55" fmla="*/ 6845 w 10000"/>
              <a:gd name="connsiteY55" fmla="*/ 9796 h 10000"/>
              <a:gd name="connsiteX56" fmla="*/ 6818 w 10000"/>
              <a:gd name="connsiteY56" fmla="*/ 9389 h 10000"/>
              <a:gd name="connsiteX57" fmla="*/ 6620 w 10000"/>
              <a:gd name="connsiteY57" fmla="*/ 9592 h 10000"/>
              <a:gd name="connsiteX58" fmla="*/ 6385 w 10000"/>
              <a:gd name="connsiteY58" fmla="*/ 8903 h 10000"/>
              <a:gd name="connsiteX59" fmla="*/ 6385 w 10000"/>
              <a:gd name="connsiteY59" fmla="*/ 9028 h 10000"/>
              <a:gd name="connsiteX60" fmla="*/ 6428 w 10000"/>
              <a:gd name="connsiteY60" fmla="*/ 9154 h 10000"/>
              <a:gd name="connsiteX61" fmla="*/ 6273 w 10000"/>
              <a:gd name="connsiteY61" fmla="*/ 9357 h 10000"/>
              <a:gd name="connsiteX62" fmla="*/ 6316 w 10000"/>
              <a:gd name="connsiteY62" fmla="*/ 9436 h 10000"/>
              <a:gd name="connsiteX63" fmla="*/ 6193 w 10000"/>
              <a:gd name="connsiteY63" fmla="*/ 9592 h 10000"/>
              <a:gd name="connsiteX64" fmla="*/ 6097 w 10000"/>
              <a:gd name="connsiteY64" fmla="*/ 9185 h 10000"/>
              <a:gd name="connsiteX65" fmla="*/ 6054 w 10000"/>
              <a:gd name="connsiteY65" fmla="*/ 9185 h 10000"/>
              <a:gd name="connsiteX66" fmla="*/ 6054 w 10000"/>
              <a:gd name="connsiteY66" fmla="*/ 9483 h 10000"/>
              <a:gd name="connsiteX67" fmla="*/ 5804 w 10000"/>
              <a:gd name="connsiteY67" fmla="*/ 9483 h 10000"/>
              <a:gd name="connsiteX68" fmla="*/ 5900 w 10000"/>
              <a:gd name="connsiteY68" fmla="*/ 9843 h 10000"/>
              <a:gd name="connsiteX69" fmla="*/ 5889 w 10000"/>
              <a:gd name="connsiteY69" fmla="*/ 10000 h 10000"/>
              <a:gd name="connsiteX70" fmla="*/ 5419 w 10000"/>
              <a:gd name="connsiteY70" fmla="*/ 9843 h 10000"/>
              <a:gd name="connsiteX71" fmla="*/ 5350 w 10000"/>
              <a:gd name="connsiteY71" fmla="*/ 9436 h 10000"/>
              <a:gd name="connsiteX72" fmla="*/ 5222 w 10000"/>
              <a:gd name="connsiteY72" fmla="*/ 9718 h 10000"/>
              <a:gd name="connsiteX73" fmla="*/ 5179 w 10000"/>
              <a:gd name="connsiteY73" fmla="*/ 9592 h 10000"/>
              <a:gd name="connsiteX74" fmla="*/ 5195 w 10000"/>
              <a:gd name="connsiteY74" fmla="*/ 9279 h 10000"/>
              <a:gd name="connsiteX75" fmla="*/ 5099 w 10000"/>
              <a:gd name="connsiteY75" fmla="*/ 9639 h 10000"/>
              <a:gd name="connsiteX76" fmla="*/ 5056 w 10000"/>
              <a:gd name="connsiteY76" fmla="*/ 9592 h 10000"/>
              <a:gd name="connsiteX77" fmla="*/ 5003 w 10000"/>
              <a:gd name="connsiteY77" fmla="*/ 9154 h 10000"/>
              <a:gd name="connsiteX78" fmla="*/ 5000 w 10000"/>
              <a:gd name="connsiteY78" fmla="*/ 7813 h 10000"/>
              <a:gd name="connsiteX79" fmla="*/ 5083 w 10000"/>
              <a:gd name="connsiteY79" fmla="*/ 7813 h 10000"/>
              <a:gd name="connsiteX80" fmla="*/ 5029 w 10000"/>
              <a:gd name="connsiteY80" fmla="*/ 9436 h 10000"/>
              <a:gd name="connsiteX81" fmla="*/ 5083 w 10000"/>
              <a:gd name="connsiteY81" fmla="*/ 8125 h 10000"/>
              <a:gd name="connsiteX82" fmla="*/ 4958 w 10000"/>
              <a:gd name="connsiteY82" fmla="*/ 7887 h 10000"/>
              <a:gd name="connsiteX83" fmla="*/ 4870 w 10000"/>
              <a:gd name="connsiteY83" fmla="*/ 7584 h 10000"/>
              <a:gd name="connsiteX84" fmla="*/ 4917 w 10000"/>
              <a:gd name="connsiteY84" fmla="*/ 7813 h 10000"/>
              <a:gd name="connsiteX85" fmla="*/ 4597 w 10000"/>
              <a:gd name="connsiteY85" fmla="*/ 7786 h 10000"/>
              <a:gd name="connsiteX86" fmla="*/ 4677 w 10000"/>
              <a:gd name="connsiteY86" fmla="*/ 7599 h 10000"/>
              <a:gd name="connsiteX87" fmla="*/ 4592 w 10000"/>
              <a:gd name="connsiteY87" fmla="*/ 7560 h 10000"/>
              <a:gd name="connsiteX88" fmla="*/ 4497 w 10000"/>
              <a:gd name="connsiteY88" fmla="*/ 7583 h 10000"/>
              <a:gd name="connsiteX89" fmla="*/ 4359 w 10000"/>
              <a:gd name="connsiteY89" fmla="*/ 7747 h 10000"/>
              <a:gd name="connsiteX90" fmla="*/ 4337 w 10000"/>
              <a:gd name="connsiteY90" fmla="*/ 7605 h 10000"/>
              <a:gd name="connsiteX91" fmla="*/ 4345 w 10000"/>
              <a:gd name="connsiteY91" fmla="*/ 6785 h 10000"/>
              <a:gd name="connsiteX92" fmla="*/ 4122 w 10000"/>
              <a:gd name="connsiteY92" fmla="*/ 7501 h 10000"/>
              <a:gd name="connsiteX93" fmla="*/ 4058 w 10000"/>
              <a:gd name="connsiteY93" fmla="*/ 7032 h 10000"/>
              <a:gd name="connsiteX94" fmla="*/ 3954 w 10000"/>
              <a:gd name="connsiteY94" fmla="*/ 6947 h 10000"/>
              <a:gd name="connsiteX95" fmla="*/ 4044 w 10000"/>
              <a:gd name="connsiteY95" fmla="*/ 7470 h 10000"/>
              <a:gd name="connsiteX96" fmla="*/ 3833 w 10000"/>
              <a:gd name="connsiteY96" fmla="*/ 6875 h 10000"/>
              <a:gd name="connsiteX97" fmla="*/ 3719 w 10000"/>
              <a:gd name="connsiteY97" fmla="*/ 6954 h 10000"/>
              <a:gd name="connsiteX98" fmla="*/ 3750 w 10000"/>
              <a:gd name="connsiteY98" fmla="*/ 6250 h 10000"/>
              <a:gd name="connsiteX99" fmla="*/ 3631 w 10000"/>
              <a:gd name="connsiteY99" fmla="*/ 6348 h 10000"/>
              <a:gd name="connsiteX100" fmla="*/ 3615 w 10000"/>
              <a:gd name="connsiteY100" fmla="*/ 6348 h 10000"/>
              <a:gd name="connsiteX101" fmla="*/ 3465 w 10000"/>
              <a:gd name="connsiteY101" fmla="*/ 6379 h 10000"/>
              <a:gd name="connsiteX102" fmla="*/ 3406 w 10000"/>
              <a:gd name="connsiteY102" fmla="*/ 5893 h 10000"/>
              <a:gd name="connsiteX103" fmla="*/ 3198 w 10000"/>
              <a:gd name="connsiteY103" fmla="*/ 5815 h 10000"/>
              <a:gd name="connsiteX104" fmla="*/ 3091 w 10000"/>
              <a:gd name="connsiteY104" fmla="*/ 5862 h 10000"/>
              <a:gd name="connsiteX105" fmla="*/ 3006 w 10000"/>
              <a:gd name="connsiteY105" fmla="*/ 5533 h 10000"/>
              <a:gd name="connsiteX106" fmla="*/ 2990 w 10000"/>
              <a:gd name="connsiteY106" fmla="*/ 5533 h 10000"/>
              <a:gd name="connsiteX107" fmla="*/ 2936 w 10000"/>
              <a:gd name="connsiteY107" fmla="*/ 5972 h 10000"/>
              <a:gd name="connsiteX108" fmla="*/ 2910 w 10000"/>
              <a:gd name="connsiteY108" fmla="*/ 5940 h 10000"/>
              <a:gd name="connsiteX109" fmla="*/ 2851 w 10000"/>
              <a:gd name="connsiteY109" fmla="*/ 5204 h 10000"/>
              <a:gd name="connsiteX110" fmla="*/ 2840 w 10000"/>
              <a:gd name="connsiteY110" fmla="*/ 5204 h 10000"/>
              <a:gd name="connsiteX111" fmla="*/ 2840 w 10000"/>
              <a:gd name="connsiteY111" fmla="*/ 5408 h 10000"/>
              <a:gd name="connsiteX112" fmla="*/ 2798 w 10000"/>
              <a:gd name="connsiteY112" fmla="*/ 5282 h 10000"/>
              <a:gd name="connsiteX113" fmla="*/ 2814 w 10000"/>
              <a:gd name="connsiteY113" fmla="*/ 4796 h 10000"/>
              <a:gd name="connsiteX114" fmla="*/ 2563 w 10000"/>
              <a:gd name="connsiteY114" fmla="*/ 4671 h 10000"/>
              <a:gd name="connsiteX115" fmla="*/ 2440 w 10000"/>
              <a:gd name="connsiteY115" fmla="*/ 4922 h 10000"/>
              <a:gd name="connsiteX116" fmla="*/ 2023 w 10000"/>
              <a:gd name="connsiteY116" fmla="*/ 3574 h 10000"/>
              <a:gd name="connsiteX117" fmla="*/ 2034 w 10000"/>
              <a:gd name="connsiteY117" fmla="*/ 3777 h 10000"/>
              <a:gd name="connsiteX118" fmla="*/ 1815 w 10000"/>
              <a:gd name="connsiteY118" fmla="*/ 3668 h 10000"/>
              <a:gd name="connsiteX119" fmla="*/ 1815 w 10000"/>
              <a:gd name="connsiteY119" fmla="*/ 3542 h 10000"/>
              <a:gd name="connsiteX120" fmla="*/ 1842 w 10000"/>
              <a:gd name="connsiteY120" fmla="*/ 3166 h 10000"/>
              <a:gd name="connsiteX121" fmla="*/ 1773 w 10000"/>
              <a:gd name="connsiteY121" fmla="*/ 2931 h 10000"/>
              <a:gd name="connsiteX122" fmla="*/ 1580 w 10000"/>
              <a:gd name="connsiteY122" fmla="*/ 2727 h 10000"/>
              <a:gd name="connsiteX123" fmla="*/ 1468 w 10000"/>
              <a:gd name="connsiteY123" fmla="*/ 2884 h 10000"/>
              <a:gd name="connsiteX124" fmla="*/ 1468 w 10000"/>
              <a:gd name="connsiteY124" fmla="*/ 3495 h 10000"/>
              <a:gd name="connsiteX125" fmla="*/ 1442 w 10000"/>
              <a:gd name="connsiteY125" fmla="*/ 3542 h 10000"/>
              <a:gd name="connsiteX126" fmla="*/ 1383 w 10000"/>
              <a:gd name="connsiteY126" fmla="*/ 3542 h 10000"/>
              <a:gd name="connsiteX127" fmla="*/ 1233 w 10000"/>
              <a:gd name="connsiteY127" fmla="*/ 3088 h 10000"/>
              <a:gd name="connsiteX128" fmla="*/ 1095 w 10000"/>
              <a:gd name="connsiteY128" fmla="*/ 3871 h 10000"/>
              <a:gd name="connsiteX129" fmla="*/ 1041 w 10000"/>
              <a:gd name="connsiteY129" fmla="*/ 3824 h 10000"/>
              <a:gd name="connsiteX130" fmla="*/ 886 w 10000"/>
              <a:gd name="connsiteY130" fmla="*/ 2806 h 10000"/>
              <a:gd name="connsiteX131" fmla="*/ 721 w 10000"/>
              <a:gd name="connsiteY131" fmla="*/ 2524 h 10000"/>
              <a:gd name="connsiteX132" fmla="*/ 625 w 10000"/>
              <a:gd name="connsiteY132" fmla="*/ 2602 h 10000"/>
              <a:gd name="connsiteX133" fmla="*/ 651 w 10000"/>
              <a:gd name="connsiteY133" fmla="*/ 2241 h 10000"/>
              <a:gd name="connsiteX134" fmla="*/ 358 w 10000"/>
              <a:gd name="connsiteY134" fmla="*/ 2069 h 10000"/>
              <a:gd name="connsiteX135" fmla="*/ 416 w 10000"/>
              <a:gd name="connsiteY135" fmla="*/ 1865 h 10000"/>
              <a:gd name="connsiteX136" fmla="*/ 374 w 10000"/>
              <a:gd name="connsiteY136" fmla="*/ 1865 h 10000"/>
              <a:gd name="connsiteX137" fmla="*/ 251 w 10000"/>
              <a:gd name="connsiteY137" fmla="*/ 2069 h 10000"/>
              <a:gd name="connsiteX138" fmla="*/ 304 w 10000"/>
              <a:gd name="connsiteY138" fmla="*/ 1865 h 10000"/>
              <a:gd name="connsiteX139" fmla="*/ 320 w 10000"/>
              <a:gd name="connsiteY139" fmla="*/ 1787 h 10000"/>
              <a:gd name="connsiteX140" fmla="*/ 155 w 10000"/>
              <a:gd name="connsiteY140" fmla="*/ 1959 h 10000"/>
              <a:gd name="connsiteX141" fmla="*/ 155 w 10000"/>
              <a:gd name="connsiteY141" fmla="*/ 940 h 10000"/>
              <a:gd name="connsiteX142" fmla="*/ 43 w 10000"/>
              <a:gd name="connsiteY142" fmla="*/ 862 h 10000"/>
              <a:gd name="connsiteX143" fmla="*/ 0 w 10000"/>
              <a:gd name="connsiteY143" fmla="*/ 1066 h 10000"/>
              <a:gd name="connsiteX144" fmla="*/ 0 w 10000"/>
              <a:gd name="connsiteY144" fmla="*/ 0 h 10000"/>
              <a:gd name="connsiteX0" fmla="*/ 0 w 10000"/>
              <a:gd name="connsiteY0" fmla="*/ 0 h 10000"/>
              <a:gd name="connsiteX1" fmla="*/ 10000 w 10000"/>
              <a:gd name="connsiteY1" fmla="*/ 0 h 10000"/>
              <a:gd name="connsiteX2" fmla="*/ 10000 w 10000"/>
              <a:gd name="connsiteY2" fmla="*/ 5815 h 10000"/>
              <a:gd name="connsiteX3" fmla="*/ 9920 w 10000"/>
              <a:gd name="connsiteY3" fmla="*/ 5658 h 10000"/>
              <a:gd name="connsiteX4" fmla="*/ 9754 w 10000"/>
              <a:gd name="connsiteY4" fmla="*/ 6019 h 10000"/>
              <a:gd name="connsiteX5" fmla="*/ 9712 w 10000"/>
              <a:gd name="connsiteY5" fmla="*/ 6881 h 10000"/>
              <a:gd name="connsiteX6" fmla="*/ 9349 w 10000"/>
              <a:gd name="connsiteY6" fmla="*/ 7398 h 10000"/>
              <a:gd name="connsiteX7" fmla="*/ 9279 w 10000"/>
              <a:gd name="connsiteY7" fmla="*/ 7194 h 10000"/>
              <a:gd name="connsiteX8" fmla="*/ 9253 w 10000"/>
              <a:gd name="connsiteY8" fmla="*/ 7241 h 10000"/>
              <a:gd name="connsiteX9" fmla="*/ 9242 w 10000"/>
              <a:gd name="connsiteY9" fmla="*/ 7602 h 10000"/>
              <a:gd name="connsiteX10" fmla="*/ 9156 w 10000"/>
              <a:gd name="connsiteY10" fmla="*/ 7649 h 10000"/>
              <a:gd name="connsiteX11" fmla="*/ 9034 w 10000"/>
              <a:gd name="connsiteY11" fmla="*/ 7241 h 10000"/>
              <a:gd name="connsiteX12" fmla="*/ 9071 w 10000"/>
              <a:gd name="connsiteY12" fmla="*/ 7085 h 10000"/>
              <a:gd name="connsiteX13" fmla="*/ 9007 w 10000"/>
              <a:gd name="connsiteY13" fmla="*/ 6834 h 10000"/>
              <a:gd name="connsiteX14" fmla="*/ 8825 w 10000"/>
              <a:gd name="connsiteY14" fmla="*/ 7038 h 10000"/>
              <a:gd name="connsiteX15" fmla="*/ 8809 w 10000"/>
              <a:gd name="connsiteY15" fmla="*/ 6912 h 10000"/>
              <a:gd name="connsiteX16" fmla="*/ 8868 w 10000"/>
              <a:gd name="connsiteY16" fmla="*/ 6755 h 10000"/>
              <a:gd name="connsiteX17" fmla="*/ 8836 w 10000"/>
              <a:gd name="connsiteY17" fmla="*/ 6630 h 10000"/>
              <a:gd name="connsiteX18" fmla="*/ 8756 w 10000"/>
              <a:gd name="connsiteY18" fmla="*/ 6708 h 10000"/>
              <a:gd name="connsiteX19" fmla="*/ 8671 w 10000"/>
              <a:gd name="connsiteY19" fmla="*/ 6379 h 10000"/>
              <a:gd name="connsiteX20" fmla="*/ 8697 w 10000"/>
              <a:gd name="connsiteY20" fmla="*/ 6097 h 10000"/>
              <a:gd name="connsiteX21" fmla="*/ 8628 w 10000"/>
              <a:gd name="connsiteY21" fmla="*/ 6176 h 10000"/>
              <a:gd name="connsiteX22" fmla="*/ 8590 w 10000"/>
              <a:gd name="connsiteY22" fmla="*/ 6912 h 10000"/>
              <a:gd name="connsiteX23" fmla="*/ 8436 w 10000"/>
              <a:gd name="connsiteY23" fmla="*/ 6834 h 10000"/>
              <a:gd name="connsiteX24" fmla="*/ 8436 w 10000"/>
              <a:gd name="connsiteY24" fmla="*/ 6787 h 10000"/>
              <a:gd name="connsiteX25" fmla="*/ 8478 w 10000"/>
              <a:gd name="connsiteY25" fmla="*/ 6677 h 10000"/>
              <a:gd name="connsiteX26" fmla="*/ 8478 w 10000"/>
              <a:gd name="connsiteY26" fmla="*/ 6630 h 10000"/>
              <a:gd name="connsiteX27" fmla="*/ 8382 w 10000"/>
              <a:gd name="connsiteY27" fmla="*/ 6505 h 10000"/>
              <a:gd name="connsiteX28" fmla="*/ 8356 w 10000"/>
              <a:gd name="connsiteY28" fmla="*/ 6787 h 10000"/>
              <a:gd name="connsiteX29" fmla="*/ 8409 w 10000"/>
              <a:gd name="connsiteY29" fmla="*/ 7038 h 10000"/>
              <a:gd name="connsiteX30" fmla="*/ 8393 w 10000"/>
              <a:gd name="connsiteY30" fmla="*/ 7038 h 10000"/>
              <a:gd name="connsiteX31" fmla="*/ 8297 w 10000"/>
              <a:gd name="connsiteY31" fmla="*/ 6787 h 10000"/>
              <a:gd name="connsiteX32" fmla="*/ 8254 w 10000"/>
              <a:gd name="connsiteY32" fmla="*/ 6348 h 10000"/>
              <a:gd name="connsiteX33" fmla="*/ 8217 w 10000"/>
              <a:gd name="connsiteY33" fmla="*/ 6348 h 10000"/>
              <a:gd name="connsiteX34" fmla="*/ 8201 w 10000"/>
              <a:gd name="connsiteY34" fmla="*/ 6505 h 10000"/>
              <a:gd name="connsiteX35" fmla="*/ 8115 w 10000"/>
              <a:gd name="connsiteY35" fmla="*/ 6379 h 10000"/>
              <a:gd name="connsiteX36" fmla="*/ 8078 w 10000"/>
              <a:gd name="connsiteY36" fmla="*/ 6583 h 10000"/>
              <a:gd name="connsiteX37" fmla="*/ 8078 w 10000"/>
              <a:gd name="connsiteY37" fmla="*/ 6426 h 10000"/>
              <a:gd name="connsiteX38" fmla="*/ 7939 w 10000"/>
              <a:gd name="connsiteY38" fmla="*/ 6755 h 10000"/>
              <a:gd name="connsiteX39" fmla="*/ 7854 w 10000"/>
              <a:gd name="connsiteY39" fmla="*/ 6755 h 10000"/>
              <a:gd name="connsiteX40" fmla="*/ 7645 w 10000"/>
              <a:gd name="connsiteY40" fmla="*/ 7241 h 10000"/>
              <a:gd name="connsiteX41" fmla="*/ 7603 w 10000"/>
              <a:gd name="connsiteY41" fmla="*/ 7085 h 10000"/>
              <a:gd name="connsiteX42" fmla="*/ 7635 w 10000"/>
              <a:gd name="connsiteY42" fmla="*/ 7398 h 10000"/>
              <a:gd name="connsiteX43" fmla="*/ 7533 w 10000"/>
              <a:gd name="connsiteY43" fmla="*/ 7398 h 10000"/>
              <a:gd name="connsiteX44" fmla="*/ 7453 w 10000"/>
              <a:gd name="connsiteY44" fmla="*/ 8088 h 10000"/>
              <a:gd name="connsiteX45" fmla="*/ 7330 w 10000"/>
              <a:gd name="connsiteY45" fmla="*/ 8292 h 10000"/>
              <a:gd name="connsiteX46" fmla="*/ 7368 w 10000"/>
              <a:gd name="connsiteY46" fmla="*/ 8542 h 10000"/>
              <a:gd name="connsiteX47" fmla="*/ 7341 w 10000"/>
              <a:gd name="connsiteY47" fmla="*/ 8699 h 10000"/>
              <a:gd name="connsiteX48" fmla="*/ 7261 w 10000"/>
              <a:gd name="connsiteY48" fmla="*/ 8589 h 10000"/>
              <a:gd name="connsiteX49" fmla="*/ 7192 w 10000"/>
              <a:gd name="connsiteY49" fmla="*/ 9154 h 10000"/>
              <a:gd name="connsiteX50" fmla="*/ 7160 w 10000"/>
              <a:gd name="connsiteY50" fmla="*/ 9154 h 10000"/>
              <a:gd name="connsiteX51" fmla="*/ 7149 w 10000"/>
              <a:gd name="connsiteY51" fmla="*/ 8903 h 10000"/>
              <a:gd name="connsiteX52" fmla="*/ 7122 w 10000"/>
              <a:gd name="connsiteY52" fmla="*/ 9075 h 10000"/>
              <a:gd name="connsiteX53" fmla="*/ 7090 w 10000"/>
              <a:gd name="connsiteY53" fmla="*/ 9310 h 10000"/>
              <a:gd name="connsiteX54" fmla="*/ 6887 w 10000"/>
              <a:gd name="connsiteY54" fmla="*/ 9310 h 10000"/>
              <a:gd name="connsiteX55" fmla="*/ 6845 w 10000"/>
              <a:gd name="connsiteY55" fmla="*/ 9796 h 10000"/>
              <a:gd name="connsiteX56" fmla="*/ 6818 w 10000"/>
              <a:gd name="connsiteY56" fmla="*/ 9389 h 10000"/>
              <a:gd name="connsiteX57" fmla="*/ 6620 w 10000"/>
              <a:gd name="connsiteY57" fmla="*/ 9592 h 10000"/>
              <a:gd name="connsiteX58" fmla="*/ 6385 w 10000"/>
              <a:gd name="connsiteY58" fmla="*/ 8903 h 10000"/>
              <a:gd name="connsiteX59" fmla="*/ 6385 w 10000"/>
              <a:gd name="connsiteY59" fmla="*/ 9028 h 10000"/>
              <a:gd name="connsiteX60" fmla="*/ 6428 w 10000"/>
              <a:gd name="connsiteY60" fmla="*/ 9154 h 10000"/>
              <a:gd name="connsiteX61" fmla="*/ 6273 w 10000"/>
              <a:gd name="connsiteY61" fmla="*/ 9357 h 10000"/>
              <a:gd name="connsiteX62" fmla="*/ 6316 w 10000"/>
              <a:gd name="connsiteY62" fmla="*/ 9436 h 10000"/>
              <a:gd name="connsiteX63" fmla="*/ 6193 w 10000"/>
              <a:gd name="connsiteY63" fmla="*/ 9592 h 10000"/>
              <a:gd name="connsiteX64" fmla="*/ 6097 w 10000"/>
              <a:gd name="connsiteY64" fmla="*/ 9185 h 10000"/>
              <a:gd name="connsiteX65" fmla="*/ 6054 w 10000"/>
              <a:gd name="connsiteY65" fmla="*/ 9185 h 10000"/>
              <a:gd name="connsiteX66" fmla="*/ 6054 w 10000"/>
              <a:gd name="connsiteY66" fmla="*/ 9483 h 10000"/>
              <a:gd name="connsiteX67" fmla="*/ 5804 w 10000"/>
              <a:gd name="connsiteY67" fmla="*/ 9483 h 10000"/>
              <a:gd name="connsiteX68" fmla="*/ 5900 w 10000"/>
              <a:gd name="connsiteY68" fmla="*/ 9843 h 10000"/>
              <a:gd name="connsiteX69" fmla="*/ 5889 w 10000"/>
              <a:gd name="connsiteY69" fmla="*/ 10000 h 10000"/>
              <a:gd name="connsiteX70" fmla="*/ 5419 w 10000"/>
              <a:gd name="connsiteY70" fmla="*/ 9843 h 10000"/>
              <a:gd name="connsiteX71" fmla="*/ 5350 w 10000"/>
              <a:gd name="connsiteY71" fmla="*/ 9436 h 10000"/>
              <a:gd name="connsiteX72" fmla="*/ 5222 w 10000"/>
              <a:gd name="connsiteY72" fmla="*/ 9718 h 10000"/>
              <a:gd name="connsiteX73" fmla="*/ 5179 w 10000"/>
              <a:gd name="connsiteY73" fmla="*/ 9592 h 10000"/>
              <a:gd name="connsiteX74" fmla="*/ 5195 w 10000"/>
              <a:gd name="connsiteY74" fmla="*/ 9279 h 10000"/>
              <a:gd name="connsiteX75" fmla="*/ 5099 w 10000"/>
              <a:gd name="connsiteY75" fmla="*/ 9639 h 10000"/>
              <a:gd name="connsiteX76" fmla="*/ 5056 w 10000"/>
              <a:gd name="connsiteY76" fmla="*/ 9592 h 10000"/>
              <a:gd name="connsiteX77" fmla="*/ 5003 w 10000"/>
              <a:gd name="connsiteY77" fmla="*/ 9154 h 10000"/>
              <a:gd name="connsiteX78" fmla="*/ 5000 w 10000"/>
              <a:gd name="connsiteY78" fmla="*/ 7813 h 10000"/>
              <a:gd name="connsiteX79" fmla="*/ 5083 w 10000"/>
              <a:gd name="connsiteY79" fmla="*/ 7813 h 10000"/>
              <a:gd name="connsiteX80" fmla="*/ 5083 w 10000"/>
              <a:gd name="connsiteY80" fmla="*/ 8125 h 10000"/>
              <a:gd name="connsiteX81" fmla="*/ 4958 w 10000"/>
              <a:gd name="connsiteY81" fmla="*/ 7887 h 10000"/>
              <a:gd name="connsiteX82" fmla="*/ 4870 w 10000"/>
              <a:gd name="connsiteY82" fmla="*/ 7584 h 10000"/>
              <a:gd name="connsiteX83" fmla="*/ 4917 w 10000"/>
              <a:gd name="connsiteY83" fmla="*/ 7813 h 10000"/>
              <a:gd name="connsiteX84" fmla="*/ 4597 w 10000"/>
              <a:gd name="connsiteY84" fmla="*/ 7786 h 10000"/>
              <a:gd name="connsiteX85" fmla="*/ 4677 w 10000"/>
              <a:gd name="connsiteY85" fmla="*/ 7599 h 10000"/>
              <a:gd name="connsiteX86" fmla="*/ 4592 w 10000"/>
              <a:gd name="connsiteY86" fmla="*/ 7560 h 10000"/>
              <a:gd name="connsiteX87" fmla="*/ 4497 w 10000"/>
              <a:gd name="connsiteY87" fmla="*/ 7583 h 10000"/>
              <a:gd name="connsiteX88" fmla="*/ 4359 w 10000"/>
              <a:gd name="connsiteY88" fmla="*/ 7747 h 10000"/>
              <a:gd name="connsiteX89" fmla="*/ 4337 w 10000"/>
              <a:gd name="connsiteY89" fmla="*/ 7605 h 10000"/>
              <a:gd name="connsiteX90" fmla="*/ 4345 w 10000"/>
              <a:gd name="connsiteY90" fmla="*/ 6785 h 10000"/>
              <a:gd name="connsiteX91" fmla="*/ 4122 w 10000"/>
              <a:gd name="connsiteY91" fmla="*/ 7501 h 10000"/>
              <a:gd name="connsiteX92" fmla="*/ 4058 w 10000"/>
              <a:gd name="connsiteY92" fmla="*/ 7032 h 10000"/>
              <a:gd name="connsiteX93" fmla="*/ 3954 w 10000"/>
              <a:gd name="connsiteY93" fmla="*/ 6947 h 10000"/>
              <a:gd name="connsiteX94" fmla="*/ 4044 w 10000"/>
              <a:gd name="connsiteY94" fmla="*/ 7470 h 10000"/>
              <a:gd name="connsiteX95" fmla="*/ 3833 w 10000"/>
              <a:gd name="connsiteY95" fmla="*/ 6875 h 10000"/>
              <a:gd name="connsiteX96" fmla="*/ 3719 w 10000"/>
              <a:gd name="connsiteY96" fmla="*/ 6954 h 10000"/>
              <a:gd name="connsiteX97" fmla="*/ 3750 w 10000"/>
              <a:gd name="connsiteY97" fmla="*/ 6250 h 10000"/>
              <a:gd name="connsiteX98" fmla="*/ 3631 w 10000"/>
              <a:gd name="connsiteY98" fmla="*/ 6348 h 10000"/>
              <a:gd name="connsiteX99" fmla="*/ 3615 w 10000"/>
              <a:gd name="connsiteY99" fmla="*/ 6348 h 10000"/>
              <a:gd name="connsiteX100" fmla="*/ 3465 w 10000"/>
              <a:gd name="connsiteY100" fmla="*/ 6379 h 10000"/>
              <a:gd name="connsiteX101" fmla="*/ 3406 w 10000"/>
              <a:gd name="connsiteY101" fmla="*/ 5893 h 10000"/>
              <a:gd name="connsiteX102" fmla="*/ 3198 w 10000"/>
              <a:gd name="connsiteY102" fmla="*/ 5815 h 10000"/>
              <a:gd name="connsiteX103" fmla="*/ 3091 w 10000"/>
              <a:gd name="connsiteY103" fmla="*/ 5862 h 10000"/>
              <a:gd name="connsiteX104" fmla="*/ 3006 w 10000"/>
              <a:gd name="connsiteY104" fmla="*/ 5533 h 10000"/>
              <a:gd name="connsiteX105" fmla="*/ 2990 w 10000"/>
              <a:gd name="connsiteY105" fmla="*/ 5533 h 10000"/>
              <a:gd name="connsiteX106" fmla="*/ 2936 w 10000"/>
              <a:gd name="connsiteY106" fmla="*/ 5972 h 10000"/>
              <a:gd name="connsiteX107" fmla="*/ 2910 w 10000"/>
              <a:gd name="connsiteY107" fmla="*/ 5940 h 10000"/>
              <a:gd name="connsiteX108" fmla="*/ 2851 w 10000"/>
              <a:gd name="connsiteY108" fmla="*/ 5204 h 10000"/>
              <a:gd name="connsiteX109" fmla="*/ 2840 w 10000"/>
              <a:gd name="connsiteY109" fmla="*/ 5204 h 10000"/>
              <a:gd name="connsiteX110" fmla="*/ 2840 w 10000"/>
              <a:gd name="connsiteY110" fmla="*/ 5408 h 10000"/>
              <a:gd name="connsiteX111" fmla="*/ 2798 w 10000"/>
              <a:gd name="connsiteY111" fmla="*/ 5282 h 10000"/>
              <a:gd name="connsiteX112" fmla="*/ 2814 w 10000"/>
              <a:gd name="connsiteY112" fmla="*/ 4796 h 10000"/>
              <a:gd name="connsiteX113" fmla="*/ 2563 w 10000"/>
              <a:gd name="connsiteY113" fmla="*/ 4671 h 10000"/>
              <a:gd name="connsiteX114" fmla="*/ 2440 w 10000"/>
              <a:gd name="connsiteY114" fmla="*/ 4922 h 10000"/>
              <a:gd name="connsiteX115" fmla="*/ 2023 w 10000"/>
              <a:gd name="connsiteY115" fmla="*/ 3574 h 10000"/>
              <a:gd name="connsiteX116" fmla="*/ 2034 w 10000"/>
              <a:gd name="connsiteY116" fmla="*/ 3777 h 10000"/>
              <a:gd name="connsiteX117" fmla="*/ 1815 w 10000"/>
              <a:gd name="connsiteY117" fmla="*/ 3668 h 10000"/>
              <a:gd name="connsiteX118" fmla="*/ 1815 w 10000"/>
              <a:gd name="connsiteY118" fmla="*/ 3542 h 10000"/>
              <a:gd name="connsiteX119" fmla="*/ 1842 w 10000"/>
              <a:gd name="connsiteY119" fmla="*/ 3166 h 10000"/>
              <a:gd name="connsiteX120" fmla="*/ 1773 w 10000"/>
              <a:gd name="connsiteY120" fmla="*/ 2931 h 10000"/>
              <a:gd name="connsiteX121" fmla="*/ 1580 w 10000"/>
              <a:gd name="connsiteY121" fmla="*/ 2727 h 10000"/>
              <a:gd name="connsiteX122" fmla="*/ 1468 w 10000"/>
              <a:gd name="connsiteY122" fmla="*/ 2884 h 10000"/>
              <a:gd name="connsiteX123" fmla="*/ 1468 w 10000"/>
              <a:gd name="connsiteY123" fmla="*/ 3495 h 10000"/>
              <a:gd name="connsiteX124" fmla="*/ 1442 w 10000"/>
              <a:gd name="connsiteY124" fmla="*/ 3542 h 10000"/>
              <a:gd name="connsiteX125" fmla="*/ 1383 w 10000"/>
              <a:gd name="connsiteY125" fmla="*/ 3542 h 10000"/>
              <a:gd name="connsiteX126" fmla="*/ 1233 w 10000"/>
              <a:gd name="connsiteY126" fmla="*/ 3088 h 10000"/>
              <a:gd name="connsiteX127" fmla="*/ 1095 w 10000"/>
              <a:gd name="connsiteY127" fmla="*/ 3871 h 10000"/>
              <a:gd name="connsiteX128" fmla="*/ 1041 w 10000"/>
              <a:gd name="connsiteY128" fmla="*/ 3824 h 10000"/>
              <a:gd name="connsiteX129" fmla="*/ 886 w 10000"/>
              <a:gd name="connsiteY129" fmla="*/ 2806 h 10000"/>
              <a:gd name="connsiteX130" fmla="*/ 721 w 10000"/>
              <a:gd name="connsiteY130" fmla="*/ 2524 h 10000"/>
              <a:gd name="connsiteX131" fmla="*/ 625 w 10000"/>
              <a:gd name="connsiteY131" fmla="*/ 2602 h 10000"/>
              <a:gd name="connsiteX132" fmla="*/ 651 w 10000"/>
              <a:gd name="connsiteY132" fmla="*/ 2241 h 10000"/>
              <a:gd name="connsiteX133" fmla="*/ 358 w 10000"/>
              <a:gd name="connsiteY133" fmla="*/ 2069 h 10000"/>
              <a:gd name="connsiteX134" fmla="*/ 416 w 10000"/>
              <a:gd name="connsiteY134" fmla="*/ 1865 h 10000"/>
              <a:gd name="connsiteX135" fmla="*/ 374 w 10000"/>
              <a:gd name="connsiteY135" fmla="*/ 1865 h 10000"/>
              <a:gd name="connsiteX136" fmla="*/ 251 w 10000"/>
              <a:gd name="connsiteY136" fmla="*/ 2069 h 10000"/>
              <a:gd name="connsiteX137" fmla="*/ 304 w 10000"/>
              <a:gd name="connsiteY137" fmla="*/ 1865 h 10000"/>
              <a:gd name="connsiteX138" fmla="*/ 320 w 10000"/>
              <a:gd name="connsiteY138" fmla="*/ 1787 h 10000"/>
              <a:gd name="connsiteX139" fmla="*/ 155 w 10000"/>
              <a:gd name="connsiteY139" fmla="*/ 1959 h 10000"/>
              <a:gd name="connsiteX140" fmla="*/ 155 w 10000"/>
              <a:gd name="connsiteY140" fmla="*/ 940 h 10000"/>
              <a:gd name="connsiteX141" fmla="*/ 43 w 10000"/>
              <a:gd name="connsiteY141" fmla="*/ 862 h 10000"/>
              <a:gd name="connsiteX142" fmla="*/ 0 w 10000"/>
              <a:gd name="connsiteY142" fmla="*/ 1066 h 10000"/>
              <a:gd name="connsiteX143" fmla="*/ 0 w 10000"/>
              <a:gd name="connsiteY143" fmla="*/ 0 h 10000"/>
              <a:gd name="connsiteX0" fmla="*/ 0 w 10000"/>
              <a:gd name="connsiteY0" fmla="*/ 0 h 10000"/>
              <a:gd name="connsiteX1" fmla="*/ 10000 w 10000"/>
              <a:gd name="connsiteY1" fmla="*/ 0 h 10000"/>
              <a:gd name="connsiteX2" fmla="*/ 10000 w 10000"/>
              <a:gd name="connsiteY2" fmla="*/ 5815 h 10000"/>
              <a:gd name="connsiteX3" fmla="*/ 9920 w 10000"/>
              <a:gd name="connsiteY3" fmla="*/ 5658 h 10000"/>
              <a:gd name="connsiteX4" fmla="*/ 9754 w 10000"/>
              <a:gd name="connsiteY4" fmla="*/ 6019 h 10000"/>
              <a:gd name="connsiteX5" fmla="*/ 9712 w 10000"/>
              <a:gd name="connsiteY5" fmla="*/ 6881 h 10000"/>
              <a:gd name="connsiteX6" fmla="*/ 9349 w 10000"/>
              <a:gd name="connsiteY6" fmla="*/ 7398 h 10000"/>
              <a:gd name="connsiteX7" fmla="*/ 9279 w 10000"/>
              <a:gd name="connsiteY7" fmla="*/ 7194 h 10000"/>
              <a:gd name="connsiteX8" fmla="*/ 9253 w 10000"/>
              <a:gd name="connsiteY8" fmla="*/ 7241 h 10000"/>
              <a:gd name="connsiteX9" fmla="*/ 9242 w 10000"/>
              <a:gd name="connsiteY9" fmla="*/ 7602 h 10000"/>
              <a:gd name="connsiteX10" fmla="*/ 9156 w 10000"/>
              <a:gd name="connsiteY10" fmla="*/ 7649 h 10000"/>
              <a:gd name="connsiteX11" fmla="*/ 9034 w 10000"/>
              <a:gd name="connsiteY11" fmla="*/ 7241 h 10000"/>
              <a:gd name="connsiteX12" fmla="*/ 9071 w 10000"/>
              <a:gd name="connsiteY12" fmla="*/ 7085 h 10000"/>
              <a:gd name="connsiteX13" fmla="*/ 9007 w 10000"/>
              <a:gd name="connsiteY13" fmla="*/ 6834 h 10000"/>
              <a:gd name="connsiteX14" fmla="*/ 8825 w 10000"/>
              <a:gd name="connsiteY14" fmla="*/ 7038 h 10000"/>
              <a:gd name="connsiteX15" fmla="*/ 8809 w 10000"/>
              <a:gd name="connsiteY15" fmla="*/ 6912 h 10000"/>
              <a:gd name="connsiteX16" fmla="*/ 8868 w 10000"/>
              <a:gd name="connsiteY16" fmla="*/ 6755 h 10000"/>
              <a:gd name="connsiteX17" fmla="*/ 8836 w 10000"/>
              <a:gd name="connsiteY17" fmla="*/ 6630 h 10000"/>
              <a:gd name="connsiteX18" fmla="*/ 8756 w 10000"/>
              <a:gd name="connsiteY18" fmla="*/ 6708 h 10000"/>
              <a:gd name="connsiteX19" fmla="*/ 8671 w 10000"/>
              <a:gd name="connsiteY19" fmla="*/ 6379 h 10000"/>
              <a:gd name="connsiteX20" fmla="*/ 8697 w 10000"/>
              <a:gd name="connsiteY20" fmla="*/ 6097 h 10000"/>
              <a:gd name="connsiteX21" fmla="*/ 8628 w 10000"/>
              <a:gd name="connsiteY21" fmla="*/ 6176 h 10000"/>
              <a:gd name="connsiteX22" fmla="*/ 8590 w 10000"/>
              <a:gd name="connsiteY22" fmla="*/ 6912 h 10000"/>
              <a:gd name="connsiteX23" fmla="*/ 8436 w 10000"/>
              <a:gd name="connsiteY23" fmla="*/ 6834 h 10000"/>
              <a:gd name="connsiteX24" fmla="*/ 8436 w 10000"/>
              <a:gd name="connsiteY24" fmla="*/ 6787 h 10000"/>
              <a:gd name="connsiteX25" fmla="*/ 8478 w 10000"/>
              <a:gd name="connsiteY25" fmla="*/ 6677 h 10000"/>
              <a:gd name="connsiteX26" fmla="*/ 8478 w 10000"/>
              <a:gd name="connsiteY26" fmla="*/ 6630 h 10000"/>
              <a:gd name="connsiteX27" fmla="*/ 8382 w 10000"/>
              <a:gd name="connsiteY27" fmla="*/ 6505 h 10000"/>
              <a:gd name="connsiteX28" fmla="*/ 8356 w 10000"/>
              <a:gd name="connsiteY28" fmla="*/ 6787 h 10000"/>
              <a:gd name="connsiteX29" fmla="*/ 8409 w 10000"/>
              <a:gd name="connsiteY29" fmla="*/ 7038 h 10000"/>
              <a:gd name="connsiteX30" fmla="*/ 8393 w 10000"/>
              <a:gd name="connsiteY30" fmla="*/ 7038 h 10000"/>
              <a:gd name="connsiteX31" fmla="*/ 8297 w 10000"/>
              <a:gd name="connsiteY31" fmla="*/ 6787 h 10000"/>
              <a:gd name="connsiteX32" fmla="*/ 8254 w 10000"/>
              <a:gd name="connsiteY32" fmla="*/ 6348 h 10000"/>
              <a:gd name="connsiteX33" fmla="*/ 8217 w 10000"/>
              <a:gd name="connsiteY33" fmla="*/ 6348 h 10000"/>
              <a:gd name="connsiteX34" fmla="*/ 8201 w 10000"/>
              <a:gd name="connsiteY34" fmla="*/ 6505 h 10000"/>
              <a:gd name="connsiteX35" fmla="*/ 8115 w 10000"/>
              <a:gd name="connsiteY35" fmla="*/ 6379 h 10000"/>
              <a:gd name="connsiteX36" fmla="*/ 8078 w 10000"/>
              <a:gd name="connsiteY36" fmla="*/ 6583 h 10000"/>
              <a:gd name="connsiteX37" fmla="*/ 8078 w 10000"/>
              <a:gd name="connsiteY37" fmla="*/ 6426 h 10000"/>
              <a:gd name="connsiteX38" fmla="*/ 7939 w 10000"/>
              <a:gd name="connsiteY38" fmla="*/ 6755 h 10000"/>
              <a:gd name="connsiteX39" fmla="*/ 7854 w 10000"/>
              <a:gd name="connsiteY39" fmla="*/ 6755 h 10000"/>
              <a:gd name="connsiteX40" fmla="*/ 7645 w 10000"/>
              <a:gd name="connsiteY40" fmla="*/ 7241 h 10000"/>
              <a:gd name="connsiteX41" fmla="*/ 7603 w 10000"/>
              <a:gd name="connsiteY41" fmla="*/ 7085 h 10000"/>
              <a:gd name="connsiteX42" fmla="*/ 7635 w 10000"/>
              <a:gd name="connsiteY42" fmla="*/ 7398 h 10000"/>
              <a:gd name="connsiteX43" fmla="*/ 7533 w 10000"/>
              <a:gd name="connsiteY43" fmla="*/ 7398 h 10000"/>
              <a:gd name="connsiteX44" fmla="*/ 7453 w 10000"/>
              <a:gd name="connsiteY44" fmla="*/ 8088 h 10000"/>
              <a:gd name="connsiteX45" fmla="*/ 7330 w 10000"/>
              <a:gd name="connsiteY45" fmla="*/ 8292 h 10000"/>
              <a:gd name="connsiteX46" fmla="*/ 7368 w 10000"/>
              <a:gd name="connsiteY46" fmla="*/ 8542 h 10000"/>
              <a:gd name="connsiteX47" fmla="*/ 7341 w 10000"/>
              <a:gd name="connsiteY47" fmla="*/ 8699 h 10000"/>
              <a:gd name="connsiteX48" fmla="*/ 7261 w 10000"/>
              <a:gd name="connsiteY48" fmla="*/ 8589 h 10000"/>
              <a:gd name="connsiteX49" fmla="*/ 7192 w 10000"/>
              <a:gd name="connsiteY49" fmla="*/ 9154 h 10000"/>
              <a:gd name="connsiteX50" fmla="*/ 7160 w 10000"/>
              <a:gd name="connsiteY50" fmla="*/ 9154 h 10000"/>
              <a:gd name="connsiteX51" fmla="*/ 7149 w 10000"/>
              <a:gd name="connsiteY51" fmla="*/ 8903 h 10000"/>
              <a:gd name="connsiteX52" fmla="*/ 7122 w 10000"/>
              <a:gd name="connsiteY52" fmla="*/ 9075 h 10000"/>
              <a:gd name="connsiteX53" fmla="*/ 7090 w 10000"/>
              <a:gd name="connsiteY53" fmla="*/ 9310 h 10000"/>
              <a:gd name="connsiteX54" fmla="*/ 6887 w 10000"/>
              <a:gd name="connsiteY54" fmla="*/ 9310 h 10000"/>
              <a:gd name="connsiteX55" fmla="*/ 6845 w 10000"/>
              <a:gd name="connsiteY55" fmla="*/ 9796 h 10000"/>
              <a:gd name="connsiteX56" fmla="*/ 6818 w 10000"/>
              <a:gd name="connsiteY56" fmla="*/ 9389 h 10000"/>
              <a:gd name="connsiteX57" fmla="*/ 6620 w 10000"/>
              <a:gd name="connsiteY57" fmla="*/ 9592 h 10000"/>
              <a:gd name="connsiteX58" fmla="*/ 6385 w 10000"/>
              <a:gd name="connsiteY58" fmla="*/ 8903 h 10000"/>
              <a:gd name="connsiteX59" fmla="*/ 6385 w 10000"/>
              <a:gd name="connsiteY59" fmla="*/ 9028 h 10000"/>
              <a:gd name="connsiteX60" fmla="*/ 6428 w 10000"/>
              <a:gd name="connsiteY60" fmla="*/ 9154 h 10000"/>
              <a:gd name="connsiteX61" fmla="*/ 6273 w 10000"/>
              <a:gd name="connsiteY61" fmla="*/ 9357 h 10000"/>
              <a:gd name="connsiteX62" fmla="*/ 6316 w 10000"/>
              <a:gd name="connsiteY62" fmla="*/ 9436 h 10000"/>
              <a:gd name="connsiteX63" fmla="*/ 6193 w 10000"/>
              <a:gd name="connsiteY63" fmla="*/ 9592 h 10000"/>
              <a:gd name="connsiteX64" fmla="*/ 6097 w 10000"/>
              <a:gd name="connsiteY64" fmla="*/ 9185 h 10000"/>
              <a:gd name="connsiteX65" fmla="*/ 6054 w 10000"/>
              <a:gd name="connsiteY65" fmla="*/ 9185 h 10000"/>
              <a:gd name="connsiteX66" fmla="*/ 6054 w 10000"/>
              <a:gd name="connsiteY66" fmla="*/ 9483 h 10000"/>
              <a:gd name="connsiteX67" fmla="*/ 5804 w 10000"/>
              <a:gd name="connsiteY67" fmla="*/ 9483 h 10000"/>
              <a:gd name="connsiteX68" fmla="*/ 5900 w 10000"/>
              <a:gd name="connsiteY68" fmla="*/ 9843 h 10000"/>
              <a:gd name="connsiteX69" fmla="*/ 5889 w 10000"/>
              <a:gd name="connsiteY69" fmla="*/ 10000 h 10000"/>
              <a:gd name="connsiteX70" fmla="*/ 5419 w 10000"/>
              <a:gd name="connsiteY70" fmla="*/ 9843 h 10000"/>
              <a:gd name="connsiteX71" fmla="*/ 5350 w 10000"/>
              <a:gd name="connsiteY71" fmla="*/ 9436 h 10000"/>
              <a:gd name="connsiteX72" fmla="*/ 5222 w 10000"/>
              <a:gd name="connsiteY72" fmla="*/ 9718 h 10000"/>
              <a:gd name="connsiteX73" fmla="*/ 5179 w 10000"/>
              <a:gd name="connsiteY73" fmla="*/ 9592 h 10000"/>
              <a:gd name="connsiteX74" fmla="*/ 5195 w 10000"/>
              <a:gd name="connsiteY74" fmla="*/ 9279 h 10000"/>
              <a:gd name="connsiteX75" fmla="*/ 5099 w 10000"/>
              <a:gd name="connsiteY75" fmla="*/ 9639 h 10000"/>
              <a:gd name="connsiteX76" fmla="*/ 5108 w 10000"/>
              <a:gd name="connsiteY76" fmla="*/ 7990 h 10000"/>
              <a:gd name="connsiteX77" fmla="*/ 5003 w 10000"/>
              <a:gd name="connsiteY77" fmla="*/ 9154 h 10000"/>
              <a:gd name="connsiteX78" fmla="*/ 5000 w 10000"/>
              <a:gd name="connsiteY78" fmla="*/ 7813 h 10000"/>
              <a:gd name="connsiteX79" fmla="*/ 5083 w 10000"/>
              <a:gd name="connsiteY79" fmla="*/ 7813 h 10000"/>
              <a:gd name="connsiteX80" fmla="*/ 5083 w 10000"/>
              <a:gd name="connsiteY80" fmla="*/ 8125 h 10000"/>
              <a:gd name="connsiteX81" fmla="*/ 4958 w 10000"/>
              <a:gd name="connsiteY81" fmla="*/ 7887 h 10000"/>
              <a:gd name="connsiteX82" fmla="*/ 4870 w 10000"/>
              <a:gd name="connsiteY82" fmla="*/ 7584 h 10000"/>
              <a:gd name="connsiteX83" fmla="*/ 4917 w 10000"/>
              <a:gd name="connsiteY83" fmla="*/ 7813 h 10000"/>
              <a:gd name="connsiteX84" fmla="*/ 4597 w 10000"/>
              <a:gd name="connsiteY84" fmla="*/ 7786 h 10000"/>
              <a:gd name="connsiteX85" fmla="*/ 4677 w 10000"/>
              <a:gd name="connsiteY85" fmla="*/ 7599 h 10000"/>
              <a:gd name="connsiteX86" fmla="*/ 4592 w 10000"/>
              <a:gd name="connsiteY86" fmla="*/ 7560 h 10000"/>
              <a:gd name="connsiteX87" fmla="*/ 4497 w 10000"/>
              <a:gd name="connsiteY87" fmla="*/ 7583 h 10000"/>
              <a:gd name="connsiteX88" fmla="*/ 4359 w 10000"/>
              <a:gd name="connsiteY88" fmla="*/ 7747 h 10000"/>
              <a:gd name="connsiteX89" fmla="*/ 4337 w 10000"/>
              <a:gd name="connsiteY89" fmla="*/ 7605 h 10000"/>
              <a:gd name="connsiteX90" fmla="*/ 4345 w 10000"/>
              <a:gd name="connsiteY90" fmla="*/ 6785 h 10000"/>
              <a:gd name="connsiteX91" fmla="*/ 4122 w 10000"/>
              <a:gd name="connsiteY91" fmla="*/ 7501 h 10000"/>
              <a:gd name="connsiteX92" fmla="*/ 4058 w 10000"/>
              <a:gd name="connsiteY92" fmla="*/ 7032 h 10000"/>
              <a:gd name="connsiteX93" fmla="*/ 3954 w 10000"/>
              <a:gd name="connsiteY93" fmla="*/ 6947 h 10000"/>
              <a:gd name="connsiteX94" fmla="*/ 4044 w 10000"/>
              <a:gd name="connsiteY94" fmla="*/ 7470 h 10000"/>
              <a:gd name="connsiteX95" fmla="*/ 3833 w 10000"/>
              <a:gd name="connsiteY95" fmla="*/ 6875 h 10000"/>
              <a:gd name="connsiteX96" fmla="*/ 3719 w 10000"/>
              <a:gd name="connsiteY96" fmla="*/ 6954 h 10000"/>
              <a:gd name="connsiteX97" fmla="*/ 3750 w 10000"/>
              <a:gd name="connsiteY97" fmla="*/ 6250 h 10000"/>
              <a:gd name="connsiteX98" fmla="*/ 3631 w 10000"/>
              <a:gd name="connsiteY98" fmla="*/ 6348 h 10000"/>
              <a:gd name="connsiteX99" fmla="*/ 3615 w 10000"/>
              <a:gd name="connsiteY99" fmla="*/ 6348 h 10000"/>
              <a:gd name="connsiteX100" fmla="*/ 3465 w 10000"/>
              <a:gd name="connsiteY100" fmla="*/ 6379 h 10000"/>
              <a:gd name="connsiteX101" fmla="*/ 3406 w 10000"/>
              <a:gd name="connsiteY101" fmla="*/ 5893 h 10000"/>
              <a:gd name="connsiteX102" fmla="*/ 3198 w 10000"/>
              <a:gd name="connsiteY102" fmla="*/ 5815 h 10000"/>
              <a:gd name="connsiteX103" fmla="*/ 3091 w 10000"/>
              <a:gd name="connsiteY103" fmla="*/ 5862 h 10000"/>
              <a:gd name="connsiteX104" fmla="*/ 3006 w 10000"/>
              <a:gd name="connsiteY104" fmla="*/ 5533 h 10000"/>
              <a:gd name="connsiteX105" fmla="*/ 2990 w 10000"/>
              <a:gd name="connsiteY105" fmla="*/ 5533 h 10000"/>
              <a:gd name="connsiteX106" fmla="*/ 2936 w 10000"/>
              <a:gd name="connsiteY106" fmla="*/ 5972 h 10000"/>
              <a:gd name="connsiteX107" fmla="*/ 2910 w 10000"/>
              <a:gd name="connsiteY107" fmla="*/ 5940 h 10000"/>
              <a:gd name="connsiteX108" fmla="*/ 2851 w 10000"/>
              <a:gd name="connsiteY108" fmla="*/ 5204 h 10000"/>
              <a:gd name="connsiteX109" fmla="*/ 2840 w 10000"/>
              <a:gd name="connsiteY109" fmla="*/ 5204 h 10000"/>
              <a:gd name="connsiteX110" fmla="*/ 2840 w 10000"/>
              <a:gd name="connsiteY110" fmla="*/ 5408 h 10000"/>
              <a:gd name="connsiteX111" fmla="*/ 2798 w 10000"/>
              <a:gd name="connsiteY111" fmla="*/ 5282 h 10000"/>
              <a:gd name="connsiteX112" fmla="*/ 2814 w 10000"/>
              <a:gd name="connsiteY112" fmla="*/ 4796 h 10000"/>
              <a:gd name="connsiteX113" fmla="*/ 2563 w 10000"/>
              <a:gd name="connsiteY113" fmla="*/ 4671 h 10000"/>
              <a:gd name="connsiteX114" fmla="*/ 2440 w 10000"/>
              <a:gd name="connsiteY114" fmla="*/ 4922 h 10000"/>
              <a:gd name="connsiteX115" fmla="*/ 2023 w 10000"/>
              <a:gd name="connsiteY115" fmla="*/ 3574 h 10000"/>
              <a:gd name="connsiteX116" fmla="*/ 2034 w 10000"/>
              <a:gd name="connsiteY116" fmla="*/ 3777 h 10000"/>
              <a:gd name="connsiteX117" fmla="*/ 1815 w 10000"/>
              <a:gd name="connsiteY117" fmla="*/ 3668 h 10000"/>
              <a:gd name="connsiteX118" fmla="*/ 1815 w 10000"/>
              <a:gd name="connsiteY118" fmla="*/ 3542 h 10000"/>
              <a:gd name="connsiteX119" fmla="*/ 1842 w 10000"/>
              <a:gd name="connsiteY119" fmla="*/ 3166 h 10000"/>
              <a:gd name="connsiteX120" fmla="*/ 1773 w 10000"/>
              <a:gd name="connsiteY120" fmla="*/ 2931 h 10000"/>
              <a:gd name="connsiteX121" fmla="*/ 1580 w 10000"/>
              <a:gd name="connsiteY121" fmla="*/ 2727 h 10000"/>
              <a:gd name="connsiteX122" fmla="*/ 1468 w 10000"/>
              <a:gd name="connsiteY122" fmla="*/ 2884 h 10000"/>
              <a:gd name="connsiteX123" fmla="*/ 1468 w 10000"/>
              <a:gd name="connsiteY123" fmla="*/ 3495 h 10000"/>
              <a:gd name="connsiteX124" fmla="*/ 1442 w 10000"/>
              <a:gd name="connsiteY124" fmla="*/ 3542 h 10000"/>
              <a:gd name="connsiteX125" fmla="*/ 1383 w 10000"/>
              <a:gd name="connsiteY125" fmla="*/ 3542 h 10000"/>
              <a:gd name="connsiteX126" fmla="*/ 1233 w 10000"/>
              <a:gd name="connsiteY126" fmla="*/ 3088 h 10000"/>
              <a:gd name="connsiteX127" fmla="*/ 1095 w 10000"/>
              <a:gd name="connsiteY127" fmla="*/ 3871 h 10000"/>
              <a:gd name="connsiteX128" fmla="*/ 1041 w 10000"/>
              <a:gd name="connsiteY128" fmla="*/ 3824 h 10000"/>
              <a:gd name="connsiteX129" fmla="*/ 886 w 10000"/>
              <a:gd name="connsiteY129" fmla="*/ 2806 h 10000"/>
              <a:gd name="connsiteX130" fmla="*/ 721 w 10000"/>
              <a:gd name="connsiteY130" fmla="*/ 2524 h 10000"/>
              <a:gd name="connsiteX131" fmla="*/ 625 w 10000"/>
              <a:gd name="connsiteY131" fmla="*/ 2602 h 10000"/>
              <a:gd name="connsiteX132" fmla="*/ 651 w 10000"/>
              <a:gd name="connsiteY132" fmla="*/ 2241 h 10000"/>
              <a:gd name="connsiteX133" fmla="*/ 358 w 10000"/>
              <a:gd name="connsiteY133" fmla="*/ 2069 h 10000"/>
              <a:gd name="connsiteX134" fmla="*/ 416 w 10000"/>
              <a:gd name="connsiteY134" fmla="*/ 1865 h 10000"/>
              <a:gd name="connsiteX135" fmla="*/ 374 w 10000"/>
              <a:gd name="connsiteY135" fmla="*/ 1865 h 10000"/>
              <a:gd name="connsiteX136" fmla="*/ 251 w 10000"/>
              <a:gd name="connsiteY136" fmla="*/ 2069 h 10000"/>
              <a:gd name="connsiteX137" fmla="*/ 304 w 10000"/>
              <a:gd name="connsiteY137" fmla="*/ 1865 h 10000"/>
              <a:gd name="connsiteX138" fmla="*/ 320 w 10000"/>
              <a:gd name="connsiteY138" fmla="*/ 1787 h 10000"/>
              <a:gd name="connsiteX139" fmla="*/ 155 w 10000"/>
              <a:gd name="connsiteY139" fmla="*/ 1959 h 10000"/>
              <a:gd name="connsiteX140" fmla="*/ 155 w 10000"/>
              <a:gd name="connsiteY140" fmla="*/ 940 h 10000"/>
              <a:gd name="connsiteX141" fmla="*/ 43 w 10000"/>
              <a:gd name="connsiteY141" fmla="*/ 862 h 10000"/>
              <a:gd name="connsiteX142" fmla="*/ 0 w 10000"/>
              <a:gd name="connsiteY142" fmla="*/ 1066 h 10000"/>
              <a:gd name="connsiteX143" fmla="*/ 0 w 10000"/>
              <a:gd name="connsiteY143" fmla="*/ 0 h 10000"/>
              <a:gd name="connsiteX0" fmla="*/ 0 w 10000"/>
              <a:gd name="connsiteY0" fmla="*/ 0 h 10000"/>
              <a:gd name="connsiteX1" fmla="*/ 10000 w 10000"/>
              <a:gd name="connsiteY1" fmla="*/ 0 h 10000"/>
              <a:gd name="connsiteX2" fmla="*/ 10000 w 10000"/>
              <a:gd name="connsiteY2" fmla="*/ 5815 h 10000"/>
              <a:gd name="connsiteX3" fmla="*/ 9920 w 10000"/>
              <a:gd name="connsiteY3" fmla="*/ 5658 h 10000"/>
              <a:gd name="connsiteX4" fmla="*/ 9754 w 10000"/>
              <a:gd name="connsiteY4" fmla="*/ 6019 h 10000"/>
              <a:gd name="connsiteX5" fmla="*/ 9712 w 10000"/>
              <a:gd name="connsiteY5" fmla="*/ 6881 h 10000"/>
              <a:gd name="connsiteX6" fmla="*/ 9349 w 10000"/>
              <a:gd name="connsiteY6" fmla="*/ 7398 h 10000"/>
              <a:gd name="connsiteX7" fmla="*/ 9279 w 10000"/>
              <a:gd name="connsiteY7" fmla="*/ 7194 h 10000"/>
              <a:gd name="connsiteX8" fmla="*/ 9253 w 10000"/>
              <a:gd name="connsiteY8" fmla="*/ 7241 h 10000"/>
              <a:gd name="connsiteX9" fmla="*/ 9242 w 10000"/>
              <a:gd name="connsiteY9" fmla="*/ 7602 h 10000"/>
              <a:gd name="connsiteX10" fmla="*/ 9156 w 10000"/>
              <a:gd name="connsiteY10" fmla="*/ 7649 h 10000"/>
              <a:gd name="connsiteX11" fmla="*/ 9034 w 10000"/>
              <a:gd name="connsiteY11" fmla="*/ 7241 h 10000"/>
              <a:gd name="connsiteX12" fmla="*/ 9071 w 10000"/>
              <a:gd name="connsiteY12" fmla="*/ 7085 h 10000"/>
              <a:gd name="connsiteX13" fmla="*/ 9007 w 10000"/>
              <a:gd name="connsiteY13" fmla="*/ 6834 h 10000"/>
              <a:gd name="connsiteX14" fmla="*/ 8825 w 10000"/>
              <a:gd name="connsiteY14" fmla="*/ 7038 h 10000"/>
              <a:gd name="connsiteX15" fmla="*/ 8809 w 10000"/>
              <a:gd name="connsiteY15" fmla="*/ 6912 h 10000"/>
              <a:gd name="connsiteX16" fmla="*/ 8868 w 10000"/>
              <a:gd name="connsiteY16" fmla="*/ 6755 h 10000"/>
              <a:gd name="connsiteX17" fmla="*/ 8836 w 10000"/>
              <a:gd name="connsiteY17" fmla="*/ 6630 h 10000"/>
              <a:gd name="connsiteX18" fmla="*/ 8756 w 10000"/>
              <a:gd name="connsiteY18" fmla="*/ 6708 h 10000"/>
              <a:gd name="connsiteX19" fmla="*/ 8671 w 10000"/>
              <a:gd name="connsiteY19" fmla="*/ 6379 h 10000"/>
              <a:gd name="connsiteX20" fmla="*/ 8697 w 10000"/>
              <a:gd name="connsiteY20" fmla="*/ 6097 h 10000"/>
              <a:gd name="connsiteX21" fmla="*/ 8628 w 10000"/>
              <a:gd name="connsiteY21" fmla="*/ 6176 h 10000"/>
              <a:gd name="connsiteX22" fmla="*/ 8590 w 10000"/>
              <a:gd name="connsiteY22" fmla="*/ 6912 h 10000"/>
              <a:gd name="connsiteX23" fmla="*/ 8436 w 10000"/>
              <a:gd name="connsiteY23" fmla="*/ 6834 h 10000"/>
              <a:gd name="connsiteX24" fmla="*/ 8436 w 10000"/>
              <a:gd name="connsiteY24" fmla="*/ 6787 h 10000"/>
              <a:gd name="connsiteX25" fmla="*/ 8478 w 10000"/>
              <a:gd name="connsiteY25" fmla="*/ 6677 h 10000"/>
              <a:gd name="connsiteX26" fmla="*/ 8478 w 10000"/>
              <a:gd name="connsiteY26" fmla="*/ 6630 h 10000"/>
              <a:gd name="connsiteX27" fmla="*/ 8382 w 10000"/>
              <a:gd name="connsiteY27" fmla="*/ 6505 h 10000"/>
              <a:gd name="connsiteX28" fmla="*/ 8356 w 10000"/>
              <a:gd name="connsiteY28" fmla="*/ 6787 h 10000"/>
              <a:gd name="connsiteX29" fmla="*/ 8409 w 10000"/>
              <a:gd name="connsiteY29" fmla="*/ 7038 h 10000"/>
              <a:gd name="connsiteX30" fmla="*/ 8393 w 10000"/>
              <a:gd name="connsiteY30" fmla="*/ 7038 h 10000"/>
              <a:gd name="connsiteX31" fmla="*/ 8297 w 10000"/>
              <a:gd name="connsiteY31" fmla="*/ 6787 h 10000"/>
              <a:gd name="connsiteX32" fmla="*/ 8254 w 10000"/>
              <a:gd name="connsiteY32" fmla="*/ 6348 h 10000"/>
              <a:gd name="connsiteX33" fmla="*/ 8217 w 10000"/>
              <a:gd name="connsiteY33" fmla="*/ 6348 h 10000"/>
              <a:gd name="connsiteX34" fmla="*/ 8201 w 10000"/>
              <a:gd name="connsiteY34" fmla="*/ 6505 h 10000"/>
              <a:gd name="connsiteX35" fmla="*/ 8115 w 10000"/>
              <a:gd name="connsiteY35" fmla="*/ 6379 h 10000"/>
              <a:gd name="connsiteX36" fmla="*/ 8078 w 10000"/>
              <a:gd name="connsiteY36" fmla="*/ 6583 h 10000"/>
              <a:gd name="connsiteX37" fmla="*/ 8078 w 10000"/>
              <a:gd name="connsiteY37" fmla="*/ 6426 h 10000"/>
              <a:gd name="connsiteX38" fmla="*/ 7939 w 10000"/>
              <a:gd name="connsiteY38" fmla="*/ 6755 h 10000"/>
              <a:gd name="connsiteX39" fmla="*/ 7854 w 10000"/>
              <a:gd name="connsiteY39" fmla="*/ 6755 h 10000"/>
              <a:gd name="connsiteX40" fmla="*/ 7645 w 10000"/>
              <a:gd name="connsiteY40" fmla="*/ 7241 h 10000"/>
              <a:gd name="connsiteX41" fmla="*/ 7603 w 10000"/>
              <a:gd name="connsiteY41" fmla="*/ 7085 h 10000"/>
              <a:gd name="connsiteX42" fmla="*/ 7635 w 10000"/>
              <a:gd name="connsiteY42" fmla="*/ 7398 h 10000"/>
              <a:gd name="connsiteX43" fmla="*/ 7533 w 10000"/>
              <a:gd name="connsiteY43" fmla="*/ 7398 h 10000"/>
              <a:gd name="connsiteX44" fmla="*/ 7453 w 10000"/>
              <a:gd name="connsiteY44" fmla="*/ 8088 h 10000"/>
              <a:gd name="connsiteX45" fmla="*/ 7330 w 10000"/>
              <a:gd name="connsiteY45" fmla="*/ 8292 h 10000"/>
              <a:gd name="connsiteX46" fmla="*/ 7368 w 10000"/>
              <a:gd name="connsiteY46" fmla="*/ 8542 h 10000"/>
              <a:gd name="connsiteX47" fmla="*/ 7341 w 10000"/>
              <a:gd name="connsiteY47" fmla="*/ 8699 h 10000"/>
              <a:gd name="connsiteX48" fmla="*/ 7261 w 10000"/>
              <a:gd name="connsiteY48" fmla="*/ 8589 h 10000"/>
              <a:gd name="connsiteX49" fmla="*/ 7192 w 10000"/>
              <a:gd name="connsiteY49" fmla="*/ 9154 h 10000"/>
              <a:gd name="connsiteX50" fmla="*/ 7160 w 10000"/>
              <a:gd name="connsiteY50" fmla="*/ 9154 h 10000"/>
              <a:gd name="connsiteX51" fmla="*/ 7149 w 10000"/>
              <a:gd name="connsiteY51" fmla="*/ 8903 h 10000"/>
              <a:gd name="connsiteX52" fmla="*/ 7122 w 10000"/>
              <a:gd name="connsiteY52" fmla="*/ 9075 h 10000"/>
              <a:gd name="connsiteX53" fmla="*/ 7090 w 10000"/>
              <a:gd name="connsiteY53" fmla="*/ 9310 h 10000"/>
              <a:gd name="connsiteX54" fmla="*/ 6887 w 10000"/>
              <a:gd name="connsiteY54" fmla="*/ 9310 h 10000"/>
              <a:gd name="connsiteX55" fmla="*/ 6845 w 10000"/>
              <a:gd name="connsiteY55" fmla="*/ 9796 h 10000"/>
              <a:gd name="connsiteX56" fmla="*/ 6818 w 10000"/>
              <a:gd name="connsiteY56" fmla="*/ 9389 h 10000"/>
              <a:gd name="connsiteX57" fmla="*/ 6620 w 10000"/>
              <a:gd name="connsiteY57" fmla="*/ 9592 h 10000"/>
              <a:gd name="connsiteX58" fmla="*/ 6385 w 10000"/>
              <a:gd name="connsiteY58" fmla="*/ 8903 h 10000"/>
              <a:gd name="connsiteX59" fmla="*/ 6385 w 10000"/>
              <a:gd name="connsiteY59" fmla="*/ 9028 h 10000"/>
              <a:gd name="connsiteX60" fmla="*/ 6428 w 10000"/>
              <a:gd name="connsiteY60" fmla="*/ 9154 h 10000"/>
              <a:gd name="connsiteX61" fmla="*/ 6273 w 10000"/>
              <a:gd name="connsiteY61" fmla="*/ 9357 h 10000"/>
              <a:gd name="connsiteX62" fmla="*/ 6316 w 10000"/>
              <a:gd name="connsiteY62" fmla="*/ 9436 h 10000"/>
              <a:gd name="connsiteX63" fmla="*/ 6193 w 10000"/>
              <a:gd name="connsiteY63" fmla="*/ 9592 h 10000"/>
              <a:gd name="connsiteX64" fmla="*/ 6097 w 10000"/>
              <a:gd name="connsiteY64" fmla="*/ 9185 h 10000"/>
              <a:gd name="connsiteX65" fmla="*/ 6054 w 10000"/>
              <a:gd name="connsiteY65" fmla="*/ 9185 h 10000"/>
              <a:gd name="connsiteX66" fmla="*/ 6054 w 10000"/>
              <a:gd name="connsiteY66" fmla="*/ 9483 h 10000"/>
              <a:gd name="connsiteX67" fmla="*/ 5804 w 10000"/>
              <a:gd name="connsiteY67" fmla="*/ 9483 h 10000"/>
              <a:gd name="connsiteX68" fmla="*/ 5900 w 10000"/>
              <a:gd name="connsiteY68" fmla="*/ 9843 h 10000"/>
              <a:gd name="connsiteX69" fmla="*/ 5889 w 10000"/>
              <a:gd name="connsiteY69" fmla="*/ 10000 h 10000"/>
              <a:gd name="connsiteX70" fmla="*/ 5419 w 10000"/>
              <a:gd name="connsiteY70" fmla="*/ 9843 h 10000"/>
              <a:gd name="connsiteX71" fmla="*/ 5350 w 10000"/>
              <a:gd name="connsiteY71" fmla="*/ 9436 h 10000"/>
              <a:gd name="connsiteX72" fmla="*/ 5222 w 10000"/>
              <a:gd name="connsiteY72" fmla="*/ 9718 h 10000"/>
              <a:gd name="connsiteX73" fmla="*/ 5179 w 10000"/>
              <a:gd name="connsiteY73" fmla="*/ 9592 h 10000"/>
              <a:gd name="connsiteX74" fmla="*/ 5195 w 10000"/>
              <a:gd name="connsiteY74" fmla="*/ 9279 h 10000"/>
              <a:gd name="connsiteX75" fmla="*/ 5099 w 10000"/>
              <a:gd name="connsiteY75" fmla="*/ 9639 h 10000"/>
              <a:gd name="connsiteX76" fmla="*/ 5108 w 10000"/>
              <a:gd name="connsiteY76" fmla="*/ 7990 h 10000"/>
              <a:gd name="connsiteX77" fmla="*/ 5076 w 10000"/>
              <a:gd name="connsiteY77" fmla="*/ 7826 h 10000"/>
              <a:gd name="connsiteX78" fmla="*/ 5000 w 10000"/>
              <a:gd name="connsiteY78" fmla="*/ 7813 h 10000"/>
              <a:gd name="connsiteX79" fmla="*/ 5083 w 10000"/>
              <a:gd name="connsiteY79" fmla="*/ 7813 h 10000"/>
              <a:gd name="connsiteX80" fmla="*/ 5083 w 10000"/>
              <a:gd name="connsiteY80" fmla="*/ 8125 h 10000"/>
              <a:gd name="connsiteX81" fmla="*/ 4958 w 10000"/>
              <a:gd name="connsiteY81" fmla="*/ 7887 h 10000"/>
              <a:gd name="connsiteX82" fmla="*/ 4870 w 10000"/>
              <a:gd name="connsiteY82" fmla="*/ 7584 h 10000"/>
              <a:gd name="connsiteX83" fmla="*/ 4917 w 10000"/>
              <a:gd name="connsiteY83" fmla="*/ 7813 h 10000"/>
              <a:gd name="connsiteX84" fmla="*/ 4597 w 10000"/>
              <a:gd name="connsiteY84" fmla="*/ 7786 h 10000"/>
              <a:gd name="connsiteX85" fmla="*/ 4677 w 10000"/>
              <a:gd name="connsiteY85" fmla="*/ 7599 h 10000"/>
              <a:gd name="connsiteX86" fmla="*/ 4592 w 10000"/>
              <a:gd name="connsiteY86" fmla="*/ 7560 h 10000"/>
              <a:gd name="connsiteX87" fmla="*/ 4497 w 10000"/>
              <a:gd name="connsiteY87" fmla="*/ 7583 h 10000"/>
              <a:gd name="connsiteX88" fmla="*/ 4359 w 10000"/>
              <a:gd name="connsiteY88" fmla="*/ 7747 h 10000"/>
              <a:gd name="connsiteX89" fmla="*/ 4337 w 10000"/>
              <a:gd name="connsiteY89" fmla="*/ 7605 h 10000"/>
              <a:gd name="connsiteX90" fmla="*/ 4345 w 10000"/>
              <a:gd name="connsiteY90" fmla="*/ 6785 h 10000"/>
              <a:gd name="connsiteX91" fmla="*/ 4122 w 10000"/>
              <a:gd name="connsiteY91" fmla="*/ 7501 h 10000"/>
              <a:gd name="connsiteX92" fmla="*/ 4058 w 10000"/>
              <a:gd name="connsiteY92" fmla="*/ 7032 h 10000"/>
              <a:gd name="connsiteX93" fmla="*/ 3954 w 10000"/>
              <a:gd name="connsiteY93" fmla="*/ 6947 h 10000"/>
              <a:gd name="connsiteX94" fmla="*/ 4044 w 10000"/>
              <a:gd name="connsiteY94" fmla="*/ 7470 h 10000"/>
              <a:gd name="connsiteX95" fmla="*/ 3833 w 10000"/>
              <a:gd name="connsiteY95" fmla="*/ 6875 h 10000"/>
              <a:gd name="connsiteX96" fmla="*/ 3719 w 10000"/>
              <a:gd name="connsiteY96" fmla="*/ 6954 h 10000"/>
              <a:gd name="connsiteX97" fmla="*/ 3750 w 10000"/>
              <a:gd name="connsiteY97" fmla="*/ 6250 h 10000"/>
              <a:gd name="connsiteX98" fmla="*/ 3631 w 10000"/>
              <a:gd name="connsiteY98" fmla="*/ 6348 h 10000"/>
              <a:gd name="connsiteX99" fmla="*/ 3615 w 10000"/>
              <a:gd name="connsiteY99" fmla="*/ 6348 h 10000"/>
              <a:gd name="connsiteX100" fmla="*/ 3465 w 10000"/>
              <a:gd name="connsiteY100" fmla="*/ 6379 h 10000"/>
              <a:gd name="connsiteX101" fmla="*/ 3406 w 10000"/>
              <a:gd name="connsiteY101" fmla="*/ 5893 h 10000"/>
              <a:gd name="connsiteX102" fmla="*/ 3198 w 10000"/>
              <a:gd name="connsiteY102" fmla="*/ 5815 h 10000"/>
              <a:gd name="connsiteX103" fmla="*/ 3091 w 10000"/>
              <a:gd name="connsiteY103" fmla="*/ 5862 h 10000"/>
              <a:gd name="connsiteX104" fmla="*/ 3006 w 10000"/>
              <a:gd name="connsiteY104" fmla="*/ 5533 h 10000"/>
              <a:gd name="connsiteX105" fmla="*/ 2990 w 10000"/>
              <a:gd name="connsiteY105" fmla="*/ 5533 h 10000"/>
              <a:gd name="connsiteX106" fmla="*/ 2936 w 10000"/>
              <a:gd name="connsiteY106" fmla="*/ 5972 h 10000"/>
              <a:gd name="connsiteX107" fmla="*/ 2910 w 10000"/>
              <a:gd name="connsiteY107" fmla="*/ 5940 h 10000"/>
              <a:gd name="connsiteX108" fmla="*/ 2851 w 10000"/>
              <a:gd name="connsiteY108" fmla="*/ 5204 h 10000"/>
              <a:gd name="connsiteX109" fmla="*/ 2840 w 10000"/>
              <a:gd name="connsiteY109" fmla="*/ 5204 h 10000"/>
              <a:gd name="connsiteX110" fmla="*/ 2840 w 10000"/>
              <a:gd name="connsiteY110" fmla="*/ 5408 h 10000"/>
              <a:gd name="connsiteX111" fmla="*/ 2798 w 10000"/>
              <a:gd name="connsiteY111" fmla="*/ 5282 h 10000"/>
              <a:gd name="connsiteX112" fmla="*/ 2814 w 10000"/>
              <a:gd name="connsiteY112" fmla="*/ 4796 h 10000"/>
              <a:gd name="connsiteX113" fmla="*/ 2563 w 10000"/>
              <a:gd name="connsiteY113" fmla="*/ 4671 h 10000"/>
              <a:gd name="connsiteX114" fmla="*/ 2440 w 10000"/>
              <a:gd name="connsiteY114" fmla="*/ 4922 h 10000"/>
              <a:gd name="connsiteX115" fmla="*/ 2023 w 10000"/>
              <a:gd name="connsiteY115" fmla="*/ 3574 h 10000"/>
              <a:gd name="connsiteX116" fmla="*/ 2034 w 10000"/>
              <a:gd name="connsiteY116" fmla="*/ 3777 h 10000"/>
              <a:gd name="connsiteX117" fmla="*/ 1815 w 10000"/>
              <a:gd name="connsiteY117" fmla="*/ 3668 h 10000"/>
              <a:gd name="connsiteX118" fmla="*/ 1815 w 10000"/>
              <a:gd name="connsiteY118" fmla="*/ 3542 h 10000"/>
              <a:gd name="connsiteX119" fmla="*/ 1842 w 10000"/>
              <a:gd name="connsiteY119" fmla="*/ 3166 h 10000"/>
              <a:gd name="connsiteX120" fmla="*/ 1773 w 10000"/>
              <a:gd name="connsiteY120" fmla="*/ 2931 h 10000"/>
              <a:gd name="connsiteX121" fmla="*/ 1580 w 10000"/>
              <a:gd name="connsiteY121" fmla="*/ 2727 h 10000"/>
              <a:gd name="connsiteX122" fmla="*/ 1468 w 10000"/>
              <a:gd name="connsiteY122" fmla="*/ 2884 h 10000"/>
              <a:gd name="connsiteX123" fmla="*/ 1468 w 10000"/>
              <a:gd name="connsiteY123" fmla="*/ 3495 h 10000"/>
              <a:gd name="connsiteX124" fmla="*/ 1442 w 10000"/>
              <a:gd name="connsiteY124" fmla="*/ 3542 h 10000"/>
              <a:gd name="connsiteX125" fmla="*/ 1383 w 10000"/>
              <a:gd name="connsiteY125" fmla="*/ 3542 h 10000"/>
              <a:gd name="connsiteX126" fmla="*/ 1233 w 10000"/>
              <a:gd name="connsiteY126" fmla="*/ 3088 h 10000"/>
              <a:gd name="connsiteX127" fmla="*/ 1095 w 10000"/>
              <a:gd name="connsiteY127" fmla="*/ 3871 h 10000"/>
              <a:gd name="connsiteX128" fmla="*/ 1041 w 10000"/>
              <a:gd name="connsiteY128" fmla="*/ 3824 h 10000"/>
              <a:gd name="connsiteX129" fmla="*/ 886 w 10000"/>
              <a:gd name="connsiteY129" fmla="*/ 2806 h 10000"/>
              <a:gd name="connsiteX130" fmla="*/ 721 w 10000"/>
              <a:gd name="connsiteY130" fmla="*/ 2524 h 10000"/>
              <a:gd name="connsiteX131" fmla="*/ 625 w 10000"/>
              <a:gd name="connsiteY131" fmla="*/ 2602 h 10000"/>
              <a:gd name="connsiteX132" fmla="*/ 651 w 10000"/>
              <a:gd name="connsiteY132" fmla="*/ 2241 h 10000"/>
              <a:gd name="connsiteX133" fmla="*/ 358 w 10000"/>
              <a:gd name="connsiteY133" fmla="*/ 2069 h 10000"/>
              <a:gd name="connsiteX134" fmla="*/ 416 w 10000"/>
              <a:gd name="connsiteY134" fmla="*/ 1865 h 10000"/>
              <a:gd name="connsiteX135" fmla="*/ 374 w 10000"/>
              <a:gd name="connsiteY135" fmla="*/ 1865 h 10000"/>
              <a:gd name="connsiteX136" fmla="*/ 251 w 10000"/>
              <a:gd name="connsiteY136" fmla="*/ 2069 h 10000"/>
              <a:gd name="connsiteX137" fmla="*/ 304 w 10000"/>
              <a:gd name="connsiteY137" fmla="*/ 1865 h 10000"/>
              <a:gd name="connsiteX138" fmla="*/ 320 w 10000"/>
              <a:gd name="connsiteY138" fmla="*/ 1787 h 10000"/>
              <a:gd name="connsiteX139" fmla="*/ 155 w 10000"/>
              <a:gd name="connsiteY139" fmla="*/ 1959 h 10000"/>
              <a:gd name="connsiteX140" fmla="*/ 155 w 10000"/>
              <a:gd name="connsiteY140" fmla="*/ 940 h 10000"/>
              <a:gd name="connsiteX141" fmla="*/ 43 w 10000"/>
              <a:gd name="connsiteY141" fmla="*/ 862 h 10000"/>
              <a:gd name="connsiteX142" fmla="*/ 0 w 10000"/>
              <a:gd name="connsiteY142" fmla="*/ 1066 h 10000"/>
              <a:gd name="connsiteX143" fmla="*/ 0 w 10000"/>
              <a:gd name="connsiteY143" fmla="*/ 0 h 10000"/>
              <a:gd name="connsiteX0" fmla="*/ 0 w 10000"/>
              <a:gd name="connsiteY0" fmla="*/ 0 h 10000"/>
              <a:gd name="connsiteX1" fmla="*/ 10000 w 10000"/>
              <a:gd name="connsiteY1" fmla="*/ 0 h 10000"/>
              <a:gd name="connsiteX2" fmla="*/ 10000 w 10000"/>
              <a:gd name="connsiteY2" fmla="*/ 5815 h 10000"/>
              <a:gd name="connsiteX3" fmla="*/ 9920 w 10000"/>
              <a:gd name="connsiteY3" fmla="*/ 5658 h 10000"/>
              <a:gd name="connsiteX4" fmla="*/ 9754 w 10000"/>
              <a:gd name="connsiteY4" fmla="*/ 6019 h 10000"/>
              <a:gd name="connsiteX5" fmla="*/ 9712 w 10000"/>
              <a:gd name="connsiteY5" fmla="*/ 6881 h 10000"/>
              <a:gd name="connsiteX6" fmla="*/ 9349 w 10000"/>
              <a:gd name="connsiteY6" fmla="*/ 7398 h 10000"/>
              <a:gd name="connsiteX7" fmla="*/ 9279 w 10000"/>
              <a:gd name="connsiteY7" fmla="*/ 7194 h 10000"/>
              <a:gd name="connsiteX8" fmla="*/ 9253 w 10000"/>
              <a:gd name="connsiteY8" fmla="*/ 7241 h 10000"/>
              <a:gd name="connsiteX9" fmla="*/ 9242 w 10000"/>
              <a:gd name="connsiteY9" fmla="*/ 7602 h 10000"/>
              <a:gd name="connsiteX10" fmla="*/ 9156 w 10000"/>
              <a:gd name="connsiteY10" fmla="*/ 7649 h 10000"/>
              <a:gd name="connsiteX11" fmla="*/ 9034 w 10000"/>
              <a:gd name="connsiteY11" fmla="*/ 7241 h 10000"/>
              <a:gd name="connsiteX12" fmla="*/ 9071 w 10000"/>
              <a:gd name="connsiteY12" fmla="*/ 7085 h 10000"/>
              <a:gd name="connsiteX13" fmla="*/ 9007 w 10000"/>
              <a:gd name="connsiteY13" fmla="*/ 6834 h 10000"/>
              <a:gd name="connsiteX14" fmla="*/ 8825 w 10000"/>
              <a:gd name="connsiteY14" fmla="*/ 7038 h 10000"/>
              <a:gd name="connsiteX15" fmla="*/ 8809 w 10000"/>
              <a:gd name="connsiteY15" fmla="*/ 6912 h 10000"/>
              <a:gd name="connsiteX16" fmla="*/ 8868 w 10000"/>
              <a:gd name="connsiteY16" fmla="*/ 6755 h 10000"/>
              <a:gd name="connsiteX17" fmla="*/ 8836 w 10000"/>
              <a:gd name="connsiteY17" fmla="*/ 6630 h 10000"/>
              <a:gd name="connsiteX18" fmla="*/ 8756 w 10000"/>
              <a:gd name="connsiteY18" fmla="*/ 6708 h 10000"/>
              <a:gd name="connsiteX19" fmla="*/ 8671 w 10000"/>
              <a:gd name="connsiteY19" fmla="*/ 6379 h 10000"/>
              <a:gd name="connsiteX20" fmla="*/ 8697 w 10000"/>
              <a:gd name="connsiteY20" fmla="*/ 6097 h 10000"/>
              <a:gd name="connsiteX21" fmla="*/ 8628 w 10000"/>
              <a:gd name="connsiteY21" fmla="*/ 6176 h 10000"/>
              <a:gd name="connsiteX22" fmla="*/ 8590 w 10000"/>
              <a:gd name="connsiteY22" fmla="*/ 6912 h 10000"/>
              <a:gd name="connsiteX23" fmla="*/ 8436 w 10000"/>
              <a:gd name="connsiteY23" fmla="*/ 6834 h 10000"/>
              <a:gd name="connsiteX24" fmla="*/ 8436 w 10000"/>
              <a:gd name="connsiteY24" fmla="*/ 6787 h 10000"/>
              <a:gd name="connsiteX25" fmla="*/ 8478 w 10000"/>
              <a:gd name="connsiteY25" fmla="*/ 6677 h 10000"/>
              <a:gd name="connsiteX26" fmla="*/ 8478 w 10000"/>
              <a:gd name="connsiteY26" fmla="*/ 6630 h 10000"/>
              <a:gd name="connsiteX27" fmla="*/ 8382 w 10000"/>
              <a:gd name="connsiteY27" fmla="*/ 6505 h 10000"/>
              <a:gd name="connsiteX28" fmla="*/ 8356 w 10000"/>
              <a:gd name="connsiteY28" fmla="*/ 6787 h 10000"/>
              <a:gd name="connsiteX29" fmla="*/ 8409 w 10000"/>
              <a:gd name="connsiteY29" fmla="*/ 7038 h 10000"/>
              <a:gd name="connsiteX30" fmla="*/ 8393 w 10000"/>
              <a:gd name="connsiteY30" fmla="*/ 7038 h 10000"/>
              <a:gd name="connsiteX31" fmla="*/ 8297 w 10000"/>
              <a:gd name="connsiteY31" fmla="*/ 6787 h 10000"/>
              <a:gd name="connsiteX32" fmla="*/ 8254 w 10000"/>
              <a:gd name="connsiteY32" fmla="*/ 6348 h 10000"/>
              <a:gd name="connsiteX33" fmla="*/ 8217 w 10000"/>
              <a:gd name="connsiteY33" fmla="*/ 6348 h 10000"/>
              <a:gd name="connsiteX34" fmla="*/ 8201 w 10000"/>
              <a:gd name="connsiteY34" fmla="*/ 6505 h 10000"/>
              <a:gd name="connsiteX35" fmla="*/ 8115 w 10000"/>
              <a:gd name="connsiteY35" fmla="*/ 6379 h 10000"/>
              <a:gd name="connsiteX36" fmla="*/ 8078 w 10000"/>
              <a:gd name="connsiteY36" fmla="*/ 6583 h 10000"/>
              <a:gd name="connsiteX37" fmla="*/ 8078 w 10000"/>
              <a:gd name="connsiteY37" fmla="*/ 6426 h 10000"/>
              <a:gd name="connsiteX38" fmla="*/ 7939 w 10000"/>
              <a:gd name="connsiteY38" fmla="*/ 6755 h 10000"/>
              <a:gd name="connsiteX39" fmla="*/ 7854 w 10000"/>
              <a:gd name="connsiteY39" fmla="*/ 6755 h 10000"/>
              <a:gd name="connsiteX40" fmla="*/ 7645 w 10000"/>
              <a:gd name="connsiteY40" fmla="*/ 7241 h 10000"/>
              <a:gd name="connsiteX41" fmla="*/ 7603 w 10000"/>
              <a:gd name="connsiteY41" fmla="*/ 7085 h 10000"/>
              <a:gd name="connsiteX42" fmla="*/ 7635 w 10000"/>
              <a:gd name="connsiteY42" fmla="*/ 7398 h 10000"/>
              <a:gd name="connsiteX43" fmla="*/ 7533 w 10000"/>
              <a:gd name="connsiteY43" fmla="*/ 7398 h 10000"/>
              <a:gd name="connsiteX44" fmla="*/ 7453 w 10000"/>
              <a:gd name="connsiteY44" fmla="*/ 8088 h 10000"/>
              <a:gd name="connsiteX45" fmla="*/ 7330 w 10000"/>
              <a:gd name="connsiteY45" fmla="*/ 8292 h 10000"/>
              <a:gd name="connsiteX46" fmla="*/ 7368 w 10000"/>
              <a:gd name="connsiteY46" fmla="*/ 8542 h 10000"/>
              <a:gd name="connsiteX47" fmla="*/ 7341 w 10000"/>
              <a:gd name="connsiteY47" fmla="*/ 8699 h 10000"/>
              <a:gd name="connsiteX48" fmla="*/ 7261 w 10000"/>
              <a:gd name="connsiteY48" fmla="*/ 8589 h 10000"/>
              <a:gd name="connsiteX49" fmla="*/ 7192 w 10000"/>
              <a:gd name="connsiteY49" fmla="*/ 9154 h 10000"/>
              <a:gd name="connsiteX50" fmla="*/ 7160 w 10000"/>
              <a:gd name="connsiteY50" fmla="*/ 9154 h 10000"/>
              <a:gd name="connsiteX51" fmla="*/ 7149 w 10000"/>
              <a:gd name="connsiteY51" fmla="*/ 8903 h 10000"/>
              <a:gd name="connsiteX52" fmla="*/ 7122 w 10000"/>
              <a:gd name="connsiteY52" fmla="*/ 9075 h 10000"/>
              <a:gd name="connsiteX53" fmla="*/ 7090 w 10000"/>
              <a:gd name="connsiteY53" fmla="*/ 9310 h 10000"/>
              <a:gd name="connsiteX54" fmla="*/ 6887 w 10000"/>
              <a:gd name="connsiteY54" fmla="*/ 9310 h 10000"/>
              <a:gd name="connsiteX55" fmla="*/ 6845 w 10000"/>
              <a:gd name="connsiteY55" fmla="*/ 9796 h 10000"/>
              <a:gd name="connsiteX56" fmla="*/ 6818 w 10000"/>
              <a:gd name="connsiteY56" fmla="*/ 9389 h 10000"/>
              <a:gd name="connsiteX57" fmla="*/ 6620 w 10000"/>
              <a:gd name="connsiteY57" fmla="*/ 9592 h 10000"/>
              <a:gd name="connsiteX58" fmla="*/ 6385 w 10000"/>
              <a:gd name="connsiteY58" fmla="*/ 8903 h 10000"/>
              <a:gd name="connsiteX59" fmla="*/ 6385 w 10000"/>
              <a:gd name="connsiteY59" fmla="*/ 9028 h 10000"/>
              <a:gd name="connsiteX60" fmla="*/ 6428 w 10000"/>
              <a:gd name="connsiteY60" fmla="*/ 9154 h 10000"/>
              <a:gd name="connsiteX61" fmla="*/ 6273 w 10000"/>
              <a:gd name="connsiteY61" fmla="*/ 9357 h 10000"/>
              <a:gd name="connsiteX62" fmla="*/ 6316 w 10000"/>
              <a:gd name="connsiteY62" fmla="*/ 9436 h 10000"/>
              <a:gd name="connsiteX63" fmla="*/ 6193 w 10000"/>
              <a:gd name="connsiteY63" fmla="*/ 9592 h 10000"/>
              <a:gd name="connsiteX64" fmla="*/ 6097 w 10000"/>
              <a:gd name="connsiteY64" fmla="*/ 9185 h 10000"/>
              <a:gd name="connsiteX65" fmla="*/ 6054 w 10000"/>
              <a:gd name="connsiteY65" fmla="*/ 9185 h 10000"/>
              <a:gd name="connsiteX66" fmla="*/ 6054 w 10000"/>
              <a:gd name="connsiteY66" fmla="*/ 9483 h 10000"/>
              <a:gd name="connsiteX67" fmla="*/ 5804 w 10000"/>
              <a:gd name="connsiteY67" fmla="*/ 9483 h 10000"/>
              <a:gd name="connsiteX68" fmla="*/ 5900 w 10000"/>
              <a:gd name="connsiteY68" fmla="*/ 9843 h 10000"/>
              <a:gd name="connsiteX69" fmla="*/ 5889 w 10000"/>
              <a:gd name="connsiteY69" fmla="*/ 10000 h 10000"/>
              <a:gd name="connsiteX70" fmla="*/ 5419 w 10000"/>
              <a:gd name="connsiteY70" fmla="*/ 9843 h 10000"/>
              <a:gd name="connsiteX71" fmla="*/ 5350 w 10000"/>
              <a:gd name="connsiteY71" fmla="*/ 9436 h 10000"/>
              <a:gd name="connsiteX72" fmla="*/ 5222 w 10000"/>
              <a:gd name="connsiteY72" fmla="*/ 9718 h 10000"/>
              <a:gd name="connsiteX73" fmla="*/ 5179 w 10000"/>
              <a:gd name="connsiteY73" fmla="*/ 9592 h 10000"/>
              <a:gd name="connsiteX74" fmla="*/ 5195 w 10000"/>
              <a:gd name="connsiteY74" fmla="*/ 9279 h 10000"/>
              <a:gd name="connsiteX75" fmla="*/ 5182 w 10000"/>
              <a:gd name="connsiteY75" fmla="*/ 8389 h 10000"/>
              <a:gd name="connsiteX76" fmla="*/ 5108 w 10000"/>
              <a:gd name="connsiteY76" fmla="*/ 7990 h 10000"/>
              <a:gd name="connsiteX77" fmla="*/ 5076 w 10000"/>
              <a:gd name="connsiteY77" fmla="*/ 7826 h 10000"/>
              <a:gd name="connsiteX78" fmla="*/ 5000 w 10000"/>
              <a:gd name="connsiteY78" fmla="*/ 7813 h 10000"/>
              <a:gd name="connsiteX79" fmla="*/ 5083 w 10000"/>
              <a:gd name="connsiteY79" fmla="*/ 7813 h 10000"/>
              <a:gd name="connsiteX80" fmla="*/ 5083 w 10000"/>
              <a:gd name="connsiteY80" fmla="*/ 8125 h 10000"/>
              <a:gd name="connsiteX81" fmla="*/ 4958 w 10000"/>
              <a:gd name="connsiteY81" fmla="*/ 7887 h 10000"/>
              <a:gd name="connsiteX82" fmla="*/ 4870 w 10000"/>
              <a:gd name="connsiteY82" fmla="*/ 7584 h 10000"/>
              <a:gd name="connsiteX83" fmla="*/ 4917 w 10000"/>
              <a:gd name="connsiteY83" fmla="*/ 7813 h 10000"/>
              <a:gd name="connsiteX84" fmla="*/ 4597 w 10000"/>
              <a:gd name="connsiteY84" fmla="*/ 7786 h 10000"/>
              <a:gd name="connsiteX85" fmla="*/ 4677 w 10000"/>
              <a:gd name="connsiteY85" fmla="*/ 7599 h 10000"/>
              <a:gd name="connsiteX86" fmla="*/ 4592 w 10000"/>
              <a:gd name="connsiteY86" fmla="*/ 7560 h 10000"/>
              <a:gd name="connsiteX87" fmla="*/ 4497 w 10000"/>
              <a:gd name="connsiteY87" fmla="*/ 7583 h 10000"/>
              <a:gd name="connsiteX88" fmla="*/ 4359 w 10000"/>
              <a:gd name="connsiteY88" fmla="*/ 7747 h 10000"/>
              <a:gd name="connsiteX89" fmla="*/ 4337 w 10000"/>
              <a:gd name="connsiteY89" fmla="*/ 7605 h 10000"/>
              <a:gd name="connsiteX90" fmla="*/ 4345 w 10000"/>
              <a:gd name="connsiteY90" fmla="*/ 6785 h 10000"/>
              <a:gd name="connsiteX91" fmla="*/ 4122 w 10000"/>
              <a:gd name="connsiteY91" fmla="*/ 7501 h 10000"/>
              <a:gd name="connsiteX92" fmla="*/ 4058 w 10000"/>
              <a:gd name="connsiteY92" fmla="*/ 7032 h 10000"/>
              <a:gd name="connsiteX93" fmla="*/ 3954 w 10000"/>
              <a:gd name="connsiteY93" fmla="*/ 6947 h 10000"/>
              <a:gd name="connsiteX94" fmla="*/ 4044 w 10000"/>
              <a:gd name="connsiteY94" fmla="*/ 7470 h 10000"/>
              <a:gd name="connsiteX95" fmla="*/ 3833 w 10000"/>
              <a:gd name="connsiteY95" fmla="*/ 6875 h 10000"/>
              <a:gd name="connsiteX96" fmla="*/ 3719 w 10000"/>
              <a:gd name="connsiteY96" fmla="*/ 6954 h 10000"/>
              <a:gd name="connsiteX97" fmla="*/ 3750 w 10000"/>
              <a:gd name="connsiteY97" fmla="*/ 6250 h 10000"/>
              <a:gd name="connsiteX98" fmla="*/ 3631 w 10000"/>
              <a:gd name="connsiteY98" fmla="*/ 6348 h 10000"/>
              <a:gd name="connsiteX99" fmla="*/ 3615 w 10000"/>
              <a:gd name="connsiteY99" fmla="*/ 6348 h 10000"/>
              <a:gd name="connsiteX100" fmla="*/ 3465 w 10000"/>
              <a:gd name="connsiteY100" fmla="*/ 6379 h 10000"/>
              <a:gd name="connsiteX101" fmla="*/ 3406 w 10000"/>
              <a:gd name="connsiteY101" fmla="*/ 5893 h 10000"/>
              <a:gd name="connsiteX102" fmla="*/ 3198 w 10000"/>
              <a:gd name="connsiteY102" fmla="*/ 5815 h 10000"/>
              <a:gd name="connsiteX103" fmla="*/ 3091 w 10000"/>
              <a:gd name="connsiteY103" fmla="*/ 5862 h 10000"/>
              <a:gd name="connsiteX104" fmla="*/ 3006 w 10000"/>
              <a:gd name="connsiteY104" fmla="*/ 5533 h 10000"/>
              <a:gd name="connsiteX105" fmla="*/ 2990 w 10000"/>
              <a:gd name="connsiteY105" fmla="*/ 5533 h 10000"/>
              <a:gd name="connsiteX106" fmla="*/ 2936 w 10000"/>
              <a:gd name="connsiteY106" fmla="*/ 5972 h 10000"/>
              <a:gd name="connsiteX107" fmla="*/ 2910 w 10000"/>
              <a:gd name="connsiteY107" fmla="*/ 5940 h 10000"/>
              <a:gd name="connsiteX108" fmla="*/ 2851 w 10000"/>
              <a:gd name="connsiteY108" fmla="*/ 5204 h 10000"/>
              <a:gd name="connsiteX109" fmla="*/ 2840 w 10000"/>
              <a:gd name="connsiteY109" fmla="*/ 5204 h 10000"/>
              <a:gd name="connsiteX110" fmla="*/ 2840 w 10000"/>
              <a:gd name="connsiteY110" fmla="*/ 5408 h 10000"/>
              <a:gd name="connsiteX111" fmla="*/ 2798 w 10000"/>
              <a:gd name="connsiteY111" fmla="*/ 5282 h 10000"/>
              <a:gd name="connsiteX112" fmla="*/ 2814 w 10000"/>
              <a:gd name="connsiteY112" fmla="*/ 4796 h 10000"/>
              <a:gd name="connsiteX113" fmla="*/ 2563 w 10000"/>
              <a:gd name="connsiteY113" fmla="*/ 4671 h 10000"/>
              <a:gd name="connsiteX114" fmla="*/ 2440 w 10000"/>
              <a:gd name="connsiteY114" fmla="*/ 4922 h 10000"/>
              <a:gd name="connsiteX115" fmla="*/ 2023 w 10000"/>
              <a:gd name="connsiteY115" fmla="*/ 3574 h 10000"/>
              <a:gd name="connsiteX116" fmla="*/ 2034 w 10000"/>
              <a:gd name="connsiteY116" fmla="*/ 3777 h 10000"/>
              <a:gd name="connsiteX117" fmla="*/ 1815 w 10000"/>
              <a:gd name="connsiteY117" fmla="*/ 3668 h 10000"/>
              <a:gd name="connsiteX118" fmla="*/ 1815 w 10000"/>
              <a:gd name="connsiteY118" fmla="*/ 3542 h 10000"/>
              <a:gd name="connsiteX119" fmla="*/ 1842 w 10000"/>
              <a:gd name="connsiteY119" fmla="*/ 3166 h 10000"/>
              <a:gd name="connsiteX120" fmla="*/ 1773 w 10000"/>
              <a:gd name="connsiteY120" fmla="*/ 2931 h 10000"/>
              <a:gd name="connsiteX121" fmla="*/ 1580 w 10000"/>
              <a:gd name="connsiteY121" fmla="*/ 2727 h 10000"/>
              <a:gd name="connsiteX122" fmla="*/ 1468 w 10000"/>
              <a:gd name="connsiteY122" fmla="*/ 2884 h 10000"/>
              <a:gd name="connsiteX123" fmla="*/ 1468 w 10000"/>
              <a:gd name="connsiteY123" fmla="*/ 3495 h 10000"/>
              <a:gd name="connsiteX124" fmla="*/ 1442 w 10000"/>
              <a:gd name="connsiteY124" fmla="*/ 3542 h 10000"/>
              <a:gd name="connsiteX125" fmla="*/ 1383 w 10000"/>
              <a:gd name="connsiteY125" fmla="*/ 3542 h 10000"/>
              <a:gd name="connsiteX126" fmla="*/ 1233 w 10000"/>
              <a:gd name="connsiteY126" fmla="*/ 3088 h 10000"/>
              <a:gd name="connsiteX127" fmla="*/ 1095 w 10000"/>
              <a:gd name="connsiteY127" fmla="*/ 3871 h 10000"/>
              <a:gd name="connsiteX128" fmla="*/ 1041 w 10000"/>
              <a:gd name="connsiteY128" fmla="*/ 3824 h 10000"/>
              <a:gd name="connsiteX129" fmla="*/ 886 w 10000"/>
              <a:gd name="connsiteY129" fmla="*/ 2806 h 10000"/>
              <a:gd name="connsiteX130" fmla="*/ 721 w 10000"/>
              <a:gd name="connsiteY130" fmla="*/ 2524 h 10000"/>
              <a:gd name="connsiteX131" fmla="*/ 625 w 10000"/>
              <a:gd name="connsiteY131" fmla="*/ 2602 h 10000"/>
              <a:gd name="connsiteX132" fmla="*/ 651 w 10000"/>
              <a:gd name="connsiteY132" fmla="*/ 2241 h 10000"/>
              <a:gd name="connsiteX133" fmla="*/ 358 w 10000"/>
              <a:gd name="connsiteY133" fmla="*/ 2069 h 10000"/>
              <a:gd name="connsiteX134" fmla="*/ 416 w 10000"/>
              <a:gd name="connsiteY134" fmla="*/ 1865 h 10000"/>
              <a:gd name="connsiteX135" fmla="*/ 374 w 10000"/>
              <a:gd name="connsiteY135" fmla="*/ 1865 h 10000"/>
              <a:gd name="connsiteX136" fmla="*/ 251 w 10000"/>
              <a:gd name="connsiteY136" fmla="*/ 2069 h 10000"/>
              <a:gd name="connsiteX137" fmla="*/ 304 w 10000"/>
              <a:gd name="connsiteY137" fmla="*/ 1865 h 10000"/>
              <a:gd name="connsiteX138" fmla="*/ 320 w 10000"/>
              <a:gd name="connsiteY138" fmla="*/ 1787 h 10000"/>
              <a:gd name="connsiteX139" fmla="*/ 155 w 10000"/>
              <a:gd name="connsiteY139" fmla="*/ 1959 h 10000"/>
              <a:gd name="connsiteX140" fmla="*/ 155 w 10000"/>
              <a:gd name="connsiteY140" fmla="*/ 940 h 10000"/>
              <a:gd name="connsiteX141" fmla="*/ 43 w 10000"/>
              <a:gd name="connsiteY141" fmla="*/ 862 h 10000"/>
              <a:gd name="connsiteX142" fmla="*/ 0 w 10000"/>
              <a:gd name="connsiteY142" fmla="*/ 1066 h 10000"/>
              <a:gd name="connsiteX143" fmla="*/ 0 w 10000"/>
              <a:gd name="connsiteY143" fmla="*/ 0 h 10000"/>
              <a:gd name="connsiteX0" fmla="*/ 0 w 10000"/>
              <a:gd name="connsiteY0" fmla="*/ 0 h 10000"/>
              <a:gd name="connsiteX1" fmla="*/ 10000 w 10000"/>
              <a:gd name="connsiteY1" fmla="*/ 0 h 10000"/>
              <a:gd name="connsiteX2" fmla="*/ 10000 w 10000"/>
              <a:gd name="connsiteY2" fmla="*/ 5815 h 10000"/>
              <a:gd name="connsiteX3" fmla="*/ 9920 w 10000"/>
              <a:gd name="connsiteY3" fmla="*/ 5658 h 10000"/>
              <a:gd name="connsiteX4" fmla="*/ 9754 w 10000"/>
              <a:gd name="connsiteY4" fmla="*/ 6019 h 10000"/>
              <a:gd name="connsiteX5" fmla="*/ 9712 w 10000"/>
              <a:gd name="connsiteY5" fmla="*/ 6881 h 10000"/>
              <a:gd name="connsiteX6" fmla="*/ 9349 w 10000"/>
              <a:gd name="connsiteY6" fmla="*/ 7398 h 10000"/>
              <a:gd name="connsiteX7" fmla="*/ 9279 w 10000"/>
              <a:gd name="connsiteY7" fmla="*/ 7194 h 10000"/>
              <a:gd name="connsiteX8" fmla="*/ 9253 w 10000"/>
              <a:gd name="connsiteY8" fmla="*/ 7241 h 10000"/>
              <a:gd name="connsiteX9" fmla="*/ 9242 w 10000"/>
              <a:gd name="connsiteY9" fmla="*/ 7602 h 10000"/>
              <a:gd name="connsiteX10" fmla="*/ 9156 w 10000"/>
              <a:gd name="connsiteY10" fmla="*/ 7649 h 10000"/>
              <a:gd name="connsiteX11" fmla="*/ 9034 w 10000"/>
              <a:gd name="connsiteY11" fmla="*/ 7241 h 10000"/>
              <a:gd name="connsiteX12" fmla="*/ 9071 w 10000"/>
              <a:gd name="connsiteY12" fmla="*/ 7085 h 10000"/>
              <a:gd name="connsiteX13" fmla="*/ 9007 w 10000"/>
              <a:gd name="connsiteY13" fmla="*/ 6834 h 10000"/>
              <a:gd name="connsiteX14" fmla="*/ 8825 w 10000"/>
              <a:gd name="connsiteY14" fmla="*/ 7038 h 10000"/>
              <a:gd name="connsiteX15" fmla="*/ 8809 w 10000"/>
              <a:gd name="connsiteY15" fmla="*/ 6912 h 10000"/>
              <a:gd name="connsiteX16" fmla="*/ 8868 w 10000"/>
              <a:gd name="connsiteY16" fmla="*/ 6755 h 10000"/>
              <a:gd name="connsiteX17" fmla="*/ 8836 w 10000"/>
              <a:gd name="connsiteY17" fmla="*/ 6630 h 10000"/>
              <a:gd name="connsiteX18" fmla="*/ 8756 w 10000"/>
              <a:gd name="connsiteY18" fmla="*/ 6708 h 10000"/>
              <a:gd name="connsiteX19" fmla="*/ 8671 w 10000"/>
              <a:gd name="connsiteY19" fmla="*/ 6379 h 10000"/>
              <a:gd name="connsiteX20" fmla="*/ 8697 w 10000"/>
              <a:gd name="connsiteY20" fmla="*/ 6097 h 10000"/>
              <a:gd name="connsiteX21" fmla="*/ 8628 w 10000"/>
              <a:gd name="connsiteY21" fmla="*/ 6176 h 10000"/>
              <a:gd name="connsiteX22" fmla="*/ 8590 w 10000"/>
              <a:gd name="connsiteY22" fmla="*/ 6912 h 10000"/>
              <a:gd name="connsiteX23" fmla="*/ 8436 w 10000"/>
              <a:gd name="connsiteY23" fmla="*/ 6834 h 10000"/>
              <a:gd name="connsiteX24" fmla="*/ 8436 w 10000"/>
              <a:gd name="connsiteY24" fmla="*/ 6787 h 10000"/>
              <a:gd name="connsiteX25" fmla="*/ 8478 w 10000"/>
              <a:gd name="connsiteY25" fmla="*/ 6677 h 10000"/>
              <a:gd name="connsiteX26" fmla="*/ 8478 w 10000"/>
              <a:gd name="connsiteY26" fmla="*/ 6630 h 10000"/>
              <a:gd name="connsiteX27" fmla="*/ 8382 w 10000"/>
              <a:gd name="connsiteY27" fmla="*/ 6505 h 10000"/>
              <a:gd name="connsiteX28" fmla="*/ 8356 w 10000"/>
              <a:gd name="connsiteY28" fmla="*/ 6787 h 10000"/>
              <a:gd name="connsiteX29" fmla="*/ 8409 w 10000"/>
              <a:gd name="connsiteY29" fmla="*/ 7038 h 10000"/>
              <a:gd name="connsiteX30" fmla="*/ 8393 w 10000"/>
              <a:gd name="connsiteY30" fmla="*/ 7038 h 10000"/>
              <a:gd name="connsiteX31" fmla="*/ 8297 w 10000"/>
              <a:gd name="connsiteY31" fmla="*/ 6787 h 10000"/>
              <a:gd name="connsiteX32" fmla="*/ 8254 w 10000"/>
              <a:gd name="connsiteY32" fmla="*/ 6348 h 10000"/>
              <a:gd name="connsiteX33" fmla="*/ 8217 w 10000"/>
              <a:gd name="connsiteY33" fmla="*/ 6348 h 10000"/>
              <a:gd name="connsiteX34" fmla="*/ 8201 w 10000"/>
              <a:gd name="connsiteY34" fmla="*/ 6505 h 10000"/>
              <a:gd name="connsiteX35" fmla="*/ 8115 w 10000"/>
              <a:gd name="connsiteY35" fmla="*/ 6379 h 10000"/>
              <a:gd name="connsiteX36" fmla="*/ 8078 w 10000"/>
              <a:gd name="connsiteY36" fmla="*/ 6583 h 10000"/>
              <a:gd name="connsiteX37" fmla="*/ 8078 w 10000"/>
              <a:gd name="connsiteY37" fmla="*/ 6426 h 10000"/>
              <a:gd name="connsiteX38" fmla="*/ 7939 w 10000"/>
              <a:gd name="connsiteY38" fmla="*/ 6755 h 10000"/>
              <a:gd name="connsiteX39" fmla="*/ 7854 w 10000"/>
              <a:gd name="connsiteY39" fmla="*/ 6755 h 10000"/>
              <a:gd name="connsiteX40" fmla="*/ 7645 w 10000"/>
              <a:gd name="connsiteY40" fmla="*/ 7241 h 10000"/>
              <a:gd name="connsiteX41" fmla="*/ 7603 w 10000"/>
              <a:gd name="connsiteY41" fmla="*/ 7085 h 10000"/>
              <a:gd name="connsiteX42" fmla="*/ 7635 w 10000"/>
              <a:gd name="connsiteY42" fmla="*/ 7398 h 10000"/>
              <a:gd name="connsiteX43" fmla="*/ 7533 w 10000"/>
              <a:gd name="connsiteY43" fmla="*/ 7398 h 10000"/>
              <a:gd name="connsiteX44" fmla="*/ 7453 w 10000"/>
              <a:gd name="connsiteY44" fmla="*/ 8088 h 10000"/>
              <a:gd name="connsiteX45" fmla="*/ 7330 w 10000"/>
              <a:gd name="connsiteY45" fmla="*/ 8292 h 10000"/>
              <a:gd name="connsiteX46" fmla="*/ 7368 w 10000"/>
              <a:gd name="connsiteY46" fmla="*/ 8542 h 10000"/>
              <a:gd name="connsiteX47" fmla="*/ 7341 w 10000"/>
              <a:gd name="connsiteY47" fmla="*/ 8699 h 10000"/>
              <a:gd name="connsiteX48" fmla="*/ 7261 w 10000"/>
              <a:gd name="connsiteY48" fmla="*/ 8589 h 10000"/>
              <a:gd name="connsiteX49" fmla="*/ 7192 w 10000"/>
              <a:gd name="connsiteY49" fmla="*/ 9154 h 10000"/>
              <a:gd name="connsiteX50" fmla="*/ 7160 w 10000"/>
              <a:gd name="connsiteY50" fmla="*/ 9154 h 10000"/>
              <a:gd name="connsiteX51" fmla="*/ 7149 w 10000"/>
              <a:gd name="connsiteY51" fmla="*/ 8903 h 10000"/>
              <a:gd name="connsiteX52" fmla="*/ 7122 w 10000"/>
              <a:gd name="connsiteY52" fmla="*/ 9075 h 10000"/>
              <a:gd name="connsiteX53" fmla="*/ 7090 w 10000"/>
              <a:gd name="connsiteY53" fmla="*/ 9310 h 10000"/>
              <a:gd name="connsiteX54" fmla="*/ 6887 w 10000"/>
              <a:gd name="connsiteY54" fmla="*/ 9310 h 10000"/>
              <a:gd name="connsiteX55" fmla="*/ 6845 w 10000"/>
              <a:gd name="connsiteY55" fmla="*/ 9796 h 10000"/>
              <a:gd name="connsiteX56" fmla="*/ 6818 w 10000"/>
              <a:gd name="connsiteY56" fmla="*/ 9389 h 10000"/>
              <a:gd name="connsiteX57" fmla="*/ 6620 w 10000"/>
              <a:gd name="connsiteY57" fmla="*/ 9592 h 10000"/>
              <a:gd name="connsiteX58" fmla="*/ 6385 w 10000"/>
              <a:gd name="connsiteY58" fmla="*/ 8903 h 10000"/>
              <a:gd name="connsiteX59" fmla="*/ 6385 w 10000"/>
              <a:gd name="connsiteY59" fmla="*/ 9028 h 10000"/>
              <a:gd name="connsiteX60" fmla="*/ 6428 w 10000"/>
              <a:gd name="connsiteY60" fmla="*/ 9154 h 10000"/>
              <a:gd name="connsiteX61" fmla="*/ 6273 w 10000"/>
              <a:gd name="connsiteY61" fmla="*/ 9357 h 10000"/>
              <a:gd name="connsiteX62" fmla="*/ 6316 w 10000"/>
              <a:gd name="connsiteY62" fmla="*/ 9436 h 10000"/>
              <a:gd name="connsiteX63" fmla="*/ 6193 w 10000"/>
              <a:gd name="connsiteY63" fmla="*/ 9592 h 10000"/>
              <a:gd name="connsiteX64" fmla="*/ 6097 w 10000"/>
              <a:gd name="connsiteY64" fmla="*/ 9185 h 10000"/>
              <a:gd name="connsiteX65" fmla="*/ 6054 w 10000"/>
              <a:gd name="connsiteY65" fmla="*/ 9185 h 10000"/>
              <a:gd name="connsiteX66" fmla="*/ 6054 w 10000"/>
              <a:gd name="connsiteY66" fmla="*/ 9483 h 10000"/>
              <a:gd name="connsiteX67" fmla="*/ 5804 w 10000"/>
              <a:gd name="connsiteY67" fmla="*/ 9483 h 10000"/>
              <a:gd name="connsiteX68" fmla="*/ 5900 w 10000"/>
              <a:gd name="connsiteY68" fmla="*/ 9843 h 10000"/>
              <a:gd name="connsiteX69" fmla="*/ 5889 w 10000"/>
              <a:gd name="connsiteY69" fmla="*/ 10000 h 10000"/>
              <a:gd name="connsiteX70" fmla="*/ 5419 w 10000"/>
              <a:gd name="connsiteY70" fmla="*/ 9843 h 10000"/>
              <a:gd name="connsiteX71" fmla="*/ 5350 w 10000"/>
              <a:gd name="connsiteY71" fmla="*/ 9436 h 10000"/>
              <a:gd name="connsiteX72" fmla="*/ 5222 w 10000"/>
              <a:gd name="connsiteY72" fmla="*/ 9718 h 10000"/>
              <a:gd name="connsiteX73" fmla="*/ 5179 w 10000"/>
              <a:gd name="connsiteY73" fmla="*/ 9592 h 10000"/>
              <a:gd name="connsiteX74" fmla="*/ 5289 w 10000"/>
              <a:gd name="connsiteY74" fmla="*/ 7990 h 10000"/>
              <a:gd name="connsiteX75" fmla="*/ 5182 w 10000"/>
              <a:gd name="connsiteY75" fmla="*/ 8389 h 10000"/>
              <a:gd name="connsiteX76" fmla="*/ 5108 w 10000"/>
              <a:gd name="connsiteY76" fmla="*/ 7990 h 10000"/>
              <a:gd name="connsiteX77" fmla="*/ 5076 w 10000"/>
              <a:gd name="connsiteY77" fmla="*/ 7826 h 10000"/>
              <a:gd name="connsiteX78" fmla="*/ 5000 w 10000"/>
              <a:gd name="connsiteY78" fmla="*/ 7813 h 10000"/>
              <a:gd name="connsiteX79" fmla="*/ 5083 w 10000"/>
              <a:gd name="connsiteY79" fmla="*/ 7813 h 10000"/>
              <a:gd name="connsiteX80" fmla="*/ 5083 w 10000"/>
              <a:gd name="connsiteY80" fmla="*/ 8125 h 10000"/>
              <a:gd name="connsiteX81" fmla="*/ 4958 w 10000"/>
              <a:gd name="connsiteY81" fmla="*/ 7887 h 10000"/>
              <a:gd name="connsiteX82" fmla="*/ 4870 w 10000"/>
              <a:gd name="connsiteY82" fmla="*/ 7584 h 10000"/>
              <a:gd name="connsiteX83" fmla="*/ 4917 w 10000"/>
              <a:gd name="connsiteY83" fmla="*/ 7813 h 10000"/>
              <a:gd name="connsiteX84" fmla="*/ 4597 w 10000"/>
              <a:gd name="connsiteY84" fmla="*/ 7786 h 10000"/>
              <a:gd name="connsiteX85" fmla="*/ 4677 w 10000"/>
              <a:gd name="connsiteY85" fmla="*/ 7599 h 10000"/>
              <a:gd name="connsiteX86" fmla="*/ 4592 w 10000"/>
              <a:gd name="connsiteY86" fmla="*/ 7560 h 10000"/>
              <a:gd name="connsiteX87" fmla="*/ 4497 w 10000"/>
              <a:gd name="connsiteY87" fmla="*/ 7583 h 10000"/>
              <a:gd name="connsiteX88" fmla="*/ 4359 w 10000"/>
              <a:gd name="connsiteY88" fmla="*/ 7747 h 10000"/>
              <a:gd name="connsiteX89" fmla="*/ 4337 w 10000"/>
              <a:gd name="connsiteY89" fmla="*/ 7605 h 10000"/>
              <a:gd name="connsiteX90" fmla="*/ 4345 w 10000"/>
              <a:gd name="connsiteY90" fmla="*/ 6785 h 10000"/>
              <a:gd name="connsiteX91" fmla="*/ 4122 w 10000"/>
              <a:gd name="connsiteY91" fmla="*/ 7501 h 10000"/>
              <a:gd name="connsiteX92" fmla="*/ 4058 w 10000"/>
              <a:gd name="connsiteY92" fmla="*/ 7032 h 10000"/>
              <a:gd name="connsiteX93" fmla="*/ 3954 w 10000"/>
              <a:gd name="connsiteY93" fmla="*/ 6947 h 10000"/>
              <a:gd name="connsiteX94" fmla="*/ 4044 w 10000"/>
              <a:gd name="connsiteY94" fmla="*/ 7470 h 10000"/>
              <a:gd name="connsiteX95" fmla="*/ 3833 w 10000"/>
              <a:gd name="connsiteY95" fmla="*/ 6875 h 10000"/>
              <a:gd name="connsiteX96" fmla="*/ 3719 w 10000"/>
              <a:gd name="connsiteY96" fmla="*/ 6954 h 10000"/>
              <a:gd name="connsiteX97" fmla="*/ 3750 w 10000"/>
              <a:gd name="connsiteY97" fmla="*/ 6250 h 10000"/>
              <a:gd name="connsiteX98" fmla="*/ 3631 w 10000"/>
              <a:gd name="connsiteY98" fmla="*/ 6348 h 10000"/>
              <a:gd name="connsiteX99" fmla="*/ 3615 w 10000"/>
              <a:gd name="connsiteY99" fmla="*/ 6348 h 10000"/>
              <a:gd name="connsiteX100" fmla="*/ 3465 w 10000"/>
              <a:gd name="connsiteY100" fmla="*/ 6379 h 10000"/>
              <a:gd name="connsiteX101" fmla="*/ 3406 w 10000"/>
              <a:gd name="connsiteY101" fmla="*/ 5893 h 10000"/>
              <a:gd name="connsiteX102" fmla="*/ 3198 w 10000"/>
              <a:gd name="connsiteY102" fmla="*/ 5815 h 10000"/>
              <a:gd name="connsiteX103" fmla="*/ 3091 w 10000"/>
              <a:gd name="connsiteY103" fmla="*/ 5862 h 10000"/>
              <a:gd name="connsiteX104" fmla="*/ 3006 w 10000"/>
              <a:gd name="connsiteY104" fmla="*/ 5533 h 10000"/>
              <a:gd name="connsiteX105" fmla="*/ 2990 w 10000"/>
              <a:gd name="connsiteY105" fmla="*/ 5533 h 10000"/>
              <a:gd name="connsiteX106" fmla="*/ 2936 w 10000"/>
              <a:gd name="connsiteY106" fmla="*/ 5972 h 10000"/>
              <a:gd name="connsiteX107" fmla="*/ 2910 w 10000"/>
              <a:gd name="connsiteY107" fmla="*/ 5940 h 10000"/>
              <a:gd name="connsiteX108" fmla="*/ 2851 w 10000"/>
              <a:gd name="connsiteY108" fmla="*/ 5204 h 10000"/>
              <a:gd name="connsiteX109" fmla="*/ 2840 w 10000"/>
              <a:gd name="connsiteY109" fmla="*/ 5204 h 10000"/>
              <a:gd name="connsiteX110" fmla="*/ 2840 w 10000"/>
              <a:gd name="connsiteY110" fmla="*/ 5408 h 10000"/>
              <a:gd name="connsiteX111" fmla="*/ 2798 w 10000"/>
              <a:gd name="connsiteY111" fmla="*/ 5282 h 10000"/>
              <a:gd name="connsiteX112" fmla="*/ 2814 w 10000"/>
              <a:gd name="connsiteY112" fmla="*/ 4796 h 10000"/>
              <a:gd name="connsiteX113" fmla="*/ 2563 w 10000"/>
              <a:gd name="connsiteY113" fmla="*/ 4671 h 10000"/>
              <a:gd name="connsiteX114" fmla="*/ 2440 w 10000"/>
              <a:gd name="connsiteY114" fmla="*/ 4922 h 10000"/>
              <a:gd name="connsiteX115" fmla="*/ 2023 w 10000"/>
              <a:gd name="connsiteY115" fmla="*/ 3574 h 10000"/>
              <a:gd name="connsiteX116" fmla="*/ 2034 w 10000"/>
              <a:gd name="connsiteY116" fmla="*/ 3777 h 10000"/>
              <a:gd name="connsiteX117" fmla="*/ 1815 w 10000"/>
              <a:gd name="connsiteY117" fmla="*/ 3668 h 10000"/>
              <a:gd name="connsiteX118" fmla="*/ 1815 w 10000"/>
              <a:gd name="connsiteY118" fmla="*/ 3542 h 10000"/>
              <a:gd name="connsiteX119" fmla="*/ 1842 w 10000"/>
              <a:gd name="connsiteY119" fmla="*/ 3166 h 10000"/>
              <a:gd name="connsiteX120" fmla="*/ 1773 w 10000"/>
              <a:gd name="connsiteY120" fmla="*/ 2931 h 10000"/>
              <a:gd name="connsiteX121" fmla="*/ 1580 w 10000"/>
              <a:gd name="connsiteY121" fmla="*/ 2727 h 10000"/>
              <a:gd name="connsiteX122" fmla="*/ 1468 w 10000"/>
              <a:gd name="connsiteY122" fmla="*/ 2884 h 10000"/>
              <a:gd name="connsiteX123" fmla="*/ 1468 w 10000"/>
              <a:gd name="connsiteY123" fmla="*/ 3495 h 10000"/>
              <a:gd name="connsiteX124" fmla="*/ 1442 w 10000"/>
              <a:gd name="connsiteY124" fmla="*/ 3542 h 10000"/>
              <a:gd name="connsiteX125" fmla="*/ 1383 w 10000"/>
              <a:gd name="connsiteY125" fmla="*/ 3542 h 10000"/>
              <a:gd name="connsiteX126" fmla="*/ 1233 w 10000"/>
              <a:gd name="connsiteY126" fmla="*/ 3088 h 10000"/>
              <a:gd name="connsiteX127" fmla="*/ 1095 w 10000"/>
              <a:gd name="connsiteY127" fmla="*/ 3871 h 10000"/>
              <a:gd name="connsiteX128" fmla="*/ 1041 w 10000"/>
              <a:gd name="connsiteY128" fmla="*/ 3824 h 10000"/>
              <a:gd name="connsiteX129" fmla="*/ 886 w 10000"/>
              <a:gd name="connsiteY129" fmla="*/ 2806 h 10000"/>
              <a:gd name="connsiteX130" fmla="*/ 721 w 10000"/>
              <a:gd name="connsiteY130" fmla="*/ 2524 h 10000"/>
              <a:gd name="connsiteX131" fmla="*/ 625 w 10000"/>
              <a:gd name="connsiteY131" fmla="*/ 2602 h 10000"/>
              <a:gd name="connsiteX132" fmla="*/ 651 w 10000"/>
              <a:gd name="connsiteY132" fmla="*/ 2241 h 10000"/>
              <a:gd name="connsiteX133" fmla="*/ 358 w 10000"/>
              <a:gd name="connsiteY133" fmla="*/ 2069 h 10000"/>
              <a:gd name="connsiteX134" fmla="*/ 416 w 10000"/>
              <a:gd name="connsiteY134" fmla="*/ 1865 h 10000"/>
              <a:gd name="connsiteX135" fmla="*/ 374 w 10000"/>
              <a:gd name="connsiteY135" fmla="*/ 1865 h 10000"/>
              <a:gd name="connsiteX136" fmla="*/ 251 w 10000"/>
              <a:gd name="connsiteY136" fmla="*/ 2069 h 10000"/>
              <a:gd name="connsiteX137" fmla="*/ 304 w 10000"/>
              <a:gd name="connsiteY137" fmla="*/ 1865 h 10000"/>
              <a:gd name="connsiteX138" fmla="*/ 320 w 10000"/>
              <a:gd name="connsiteY138" fmla="*/ 1787 h 10000"/>
              <a:gd name="connsiteX139" fmla="*/ 155 w 10000"/>
              <a:gd name="connsiteY139" fmla="*/ 1959 h 10000"/>
              <a:gd name="connsiteX140" fmla="*/ 155 w 10000"/>
              <a:gd name="connsiteY140" fmla="*/ 940 h 10000"/>
              <a:gd name="connsiteX141" fmla="*/ 43 w 10000"/>
              <a:gd name="connsiteY141" fmla="*/ 862 h 10000"/>
              <a:gd name="connsiteX142" fmla="*/ 0 w 10000"/>
              <a:gd name="connsiteY142" fmla="*/ 1066 h 10000"/>
              <a:gd name="connsiteX143" fmla="*/ 0 w 10000"/>
              <a:gd name="connsiteY143" fmla="*/ 0 h 10000"/>
              <a:gd name="connsiteX0" fmla="*/ 0 w 10000"/>
              <a:gd name="connsiteY0" fmla="*/ 0 h 10000"/>
              <a:gd name="connsiteX1" fmla="*/ 10000 w 10000"/>
              <a:gd name="connsiteY1" fmla="*/ 0 h 10000"/>
              <a:gd name="connsiteX2" fmla="*/ 10000 w 10000"/>
              <a:gd name="connsiteY2" fmla="*/ 5815 h 10000"/>
              <a:gd name="connsiteX3" fmla="*/ 9920 w 10000"/>
              <a:gd name="connsiteY3" fmla="*/ 5658 h 10000"/>
              <a:gd name="connsiteX4" fmla="*/ 9754 w 10000"/>
              <a:gd name="connsiteY4" fmla="*/ 6019 h 10000"/>
              <a:gd name="connsiteX5" fmla="*/ 9712 w 10000"/>
              <a:gd name="connsiteY5" fmla="*/ 6881 h 10000"/>
              <a:gd name="connsiteX6" fmla="*/ 9349 w 10000"/>
              <a:gd name="connsiteY6" fmla="*/ 7398 h 10000"/>
              <a:gd name="connsiteX7" fmla="*/ 9279 w 10000"/>
              <a:gd name="connsiteY7" fmla="*/ 7194 h 10000"/>
              <a:gd name="connsiteX8" fmla="*/ 9253 w 10000"/>
              <a:gd name="connsiteY8" fmla="*/ 7241 h 10000"/>
              <a:gd name="connsiteX9" fmla="*/ 9242 w 10000"/>
              <a:gd name="connsiteY9" fmla="*/ 7602 h 10000"/>
              <a:gd name="connsiteX10" fmla="*/ 9156 w 10000"/>
              <a:gd name="connsiteY10" fmla="*/ 7649 h 10000"/>
              <a:gd name="connsiteX11" fmla="*/ 9034 w 10000"/>
              <a:gd name="connsiteY11" fmla="*/ 7241 h 10000"/>
              <a:gd name="connsiteX12" fmla="*/ 9071 w 10000"/>
              <a:gd name="connsiteY12" fmla="*/ 7085 h 10000"/>
              <a:gd name="connsiteX13" fmla="*/ 9007 w 10000"/>
              <a:gd name="connsiteY13" fmla="*/ 6834 h 10000"/>
              <a:gd name="connsiteX14" fmla="*/ 8825 w 10000"/>
              <a:gd name="connsiteY14" fmla="*/ 7038 h 10000"/>
              <a:gd name="connsiteX15" fmla="*/ 8809 w 10000"/>
              <a:gd name="connsiteY15" fmla="*/ 6912 h 10000"/>
              <a:gd name="connsiteX16" fmla="*/ 8868 w 10000"/>
              <a:gd name="connsiteY16" fmla="*/ 6755 h 10000"/>
              <a:gd name="connsiteX17" fmla="*/ 8836 w 10000"/>
              <a:gd name="connsiteY17" fmla="*/ 6630 h 10000"/>
              <a:gd name="connsiteX18" fmla="*/ 8756 w 10000"/>
              <a:gd name="connsiteY18" fmla="*/ 6708 h 10000"/>
              <a:gd name="connsiteX19" fmla="*/ 8671 w 10000"/>
              <a:gd name="connsiteY19" fmla="*/ 6379 h 10000"/>
              <a:gd name="connsiteX20" fmla="*/ 8697 w 10000"/>
              <a:gd name="connsiteY20" fmla="*/ 6097 h 10000"/>
              <a:gd name="connsiteX21" fmla="*/ 8628 w 10000"/>
              <a:gd name="connsiteY21" fmla="*/ 6176 h 10000"/>
              <a:gd name="connsiteX22" fmla="*/ 8590 w 10000"/>
              <a:gd name="connsiteY22" fmla="*/ 6912 h 10000"/>
              <a:gd name="connsiteX23" fmla="*/ 8436 w 10000"/>
              <a:gd name="connsiteY23" fmla="*/ 6834 h 10000"/>
              <a:gd name="connsiteX24" fmla="*/ 8436 w 10000"/>
              <a:gd name="connsiteY24" fmla="*/ 6787 h 10000"/>
              <a:gd name="connsiteX25" fmla="*/ 8478 w 10000"/>
              <a:gd name="connsiteY25" fmla="*/ 6677 h 10000"/>
              <a:gd name="connsiteX26" fmla="*/ 8478 w 10000"/>
              <a:gd name="connsiteY26" fmla="*/ 6630 h 10000"/>
              <a:gd name="connsiteX27" fmla="*/ 8382 w 10000"/>
              <a:gd name="connsiteY27" fmla="*/ 6505 h 10000"/>
              <a:gd name="connsiteX28" fmla="*/ 8356 w 10000"/>
              <a:gd name="connsiteY28" fmla="*/ 6787 h 10000"/>
              <a:gd name="connsiteX29" fmla="*/ 8409 w 10000"/>
              <a:gd name="connsiteY29" fmla="*/ 7038 h 10000"/>
              <a:gd name="connsiteX30" fmla="*/ 8393 w 10000"/>
              <a:gd name="connsiteY30" fmla="*/ 7038 h 10000"/>
              <a:gd name="connsiteX31" fmla="*/ 8297 w 10000"/>
              <a:gd name="connsiteY31" fmla="*/ 6787 h 10000"/>
              <a:gd name="connsiteX32" fmla="*/ 8254 w 10000"/>
              <a:gd name="connsiteY32" fmla="*/ 6348 h 10000"/>
              <a:gd name="connsiteX33" fmla="*/ 8217 w 10000"/>
              <a:gd name="connsiteY33" fmla="*/ 6348 h 10000"/>
              <a:gd name="connsiteX34" fmla="*/ 8201 w 10000"/>
              <a:gd name="connsiteY34" fmla="*/ 6505 h 10000"/>
              <a:gd name="connsiteX35" fmla="*/ 8115 w 10000"/>
              <a:gd name="connsiteY35" fmla="*/ 6379 h 10000"/>
              <a:gd name="connsiteX36" fmla="*/ 8078 w 10000"/>
              <a:gd name="connsiteY36" fmla="*/ 6583 h 10000"/>
              <a:gd name="connsiteX37" fmla="*/ 8078 w 10000"/>
              <a:gd name="connsiteY37" fmla="*/ 6426 h 10000"/>
              <a:gd name="connsiteX38" fmla="*/ 7939 w 10000"/>
              <a:gd name="connsiteY38" fmla="*/ 6755 h 10000"/>
              <a:gd name="connsiteX39" fmla="*/ 7854 w 10000"/>
              <a:gd name="connsiteY39" fmla="*/ 6755 h 10000"/>
              <a:gd name="connsiteX40" fmla="*/ 7645 w 10000"/>
              <a:gd name="connsiteY40" fmla="*/ 7241 h 10000"/>
              <a:gd name="connsiteX41" fmla="*/ 7603 w 10000"/>
              <a:gd name="connsiteY41" fmla="*/ 7085 h 10000"/>
              <a:gd name="connsiteX42" fmla="*/ 7635 w 10000"/>
              <a:gd name="connsiteY42" fmla="*/ 7398 h 10000"/>
              <a:gd name="connsiteX43" fmla="*/ 7533 w 10000"/>
              <a:gd name="connsiteY43" fmla="*/ 7398 h 10000"/>
              <a:gd name="connsiteX44" fmla="*/ 7453 w 10000"/>
              <a:gd name="connsiteY44" fmla="*/ 8088 h 10000"/>
              <a:gd name="connsiteX45" fmla="*/ 7330 w 10000"/>
              <a:gd name="connsiteY45" fmla="*/ 8292 h 10000"/>
              <a:gd name="connsiteX46" fmla="*/ 7368 w 10000"/>
              <a:gd name="connsiteY46" fmla="*/ 8542 h 10000"/>
              <a:gd name="connsiteX47" fmla="*/ 7341 w 10000"/>
              <a:gd name="connsiteY47" fmla="*/ 8699 h 10000"/>
              <a:gd name="connsiteX48" fmla="*/ 7261 w 10000"/>
              <a:gd name="connsiteY48" fmla="*/ 8589 h 10000"/>
              <a:gd name="connsiteX49" fmla="*/ 7192 w 10000"/>
              <a:gd name="connsiteY49" fmla="*/ 9154 h 10000"/>
              <a:gd name="connsiteX50" fmla="*/ 7160 w 10000"/>
              <a:gd name="connsiteY50" fmla="*/ 9154 h 10000"/>
              <a:gd name="connsiteX51" fmla="*/ 7149 w 10000"/>
              <a:gd name="connsiteY51" fmla="*/ 8903 h 10000"/>
              <a:gd name="connsiteX52" fmla="*/ 7122 w 10000"/>
              <a:gd name="connsiteY52" fmla="*/ 9075 h 10000"/>
              <a:gd name="connsiteX53" fmla="*/ 7090 w 10000"/>
              <a:gd name="connsiteY53" fmla="*/ 9310 h 10000"/>
              <a:gd name="connsiteX54" fmla="*/ 6887 w 10000"/>
              <a:gd name="connsiteY54" fmla="*/ 9310 h 10000"/>
              <a:gd name="connsiteX55" fmla="*/ 6845 w 10000"/>
              <a:gd name="connsiteY55" fmla="*/ 9796 h 10000"/>
              <a:gd name="connsiteX56" fmla="*/ 6818 w 10000"/>
              <a:gd name="connsiteY56" fmla="*/ 9389 h 10000"/>
              <a:gd name="connsiteX57" fmla="*/ 6620 w 10000"/>
              <a:gd name="connsiteY57" fmla="*/ 9592 h 10000"/>
              <a:gd name="connsiteX58" fmla="*/ 6385 w 10000"/>
              <a:gd name="connsiteY58" fmla="*/ 8903 h 10000"/>
              <a:gd name="connsiteX59" fmla="*/ 6385 w 10000"/>
              <a:gd name="connsiteY59" fmla="*/ 9028 h 10000"/>
              <a:gd name="connsiteX60" fmla="*/ 6428 w 10000"/>
              <a:gd name="connsiteY60" fmla="*/ 9154 h 10000"/>
              <a:gd name="connsiteX61" fmla="*/ 6273 w 10000"/>
              <a:gd name="connsiteY61" fmla="*/ 9357 h 10000"/>
              <a:gd name="connsiteX62" fmla="*/ 6316 w 10000"/>
              <a:gd name="connsiteY62" fmla="*/ 9436 h 10000"/>
              <a:gd name="connsiteX63" fmla="*/ 6193 w 10000"/>
              <a:gd name="connsiteY63" fmla="*/ 9592 h 10000"/>
              <a:gd name="connsiteX64" fmla="*/ 6097 w 10000"/>
              <a:gd name="connsiteY64" fmla="*/ 9185 h 10000"/>
              <a:gd name="connsiteX65" fmla="*/ 6054 w 10000"/>
              <a:gd name="connsiteY65" fmla="*/ 9185 h 10000"/>
              <a:gd name="connsiteX66" fmla="*/ 6054 w 10000"/>
              <a:gd name="connsiteY66" fmla="*/ 9483 h 10000"/>
              <a:gd name="connsiteX67" fmla="*/ 5804 w 10000"/>
              <a:gd name="connsiteY67" fmla="*/ 9483 h 10000"/>
              <a:gd name="connsiteX68" fmla="*/ 5900 w 10000"/>
              <a:gd name="connsiteY68" fmla="*/ 9843 h 10000"/>
              <a:gd name="connsiteX69" fmla="*/ 5889 w 10000"/>
              <a:gd name="connsiteY69" fmla="*/ 10000 h 10000"/>
              <a:gd name="connsiteX70" fmla="*/ 5419 w 10000"/>
              <a:gd name="connsiteY70" fmla="*/ 9843 h 10000"/>
              <a:gd name="connsiteX71" fmla="*/ 5350 w 10000"/>
              <a:gd name="connsiteY71" fmla="*/ 9436 h 10000"/>
              <a:gd name="connsiteX72" fmla="*/ 5222 w 10000"/>
              <a:gd name="connsiteY72" fmla="*/ 9718 h 10000"/>
              <a:gd name="connsiteX73" fmla="*/ 5335 w 10000"/>
              <a:gd name="connsiteY73" fmla="*/ 8186 h 10000"/>
              <a:gd name="connsiteX74" fmla="*/ 5289 w 10000"/>
              <a:gd name="connsiteY74" fmla="*/ 7990 h 10000"/>
              <a:gd name="connsiteX75" fmla="*/ 5182 w 10000"/>
              <a:gd name="connsiteY75" fmla="*/ 8389 h 10000"/>
              <a:gd name="connsiteX76" fmla="*/ 5108 w 10000"/>
              <a:gd name="connsiteY76" fmla="*/ 7990 h 10000"/>
              <a:gd name="connsiteX77" fmla="*/ 5076 w 10000"/>
              <a:gd name="connsiteY77" fmla="*/ 7826 h 10000"/>
              <a:gd name="connsiteX78" fmla="*/ 5000 w 10000"/>
              <a:gd name="connsiteY78" fmla="*/ 7813 h 10000"/>
              <a:gd name="connsiteX79" fmla="*/ 5083 w 10000"/>
              <a:gd name="connsiteY79" fmla="*/ 7813 h 10000"/>
              <a:gd name="connsiteX80" fmla="*/ 5083 w 10000"/>
              <a:gd name="connsiteY80" fmla="*/ 8125 h 10000"/>
              <a:gd name="connsiteX81" fmla="*/ 4958 w 10000"/>
              <a:gd name="connsiteY81" fmla="*/ 7887 h 10000"/>
              <a:gd name="connsiteX82" fmla="*/ 4870 w 10000"/>
              <a:gd name="connsiteY82" fmla="*/ 7584 h 10000"/>
              <a:gd name="connsiteX83" fmla="*/ 4917 w 10000"/>
              <a:gd name="connsiteY83" fmla="*/ 7813 h 10000"/>
              <a:gd name="connsiteX84" fmla="*/ 4597 w 10000"/>
              <a:gd name="connsiteY84" fmla="*/ 7786 h 10000"/>
              <a:gd name="connsiteX85" fmla="*/ 4677 w 10000"/>
              <a:gd name="connsiteY85" fmla="*/ 7599 h 10000"/>
              <a:gd name="connsiteX86" fmla="*/ 4592 w 10000"/>
              <a:gd name="connsiteY86" fmla="*/ 7560 h 10000"/>
              <a:gd name="connsiteX87" fmla="*/ 4497 w 10000"/>
              <a:gd name="connsiteY87" fmla="*/ 7583 h 10000"/>
              <a:gd name="connsiteX88" fmla="*/ 4359 w 10000"/>
              <a:gd name="connsiteY88" fmla="*/ 7747 h 10000"/>
              <a:gd name="connsiteX89" fmla="*/ 4337 w 10000"/>
              <a:gd name="connsiteY89" fmla="*/ 7605 h 10000"/>
              <a:gd name="connsiteX90" fmla="*/ 4345 w 10000"/>
              <a:gd name="connsiteY90" fmla="*/ 6785 h 10000"/>
              <a:gd name="connsiteX91" fmla="*/ 4122 w 10000"/>
              <a:gd name="connsiteY91" fmla="*/ 7501 h 10000"/>
              <a:gd name="connsiteX92" fmla="*/ 4058 w 10000"/>
              <a:gd name="connsiteY92" fmla="*/ 7032 h 10000"/>
              <a:gd name="connsiteX93" fmla="*/ 3954 w 10000"/>
              <a:gd name="connsiteY93" fmla="*/ 6947 h 10000"/>
              <a:gd name="connsiteX94" fmla="*/ 4044 w 10000"/>
              <a:gd name="connsiteY94" fmla="*/ 7470 h 10000"/>
              <a:gd name="connsiteX95" fmla="*/ 3833 w 10000"/>
              <a:gd name="connsiteY95" fmla="*/ 6875 h 10000"/>
              <a:gd name="connsiteX96" fmla="*/ 3719 w 10000"/>
              <a:gd name="connsiteY96" fmla="*/ 6954 h 10000"/>
              <a:gd name="connsiteX97" fmla="*/ 3750 w 10000"/>
              <a:gd name="connsiteY97" fmla="*/ 6250 h 10000"/>
              <a:gd name="connsiteX98" fmla="*/ 3631 w 10000"/>
              <a:gd name="connsiteY98" fmla="*/ 6348 h 10000"/>
              <a:gd name="connsiteX99" fmla="*/ 3615 w 10000"/>
              <a:gd name="connsiteY99" fmla="*/ 6348 h 10000"/>
              <a:gd name="connsiteX100" fmla="*/ 3465 w 10000"/>
              <a:gd name="connsiteY100" fmla="*/ 6379 h 10000"/>
              <a:gd name="connsiteX101" fmla="*/ 3406 w 10000"/>
              <a:gd name="connsiteY101" fmla="*/ 5893 h 10000"/>
              <a:gd name="connsiteX102" fmla="*/ 3198 w 10000"/>
              <a:gd name="connsiteY102" fmla="*/ 5815 h 10000"/>
              <a:gd name="connsiteX103" fmla="*/ 3091 w 10000"/>
              <a:gd name="connsiteY103" fmla="*/ 5862 h 10000"/>
              <a:gd name="connsiteX104" fmla="*/ 3006 w 10000"/>
              <a:gd name="connsiteY104" fmla="*/ 5533 h 10000"/>
              <a:gd name="connsiteX105" fmla="*/ 2990 w 10000"/>
              <a:gd name="connsiteY105" fmla="*/ 5533 h 10000"/>
              <a:gd name="connsiteX106" fmla="*/ 2936 w 10000"/>
              <a:gd name="connsiteY106" fmla="*/ 5972 h 10000"/>
              <a:gd name="connsiteX107" fmla="*/ 2910 w 10000"/>
              <a:gd name="connsiteY107" fmla="*/ 5940 h 10000"/>
              <a:gd name="connsiteX108" fmla="*/ 2851 w 10000"/>
              <a:gd name="connsiteY108" fmla="*/ 5204 h 10000"/>
              <a:gd name="connsiteX109" fmla="*/ 2840 w 10000"/>
              <a:gd name="connsiteY109" fmla="*/ 5204 h 10000"/>
              <a:gd name="connsiteX110" fmla="*/ 2840 w 10000"/>
              <a:gd name="connsiteY110" fmla="*/ 5408 h 10000"/>
              <a:gd name="connsiteX111" fmla="*/ 2798 w 10000"/>
              <a:gd name="connsiteY111" fmla="*/ 5282 h 10000"/>
              <a:gd name="connsiteX112" fmla="*/ 2814 w 10000"/>
              <a:gd name="connsiteY112" fmla="*/ 4796 h 10000"/>
              <a:gd name="connsiteX113" fmla="*/ 2563 w 10000"/>
              <a:gd name="connsiteY113" fmla="*/ 4671 h 10000"/>
              <a:gd name="connsiteX114" fmla="*/ 2440 w 10000"/>
              <a:gd name="connsiteY114" fmla="*/ 4922 h 10000"/>
              <a:gd name="connsiteX115" fmla="*/ 2023 w 10000"/>
              <a:gd name="connsiteY115" fmla="*/ 3574 h 10000"/>
              <a:gd name="connsiteX116" fmla="*/ 2034 w 10000"/>
              <a:gd name="connsiteY116" fmla="*/ 3777 h 10000"/>
              <a:gd name="connsiteX117" fmla="*/ 1815 w 10000"/>
              <a:gd name="connsiteY117" fmla="*/ 3668 h 10000"/>
              <a:gd name="connsiteX118" fmla="*/ 1815 w 10000"/>
              <a:gd name="connsiteY118" fmla="*/ 3542 h 10000"/>
              <a:gd name="connsiteX119" fmla="*/ 1842 w 10000"/>
              <a:gd name="connsiteY119" fmla="*/ 3166 h 10000"/>
              <a:gd name="connsiteX120" fmla="*/ 1773 w 10000"/>
              <a:gd name="connsiteY120" fmla="*/ 2931 h 10000"/>
              <a:gd name="connsiteX121" fmla="*/ 1580 w 10000"/>
              <a:gd name="connsiteY121" fmla="*/ 2727 h 10000"/>
              <a:gd name="connsiteX122" fmla="*/ 1468 w 10000"/>
              <a:gd name="connsiteY122" fmla="*/ 2884 h 10000"/>
              <a:gd name="connsiteX123" fmla="*/ 1468 w 10000"/>
              <a:gd name="connsiteY123" fmla="*/ 3495 h 10000"/>
              <a:gd name="connsiteX124" fmla="*/ 1442 w 10000"/>
              <a:gd name="connsiteY124" fmla="*/ 3542 h 10000"/>
              <a:gd name="connsiteX125" fmla="*/ 1383 w 10000"/>
              <a:gd name="connsiteY125" fmla="*/ 3542 h 10000"/>
              <a:gd name="connsiteX126" fmla="*/ 1233 w 10000"/>
              <a:gd name="connsiteY126" fmla="*/ 3088 h 10000"/>
              <a:gd name="connsiteX127" fmla="*/ 1095 w 10000"/>
              <a:gd name="connsiteY127" fmla="*/ 3871 h 10000"/>
              <a:gd name="connsiteX128" fmla="*/ 1041 w 10000"/>
              <a:gd name="connsiteY128" fmla="*/ 3824 h 10000"/>
              <a:gd name="connsiteX129" fmla="*/ 886 w 10000"/>
              <a:gd name="connsiteY129" fmla="*/ 2806 h 10000"/>
              <a:gd name="connsiteX130" fmla="*/ 721 w 10000"/>
              <a:gd name="connsiteY130" fmla="*/ 2524 h 10000"/>
              <a:gd name="connsiteX131" fmla="*/ 625 w 10000"/>
              <a:gd name="connsiteY131" fmla="*/ 2602 h 10000"/>
              <a:gd name="connsiteX132" fmla="*/ 651 w 10000"/>
              <a:gd name="connsiteY132" fmla="*/ 2241 h 10000"/>
              <a:gd name="connsiteX133" fmla="*/ 358 w 10000"/>
              <a:gd name="connsiteY133" fmla="*/ 2069 h 10000"/>
              <a:gd name="connsiteX134" fmla="*/ 416 w 10000"/>
              <a:gd name="connsiteY134" fmla="*/ 1865 h 10000"/>
              <a:gd name="connsiteX135" fmla="*/ 374 w 10000"/>
              <a:gd name="connsiteY135" fmla="*/ 1865 h 10000"/>
              <a:gd name="connsiteX136" fmla="*/ 251 w 10000"/>
              <a:gd name="connsiteY136" fmla="*/ 2069 h 10000"/>
              <a:gd name="connsiteX137" fmla="*/ 304 w 10000"/>
              <a:gd name="connsiteY137" fmla="*/ 1865 h 10000"/>
              <a:gd name="connsiteX138" fmla="*/ 320 w 10000"/>
              <a:gd name="connsiteY138" fmla="*/ 1787 h 10000"/>
              <a:gd name="connsiteX139" fmla="*/ 155 w 10000"/>
              <a:gd name="connsiteY139" fmla="*/ 1959 h 10000"/>
              <a:gd name="connsiteX140" fmla="*/ 155 w 10000"/>
              <a:gd name="connsiteY140" fmla="*/ 940 h 10000"/>
              <a:gd name="connsiteX141" fmla="*/ 43 w 10000"/>
              <a:gd name="connsiteY141" fmla="*/ 862 h 10000"/>
              <a:gd name="connsiteX142" fmla="*/ 0 w 10000"/>
              <a:gd name="connsiteY142" fmla="*/ 1066 h 10000"/>
              <a:gd name="connsiteX143" fmla="*/ 0 w 10000"/>
              <a:gd name="connsiteY143" fmla="*/ 0 h 10000"/>
              <a:gd name="connsiteX0" fmla="*/ 0 w 10000"/>
              <a:gd name="connsiteY0" fmla="*/ 0 h 10000"/>
              <a:gd name="connsiteX1" fmla="*/ 10000 w 10000"/>
              <a:gd name="connsiteY1" fmla="*/ 0 h 10000"/>
              <a:gd name="connsiteX2" fmla="*/ 10000 w 10000"/>
              <a:gd name="connsiteY2" fmla="*/ 5815 h 10000"/>
              <a:gd name="connsiteX3" fmla="*/ 9920 w 10000"/>
              <a:gd name="connsiteY3" fmla="*/ 5658 h 10000"/>
              <a:gd name="connsiteX4" fmla="*/ 9754 w 10000"/>
              <a:gd name="connsiteY4" fmla="*/ 6019 h 10000"/>
              <a:gd name="connsiteX5" fmla="*/ 9712 w 10000"/>
              <a:gd name="connsiteY5" fmla="*/ 6881 h 10000"/>
              <a:gd name="connsiteX6" fmla="*/ 9349 w 10000"/>
              <a:gd name="connsiteY6" fmla="*/ 7398 h 10000"/>
              <a:gd name="connsiteX7" fmla="*/ 9279 w 10000"/>
              <a:gd name="connsiteY7" fmla="*/ 7194 h 10000"/>
              <a:gd name="connsiteX8" fmla="*/ 9253 w 10000"/>
              <a:gd name="connsiteY8" fmla="*/ 7241 h 10000"/>
              <a:gd name="connsiteX9" fmla="*/ 9242 w 10000"/>
              <a:gd name="connsiteY9" fmla="*/ 7602 h 10000"/>
              <a:gd name="connsiteX10" fmla="*/ 9156 w 10000"/>
              <a:gd name="connsiteY10" fmla="*/ 7649 h 10000"/>
              <a:gd name="connsiteX11" fmla="*/ 9034 w 10000"/>
              <a:gd name="connsiteY11" fmla="*/ 7241 h 10000"/>
              <a:gd name="connsiteX12" fmla="*/ 9071 w 10000"/>
              <a:gd name="connsiteY12" fmla="*/ 7085 h 10000"/>
              <a:gd name="connsiteX13" fmla="*/ 9007 w 10000"/>
              <a:gd name="connsiteY13" fmla="*/ 6834 h 10000"/>
              <a:gd name="connsiteX14" fmla="*/ 8825 w 10000"/>
              <a:gd name="connsiteY14" fmla="*/ 7038 h 10000"/>
              <a:gd name="connsiteX15" fmla="*/ 8809 w 10000"/>
              <a:gd name="connsiteY15" fmla="*/ 6912 h 10000"/>
              <a:gd name="connsiteX16" fmla="*/ 8868 w 10000"/>
              <a:gd name="connsiteY16" fmla="*/ 6755 h 10000"/>
              <a:gd name="connsiteX17" fmla="*/ 8836 w 10000"/>
              <a:gd name="connsiteY17" fmla="*/ 6630 h 10000"/>
              <a:gd name="connsiteX18" fmla="*/ 8756 w 10000"/>
              <a:gd name="connsiteY18" fmla="*/ 6708 h 10000"/>
              <a:gd name="connsiteX19" fmla="*/ 8671 w 10000"/>
              <a:gd name="connsiteY19" fmla="*/ 6379 h 10000"/>
              <a:gd name="connsiteX20" fmla="*/ 8697 w 10000"/>
              <a:gd name="connsiteY20" fmla="*/ 6097 h 10000"/>
              <a:gd name="connsiteX21" fmla="*/ 8628 w 10000"/>
              <a:gd name="connsiteY21" fmla="*/ 6176 h 10000"/>
              <a:gd name="connsiteX22" fmla="*/ 8590 w 10000"/>
              <a:gd name="connsiteY22" fmla="*/ 6912 h 10000"/>
              <a:gd name="connsiteX23" fmla="*/ 8436 w 10000"/>
              <a:gd name="connsiteY23" fmla="*/ 6834 h 10000"/>
              <a:gd name="connsiteX24" fmla="*/ 8436 w 10000"/>
              <a:gd name="connsiteY24" fmla="*/ 6787 h 10000"/>
              <a:gd name="connsiteX25" fmla="*/ 8478 w 10000"/>
              <a:gd name="connsiteY25" fmla="*/ 6677 h 10000"/>
              <a:gd name="connsiteX26" fmla="*/ 8478 w 10000"/>
              <a:gd name="connsiteY26" fmla="*/ 6630 h 10000"/>
              <a:gd name="connsiteX27" fmla="*/ 8382 w 10000"/>
              <a:gd name="connsiteY27" fmla="*/ 6505 h 10000"/>
              <a:gd name="connsiteX28" fmla="*/ 8356 w 10000"/>
              <a:gd name="connsiteY28" fmla="*/ 6787 h 10000"/>
              <a:gd name="connsiteX29" fmla="*/ 8409 w 10000"/>
              <a:gd name="connsiteY29" fmla="*/ 7038 h 10000"/>
              <a:gd name="connsiteX30" fmla="*/ 8393 w 10000"/>
              <a:gd name="connsiteY30" fmla="*/ 7038 h 10000"/>
              <a:gd name="connsiteX31" fmla="*/ 8297 w 10000"/>
              <a:gd name="connsiteY31" fmla="*/ 6787 h 10000"/>
              <a:gd name="connsiteX32" fmla="*/ 8254 w 10000"/>
              <a:gd name="connsiteY32" fmla="*/ 6348 h 10000"/>
              <a:gd name="connsiteX33" fmla="*/ 8217 w 10000"/>
              <a:gd name="connsiteY33" fmla="*/ 6348 h 10000"/>
              <a:gd name="connsiteX34" fmla="*/ 8201 w 10000"/>
              <a:gd name="connsiteY34" fmla="*/ 6505 h 10000"/>
              <a:gd name="connsiteX35" fmla="*/ 8115 w 10000"/>
              <a:gd name="connsiteY35" fmla="*/ 6379 h 10000"/>
              <a:gd name="connsiteX36" fmla="*/ 8078 w 10000"/>
              <a:gd name="connsiteY36" fmla="*/ 6583 h 10000"/>
              <a:gd name="connsiteX37" fmla="*/ 8078 w 10000"/>
              <a:gd name="connsiteY37" fmla="*/ 6426 h 10000"/>
              <a:gd name="connsiteX38" fmla="*/ 7939 w 10000"/>
              <a:gd name="connsiteY38" fmla="*/ 6755 h 10000"/>
              <a:gd name="connsiteX39" fmla="*/ 7854 w 10000"/>
              <a:gd name="connsiteY39" fmla="*/ 6755 h 10000"/>
              <a:gd name="connsiteX40" fmla="*/ 7645 w 10000"/>
              <a:gd name="connsiteY40" fmla="*/ 7241 h 10000"/>
              <a:gd name="connsiteX41" fmla="*/ 7603 w 10000"/>
              <a:gd name="connsiteY41" fmla="*/ 7085 h 10000"/>
              <a:gd name="connsiteX42" fmla="*/ 7635 w 10000"/>
              <a:gd name="connsiteY42" fmla="*/ 7398 h 10000"/>
              <a:gd name="connsiteX43" fmla="*/ 7533 w 10000"/>
              <a:gd name="connsiteY43" fmla="*/ 7398 h 10000"/>
              <a:gd name="connsiteX44" fmla="*/ 7453 w 10000"/>
              <a:gd name="connsiteY44" fmla="*/ 8088 h 10000"/>
              <a:gd name="connsiteX45" fmla="*/ 7330 w 10000"/>
              <a:gd name="connsiteY45" fmla="*/ 8292 h 10000"/>
              <a:gd name="connsiteX46" fmla="*/ 7368 w 10000"/>
              <a:gd name="connsiteY46" fmla="*/ 8542 h 10000"/>
              <a:gd name="connsiteX47" fmla="*/ 7341 w 10000"/>
              <a:gd name="connsiteY47" fmla="*/ 8699 h 10000"/>
              <a:gd name="connsiteX48" fmla="*/ 7261 w 10000"/>
              <a:gd name="connsiteY48" fmla="*/ 8589 h 10000"/>
              <a:gd name="connsiteX49" fmla="*/ 7192 w 10000"/>
              <a:gd name="connsiteY49" fmla="*/ 9154 h 10000"/>
              <a:gd name="connsiteX50" fmla="*/ 7160 w 10000"/>
              <a:gd name="connsiteY50" fmla="*/ 9154 h 10000"/>
              <a:gd name="connsiteX51" fmla="*/ 7149 w 10000"/>
              <a:gd name="connsiteY51" fmla="*/ 8903 h 10000"/>
              <a:gd name="connsiteX52" fmla="*/ 7122 w 10000"/>
              <a:gd name="connsiteY52" fmla="*/ 9075 h 10000"/>
              <a:gd name="connsiteX53" fmla="*/ 7090 w 10000"/>
              <a:gd name="connsiteY53" fmla="*/ 9310 h 10000"/>
              <a:gd name="connsiteX54" fmla="*/ 6887 w 10000"/>
              <a:gd name="connsiteY54" fmla="*/ 9310 h 10000"/>
              <a:gd name="connsiteX55" fmla="*/ 6845 w 10000"/>
              <a:gd name="connsiteY55" fmla="*/ 9796 h 10000"/>
              <a:gd name="connsiteX56" fmla="*/ 6818 w 10000"/>
              <a:gd name="connsiteY56" fmla="*/ 9389 h 10000"/>
              <a:gd name="connsiteX57" fmla="*/ 6620 w 10000"/>
              <a:gd name="connsiteY57" fmla="*/ 9592 h 10000"/>
              <a:gd name="connsiteX58" fmla="*/ 6385 w 10000"/>
              <a:gd name="connsiteY58" fmla="*/ 8903 h 10000"/>
              <a:gd name="connsiteX59" fmla="*/ 6385 w 10000"/>
              <a:gd name="connsiteY59" fmla="*/ 9028 h 10000"/>
              <a:gd name="connsiteX60" fmla="*/ 6428 w 10000"/>
              <a:gd name="connsiteY60" fmla="*/ 9154 h 10000"/>
              <a:gd name="connsiteX61" fmla="*/ 6273 w 10000"/>
              <a:gd name="connsiteY61" fmla="*/ 9357 h 10000"/>
              <a:gd name="connsiteX62" fmla="*/ 6316 w 10000"/>
              <a:gd name="connsiteY62" fmla="*/ 9436 h 10000"/>
              <a:gd name="connsiteX63" fmla="*/ 6193 w 10000"/>
              <a:gd name="connsiteY63" fmla="*/ 9592 h 10000"/>
              <a:gd name="connsiteX64" fmla="*/ 6097 w 10000"/>
              <a:gd name="connsiteY64" fmla="*/ 9185 h 10000"/>
              <a:gd name="connsiteX65" fmla="*/ 6054 w 10000"/>
              <a:gd name="connsiteY65" fmla="*/ 9185 h 10000"/>
              <a:gd name="connsiteX66" fmla="*/ 6054 w 10000"/>
              <a:gd name="connsiteY66" fmla="*/ 9483 h 10000"/>
              <a:gd name="connsiteX67" fmla="*/ 5804 w 10000"/>
              <a:gd name="connsiteY67" fmla="*/ 9483 h 10000"/>
              <a:gd name="connsiteX68" fmla="*/ 5900 w 10000"/>
              <a:gd name="connsiteY68" fmla="*/ 9843 h 10000"/>
              <a:gd name="connsiteX69" fmla="*/ 5889 w 10000"/>
              <a:gd name="connsiteY69" fmla="*/ 10000 h 10000"/>
              <a:gd name="connsiteX70" fmla="*/ 5419 w 10000"/>
              <a:gd name="connsiteY70" fmla="*/ 9843 h 10000"/>
              <a:gd name="connsiteX71" fmla="*/ 5350 w 10000"/>
              <a:gd name="connsiteY71" fmla="*/ 9436 h 10000"/>
              <a:gd name="connsiteX72" fmla="*/ 5441 w 10000"/>
              <a:gd name="connsiteY72" fmla="*/ 8468 h 10000"/>
              <a:gd name="connsiteX73" fmla="*/ 5335 w 10000"/>
              <a:gd name="connsiteY73" fmla="*/ 8186 h 10000"/>
              <a:gd name="connsiteX74" fmla="*/ 5289 w 10000"/>
              <a:gd name="connsiteY74" fmla="*/ 7990 h 10000"/>
              <a:gd name="connsiteX75" fmla="*/ 5182 w 10000"/>
              <a:gd name="connsiteY75" fmla="*/ 8389 h 10000"/>
              <a:gd name="connsiteX76" fmla="*/ 5108 w 10000"/>
              <a:gd name="connsiteY76" fmla="*/ 7990 h 10000"/>
              <a:gd name="connsiteX77" fmla="*/ 5076 w 10000"/>
              <a:gd name="connsiteY77" fmla="*/ 7826 h 10000"/>
              <a:gd name="connsiteX78" fmla="*/ 5000 w 10000"/>
              <a:gd name="connsiteY78" fmla="*/ 7813 h 10000"/>
              <a:gd name="connsiteX79" fmla="*/ 5083 w 10000"/>
              <a:gd name="connsiteY79" fmla="*/ 7813 h 10000"/>
              <a:gd name="connsiteX80" fmla="*/ 5083 w 10000"/>
              <a:gd name="connsiteY80" fmla="*/ 8125 h 10000"/>
              <a:gd name="connsiteX81" fmla="*/ 4958 w 10000"/>
              <a:gd name="connsiteY81" fmla="*/ 7887 h 10000"/>
              <a:gd name="connsiteX82" fmla="*/ 4870 w 10000"/>
              <a:gd name="connsiteY82" fmla="*/ 7584 h 10000"/>
              <a:gd name="connsiteX83" fmla="*/ 4917 w 10000"/>
              <a:gd name="connsiteY83" fmla="*/ 7813 h 10000"/>
              <a:gd name="connsiteX84" fmla="*/ 4597 w 10000"/>
              <a:gd name="connsiteY84" fmla="*/ 7786 h 10000"/>
              <a:gd name="connsiteX85" fmla="*/ 4677 w 10000"/>
              <a:gd name="connsiteY85" fmla="*/ 7599 h 10000"/>
              <a:gd name="connsiteX86" fmla="*/ 4592 w 10000"/>
              <a:gd name="connsiteY86" fmla="*/ 7560 h 10000"/>
              <a:gd name="connsiteX87" fmla="*/ 4497 w 10000"/>
              <a:gd name="connsiteY87" fmla="*/ 7583 h 10000"/>
              <a:gd name="connsiteX88" fmla="*/ 4359 w 10000"/>
              <a:gd name="connsiteY88" fmla="*/ 7747 h 10000"/>
              <a:gd name="connsiteX89" fmla="*/ 4337 w 10000"/>
              <a:gd name="connsiteY89" fmla="*/ 7605 h 10000"/>
              <a:gd name="connsiteX90" fmla="*/ 4345 w 10000"/>
              <a:gd name="connsiteY90" fmla="*/ 6785 h 10000"/>
              <a:gd name="connsiteX91" fmla="*/ 4122 w 10000"/>
              <a:gd name="connsiteY91" fmla="*/ 7501 h 10000"/>
              <a:gd name="connsiteX92" fmla="*/ 4058 w 10000"/>
              <a:gd name="connsiteY92" fmla="*/ 7032 h 10000"/>
              <a:gd name="connsiteX93" fmla="*/ 3954 w 10000"/>
              <a:gd name="connsiteY93" fmla="*/ 6947 h 10000"/>
              <a:gd name="connsiteX94" fmla="*/ 4044 w 10000"/>
              <a:gd name="connsiteY94" fmla="*/ 7470 h 10000"/>
              <a:gd name="connsiteX95" fmla="*/ 3833 w 10000"/>
              <a:gd name="connsiteY95" fmla="*/ 6875 h 10000"/>
              <a:gd name="connsiteX96" fmla="*/ 3719 w 10000"/>
              <a:gd name="connsiteY96" fmla="*/ 6954 h 10000"/>
              <a:gd name="connsiteX97" fmla="*/ 3750 w 10000"/>
              <a:gd name="connsiteY97" fmla="*/ 6250 h 10000"/>
              <a:gd name="connsiteX98" fmla="*/ 3631 w 10000"/>
              <a:gd name="connsiteY98" fmla="*/ 6348 h 10000"/>
              <a:gd name="connsiteX99" fmla="*/ 3615 w 10000"/>
              <a:gd name="connsiteY99" fmla="*/ 6348 h 10000"/>
              <a:gd name="connsiteX100" fmla="*/ 3465 w 10000"/>
              <a:gd name="connsiteY100" fmla="*/ 6379 h 10000"/>
              <a:gd name="connsiteX101" fmla="*/ 3406 w 10000"/>
              <a:gd name="connsiteY101" fmla="*/ 5893 h 10000"/>
              <a:gd name="connsiteX102" fmla="*/ 3198 w 10000"/>
              <a:gd name="connsiteY102" fmla="*/ 5815 h 10000"/>
              <a:gd name="connsiteX103" fmla="*/ 3091 w 10000"/>
              <a:gd name="connsiteY103" fmla="*/ 5862 h 10000"/>
              <a:gd name="connsiteX104" fmla="*/ 3006 w 10000"/>
              <a:gd name="connsiteY104" fmla="*/ 5533 h 10000"/>
              <a:gd name="connsiteX105" fmla="*/ 2990 w 10000"/>
              <a:gd name="connsiteY105" fmla="*/ 5533 h 10000"/>
              <a:gd name="connsiteX106" fmla="*/ 2936 w 10000"/>
              <a:gd name="connsiteY106" fmla="*/ 5972 h 10000"/>
              <a:gd name="connsiteX107" fmla="*/ 2910 w 10000"/>
              <a:gd name="connsiteY107" fmla="*/ 5940 h 10000"/>
              <a:gd name="connsiteX108" fmla="*/ 2851 w 10000"/>
              <a:gd name="connsiteY108" fmla="*/ 5204 h 10000"/>
              <a:gd name="connsiteX109" fmla="*/ 2840 w 10000"/>
              <a:gd name="connsiteY109" fmla="*/ 5204 h 10000"/>
              <a:gd name="connsiteX110" fmla="*/ 2840 w 10000"/>
              <a:gd name="connsiteY110" fmla="*/ 5408 h 10000"/>
              <a:gd name="connsiteX111" fmla="*/ 2798 w 10000"/>
              <a:gd name="connsiteY111" fmla="*/ 5282 h 10000"/>
              <a:gd name="connsiteX112" fmla="*/ 2814 w 10000"/>
              <a:gd name="connsiteY112" fmla="*/ 4796 h 10000"/>
              <a:gd name="connsiteX113" fmla="*/ 2563 w 10000"/>
              <a:gd name="connsiteY113" fmla="*/ 4671 h 10000"/>
              <a:gd name="connsiteX114" fmla="*/ 2440 w 10000"/>
              <a:gd name="connsiteY114" fmla="*/ 4922 h 10000"/>
              <a:gd name="connsiteX115" fmla="*/ 2023 w 10000"/>
              <a:gd name="connsiteY115" fmla="*/ 3574 h 10000"/>
              <a:gd name="connsiteX116" fmla="*/ 2034 w 10000"/>
              <a:gd name="connsiteY116" fmla="*/ 3777 h 10000"/>
              <a:gd name="connsiteX117" fmla="*/ 1815 w 10000"/>
              <a:gd name="connsiteY117" fmla="*/ 3668 h 10000"/>
              <a:gd name="connsiteX118" fmla="*/ 1815 w 10000"/>
              <a:gd name="connsiteY118" fmla="*/ 3542 h 10000"/>
              <a:gd name="connsiteX119" fmla="*/ 1842 w 10000"/>
              <a:gd name="connsiteY119" fmla="*/ 3166 h 10000"/>
              <a:gd name="connsiteX120" fmla="*/ 1773 w 10000"/>
              <a:gd name="connsiteY120" fmla="*/ 2931 h 10000"/>
              <a:gd name="connsiteX121" fmla="*/ 1580 w 10000"/>
              <a:gd name="connsiteY121" fmla="*/ 2727 h 10000"/>
              <a:gd name="connsiteX122" fmla="*/ 1468 w 10000"/>
              <a:gd name="connsiteY122" fmla="*/ 2884 h 10000"/>
              <a:gd name="connsiteX123" fmla="*/ 1468 w 10000"/>
              <a:gd name="connsiteY123" fmla="*/ 3495 h 10000"/>
              <a:gd name="connsiteX124" fmla="*/ 1442 w 10000"/>
              <a:gd name="connsiteY124" fmla="*/ 3542 h 10000"/>
              <a:gd name="connsiteX125" fmla="*/ 1383 w 10000"/>
              <a:gd name="connsiteY125" fmla="*/ 3542 h 10000"/>
              <a:gd name="connsiteX126" fmla="*/ 1233 w 10000"/>
              <a:gd name="connsiteY126" fmla="*/ 3088 h 10000"/>
              <a:gd name="connsiteX127" fmla="*/ 1095 w 10000"/>
              <a:gd name="connsiteY127" fmla="*/ 3871 h 10000"/>
              <a:gd name="connsiteX128" fmla="*/ 1041 w 10000"/>
              <a:gd name="connsiteY128" fmla="*/ 3824 h 10000"/>
              <a:gd name="connsiteX129" fmla="*/ 886 w 10000"/>
              <a:gd name="connsiteY129" fmla="*/ 2806 h 10000"/>
              <a:gd name="connsiteX130" fmla="*/ 721 w 10000"/>
              <a:gd name="connsiteY130" fmla="*/ 2524 h 10000"/>
              <a:gd name="connsiteX131" fmla="*/ 625 w 10000"/>
              <a:gd name="connsiteY131" fmla="*/ 2602 h 10000"/>
              <a:gd name="connsiteX132" fmla="*/ 651 w 10000"/>
              <a:gd name="connsiteY132" fmla="*/ 2241 h 10000"/>
              <a:gd name="connsiteX133" fmla="*/ 358 w 10000"/>
              <a:gd name="connsiteY133" fmla="*/ 2069 h 10000"/>
              <a:gd name="connsiteX134" fmla="*/ 416 w 10000"/>
              <a:gd name="connsiteY134" fmla="*/ 1865 h 10000"/>
              <a:gd name="connsiteX135" fmla="*/ 374 w 10000"/>
              <a:gd name="connsiteY135" fmla="*/ 1865 h 10000"/>
              <a:gd name="connsiteX136" fmla="*/ 251 w 10000"/>
              <a:gd name="connsiteY136" fmla="*/ 2069 h 10000"/>
              <a:gd name="connsiteX137" fmla="*/ 304 w 10000"/>
              <a:gd name="connsiteY137" fmla="*/ 1865 h 10000"/>
              <a:gd name="connsiteX138" fmla="*/ 320 w 10000"/>
              <a:gd name="connsiteY138" fmla="*/ 1787 h 10000"/>
              <a:gd name="connsiteX139" fmla="*/ 155 w 10000"/>
              <a:gd name="connsiteY139" fmla="*/ 1959 h 10000"/>
              <a:gd name="connsiteX140" fmla="*/ 155 w 10000"/>
              <a:gd name="connsiteY140" fmla="*/ 940 h 10000"/>
              <a:gd name="connsiteX141" fmla="*/ 43 w 10000"/>
              <a:gd name="connsiteY141" fmla="*/ 862 h 10000"/>
              <a:gd name="connsiteX142" fmla="*/ 0 w 10000"/>
              <a:gd name="connsiteY142" fmla="*/ 1066 h 10000"/>
              <a:gd name="connsiteX143" fmla="*/ 0 w 10000"/>
              <a:gd name="connsiteY143" fmla="*/ 0 h 10000"/>
              <a:gd name="connsiteX0" fmla="*/ 0 w 10000"/>
              <a:gd name="connsiteY0" fmla="*/ 0 h 10000"/>
              <a:gd name="connsiteX1" fmla="*/ 10000 w 10000"/>
              <a:gd name="connsiteY1" fmla="*/ 0 h 10000"/>
              <a:gd name="connsiteX2" fmla="*/ 10000 w 10000"/>
              <a:gd name="connsiteY2" fmla="*/ 5815 h 10000"/>
              <a:gd name="connsiteX3" fmla="*/ 9920 w 10000"/>
              <a:gd name="connsiteY3" fmla="*/ 5658 h 10000"/>
              <a:gd name="connsiteX4" fmla="*/ 9754 w 10000"/>
              <a:gd name="connsiteY4" fmla="*/ 6019 h 10000"/>
              <a:gd name="connsiteX5" fmla="*/ 9712 w 10000"/>
              <a:gd name="connsiteY5" fmla="*/ 6881 h 10000"/>
              <a:gd name="connsiteX6" fmla="*/ 9349 w 10000"/>
              <a:gd name="connsiteY6" fmla="*/ 7398 h 10000"/>
              <a:gd name="connsiteX7" fmla="*/ 9279 w 10000"/>
              <a:gd name="connsiteY7" fmla="*/ 7194 h 10000"/>
              <a:gd name="connsiteX8" fmla="*/ 9253 w 10000"/>
              <a:gd name="connsiteY8" fmla="*/ 7241 h 10000"/>
              <a:gd name="connsiteX9" fmla="*/ 9242 w 10000"/>
              <a:gd name="connsiteY9" fmla="*/ 7602 h 10000"/>
              <a:gd name="connsiteX10" fmla="*/ 9156 w 10000"/>
              <a:gd name="connsiteY10" fmla="*/ 7649 h 10000"/>
              <a:gd name="connsiteX11" fmla="*/ 9034 w 10000"/>
              <a:gd name="connsiteY11" fmla="*/ 7241 h 10000"/>
              <a:gd name="connsiteX12" fmla="*/ 9071 w 10000"/>
              <a:gd name="connsiteY12" fmla="*/ 7085 h 10000"/>
              <a:gd name="connsiteX13" fmla="*/ 9007 w 10000"/>
              <a:gd name="connsiteY13" fmla="*/ 6834 h 10000"/>
              <a:gd name="connsiteX14" fmla="*/ 8825 w 10000"/>
              <a:gd name="connsiteY14" fmla="*/ 7038 h 10000"/>
              <a:gd name="connsiteX15" fmla="*/ 8809 w 10000"/>
              <a:gd name="connsiteY15" fmla="*/ 6912 h 10000"/>
              <a:gd name="connsiteX16" fmla="*/ 8868 w 10000"/>
              <a:gd name="connsiteY16" fmla="*/ 6755 h 10000"/>
              <a:gd name="connsiteX17" fmla="*/ 8836 w 10000"/>
              <a:gd name="connsiteY17" fmla="*/ 6630 h 10000"/>
              <a:gd name="connsiteX18" fmla="*/ 8756 w 10000"/>
              <a:gd name="connsiteY18" fmla="*/ 6708 h 10000"/>
              <a:gd name="connsiteX19" fmla="*/ 8671 w 10000"/>
              <a:gd name="connsiteY19" fmla="*/ 6379 h 10000"/>
              <a:gd name="connsiteX20" fmla="*/ 8697 w 10000"/>
              <a:gd name="connsiteY20" fmla="*/ 6097 h 10000"/>
              <a:gd name="connsiteX21" fmla="*/ 8628 w 10000"/>
              <a:gd name="connsiteY21" fmla="*/ 6176 h 10000"/>
              <a:gd name="connsiteX22" fmla="*/ 8590 w 10000"/>
              <a:gd name="connsiteY22" fmla="*/ 6912 h 10000"/>
              <a:gd name="connsiteX23" fmla="*/ 8436 w 10000"/>
              <a:gd name="connsiteY23" fmla="*/ 6834 h 10000"/>
              <a:gd name="connsiteX24" fmla="*/ 8436 w 10000"/>
              <a:gd name="connsiteY24" fmla="*/ 6787 h 10000"/>
              <a:gd name="connsiteX25" fmla="*/ 8478 w 10000"/>
              <a:gd name="connsiteY25" fmla="*/ 6677 h 10000"/>
              <a:gd name="connsiteX26" fmla="*/ 8478 w 10000"/>
              <a:gd name="connsiteY26" fmla="*/ 6630 h 10000"/>
              <a:gd name="connsiteX27" fmla="*/ 8382 w 10000"/>
              <a:gd name="connsiteY27" fmla="*/ 6505 h 10000"/>
              <a:gd name="connsiteX28" fmla="*/ 8356 w 10000"/>
              <a:gd name="connsiteY28" fmla="*/ 6787 h 10000"/>
              <a:gd name="connsiteX29" fmla="*/ 8409 w 10000"/>
              <a:gd name="connsiteY29" fmla="*/ 7038 h 10000"/>
              <a:gd name="connsiteX30" fmla="*/ 8393 w 10000"/>
              <a:gd name="connsiteY30" fmla="*/ 7038 h 10000"/>
              <a:gd name="connsiteX31" fmla="*/ 8297 w 10000"/>
              <a:gd name="connsiteY31" fmla="*/ 6787 h 10000"/>
              <a:gd name="connsiteX32" fmla="*/ 8254 w 10000"/>
              <a:gd name="connsiteY32" fmla="*/ 6348 h 10000"/>
              <a:gd name="connsiteX33" fmla="*/ 8217 w 10000"/>
              <a:gd name="connsiteY33" fmla="*/ 6348 h 10000"/>
              <a:gd name="connsiteX34" fmla="*/ 8201 w 10000"/>
              <a:gd name="connsiteY34" fmla="*/ 6505 h 10000"/>
              <a:gd name="connsiteX35" fmla="*/ 8115 w 10000"/>
              <a:gd name="connsiteY35" fmla="*/ 6379 h 10000"/>
              <a:gd name="connsiteX36" fmla="*/ 8078 w 10000"/>
              <a:gd name="connsiteY36" fmla="*/ 6583 h 10000"/>
              <a:gd name="connsiteX37" fmla="*/ 8078 w 10000"/>
              <a:gd name="connsiteY37" fmla="*/ 6426 h 10000"/>
              <a:gd name="connsiteX38" fmla="*/ 7939 w 10000"/>
              <a:gd name="connsiteY38" fmla="*/ 6755 h 10000"/>
              <a:gd name="connsiteX39" fmla="*/ 7854 w 10000"/>
              <a:gd name="connsiteY39" fmla="*/ 6755 h 10000"/>
              <a:gd name="connsiteX40" fmla="*/ 7645 w 10000"/>
              <a:gd name="connsiteY40" fmla="*/ 7241 h 10000"/>
              <a:gd name="connsiteX41" fmla="*/ 7603 w 10000"/>
              <a:gd name="connsiteY41" fmla="*/ 7085 h 10000"/>
              <a:gd name="connsiteX42" fmla="*/ 7635 w 10000"/>
              <a:gd name="connsiteY42" fmla="*/ 7398 h 10000"/>
              <a:gd name="connsiteX43" fmla="*/ 7533 w 10000"/>
              <a:gd name="connsiteY43" fmla="*/ 7398 h 10000"/>
              <a:gd name="connsiteX44" fmla="*/ 7453 w 10000"/>
              <a:gd name="connsiteY44" fmla="*/ 8088 h 10000"/>
              <a:gd name="connsiteX45" fmla="*/ 7330 w 10000"/>
              <a:gd name="connsiteY45" fmla="*/ 8292 h 10000"/>
              <a:gd name="connsiteX46" fmla="*/ 7368 w 10000"/>
              <a:gd name="connsiteY46" fmla="*/ 8542 h 10000"/>
              <a:gd name="connsiteX47" fmla="*/ 7341 w 10000"/>
              <a:gd name="connsiteY47" fmla="*/ 8699 h 10000"/>
              <a:gd name="connsiteX48" fmla="*/ 7261 w 10000"/>
              <a:gd name="connsiteY48" fmla="*/ 8589 h 10000"/>
              <a:gd name="connsiteX49" fmla="*/ 7192 w 10000"/>
              <a:gd name="connsiteY49" fmla="*/ 9154 h 10000"/>
              <a:gd name="connsiteX50" fmla="*/ 7160 w 10000"/>
              <a:gd name="connsiteY50" fmla="*/ 9154 h 10000"/>
              <a:gd name="connsiteX51" fmla="*/ 7149 w 10000"/>
              <a:gd name="connsiteY51" fmla="*/ 8903 h 10000"/>
              <a:gd name="connsiteX52" fmla="*/ 7122 w 10000"/>
              <a:gd name="connsiteY52" fmla="*/ 9075 h 10000"/>
              <a:gd name="connsiteX53" fmla="*/ 7090 w 10000"/>
              <a:gd name="connsiteY53" fmla="*/ 9310 h 10000"/>
              <a:gd name="connsiteX54" fmla="*/ 6887 w 10000"/>
              <a:gd name="connsiteY54" fmla="*/ 9310 h 10000"/>
              <a:gd name="connsiteX55" fmla="*/ 6845 w 10000"/>
              <a:gd name="connsiteY55" fmla="*/ 9796 h 10000"/>
              <a:gd name="connsiteX56" fmla="*/ 6818 w 10000"/>
              <a:gd name="connsiteY56" fmla="*/ 9389 h 10000"/>
              <a:gd name="connsiteX57" fmla="*/ 6620 w 10000"/>
              <a:gd name="connsiteY57" fmla="*/ 9592 h 10000"/>
              <a:gd name="connsiteX58" fmla="*/ 6385 w 10000"/>
              <a:gd name="connsiteY58" fmla="*/ 8903 h 10000"/>
              <a:gd name="connsiteX59" fmla="*/ 6385 w 10000"/>
              <a:gd name="connsiteY59" fmla="*/ 9028 h 10000"/>
              <a:gd name="connsiteX60" fmla="*/ 6428 w 10000"/>
              <a:gd name="connsiteY60" fmla="*/ 9154 h 10000"/>
              <a:gd name="connsiteX61" fmla="*/ 6273 w 10000"/>
              <a:gd name="connsiteY61" fmla="*/ 9357 h 10000"/>
              <a:gd name="connsiteX62" fmla="*/ 6316 w 10000"/>
              <a:gd name="connsiteY62" fmla="*/ 9436 h 10000"/>
              <a:gd name="connsiteX63" fmla="*/ 6193 w 10000"/>
              <a:gd name="connsiteY63" fmla="*/ 9592 h 10000"/>
              <a:gd name="connsiteX64" fmla="*/ 6097 w 10000"/>
              <a:gd name="connsiteY64" fmla="*/ 9185 h 10000"/>
              <a:gd name="connsiteX65" fmla="*/ 6054 w 10000"/>
              <a:gd name="connsiteY65" fmla="*/ 9185 h 10000"/>
              <a:gd name="connsiteX66" fmla="*/ 6054 w 10000"/>
              <a:gd name="connsiteY66" fmla="*/ 9483 h 10000"/>
              <a:gd name="connsiteX67" fmla="*/ 5804 w 10000"/>
              <a:gd name="connsiteY67" fmla="*/ 9483 h 10000"/>
              <a:gd name="connsiteX68" fmla="*/ 5900 w 10000"/>
              <a:gd name="connsiteY68" fmla="*/ 9843 h 10000"/>
              <a:gd name="connsiteX69" fmla="*/ 5889 w 10000"/>
              <a:gd name="connsiteY69" fmla="*/ 10000 h 10000"/>
              <a:gd name="connsiteX70" fmla="*/ 5419 w 10000"/>
              <a:gd name="connsiteY70" fmla="*/ 9843 h 10000"/>
              <a:gd name="connsiteX71" fmla="*/ 5569 w 10000"/>
              <a:gd name="connsiteY71" fmla="*/ 8381 h 10000"/>
              <a:gd name="connsiteX72" fmla="*/ 5441 w 10000"/>
              <a:gd name="connsiteY72" fmla="*/ 8468 h 10000"/>
              <a:gd name="connsiteX73" fmla="*/ 5335 w 10000"/>
              <a:gd name="connsiteY73" fmla="*/ 8186 h 10000"/>
              <a:gd name="connsiteX74" fmla="*/ 5289 w 10000"/>
              <a:gd name="connsiteY74" fmla="*/ 7990 h 10000"/>
              <a:gd name="connsiteX75" fmla="*/ 5182 w 10000"/>
              <a:gd name="connsiteY75" fmla="*/ 8389 h 10000"/>
              <a:gd name="connsiteX76" fmla="*/ 5108 w 10000"/>
              <a:gd name="connsiteY76" fmla="*/ 7990 h 10000"/>
              <a:gd name="connsiteX77" fmla="*/ 5076 w 10000"/>
              <a:gd name="connsiteY77" fmla="*/ 7826 h 10000"/>
              <a:gd name="connsiteX78" fmla="*/ 5000 w 10000"/>
              <a:gd name="connsiteY78" fmla="*/ 7813 h 10000"/>
              <a:gd name="connsiteX79" fmla="*/ 5083 w 10000"/>
              <a:gd name="connsiteY79" fmla="*/ 7813 h 10000"/>
              <a:gd name="connsiteX80" fmla="*/ 5083 w 10000"/>
              <a:gd name="connsiteY80" fmla="*/ 8125 h 10000"/>
              <a:gd name="connsiteX81" fmla="*/ 4958 w 10000"/>
              <a:gd name="connsiteY81" fmla="*/ 7887 h 10000"/>
              <a:gd name="connsiteX82" fmla="*/ 4870 w 10000"/>
              <a:gd name="connsiteY82" fmla="*/ 7584 h 10000"/>
              <a:gd name="connsiteX83" fmla="*/ 4917 w 10000"/>
              <a:gd name="connsiteY83" fmla="*/ 7813 h 10000"/>
              <a:gd name="connsiteX84" fmla="*/ 4597 w 10000"/>
              <a:gd name="connsiteY84" fmla="*/ 7786 h 10000"/>
              <a:gd name="connsiteX85" fmla="*/ 4677 w 10000"/>
              <a:gd name="connsiteY85" fmla="*/ 7599 h 10000"/>
              <a:gd name="connsiteX86" fmla="*/ 4592 w 10000"/>
              <a:gd name="connsiteY86" fmla="*/ 7560 h 10000"/>
              <a:gd name="connsiteX87" fmla="*/ 4497 w 10000"/>
              <a:gd name="connsiteY87" fmla="*/ 7583 h 10000"/>
              <a:gd name="connsiteX88" fmla="*/ 4359 w 10000"/>
              <a:gd name="connsiteY88" fmla="*/ 7747 h 10000"/>
              <a:gd name="connsiteX89" fmla="*/ 4337 w 10000"/>
              <a:gd name="connsiteY89" fmla="*/ 7605 h 10000"/>
              <a:gd name="connsiteX90" fmla="*/ 4345 w 10000"/>
              <a:gd name="connsiteY90" fmla="*/ 6785 h 10000"/>
              <a:gd name="connsiteX91" fmla="*/ 4122 w 10000"/>
              <a:gd name="connsiteY91" fmla="*/ 7501 h 10000"/>
              <a:gd name="connsiteX92" fmla="*/ 4058 w 10000"/>
              <a:gd name="connsiteY92" fmla="*/ 7032 h 10000"/>
              <a:gd name="connsiteX93" fmla="*/ 3954 w 10000"/>
              <a:gd name="connsiteY93" fmla="*/ 6947 h 10000"/>
              <a:gd name="connsiteX94" fmla="*/ 4044 w 10000"/>
              <a:gd name="connsiteY94" fmla="*/ 7470 h 10000"/>
              <a:gd name="connsiteX95" fmla="*/ 3833 w 10000"/>
              <a:gd name="connsiteY95" fmla="*/ 6875 h 10000"/>
              <a:gd name="connsiteX96" fmla="*/ 3719 w 10000"/>
              <a:gd name="connsiteY96" fmla="*/ 6954 h 10000"/>
              <a:gd name="connsiteX97" fmla="*/ 3750 w 10000"/>
              <a:gd name="connsiteY97" fmla="*/ 6250 h 10000"/>
              <a:gd name="connsiteX98" fmla="*/ 3631 w 10000"/>
              <a:gd name="connsiteY98" fmla="*/ 6348 h 10000"/>
              <a:gd name="connsiteX99" fmla="*/ 3615 w 10000"/>
              <a:gd name="connsiteY99" fmla="*/ 6348 h 10000"/>
              <a:gd name="connsiteX100" fmla="*/ 3465 w 10000"/>
              <a:gd name="connsiteY100" fmla="*/ 6379 h 10000"/>
              <a:gd name="connsiteX101" fmla="*/ 3406 w 10000"/>
              <a:gd name="connsiteY101" fmla="*/ 5893 h 10000"/>
              <a:gd name="connsiteX102" fmla="*/ 3198 w 10000"/>
              <a:gd name="connsiteY102" fmla="*/ 5815 h 10000"/>
              <a:gd name="connsiteX103" fmla="*/ 3091 w 10000"/>
              <a:gd name="connsiteY103" fmla="*/ 5862 h 10000"/>
              <a:gd name="connsiteX104" fmla="*/ 3006 w 10000"/>
              <a:gd name="connsiteY104" fmla="*/ 5533 h 10000"/>
              <a:gd name="connsiteX105" fmla="*/ 2990 w 10000"/>
              <a:gd name="connsiteY105" fmla="*/ 5533 h 10000"/>
              <a:gd name="connsiteX106" fmla="*/ 2936 w 10000"/>
              <a:gd name="connsiteY106" fmla="*/ 5972 h 10000"/>
              <a:gd name="connsiteX107" fmla="*/ 2910 w 10000"/>
              <a:gd name="connsiteY107" fmla="*/ 5940 h 10000"/>
              <a:gd name="connsiteX108" fmla="*/ 2851 w 10000"/>
              <a:gd name="connsiteY108" fmla="*/ 5204 h 10000"/>
              <a:gd name="connsiteX109" fmla="*/ 2840 w 10000"/>
              <a:gd name="connsiteY109" fmla="*/ 5204 h 10000"/>
              <a:gd name="connsiteX110" fmla="*/ 2840 w 10000"/>
              <a:gd name="connsiteY110" fmla="*/ 5408 h 10000"/>
              <a:gd name="connsiteX111" fmla="*/ 2798 w 10000"/>
              <a:gd name="connsiteY111" fmla="*/ 5282 h 10000"/>
              <a:gd name="connsiteX112" fmla="*/ 2814 w 10000"/>
              <a:gd name="connsiteY112" fmla="*/ 4796 h 10000"/>
              <a:gd name="connsiteX113" fmla="*/ 2563 w 10000"/>
              <a:gd name="connsiteY113" fmla="*/ 4671 h 10000"/>
              <a:gd name="connsiteX114" fmla="*/ 2440 w 10000"/>
              <a:gd name="connsiteY114" fmla="*/ 4922 h 10000"/>
              <a:gd name="connsiteX115" fmla="*/ 2023 w 10000"/>
              <a:gd name="connsiteY115" fmla="*/ 3574 h 10000"/>
              <a:gd name="connsiteX116" fmla="*/ 2034 w 10000"/>
              <a:gd name="connsiteY116" fmla="*/ 3777 h 10000"/>
              <a:gd name="connsiteX117" fmla="*/ 1815 w 10000"/>
              <a:gd name="connsiteY117" fmla="*/ 3668 h 10000"/>
              <a:gd name="connsiteX118" fmla="*/ 1815 w 10000"/>
              <a:gd name="connsiteY118" fmla="*/ 3542 h 10000"/>
              <a:gd name="connsiteX119" fmla="*/ 1842 w 10000"/>
              <a:gd name="connsiteY119" fmla="*/ 3166 h 10000"/>
              <a:gd name="connsiteX120" fmla="*/ 1773 w 10000"/>
              <a:gd name="connsiteY120" fmla="*/ 2931 h 10000"/>
              <a:gd name="connsiteX121" fmla="*/ 1580 w 10000"/>
              <a:gd name="connsiteY121" fmla="*/ 2727 h 10000"/>
              <a:gd name="connsiteX122" fmla="*/ 1468 w 10000"/>
              <a:gd name="connsiteY122" fmla="*/ 2884 h 10000"/>
              <a:gd name="connsiteX123" fmla="*/ 1468 w 10000"/>
              <a:gd name="connsiteY123" fmla="*/ 3495 h 10000"/>
              <a:gd name="connsiteX124" fmla="*/ 1442 w 10000"/>
              <a:gd name="connsiteY124" fmla="*/ 3542 h 10000"/>
              <a:gd name="connsiteX125" fmla="*/ 1383 w 10000"/>
              <a:gd name="connsiteY125" fmla="*/ 3542 h 10000"/>
              <a:gd name="connsiteX126" fmla="*/ 1233 w 10000"/>
              <a:gd name="connsiteY126" fmla="*/ 3088 h 10000"/>
              <a:gd name="connsiteX127" fmla="*/ 1095 w 10000"/>
              <a:gd name="connsiteY127" fmla="*/ 3871 h 10000"/>
              <a:gd name="connsiteX128" fmla="*/ 1041 w 10000"/>
              <a:gd name="connsiteY128" fmla="*/ 3824 h 10000"/>
              <a:gd name="connsiteX129" fmla="*/ 886 w 10000"/>
              <a:gd name="connsiteY129" fmla="*/ 2806 h 10000"/>
              <a:gd name="connsiteX130" fmla="*/ 721 w 10000"/>
              <a:gd name="connsiteY130" fmla="*/ 2524 h 10000"/>
              <a:gd name="connsiteX131" fmla="*/ 625 w 10000"/>
              <a:gd name="connsiteY131" fmla="*/ 2602 h 10000"/>
              <a:gd name="connsiteX132" fmla="*/ 651 w 10000"/>
              <a:gd name="connsiteY132" fmla="*/ 2241 h 10000"/>
              <a:gd name="connsiteX133" fmla="*/ 358 w 10000"/>
              <a:gd name="connsiteY133" fmla="*/ 2069 h 10000"/>
              <a:gd name="connsiteX134" fmla="*/ 416 w 10000"/>
              <a:gd name="connsiteY134" fmla="*/ 1865 h 10000"/>
              <a:gd name="connsiteX135" fmla="*/ 374 w 10000"/>
              <a:gd name="connsiteY135" fmla="*/ 1865 h 10000"/>
              <a:gd name="connsiteX136" fmla="*/ 251 w 10000"/>
              <a:gd name="connsiteY136" fmla="*/ 2069 h 10000"/>
              <a:gd name="connsiteX137" fmla="*/ 304 w 10000"/>
              <a:gd name="connsiteY137" fmla="*/ 1865 h 10000"/>
              <a:gd name="connsiteX138" fmla="*/ 320 w 10000"/>
              <a:gd name="connsiteY138" fmla="*/ 1787 h 10000"/>
              <a:gd name="connsiteX139" fmla="*/ 155 w 10000"/>
              <a:gd name="connsiteY139" fmla="*/ 1959 h 10000"/>
              <a:gd name="connsiteX140" fmla="*/ 155 w 10000"/>
              <a:gd name="connsiteY140" fmla="*/ 940 h 10000"/>
              <a:gd name="connsiteX141" fmla="*/ 43 w 10000"/>
              <a:gd name="connsiteY141" fmla="*/ 862 h 10000"/>
              <a:gd name="connsiteX142" fmla="*/ 0 w 10000"/>
              <a:gd name="connsiteY142" fmla="*/ 1066 h 10000"/>
              <a:gd name="connsiteX143" fmla="*/ 0 w 10000"/>
              <a:gd name="connsiteY143" fmla="*/ 0 h 10000"/>
              <a:gd name="connsiteX0" fmla="*/ 0 w 10000"/>
              <a:gd name="connsiteY0" fmla="*/ 0 h 10000"/>
              <a:gd name="connsiteX1" fmla="*/ 10000 w 10000"/>
              <a:gd name="connsiteY1" fmla="*/ 0 h 10000"/>
              <a:gd name="connsiteX2" fmla="*/ 10000 w 10000"/>
              <a:gd name="connsiteY2" fmla="*/ 5815 h 10000"/>
              <a:gd name="connsiteX3" fmla="*/ 9920 w 10000"/>
              <a:gd name="connsiteY3" fmla="*/ 5658 h 10000"/>
              <a:gd name="connsiteX4" fmla="*/ 9754 w 10000"/>
              <a:gd name="connsiteY4" fmla="*/ 6019 h 10000"/>
              <a:gd name="connsiteX5" fmla="*/ 9712 w 10000"/>
              <a:gd name="connsiteY5" fmla="*/ 6881 h 10000"/>
              <a:gd name="connsiteX6" fmla="*/ 9349 w 10000"/>
              <a:gd name="connsiteY6" fmla="*/ 7398 h 10000"/>
              <a:gd name="connsiteX7" fmla="*/ 9279 w 10000"/>
              <a:gd name="connsiteY7" fmla="*/ 7194 h 10000"/>
              <a:gd name="connsiteX8" fmla="*/ 9253 w 10000"/>
              <a:gd name="connsiteY8" fmla="*/ 7241 h 10000"/>
              <a:gd name="connsiteX9" fmla="*/ 9242 w 10000"/>
              <a:gd name="connsiteY9" fmla="*/ 7602 h 10000"/>
              <a:gd name="connsiteX10" fmla="*/ 9156 w 10000"/>
              <a:gd name="connsiteY10" fmla="*/ 7649 h 10000"/>
              <a:gd name="connsiteX11" fmla="*/ 9034 w 10000"/>
              <a:gd name="connsiteY11" fmla="*/ 7241 h 10000"/>
              <a:gd name="connsiteX12" fmla="*/ 9071 w 10000"/>
              <a:gd name="connsiteY12" fmla="*/ 7085 h 10000"/>
              <a:gd name="connsiteX13" fmla="*/ 9007 w 10000"/>
              <a:gd name="connsiteY13" fmla="*/ 6834 h 10000"/>
              <a:gd name="connsiteX14" fmla="*/ 8825 w 10000"/>
              <a:gd name="connsiteY14" fmla="*/ 7038 h 10000"/>
              <a:gd name="connsiteX15" fmla="*/ 8809 w 10000"/>
              <a:gd name="connsiteY15" fmla="*/ 6912 h 10000"/>
              <a:gd name="connsiteX16" fmla="*/ 8868 w 10000"/>
              <a:gd name="connsiteY16" fmla="*/ 6755 h 10000"/>
              <a:gd name="connsiteX17" fmla="*/ 8836 w 10000"/>
              <a:gd name="connsiteY17" fmla="*/ 6630 h 10000"/>
              <a:gd name="connsiteX18" fmla="*/ 8756 w 10000"/>
              <a:gd name="connsiteY18" fmla="*/ 6708 h 10000"/>
              <a:gd name="connsiteX19" fmla="*/ 8671 w 10000"/>
              <a:gd name="connsiteY19" fmla="*/ 6379 h 10000"/>
              <a:gd name="connsiteX20" fmla="*/ 8697 w 10000"/>
              <a:gd name="connsiteY20" fmla="*/ 6097 h 10000"/>
              <a:gd name="connsiteX21" fmla="*/ 8628 w 10000"/>
              <a:gd name="connsiteY21" fmla="*/ 6176 h 10000"/>
              <a:gd name="connsiteX22" fmla="*/ 8590 w 10000"/>
              <a:gd name="connsiteY22" fmla="*/ 6912 h 10000"/>
              <a:gd name="connsiteX23" fmla="*/ 8436 w 10000"/>
              <a:gd name="connsiteY23" fmla="*/ 6834 h 10000"/>
              <a:gd name="connsiteX24" fmla="*/ 8436 w 10000"/>
              <a:gd name="connsiteY24" fmla="*/ 6787 h 10000"/>
              <a:gd name="connsiteX25" fmla="*/ 8478 w 10000"/>
              <a:gd name="connsiteY25" fmla="*/ 6677 h 10000"/>
              <a:gd name="connsiteX26" fmla="*/ 8478 w 10000"/>
              <a:gd name="connsiteY26" fmla="*/ 6630 h 10000"/>
              <a:gd name="connsiteX27" fmla="*/ 8382 w 10000"/>
              <a:gd name="connsiteY27" fmla="*/ 6505 h 10000"/>
              <a:gd name="connsiteX28" fmla="*/ 8356 w 10000"/>
              <a:gd name="connsiteY28" fmla="*/ 6787 h 10000"/>
              <a:gd name="connsiteX29" fmla="*/ 8409 w 10000"/>
              <a:gd name="connsiteY29" fmla="*/ 7038 h 10000"/>
              <a:gd name="connsiteX30" fmla="*/ 8393 w 10000"/>
              <a:gd name="connsiteY30" fmla="*/ 7038 h 10000"/>
              <a:gd name="connsiteX31" fmla="*/ 8297 w 10000"/>
              <a:gd name="connsiteY31" fmla="*/ 6787 h 10000"/>
              <a:gd name="connsiteX32" fmla="*/ 8254 w 10000"/>
              <a:gd name="connsiteY32" fmla="*/ 6348 h 10000"/>
              <a:gd name="connsiteX33" fmla="*/ 8217 w 10000"/>
              <a:gd name="connsiteY33" fmla="*/ 6348 h 10000"/>
              <a:gd name="connsiteX34" fmla="*/ 8201 w 10000"/>
              <a:gd name="connsiteY34" fmla="*/ 6505 h 10000"/>
              <a:gd name="connsiteX35" fmla="*/ 8115 w 10000"/>
              <a:gd name="connsiteY35" fmla="*/ 6379 h 10000"/>
              <a:gd name="connsiteX36" fmla="*/ 8078 w 10000"/>
              <a:gd name="connsiteY36" fmla="*/ 6583 h 10000"/>
              <a:gd name="connsiteX37" fmla="*/ 8078 w 10000"/>
              <a:gd name="connsiteY37" fmla="*/ 6426 h 10000"/>
              <a:gd name="connsiteX38" fmla="*/ 7939 w 10000"/>
              <a:gd name="connsiteY38" fmla="*/ 6755 h 10000"/>
              <a:gd name="connsiteX39" fmla="*/ 7854 w 10000"/>
              <a:gd name="connsiteY39" fmla="*/ 6755 h 10000"/>
              <a:gd name="connsiteX40" fmla="*/ 7645 w 10000"/>
              <a:gd name="connsiteY40" fmla="*/ 7241 h 10000"/>
              <a:gd name="connsiteX41" fmla="*/ 7603 w 10000"/>
              <a:gd name="connsiteY41" fmla="*/ 7085 h 10000"/>
              <a:gd name="connsiteX42" fmla="*/ 7635 w 10000"/>
              <a:gd name="connsiteY42" fmla="*/ 7398 h 10000"/>
              <a:gd name="connsiteX43" fmla="*/ 7533 w 10000"/>
              <a:gd name="connsiteY43" fmla="*/ 7398 h 10000"/>
              <a:gd name="connsiteX44" fmla="*/ 7453 w 10000"/>
              <a:gd name="connsiteY44" fmla="*/ 8088 h 10000"/>
              <a:gd name="connsiteX45" fmla="*/ 7330 w 10000"/>
              <a:gd name="connsiteY45" fmla="*/ 8292 h 10000"/>
              <a:gd name="connsiteX46" fmla="*/ 7368 w 10000"/>
              <a:gd name="connsiteY46" fmla="*/ 8542 h 10000"/>
              <a:gd name="connsiteX47" fmla="*/ 7341 w 10000"/>
              <a:gd name="connsiteY47" fmla="*/ 8699 h 10000"/>
              <a:gd name="connsiteX48" fmla="*/ 7261 w 10000"/>
              <a:gd name="connsiteY48" fmla="*/ 8589 h 10000"/>
              <a:gd name="connsiteX49" fmla="*/ 7192 w 10000"/>
              <a:gd name="connsiteY49" fmla="*/ 9154 h 10000"/>
              <a:gd name="connsiteX50" fmla="*/ 7160 w 10000"/>
              <a:gd name="connsiteY50" fmla="*/ 9154 h 10000"/>
              <a:gd name="connsiteX51" fmla="*/ 7149 w 10000"/>
              <a:gd name="connsiteY51" fmla="*/ 8903 h 10000"/>
              <a:gd name="connsiteX52" fmla="*/ 7122 w 10000"/>
              <a:gd name="connsiteY52" fmla="*/ 9075 h 10000"/>
              <a:gd name="connsiteX53" fmla="*/ 7090 w 10000"/>
              <a:gd name="connsiteY53" fmla="*/ 9310 h 10000"/>
              <a:gd name="connsiteX54" fmla="*/ 6887 w 10000"/>
              <a:gd name="connsiteY54" fmla="*/ 9310 h 10000"/>
              <a:gd name="connsiteX55" fmla="*/ 6845 w 10000"/>
              <a:gd name="connsiteY55" fmla="*/ 9796 h 10000"/>
              <a:gd name="connsiteX56" fmla="*/ 6818 w 10000"/>
              <a:gd name="connsiteY56" fmla="*/ 9389 h 10000"/>
              <a:gd name="connsiteX57" fmla="*/ 6620 w 10000"/>
              <a:gd name="connsiteY57" fmla="*/ 9592 h 10000"/>
              <a:gd name="connsiteX58" fmla="*/ 6385 w 10000"/>
              <a:gd name="connsiteY58" fmla="*/ 8903 h 10000"/>
              <a:gd name="connsiteX59" fmla="*/ 6385 w 10000"/>
              <a:gd name="connsiteY59" fmla="*/ 9028 h 10000"/>
              <a:gd name="connsiteX60" fmla="*/ 6428 w 10000"/>
              <a:gd name="connsiteY60" fmla="*/ 9154 h 10000"/>
              <a:gd name="connsiteX61" fmla="*/ 6273 w 10000"/>
              <a:gd name="connsiteY61" fmla="*/ 9357 h 10000"/>
              <a:gd name="connsiteX62" fmla="*/ 6316 w 10000"/>
              <a:gd name="connsiteY62" fmla="*/ 9436 h 10000"/>
              <a:gd name="connsiteX63" fmla="*/ 6193 w 10000"/>
              <a:gd name="connsiteY63" fmla="*/ 9592 h 10000"/>
              <a:gd name="connsiteX64" fmla="*/ 6097 w 10000"/>
              <a:gd name="connsiteY64" fmla="*/ 9185 h 10000"/>
              <a:gd name="connsiteX65" fmla="*/ 6054 w 10000"/>
              <a:gd name="connsiteY65" fmla="*/ 9185 h 10000"/>
              <a:gd name="connsiteX66" fmla="*/ 6054 w 10000"/>
              <a:gd name="connsiteY66" fmla="*/ 9483 h 10000"/>
              <a:gd name="connsiteX67" fmla="*/ 5804 w 10000"/>
              <a:gd name="connsiteY67" fmla="*/ 9483 h 10000"/>
              <a:gd name="connsiteX68" fmla="*/ 5900 w 10000"/>
              <a:gd name="connsiteY68" fmla="*/ 9843 h 10000"/>
              <a:gd name="connsiteX69" fmla="*/ 5889 w 10000"/>
              <a:gd name="connsiteY69" fmla="*/ 10000 h 10000"/>
              <a:gd name="connsiteX70" fmla="*/ 5596 w 10000"/>
              <a:gd name="connsiteY70" fmla="*/ 8593 h 10000"/>
              <a:gd name="connsiteX71" fmla="*/ 5569 w 10000"/>
              <a:gd name="connsiteY71" fmla="*/ 8381 h 10000"/>
              <a:gd name="connsiteX72" fmla="*/ 5441 w 10000"/>
              <a:gd name="connsiteY72" fmla="*/ 8468 h 10000"/>
              <a:gd name="connsiteX73" fmla="*/ 5335 w 10000"/>
              <a:gd name="connsiteY73" fmla="*/ 8186 h 10000"/>
              <a:gd name="connsiteX74" fmla="*/ 5289 w 10000"/>
              <a:gd name="connsiteY74" fmla="*/ 7990 h 10000"/>
              <a:gd name="connsiteX75" fmla="*/ 5182 w 10000"/>
              <a:gd name="connsiteY75" fmla="*/ 8389 h 10000"/>
              <a:gd name="connsiteX76" fmla="*/ 5108 w 10000"/>
              <a:gd name="connsiteY76" fmla="*/ 7990 h 10000"/>
              <a:gd name="connsiteX77" fmla="*/ 5076 w 10000"/>
              <a:gd name="connsiteY77" fmla="*/ 7826 h 10000"/>
              <a:gd name="connsiteX78" fmla="*/ 5000 w 10000"/>
              <a:gd name="connsiteY78" fmla="*/ 7813 h 10000"/>
              <a:gd name="connsiteX79" fmla="*/ 5083 w 10000"/>
              <a:gd name="connsiteY79" fmla="*/ 7813 h 10000"/>
              <a:gd name="connsiteX80" fmla="*/ 5083 w 10000"/>
              <a:gd name="connsiteY80" fmla="*/ 8125 h 10000"/>
              <a:gd name="connsiteX81" fmla="*/ 4958 w 10000"/>
              <a:gd name="connsiteY81" fmla="*/ 7887 h 10000"/>
              <a:gd name="connsiteX82" fmla="*/ 4870 w 10000"/>
              <a:gd name="connsiteY82" fmla="*/ 7584 h 10000"/>
              <a:gd name="connsiteX83" fmla="*/ 4917 w 10000"/>
              <a:gd name="connsiteY83" fmla="*/ 7813 h 10000"/>
              <a:gd name="connsiteX84" fmla="*/ 4597 w 10000"/>
              <a:gd name="connsiteY84" fmla="*/ 7786 h 10000"/>
              <a:gd name="connsiteX85" fmla="*/ 4677 w 10000"/>
              <a:gd name="connsiteY85" fmla="*/ 7599 h 10000"/>
              <a:gd name="connsiteX86" fmla="*/ 4592 w 10000"/>
              <a:gd name="connsiteY86" fmla="*/ 7560 h 10000"/>
              <a:gd name="connsiteX87" fmla="*/ 4497 w 10000"/>
              <a:gd name="connsiteY87" fmla="*/ 7583 h 10000"/>
              <a:gd name="connsiteX88" fmla="*/ 4359 w 10000"/>
              <a:gd name="connsiteY88" fmla="*/ 7747 h 10000"/>
              <a:gd name="connsiteX89" fmla="*/ 4337 w 10000"/>
              <a:gd name="connsiteY89" fmla="*/ 7605 h 10000"/>
              <a:gd name="connsiteX90" fmla="*/ 4345 w 10000"/>
              <a:gd name="connsiteY90" fmla="*/ 6785 h 10000"/>
              <a:gd name="connsiteX91" fmla="*/ 4122 w 10000"/>
              <a:gd name="connsiteY91" fmla="*/ 7501 h 10000"/>
              <a:gd name="connsiteX92" fmla="*/ 4058 w 10000"/>
              <a:gd name="connsiteY92" fmla="*/ 7032 h 10000"/>
              <a:gd name="connsiteX93" fmla="*/ 3954 w 10000"/>
              <a:gd name="connsiteY93" fmla="*/ 6947 h 10000"/>
              <a:gd name="connsiteX94" fmla="*/ 4044 w 10000"/>
              <a:gd name="connsiteY94" fmla="*/ 7470 h 10000"/>
              <a:gd name="connsiteX95" fmla="*/ 3833 w 10000"/>
              <a:gd name="connsiteY95" fmla="*/ 6875 h 10000"/>
              <a:gd name="connsiteX96" fmla="*/ 3719 w 10000"/>
              <a:gd name="connsiteY96" fmla="*/ 6954 h 10000"/>
              <a:gd name="connsiteX97" fmla="*/ 3750 w 10000"/>
              <a:gd name="connsiteY97" fmla="*/ 6250 h 10000"/>
              <a:gd name="connsiteX98" fmla="*/ 3631 w 10000"/>
              <a:gd name="connsiteY98" fmla="*/ 6348 h 10000"/>
              <a:gd name="connsiteX99" fmla="*/ 3615 w 10000"/>
              <a:gd name="connsiteY99" fmla="*/ 6348 h 10000"/>
              <a:gd name="connsiteX100" fmla="*/ 3465 w 10000"/>
              <a:gd name="connsiteY100" fmla="*/ 6379 h 10000"/>
              <a:gd name="connsiteX101" fmla="*/ 3406 w 10000"/>
              <a:gd name="connsiteY101" fmla="*/ 5893 h 10000"/>
              <a:gd name="connsiteX102" fmla="*/ 3198 w 10000"/>
              <a:gd name="connsiteY102" fmla="*/ 5815 h 10000"/>
              <a:gd name="connsiteX103" fmla="*/ 3091 w 10000"/>
              <a:gd name="connsiteY103" fmla="*/ 5862 h 10000"/>
              <a:gd name="connsiteX104" fmla="*/ 3006 w 10000"/>
              <a:gd name="connsiteY104" fmla="*/ 5533 h 10000"/>
              <a:gd name="connsiteX105" fmla="*/ 2990 w 10000"/>
              <a:gd name="connsiteY105" fmla="*/ 5533 h 10000"/>
              <a:gd name="connsiteX106" fmla="*/ 2936 w 10000"/>
              <a:gd name="connsiteY106" fmla="*/ 5972 h 10000"/>
              <a:gd name="connsiteX107" fmla="*/ 2910 w 10000"/>
              <a:gd name="connsiteY107" fmla="*/ 5940 h 10000"/>
              <a:gd name="connsiteX108" fmla="*/ 2851 w 10000"/>
              <a:gd name="connsiteY108" fmla="*/ 5204 h 10000"/>
              <a:gd name="connsiteX109" fmla="*/ 2840 w 10000"/>
              <a:gd name="connsiteY109" fmla="*/ 5204 h 10000"/>
              <a:gd name="connsiteX110" fmla="*/ 2840 w 10000"/>
              <a:gd name="connsiteY110" fmla="*/ 5408 h 10000"/>
              <a:gd name="connsiteX111" fmla="*/ 2798 w 10000"/>
              <a:gd name="connsiteY111" fmla="*/ 5282 h 10000"/>
              <a:gd name="connsiteX112" fmla="*/ 2814 w 10000"/>
              <a:gd name="connsiteY112" fmla="*/ 4796 h 10000"/>
              <a:gd name="connsiteX113" fmla="*/ 2563 w 10000"/>
              <a:gd name="connsiteY113" fmla="*/ 4671 h 10000"/>
              <a:gd name="connsiteX114" fmla="*/ 2440 w 10000"/>
              <a:gd name="connsiteY114" fmla="*/ 4922 h 10000"/>
              <a:gd name="connsiteX115" fmla="*/ 2023 w 10000"/>
              <a:gd name="connsiteY115" fmla="*/ 3574 h 10000"/>
              <a:gd name="connsiteX116" fmla="*/ 2034 w 10000"/>
              <a:gd name="connsiteY116" fmla="*/ 3777 h 10000"/>
              <a:gd name="connsiteX117" fmla="*/ 1815 w 10000"/>
              <a:gd name="connsiteY117" fmla="*/ 3668 h 10000"/>
              <a:gd name="connsiteX118" fmla="*/ 1815 w 10000"/>
              <a:gd name="connsiteY118" fmla="*/ 3542 h 10000"/>
              <a:gd name="connsiteX119" fmla="*/ 1842 w 10000"/>
              <a:gd name="connsiteY119" fmla="*/ 3166 h 10000"/>
              <a:gd name="connsiteX120" fmla="*/ 1773 w 10000"/>
              <a:gd name="connsiteY120" fmla="*/ 2931 h 10000"/>
              <a:gd name="connsiteX121" fmla="*/ 1580 w 10000"/>
              <a:gd name="connsiteY121" fmla="*/ 2727 h 10000"/>
              <a:gd name="connsiteX122" fmla="*/ 1468 w 10000"/>
              <a:gd name="connsiteY122" fmla="*/ 2884 h 10000"/>
              <a:gd name="connsiteX123" fmla="*/ 1468 w 10000"/>
              <a:gd name="connsiteY123" fmla="*/ 3495 h 10000"/>
              <a:gd name="connsiteX124" fmla="*/ 1442 w 10000"/>
              <a:gd name="connsiteY124" fmla="*/ 3542 h 10000"/>
              <a:gd name="connsiteX125" fmla="*/ 1383 w 10000"/>
              <a:gd name="connsiteY125" fmla="*/ 3542 h 10000"/>
              <a:gd name="connsiteX126" fmla="*/ 1233 w 10000"/>
              <a:gd name="connsiteY126" fmla="*/ 3088 h 10000"/>
              <a:gd name="connsiteX127" fmla="*/ 1095 w 10000"/>
              <a:gd name="connsiteY127" fmla="*/ 3871 h 10000"/>
              <a:gd name="connsiteX128" fmla="*/ 1041 w 10000"/>
              <a:gd name="connsiteY128" fmla="*/ 3824 h 10000"/>
              <a:gd name="connsiteX129" fmla="*/ 886 w 10000"/>
              <a:gd name="connsiteY129" fmla="*/ 2806 h 10000"/>
              <a:gd name="connsiteX130" fmla="*/ 721 w 10000"/>
              <a:gd name="connsiteY130" fmla="*/ 2524 h 10000"/>
              <a:gd name="connsiteX131" fmla="*/ 625 w 10000"/>
              <a:gd name="connsiteY131" fmla="*/ 2602 h 10000"/>
              <a:gd name="connsiteX132" fmla="*/ 651 w 10000"/>
              <a:gd name="connsiteY132" fmla="*/ 2241 h 10000"/>
              <a:gd name="connsiteX133" fmla="*/ 358 w 10000"/>
              <a:gd name="connsiteY133" fmla="*/ 2069 h 10000"/>
              <a:gd name="connsiteX134" fmla="*/ 416 w 10000"/>
              <a:gd name="connsiteY134" fmla="*/ 1865 h 10000"/>
              <a:gd name="connsiteX135" fmla="*/ 374 w 10000"/>
              <a:gd name="connsiteY135" fmla="*/ 1865 h 10000"/>
              <a:gd name="connsiteX136" fmla="*/ 251 w 10000"/>
              <a:gd name="connsiteY136" fmla="*/ 2069 h 10000"/>
              <a:gd name="connsiteX137" fmla="*/ 304 w 10000"/>
              <a:gd name="connsiteY137" fmla="*/ 1865 h 10000"/>
              <a:gd name="connsiteX138" fmla="*/ 320 w 10000"/>
              <a:gd name="connsiteY138" fmla="*/ 1787 h 10000"/>
              <a:gd name="connsiteX139" fmla="*/ 155 w 10000"/>
              <a:gd name="connsiteY139" fmla="*/ 1959 h 10000"/>
              <a:gd name="connsiteX140" fmla="*/ 155 w 10000"/>
              <a:gd name="connsiteY140" fmla="*/ 940 h 10000"/>
              <a:gd name="connsiteX141" fmla="*/ 43 w 10000"/>
              <a:gd name="connsiteY141" fmla="*/ 862 h 10000"/>
              <a:gd name="connsiteX142" fmla="*/ 0 w 10000"/>
              <a:gd name="connsiteY142" fmla="*/ 1066 h 10000"/>
              <a:gd name="connsiteX143" fmla="*/ 0 w 10000"/>
              <a:gd name="connsiteY143" fmla="*/ 0 h 10000"/>
              <a:gd name="connsiteX0" fmla="*/ 0 w 10000"/>
              <a:gd name="connsiteY0" fmla="*/ 0 h 9890"/>
              <a:gd name="connsiteX1" fmla="*/ 10000 w 10000"/>
              <a:gd name="connsiteY1" fmla="*/ 0 h 9890"/>
              <a:gd name="connsiteX2" fmla="*/ 10000 w 10000"/>
              <a:gd name="connsiteY2" fmla="*/ 5815 h 9890"/>
              <a:gd name="connsiteX3" fmla="*/ 9920 w 10000"/>
              <a:gd name="connsiteY3" fmla="*/ 5658 h 9890"/>
              <a:gd name="connsiteX4" fmla="*/ 9754 w 10000"/>
              <a:gd name="connsiteY4" fmla="*/ 6019 h 9890"/>
              <a:gd name="connsiteX5" fmla="*/ 9712 w 10000"/>
              <a:gd name="connsiteY5" fmla="*/ 6881 h 9890"/>
              <a:gd name="connsiteX6" fmla="*/ 9349 w 10000"/>
              <a:gd name="connsiteY6" fmla="*/ 7398 h 9890"/>
              <a:gd name="connsiteX7" fmla="*/ 9279 w 10000"/>
              <a:gd name="connsiteY7" fmla="*/ 7194 h 9890"/>
              <a:gd name="connsiteX8" fmla="*/ 9253 w 10000"/>
              <a:gd name="connsiteY8" fmla="*/ 7241 h 9890"/>
              <a:gd name="connsiteX9" fmla="*/ 9242 w 10000"/>
              <a:gd name="connsiteY9" fmla="*/ 7602 h 9890"/>
              <a:gd name="connsiteX10" fmla="*/ 9156 w 10000"/>
              <a:gd name="connsiteY10" fmla="*/ 7649 h 9890"/>
              <a:gd name="connsiteX11" fmla="*/ 9034 w 10000"/>
              <a:gd name="connsiteY11" fmla="*/ 7241 h 9890"/>
              <a:gd name="connsiteX12" fmla="*/ 9071 w 10000"/>
              <a:gd name="connsiteY12" fmla="*/ 7085 h 9890"/>
              <a:gd name="connsiteX13" fmla="*/ 9007 w 10000"/>
              <a:gd name="connsiteY13" fmla="*/ 6834 h 9890"/>
              <a:gd name="connsiteX14" fmla="*/ 8825 w 10000"/>
              <a:gd name="connsiteY14" fmla="*/ 7038 h 9890"/>
              <a:gd name="connsiteX15" fmla="*/ 8809 w 10000"/>
              <a:gd name="connsiteY15" fmla="*/ 6912 h 9890"/>
              <a:gd name="connsiteX16" fmla="*/ 8868 w 10000"/>
              <a:gd name="connsiteY16" fmla="*/ 6755 h 9890"/>
              <a:gd name="connsiteX17" fmla="*/ 8836 w 10000"/>
              <a:gd name="connsiteY17" fmla="*/ 6630 h 9890"/>
              <a:gd name="connsiteX18" fmla="*/ 8756 w 10000"/>
              <a:gd name="connsiteY18" fmla="*/ 6708 h 9890"/>
              <a:gd name="connsiteX19" fmla="*/ 8671 w 10000"/>
              <a:gd name="connsiteY19" fmla="*/ 6379 h 9890"/>
              <a:gd name="connsiteX20" fmla="*/ 8697 w 10000"/>
              <a:gd name="connsiteY20" fmla="*/ 6097 h 9890"/>
              <a:gd name="connsiteX21" fmla="*/ 8628 w 10000"/>
              <a:gd name="connsiteY21" fmla="*/ 6176 h 9890"/>
              <a:gd name="connsiteX22" fmla="*/ 8590 w 10000"/>
              <a:gd name="connsiteY22" fmla="*/ 6912 h 9890"/>
              <a:gd name="connsiteX23" fmla="*/ 8436 w 10000"/>
              <a:gd name="connsiteY23" fmla="*/ 6834 h 9890"/>
              <a:gd name="connsiteX24" fmla="*/ 8436 w 10000"/>
              <a:gd name="connsiteY24" fmla="*/ 6787 h 9890"/>
              <a:gd name="connsiteX25" fmla="*/ 8478 w 10000"/>
              <a:gd name="connsiteY25" fmla="*/ 6677 h 9890"/>
              <a:gd name="connsiteX26" fmla="*/ 8478 w 10000"/>
              <a:gd name="connsiteY26" fmla="*/ 6630 h 9890"/>
              <a:gd name="connsiteX27" fmla="*/ 8382 w 10000"/>
              <a:gd name="connsiteY27" fmla="*/ 6505 h 9890"/>
              <a:gd name="connsiteX28" fmla="*/ 8356 w 10000"/>
              <a:gd name="connsiteY28" fmla="*/ 6787 h 9890"/>
              <a:gd name="connsiteX29" fmla="*/ 8409 w 10000"/>
              <a:gd name="connsiteY29" fmla="*/ 7038 h 9890"/>
              <a:gd name="connsiteX30" fmla="*/ 8393 w 10000"/>
              <a:gd name="connsiteY30" fmla="*/ 7038 h 9890"/>
              <a:gd name="connsiteX31" fmla="*/ 8297 w 10000"/>
              <a:gd name="connsiteY31" fmla="*/ 6787 h 9890"/>
              <a:gd name="connsiteX32" fmla="*/ 8254 w 10000"/>
              <a:gd name="connsiteY32" fmla="*/ 6348 h 9890"/>
              <a:gd name="connsiteX33" fmla="*/ 8217 w 10000"/>
              <a:gd name="connsiteY33" fmla="*/ 6348 h 9890"/>
              <a:gd name="connsiteX34" fmla="*/ 8201 w 10000"/>
              <a:gd name="connsiteY34" fmla="*/ 6505 h 9890"/>
              <a:gd name="connsiteX35" fmla="*/ 8115 w 10000"/>
              <a:gd name="connsiteY35" fmla="*/ 6379 h 9890"/>
              <a:gd name="connsiteX36" fmla="*/ 8078 w 10000"/>
              <a:gd name="connsiteY36" fmla="*/ 6583 h 9890"/>
              <a:gd name="connsiteX37" fmla="*/ 8078 w 10000"/>
              <a:gd name="connsiteY37" fmla="*/ 6426 h 9890"/>
              <a:gd name="connsiteX38" fmla="*/ 7939 w 10000"/>
              <a:gd name="connsiteY38" fmla="*/ 6755 h 9890"/>
              <a:gd name="connsiteX39" fmla="*/ 7854 w 10000"/>
              <a:gd name="connsiteY39" fmla="*/ 6755 h 9890"/>
              <a:gd name="connsiteX40" fmla="*/ 7645 w 10000"/>
              <a:gd name="connsiteY40" fmla="*/ 7241 h 9890"/>
              <a:gd name="connsiteX41" fmla="*/ 7603 w 10000"/>
              <a:gd name="connsiteY41" fmla="*/ 7085 h 9890"/>
              <a:gd name="connsiteX42" fmla="*/ 7635 w 10000"/>
              <a:gd name="connsiteY42" fmla="*/ 7398 h 9890"/>
              <a:gd name="connsiteX43" fmla="*/ 7533 w 10000"/>
              <a:gd name="connsiteY43" fmla="*/ 7398 h 9890"/>
              <a:gd name="connsiteX44" fmla="*/ 7453 w 10000"/>
              <a:gd name="connsiteY44" fmla="*/ 8088 h 9890"/>
              <a:gd name="connsiteX45" fmla="*/ 7330 w 10000"/>
              <a:gd name="connsiteY45" fmla="*/ 8292 h 9890"/>
              <a:gd name="connsiteX46" fmla="*/ 7368 w 10000"/>
              <a:gd name="connsiteY46" fmla="*/ 8542 h 9890"/>
              <a:gd name="connsiteX47" fmla="*/ 7341 w 10000"/>
              <a:gd name="connsiteY47" fmla="*/ 8699 h 9890"/>
              <a:gd name="connsiteX48" fmla="*/ 7261 w 10000"/>
              <a:gd name="connsiteY48" fmla="*/ 8589 h 9890"/>
              <a:gd name="connsiteX49" fmla="*/ 7192 w 10000"/>
              <a:gd name="connsiteY49" fmla="*/ 9154 h 9890"/>
              <a:gd name="connsiteX50" fmla="*/ 7160 w 10000"/>
              <a:gd name="connsiteY50" fmla="*/ 9154 h 9890"/>
              <a:gd name="connsiteX51" fmla="*/ 7149 w 10000"/>
              <a:gd name="connsiteY51" fmla="*/ 8903 h 9890"/>
              <a:gd name="connsiteX52" fmla="*/ 7122 w 10000"/>
              <a:gd name="connsiteY52" fmla="*/ 9075 h 9890"/>
              <a:gd name="connsiteX53" fmla="*/ 7090 w 10000"/>
              <a:gd name="connsiteY53" fmla="*/ 9310 h 9890"/>
              <a:gd name="connsiteX54" fmla="*/ 6887 w 10000"/>
              <a:gd name="connsiteY54" fmla="*/ 9310 h 9890"/>
              <a:gd name="connsiteX55" fmla="*/ 6845 w 10000"/>
              <a:gd name="connsiteY55" fmla="*/ 9796 h 9890"/>
              <a:gd name="connsiteX56" fmla="*/ 6818 w 10000"/>
              <a:gd name="connsiteY56" fmla="*/ 9389 h 9890"/>
              <a:gd name="connsiteX57" fmla="*/ 6620 w 10000"/>
              <a:gd name="connsiteY57" fmla="*/ 9592 h 9890"/>
              <a:gd name="connsiteX58" fmla="*/ 6385 w 10000"/>
              <a:gd name="connsiteY58" fmla="*/ 8903 h 9890"/>
              <a:gd name="connsiteX59" fmla="*/ 6385 w 10000"/>
              <a:gd name="connsiteY59" fmla="*/ 9028 h 9890"/>
              <a:gd name="connsiteX60" fmla="*/ 6428 w 10000"/>
              <a:gd name="connsiteY60" fmla="*/ 9154 h 9890"/>
              <a:gd name="connsiteX61" fmla="*/ 6273 w 10000"/>
              <a:gd name="connsiteY61" fmla="*/ 9357 h 9890"/>
              <a:gd name="connsiteX62" fmla="*/ 6316 w 10000"/>
              <a:gd name="connsiteY62" fmla="*/ 9436 h 9890"/>
              <a:gd name="connsiteX63" fmla="*/ 6193 w 10000"/>
              <a:gd name="connsiteY63" fmla="*/ 9592 h 9890"/>
              <a:gd name="connsiteX64" fmla="*/ 6097 w 10000"/>
              <a:gd name="connsiteY64" fmla="*/ 9185 h 9890"/>
              <a:gd name="connsiteX65" fmla="*/ 6054 w 10000"/>
              <a:gd name="connsiteY65" fmla="*/ 9185 h 9890"/>
              <a:gd name="connsiteX66" fmla="*/ 6054 w 10000"/>
              <a:gd name="connsiteY66" fmla="*/ 9483 h 9890"/>
              <a:gd name="connsiteX67" fmla="*/ 5804 w 10000"/>
              <a:gd name="connsiteY67" fmla="*/ 9483 h 9890"/>
              <a:gd name="connsiteX68" fmla="*/ 5900 w 10000"/>
              <a:gd name="connsiteY68" fmla="*/ 9843 h 9890"/>
              <a:gd name="connsiteX69" fmla="*/ 5795 w 10000"/>
              <a:gd name="connsiteY69" fmla="*/ 8437 h 9890"/>
              <a:gd name="connsiteX70" fmla="*/ 5596 w 10000"/>
              <a:gd name="connsiteY70" fmla="*/ 8593 h 9890"/>
              <a:gd name="connsiteX71" fmla="*/ 5569 w 10000"/>
              <a:gd name="connsiteY71" fmla="*/ 8381 h 9890"/>
              <a:gd name="connsiteX72" fmla="*/ 5441 w 10000"/>
              <a:gd name="connsiteY72" fmla="*/ 8468 h 9890"/>
              <a:gd name="connsiteX73" fmla="*/ 5335 w 10000"/>
              <a:gd name="connsiteY73" fmla="*/ 8186 h 9890"/>
              <a:gd name="connsiteX74" fmla="*/ 5289 w 10000"/>
              <a:gd name="connsiteY74" fmla="*/ 7990 h 9890"/>
              <a:gd name="connsiteX75" fmla="*/ 5182 w 10000"/>
              <a:gd name="connsiteY75" fmla="*/ 8389 h 9890"/>
              <a:gd name="connsiteX76" fmla="*/ 5108 w 10000"/>
              <a:gd name="connsiteY76" fmla="*/ 7990 h 9890"/>
              <a:gd name="connsiteX77" fmla="*/ 5076 w 10000"/>
              <a:gd name="connsiteY77" fmla="*/ 7826 h 9890"/>
              <a:gd name="connsiteX78" fmla="*/ 5000 w 10000"/>
              <a:gd name="connsiteY78" fmla="*/ 7813 h 9890"/>
              <a:gd name="connsiteX79" fmla="*/ 5083 w 10000"/>
              <a:gd name="connsiteY79" fmla="*/ 7813 h 9890"/>
              <a:gd name="connsiteX80" fmla="*/ 5083 w 10000"/>
              <a:gd name="connsiteY80" fmla="*/ 8125 h 9890"/>
              <a:gd name="connsiteX81" fmla="*/ 4958 w 10000"/>
              <a:gd name="connsiteY81" fmla="*/ 7887 h 9890"/>
              <a:gd name="connsiteX82" fmla="*/ 4870 w 10000"/>
              <a:gd name="connsiteY82" fmla="*/ 7584 h 9890"/>
              <a:gd name="connsiteX83" fmla="*/ 4917 w 10000"/>
              <a:gd name="connsiteY83" fmla="*/ 7813 h 9890"/>
              <a:gd name="connsiteX84" fmla="*/ 4597 w 10000"/>
              <a:gd name="connsiteY84" fmla="*/ 7786 h 9890"/>
              <a:gd name="connsiteX85" fmla="*/ 4677 w 10000"/>
              <a:gd name="connsiteY85" fmla="*/ 7599 h 9890"/>
              <a:gd name="connsiteX86" fmla="*/ 4592 w 10000"/>
              <a:gd name="connsiteY86" fmla="*/ 7560 h 9890"/>
              <a:gd name="connsiteX87" fmla="*/ 4497 w 10000"/>
              <a:gd name="connsiteY87" fmla="*/ 7583 h 9890"/>
              <a:gd name="connsiteX88" fmla="*/ 4359 w 10000"/>
              <a:gd name="connsiteY88" fmla="*/ 7747 h 9890"/>
              <a:gd name="connsiteX89" fmla="*/ 4337 w 10000"/>
              <a:gd name="connsiteY89" fmla="*/ 7605 h 9890"/>
              <a:gd name="connsiteX90" fmla="*/ 4345 w 10000"/>
              <a:gd name="connsiteY90" fmla="*/ 6785 h 9890"/>
              <a:gd name="connsiteX91" fmla="*/ 4122 w 10000"/>
              <a:gd name="connsiteY91" fmla="*/ 7501 h 9890"/>
              <a:gd name="connsiteX92" fmla="*/ 4058 w 10000"/>
              <a:gd name="connsiteY92" fmla="*/ 7032 h 9890"/>
              <a:gd name="connsiteX93" fmla="*/ 3954 w 10000"/>
              <a:gd name="connsiteY93" fmla="*/ 6947 h 9890"/>
              <a:gd name="connsiteX94" fmla="*/ 4044 w 10000"/>
              <a:gd name="connsiteY94" fmla="*/ 7470 h 9890"/>
              <a:gd name="connsiteX95" fmla="*/ 3833 w 10000"/>
              <a:gd name="connsiteY95" fmla="*/ 6875 h 9890"/>
              <a:gd name="connsiteX96" fmla="*/ 3719 w 10000"/>
              <a:gd name="connsiteY96" fmla="*/ 6954 h 9890"/>
              <a:gd name="connsiteX97" fmla="*/ 3750 w 10000"/>
              <a:gd name="connsiteY97" fmla="*/ 6250 h 9890"/>
              <a:gd name="connsiteX98" fmla="*/ 3631 w 10000"/>
              <a:gd name="connsiteY98" fmla="*/ 6348 h 9890"/>
              <a:gd name="connsiteX99" fmla="*/ 3615 w 10000"/>
              <a:gd name="connsiteY99" fmla="*/ 6348 h 9890"/>
              <a:gd name="connsiteX100" fmla="*/ 3465 w 10000"/>
              <a:gd name="connsiteY100" fmla="*/ 6379 h 9890"/>
              <a:gd name="connsiteX101" fmla="*/ 3406 w 10000"/>
              <a:gd name="connsiteY101" fmla="*/ 5893 h 9890"/>
              <a:gd name="connsiteX102" fmla="*/ 3198 w 10000"/>
              <a:gd name="connsiteY102" fmla="*/ 5815 h 9890"/>
              <a:gd name="connsiteX103" fmla="*/ 3091 w 10000"/>
              <a:gd name="connsiteY103" fmla="*/ 5862 h 9890"/>
              <a:gd name="connsiteX104" fmla="*/ 3006 w 10000"/>
              <a:gd name="connsiteY104" fmla="*/ 5533 h 9890"/>
              <a:gd name="connsiteX105" fmla="*/ 2990 w 10000"/>
              <a:gd name="connsiteY105" fmla="*/ 5533 h 9890"/>
              <a:gd name="connsiteX106" fmla="*/ 2936 w 10000"/>
              <a:gd name="connsiteY106" fmla="*/ 5972 h 9890"/>
              <a:gd name="connsiteX107" fmla="*/ 2910 w 10000"/>
              <a:gd name="connsiteY107" fmla="*/ 5940 h 9890"/>
              <a:gd name="connsiteX108" fmla="*/ 2851 w 10000"/>
              <a:gd name="connsiteY108" fmla="*/ 5204 h 9890"/>
              <a:gd name="connsiteX109" fmla="*/ 2840 w 10000"/>
              <a:gd name="connsiteY109" fmla="*/ 5204 h 9890"/>
              <a:gd name="connsiteX110" fmla="*/ 2840 w 10000"/>
              <a:gd name="connsiteY110" fmla="*/ 5408 h 9890"/>
              <a:gd name="connsiteX111" fmla="*/ 2798 w 10000"/>
              <a:gd name="connsiteY111" fmla="*/ 5282 h 9890"/>
              <a:gd name="connsiteX112" fmla="*/ 2814 w 10000"/>
              <a:gd name="connsiteY112" fmla="*/ 4796 h 9890"/>
              <a:gd name="connsiteX113" fmla="*/ 2563 w 10000"/>
              <a:gd name="connsiteY113" fmla="*/ 4671 h 9890"/>
              <a:gd name="connsiteX114" fmla="*/ 2440 w 10000"/>
              <a:gd name="connsiteY114" fmla="*/ 4922 h 9890"/>
              <a:gd name="connsiteX115" fmla="*/ 2023 w 10000"/>
              <a:gd name="connsiteY115" fmla="*/ 3574 h 9890"/>
              <a:gd name="connsiteX116" fmla="*/ 2034 w 10000"/>
              <a:gd name="connsiteY116" fmla="*/ 3777 h 9890"/>
              <a:gd name="connsiteX117" fmla="*/ 1815 w 10000"/>
              <a:gd name="connsiteY117" fmla="*/ 3668 h 9890"/>
              <a:gd name="connsiteX118" fmla="*/ 1815 w 10000"/>
              <a:gd name="connsiteY118" fmla="*/ 3542 h 9890"/>
              <a:gd name="connsiteX119" fmla="*/ 1842 w 10000"/>
              <a:gd name="connsiteY119" fmla="*/ 3166 h 9890"/>
              <a:gd name="connsiteX120" fmla="*/ 1773 w 10000"/>
              <a:gd name="connsiteY120" fmla="*/ 2931 h 9890"/>
              <a:gd name="connsiteX121" fmla="*/ 1580 w 10000"/>
              <a:gd name="connsiteY121" fmla="*/ 2727 h 9890"/>
              <a:gd name="connsiteX122" fmla="*/ 1468 w 10000"/>
              <a:gd name="connsiteY122" fmla="*/ 2884 h 9890"/>
              <a:gd name="connsiteX123" fmla="*/ 1468 w 10000"/>
              <a:gd name="connsiteY123" fmla="*/ 3495 h 9890"/>
              <a:gd name="connsiteX124" fmla="*/ 1442 w 10000"/>
              <a:gd name="connsiteY124" fmla="*/ 3542 h 9890"/>
              <a:gd name="connsiteX125" fmla="*/ 1383 w 10000"/>
              <a:gd name="connsiteY125" fmla="*/ 3542 h 9890"/>
              <a:gd name="connsiteX126" fmla="*/ 1233 w 10000"/>
              <a:gd name="connsiteY126" fmla="*/ 3088 h 9890"/>
              <a:gd name="connsiteX127" fmla="*/ 1095 w 10000"/>
              <a:gd name="connsiteY127" fmla="*/ 3871 h 9890"/>
              <a:gd name="connsiteX128" fmla="*/ 1041 w 10000"/>
              <a:gd name="connsiteY128" fmla="*/ 3824 h 9890"/>
              <a:gd name="connsiteX129" fmla="*/ 886 w 10000"/>
              <a:gd name="connsiteY129" fmla="*/ 2806 h 9890"/>
              <a:gd name="connsiteX130" fmla="*/ 721 w 10000"/>
              <a:gd name="connsiteY130" fmla="*/ 2524 h 9890"/>
              <a:gd name="connsiteX131" fmla="*/ 625 w 10000"/>
              <a:gd name="connsiteY131" fmla="*/ 2602 h 9890"/>
              <a:gd name="connsiteX132" fmla="*/ 651 w 10000"/>
              <a:gd name="connsiteY132" fmla="*/ 2241 h 9890"/>
              <a:gd name="connsiteX133" fmla="*/ 358 w 10000"/>
              <a:gd name="connsiteY133" fmla="*/ 2069 h 9890"/>
              <a:gd name="connsiteX134" fmla="*/ 416 w 10000"/>
              <a:gd name="connsiteY134" fmla="*/ 1865 h 9890"/>
              <a:gd name="connsiteX135" fmla="*/ 374 w 10000"/>
              <a:gd name="connsiteY135" fmla="*/ 1865 h 9890"/>
              <a:gd name="connsiteX136" fmla="*/ 251 w 10000"/>
              <a:gd name="connsiteY136" fmla="*/ 2069 h 9890"/>
              <a:gd name="connsiteX137" fmla="*/ 304 w 10000"/>
              <a:gd name="connsiteY137" fmla="*/ 1865 h 9890"/>
              <a:gd name="connsiteX138" fmla="*/ 320 w 10000"/>
              <a:gd name="connsiteY138" fmla="*/ 1787 h 9890"/>
              <a:gd name="connsiteX139" fmla="*/ 155 w 10000"/>
              <a:gd name="connsiteY139" fmla="*/ 1959 h 9890"/>
              <a:gd name="connsiteX140" fmla="*/ 155 w 10000"/>
              <a:gd name="connsiteY140" fmla="*/ 940 h 9890"/>
              <a:gd name="connsiteX141" fmla="*/ 43 w 10000"/>
              <a:gd name="connsiteY141" fmla="*/ 862 h 9890"/>
              <a:gd name="connsiteX142" fmla="*/ 0 w 10000"/>
              <a:gd name="connsiteY142" fmla="*/ 1066 h 9890"/>
              <a:gd name="connsiteX143" fmla="*/ 0 w 10000"/>
              <a:gd name="connsiteY143" fmla="*/ 0 h 9890"/>
              <a:gd name="connsiteX0" fmla="*/ 0 w 10000"/>
              <a:gd name="connsiteY0" fmla="*/ 0 h 10000"/>
              <a:gd name="connsiteX1" fmla="*/ 10000 w 10000"/>
              <a:gd name="connsiteY1" fmla="*/ 0 h 10000"/>
              <a:gd name="connsiteX2" fmla="*/ 10000 w 10000"/>
              <a:gd name="connsiteY2" fmla="*/ 5880 h 10000"/>
              <a:gd name="connsiteX3" fmla="*/ 9920 w 10000"/>
              <a:gd name="connsiteY3" fmla="*/ 5721 h 10000"/>
              <a:gd name="connsiteX4" fmla="*/ 9754 w 10000"/>
              <a:gd name="connsiteY4" fmla="*/ 6086 h 10000"/>
              <a:gd name="connsiteX5" fmla="*/ 9712 w 10000"/>
              <a:gd name="connsiteY5" fmla="*/ 6958 h 10000"/>
              <a:gd name="connsiteX6" fmla="*/ 9349 w 10000"/>
              <a:gd name="connsiteY6" fmla="*/ 7480 h 10000"/>
              <a:gd name="connsiteX7" fmla="*/ 9279 w 10000"/>
              <a:gd name="connsiteY7" fmla="*/ 7274 h 10000"/>
              <a:gd name="connsiteX8" fmla="*/ 9253 w 10000"/>
              <a:gd name="connsiteY8" fmla="*/ 7322 h 10000"/>
              <a:gd name="connsiteX9" fmla="*/ 9242 w 10000"/>
              <a:gd name="connsiteY9" fmla="*/ 7687 h 10000"/>
              <a:gd name="connsiteX10" fmla="*/ 9156 w 10000"/>
              <a:gd name="connsiteY10" fmla="*/ 7734 h 10000"/>
              <a:gd name="connsiteX11" fmla="*/ 9034 w 10000"/>
              <a:gd name="connsiteY11" fmla="*/ 7322 h 10000"/>
              <a:gd name="connsiteX12" fmla="*/ 9071 w 10000"/>
              <a:gd name="connsiteY12" fmla="*/ 7164 h 10000"/>
              <a:gd name="connsiteX13" fmla="*/ 9007 w 10000"/>
              <a:gd name="connsiteY13" fmla="*/ 6910 h 10000"/>
              <a:gd name="connsiteX14" fmla="*/ 8825 w 10000"/>
              <a:gd name="connsiteY14" fmla="*/ 7116 h 10000"/>
              <a:gd name="connsiteX15" fmla="*/ 8809 w 10000"/>
              <a:gd name="connsiteY15" fmla="*/ 6989 h 10000"/>
              <a:gd name="connsiteX16" fmla="*/ 8868 w 10000"/>
              <a:gd name="connsiteY16" fmla="*/ 6830 h 10000"/>
              <a:gd name="connsiteX17" fmla="*/ 8836 w 10000"/>
              <a:gd name="connsiteY17" fmla="*/ 6704 h 10000"/>
              <a:gd name="connsiteX18" fmla="*/ 8756 w 10000"/>
              <a:gd name="connsiteY18" fmla="*/ 6783 h 10000"/>
              <a:gd name="connsiteX19" fmla="*/ 8671 w 10000"/>
              <a:gd name="connsiteY19" fmla="*/ 6450 h 10000"/>
              <a:gd name="connsiteX20" fmla="*/ 8697 w 10000"/>
              <a:gd name="connsiteY20" fmla="*/ 6165 h 10000"/>
              <a:gd name="connsiteX21" fmla="*/ 8628 w 10000"/>
              <a:gd name="connsiteY21" fmla="*/ 6245 h 10000"/>
              <a:gd name="connsiteX22" fmla="*/ 8590 w 10000"/>
              <a:gd name="connsiteY22" fmla="*/ 6989 h 10000"/>
              <a:gd name="connsiteX23" fmla="*/ 8436 w 10000"/>
              <a:gd name="connsiteY23" fmla="*/ 6910 h 10000"/>
              <a:gd name="connsiteX24" fmla="*/ 8436 w 10000"/>
              <a:gd name="connsiteY24" fmla="*/ 6862 h 10000"/>
              <a:gd name="connsiteX25" fmla="*/ 8478 w 10000"/>
              <a:gd name="connsiteY25" fmla="*/ 6751 h 10000"/>
              <a:gd name="connsiteX26" fmla="*/ 8478 w 10000"/>
              <a:gd name="connsiteY26" fmla="*/ 6704 h 10000"/>
              <a:gd name="connsiteX27" fmla="*/ 8382 w 10000"/>
              <a:gd name="connsiteY27" fmla="*/ 6577 h 10000"/>
              <a:gd name="connsiteX28" fmla="*/ 8356 w 10000"/>
              <a:gd name="connsiteY28" fmla="*/ 6862 h 10000"/>
              <a:gd name="connsiteX29" fmla="*/ 8409 w 10000"/>
              <a:gd name="connsiteY29" fmla="*/ 7116 h 10000"/>
              <a:gd name="connsiteX30" fmla="*/ 8393 w 10000"/>
              <a:gd name="connsiteY30" fmla="*/ 7116 h 10000"/>
              <a:gd name="connsiteX31" fmla="*/ 8297 w 10000"/>
              <a:gd name="connsiteY31" fmla="*/ 6862 h 10000"/>
              <a:gd name="connsiteX32" fmla="*/ 8254 w 10000"/>
              <a:gd name="connsiteY32" fmla="*/ 6419 h 10000"/>
              <a:gd name="connsiteX33" fmla="*/ 8217 w 10000"/>
              <a:gd name="connsiteY33" fmla="*/ 6419 h 10000"/>
              <a:gd name="connsiteX34" fmla="*/ 8201 w 10000"/>
              <a:gd name="connsiteY34" fmla="*/ 6577 h 10000"/>
              <a:gd name="connsiteX35" fmla="*/ 8115 w 10000"/>
              <a:gd name="connsiteY35" fmla="*/ 6450 h 10000"/>
              <a:gd name="connsiteX36" fmla="*/ 8078 w 10000"/>
              <a:gd name="connsiteY36" fmla="*/ 6656 h 10000"/>
              <a:gd name="connsiteX37" fmla="*/ 8078 w 10000"/>
              <a:gd name="connsiteY37" fmla="*/ 6497 h 10000"/>
              <a:gd name="connsiteX38" fmla="*/ 7939 w 10000"/>
              <a:gd name="connsiteY38" fmla="*/ 6830 h 10000"/>
              <a:gd name="connsiteX39" fmla="*/ 7854 w 10000"/>
              <a:gd name="connsiteY39" fmla="*/ 6830 h 10000"/>
              <a:gd name="connsiteX40" fmla="*/ 7645 w 10000"/>
              <a:gd name="connsiteY40" fmla="*/ 7322 h 10000"/>
              <a:gd name="connsiteX41" fmla="*/ 7603 w 10000"/>
              <a:gd name="connsiteY41" fmla="*/ 7164 h 10000"/>
              <a:gd name="connsiteX42" fmla="*/ 7635 w 10000"/>
              <a:gd name="connsiteY42" fmla="*/ 7480 h 10000"/>
              <a:gd name="connsiteX43" fmla="*/ 7533 w 10000"/>
              <a:gd name="connsiteY43" fmla="*/ 7480 h 10000"/>
              <a:gd name="connsiteX44" fmla="*/ 7453 w 10000"/>
              <a:gd name="connsiteY44" fmla="*/ 8178 h 10000"/>
              <a:gd name="connsiteX45" fmla="*/ 7330 w 10000"/>
              <a:gd name="connsiteY45" fmla="*/ 8384 h 10000"/>
              <a:gd name="connsiteX46" fmla="*/ 7368 w 10000"/>
              <a:gd name="connsiteY46" fmla="*/ 8637 h 10000"/>
              <a:gd name="connsiteX47" fmla="*/ 7341 w 10000"/>
              <a:gd name="connsiteY47" fmla="*/ 8796 h 10000"/>
              <a:gd name="connsiteX48" fmla="*/ 7261 w 10000"/>
              <a:gd name="connsiteY48" fmla="*/ 8685 h 10000"/>
              <a:gd name="connsiteX49" fmla="*/ 7192 w 10000"/>
              <a:gd name="connsiteY49" fmla="*/ 9256 h 10000"/>
              <a:gd name="connsiteX50" fmla="*/ 7160 w 10000"/>
              <a:gd name="connsiteY50" fmla="*/ 9256 h 10000"/>
              <a:gd name="connsiteX51" fmla="*/ 7149 w 10000"/>
              <a:gd name="connsiteY51" fmla="*/ 9002 h 10000"/>
              <a:gd name="connsiteX52" fmla="*/ 7122 w 10000"/>
              <a:gd name="connsiteY52" fmla="*/ 9176 h 10000"/>
              <a:gd name="connsiteX53" fmla="*/ 7090 w 10000"/>
              <a:gd name="connsiteY53" fmla="*/ 9414 h 10000"/>
              <a:gd name="connsiteX54" fmla="*/ 6887 w 10000"/>
              <a:gd name="connsiteY54" fmla="*/ 9414 h 10000"/>
              <a:gd name="connsiteX55" fmla="*/ 6845 w 10000"/>
              <a:gd name="connsiteY55" fmla="*/ 9905 h 10000"/>
              <a:gd name="connsiteX56" fmla="*/ 6818 w 10000"/>
              <a:gd name="connsiteY56" fmla="*/ 9493 h 10000"/>
              <a:gd name="connsiteX57" fmla="*/ 6620 w 10000"/>
              <a:gd name="connsiteY57" fmla="*/ 9699 h 10000"/>
              <a:gd name="connsiteX58" fmla="*/ 6385 w 10000"/>
              <a:gd name="connsiteY58" fmla="*/ 9002 h 10000"/>
              <a:gd name="connsiteX59" fmla="*/ 6385 w 10000"/>
              <a:gd name="connsiteY59" fmla="*/ 9128 h 10000"/>
              <a:gd name="connsiteX60" fmla="*/ 6428 w 10000"/>
              <a:gd name="connsiteY60" fmla="*/ 9256 h 10000"/>
              <a:gd name="connsiteX61" fmla="*/ 6273 w 10000"/>
              <a:gd name="connsiteY61" fmla="*/ 9461 h 10000"/>
              <a:gd name="connsiteX62" fmla="*/ 6316 w 10000"/>
              <a:gd name="connsiteY62" fmla="*/ 9541 h 10000"/>
              <a:gd name="connsiteX63" fmla="*/ 6193 w 10000"/>
              <a:gd name="connsiteY63" fmla="*/ 9699 h 10000"/>
              <a:gd name="connsiteX64" fmla="*/ 6097 w 10000"/>
              <a:gd name="connsiteY64" fmla="*/ 9287 h 10000"/>
              <a:gd name="connsiteX65" fmla="*/ 6054 w 10000"/>
              <a:gd name="connsiteY65" fmla="*/ 9287 h 10000"/>
              <a:gd name="connsiteX66" fmla="*/ 6054 w 10000"/>
              <a:gd name="connsiteY66" fmla="*/ 9588 h 10000"/>
              <a:gd name="connsiteX67" fmla="*/ 5919 w 10000"/>
              <a:gd name="connsiteY67" fmla="*/ 8719 h 10000"/>
              <a:gd name="connsiteX68" fmla="*/ 5900 w 10000"/>
              <a:gd name="connsiteY68" fmla="*/ 9952 h 10000"/>
              <a:gd name="connsiteX69" fmla="*/ 5795 w 10000"/>
              <a:gd name="connsiteY69" fmla="*/ 8531 h 10000"/>
              <a:gd name="connsiteX70" fmla="*/ 5596 w 10000"/>
              <a:gd name="connsiteY70" fmla="*/ 8689 h 10000"/>
              <a:gd name="connsiteX71" fmla="*/ 5569 w 10000"/>
              <a:gd name="connsiteY71" fmla="*/ 8474 h 10000"/>
              <a:gd name="connsiteX72" fmla="*/ 5441 w 10000"/>
              <a:gd name="connsiteY72" fmla="*/ 8562 h 10000"/>
              <a:gd name="connsiteX73" fmla="*/ 5335 w 10000"/>
              <a:gd name="connsiteY73" fmla="*/ 8277 h 10000"/>
              <a:gd name="connsiteX74" fmla="*/ 5289 w 10000"/>
              <a:gd name="connsiteY74" fmla="*/ 8079 h 10000"/>
              <a:gd name="connsiteX75" fmla="*/ 5182 w 10000"/>
              <a:gd name="connsiteY75" fmla="*/ 8482 h 10000"/>
              <a:gd name="connsiteX76" fmla="*/ 5108 w 10000"/>
              <a:gd name="connsiteY76" fmla="*/ 8079 h 10000"/>
              <a:gd name="connsiteX77" fmla="*/ 5076 w 10000"/>
              <a:gd name="connsiteY77" fmla="*/ 7913 h 10000"/>
              <a:gd name="connsiteX78" fmla="*/ 5000 w 10000"/>
              <a:gd name="connsiteY78" fmla="*/ 7900 h 10000"/>
              <a:gd name="connsiteX79" fmla="*/ 5083 w 10000"/>
              <a:gd name="connsiteY79" fmla="*/ 7900 h 10000"/>
              <a:gd name="connsiteX80" fmla="*/ 5083 w 10000"/>
              <a:gd name="connsiteY80" fmla="*/ 8215 h 10000"/>
              <a:gd name="connsiteX81" fmla="*/ 4958 w 10000"/>
              <a:gd name="connsiteY81" fmla="*/ 7975 h 10000"/>
              <a:gd name="connsiteX82" fmla="*/ 4870 w 10000"/>
              <a:gd name="connsiteY82" fmla="*/ 7668 h 10000"/>
              <a:gd name="connsiteX83" fmla="*/ 4917 w 10000"/>
              <a:gd name="connsiteY83" fmla="*/ 7900 h 10000"/>
              <a:gd name="connsiteX84" fmla="*/ 4597 w 10000"/>
              <a:gd name="connsiteY84" fmla="*/ 7873 h 10000"/>
              <a:gd name="connsiteX85" fmla="*/ 4677 w 10000"/>
              <a:gd name="connsiteY85" fmla="*/ 7684 h 10000"/>
              <a:gd name="connsiteX86" fmla="*/ 4592 w 10000"/>
              <a:gd name="connsiteY86" fmla="*/ 7644 h 10000"/>
              <a:gd name="connsiteX87" fmla="*/ 4497 w 10000"/>
              <a:gd name="connsiteY87" fmla="*/ 7667 h 10000"/>
              <a:gd name="connsiteX88" fmla="*/ 4359 w 10000"/>
              <a:gd name="connsiteY88" fmla="*/ 7833 h 10000"/>
              <a:gd name="connsiteX89" fmla="*/ 4337 w 10000"/>
              <a:gd name="connsiteY89" fmla="*/ 7690 h 10000"/>
              <a:gd name="connsiteX90" fmla="*/ 4345 w 10000"/>
              <a:gd name="connsiteY90" fmla="*/ 6860 h 10000"/>
              <a:gd name="connsiteX91" fmla="*/ 4122 w 10000"/>
              <a:gd name="connsiteY91" fmla="*/ 7584 h 10000"/>
              <a:gd name="connsiteX92" fmla="*/ 4058 w 10000"/>
              <a:gd name="connsiteY92" fmla="*/ 7110 h 10000"/>
              <a:gd name="connsiteX93" fmla="*/ 3954 w 10000"/>
              <a:gd name="connsiteY93" fmla="*/ 7024 h 10000"/>
              <a:gd name="connsiteX94" fmla="*/ 4044 w 10000"/>
              <a:gd name="connsiteY94" fmla="*/ 7553 h 10000"/>
              <a:gd name="connsiteX95" fmla="*/ 3833 w 10000"/>
              <a:gd name="connsiteY95" fmla="*/ 6951 h 10000"/>
              <a:gd name="connsiteX96" fmla="*/ 3719 w 10000"/>
              <a:gd name="connsiteY96" fmla="*/ 7031 h 10000"/>
              <a:gd name="connsiteX97" fmla="*/ 3750 w 10000"/>
              <a:gd name="connsiteY97" fmla="*/ 6320 h 10000"/>
              <a:gd name="connsiteX98" fmla="*/ 3631 w 10000"/>
              <a:gd name="connsiteY98" fmla="*/ 6419 h 10000"/>
              <a:gd name="connsiteX99" fmla="*/ 3615 w 10000"/>
              <a:gd name="connsiteY99" fmla="*/ 6419 h 10000"/>
              <a:gd name="connsiteX100" fmla="*/ 3465 w 10000"/>
              <a:gd name="connsiteY100" fmla="*/ 6450 h 10000"/>
              <a:gd name="connsiteX101" fmla="*/ 3406 w 10000"/>
              <a:gd name="connsiteY101" fmla="*/ 5959 h 10000"/>
              <a:gd name="connsiteX102" fmla="*/ 3198 w 10000"/>
              <a:gd name="connsiteY102" fmla="*/ 5880 h 10000"/>
              <a:gd name="connsiteX103" fmla="*/ 3091 w 10000"/>
              <a:gd name="connsiteY103" fmla="*/ 5927 h 10000"/>
              <a:gd name="connsiteX104" fmla="*/ 3006 w 10000"/>
              <a:gd name="connsiteY104" fmla="*/ 5595 h 10000"/>
              <a:gd name="connsiteX105" fmla="*/ 2990 w 10000"/>
              <a:gd name="connsiteY105" fmla="*/ 5595 h 10000"/>
              <a:gd name="connsiteX106" fmla="*/ 2936 w 10000"/>
              <a:gd name="connsiteY106" fmla="*/ 6038 h 10000"/>
              <a:gd name="connsiteX107" fmla="*/ 2910 w 10000"/>
              <a:gd name="connsiteY107" fmla="*/ 6006 h 10000"/>
              <a:gd name="connsiteX108" fmla="*/ 2851 w 10000"/>
              <a:gd name="connsiteY108" fmla="*/ 5262 h 10000"/>
              <a:gd name="connsiteX109" fmla="*/ 2840 w 10000"/>
              <a:gd name="connsiteY109" fmla="*/ 5262 h 10000"/>
              <a:gd name="connsiteX110" fmla="*/ 2840 w 10000"/>
              <a:gd name="connsiteY110" fmla="*/ 5468 h 10000"/>
              <a:gd name="connsiteX111" fmla="*/ 2798 w 10000"/>
              <a:gd name="connsiteY111" fmla="*/ 5341 h 10000"/>
              <a:gd name="connsiteX112" fmla="*/ 2814 w 10000"/>
              <a:gd name="connsiteY112" fmla="*/ 4849 h 10000"/>
              <a:gd name="connsiteX113" fmla="*/ 2563 w 10000"/>
              <a:gd name="connsiteY113" fmla="*/ 4723 h 10000"/>
              <a:gd name="connsiteX114" fmla="*/ 2440 w 10000"/>
              <a:gd name="connsiteY114" fmla="*/ 4977 h 10000"/>
              <a:gd name="connsiteX115" fmla="*/ 2023 w 10000"/>
              <a:gd name="connsiteY115" fmla="*/ 3614 h 10000"/>
              <a:gd name="connsiteX116" fmla="*/ 2034 w 10000"/>
              <a:gd name="connsiteY116" fmla="*/ 3819 h 10000"/>
              <a:gd name="connsiteX117" fmla="*/ 1815 w 10000"/>
              <a:gd name="connsiteY117" fmla="*/ 3709 h 10000"/>
              <a:gd name="connsiteX118" fmla="*/ 1815 w 10000"/>
              <a:gd name="connsiteY118" fmla="*/ 3581 h 10000"/>
              <a:gd name="connsiteX119" fmla="*/ 1842 w 10000"/>
              <a:gd name="connsiteY119" fmla="*/ 3201 h 10000"/>
              <a:gd name="connsiteX120" fmla="*/ 1773 w 10000"/>
              <a:gd name="connsiteY120" fmla="*/ 2964 h 10000"/>
              <a:gd name="connsiteX121" fmla="*/ 1580 w 10000"/>
              <a:gd name="connsiteY121" fmla="*/ 2757 h 10000"/>
              <a:gd name="connsiteX122" fmla="*/ 1468 w 10000"/>
              <a:gd name="connsiteY122" fmla="*/ 2916 h 10000"/>
              <a:gd name="connsiteX123" fmla="*/ 1468 w 10000"/>
              <a:gd name="connsiteY123" fmla="*/ 3534 h 10000"/>
              <a:gd name="connsiteX124" fmla="*/ 1442 w 10000"/>
              <a:gd name="connsiteY124" fmla="*/ 3581 h 10000"/>
              <a:gd name="connsiteX125" fmla="*/ 1383 w 10000"/>
              <a:gd name="connsiteY125" fmla="*/ 3581 h 10000"/>
              <a:gd name="connsiteX126" fmla="*/ 1233 w 10000"/>
              <a:gd name="connsiteY126" fmla="*/ 3122 h 10000"/>
              <a:gd name="connsiteX127" fmla="*/ 1095 w 10000"/>
              <a:gd name="connsiteY127" fmla="*/ 3914 h 10000"/>
              <a:gd name="connsiteX128" fmla="*/ 1041 w 10000"/>
              <a:gd name="connsiteY128" fmla="*/ 3867 h 10000"/>
              <a:gd name="connsiteX129" fmla="*/ 886 w 10000"/>
              <a:gd name="connsiteY129" fmla="*/ 2837 h 10000"/>
              <a:gd name="connsiteX130" fmla="*/ 721 w 10000"/>
              <a:gd name="connsiteY130" fmla="*/ 2552 h 10000"/>
              <a:gd name="connsiteX131" fmla="*/ 625 w 10000"/>
              <a:gd name="connsiteY131" fmla="*/ 2631 h 10000"/>
              <a:gd name="connsiteX132" fmla="*/ 651 w 10000"/>
              <a:gd name="connsiteY132" fmla="*/ 2266 h 10000"/>
              <a:gd name="connsiteX133" fmla="*/ 358 w 10000"/>
              <a:gd name="connsiteY133" fmla="*/ 2092 h 10000"/>
              <a:gd name="connsiteX134" fmla="*/ 416 w 10000"/>
              <a:gd name="connsiteY134" fmla="*/ 1886 h 10000"/>
              <a:gd name="connsiteX135" fmla="*/ 374 w 10000"/>
              <a:gd name="connsiteY135" fmla="*/ 1886 h 10000"/>
              <a:gd name="connsiteX136" fmla="*/ 251 w 10000"/>
              <a:gd name="connsiteY136" fmla="*/ 2092 h 10000"/>
              <a:gd name="connsiteX137" fmla="*/ 304 w 10000"/>
              <a:gd name="connsiteY137" fmla="*/ 1886 h 10000"/>
              <a:gd name="connsiteX138" fmla="*/ 320 w 10000"/>
              <a:gd name="connsiteY138" fmla="*/ 1807 h 10000"/>
              <a:gd name="connsiteX139" fmla="*/ 155 w 10000"/>
              <a:gd name="connsiteY139" fmla="*/ 1981 h 10000"/>
              <a:gd name="connsiteX140" fmla="*/ 155 w 10000"/>
              <a:gd name="connsiteY140" fmla="*/ 950 h 10000"/>
              <a:gd name="connsiteX141" fmla="*/ 43 w 10000"/>
              <a:gd name="connsiteY141" fmla="*/ 872 h 10000"/>
              <a:gd name="connsiteX142" fmla="*/ 0 w 10000"/>
              <a:gd name="connsiteY142" fmla="*/ 1078 h 10000"/>
              <a:gd name="connsiteX143" fmla="*/ 0 w 10000"/>
              <a:gd name="connsiteY143" fmla="*/ 0 h 10000"/>
              <a:gd name="connsiteX0" fmla="*/ 0 w 10000"/>
              <a:gd name="connsiteY0" fmla="*/ 0 h 9905"/>
              <a:gd name="connsiteX1" fmla="*/ 10000 w 10000"/>
              <a:gd name="connsiteY1" fmla="*/ 0 h 9905"/>
              <a:gd name="connsiteX2" fmla="*/ 10000 w 10000"/>
              <a:gd name="connsiteY2" fmla="*/ 5880 h 9905"/>
              <a:gd name="connsiteX3" fmla="*/ 9920 w 10000"/>
              <a:gd name="connsiteY3" fmla="*/ 5721 h 9905"/>
              <a:gd name="connsiteX4" fmla="*/ 9754 w 10000"/>
              <a:gd name="connsiteY4" fmla="*/ 6086 h 9905"/>
              <a:gd name="connsiteX5" fmla="*/ 9712 w 10000"/>
              <a:gd name="connsiteY5" fmla="*/ 6958 h 9905"/>
              <a:gd name="connsiteX6" fmla="*/ 9349 w 10000"/>
              <a:gd name="connsiteY6" fmla="*/ 7480 h 9905"/>
              <a:gd name="connsiteX7" fmla="*/ 9279 w 10000"/>
              <a:gd name="connsiteY7" fmla="*/ 7274 h 9905"/>
              <a:gd name="connsiteX8" fmla="*/ 9253 w 10000"/>
              <a:gd name="connsiteY8" fmla="*/ 7322 h 9905"/>
              <a:gd name="connsiteX9" fmla="*/ 9242 w 10000"/>
              <a:gd name="connsiteY9" fmla="*/ 7687 h 9905"/>
              <a:gd name="connsiteX10" fmla="*/ 9156 w 10000"/>
              <a:gd name="connsiteY10" fmla="*/ 7734 h 9905"/>
              <a:gd name="connsiteX11" fmla="*/ 9034 w 10000"/>
              <a:gd name="connsiteY11" fmla="*/ 7322 h 9905"/>
              <a:gd name="connsiteX12" fmla="*/ 9071 w 10000"/>
              <a:gd name="connsiteY12" fmla="*/ 7164 h 9905"/>
              <a:gd name="connsiteX13" fmla="*/ 9007 w 10000"/>
              <a:gd name="connsiteY13" fmla="*/ 6910 h 9905"/>
              <a:gd name="connsiteX14" fmla="*/ 8825 w 10000"/>
              <a:gd name="connsiteY14" fmla="*/ 7116 h 9905"/>
              <a:gd name="connsiteX15" fmla="*/ 8809 w 10000"/>
              <a:gd name="connsiteY15" fmla="*/ 6989 h 9905"/>
              <a:gd name="connsiteX16" fmla="*/ 8868 w 10000"/>
              <a:gd name="connsiteY16" fmla="*/ 6830 h 9905"/>
              <a:gd name="connsiteX17" fmla="*/ 8836 w 10000"/>
              <a:gd name="connsiteY17" fmla="*/ 6704 h 9905"/>
              <a:gd name="connsiteX18" fmla="*/ 8756 w 10000"/>
              <a:gd name="connsiteY18" fmla="*/ 6783 h 9905"/>
              <a:gd name="connsiteX19" fmla="*/ 8671 w 10000"/>
              <a:gd name="connsiteY19" fmla="*/ 6450 h 9905"/>
              <a:gd name="connsiteX20" fmla="*/ 8697 w 10000"/>
              <a:gd name="connsiteY20" fmla="*/ 6165 h 9905"/>
              <a:gd name="connsiteX21" fmla="*/ 8628 w 10000"/>
              <a:gd name="connsiteY21" fmla="*/ 6245 h 9905"/>
              <a:gd name="connsiteX22" fmla="*/ 8590 w 10000"/>
              <a:gd name="connsiteY22" fmla="*/ 6989 h 9905"/>
              <a:gd name="connsiteX23" fmla="*/ 8436 w 10000"/>
              <a:gd name="connsiteY23" fmla="*/ 6910 h 9905"/>
              <a:gd name="connsiteX24" fmla="*/ 8436 w 10000"/>
              <a:gd name="connsiteY24" fmla="*/ 6862 h 9905"/>
              <a:gd name="connsiteX25" fmla="*/ 8478 w 10000"/>
              <a:gd name="connsiteY25" fmla="*/ 6751 h 9905"/>
              <a:gd name="connsiteX26" fmla="*/ 8478 w 10000"/>
              <a:gd name="connsiteY26" fmla="*/ 6704 h 9905"/>
              <a:gd name="connsiteX27" fmla="*/ 8382 w 10000"/>
              <a:gd name="connsiteY27" fmla="*/ 6577 h 9905"/>
              <a:gd name="connsiteX28" fmla="*/ 8356 w 10000"/>
              <a:gd name="connsiteY28" fmla="*/ 6862 h 9905"/>
              <a:gd name="connsiteX29" fmla="*/ 8409 w 10000"/>
              <a:gd name="connsiteY29" fmla="*/ 7116 h 9905"/>
              <a:gd name="connsiteX30" fmla="*/ 8393 w 10000"/>
              <a:gd name="connsiteY30" fmla="*/ 7116 h 9905"/>
              <a:gd name="connsiteX31" fmla="*/ 8297 w 10000"/>
              <a:gd name="connsiteY31" fmla="*/ 6862 h 9905"/>
              <a:gd name="connsiteX32" fmla="*/ 8254 w 10000"/>
              <a:gd name="connsiteY32" fmla="*/ 6419 h 9905"/>
              <a:gd name="connsiteX33" fmla="*/ 8217 w 10000"/>
              <a:gd name="connsiteY33" fmla="*/ 6419 h 9905"/>
              <a:gd name="connsiteX34" fmla="*/ 8201 w 10000"/>
              <a:gd name="connsiteY34" fmla="*/ 6577 h 9905"/>
              <a:gd name="connsiteX35" fmla="*/ 8115 w 10000"/>
              <a:gd name="connsiteY35" fmla="*/ 6450 h 9905"/>
              <a:gd name="connsiteX36" fmla="*/ 8078 w 10000"/>
              <a:gd name="connsiteY36" fmla="*/ 6656 h 9905"/>
              <a:gd name="connsiteX37" fmla="*/ 8078 w 10000"/>
              <a:gd name="connsiteY37" fmla="*/ 6497 h 9905"/>
              <a:gd name="connsiteX38" fmla="*/ 7939 w 10000"/>
              <a:gd name="connsiteY38" fmla="*/ 6830 h 9905"/>
              <a:gd name="connsiteX39" fmla="*/ 7854 w 10000"/>
              <a:gd name="connsiteY39" fmla="*/ 6830 h 9905"/>
              <a:gd name="connsiteX40" fmla="*/ 7645 w 10000"/>
              <a:gd name="connsiteY40" fmla="*/ 7322 h 9905"/>
              <a:gd name="connsiteX41" fmla="*/ 7603 w 10000"/>
              <a:gd name="connsiteY41" fmla="*/ 7164 h 9905"/>
              <a:gd name="connsiteX42" fmla="*/ 7635 w 10000"/>
              <a:gd name="connsiteY42" fmla="*/ 7480 h 9905"/>
              <a:gd name="connsiteX43" fmla="*/ 7533 w 10000"/>
              <a:gd name="connsiteY43" fmla="*/ 7480 h 9905"/>
              <a:gd name="connsiteX44" fmla="*/ 7453 w 10000"/>
              <a:gd name="connsiteY44" fmla="*/ 8178 h 9905"/>
              <a:gd name="connsiteX45" fmla="*/ 7330 w 10000"/>
              <a:gd name="connsiteY45" fmla="*/ 8384 h 9905"/>
              <a:gd name="connsiteX46" fmla="*/ 7368 w 10000"/>
              <a:gd name="connsiteY46" fmla="*/ 8637 h 9905"/>
              <a:gd name="connsiteX47" fmla="*/ 7341 w 10000"/>
              <a:gd name="connsiteY47" fmla="*/ 8796 h 9905"/>
              <a:gd name="connsiteX48" fmla="*/ 7261 w 10000"/>
              <a:gd name="connsiteY48" fmla="*/ 8685 h 9905"/>
              <a:gd name="connsiteX49" fmla="*/ 7192 w 10000"/>
              <a:gd name="connsiteY49" fmla="*/ 9256 h 9905"/>
              <a:gd name="connsiteX50" fmla="*/ 7160 w 10000"/>
              <a:gd name="connsiteY50" fmla="*/ 9256 h 9905"/>
              <a:gd name="connsiteX51" fmla="*/ 7149 w 10000"/>
              <a:gd name="connsiteY51" fmla="*/ 9002 h 9905"/>
              <a:gd name="connsiteX52" fmla="*/ 7122 w 10000"/>
              <a:gd name="connsiteY52" fmla="*/ 9176 h 9905"/>
              <a:gd name="connsiteX53" fmla="*/ 7090 w 10000"/>
              <a:gd name="connsiteY53" fmla="*/ 9414 h 9905"/>
              <a:gd name="connsiteX54" fmla="*/ 6887 w 10000"/>
              <a:gd name="connsiteY54" fmla="*/ 9414 h 9905"/>
              <a:gd name="connsiteX55" fmla="*/ 6845 w 10000"/>
              <a:gd name="connsiteY55" fmla="*/ 9905 h 9905"/>
              <a:gd name="connsiteX56" fmla="*/ 6818 w 10000"/>
              <a:gd name="connsiteY56" fmla="*/ 9493 h 9905"/>
              <a:gd name="connsiteX57" fmla="*/ 6620 w 10000"/>
              <a:gd name="connsiteY57" fmla="*/ 9699 h 9905"/>
              <a:gd name="connsiteX58" fmla="*/ 6385 w 10000"/>
              <a:gd name="connsiteY58" fmla="*/ 9002 h 9905"/>
              <a:gd name="connsiteX59" fmla="*/ 6385 w 10000"/>
              <a:gd name="connsiteY59" fmla="*/ 9128 h 9905"/>
              <a:gd name="connsiteX60" fmla="*/ 6428 w 10000"/>
              <a:gd name="connsiteY60" fmla="*/ 9256 h 9905"/>
              <a:gd name="connsiteX61" fmla="*/ 6273 w 10000"/>
              <a:gd name="connsiteY61" fmla="*/ 9461 h 9905"/>
              <a:gd name="connsiteX62" fmla="*/ 6316 w 10000"/>
              <a:gd name="connsiteY62" fmla="*/ 9541 h 9905"/>
              <a:gd name="connsiteX63" fmla="*/ 6193 w 10000"/>
              <a:gd name="connsiteY63" fmla="*/ 9699 h 9905"/>
              <a:gd name="connsiteX64" fmla="*/ 6097 w 10000"/>
              <a:gd name="connsiteY64" fmla="*/ 9287 h 9905"/>
              <a:gd name="connsiteX65" fmla="*/ 6054 w 10000"/>
              <a:gd name="connsiteY65" fmla="*/ 9287 h 9905"/>
              <a:gd name="connsiteX66" fmla="*/ 6054 w 10000"/>
              <a:gd name="connsiteY66" fmla="*/ 9588 h 9905"/>
              <a:gd name="connsiteX67" fmla="*/ 5919 w 10000"/>
              <a:gd name="connsiteY67" fmla="*/ 8719 h 9905"/>
              <a:gd name="connsiteX68" fmla="*/ 5879 w 10000"/>
              <a:gd name="connsiteY68" fmla="*/ 6911 h 9905"/>
              <a:gd name="connsiteX69" fmla="*/ 5795 w 10000"/>
              <a:gd name="connsiteY69" fmla="*/ 8531 h 9905"/>
              <a:gd name="connsiteX70" fmla="*/ 5596 w 10000"/>
              <a:gd name="connsiteY70" fmla="*/ 8689 h 9905"/>
              <a:gd name="connsiteX71" fmla="*/ 5569 w 10000"/>
              <a:gd name="connsiteY71" fmla="*/ 8474 h 9905"/>
              <a:gd name="connsiteX72" fmla="*/ 5441 w 10000"/>
              <a:gd name="connsiteY72" fmla="*/ 8562 h 9905"/>
              <a:gd name="connsiteX73" fmla="*/ 5335 w 10000"/>
              <a:gd name="connsiteY73" fmla="*/ 8277 h 9905"/>
              <a:gd name="connsiteX74" fmla="*/ 5289 w 10000"/>
              <a:gd name="connsiteY74" fmla="*/ 8079 h 9905"/>
              <a:gd name="connsiteX75" fmla="*/ 5182 w 10000"/>
              <a:gd name="connsiteY75" fmla="*/ 8482 h 9905"/>
              <a:gd name="connsiteX76" fmla="*/ 5108 w 10000"/>
              <a:gd name="connsiteY76" fmla="*/ 8079 h 9905"/>
              <a:gd name="connsiteX77" fmla="*/ 5076 w 10000"/>
              <a:gd name="connsiteY77" fmla="*/ 7913 h 9905"/>
              <a:gd name="connsiteX78" fmla="*/ 5000 w 10000"/>
              <a:gd name="connsiteY78" fmla="*/ 7900 h 9905"/>
              <a:gd name="connsiteX79" fmla="*/ 5083 w 10000"/>
              <a:gd name="connsiteY79" fmla="*/ 7900 h 9905"/>
              <a:gd name="connsiteX80" fmla="*/ 5083 w 10000"/>
              <a:gd name="connsiteY80" fmla="*/ 8215 h 9905"/>
              <a:gd name="connsiteX81" fmla="*/ 4958 w 10000"/>
              <a:gd name="connsiteY81" fmla="*/ 7975 h 9905"/>
              <a:gd name="connsiteX82" fmla="*/ 4870 w 10000"/>
              <a:gd name="connsiteY82" fmla="*/ 7668 h 9905"/>
              <a:gd name="connsiteX83" fmla="*/ 4917 w 10000"/>
              <a:gd name="connsiteY83" fmla="*/ 7900 h 9905"/>
              <a:gd name="connsiteX84" fmla="*/ 4597 w 10000"/>
              <a:gd name="connsiteY84" fmla="*/ 7873 h 9905"/>
              <a:gd name="connsiteX85" fmla="*/ 4677 w 10000"/>
              <a:gd name="connsiteY85" fmla="*/ 7684 h 9905"/>
              <a:gd name="connsiteX86" fmla="*/ 4592 w 10000"/>
              <a:gd name="connsiteY86" fmla="*/ 7644 h 9905"/>
              <a:gd name="connsiteX87" fmla="*/ 4497 w 10000"/>
              <a:gd name="connsiteY87" fmla="*/ 7667 h 9905"/>
              <a:gd name="connsiteX88" fmla="*/ 4359 w 10000"/>
              <a:gd name="connsiteY88" fmla="*/ 7833 h 9905"/>
              <a:gd name="connsiteX89" fmla="*/ 4337 w 10000"/>
              <a:gd name="connsiteY89" fmla="*/ 7690 h 9905"/>
              <a:gd name="connsiteX90" fmla="*/ 4345 w 10000"/>
              <a:gd name="connsiteY90" fmla="*/ 6860 h 9905"/>
              <a:gd name="connsiteX91" fmla="*/ 4122 w 10000"/>
              <a:gd name="connsiteY91" fmla="*/ 7584 h 9905"/>
              <a:gd name="connsiteX92" fmla="*/ 4058 w 10000"/>
              <a:gd name="connsiteY92" fmla="*/ 7110 h 9905"/>
              <a:gd name="connsiteX93" fmla="*/ 3954 w 10000"/>
              <a:gd name="connsiteY93" fmla="*/ 7024 h 9905"/>
              <a:gd name="connsiteX94" fmla="*/ 4044 w 10000"/>
              <a:gd name="connsiteY94" fmla="*/ 7553 h 9905"/>
              <a:gd name="connsiteX95" fmla="*/ 3833 w 10000"/>
              <a:gd name="connsiteY95" fmla="*/ 6951 h 9905"/>
              <a:gd name="connsiteX96" fmla="*/ 3719 w 10000"/>
              <a:gd name="connsiteY96" fmla="*/ 7031 h 9905"/>
              <a:gd name="connsiteX97" fmla="*/ 3750 w 10000"/>
              <a:gd name="connsiteY97" fmla="*/ 6320 h 9905"/>
              <a:gd name="connsiteX98" fmla="*/ 3631 w 10000"/>
              <a:gd name="connsiteY98" fmla="*/ 6419 h 9905"/>
              <a:gd name="connsiteX99" fmla="*/ 3615 w 10000"/>
              <a:gd name="connsiteY99" fmla="*/ 6419 h 9905"/>
              <a:gd name="connsiteX100" fmla="*/ 3465 w 10000"/>
              <a:gd name="connsiteY100" fmla="*/ 6450 h 9905"/>
              <a:gd name="connsiteX101" fmla="*/ 3406 w 10000"/>
              <a:gd name="connsiteY101" fmla="*/ 5959 h 9905"/>
              <a:gd name="connsiteX102" fmla="*/ 3198 w 10000"/>
              <a:gd name="connsiteY102" fmla="*/ 5880 h 9905"/>
              <a:gd name="connsiteX103" fmla="*/ 3091 w 10000"/>
              <a:gd name="connsiteY103" fmla="*/ 5927 h 9905"/>
              <a:gd name="connsiteX104" fmla="*/ 3006 w 10000"/>
              <a:gd name="connsiteY104" fmla="*/ 5595 h 9905"/>
              <a:gd name="connsiteX105" fmla="*/ 2990 w 10000"/>
              <a:gd name="connsiteY105" fmla="*/ 5595 h 9905"/>
              <a:gd name="connsiteX106" fmla="*/ 2936 w 10000"/>
              <a:gd name="connsiteY106" fmla="*/ 6038 h 9905"/>
              <a:gd name="connsiteX107" fmla="*/ 2910 w 10000"/>
              <a:gd name="connsiteY107" fmla="*/ 6006 h 9905"/>
              <a:gd name="connsiteX108" fmla="*/ 2851 w 10000"/>
              <a:gd name="connsiteY108" fmla="*/ 5262 h 9905"/>
              <a:gd name="connsiteX109" fmla="*/ 2840 w 10000"/>
              <a:gd name="connsiteY109" fmla="*/ 5262 h 9905"/>
              <a:gd name="connsiteX110" fmla="*/ 2840 w 10000"/>
              <a:gd name="connsiteY110" fmla="*/ 5468 h 9905"/>
              <a:gd name="connsiteX111" fmla="*/ 2798 w 10000"/>
              <a:gd name="connsiteY111" fmla="*/ 5341 h 9905"/>
              <a:gd name="connsiteX112" fmla="*/ 2814 w 10000"/>
              <a:gd name="connsiteY112" fmla="*/ 4849 h 9905"/>
              <a:gd name="connsiteX113" fmla="*/ 2563 w 10000"/>
              <a:gd name="connsiteY113" fmla="*/ 4723 h 9905"/>
              <a:gd name="connsiteX114" fmla="*/ 2440 w 10000"/>
              <a:gd name="connsiteY114" fmla="*/ 4977 h 9905"/>
              <a:gd name="connsiteX115" fmla="*/ 2023 w 10000"/>
              <a:gd name="connsiteY115" fmla="*/ 3614 h 9905"/>
              <a:gd name="connsiteX116" fmla="*/ 2034 w 10000"/>
              <a:gd name="connsiteY116" fmla="*/ 3819 h 9905"/>
              <a:gd name="connsiteX117" fmla="*/ 1815 w 10000"/>
              <a:gd name="connsiteY117" fmla="*/ 3709 h 9905"/>
              <a:gd name="connsiteX118" fmla="*/ 1815 w 10000"/>
              <a:gd name="connsiteY118" fmla="*/ 3581 h 9905"/>
              <a:gd name="connsiteX119" fmla="*/ 1842 w 10000"/>
              <a:gd name="connsiteY119" fmla="*/ 3201 h 9905"/>
              <a:gd name="connsiteX120" fmla="*/ 1773 w 10000"/>
              <a:gd name="connsiteY120" fmla="*/ 2964 h 9905"/>
              <a:gd name="connsiteX121" fmla="*/ 1580 w 10000"/>
              <a:gd name="connsiteY121" fmla="*/ 2757 h 9905"/>
              <a:gd name="connsiteX122" fmla="*/ 1468 w 10000"/>
              <a:gd name="connsiteY122" fmla="*/ 2916 h 9905"/>
              <a:gd name="connsiteX123" fmla="*/ 1468 w 10000"/>
              <a:gd name="connsiteY123" fmla="*/ 3534 h 9905"/>
              <a:gd name="connsiteX124" fmla="*/ 1442 w 10000"/>
              <a:gd name="connsiteY124" fmla="*/ 3581 h 9905"/>
              <a:gd name="connsiteX125" fmla="*/ 1383 w 10000"/>
              <a:gd name="connsiteY125" fmla="*/ 3581 h 9905"/>
              <a:gd name="connsiteX126" fmla="*/ 1233 w 10000"/>
              <a:gd name="connsiteY126" fmla="*/ 3122 h 9905"/>
              <a:gd name="connsiteX127" fmla="*/ 1095 w 10000"/>
              <a:gd name="connsiteY127" fmla="*/ 3914 h 9905"/>
              <a:gd name="connsiteX128" fmla="*/ 1041 w 10000"/>
              <a:gd name="connsiteY128" fmla="*/ 3867 h 9905"/>
              <a:gd name="connsiteX129" fmla="*/ 886 w 10000"/>
              <a:gd name="connsiteY129" fmla="*/ 2837 h 9905"/>
              <a:gd name="connsiteX130" fmla="*/ 721 w 10000"/>
              <a:gd name="connsiteY130" fmla="*/ 2552 h 9905"/>
              <a:gd name="connsiteX131" fmla="*/ 625 w 10000"/>
              <a:gd name="connsiteY131" fmla="*/ 2631 h 9905"/>
              <a:gd name="connsiteX132" fmla="*/ 651 w 10000"/>
              <a:gd name="connsiteY132" fmla="*/ 2266 h 9905"/>
              <a:gd name="connsiteX133" fmla="*/ 358 w 10000"/>
              <a:gd name="connsiteY133" fmla="*/ 2092 h 9905"/>
              <a:gd name="connsiteX134" fmla="*/ 416 w 10000"/>
              <a:gd name="connsiteY134" fmla="*/ 1886 h 9905"/>
              <a:gd name="connsiteX135" fmla="*/ 374 w 10000"/>
              <a:gd name="connsiteY135" fmla="*/ 1886 h 9905"/>
              <a:gd name="connsiteX136" fmla="*/ 251 w 10000"/>
              <a:gd name="connsiteY136" fmla="*/ 2092 h 9905"/>
              <a:gd name="connsiteX137" fmla="*/ 304 w 10000"/>
              <a:gd name="connsiteY137" fmla="*/ 1886 h 9905"/>
              <a:gd name="connsiteX138" fmla="*/ 320 w 10000"/>
              <a:gd name="connsiteY138" fmla="*/ 1807 h 9905"/>
              <a:gd name="connsiteX139" fmla="*/ 155 w 10000"/>
              <a:gd name="connsiteY139" fmla="*/ 1981 h 9905"/>
              <a:gd name="connsiteX140" fmla="*/ 155 w 10000"/>
              <a:gd name="connsiteY140" fmla="*/ 950 h 9905"/>
              <a:gd name="connsiteX141" fmla="*/ 43 w 10000"/>
              <a:gd name="connsiteY141" fmla="*/ 872 h 9905"/>
              <a:gd name="connsiteX142" fmla="*/ 0 w 10000"/>
              <a:gd name="connsiteY142" fmla="*/ 1078 h 9905"/>
              <a:gd name="connsiteX143" fmla="*/ 0 w 10000"/>
              <a:gd name="connsiteY143" fmla="*/ 0 h 9905"/>
              <a:gd name="connsiteX0" fmla="*/ 0 w 10000"/>
              <a:gd name="connsiteY0" fmla="*/ 0 h 10000"/>
              <a:gd name="connsiteX1" fmla="*/ 10000 w 10000"/>
              <a:gd name="connsiteY1" fmla="*/ 0 h 10000"/>
              <a:gd name="connsiteX2" fmla="*/ 10000 w 10000"/>
              <a:gd name="connsiteY2" fmla="*/ 5936 h 10000"/>
              <a:gd name="connsiteX3" fmla="*/ 9920 w 10000"/>
              <a:gd name="connsiteY3" fmla="*/ 5776 h 10000"/>
              <a:gd name="connsiteX4" fmla="*/ 9754 w 10000"/>
              <a:gd name="connsiteY4" fmla="*/ 6144 h 10000"/>
              <a:gd name="connsiteX5" fmla="*/ 9712 w 10000"/>
              <a:gd name="connsiteY5" fmla="*/ 7025 h 10000"/>
              <a:gd name="connsiteX6" fmla="*/ 9349 w 10000"/>
              <a:gd name="connsiteY6" fmla="*/ 7552 h 10000"/>
              <a:gd name="connsiteX7" fmla="*/ 9279 w 10000"/>
              <a:gd name="connsiteY7" fmla="*/ 7344 h 10000"/>
              <a:gd name="connsiteX8" fmla="*/ 9253 w 10000"/>
              <a:gd name="connsiteY8" fmla="*/ 7392 h 10000"/>
              <a:gd name="connsiteX9" fmla="*/ 9242 w 10000"/>
              <a:gd name="connsiteY9" fmla="*/ 7761 h 10000"/>
              <a:gd name="connsiteX10" fmla="*/ 9156 w 10000"/>
              <a:gd name="connsiteY10" fmla="*/ 7808 h 10000"/>
              <a:gd name="connsiteX11" fmla="*/ 9034 w 10000"/>
              <a:gd name="connsiteY11" fmla="*/ 7392 h 10000"/>
              <a:gd name="connsiteX12" fmla="*/ 9071 w 10000"/>
              <a:gd name="connsiteY12" fmla="*/ 7233 h 10000"/>
              <a:gd name="connsiteX13" fmla="*/ 9007 w 10000"/>
              <a:gd name="connsiteY13" fmla="*/ 6976 h 10000"/>
              <a:gd name="connsiteX14" fmla="*/ 8825 w 10000"/>
              <a:gd name="connsiteY14" fmla="*/ 7184 h 10000"/>
              <a:gd name="connsiteX15" fmla="*/ 8809 w 10000"/>
              <a:gd name="connsiteY15" fmla="*/ 7056 h 10000"/>
              <a:gd name="connsiteX16" fmla="*/ 8868 w 10000"/>
              <a:gd name="connsiteY16" fmla="*/ 6896 h 10000"/>
              <a:gd name="connsiteX17" fmla="*/ 8836 w 10000"/>
              <a:gd name="connsiteY17" fmla="*/ 6768 h 10000"/>
              <a:gd name="connsiteX18" fmla="*/ 8756 w 10000"/>
              <a:gd name="connsiteY18" fmla="*/ 6848 h 10000"/>
              <a:gd name="connsiteX19" fmla="*/ 8671 w 10000"/>
              <a:gd name="connsiteY19" fmla="*/ 6512 h 10000"/>
              <a:gd name="connsiteX20" fmla="*/ 8697 w 10000"/>
              <a:gd name="connsiteY20" fmla="*/ 6224 h 10000"/>
              <a:gd name="connsiteX21" fmla="*/ 8628 w 10000"/>
              <a:gd name="connsiteY21" fmla="*/ 6305 h 10000"/>
              <a:gd name="connsiteX22" fmla="*/ 8590 w 10000"/>
              <a:gd name="connsiteY22" fmla="*/ 7056 h 10000"/>
              <a:gd name="connsiteX23" fmla="*/ 8436 w 10000"/>
              <a:gd name="connsiteY23" fmla="*/ 6976 h 10000"/>
              <a:gd name="connsiteX24" fmla="*/ 8436 w 10000"/>
              <a:gd name="connsiteY24" fmla="*/ 6928 h 10000"/>
              <a:gd name="connsiteX25" fmla="*/ 8478 w 10000"/>
              <a:gd name="connsiteY25" fmla="*/ 6816 h 10000"/>
              <a:gd name="connsiteX26" fmla="*/ 8478 w 10000"/>
              <a:gd name="connsiteY26" fmla="*/ 6768 h 10000"/>
              <a:gd name="connsiteX27" fmla="*/ 8382 w 10000"/>
              <a:gd name="connsiteY27" fmla="*/ 6640 h 10000"/>
              <a:gd name="connsiteX28" fmla="*/ 8356 w 10000"/>
              <a:gd name="connsiteY28" fmla="*/ 6928 h 10000"/>
              <a:gd name="connsiteX29" fmla="*/ 8409 w 10000"/>
              <a:gd name="connsiteY29" fmla="*/ 7184 h 10000"/>
              <a:gd name="connsiteX30" fmla="*/ 8393 w 10000"/>
              <a:gd name="connsiteY30" fmla="*/ 7184 h 10000"/>
              <a:gd name="connsiteX31" fmla="*/ 8297 w 10000"/>
              <a:gd name="connsiteY31" fmla="*/ 6928 h 10000"/>
              <a:gd name="connsiteX32" fmla="*/ 8254 w 10000"/>
              <a:gd name="connsiteY32" fmla="*/ 6481 h 10000"/>
              <a:gd name="connsiteX33" fmla="*/ 8217 w 10000"/>
              <a:gd name="connsiteY33" fmla="*/ 6481 h 10000"/>
              <a:gd name="connsiteX34" fmla="*/ 8201 w 10000"/>
              <a:gd name="connsiteY34" fmla="*/ 6640 h 10000"/>
              <a:gd name="connsiteX35" fmla="*/ 8115 w 10000"/>
              <a:gd name="connsiteY35" fmla="*/ 6512 h 10000"/>
              <a:gd name="connsiteX36" fmla="*/ 8078 w 10000"/>
              <a:gd name="connsiteY36" fmla="*/ 6720 h 10000"/>
              <a:gd name="connsiteX37" fmla="*/ 8078 w 10000"/>
              <a:gd name="connsiteY37" fmla="*/ 6559 h 10000"/>
              <a:gd name="connsiteX38" fmla="*/ 7939 w 10000"/>
              <a:gd name="connsiteY38" fmla="*/ 6896 h 10000"/>
              <a:gd name="connsiteX39" fmla="*/ 7854 w 10000"/>
              <a:gd name="connsiteY39" fmla="*/ 6896 h 10000"/>
              <a:gd name="connsiteX40" fmla="*/ 7645 w 10000"/>
              <a:gd name="connsiteY40" fmla="*/ 7392 h 10000"/>
              <a:gd name="connsiteX41" fmla="*/ 7603 w 10000"/>
              <a:gd name="connsiteY41" fmla="*/ 7233 h 10000"/>
              <a:gd name="connsiteX42" fmla="*/ 7635 w 10000"/>
              <a:gd name="connsiteY42" fmla="*/ 7552 h 10000"/>
              <a:gd name="connsiteX43" fmla="*/ 7533 w 10000"/>
              <a:gd name="connsiteY43" fmla="*/ 7552 h 10000"/>
              <a:gd name="connsiteX44" fmla="*/ 7453 w 10000"/>
              <a:gd name="connsiteY44" fmla="*/ 8256 h 10000"/>
              <a:gd name="connsiteX45" fmla="*/ 7330 w 10000"/>
              <a:gd name="connsiteY45" fmla="*/ 8464 h 10000"/>
              <a:gd name="connsiteX46" fmla="*/ 7368 w 10000"/>
              <a:gd name="connsiteY46" fmla="*/ 8720 h 10000"/>
              <a:gd name="connsiteX47" fmla="*/ 7341 w 10000"/>
              <a:gd name="connsiteY47" fmla="*/ 8880 h 10000"/>
              <a:gd name="connsiteX48" fmla="*/ 7261 w 10000"/>
              <a:gd name="connsiteY48" fmla="*/ 8768 h 10000"/>
              <a:gd name="connsiteX49" fmla="*/ 7192 w 10000"/>
              <a:gd name="connsiteY49" fmla="*/ 9345 h 10000"/>
              <a:gd name="connsiteX50" fmla="*/ 7160 w 10000"/>
              <a:gd name="connsiteY50" fmla="*/ 9345 h 10000"/>
              <a:gd name="connsiteX51" fmla="*/ 7149 w 10000"/>
              <a:gd name="connsiteY51" fmla="*/ 9088 h 10000"/>
              <a:gd name="connsiteX52" fmla="*/ 7122 w 10000"/>
              <a:gd name="connsiteY52" fmla="*/ 9264 h 10000"/>
              <a:gd name="connsiteX53" fmla="*/ 7090 w 10000"/>
              <a:gd name="connsiteY53" fmla="*/ 9504 h 10000"/>
              <a:gd name="connsiteX54" fmla="*/ 6887 w 10000"/>
              <a:gd name="connsiteY54" fmla="*/ 9504 h 10000"/>
              <a:gd name="connsiteX55" fmla="*/ 6845 w 10000"/>
              <a:gd name="connsiteY55" fmla="*/ 10000 h 10000"/>
              <a:gd name="connsiteX56" fmla="*/ 6818 w 10000"/>
              <a:gd name="connsiteY56" fmla="*/ 9584 h 10000"/>
              <a:gd name="connsiteX57" fmla="*/ 6620 w 10000"/>
              <a:gd name="connsiteY57" fmla="*/ 9792 h 10000"/>
              <a:gd name="connsiteX58" fmla="*/ 6385 w 10000"/>
              <a:gd name="connsiteY58" fmla="*/ 9088 h 10000"/>
              <a:gd name="connsiteX59" fmla="*/ 6385 w 10000"/>
              <a:gd name="connsiteY59" fmla="*/ 9216 h 10000"/>
              <a:gd name="connsiteX60" fmla="*/ 6428 w 10000"/>
              <a:gd name="connsiteY60" fmla="*/ 9345 h 10000"/>
              <a:gd name="connsiteX61" fmla="*/ 6273 w 10000"/>
              <a:gd name="connsiteY61" fmla="*/ 9552 h 10000"/>
              <a:gd name="connsiteX62" fmla="*/ 6316 w 10000"/>
              <a:gd name="connsiteY62" fmla="*/ 9633 h 10000"/>
              <a:gd name="connsiteX63" fmla="*/ 6193 w 10000"/>
              <a:gd name="connsiteY63" fmla="*/ 9792 h 10000"/>
              <a:gd name="connsiteX64" fmla="*/ 6097 w 10000"/>
              <a:gd name="connsiteY64" fmla="*/ 9376 h 10000"/>
              <a:gd name="connsiteX65" fmla="*/ 6054 w 10000"/>
              <a:gd name="connsiteY65" fmla="*/ 9376 h 10000"/>
              <a:gd name="connsiteX66" fmla="*/ 6054 w 10000"/>
              <a:gd name="connsiteY66" fmla="*/ 9680 h 10000"/>
              <a:gd name="connsiteX67" fmla="*/ 5919 w 10000"/>
              <a:gd name="connsiteY67" fmla="*/ 8803 h 10000"/>
              <a:gd name="connsiteX68" fmla="*/ 5879 w 10000"/>
              <a:gd name="connsiteY68" fmla="*/ 6977 h 10000"/>
              <a:gd name="connsiteX69" fmla="*/ 5753 w 10000"/>
              <a:gd name="connsiteY69" fmla="*/ 7138 h 10000"/>
              <a:gd name="connsiteX70" fmla="*/ 5596 w 10000"/>
              <a:gd name="connsiteY70" fmla="*/ 8772 h 10000"/>
              <a:gd name="connsiteX71" fmla="*/ 5569 w 10000"/>
              <a:gd name="connsiteY71" fmla="*/ 8555 h 10000"/>
              <a:gd name="connsiteX72" fmla="*/ 5441 w 10000"/>
              <a:gd name="connsiteY72" fmla="*/ 8644 h 10000"/>
              <a:gd name="connsiteX73" fmla="*/ 5335 w 10000"/>
              <a:gd name="connsiteY73" fmla="*/ 8356 h 10000"/>
              <a:gd name="connsiteX74" fmla="*/ 5289 w 10000"/>
              <a:gd name="connsiteY74" fmla="*/ 8156 h 10000"/>
              <a:gd name="connsiteX75" fmla="*/ 5182 w 10000"/>
              <a:gd name="connsiteY75" fmla="*/ 8563 h 10000"/>
              <a:gd name="connsiteX76" fmla="*/ 5108 w 10000"/>
              <a:gd name="connsiteY76" fmla="*/ 8156 h 10000"/>
              <a:gd name="connsiteX77" fmla="*/ 5076 w 10000"/>
              <a:gd name="connsiteY77" fmla="*/ 7989 h 10000"/>
              <a:gd name="connsiteX78" fmla="*/ 5000 w 10000"/>
              <a:gd name="connsiteY78" fmla="*/ 7976 h 10000"/>
              <a:gd name="connsiteX79" fmla="*/ 5083 w 10000"/>
              <a:gd name="connsiteY79" fmla="*/ 7976 h 10000"/>
              <a:gd name="connsiteX80" fmla="*/ 5083 w 10000"/>
              <a:gd name="connsiteY80" fmla="*/ 8294 h 10000"/>
              <a:gd name="connsiteX81" fmla="*/ 4958 w 10000"/>
              <a:gd name="connsiteY81" fmla="*/ 8051 h 10000"/>
              <a:gd name="connsiteX82" fmla="*/ 4870 w 10000"/>
              <a:gd name="connsiteY82" fmla="*/ 7742 h 10000"/>
              <a:gd name="connsiteX83" fmla="*/ 4917 w 10000"/>
              <a:gd name="connsiteY83" fmla="*/ 7976 h 10000"/>
              <a:gd name="connsiteX84" fmla="*/ 4597 w 10000"/>
              <a:gd name="connsiteY84" fmla="*/ 7949 h 10000"/>
              <a:gd name="connsiteX85" fmla="*/ 4677 w 10000"/>
              <a:gd name="connsiteY85" fmla="*/ 7758 h 10000"/>
              <a:gd name="connsiteX86" fmla="*/ 4592 w 10000"/>
              <a:gd name="connsiteY86" fmla="*/ 7717 h 10000"/>
              <a:gd name="connsiteX87" fmla="*/ 4497 w 10000"/>
              <a:gd name="connsiteY87" fmla="*/ 7741 h 10000"/>
              <a:gd name="connsiteX88" fmla="*/ 4359 w 10000"/>
              <a:gd name="connsiteY88" fmla="*/ 7908 h 10000"/>
              <a:gd name="connsiteX89" fmla="*/ 4337 w 10000"/>
              <a:gd name="connsiteY89" fmla="*/ 7764 h 10000"/>
              <a:gd name="connsiteX90" fmla="*/ 4345 w 10000"/>
              <a:gd name="connsiteY90" fmla="*/ 6926 h 10000"/>
              <a:gd name="connsiteX91" fmla="*/ 4122 w 10000"/>
              <a:gd name="connsiteY91" fmla="*/ 7657 h 10000"/>
              <a:gd name="connsiteX92" fmla="*/ 4058 w 10000"/>
              <a:gd name="connsiteY92" fmla="*/ 7178 h 10000"/>
              <a:gd name="connsiteX93" fmla="*/ 3954 w 10000"/>
              <a:gd name="connsiteY93" fmla="*/ 7091 h 10000"/>
              <a:gd name="connsiteX94" fmla="*/ 4044 w 10000"/>
              <a:gd name="connsiteY94" fmla="*/ 7625 h 10000"/>
              <a:gd name="connsiteX95" fmla="*/ 3833 w 10000"/>
              <a:gd name="connsiteY95" fmla="*/ 7018 h 10000"/>
              <a:gd name="connsiteX96" fmla="*/ 3719 w 10000"/>
              <a:gd name="connsiteY96" fmla="*/ 7098 h 10000"/>
              <a:gd name="connsiteX97" fmla="*/ 3750 w 10000"/>
              <a:gd name="connsiteY97" fmla="*/ 6381 h 10000"/>
              <a:gd name="connsiteX98" fmla="*/ 3631 w 10000"/>
              <a:gd name="connsiteY98" fmla="*/ 6481 h 10000"/>
              <a:gd name="connsiteX99" fmla="*/ 3615 w 10000"/>
              <a:gd name="connsiteY99" fmla="*/ 6481 h 10000"/>
              <a:gd name="connsiteX100" fmla="*/ 3465 w 10000"/>
              <a:gd name="connsiteY100" fmla="*/ 6512 h 10000"/>
              <a:gd name="connsiteX101" fmla="*/ 3406 w 10000"/>
              <a:gd name="connsiteY101" fmla="*/ 6016 h 10000"/>
              <a:gd name="connsiteX102" fmla="*/ 3198 w 10000"/>
              <a:gd name="connsiteY102" fmla="*/ 5936 h 10000"/>
              <a:gd name="connsiteX103" fmla="*/ 3091 w 10000"/>
              <a:gd name="connsiteY103" fmla="*/ 5984 h 10000"/>
              <a:gd name="connsiteX104" fmla="*/ 3006 w 10000"/>
              <a:gd name="connsiteY104" fmla="*/ 5649 h 10000"/>
              <a:gd name="connsiteX105" fmla="*/ 2990 w 10000"/>
              <a:gd name="connsiteY105" fmla="*/ 5649 h 10000"/>
              <a:gd name="connsiteX106" fmla="*/ 2936 w 10000"/>
              <a:gd name="connsiteY106" fmla="*/ 6096 h 10000"/>
              <a:gd name="connsiteX107" fmla="*/ 2910 w 10000"/>
              <a:gd name="connsiteY107" fmla="*/ 6064 h 10000"/>
              <a:gd name="connsiteX108" fmla="*/ 2851 w 10000"/>
              <a:gd name="connsiteY108" fmla="*/ 5312 h 10000"/>
              <a:gd name="connsiteX109" fmla="*/ 2840 w 10000"/>
              <a:gd name="connsiteY109" fmla="*/ 5312 h 10000"/>
              <a:gd name="connsiteX110" fmla="*/ 2840 w 10000"/>
              <a:gd name="connsiteY110" fmla="*/ 5520 h 10000"/>
              <a:gd name="connsiteX111" fmla="*/ 2798 w 10000"/>
              <a:gd name="connsiteY111" fmla="*/ 5392 h 10000"/>
              <a:gd name="connsiteX112" fmla="*/ 2814 w 10000"/>
              <a:gd name="connsiteY112" fmla="*/ 4896 h 10000"/>
              <a:gd name="connsiteX113" fmla="*/ 2563 w 10000"/>
              <a:gd name="connsiteY113" fmla="*/ 4768 h 10000"/>
              <a:gd name="connsiteX114" fmla="*/ 2440 w 10000"/>
              <a:gd name="connsiteY114" fmla="*/ 5025 h 10000"/>
              <a:gd name="connsiteX115" fmla="*/ 2023 w 10000"/>
              <a:gd name="connsiteY115" fmla="*/ 3649 h 10000"/>
              <a:gd name="connsiteX116" fmla="*/ 2034 w 10000"/>
              <a:gd name="connsiteY116" fmla="*/ 3856 h 10000"/>
              <a:gd name="connsiteX117" fmla="*/ 1815 w 10000"/>
              <a:gd name="connsiteY117" fmla="*/ 3745 h 10000"/>
              <a:gd name="connsiteX118" fmla="*/ 1815 w 10000"/>
              <a:gd name="connsiteY118" fmla="*/ 3615 h 10000"/>
              <a:gd name="connsiteX119" fmla="*/ 1842 w 10000"/>
              <a:gd name="connsiteY119" fmla="*/ 3232 h 10000"/>
              <a:gd name="connsiteX120" fmla="*/ 1773 w 10000"/>
              <a:gd name="connsiteY120" fmla="*/ 2992 h 10000"/>
              <a:gd name="connsiteX121" fmla="*/ 1580 w 10000"/>
              <a:gd name="connsiteY121" fmla="*/ 2783 h 10000"/>
              <a:gd name="connsiteX122" fmla="*/ 1468 w 10000"/>
              <a:gd name="connsiteY122" fmla="*/ 2944 h 10000"/>
              <a:gd name="connsiteX123" fmla="*/ 1468 w 10000"/>
              <a:gd name="connsiteY123" fmla="*/ 3568 h 10000"/>
              <a:gd name="connsiteX124" fmla="*/ 1442 w 10000"/>
              <a:gd name="connsiteY124" fmla="*/ 3615 h 10000"/>
              <a:gd name="connsiteX125" fmla="*/ 1383 w 10000"/>
              <a:gd name="connsiteY125" fmla="*/ 3615 h 10000"/>
              <a:gd name="connsiteX126" fmla="*/ 1233 w 10000"/>
              <a:gd name="connsiteY126" fmla="*/ 3152 h 10000"/>
              <a:gd name="connsiteX127" fmla="*/ 1095 w 10000"/>
              <a:gd name="connsiteY127" fmla="*/ 3952 h 10000"/>
              <a:gd name="connsiteX128" fmla="*/ 1041 w 10000"/>
              <a:gd name="connsiteY128" fmla="*/ 3904 h 10000"/>
              <a:gd name="connsiteX129" fmla="*/ 886 w 10000"/>
              <a:gd name="connsiteY129" fmla="*/ 2864 h 10000"/>
              <a:gd name="connsiteX130" fmla="*/ 721 w 10000"/>
              <a:gd name="connsiteY130" fmla="*/ 2576 h 10000"/>
              <a:gd name="connsiteX131" fmla="*/ 625 w 10000"/>
              <a:gd name="connsiteY131" fmla="*/ 2656 h 10000"/>
              <a:gd name="connsiteX132" fmla="*/ 651 w 10000"/>
              <a:gd name="connsiteY132" fmla="*/ 2288 h 10000"/>
              <a:gd name="connsiteX133" fmla="*/ 358 w 10000"/>
              <a:gd name="connsiteY133" fmla="*/ 2112 h 10000"/>
              <a:gd name="connsiteX134" fmla="*/ 416 w 10000"/>
              <a:gd name="connsiteY134" fmla="*/ 1904 h 10000"/>
              <a:gd name="connsiteX135" fmla="*/ 374 w 10000"/>
              <a:gd name="connsiteY135" fmla="*/ 1904 h 10000"/>
              <a:gd name="connsiteX136" fmla="*/ 251 w 10000"/>
              <a:gd name="connsiteY136" fmla="*/ 2112 h 10000"/>
              <a:gd name="connsiteX137" fmla="*/ 304 w 10000"/>
              <a:gd name="connsiteY137" fmla="*/ 1904 h 10000"/>
              <a:gd name="connsiteX138" fmla="*/ 320 w 10000"/>
              <a:gd name="connsiteY138" fmla="*/ 1824 h 10000"/>
              <a:gd name="connsiteX139" fmla="*/ 155 w 10000"/>
              <a:gd name="connsiteY139" fmla="*/ 2000 h 10000"/>
              <a:gd name="connsiteX140" fmla="*/ 155 w 10000"/>
              <a:gd name="connsiteY140" fmla="*/ 959 h 10000"/>
              <a:gd name="connsiteX141" fmla="*/ 43 w 10000"/>
              <a:gd name="connsiteY141" fmla="*/ 880 h 10000"/>
              <a:gd name="connsiteX142" fmla="*/ 0 w 10000"/>
              <a:gd name="connsiteY142" fmla="*/ 1088 h 10000"/>
              <a:gd name="connsiteX143" fmla="*/ 0 w 10000"/>
              <a:gd name="connsiteY143" fmla="*/ 0 h 10000"/>
              <a:gd name="connsiteX0" fmla="*/ 0 w 10000"/>
              <a:gd name="connsiteY0" fmla="*/ 0 h 10000"/>
              <a:gd name="connsiteX1" fmla="*/ 10000 w 10000"/>
              <a:gd name="connsiteY1" fmla="*/ 0 h 10000"/>
              <a:gd name="connsiteX2" fmla="*/ 10000 w 10000"/>
              <a:gd name="connsiteY2" fmla="*/ 5936 h 10000"/>
              <a:gd name="connsiteX3" fmla="*/ 9920 w 10000"/>
              <a:gd name="connsiteY3" fmla="*/ 5776 h 10000"/>
              <a:gd name="connsiteX4" fmla="*/ 9754 w 10000"/>
              <a:gd name="connsiteY4" fmla="*/ 6144 h 10000"/>
              <a:gd name="connsiteX5" fmla="*/ 9712 w 10000"/>
              <a:gd name="connsiteY5" fmla="*/ 7025 h 10000"/>
              <a:gd name="connsiteX6" fmla="*/ 9349 w 10000"/>
              <a:gd name="connsiteY6" fmla="*/ 7552 h 10000"/>
              <a:gd name="connsiteX7" fmla="*/ 9279 w 10000"/>
              <a:gd name="connsiteY7" fmla="*/ 7344 h 10000"/>
              <a:gd name="connsiteX8" fmla="*/ 9253 w 10000"/>
              <a:gd name="connsiteY8" fmla="*/ 7392 h 10000"/>
              <a:gd name="connsiteX9" fmla="*/ 9242 w 10000"/>
              <a:gd name="connsiteY9" fmla="*/ 7761 h 10000"/>
              <a:gd name="connsiteX10" fmla="*/ 9156 w 10000"/>
              <a:gd name="connsiteY10" fmla="*/ 7808 h 10000"/>
              <a:gd name="connsiteX11" fmla="*/ 9034 w 10000"/>
              <a:gd name="connsiteY11" fmla="*/ 7392 h 10000"/>
              <a:gd name="connsiteX12" fmla="*/ 9071 w 10000"/>
              <a:gd name="connsiteY12" fmla="*/ 7233 h 10000"/>
              <a:gd name="connsiteX13" fmla="*/ 9007 w 10000"/>
              <a:gd name="connsiteY13" fmla="*/ 6976 h 10000"/>
              <a:gd name="connsiteX14" fmla="*/ 8825 w 10000"/>
              <a:gd name="connsiteY14" fmla="*/ 7184 h 10000"/>
              <a:gd name="connsiteX15" fmla="*/ 8809 w 10000"/>
              <a:gd name="connsiteY15" fmla="*/ 7056 h 10000"/>
              <a:gd name="connsiteX16" fmla="*/ 8868 w 10000"/>
              <a:gd name="connsiteY16" fmla="*/ 6896 h 10000"/>
              <a:gd name="connsiteX17" fmla="*/ 8836 w 10000"/>
              <a:gd name="connsiteY17" fmla="*/ 6768 h 10000"/>
              <a:gd name="connsiteX18" fmla="*/ 8756 w 10000"/>
              <a:gd name="connsiteY18" fmla="*/ 6848 h 10000"/>
              <a:gd name="connsiteX19" fmla="*/ 8671 w 10000"/>
              <a:gd name="connsiteY19" fmla="*/ 6512 h 10000"/>
              <a:gd name="connsiteX20" fmla="*/ 8697 w 10000"/>
              <a:gd name="connsiteY20" fmla="*/ 6224 h 10000"/>
              <a:gd name="connsiteX21" fmla="*/ 8628 w 10000"/>
              <a:gd name="connsiteY21" fmla="*/ 6305 h 10000"/>
              <a:gd name="connsiteX22" fmla="*/ 8590 w 10000"/>
              <a:gd name="connsiteY22" fmla="*/ 7056 h 10000"/>
              <a:gd name="connsiteX23" fmla="*/ 8436 w 10000"/>
              <a:gd name="connsiteY23" fmla="*/ 6976 h 10000"/>
              <a:gd name="connsiteX24" fmla="*/ 8436 w 10000"/>
              <a:gd name="connsiteY24" fmla="*/ 6928 h 10000"/>
              <a:gd name="connsiteX25" fmla="*/ 8478 w 10000"/>
              <a:gd name="connsiteY25" fmla="*/ 6816 h 10000"/>
              <a:gd name="connsiteX26" fmla="*/ 8478 w 10000"/>
              <a:gd name="connsiteY26" fmla="*/ 6768 h 10000"/>
              <a:gd name="connsiteX27" fmla="*/ 8382 w 10000"/>
              <a:gd name="connsiteY27" fmla="*/ 6640 h 10000"/>
              <a:gd name="connsiteX28" fmla="*/ 8356 w 10000"/>
              <a:gd name="connsiteY28" fmla="*/ 6928 h 10000"/>
              <a:gd name="connsiteX29" fmla="*/ 8409 w 10000"/>
              <a:gd name="connsiteY29" fmla="*/ 7184 h 10000"/>
              <a:gd name="connsiteX30" fmla="*/ 8393 w 10000"/>
              <a:gd name="connsiteY30" fmla="*/ 7184 h 10000"/>
              <a:gd name="connsiteX31" fmla="*/ 8297 w 10000"/>
              <a:gd name="connsiteY31" fmla="*/ 6928 h 10000"/>
              <a:gd name="connsiteX32" fmla="*/ 8254 w 10000"/>
              <a:gd name="connsiteY32" fmla="*/ 6481 h 10000"/>
              <a:gd name="connsiteX33" fmla="*/ 8217 w 10000"/>
              <a:gd name="connsiteY33" fmla="*/ 6481 h 10000"/>
              <a:gd name="connsiteX34" fmla="*/ 8201 w 10000"/>
              <a:gd name="connsiteY34" fmla="*/ 6640 h 10000"/>
              <a:gd name="connsiteX35" fmla="*/ 8115 w 10000"/>
              <a:gd name="connsiteY35" fmla="*/ 6512 h 10000"/>
              <a:gd name="connsiteX36" fmla="*/ 8078 w 10000"/>
              <a:gd name="connsiteY36" fmla="*/ 6720 h 10000"/>
              <a:gd name="connsiteX37" fmla="*/ 8078 w 10000"/>
              <a:gd name="connsiteY37" fmla="*/ 6559 h 10000"/>
              <a:gd name="connsiteX38" fmla="*/ 7939 w 10000"/>
              <a:gd name="connsiteY38" fmla="*/ 6896 h 10000"/>
              <a:gd name="connsiteX39" fmla="*/ 7854 w 10000"/>
              <a:gd name="connsiteY39" fmla="*/ 6896 h 10000"/>
              <a:gd name="connsiteX40" fmla="*/ 7645 w 10000"/>
              <a:gd name="connsiteY40" fmla="*/ 7392 h 10000"/>
              <a:gd name="connsiteX41" fmla="*/ 7603 w 10000"/>
              <a:gd name="connsiteY41" fmla="*/ 7233 h 10000"/>
              <a:gd name="connsiteX42" fmla="*/ 7635 w 10000"/>
              <a:gd name="connsiteY42" fmla="*/ 7552 h 10000"/>
              <a:gd name="connsiteX43" fmla="*/ 7533 w 10000"/>
              <a:gd name="connsiteY43" fmla="*/ 7552 h 10000"/>
              <a:gd name="connsiteX44" fmla="*/ 7453 w 10000"/>
              <a:gd name="connsiteY44" fmla="*/ 8256 h 10000"/>
              <a:gd name="connsiteX45" fmla="*/ 7330 w 10000"/>
              <a:gd name="connsiteY45" fmla="*/ 8464 h 10000"/>
              <a:gd name="connsiteX46" fmla="*/ 7368 w 10000"/>
              <a:gd name="connsiteY46" fmla="*/ 8720 h 10000"/>
              <a:gd name="connsiteX47" fmla="*/ 7341 w 10000"/>
              <a:gd name="connsiteY47" fmla="*/ 8880 h 10000"/>
              <a:gd name="connsiteX48" fmla="*/ 7261 w 10000"/>
              <a:gd name="connsiteY48" fmla="*/ 8768 h 10000"/>
              <a:gd name="connsiteX49" fmla="*/ 7192 w 10000"/>
              <a:gd name="connsiteY49" fmla="*/ 9345 h 10000"/>
              <a:gd name="connsiteX50" fmla="*/ 7160 w 10000"/>
              <a:gd name="connsiteY50" fmla="*/ 9345 h 10000"/>
              <a:gd name="connsiteX51" fmla="*/ 7149 w 10000"/>
              <a:gd name="connsiteY51" fmla="*/ 9088 h 10000"/>
              <a:gd name="connsiteX52" fmla="*/ 7122 w 10000"/>
              <a:gd name="connsiteY52" fmla="*/ 9264 h 10000"/>
              <a:gd name="connsiteX53" fmla="*/ 7090 w 10000"/>
              <a:gd name="connsiteY53" fmla="*/ 9504 h 10000"/>
              <a:gd name="connsiteX54" fmla="*/ 6887 w 10000"/>
              <a:gd name="connsiteY54" fmla="*/ 9504 h 10000"/>
              <a:gd name="connsiteX55" fmla="*/ 6845 w 10000"/>
              <a:gd name="connsiteY55" fmla="*/ 10000 h 10000"/>
              <a:gd name="connsiteX56" fmla="*/ 6818 w 10000"/>
              <a:gd name="connsiteY56" fmla="*/ 9584 h 10000"/>
              <a:gd name="connsiteX57" fmla="*/ 6620 w 10000"/>
              <a:gd name="connsiteY57" fmla="*/ 9792 h 10000"/>
              <a:gd name="connsiteX58" fmla="*/ 6385 w 10000"/>
              <a:gd name="connsiteY58" fmla="*/ 9088 h 10000"/>
              <a:gd name="connsiteX59" fmla="*/ 6385 w 10000"/>
              <a:gd name="connsiteY59" fmla="*/ 9216 h 10000"/>
              <a:gd name="connsiteX60" fmla="*/ 6428 w 10000"/>
              <a:gd name="connsiteY60" fmla="*/ 9345 h 10000"/>
              <a:gd name="connsiteX61" fmla="*/ 6273 w 10000"/>
              <a:gd name="connsiteY61" fmla="*/ 9552 h 10000"/>
              <a:gd name="connsiteX62" fmla="*/ 6316 w 10000"/>
              <a:gd name="connsiteY62" fmla="*/ 9633 h 10000"/>
              <a:gd name="connsiteX63" fmla="*/ 6193 w 10000"/>
              <a:gd name="connsiteY63" fmla="*/ 9792 h 10000"/>
              <a:gd name="connsiteX64" fmla="*/ 6097 w 10000"/>
              <a:gd name="connsiteY64" fmla="*/ 9376 h 10000"/>
              <a:gd name="connsiteX65" fmla="*/ 6054 w 10000"/>
              <a:gd name="connsiteY65" fmla="*/ 9376 h 10000"/>
              <a:gd name="connsiteX66" fmla="*/ 6054 w 10000"/>
              <a:gd name="connsiteY66" fmla="*/ 9680 h 10000"/>
              <a:gd name="connsiteX67" fmla="*/ 5919 w 10000"/>
              <a:gd name="connsiteY67" fmla="*/ 8803 h 10000"/>
              <a:gd name="connsiteX68" fmla="*/ 5879 w 10000"/>
              <a:gd name="connsiteY68" fmla="*/ 6977 h 10000"/>
              <a:gd name="connsiteX69" fmla="*/ 5753 w 10000"/>
              <a:gd name="connsiteY69" fmla="*/ 7138 h 10000"/>
              <a:gd name="connsiteX70" fmla="*/ 5700 w 10000"/>
              <a:gd name="connsiteY70" fmla="*/ 7177 h 10000"/>
              <a:gd name="connsiteX71" fmla="*/ 5569 w 10000"/>
              <a:gd name="connsiteY71" fmla="*/ 8555 h 10000"/>
              <a:gd name="connsiteX72" fmla="*/ 5441 w 10000"/>
              <a:gd name="connsiteY72" fmla="*/ 8644 h 10000"/>
              <a:gd name="connsiteX73" fmla="*/ 5335 w 10000"/>
              <a:gd name="connsiteY73" fmla="*/ 8356 h 10000"/>
              <a:gd name="connsiteX74" fmla="*/ 5289 w 10000"/>
              <a:gd name="connsiteY74" fmla="*/ 8156 h 10000"/>
              <a:gd name="connsiteX75" fmla="*/ 5182 w 10000"/>
              <a:gd name="connsiteY75" fmla="*/ 8563 h 10000"/>
              <a:gd name="connsiteX76" fmla="*/ 5108 w 10000"/>
              <a:gd name="connsiteY76" fmla="*/ 8156 h 10000"/>
              <a:gd name="connsiteX77" fmla="*/ 5076 w 10000"/>
              <a:gd name="connsiteY77" fmla="*/ 7989 h 10000"/>
              <a:gd name="connsiteX78" fmla="*/ 5000 w 10000"/>
              <a:gd name="connsiteY78" fmla="*/ 7976 h 10000"/>
              <a:gd name="connsiteX79" fmla="*/ 5083 w 10000"/>
              <a:gd name="connsiteY79" fmla="*/ 7976 h 10000"/>
              <a:gd name="connsiteX80" fmla="*/ 5083 w 10000"/>
              <a:gd name="connsiteY80" fmla="*/ 8294 h 10000"/>
              <a:gd name="connsiteX81" fmla="*/ 4958 w 10000"/>
              <a:gd name="connsiteY81" fmla="*/ 8051 h 10000"/>
              <a:gd name="connsiteX82" fmla="*/ 4870 w 10000"/>
              <a:gd name="connsiteY82" fmla="*/ 7742 h 10000"/>
              <a:gd name="connsiteX83" fmla="*/ 4917 w 10000"/>
              <a:gd name="connsiteY83" fmla="*/ 7976 h 10000"/>
              <a:gd name="connsiteX84" fmla="*/ 4597 w 10000"/>
              <a:gd name="connsiteY84" fmla="*/ 7949 h 10000"/>
              <a:gd name="connsiteX85" fmla="*/ 4677 w 10000"/>
              <a:gd name="connsiteY85" fmla="*/ 7758 h 10000"/>
              <a:gd name="connsiteX86" fmla="*/ 4592 w 10000"/>
              <a:gd name="connsiteY86" fmla="*/ 7717 h 10000"/>
              <a:gd name="connsiteX87" fmla="*/ 4497 w 10000"/>
              <a:gd name="connsiteY87" fmla="*/ 7741 h 10000"/>
              <a:gd name="connsiteX88" fmla="*/ 4359 w 10000"/>
              <a:gd name="connsiteY88" fmla="*/ 7908 h 10000"/>
              <a:gd name="connsiteX89" fmla="*/ 4337 w 10000"/>
              <a:gd name="connsiteY89" fmla="*/ 7764 h 10000"/>
              <a:gd name="connsiteX90" fmla="*/ 4345 w 10000"/>
              <a:gd name="connsiteY90" fmla="*/ 6926 h 10000"/>
              <a:gd name="connsiteX91" fmla="*/ 4122 w 10000"/>
              <a:gd name="connsiteY91" fmla="*/ 7657 h 10000"/>
              <a:gd name="connsiteX92" fmla="*/ 4058 w 10000"/>
              <a:gd name="connsiteY92" fmla="*/ 7178 h 10000"/>
              <a:gd name="connsiteX93" fmla="*/ 3954 w 10000"/>
              <a:gd name="connsiteY93" fmla="*/ 7091 h 10000"/>
              <a:gd name="connsiteX94" fmla="*/ 4044 w 10000"/>
              <a:gd name="connsiteY94" fmla="*/ 7625 h 10000"/>
              <a:gd name="connsiteX95" fmla="*/ 3833 w 10000"/>
              <a:gd name="connsiteY95" fmla="*/ 7018 h 10000"/>
              <a:gd name="connsiteX96" fmla="*/ 3719 w 10000"/>
              <a:gd name="connsiteY96" fmla="*/ 7098 h 10000"/>
              <a:gd name="connsiteX97" fmla="*/ 3750 w 10000"/>
              <a:gd name="connsiteY97" fmla="*/ 6381 h 10000"/>
              <a:gd name="connsiteX98" fmla="*/ 3631 w 10000"/>
              <a:gd name="connsiteY98" fmla="*/ 6481 h 10000"/>
              <a:gd name="connsiteX99" fmla="*/ 3615 w 10000"/>
              <a:gd name="connsiteY99" fmla="*/ 6481 h 10000"/>
              <a:gd name="connsiteX100" fmla="*/ 3465 w 10000"/>
              <a:gd name="connsiteY100" fmla="*/ 6512 h 10000"/>
              <a:gd name="connsiteX101" fmla="*/ 3406 w 10000"/>
              <a:gd name="connsiteY101" fmla="*/ 6016 h 10000"/>
              <a:gd name="connsiteX102" fmla="*/ 3198 w 10000"/>
              <a:gd name="connsiteY102" fmla="*/ 5936 h 10000"/>
              <a:gd name="connsiteX103" fmla="*/ 3091 w 10000"/>
              <a:gd name="connsiteY103" fmla="*/ 5984 h 10000"/>
              <a:gd name="connsiteX104" fmla="*/ 3006 w 10000"/>
              <a:gd name="connsiteY104" fmla="*/ 5649 h 10000"/>
              <a:gd name="connsiteX105" fmla="*/ 2990 w 10000"/>
              <a:gd name="connsiteY105" fmla="*/ 5649 h 10000"/>
              <a:gd name="connsiteX106" fmla="*/ 2936 w 10000"/>
              <a:gd name="connsiteY106" fmla="*/ 6096 h 10000"/>
              <a:gd name="connsiteX107" fmla="*/ 2910 w 10000"/>
              <a:gd name="connsiteY107" fmla="*/ 6064 h 10000"/>
              <a:gd name="connsiteX108" fmla="*/ 2851 w 10000"/>
              <a:gd name="connsiteY108" fmla="*/ 5312 h 10000"/>
              <a:gd name="connsiteX109" fmla="*/ 2840 w 10000"/>
              <a:gd name="connsiteY109" fmla="*/ 5312 h 10000"/>
              <a:gd name="connsiteX110" fmla="*/ 2840 w 10000"/>
              <a:gd name="connsiteY110" fmla="*/ 5520 h 10000"/>
              <a:gd name="connsiteX111" fmla="*/ 2798 w 10000"/>
              <a:gd name="connsiteY111" fmla="*/ 5392 h 10000"/>
              <a:gd name="connsiteX112" fmla="*/ 2814 w 10000"/>
              <a:gd name="connsiteY112" fmla="*/ 4896 h 10000"/>
              <a:gd name="connsiteX113" fmla="*/ 2563 w 10000"/>
              <a:gd name="connsiteY113" fmla="*/ 4768 h 10000"/>
              <a:gd name="connsiteX114" fmla="*/ 2440 w 10000"/>
              <a:gd name="connsiteY114" fmla="*/ 5025 h 10000"/>
              <a:gd name="connsiteX115" fmla="*/ 2023 w 10000"/>
              <a:gd name="connsiteY115" fmla="*/ 3649 h 10000"/>
              <a:gd name="connsiteX116" fmla="*/ 2034 w 10000"/>
              <a:gd name="connsiteY116" fmla="*/ 3856 h 10000"/>
              <a:gd name="connsiteX117" fmla="*/ 1815 w 10000"/>
              <a:gd name="connsiteY117" fmla="*/ 3745 h 10000"/>
              <a:gd name="connsiteX118" fmla="*/ 1815 w 10000"/>
              <a:gd name="connsiteY118" fmla="*/ 3615 h 10000"/>
              <a:gd name="connsiteX119" fmla="*/ 1842 w 10000"/>
              <a:gd name="connsiteY119" fmla="*/ 3232 h 10000"/>
              <a:gd name="connsiteX120" fmla="*/ 1773 w 10000"/>
              <a:gd name="connsiteY120" fmla="*/ 2992 h 10000"/>
              <a:gd name="connsiteX121" fmla="*/ 1580 w 10000"/>
              <a:gd name="connsiteY121" fmla="*/ 2783 h 10000"/>
              <a:gd name="connsiteX122" fmla="*/ 1468 w 10000"/>
              <a:gd name="connsiteY122" fmla="*/ 2944 h 10000"/>
              <a:gd name="connsiteX123" fmla="*/ 1468 w 10000"/>
              <a:gd name="connsiteY123" fmla="*/ 3568 h 10000"/>
              <a:gd name="connsiteX124" fmla="*/ 1442 w 10000"/>
              <a:gd name="connsiteY124" fmla="*/ 3615 h 10000"/>
              <a:gd name="connsiteX125" fmla="*/ 1383 w 10000"/>
              <a:gd name="connsiteY125" fmla="*/ 3615 h 10000"/>
              <a:gd name="connsiteX126" fmla="*/ 1233 w 10000"/>
              <a:gd name="connsiteY126" fmla="*/ 3152 h 10000"/>
              <a:gd name="connsiteX127" fmla="*/ 1095 w 10000"/>
              <a:gd name="connsiteY127" fmla="*/ 3952 h 10000"/>
              <a:gd name="connsiteX128" fmla="*/ 1041 w 10000"/>
              <a:gd name="connsiteY128" fmla="*/ 3904 h 10000"/>
              <a:gd name="connsiteX129" fmla="*/ 886 w 10000"/>
              <a:gd name="connsiteY129" fmla="*/ 2864 h 10000"/>
              <a:gd name="connsiteX130" fmla="*/ 721 w 10000"/>
              <a:gd name="connsiteY130" fmla="*/ 2576 h 10000"/>
              <a:gd name="connsiteX131" fmla="*/ 625 w 10000"/>
              <a:gd name="connsiteY131" fmla="*/ 2656 h 10000"/>
              <a:gd name="connsiteX132" fmla="*/ 651 w 10000"/>
              <a:gd name="connsiteY132" fmla="*/ 2288 h 10000"/>
              <a:gd name="connsiteX133" fmla="*/ 358 w 10000"/>
              <a:gd name="connsiteY133" fmla="*/ 2112 h 10000"/>
              <a:gd name="connsiteX134" fmla="*/ 416 w 10000"/>
              <a:gd name="connsiteY134" fmla="*/ 1904 h 10000"/>
              <a:gd name="connsiteX135" fmla="*/ 374 w 10000"/>
              <a:gd name="connsiteY135" fmla="*/ 1904 h 10000"/>
              <a:gd name="connsiteX136" fmla="*/ 251 w 10000"/>
              <a:gd name="connsiteY136" fmla="*/ 2112 h 10000"/>
              <a:gd name="connsiteX137" fmla="*/ 304 w 10000"/>
              <a:gd name="connsiteY137" fmla="*/ 1904 h 10000"/>
              <a:gd name="connsiteX138" fmla="*/ 320 w 10000"/>
              <a:gd name="connsiteY138" fmla="*/ 1824 h 10000"/>
              <a:gd name="connsiteX139" fmla="*/ 155 w 10000"/>
              <a:gd name="connsiteY139" fmla="*/ 2000 h 10000"/>
              <a:gd name="connsiteX140" fmla="*/ 155 w 10000"/>
              <a:gd name="connsiteY140" fmla="*/ 959 h 10000"/>
              <a:gd name="connsiteX141" fmla="*/ 43 w 10000"/>
              <a:gd name="connsiteY141" fmla="*/ 880 h 10000"/>
              <a:gd name="connsiteX142" fmla="*/ 0 w 10000"/>
              <a:gd name="connsiteY142" fmla="*/ 1088 h 10000"/>
              <a:gd name="connsiteX143" fmla="*/ 0 w 10000"/>
              <a:gd name="connsiteY143" fmla="*/ 0 h 10000"/>
              <a:gd name="connsiteX0" fmla="*/ 0 w 10000"/>
              <a:gd name="connsiteY0" fmla="*/ 0 h 10000"/>
              <a:gd name="connsiteX1" fmla="*/ 10000 w 10000"/>
              <a:gd name="connsiteY1" fmla="*/ 0 h 10000"/>
              <a:gd name="connsiteX2" fmla="*/ 10000 w 10000"/>
              <a:gd name="connsiteY2" fmla="*/ 5936 h 10000"/>
              <a:gd name="connsiteX3" fmla="*/ 9920 w 10000"/>
              <a:gd name="connsiteY3" fmla="*/ 5776 h 10000"/>
              <a:gd name="connsiteX4" fmla="*/ 9754 w 10000"/>
              <a:gd name="connsiteY4" fmla="*/ 6144 h 10000"/>
              <a:gd name="connsiteX5" fmla="*/ 9712 w 10000"/>
              <a:gd name="connsiteY5" fmla="*/ 7025 h 10000"/>
              <a:gd name="connsiteX6" fmla="*/ 9349 w 10000"/>
              <a:gd name="connsiteY6" fmla="*/ 7552 h 10000"/>
              <a:gd name="connsiteX7" fmla="*/ 9279 w 10000"/>
              <a:gd name="connsiteY7" fmla="*/ 7344 h 10000"/>
              <a:gd name="connsiteX8" fmla="*/ 9253 w 10000"/>
              <a:gd name="connsiteY8" fmla="*/ 7392 h 10000"/>
              <a:gd name="connsiteX9" fmla="*/ 9242 w 10000"/>
              <a:gd name="connsiteY9" fmla="*/ 7761 h 10000"/>
              <a:gd name="connsiteX10" fmla="*/ 9156 w 10000"/>
              <a:gd name="connsiteY10" fmla="*/ 7808 h 10000"/>
              <a:gd name="connsiteX11" fmla="*/ 9034 w 10000"/>
              <a:gd name="connsiteY11" fmla="*/ 7392 h 10000"/>
              <a:gd name="connsiteX12" fmla="*/ 9071 w 10000"/>
              <a:gd name="connsiteY12" fmla="*/ 7233 h 10000"/>
              <a:gd name="connsiteX13" fmla="*/ 9007 w 10000"/>
              <a:gd name="connsiteY13" fmla="*/ 6976 h 10000"/>
              <a:gd name="connsiteX14" fmla="*/ 8825 w 10000"/>
              <a:gd name="connsiteY14" fmla="*/ 7184 h 10000"/>
              <a:gd name="connsiteX15" fmla="*/ 8809 w 10000"/>
              <a:gd name="connsiteY15" fmla="*/ 7056 h 10000"/>
              <a:gd name="connsiteX16" fmla="*/ 8868 w 10000"/>
              <a:gd name="connsiteY16" fmla="*/ 6896 h 10000"/>
              <a:gd name="connsiteX17" fmla="*/ 8836 w 10000"/>
              <a:gd name="connsiteY17" fmla="*/ 6768 h 10000"/>
              <a:gd name="connsiteX18" fmla="*/ 8756 w 10000"/>
              <a:gd name="connsiteY18" fmla="*/ 6848 h 10000"/>
              <a:gd name="connsiteX19" fmla="*/ 8671 w 10000"/>
              <a:gd name="connsiteY19" fmla="*/ 6512 h 10000"/>
              <a:gd name="connsiteX20" fmla="*/ 8697 w 10000"/>
              <a:gd name="connsiteY20" fmla="*/ 6224 h 10000"/>
              <a:gd name="connsiteX21" fmla="*/ 8628 w 10000"/>
              <a:gd name="connsiteY21" fmla="*/ 6305 h 10000"/>
              <a:gd name="connsiteX22" fmla="*/ 8590 w 10000"/>
              <a:gd name="connsiteY22" fmla="*/ 7056 h 10000"/>
              <a:gd name="connsiteX23" fmla="*/ 8436 w 10000"/>
              <a:gd name="connsiteY23" fmla="*/ 6976 h 10000"/>
              <a:gd name="connsiteX24" fmla="*/ 8436 w 10000"/>
              <a:gd name="connsiteY24" fmla="*/ 6928 h 10000"/>
              <a:gd name="connsiteX25" fmla="*/ 8478 w 10000"/>
              <a:gd name="connsiteY25" fmla="*/ 6816 h 10000"/>
              <a:gd name="connsiteX26" fmla="*/ 8478 w 10000"/>
              <a:gd name="connsiteY26" fmla="*/ 6768 h 10000"/>
              <a:gd name="connsiteX27" fmla="*/ 8382 w 10000"/>
              <a:gd name="connsiteY27" fmla="*/ 6640 h 10000"/>
              <a:gd name="connsiteX28" fmla="*/ 8356 w 10000"/>
              <a:gd name="connsiteY28" fmla="*/ 6928 h 10000"/>
              <a:gd name="connsiteX29" fmla="*/ 8409 w 10000"/>
              <a:gd name="connsiteY29" fmla="*/ 7184 h 10000"/>
              <a:gd name="connsiteX30" fmla="*/ 8393 w 10000"/>
              <a:gd name="connsiteY30" fmla="*/ 7184 h 10000"/>
              <a:gd name="connsiteX31" fmla="*/ 8297 w 10000"/>
              <a:gd name="connsiteY31" fmla="*/ 6928 h 10000"/>
              <a:gd name="connsiteX32" fmla="*/ 8254 w 10000"/>
              <a:gd name="connsiteY32" fmla="*/ 6481 h 10000"/>
              <a:gd name="connsiteX33" fmla="*/ 8217 w 10000"/>
              <a:gd name="connsiteY33" fmla="*/ 6481 h 10000"/>
              <a:gd name="connsiteX34" fmla="*/ 8201 w 10000"/>
              <a:gd name="connsiteY34" fmla="*/ 6640 h 10000"/>
              <a:gd name="connsiteX35" fmla="*/ 8115 w 10000"/>
              <a:gd name="connsiteY35" fmla="*/ 6512 h 10000"/>
              <a:gd name="connsiteX36" fmla="*/ 8078 w 10000"/>
              <a:gd name="connsiteY36" fmla="*/ 6720 h 10000"/>
              <a:gd name="connsiteX37" fmla="*/ 8078 w 10000"/>
              <a:gd name="connsiteY37" fmla="*/ 6559 h 10000"/>
              <a:gd name="connsiteX38" fmla="*/ 7939 w 10000"/>
              <a:gd name="connsiteY38" fmla="*/ 6896 h 10000"/>
              <a:gd name="connsiteX39" fmla="*/ 7854 w 10000"/>
              <a:gd name="connsiteY39" fmla="*/ 6896 h 10000"/>
              <a:gd name="connsiteX40" fmla="*/ 7645 w 10000"/>
              <a:gd name="connsiteY40" fmla="*/ 7392 h 10000"/>
              <a:gd name="connsiteX41" fmla="*/ 7603 w 10000"/>
              <a:gd name="connsiteY41" fmla="*/ 7233 h 10000"/>
              <a:gd name="connsiteX42" fmla="*/ 7635 w 10000"/>
              <a:gd name="connsiteY42" fmla="*/ 7552 h 10000"/>
              <a:gd name="connsiteX43" fmla="*/ 7533 w 10000"/>
              <a:gd name="connsiteY43" fmla="*/ 7552 h 10000"/>
              <a:gd name="connsiteX44" fmla="*/ 7453 w 10000"/>
              <a:gd name="connsiteY44" fmla="*/ 8256 h 10000"/>
              <a:gd name="connsiteX45" fmla="*/ 7330 w 10000"/>
              <a:gd name="connsiteY45" fmla="*/ 8464 h 10000"/>
              <a:gd name="connsiteX46" fmla="*/ 7368 w 10000"/>
              <a:gd name="connsiteY46" fmla="*/ 8720 h 10000"/>
              <a:gd name="connsiteX47" fmla="*/ 7341 w 10000"/>
              <a:gd name="connsiteY47" fmla="*/ 8880 h 10000"/>
              <a:gd name="connsiteX48" fmla="*/ 7261 w 10000"/>
              <a:gd name="connsiteY48" fmla="*/ 8768 h 10000"/>
              <a:gd name="connsiteX49" fmla="*/ 7192 w 10000"/>
              <a:gd name="connsiteY49" fmla="*/ 9345 h 10000"/>
              <a:gd name="connsiteX50" fmla="*/ 7160 w 10000"/>
              <a:gd name="connsiteY50" fmla="*/ 9345 h 10000"/>
              <a:gd name="connsiteX51" fmla="*/ 7149 w 10000"/>
              <a:gd name="connsiteY51" fmla="*/ 9088 h 10000"/>
              <a:gd name="connsiteX52" fmla="*/ 7122 w 10000"/>
              <a:gd name="connsiteY52" fmla="*/ 9264 h 10000"/>
              <a:gd name="connsiteX53" fmla="*/ 7090 w 10000"/>
              <a:gd name="connsiteY53" fmla="*/ 9504 h 10000"/>
              <a:gd name="connsiteX54" fmla="*/ 6887 w 10000"/>
              <a:gd name="connsiteY54" fmla="*/ 9504 h 10000"/>
              <a:gd name="connsiteX55" fmla="*/ 6845 w 10000"/>
              <a:gd name="connsiteY55" fmla="*/ 10000 h 10000"/>
              <a:gd name="connsiteX56" fmla="*/ 6818 w 10000"/>
              <a:gd name="connsiteY56" fmla="*/ 9584 h 10000"/>
              <a:gd name="connsiteX57" fmla="*/ 6620 w 10000"/>
              <a:gd name="connsiteY57" fmla="*/ 9792 h 10000"/>
              <a:gd name="connsiteX58" fmla="*/ 6385 w 10000"/>
              <a:gd name="connsiteY58" fmla="*/ 9088 h 10000"/>
              <a:gd name="connsiteX59" fmla="*/ 6385 w 10000"/>
              <a:gd name="connsiteY59" fmla="*/ 9216 h 10000"/>
              <a:gd name="connsiteX60" fmla="*/ 6428 w 10000"/>
              <a:gd name="connsiteY60" fmla="*/ 9345 h 10000"/>
              <a:gd name="connsiteX61" fmla="*/ 6273 w 10000"/>
              <a:gd name="connsiteY61" fmla="*/ 9552 h 10000"/>
              <a:gd name="connsiteX62" fmla="*/ 6316 w 10000"/>
              <a:gd name="connsiteY62" fmla="*/ 9633 h 10000"/>
              <a:gd name="connsiteX63" fmla="*/ 6193 w 10000"/>
              <a:gd name="connsiteY63" fmla="*/ 9792 h 10000"/>
              <a:gd name="connsiteX64" fmla="*/ 6097 w 10000"/>
              <a:gd name="connsiteY64" fmla="*/ 9376 h 10000"/>
              <a:gd name="connsiteX65" fmla="*/ 6054 w 10000"/>
              <a:gd name="connsiteY65" fmla="*/ 9376 h 10000"/>
              <a:gd name="connsiteX66" fmla="*/ 6054 w 10000"/>
              <a:gd name="connsiteY66" fmla="*/ 9680 h 10000"/>
              <a:gd name="connsiteX67" fmla="*/ 5919 w 10000"/>
              <a:gd name="connsiteY67" fmla="*/ 8803 h 10000"/>
              <a:gd name="connsiteX68" fmla="*/ 5879 w 10000"/>
              <a:gd name="connsiteY68" fmla="*/ 6977 h 10000"/>
              <a:gd name="connsiteX69" fmla="*/ 5753 w 10000"/>
              <a:gd name="connsiteY69" fmla="*/ 7138 h 10000"/>
              <a:gd name="connsiteX70" fmla="*/ 5700 w 10000"/>
              <a:gd name="connsiteY70" fmla="*/ 7177 h 10000"/>
              <a:gd name="connsiteX71" fmla="*/ 5559 w 10000"/>
              <a:gd name="connsiteY71" fmla="*/ 7199 h 10000"/>
              <a:gd name="connsiteX72" fmla="*/ 5441 w 10000"/>
              <a:gd name="connsiteY72" fmla="*/ 8644 h 10000"/>
              <a:gd name="connsiteX73" fmla="*/ 5335 w 10000"/>
              <a:gd name="connsiteY73" fmla="*/ 8356 h 10000"/>
              <a:gd name="connsiteX74" fmla="*/ 5289 w 10000"/>
              <a:gd name="connsiteY74" fmla="*/ 8156 h 10000"/>
              <a:gd name="connsiteX75" fmla="*/ 5182 w 10000"/>
              <a:gd name="connsiteY75" fmla="*/ 8563 h 10000"/>
              <a:gd name="connsiteX76" fmla="*/ 5108 w 10000"/>
              <a:gd name="connsiteY76" fmla="*/ 8156 h 10000"/>
              <a:gd name="connsiteX77" fmla="*/ 5076 w 10000"/>
              <a:gd name="connsiteY77" fmla="*/ 7989 h 10000"/>
              <a:gd name="connsiteX78" fmla="*/ 5000 w 10000"/>
              <a:gd name="connsiteY78" fmla="*/ 7976 h 10000"/>
              <a:gd name="connsiteX79" fmla="*/ 5083 w 10000"/>
              <a:gd name="connsiteY79" fmla="*/ 7976 h 10000"/>
              <a:gd name="connsiteX80" fmla="*/ 5083 w 10000"/>
              <a:gd name="connsiteY80" fmla="*/ 8294 h 10000"/>
              <a:gd name="connsiteX81" fmla="*/ 4958 w 10000"/>
              <a:gd name="connsiteY81" fmla="*/ 8051 h 10000"/>
              <a:gd name="connsiteX82" fmla="*/ 4870 w 10000"/>
              <a:gd name="connsiteY82" fmla="*/ 7742 h 10000"/>
              <a:gd name="connsiteX83" fmla="*/ 4917 w 10000"/>
              <a:gd name="connsiteY83" fmla="*/ 7976 h 10000"/>
              <a:gd name="connsiteX84" fmla="*/ 4597 w 10000"/>
              <a:gd name="connsiteY84" fmla="*/ 7949 h 10000"/>
              <a:gd name="connsiteX85" fmla="*/ 4677 w 10000"/>
              <a:gd name="connsiteY85" fmla="*/ 7758 h 10000"/>
              <a:gd name="connsiteX86" fmla="*/ 4592 w 10000"/>
              <a:gd name="connsiteY86" fmla="*/ 7717 h 10000"/>
              <a:gd name="connsiteX87" fmla="*/ 4497 w 10000"/>
              <a:gd name="connsiteY87" fmla="*/ 7741 h 10000"/>
              <a:gd name="connsiteX88" fmla="*/ 4359 w 10000"/>
              <a:gd name="connsiteY88" fmla="*/ 7908 h 10000"/>
              <a:gd name="connsiteX89" fmla="*/ 4337 w 10000"/>
              <a:gd name="connsiteY89" fmla="*/ 7764 h 10000"/>
              <a:gd name="connsiteX90" fmla="*/ 4345 w 10000"/>
              <a:gd name="connsiteY90" fmla="*/ 6926 h 10000"/>
              <a:gd name="connsiteX91" fmla="*/ 4122 w 10000"/>
              <a:gd name="connsiteY91" fmla="*/ 7657 h 10000"/>
              <a:gd name="connsiteX92" fmla="*/ 4058 w 10000"/>
              <a:gd name="connsiteY92" fmla="*/ 7178 h 10000"/>
              <a:gd name="connsiteX93" fmla="*/ 3954 w 10000"/>
              <a:gd name="connsiteY93" fmla="*/ 7091 h 10000"/>
              <a:gd name="connsiteX94" fmla="*/ 4044 w 10000"/>
              <a:gd name="connsiteY94" fmla="*/ 7625 h 10000"/>
              <a:gd name="connsiteX95" fmla="*/ 3833 w 10000"/>
              <a:gd name="connsiteY95" fmla="*/ 7018 h 10000"/>
              <a:gd name="connsiteX96" fmla="*/ 3719 w 10000"/>
              <a:gd name="connsiteY96" fmla="*/ 7098 h 10000"/>
              <a:gd name="connsiteX97" fmla="*/ 3750 w 10000"/>
              <a:gd name="connsiteY97" fmla="*/ 6381 h 10000"/>
              <a:gd name="connsiteX98" fmla="*/ 3631 w 10000"/>
              <a:gd name="connsiteY98" fmla="*/ 6481 h 10000"/>
              <a:gd name="connsiteX99" fmla="*/ 3615 w 10000"/>
              <a:gd name="connsiteY99" fmla="*/ 6481 h 10000"/>
              <a:gd name="connsiteX100" fmla="*/ 3465 w 10000"/>
              <a:gd name="connsiteY100" fmla="*/ 6512 h 10000"/>
              <a:gd name="connsiteX101" fmla="*/ 3406 w 10000"/>
              <a:gd name="connsiteY101" fmla="*/ 6016 h 10000"/>
              <a:gd name="connsiteX102" fmla="*/ 3198 w 10000"/>
              <a:gd name="connsiteY102" fmla="*/ 5936 h 10000"/>
              <a:gd name="connsiteX103" fmla="*/ 3091 w 10000"/>
              <a:gd name="connsiteY103" fmla="*/ 5984 h 10000"/>
              <a:gd name="connsiteX104" fmla="*/ 3006 w 10000"/>
              <a:gd name="connsiteY104" fmla="*/ 5649 h 10000"/>
              <a:gd name="connsiteX105" fmla="*/ 2990 w 10000"/>
              <a:gd name="connsiteY105" fmla="*/ 5649 h 10000"/>
              <a:gd name="connsiteX106" fmla="*/ 2936 w 10000"/>
              <a:gd name="connsiteY106" fmla="*/ 6096 h 10000"/>
              <a:gd name="connsiteX107" fmla="*/ 2910 w 10000"/>
              <a:gd name="connsiteY107" fmla="*/ 6064 h 10000"/>
              <a:gd name="connsiteX108" fmla="*/ 2851 w 10000"/>
              <a:gd name="connsiteY108" fmla="*/ 5312 h 10000"/>
              <a:gd name="connsiteX109" fmla="*/ 2840 w 10000"/>
              <a:gd name="connsiteY109" fmla="*/ 5312 h 10000"/>
              <a:gd name="connsiteX110" fmla="*/ 2840 w 10000"/>
              <a:gd name="connsiteY110" fmla="*/ 5520 h 10000"/>
              <a:gd name="connsiteX111" fmla="*/ 2798 w 10000"/>
              <a:gd name="connsiteY111" fmla="*/ 5392 h 10000"/>
              <a:gd name="connsiteX112" fmla="*/ 2814 w 10000"/>
              <a:gd name="connsiteY112" fmla="*/ 4896 h 10000"/>
              <a:gd name="connsiteX113" fmla="*/ 2563 w 10000"/>
              <a:gd name="connsiteY113" fmla="*/ 4768 h 10000"/>
              <a:gd name="connsiteX114" fmla="*/ 2440 w 10000"/>
              <a:gd name="connsiteY114" fmla="*/ 5025 h 10000"/>
              <a:gd name="connsiteX115" fmla="*/ 2023 w 10000"/>
              <a:gd name="connsiteY115" fmla="*/ 3649 h 10000"/>
              <a:gd name="connsiteX116" fmla="*/ 2034 w 10000"/>
              <a:gd name="connsiteY116" fmla="*/ 3856 h 10000"/>
              <a:gd name="connsiteX117" fmla="*/ 1815 w 10000"/>
              <a:gd name="connsiteY117" fmla="*/ 3745 h 10000"/>
              <a:gd name="connsiteX118" fmla="*/ 1815 w 10000"/>
              <a:gd name="connsiteY118" fmla="*/ 3615 h 10000"/>
              <a:gd name="connsiteX119" fmla="*/ 1842 w 10000"/>
              <a:gd name="connsiteY119" fmla="*/ 3232 h 10000"/>
              <a:gd name="connsiteX120" fmla="*/ 1773 w 10000"/>
              <a:gd name="connsiteY120" fmla="*/ 2992 h 10000"/>
              <a:gd name="connsiteX121" fmla="*/ 1580 w 10000"/>
              <a:gd name="connsiteY121" fmla="*/ 2783 h 10000"/>
              <a:gd name="connsiteX122" fmla="*/ 1468 w 10000"/>
              <a:gd name="connsiteY122" fmla="*/ 2944 h 10000"/>
              <a:gd name="connsiteX123" fmla="*/ 1468 w 10000"/>
              <a:gd name="connsiteY123" fmla="*/ 3568 h 10000"/>
              <a:gd name="connsiteX124" fmla="*/ 1442 w 10000"/>
              <a:gd name="connsiteY124" fmla="*/ 3615 h 10000"/>
              <a:gd name="connsiteX125" fmla="*/ 1383 w 10000"/>
              <a:gd name="connsiteY125" fmla="*/ 3615 h 10000"/>
              <a:gd name="connsiteX126" fmla="*/ 1233 w 10000"/>
              <a:gd name="connsiteY126" fmla="*/ 3152 h 10000"/>
              <a:gd name="connsiteX127" fmla="*/ 1095 w 10000"/>
              <a:gd name="connsiteY127" fmla="*/ 3952 h 10000"/>
              <a:gd name="connsiteX128" fmla="*/ 1041 w 10000"/>
              <a:gd name="connsiteY128" fmla="*/ 3904 h 10000"/>
              <a:gd name="connsiteX129" fmla="*/ 886 w 10000"/>
              <a:gd name="connsiteY129" fmla="*/ 2864 h 10000"/>
              <a:gd name="connsiteX130" fmla="*/ 721 w 10000"/>
              <a:gd name="connsiteY130" fmla="*/ 2576 h 10000"/>
              <a:gd name="connsiteX131" fmla="*/ 625 w 10000"/>
              <a:gd name="connsiteY131" fmla="*/ 2656 h 10000"/>
              <a:gd name="connsiteX132" fmla="*/ 651 w 10000"/>
              <a:gd name="connsiteY132" fmla="*/ 2288 h 10000"/>
              <a:gd name="connsiteX133" fmla="*/ 358 w 10000"/>
              <a:gd name="connsiteY133" fmla="*/ 2112 h 10000"/>
              <a:gd name="connsiteX134" fmla="*/ 416 w 10000"/>
              <a:gd name="connsiteY134" fmla="*/ 1904 h 10000"/>
              <a:gd name="connsiteX135" fmla="*/ 374 w 10000"/>
              <a:gd name="connsiteY135" fmla="*/ 1904 h 10000"/>
              <a:gd name="connsiteX136" fmla="*/ 251 w 10000"/>
              <a:gd name="connsiteY136" fmla="*/ 2112 h 10000"/>
              <a:gd name="connsiteX137" fmla="*/ 304 w 10000"/>
              <a:gd name="connsiteY137" fmla="*/ 1904 h 10000"/>
              <a:gd name="connsiteX138" fmla="*/ 320 w 10000"/>
              <a:gd name="connsiteY138" fmla="*/ 1824 h 10000"/>
              <a:gd name="connsiteX139" fmla="*/ 155 w 10000"/>
              <a:gd name="connsiteY139" fmla="*/ 2000 h 10000"/>
              <a:gd name="connsiteX140" fmla="*/ 155 w 10000"/>
              <a:gd name="connsiteY140" fmla="*/ 959 h 10000"/>
              <a:gd name="connsiteX141" fmla="*/ 43 w 10000"/>
              <a:gd name="connsiteY141" fmla="*/ 880 h 10000"/>
              <a:gd name="connsiteX142" fmla="*/ 0 w 10000"/>
              <a:gd name="connsiteY142" fmla="*/ 1088 h 10000"/>
              <a:gd name="connsiteX143" fmla="*/ 0 w 10000"/>
              <a:gd name="connsiteY143" fmla="*/ 0 h 10000"/>
              <a:gd name="connsiteX0" fmla="*/ 0 w 10000"/>
              <a:gd name="connsiteY0" fmla="*/ 0 h 10000"/>
              <a:gd name="connsiteX1" fmla="*/ 10000 w 10000"/>
              <a:gd name="connsiteY1" fmla="*/ 0 h 10000"/>
              <a:gd name="connsiteX2" fmla="*/ 10000 w 10000"/>
              <a:gd name="connsiteY2" fmla="*/ 5936 h 10000"/>
              <a:gd name="connsiteX3" fmla="*/ 9920 w 10000"/>
              <a:gd name="connsiteY3" fmla="*/ 5776 h 10000"/>
              <a:gd name="connsiteX4" fmla="*/ 9754 w 10000"/>
              <a:gd name="connsiteY4" fmla="*/ 6144 h 10000"/>
              <a:gd name="connsiteX5" fmla="*/ 9712 w 10000"/>
              <a:gd name="connsiteY5" fmla="*/ 7025 h 10000"/>
              <a:gd name="connsiteX6" fmla="*/ 9349 w 10000"/>
              <a:gd name="connsiteY6" fmla="*/ 7552 h 10000"/>
              <a:gd name="connsiteX7" fmla="*/ 9279 w 10000"/>
              <a:gd name="connsiteY7" fmla="*/ 7344 h 10000"/>
              <a:gd name="connsiteX8" fmla="*/ 9253 w 10000"/>
              <a:gd name="connsiteY8" fmla="*/ 7392 h 10000"/>
              <a:gd name="connsiteX9" fmla="*/ 9242 w 10000"/>
              <a:gd name="connsiteY9" fmla="*/ 7761 h 10000"/>
              <a:gd name="connsiteX10" fmla="*/ 9156 w 10000"/>
              <a:gd name="connsiteY10" fmla="*/ 7808 h 10000"/>
              <a:gd name="connsiteX11" fmla="*/ 9034 w 10000"/>
              <a:gd name="connsiteY11" fmla="*/ 7392 h 10000"/>
              <a:gd name="connsiteX12" fmla="*/ 9071 w 10000"/>
              <a:gd name="connsiteY12" fmla="*/ 7233 h 10000"/>
              <a:gd name="connsiteX13" fmla="*/ 9007 w 10000"/>
              <a:gd name="connsiteY13" fmla="*/ 6976 h 10000"/>
              <a:gd name="connsiteX14" fmla="*/ 8825 w 10000"/>
              <a:gd name="connsiteY14" fmla="*/ 7184 h 10000"/>
              <a:gd name="connsiteX15" fmla="*/ 8809 w 10000"/>
              <a:gd name="connsiteY15" fmla="*/ 7056 h 10000"/>
              <a:gd name="connsiteX16" fmla="*/ 8868 w 10000"/>
              <a:gd name="connsiteY16" fmla="*/ 6896 h 10000"/>
              <a:gd name="connsiteX17" fmla="*/ 8836 w 10000"/>
              <a:gd name="connsiteY17" fmla="*/ 6768 h 10000"/>
              <a:gd name="connsiteX18" fmla="*/ 8756 w 10000"/>
              <a:gd name="connsiteY18" fmla="*/ 6848 h 10000"/>
              <a:gd name="connsiteX19" fmla="*/ 8671 w 10000"/>
              <a:gd name="connsiteY19" fmla="*/ 6512 h 10000"/>
              <a:gd name="connsiteX20" fmla="*/ 8697 w 10000"/>
              <a:gd name="connsiteY20" fmla="*/ 6224 h 10000"/>
              <a:gd name="connsiteX21" fmla="*/ 8628 w 10000"/>
              <a:gd name="connsiteY21" fmla="*/ 6305 h 10000"/>
              <a:gd name="connsiteX22" fmla="*/ 8590 w 10000"/>
              <a:gd name="connsiteY22" fmla="*/ 7056 h 10000"/>
              <a:gd name="connsiteX23" fmla="*/ 8436 w 10000"/>
              <a:gd name="connsiteY23" fmla="*/ 6976 h 10000"/>
              <a:gd name="connsiteX24" fmla="*/ 8436 w 10000"/>
              <a:gd name="connsiteY24" fmla="*/ 6928 h 10000"/>
              <a:gd name="connsiteX25" fmla="*/ 8478 w 10000"/>
              <a:gd name="connsiteY25" fmla="*/ 6816 h 10000"/>
              <a:gd name="connsiteX26" fmla="*/ 8478 w 10000"/>
              <a:gd name="connsiteY26" fmla="*/ 6768 h 10000"/>
              <a:gd name="connsiteX27" fmla="*/ 8382 w 10000"/>
              <a:gd name="connsiteY27" fmla="*/ 6640 h 10000"/>
              <a:gd name="connsiteX28" fmla="*/ 8356 w 10000"/>
              <a:gd name="connsiteY28" fmla="*/ 6928 h 10000"/>
              <a:gd name="connsiteX29" fmla="*/ 8409 w 10000"/>
              <a:gd name="connsiteY29" fmla="*/ 7184 h 10000"/>
              <a:gd name="connsiteX30" fmla="*/ 8393 w 10000"/>
              <a:gd name="connsiteY30" fmla="*/ 7184 h 10000"/>
              <a:gd name="connsiteX31" fmla="*/ 8297 w 10000"/>
              <a:gd name="connsiteY31" fmla="*/ 6928 h 10000"/>
              <a:gd name="connsiteX32" fmla="*/ 8254 w 10000"/>
              <a:gd name="connsiteY32" fmla="*/ 6481 h 10000"/>
              <a:gd name="connsiteX33" fmla="*/ 8217 w 10000"/>
              <a:gd name="connsiteY33" fmla="*/ 6481 h 10000"/>
              <a:gd name="connsiteX34" fmla="*/ 8201 w 10000"/>
              <a:gd name="connsiteY34" fmla="*/ 6640 h 10000"/>
              <a:gd name="connsiteX35" fmla="*/ 8115 w 10000"/>
              <a:gd name="connsiteY35" fmla="*/ 6512 h 10000"/>
              <a:gd name="connsiteX36" fmla="*/ 8078 w 10000"/>
              <a:gd name="connsiteY36" fmla="*/ 6720 h 10000"/>
              <a:gd name="connsiteX37" fmla="*/ 8078 w 10000"/>
              <a:gd name="connsiteY37" fmla="*/ 6559 h 10000"/>
              <a:gd name="connsiteX38" fmla="*/ 7939 w 10000"/>
              <a:gd name="connsiteY38" fmla="*/ 6896 h 10000"/>
              <a:gd name="connsiteX39" fmla="*/ 7854 w 10000"/>
              <a:gd name="connsiteY39" fmla="*/ 6896 h 10000"/>
              <a:gd name="connsiteX40" fmla="*/ 7645 w 10000"/>
              <a:gd name="connsiteY40" fmla="*/ 7392 h 10000"/>
              <a:gd name="connsiteX41" fmla="*/ 7603 w 10000"/>
              <a:gd name="connsiteY41" fmla="*/ 7233 h 10000"/>
              <a:gd name="connsiteX42" fmla="*/ 7635 w 10000"/>
              <a:gd name="connsiteY42" fmla="*/ 7552 h 10000"/>
              <a:gd name="connsiteX43" fmla="*/ 7533 w 10000"/>
              <a:gd name="connsiteY43" fmla="*/ 7552 h 10000"/>
              <a:gd name="connsiteX44" fmla="*/ 7453 w 10000"/>
              <a:gd name="connsiteY44" fmla="*/ 8256 h 10000"/>
              <a:gd name="connsiteX45" fmla="*/ 7330 w 10000"/>
              <a:gd name="connsiteY45" fmla="*/ 8464 h 10000"/>
              <a:gd name="connsiteX46" fmla="*/ 7368 w 10000"/>
              <a:gd name="connsiteY46" fmla="*/ 8720 h 10000"/>
              <a:gd name="connsiteX47" fmla="*/ 7341 w 10000"/>
              <a:gd name="connsiteY47" fmla="*/ 8880 h 10000"/>
              <a:gd name="connsiteX48" fmla="*/ 7261 w 10000"/>
              <a:gd name="connsiteY48" fmla="*/ 8768 h 10000"/>
              <a:gd name="connsiteX49" fmla="*/ 7192 w 10000"/>
              <a:gd name="connsiteY49" fmla="*/ 9345 h 10000"/>
              <a:gd name="connsiteX50" fmla="*/ 7160 w 10000"/>
              <a:gd name="connsiteY50" fmla="*/ 9345 h 10000"/>
              <a:gd name="connsiteX51" fmla="*/ 7149 w 10000"/>
              <a:gd name="connsiteY51" fmla="*/ 9088 h 10000"/>
              <a:gd name="connsiteX52" fmla="*/ 7122 w 10000"/>
              <a:gd name="connsiteY52" fmla="*/ 9264 h 10000"/>
              <a:gd name="connsiteX53" fmla="*/ 7090 w 10000"/>
              <a:gd name="connsiteY53" fmla="*/ 9504 h 10000"/>
              <a:gd name="connsiteX54" fmla="*/ 6887 w 10000"/>
              <a:gd name="connsiteY54" fmla="*/ 9504 h 10000"/>
              <a:gd name="connsiteX55" fmla="*/ 6845 w 10000"/>
              <a:gd name="connsiteY55" fmla="*/ 10000 h 10000"/>
              <a:gd name="connsiteX56" fmla="*/ 6818 w 10000"/>
              <a:gd name="connsiteY56" fmla="*/ 9584 h 10000"/>
              <a:gd name="connsiteX57" fmla="*/ 6620 w 10000"/>
              <a:gd name="connsiteY57" fmla="*/ 9792 h 10000"/>
              <a:gd name="connsiteX58" fmla="*/ 6385 w 10000"/>
              <a:gd name="connsiteY58" fmla="*/ 9088 h 10000"/>
              <a:gd name="connsiteX59" fmla="*/ 6385 w 10000"/>
              <a:gd name="connsiteY59" fmla="*/ 9216 h 10000"/>
              <a:gd name="connsiteX60" fmla="*/ 6428 w 10000"/>
              <a:gd name="connsiteY60" fmla="*/ 9345 h 10000"/>
              <a:gd name="connsiteX61" fmla="*/ 6273 w 10000"/>
              <a:gd name="connsiteY61" fmla="*/ 9552 h 10000"/>
              <a:gd name="connsiteX62" fmla="*/ 6316 w 10000"/>
              <a:gd name="connsiteY62" fmla="*/ 9633 h 10000"/>
              <a:gd name="connsiteX63" fmla="*/ 6193 w 10000"/>
              <a:gd name="connsiteY63" fmla="*/ 9792 h 10000"/>
              <a:gd name="connsiteX64" fmla="*/ 6097 w 10000"/>
              <a:gd name="connsiteY64" fmla="*/ 9376 h 10000"/>
              <a:gd name="connsiteX65" fmla="*/ 6054 w 10000"/>
              <a:gd name="connsiteY65" fmla="*/ 9376 h 10000"/>
              <a:gd name="connsiteX66" fmla="*/ 6054 w 10000"/>
              <a:gd name="connsiteY66" fmla="*/ 9680 h 10000"/>
              <a:gd name="connsiteX67" fmla="*/ 5919 w 10000"/>
              <a:gd name="connsiteY67" fmla="*/ 8803 h 10000"/>
              <a:gd name="connsiteX68" fmla="*/ 5879 w 10000"/>
              <a:gd name="connsiteY68" fmla="*/ 6977 h 10000"/>
              <a:gd name="connsiteX69" fmla="*/ 5753 w 10000"/>
              <a:gd name="connsiteY69" fmla="*/ 7138 h 10000"/>
              <a:gd name="connsiteX70" fmla="*/ 5700 w 10000"/>
              <a:gd name="connsiteY70" fmla="*/ 7177 h 10000"/>
              <a:gd name="connsiteX71" fmla="*/ 5559 w 10000"/>
              <a:gd name="connsiteY71" fmla="*/ 7199 h 10000"/>
              <a:gd name="connsiteX72" fmla="*/ 5472 w 10000"/>
              <a:gd name="connsiteY72" fmla="*/ 7208 h 10000"/>
              <a:gd name="connsiteX73" fmla="*/ 5335 w 10000"/>
              <a:gd name="connsiteY73" fmla="*/ 8356 h 10000"/>
              <a:gd name="connsiteX74" fmla="*/ 5289 w 10000"/>
              <a:gd name="connsiteY74" fmla="*/ 8156 h 10000"/>
              <a:gd name="connsiteX75" fmla="*/ 5182 w 10000"/>
              <a:gd name="connsiteY75" fmla="*/ 8563 h 10000"/>
              <a:gd name="connsiteX76" fmla="*/ 5108 w 10000"/>
              <a:gd name="connsiteY76" fmla="*/ 8156 h 10000"/>
              <a:gd name="connsiteX77" fmla="*/ 5076 w 10000"/>
              <a:gd name="connsiteY77" fmla="*/ 7989 h 10000"/>
              <a:gd name="connsiteX78" fmla="*/ 5000 w 10000"/>
              <a:gd name="connsiteY78" fmla="*/ 7976 h 10000"/>
              <a:gd name="connsiteX79" fmla="*/ 5083 w 10000"/>
              <a:gd name="connsiteY79" fmla="*/ 7976 h 10000"/>
              <a:gd name="connsiteX80" fmla="*/ 5083 w 10000"/>
              <a:gd name="connsiteY80" fmla="*/ 8294 h 10000"/>
              <a:gd name="connsiteX81" fmla="*/ 4958 w 10000"/>
              <a:gd name="connsiteY81" fmla="*/ 8051 h 10000"/>
              <a:gd name="connsiteX82" fmla="*/ 4870 w 10000"/>
              <a:gd name="connsiteY82" fmla="*/ 7742 h 10000"/>
              <a:gd name="connsiteX83" fmla="*/ 4917 w 10000"/>
              <a:gd name="connsiteY83" fmla="*/ 7976 h 10000"/>
              <a:gd name="connsiteX84" fmla="*/ 4597 w 10000"/>
              <a:gd name="connsiteY84" fmla="*/ 7949 h 10000"/>
              <a:gd name="connsiteX85" fmla="*/ 4677 w 10000"/>
              <a:gd name="connsiteY85" fmla="*/ 7758 h 10000"/>
              <a:gd name="connsiteX86" fmla="*/ 4592 w 10000"/>
              <a:gd name="connsiteY86" fmla="*/ 7717 h 10000"/>
              <a:gd name="connsiteX87" fmla="*/ 4497 w 10000"/>
              <a:gd name="connsiteY87" fmla="*/ 7741 h 10000"/>
              <a:gd name="connsiteX88" fmla="*/ 4359 w 10000"/>
              <a:gd name="connsiteY88" fmla="*/ 7908 h 10000"/>
              <a:gd name="connsiteX89" fmla="*/ 4337 w 10000"/>
              <a:gd name="connsiteY89" fmla="*/ 7764 h 10000"/>
              <a:gd name="connsiteX90" fmla="*/ 4345 w 10000"/>
              <a:gd name="connsiteY90" fmla="*/ 6926 h 10000"/>
              <a:gd name="connsiteX91" fmla="*/ 4122 w 10000"/>
              <a:gd name="connsiteY91" fmla="*/ 7657 h 10000"/>
              <a:gd name="connsiteX92" fmla="*/ 4058 w 10000"/>
              <a:gd name="connsiteY92" fmla="*/ 7178 h 10000"/>
              <a:gd name="connsiteX93" fmla="*/ 3954 w 10000"/>
              <a:gd name="connsiteY93" fmla="*/ 7091 h 10000"/>
              <a:gd name="connsiteX94" fmla="*/ 4044 w 10000"/>
              <a:gd name="connsiteY94" fmla="*/ 7625 h 10000"/>
              <a:gd name="connsiteX95" fmla="*/ 3833 w 10000"/>
              <a:gd name="connsiteY95" fmla="*/ 7018 h 10000"/>
              <a:gd name="connsiteX96" fmla="*/ 3719 w 10000"/>
              <a:gd name="connsiteY96" fmla="*/ 7098 h 10000"/>
              <a:gd name="connsiteX97" fmla="*/ 3750 w 10000"/>
              <a:gd name="connsiteY97" fmla="*/ 6381 h 10000"/>
              <a:gd name="connsiteX98" fmla="*/ 3631 w 10000"/>
              <a:gd name="connsiteY98" fmla="*/ 6481 h 10000"/>
              <a:gd name="connsiteX99" fmla="*/ 3615 w 10000"/>
              <a:gd name="connsiteY99" fmla="*/ 6481 h 10000"/>
              <a:gd name="connsiteX100" fmla="*/ 3465 w 10000"/>
              <a:gd name="connsiteY100" fmla="*/ 6512 h 10000"/>
              <a:gd name="connsiteX101" fmla="*/ 3406 w 10000"/>
              <a:gd name="connsiteY101" fmla="*/ 6016 h 10000"/>
              <a:gd name="connsiteX102" fmla="*/ 3198 w 10000"/>
              <a:gd name="connsiteY102" fmla="*/ 5936 h 10000"/>
              <a:gd name="connsiteX103" fmla="*/ 3091 w 10000"/>
              <a:gd name="connsiteY103" fmla="*/ 5984 h 10000"/>
              <a:gd name="connsiteX104" fmla="*/ 3006 w 10000"/>
              <a:gd name="connsiteY104" fmla="*/ 5649 h 10000"/>
              <a:gd name="connsiteX105" fmla="*/ 2990 w 10000"/>
              <a:gd name="connsiteY105" fmla="*/ 5649 h 10000"/>
              <a:gd name="connsiteX106" fmla="*/ 2936 w 10000"/>
              <a:gd name="connsiteY106" fmla="*/ 6096 h 10000"/>
              <a:gd name="connsiteX107" fmla="*/ 2910 w 10000"/>
              <a:gd name="connsiteY107" fmla="*/ 6064 h 10000"/>
              <a:gd name="connsiteX108" fmla="*/ 2851 w 10000"/>
              <a:gd name="connsiteY108" fmla="*/ 5312 h 10000"/>
              <a:gd name="connsiteX109" fmla="*/ 2840 w 10000"/>
              <a:gd name="connsiteY109" fmla="*/ 5312 h 10000"/>
              <a:gd name="connsiteX110" fmla="*/ 2840 w 10000"/>
              <a:gd name="connsiteY110" fmla="*/ 5520 h 10000"/>
              <a:gd name="connsiteX111" fmla="*/ 2798 w 10000"/>
              <a:gd name="connsiteY111" fmla="*/ 5392 h 10000"/>
              <a:gd name="connsiteX112" fmla="*/ 2814 w 10000"/>
              <a:gd name="connsiteY112" fmla="*/ 4896 h 10000"/>
              <a:gd name="connsiteX113" fmla="*/ 2563 w 10000"/>
              <a:gd name="connsiteY113" fmla="*/ 4768 h 10000"/>
              <a:gd name="connsiteX114" fmla="*/ 2440 w 10000"/>
              <a:gd name="connsiteY114" fmla="*/ 5025 h 10000"/>
              <a:gd name="connsiteX115" fmla="*/ 2023 w 10000"/>
              <a:gd name="connsiteY115" fmla="*/ 3649 h 10000"/>
              <a:gd name="connsiteX116" fmla="*/ 2034 w 10000"/>
              <a:gd name="connsiteY116" fmla="*/ 3856 h 10000"/>
              <a:gd name="connsiteX117" fmla="*/ 1815 w 10000"/>
              <a:gd name="connsiteY117" fmla="*/ 3745 h 10000"/>
              <a:gd name="connsiteX118" fmla="*/ 1815 w 10000"/>
              <a:gd name="connsiteY118" fmla="*/ 3615 h 10000"/>
              <a:gd name="connsiteX119" fmla="*/ 1842 w 10000"/>
              <a:gd name="connsiteY119" fmla="*/ 3232 h 10000"/>
              <a:gd name="connsiteX120" fmla="*/ 1773 w 10000"/>
              <a:gd name="connsiteY120" fmla="*/ 2992 h 10000"/>
              <a:gd name="connsiteX121" fmla="*/ 1580 w 10000"/>
              <a:gd name="connsiteY121" fmla="*/ 2783 h 10000"/>
              <a:gd name="connsiteX122" fmla="*/ 1468 w 10000"/>
              <a:gd name="connsiteY122" fmla="*/ 2944 h 10000"/>
              <a:gd name="connsiteX123" fmla="*/ 1468 w 10000"/>
              <a:gd name="connsiteY123" fmla="*/ 3568 h 10000"/>
              <a:gd name="connsiteX124" fmla="*/ 1442 w 10000"/>
              <a:gd name="connsiteY124" fmla="*/ 3615 h 10000"/>
              <a:gd name="connsiteX125" fmla="*/ 1383 w 10000"/>
              <a:gd name="connsiteY125" fmla="*/ 3615 h 10000"/>
              <a:gd name="connsiteX126" fmla="*/ 1233 w 10000"/>
              <a:gd name="connsiteY126" fmla="*/ 3152 h 10000"/>
              <a:gd name="connsiteX127" fmla="*/ 1095 w 10000"/>
              <a:gd name="connsiteY127" fmla="*/ 3952 h 10000"/>
              <a:gd name="connsiteX128" fmla="*/ 1041 w 10000"/>
              <a:gd name="connsiteY128" fmla="*/ 3904 h 10000"/>
              <a:gd name="connsiteX129" fmla="*/ 886 w 10000"/>
              <a:gd name="connsiteY129" fmla="*/ 2864 h 10000"/>
              <a:gd name="connsiteX130" fmla="*/ 721 w 10000"/>
              <a:gd name="connsiteY130" fmla="*/ 2576 h 10000"/>
              <a:gd name="connsiteX131" fmla="*/ 625 w 10000"/>
              <a:gd name="connsiteY131" fmla="*/ 2656 h 10000"/>
              <a:gd name="connsiteX132" fmla="*/ 651 w 10000"/>
              <a:gd name="connsiteY132" fmla="*/ 2288 h 10000"/>
              <a:gd name="connsiteX133" fmla="*/ 358 w 10000"/>
              <a:gd name="connsiteY133" fmla="*/ 2112 h 10000"/>
              <a:gd name="connsiteX134" fmla="*/ 416 w 10000"/>
              <a:gd name="connsiteY134" fmla="*/ 1904 h 10000"/>
              <a:gd name="connsiteX135" fmla="*/ 374 w 10000"/>
              <a:gd name="connsiteY135" fmla="*/ 1904 h 10000"/>
              <a:gd name="connsiteX136" fmla="*/ 251 w 10000"/>
              <a:gd name="connsiteY136" fmla="*/ 2112 h 10000"/>
              <a:gd name="connsiteX137" fmla="*/ 304 w 10000"/>
              <a:gd name="connsiteY137" fmla="*/ 1904 h 10000"/>
              <a:gd name="connsiteX138" fmla="*/ 320 w 10000"/>
              <a:gd name="connsiteY138" fmla="*/ 1824 h 10000"/>
              <a:gd name="connsiteX139" fmla="*/ 155 w 10000"/>
              <a:gd name="connsiteY139" fmla="*/ 2000 h 10000"/>
              <a:gd name="connsiteX140" fmla="*/ 155 w 10000"/>
              <a:gd name="connsiteY140" fmla="*/ 959 h 10000"/>
              <a:gd name="connsiteX141" fmla="*/ 43 w 10000"/>
              <a:gd name="connsiteY141" fmla="*/ 880 h 10000"/>
              <a:gd name="connsiteX142" fmla="*/ 0 w 10000"/>
              <a:gd name="connsiteY142" fmla="*/ 1088 h 10000"/>
              <a:gd name="connsiteX143" fmla="*/ 0 w 10000"/>
              <a:gd name="connsiteY143" fmla="*/ 0 h 10000"/>
              <a:gd name="connsiteX0" fmla="*/ 0 w 10000"/>
              <a:gd name="connsiteY0" fmla="*/ 0 h 10000"/>
              <a:gd name="connsiteX1" fmla="*/ 10000 w 10000"/>
              <a:gd name="connsiteY1" fmla="*/ 0 h 10000"/>
              <a:gd name="connsiteX2" fmla="*/ 10000 w 10000"/>
              <a:gd name="connsiteY2" fmla="*/ 5936 h 10000"/>
              <a:gd name="connsiteX3" fmla="*/ 9920 w 10000"/>
              <a:gd name="connsiteY3" fmla="*/ 5776 h 10000"/>
              <a:gd name="connsiteX4" fmla="*/ 9754 w 10000"/>
              <a:gd name="connsiteY4" fmla="*/ 6144 h 10000"/>
              <a:gd name="connsiteX5" fmla="*/ 9712 w 10000"/>
              <a:gd name="connsiteY5" fmla="*/ 7025 h 10000"/>
              <a:gd name="connsiteX6" fmla="*/ 9349 w 10000"/>
              <a:gd name="connsiteY6" fmla="*/ 7552 h 10000"/>
              <a:gd name="connsiteX7" fmla="*/ 9279 w 10000"/>
              <a:gd name="connsiteY7" fmla="*/ 7344 h 10000"/>
              <a:gd name="connsiteX8" fmla="*/ 9253 w 10000"/>
              <a:gd name="connsiteY8" fmla="*/ 7392 h 10000"/>
              <a:gd name="connsiteX9" fmla="*/ 9242 w 10000"/>
              <a:gd name="connsiteY9" fmla="*/ 7761 h 10000"/>
              <a:gd name="connsiteX10" fmla="*/ 9156 w 10000"/>
              <a:gd name="connsiteY10" fmla="*/ 7808 h 10000"/>
              <a:gd name="connsiteX11" fmla="*/ 9034 w 10000"/>
              <a:gd name="connsiteY11" fmla="*/ 7392 h 10000"/>
              <a:gd name="connsiteX12" fmla="*/ 9071 w 10000"/>
              <a:gd name="connsiteY12" fmla="*/ 7233 h 10000"/>
              <a:gd name="connsiteX13" fmla="*/ 9007 w 10000"/>
              <a:gd name="connsiteY13" fmla="*/ 6976 h 10000"/>
              <a:gd name="connsiteX14" fmla="*/ 8825 w 10000"/>
              <a:gd name="connsiteY14" fmla="*/ 7184 h 10000"/>
              <a:gd name="connsiteX15" fmla="*/ 8809 w 10000"/>
              <a:gd name="connsiteY15" fmla="*/ 7056 h 10000"/>
              <a:gd name="connsiteX16" fmla="*/ 8868 w 10000"/>
              <a:gd name="connsiteY16" fmla="*/ 6896 h 10000"/>
              <a:gd name="connsiteX17" fmla="*/ 8836 w 10000"/>
              <a:gd name="connsiteY17" fmla="*/ 6768 h 10000"/>
              <a:gd name="connsiteX18" fmla="*/ 8756 w 10000"/>
              <a:gd name="connsiteY18" fmla="*/ 6848 h 10000"/>
              <a:gd name="connsiteX19" fmla="*/ 8671 w 10000"/>
              <a:gd name="connsiteY19" fmla="*/ 6512 h 10000"/>
              <a:gd name="connsiteX20" fmla="*/ 8697 w 10000"/>
              <a:gd name="connsiteY20" fmla="*/ 6224 h 10000"/>
              <a:gd name="connsiteX21" fmla="*/ 8628 w 10000"/>
              <a:gd name="connsiteY21" fmla="*/ 6305 h 10000"/>
              <a:gd name="connsiteX22" fmla="*/ 8590 w 10000"/>
              <a:gd name="connsiteY22" fmla="*/ 7056 h 10000"/>
              <a:gd name="connsiteX23" fmla="*/ 8436 w 10000"/>
              <a:gd name="connsiteY23" fmla="*/ 6976 h 10000"/>
              <a:gd name="connsiteX24" fmla="*/ 8436 w 10000"/>
              <a:gd name="connsiteY24" fmla="*/ 6928 h 10000"/>
              <a:gd name="connsiteX25" fmla="*/ 8478 w 10000"/>
              <a:gd name="connsiteY25" fmla="*/ 6816 h 10000"/>
              <a:gd name="connsiteX26" fmla="*/ 8478 w 10000"/>
              <a:gd name="connsiteY26" fmla="*/ 6768 h 10000"/>
              <a:gd name="connsiteX27" fmla="*/ 8382 w 10000"/>
              <a:gd name="connsiteY27" fmla="*/ 6640 h 10000"/>
              <a:gd name="connsiteX28" fmla="*/ 8356 w 10000"/>
              <a:gd name="connsiteY28" fmla="*/ 6928 h 10000"/>
              <a:gd name="connsiteX29" fmla="*/ 8409 w 10000"/>
              <a:gd name="connsiteY29" fmla="*/ 7184 h 10000"/>
              <a:gd name="connsiteX30" fmla="*/ 8393 w 10000"/>
              <a:gd name="connsiteY30" fmla="*/ 7184 h 10000"/>
              <a:gd name="connsiteX31" fmla="*/ 8297 w 10000"/>
              <a:gd name="connsiteY31" fmla="*/ 6928 h 10000"/>
              <a:gd name="connsiteX32" fmla="*/ 8254 w 10000"/>
              <a:gd name="connsiteY32" fmla="*/ 6481 h 10000"/>
              <a:gd name="connsiteX33" fmla="*/ 8217 w 10000"/>
              <a:gd name="connsiteY33" fmla="*/ 6481 h 10000"/>
              <a:gd name="connsiteX34" fmla="*/ 8201 w 10000"/>
              <a:gd name="connsiteY34" fmla="*/ 6640 h 10000"/>
              <a:gd name="connsiteX35" fmla="*/ 8115 w 10000"/>
              <a:gd name="connsiteY35" fmla="*/ 6512 h 10000"/>
              <a:gd name="connsiteX36" fmla="*/ 8078 w 10000"/>
              <a:gd name="connsiteY36" fmla="*/ 6720 h 10000"/>
              <a:gd name="connsiteX37" fmla="*/ 8078 w 10000"/>
              <a:gd name="connsiteY37" fmla="*/ 6559 h 10000"/>
              <a:gd name="connsiteX38" fmla="*/ 7939 w 10000"/>
              <a:gd name="connsiteY38" fmla="*/ 6896 h 10000"/>
              <a:gd name="connsiteX39" fmla="*/ 7854 w 10000"/>
              <a:gd name="connsiteY39" fmla="*/ 6896 h 10000"/>
              <a:gd name="connsiteX40" fmla="*/ 7645 w 10000"/>
              <a:gd name="connsiteY40" fmla="*/ 7392 h 10000"/>
              <a:gd name="connsiteX41" fmla="*/ 7603 w 10000"/>
              <a:gd name="connsiteY41" fmla="*/ 7233 h 10000"/>
              <a:gd name="connsiteX42" fmla="*/ 7635 w 10000"/>
              <a:gd name="connsiteY42" fmla="*/ 7552 h 10000"/>
              <a:gd name="connsiteX43" fmla="*/ 7533 w 10000"/>
              <a:gd name="connsiteY43" fmla="*/ 7552 h 10000"/>
              <a:gd name="connsiteX44" fmla="*/ 7453 w 10000"/>
              <a:gd name="connsiteY44" fmla="*/ 8256 h 10000"/>
              <a:gd name="connsiteX45" fmla="*/ 7330 w 10000"/>
              <a:gd name="connsiteY45" fmla="*/ 8464 h 10000"/>
              <a:gd name="connsiteX46" fmla="*/ 7368 w 10000"/>
              <a:gd name="connsiteY46" fmla="*/ 8720 h 10000"/>
              <a:gd name="connsiteX47" fmla="*/ 7341 w 10000"/>
              <a:gd name="connsiteY47" fmla="*/ 8880 h 10000"/>
              <a:gd name="connsiteX48" fmla="*/ 7261 w 10000"/>
              <a:gd name="connsiteY48" fmla="*/ 8768 h 10000"/>
              <a:gd name="connsiteX49" fmla="*/ 7192 w 10000"/>
              <a:gd name="connsiteY49" fmla="*/ 9345 h 10000"/>
              <a:gd name="connsiteX50" fmla="*/ 7160 w 10000"/>
              <a:gd name="connsiteY50" fmla="*/ 9345 h 10000"/>
              <a:gd name="connsiteX51" fmla="*/ 7149 w 10000"/>
              <a:gd name="connsiteY51" fmla="*/ 9088 h 10000"/>
              <a:gd name="connsiteX52" fmla="*/ 7122 w 10000"/>
              <a:gd name="connsiteY52" fmla="*/ 9264 h 10000"/>
              <a:gd name="connsiteX53" fmla="*/ 7090 w 10000"/>
              <a:gd name="connsiteY53" fmla="*/ 9504 h 10000"/>
              <a:gd name="connsiteX54" fmla="*/ 6887 w 10000"/>
              <a:gd name="connsiteY54" fmla="*/ 9504 h 10000"/>
              <a:gd name="connsiteX55" fmla="*/ 6845 w 10000"/>
              <a:gd name="connsiteY55" fmla="*/ 10000 h 10000"/>
              <a:gd name="connsiteX56" fmla="*/ 6818 w 10000"/>
              <a:gd name="connsiteY56" fmla="*/ 9584 h 10000"/>
              <a:gd name="connsiteX57" fmla="*/ 6620 w 10000"/>
              <a:gd name="connsiteY57" fmla="*/ 9792 h 10000"/>
              <a:gd name="connsiteX58" fmla="*/ 6385 w 10000"/>
              <a:gd name="connsiteY58" fmla="*/ 9088 h 10000"/>
              <a:gd name="connsiteX59" fmla="*/ 6385 w 10000"/>
              <a:gd name="connsiteY59" fmla="*/ 9216 h 10000"/>
              <a:gd name="connsiteX60" fmla="*/ 6428 w 10000"/>
              <a:gd name="connsiteY60" fmla="*/ 9345 h 10000"/>
              <a:gd name="connsiteX61" fmla="*/ 6273 w 10000"/>
              <a:gd name="connsiteY61" fmla="*/ 9552 h 10000"/>
              <a:gd name="connsiteX62" fmla="*/ 6316 w 10000"/>
              <a:gd name="connsiteY62" fmla="*/ 9633 h 10000"/>
              <a:gd name="connsiteX63" fmla="*/ 6193 w 10000"/>
              <a:gd name="connsiteY63" fmla="*/ 9792 h 10000"/>
              <a:gd name="connsiteX64" fmla="*/ 6097 w 10000"/>
              <a:gd name="connsiteY64" fmla="*/ 9376 h 10000"/>
              <a:gd name="connsiteX65" fmla="*/ 6054 w 10000"/>
              <a:gd name="connsiteY65" fmla="*/ 9376 h 10000"/>
              <a:gd name="connsiteX66" fmla="*/ 6054 w 10000"/>
              <a:gd name="connsiteY66" fmla="*/ 9680 h 10000"/>
              <a:gd name="connsiteX67" fmla="*/ 5919 w 10000"/>
              <a:gd name="connsiteY67" fmla="*/ 8803 h 10000"/>
              <a:gd name="connsiteX68" fmla="*/ 5879 w 10000"/>
              <a:gd name="connsiteY68" fmla="*/ 6977 h 10000"/>
              <a:gd name="connsiteX69" fmla="*/ 5753 w 10000"/>
              <a:gd name="connsiteY69" fmla="*/ 7138 h 10000"/>
              <a:gd name="connsiteX70" fmla="*/ 5700 w 10000"/>
              <a:gd name="connsiteY70" fmla="*/ 7177 h 10000"/>
              <a:gd name="connsiteX71" fmla="*/ 5559 w 10000"/>
              <a:gd name="connsiteY71" fmla="*/ 7199 h 10000"/>
              <a:gd name="connsiteX72" fmla="*/ 5472 w 10000"/>
              <a:gd name="connsiteY72" fmla="*/ 7208 h 10000"/>
              <a:gd name="connsiteX73" fmla="*/ 5335 w 10000"/>
              <a:gd name="connsiteY73" fmla="*/ 8356 h 10000"/>
              <a:gd name="connsiteX74" fmla="*/ 5268 w 10000"/>
              <a:gd name="connsiteY74" fmla="*/ 7398 h 10000"/>
              <a:gd name="connsiteX75" fmla="*/ 5182 w 10000"/>
              <a:gd name="connsiteY75" fmla="*/ 8563 h 10000"/>
              <a:gd name="connsiteX76" fmla="*/ 5108 w 10000"/>
              <a:gd name="connsiteY76" fmla="*/ 8156 h 10000"/>
              <a:gd name="connsiteX77" fmla="*/ 5076 w 10000"/>
              <a:gd name="connsiteY77" fmla="*/ 7989 h 10000"/>
              <a:gd name="connsiteX78" fmla="*/ 5000 w 10000"/>
              <a:gd name="connsiteY78" fmla="*/ 7976 h 10000"/>
              <a:gd name="connsiteX79" fmla="*/ 5083 w 10000"/>
              <a:gd name="connsiteY79" fmla="*/ 7976 h 10000"/>
              <a:gd name="connsiteX80" fmla="*/ 5083 w 10000"/>
              <a:gd name="connsiteY80" fmla="*/ 8294 h 10000"/>
              <a:gd name="connsiteX81" fmla="*/ 4958 w 10000"/>
              <a:gd name="connsiteY81" fmla="*/ 8051 h 10000"/>
              <a:gd name="connsiteX82" fmla="*/ 4870 w 10000"/>
              <a:gd name="connsiteY82" fmla="*/ 7742 h 10000"/>
              <a:gd name="connsiteX83" fmla="*/ 4917 w 10000"/>
              <a:gd name="connsiteY83" fmla="*/ 7976 h 10000"/>
              <a:gd name="connsiteX84" fmla="*/ 4597 w 10000"/>
              <a:gd name="connsiteY84" fmla="*/ 7949 h 10000"/>
              <a:gd name="connsiteX85" fmla="*/ 4677 w 10000"/>
              <a:gd name="connsiteY85" fmla="*/ 7758 h 10000"/>
              <a:gd name="connsiteX86" fmla="*/ 4592 w 10000"/>
              <a:gd name="connsiteY86" fmla="*/ 7717 h 10000"/>
              <a:gd name="connsiteX87" fmla="*/ 4497 w 10000"/>
              <a:gd name="connsiteY87" fmla="*/ 7741 h 10000"/>
              <a:gd name="connsiteX88" fmla="*/ 4359 w 10000"/>
              <a:gd name="connsiteY88" fmla="*/ 7908 h 10000"/>
              <a:gd name="connsiteX89" fmla="*/ 4337 w 10000"/>
              <a:gd name="connsiteY89" fmla="*/ 7764 h 10000"/>
              <a:gd name="connsiteX90" fmla="*/ 4345 w 10000"/>
              <a:gd name="connsiteY90" fmla="*/ 6926 h 10000"/>
              <a:gd name="connsiteX91" fmla="*/ 4122 w 10000"/>
              <a:gd name="connsiteY91" fmla="*/ 7657 h 10000"/>
              <a:gd name="connsiteX92" fmla="*/ 4058 w 10000"/>
              <a:gd name="connsiteY92" fmla="*/ 7178 h 10000"/>
              <a:gd name="connsiteX93" fmla="*/ 3954 w 10000"/>
              <a:gd name="connsiteY93" fmla="*/ 7091 h 10000"/>
              <a:gd name="connsiteX94" fmla="*/ 4044 w 10000"/>
              <a:gd name="connsiteY94" fmla="*/ 7625 h 10000"/>
              <a:gd name="connsiteX95" fmla="*/ 3833 w 10000"/>
              <a:gd name="connsiteY95" fmla="*/ 7018 h 10000"/>
              <a:gd name="connsiteX96" fmla="*/ 3719 w 10000"/>
              <a:gd name="connsiteY96" fmla="*/ 7098 h 10000"/>
              <a:gd name="connsiteX97" fmla="*/ 3750 w 10000"/>
              <a:gd name="connsiteY97" fmla="*/ 6381 h 10000"/>
              <a:gd name="connsiteX98" fmla="*/ 3631 w 10000"/>
              <a:gd name="connsiteY98" fmla="*/ 6481 h 10000"/>
              <a:gd name="connsiteX99" fmla="*/ 3615 w 10000"/>
              <a:gd name="connsiteY99" fmla="*/ 6481 h 10000"/>
              <a:gd name="connsiteX100" fmla="*/ 3465 w 10000"/>
              <a:gd name="connsiteY100" fmla="*/ 6512 h 10000"/>
              <a:gd name="connsiteX101" fmla="*/ 3406 w 10000"/>
              <a:gd name="connsiteY101" fmla="*/ 6016 h 10000"/>
              <a:gd name="connsiteX102" fmla="*/ 3198 w 10000"/>
              <a:gd name="connsiteY102" fmla="*/ 5936 h 10000"/>
              <a:gd name="connsiteX103" fmla="*/ 3091 w 10000"/>
              <a:gd name="connsiteY103" fmla="*/ 5984 h 10000"/>
              <a:gd name="connsiteX104" fmla="*/ 3006 w 10000"/>
              <a:gd name="connsiteY104" fmla="*/ 5649 h 10000"/>
              <a:gd name="connsiteX105" fmla="*/ 2990 w 10000"/>
              <a:gd name="connsiteY105" fmla="*/ 5649 h 10000"/>
              <a:gd name="connsiteX106" fmla="*/ 2936 w 10000"/>
              <a:gd name="connsiteY106" fmla="*/ 6096 h 10000"/>
              <a:gd name="connsiteX107" fmla="*/ 2910 w 10000"/>
              <a:gd name="connsiteY107" fmla="*/ 6064 h 10000"/>
              <a:gd name="connsiteX108" fmla="*/ 2851 w 10000"/>
              <a:gd name="connsiteY108" fmla="*/ 5312 h 10000"/>
              <a:gd name="connsiteX109" fmla="*/ 2840 w 10000"/>
              <a:gd name="connsiteY109" fmla="*/ 5312 h 10000"/>
              <a:gd name="connsiteX110" fmla="*/ 2840 w 10000"/>
              <a:gd name="connsiteY110" fmla="*/ 5520 h 10000"/>
              <a:gd name="connsiteX111" fmla="*/ 2798 w 10000"/>
              <a:gd name="connsiteY111" fmla="*/ 5392 h 10000"/>
              <a:gd name="connsiteX112" fmla="*/ 2814 w 10000"/>
              <a:gd name="connsiteY112" fmla="*/ 4896 h 10000"/>
              <a:gd name="connsiteX113" fmla="*/ 2563 w 10000"/>
              <a:gd name="connsiteY113" fmla="*/ 4768 h 10000"/>
              <a:gd name="connsiteX114" fmla="*/ 2440 w 10000"/>
              <a:gd name="connsiteY114" fmla="*/ 5025 h 10000"/>
              <a:gd name="connsiteX115" fmla="*/ 2023 w 10000"/>
              <a:gd name="connsiteY115" fmla="*/ 3649 h 10000"/>
              <a:gd name="connsiteX116" fmla="*/ 2034 w 10000"/>
              <a:gd name="connsiteY116" fmla="*/ 3856 h 10000"/>
              <a:gd name="connsiteX117" fmla="*/ 1815 w 10000"/>
              <a:gd name="connsiteY117" fmla="*/ 3745 h 10000"/>
              <a:gd name="connsiteX118" fmla="*/ 1815 w 10000"/>
              <a:gd name="connsiteY118" fmla="*/ 3615 h 10000"/>
              <a:gd name="connsiteX119" fmla="*/ 1842 w 10000"/>
              <a:gd name="connsiteY119" fmla="*/ 3232 h 10000"/>
              <a:gd name="connsiteX120" fmla="*/ 1773 w 10000"/>
              <a:gd name="connsiteY120" fmla="*/ 2992 h 10000"/>
              <a:gd name="connsiteX121" fmla="*/ 1580 w 10000"/>
              <a:gd name="connsiteY121" fmla="*/ 2783 h 10000"/>
              <a:gd name="connsiteX122" fmla="*/ 1468 w 10000"/>
              <a:gd name="connsiteY122" fmla="*/ 2944 h 10000"/>
              <a:gd name="connsiteX123" fmla="*/ 1468 w 10000"/>
              <a:gd name="connsiteY123" fmla="*/ 3568 h 10000"/>
              <a:gd name="connsiteX124" fmla="*/ 1442 w 10000"/>
              <a:gd name="connsiteY124" fmla="*/ 3615 h 10000"/>
              <a:gd name="connsiteX125" fmla="*/ 1383 w 10000"/>
              <a:gd name="connsiteY125" fmla="*/ 3615 h 10000"/>
              <a:gd name="connsiteX126" fmla="*/ 1233 w 10000"/>
              <a:gd name="connsiteY126" fmla="*/ 3152 h 10000"/>
              <a:gd name="connsiteX127" fmla="*/ 1095 w 10000"/>
              <a:gd name="connsiteY127" fmla="*/ 3952 h 10000"/>
              <a:gd name="connsiteX128" fmla="*/ 1041 w 10000"/>
              <a:gd name="connsiteY128" fmla="*/ 3904 h 10000"/>
              <a:gd name="connsiteX129" fmla="*/ 886 w 10000"/>
              <a:gd name="connsiteY129" fmla="*/ 2864 h 10000"/>
              <a:gd name="connsiteX130" fmla="*/ 721 w 10000"/>
              <a:gd name="connsiteY130" fmla="*/ 2576 h 10000"/>
              <a:gd name="connsiteX131" fmla="*/ 625 w 10000"/>
              <a:gd name="connsiteY131" fmla="*/ 2656 h 10000"/>
              <a:gd name="connsiteX132" fmla="*/ 651 w 10000"/>
              <a:gd name="connsiteY132" fmla="*/ 2288 h 10000"/>
              <a:gd name="connsiteX133" fmla="*/ 358 w 10000"/>
              <a:gd name="connsiteY133" fmla="*/ 2112 h 10000"/>
              <a:gd name="connsiteX134" fmla="*/ 416 w 10000"/>
              <a:gd name="connsiteY134" fmla="*/ 1904 h 10000"/>
              <a:gd name="connsiteX135" fmla="*/ 374 w 10000"/>
              <a:gd name="connsiteY135" fmla="*/ 1904 h 10000"/>
              <a:gd name="connsiteX136" fmla="*/ 251 w 10000"/>
              <a:gd name="connsiteY136" fmla="*/ 2112 h 10000"/>
              <a:gd name="connsiteX137" fmla="*/ 304 w 10000"/>
              <a:gd name="connsiteY137" fmla="*/ 1904 h 10000"/>
              <a:gd name="connsiteX138" fmla="*/ 320 w 10000"/>
              <a:gd name="connsiteY138" fmla="*/ 1824 h 10000"/>
              <a:gd name="connsiteX139" fmla="*/ 155 w 10000"/>
              <a:gd name="connsiteY139" fmla="*/ 2000 h 10000"/>
              <a:gd name="connsiteX140" fmla="*/ 155 w 10000"/>
              <a:gd name="connsiteY140" fmla="*/ 959 h 10000"/>
              <a:gd name="connsiteX141" fmla="*/ 43 w 10000"/>
              <a:gd name="connsiteY141" fmla="*/ 880 h 10000"/>
              <a:gd name="connsiteX142" fmla="*/ 0 w 10000"/>
              <a:gd name="connsiteY142" fmla="*/ 1088 h 10000"/>
              <a:gd name="connsiteX143" fmla="*/ 0 w 10000"/>
              <a:gd name="connsiteY143" fmla="*/ 0 h 10000"/>
              <a:gd name="connsiteX0" fmla="*/ 0 w 10000"/>
              <a:gd name="connsiteY0" fmla="*/ 0 h 10000"/>
              <a:gd name="connsiteX1" fmla="*/ 10000 w 10000"/>
              <a:gd name="connsiteY1" fmla="*/ 0 h 10000"/>
              <a:gd name="connsiteX2" fmla="*/ 10000 w 10000"/>
              <a:gd name="connsiteY2" fmla="*/ 5936 h 10000"/>
              <a:gd name="connsiteX3" fmla="*/ 9920 w 10000"/>
              <a:gd name="connsiteY3" fmla="*/ 5776 h 10000"/>
              <a:gd name="connsiteX4" fmla="*/ 9754 w 10000"/>
              <a:gd name="connsiteY4" fmla="*/ 6144 h 10000"/>
              <a:gd name="connsiteX5" fmla="*/ 9712 w 10000"/>
              <a:gd name="connsiteY5" fmla="*/ 7025 h 10000"/>
              <a:gd name="connsiteX6" fmla="*/ 9349 w 10000"/>
              <a:gd name="connsiteY6" fmla="*/ 7552 h 10000"/>
              <a:gd name="connsiteX7" fmla="*/ 9279 w 10000"/>
              <a:gd name="connsiteY7" fmla="*/ 7344 h 10000"/>
              <a:gd name="connsiteX8" fmla="*/ 9253 w 10000"/>
              <a:gd name="connsiteY8" fmla="*/ 7392 h 10000"/>
              <a:gd name="connsiteX9" fmla="*/ 9242 w 10000"/>
              <a:gd name="connsiteY9" fmla="*/ 7761 h 10000"/>
              <a:gd name="connsiteX10" fmla="*/ 9156 w 10000"/>
              <a:gd name="connsiteY10" fmla="*/ 7808 h 10000"/>
              <a:gd name="connsiteX11" fmla="*/ 9034 w 10000"/>
              <a:gd name="connsiteY11" fmla="*/ 7392 h 10000"/>
              <a:gd name="connsiteX12" fmla="*/ 9071 w 10000"/>
              <a:gd name="connsiteY12" fmla="*/ 7233 h 10000"/>
              <a:gd name="connsiteX13" fmla="*/ 9007 w 10000"/>
              <a:gd name="connsiteY13" fmla="*/ 6976 h 10000"/>
              <a:gd name="connsiteX14" fmla="*/ 8825 w 10000"/>
              <a:gd name="connsiteY14" fmla="*/ 7184 h 10000"/>
              <a:gd name="connsiteX15" fmla="*/ 8809 w 10000"/>
              <a:gd name="connsiteY15" fmla="*/ 7056 h 10000"/>
              <a:gd name="connsiteX16" fmla="*/ 8868 w 10000"/>
              <a:gd name="connsiteY16" fmla="*/ 6896 h 10000"/>
              <a:gd name="connsiteX17" fmla="*/ 8836 w 10000"/>
              <a:gd name="connsiteY17" fmla="*/ 6768 h 10000"/>
              <a:gd name="connsiteX18" fmla="*/ 8756 w 10000"/>
              <a:gd name="connsiteY18" fmla="*/ 6848 h 10000"/>
              <a:gd name="connsiteX19" fmla="*/ 8671 w 10000"/>
              <a:gd name="connsiteY19" fmla="*/ 6512 h 10000"/>
              <a:gd name="connsiteX20" fmla="*/ 8697 w 10000"/>
              <a:gd name="connsiteY20" fmla="*/ 6224 h 10000"/>
              <a:gd name="connsiteX21" fmla="*/ 8628 w 10000"/>
              <a:gd name="connsiteY21" fmla="*/ 6305 h 10000"/>
              <a:gd name="connsiteX22" fmla="*/ 8590 w 10000"/>
              <a:gd name="connsiteY22" fmla="*/ 7056 h 10000"/>
              <a:gd name="connsiteX23" fmla="*/ 8436 w 10000"/>
              <a:gd name="connsiteY23" fmla="*/ 6976 h 10000"/>
              <a:gd name="connsiteX24" fmla="*/ 8436 w 10000"/>
              <a:gd name="connsiteY24" fmla="*/ 6928 h 10000"/>
              <a:gd name="connsiteX25" fmla="*/ 8478 w 10000"/>
              <a:gd name="connsiteY25" fmla="*/ 6816 h 10000"/>
              <a:gd name="connsiteX26" fmla="*/ 8478 w 10000"/>
              <a:gd name="connsiteY26" fmla="*/ 6768 h 10000"/>
              <a:gd name="connsiteX27" fmla="*/ 8382 w 10000"/>
              <a:gd name="connsiteY27" fmla="*/ 6640 h 10000"/>
              <a:gd name="connsiteX28" fmla="*/ 8356 w 10000"/>
              <a:gd name="connsiteY28" fmla="*/ 6928 h 10000"/>
              <a:gd name="connsiteX29" fmla="*/ 8409 w 10000"/>
              <a:gd name="connsiteY29" fmla="*/ 7184 h 10000"/>
              <a:gd name="connsiteX30" fmla="*/ 8393 w 10000"/>
              <a:gd name="connsiteY30" fmla="*/ 7184 h 10000"/>
              <a:gd name="connsiteX31" fmla="*/ 8297 w 10000"/>
              <a:gd name="connsiteY31" fmla="*/ 6928 h 10000"/>
              <a:gd name="connsiteX32" fmla="*/ 8254 w 10000"/>
              <a:gd name="connsiteY32" fmla="*/ 6481 h 10000"/>
              <a:gd name="connsiteX33" fmla="*/ 8217 w 10000"/>
              <a:gd name="connsiteY33" fmla="*/ 6481 h 10000"/>
              <a:gd name="connsiteX34" fmla="*/ 8201 w 10000"/>
              <a:gd name="connsiteY34" fmla="*/ 6640 h 10000"/>
              <a:gd name="connsiteX35" fmla="*/ 8115 w 10000"/>
              <a:gd name="connsiteY35" fmla="*/ 6512 h 10000"/>
              <a:gd name="connsiteX36" fmla="*/ 8078 w 10000"/>
              <a:gd name="connsiteY36" fmla="*/ 6720 h 10000"/>
              <a:gd name="connsiteX37" fmla="*/ 8078 w 10000"/>
              <a:gd name="connsiteY37" fmla="*/ 6559 h 10000"/>
              <a:gd name="connsiteX38" fmla="*/ 7939 w 10000"/>
              <a:gd name="connsiteY38" fmla="*/ 6896 h 10000"/>
              <a:gd name="connsiteX39" fmla="*/ 7854 w 10000"/>
              <a:gd name="connsiteY39" fmla="*/ 6896 h 10000"/>
              <a:gd name="connsiteX40" fmla="*/ 7645 w 10000"/>
              <a:gd name="connsiteY40" fmla="*/ 7392 h 10000"/>
              <a:gd name="connsiteX41" fmla="*/ 7603 w 10000"/>
              <a:gd name="connsiteY41" fmla="*/ 7233 h 10000"/>
              <a:gd name="connsiteX42" fmla="*/ 7635 w 10000"/>
              <a:gd name="connsiteY42" fmla="*/ 7552 h 10000"/>
              <a:gd name="connsiteX43" fmla="*/ 7533 w 10000"/>
              <a:gd name="connsiteY43" fmla="*/ 7552 h 10000"/>
              <a:gd name="connsiteX44" fmla="*/ 7453 w 10000"/>
              <a:gd name="connsiteY44" fmla="*/ 8256 h 10000"/>
              <a:gd name="connsiteX45" fmla="*/ 7330 w 10000"/>
              <a:gd name="connsiteY45" fmla="*/ 8464 h 10000"/>
              <a:gd name="connsiteX46" fmla="*/ 7368 w 10000"/>
              <a:gd name="connsiteY46" fmla="*/ 8720 h 10000"/>
              <a:gd name="connsiteX47" fmla="*/ 7341 w 10000"/>
              <a:gd name="connsiteY47" fmla="*/ 8880 h 10000"/>
              <a:gd name="connsiteX48" fmla="*/ 7261 w 10000"/>
              <a:gd name="connsiteY48" fmla="*/ 8768 h 10000"/>
              <a:gd name="connsiteX49" fmla="*/ 7192 w 10000"/>
              <a:gd name="connsiteY49" fmla="*/ 9345 h 10000"/>
              <a:gd name="connsiteX50" fmla="*/ 7160 w 10000"/>
              <a:gd name="connsiteY50" fmla="*/ 9345 h 10000"/>
              <a:gd name="connsiteX51" fmla="*/ 7149 w 10000"/>
              <a:gd name="connsiteY51" fmla="*/ 9088 h 10000"/>
              <a:gd name="connsiteX52" fmla="*/ 7122 w 10000"/>
              <a:gd name="connsiteY52" fmla="*/ 9264 h 10000"/>
              <a:gd name="connsiteX53" fmla="*/ 7090 w 10000"/>
              <a:gd name="connsiteY53" fmla="*/ 9504 h 10000"/>
              <a:gd name="connsiteX54" fmla="*/ 6887 w 10000"/>
              <a:gd name="connsiteY54" fmla="*/ 9504 h 10000"/>
              <a:gd name="connsiteX55" fmla="*/ 6845 w 10000"/>
              <a:gd name="connsiteY55" fmla="*/ 10000 h 10000"/>
              <a:gd name="connsiteX56" fmla="*/ 6818 w 10000"/>
              <a:gd name="connsiteY56" fmla="*/ 9584 h 10000"/>
              <a:gd name="connsiteX57" fmla="*/ 6620 w 10000"/>
              <a:gd name="connsiteY57" fmla="*/ 9792 h 10000"/>
              <a:gd name="connsiteX58" fmla="*/ 6385 w 10000"/>
              <a:gd name="connsiteY58" fmla="*/ 9088 h 10000"/>
              <a:gd name="connsiteX59" fmla="*/ 6385 w 10000"/>
              <a:gd name="connsiteY59" fmla="*/ 9216 h 10000"/>
              <a:gd name="connsiteX60" fmla="*/ 6428 w 10000"/>
              <a:gd name="connsiteY60" fmla="*/ 9345 h 10000"/>
              <a:gd name="connsiteX61" fmla="*/ 6273 w 10000"/>
              <a:gd name="connsiteY61" fmla="*/ 9552 h 10000"/>
              <a:gd name="connsiteX62" fmla="*/ 6316 w 10000"/>
              <a:gd name="connsiteY62" fmla="*/ 9633 h 10000"/>
              <a:gd name="connsiteX63" fmla="*/ 6193 w 10000"/>
              <a:gd name="connsiteY63" fmla="*/ 9792 h 10000"/>
              <a:gd name="connsiteX64" fmla="*/ 6097 w 10000"/>
              <a:gd name="connsiteY64" fmla="*/ 9376 h 10000"/>
              <a:gd name="connsiteX65" fmla="*/ 6054 w 10000"/>
              <a:gd name="connsiteY65" fmla="*/ 9376 h 10000"/>
              <a:gd name="connsiteX66" fmla="*/ 6054 w 10000"/>
              <a:gd name="connsiteY66" fmla="*/ 9680 h 10000"/>
              <a:gd name="connsiteX67" fmla="*/ 5919 w 10000"/>
              <a:gd name="connsiteY67" fmla="*/ 8803 h 10000"/>
              <a:gd name="connsiteX68" fmla="*/ 5879 w 10000"/>
              <a:gd name="connsiteY68" fmla="*/ 6977 h 10000"/>
              <a:gd name="connsiteX69" fmla="*/ 5753 w 10000"/>
              <a:gd name="connsiteY69" fmla="*/ 7138 h 10000"/>
              <a:gd name="connsiteX70" fmla="*/ 5700 w 10000"/>
              <a:gd name="connsiteY70" fmla="*/ 7177 h 10000"/>
              <a:gd name="connsiteX71" fmla="*/ 5559 w 10000"/>
              <a:gd name="connsiteY71" fmla="*/ 7199 h 10000"/>
              <a:gd name="connsiteX72" fmla="*/ 5472 w 10000"/>
              <a:gd name="connsiteY72" fmla="*/ 7208 h 10000"/>
              <a:gd name="connsiteX73" fmla="*/ 5335 w 10000"/>
              <a:gd name="connsiteY73" fmla="*/ 8356 h 10000"/>
              <a:gd name="connsiteX74" fmla="*/ 5268 w 10000"/>
              <a:gd name="connsiteY74" fmla="*/ 7398 h 10000"/>
              <a:gd name="connsiteX75" fmla="*/ 5151 w 10000"/>
              <a:gd name="connsiteY75" fmla="*/ 7407 h 10000"/>
              <a:gd name="connsiteX76" fmla="*/ 5108 w 10000"/>
              <a:gd name="connsiteY76" fmla="*/ 8156 h 10000"/>
              <a:gd name="connsiteX77" fmla="*/ 5076 w 10000"/>
              <a:gd name="connsiteY77" fmla="*/ 7989 h 10000"/>
              <a:gd name="connsiteX78" fmla="*/ 5000 w 10000"/>
              <a:gd name="connsiteY78" fmla="*/ 7976 h 10000"/>
              <a:gd name="connsiteX79" fmla="*/ 5083 w 10000"/>
              <a:gd name="connsiteY79" fmla="*/ 7976 h 10000"/>
              <a:gd name="connsiteX80" fmla="*/ 5083 w 10000"/>
              <a:gd name="connsiteY80" fmla="*/ 8294 h 10000"/>
              <a:gd name="connsiteX81" fmla="*/ 4958 w 10000"/>
              <a:gd name="connsiteY81" fmla="*/ 8051 h 10000"/>
              <a:gd name="connsiteX82" fmla="*/ 4870 w 10000"/>
              <a:gd name="connsiteY82" fmla="*/ 7742 h 10000"/>
              <a:gd name="connsiteX83" fmla="*/ 4917 w 10000"/>
              <a:gd name="connsiteY83" fmla="*/ 7976 h 10000"/>
              <a:gd name="connsiteX84" fmla="*/ 4597 w 10000"/>
              <a:gd name="connsiteY84" fmla="*/ 7949 h 10000"/>
              <a:gd name="connsiteX85" fmla="*/ 4677 w 10000"/>
              <a:gd name="connsiteY85" fmla="*/ 7758 h 10000"/>
              <a:gd name="connsiteX86" fmla="*/ 4592 w 10000"/>
              <a:gd name="connsiteY86" fmla="*/ 7717 h 10000"/>
              <a:gd name="connsiteX87" fmla="*/ 4497 w 10000"/>
              <a:gd name="connsiteY87" fmla="*/ 7741 h 10000"/>
              <a:gd name="connsiteX88" fmla="*/ 4359 w 10000"/>
              <a:gd name="connsiteY88" fmla="*/ 7908 h 10000"/>
              <a:gd name="connsiteX89" fmla="*/ 4337 w 10000"/>
              <a:gd name="connsiteY89" fmla="*/ 7764 h 10000"/>
              <a:gd name="connsiteX90" fmla="*/ 4345 w 10000"/>
              <a:gd name="connsiteY90" fmla="*/ 6926 h 10000"/>
              <a:gd name="connsiteX91" fmla="*/ 4122 w 10000"/>
              <a:gd name="connsiteY91" fmla="*/ 7657 h 10000"/>
              <a:gd name="connsiteX92" fmla="*/ 4058 w 10000"/>
              <a:gd name="connsiteY92" fmla="*/ 7178 h 10000"/>
              <a:gd name="connsiteX93" fmla="*/ 3954 w 10000"/>
              <a:gd name="connsiteY93" fmla="*/ 7091 h 10000"/>
              <a:gd name="connsiteX94" fmla="*/ 4044 w 10000"/>
              <a:gd name="connsiteY94" fmla="*/ 7625 h 10000"/>
              <a:gd name="connsiteX95" fmla="*/ 3833 w 10000"/>
              <a:gd name="connsiteY95" fmla="*/ 7018 h 10000"/>
              <a:gd name="connsiteX96" fmla="*/ 3719 w 10000"/>
              <a:gd name="connsiteY96" fmla="*/ 7098 h 10000"/>
              <a:gd name="connsiteX97" fmla="*/ 3750 w 10000"/>
              <a:gd name="connsiteY97" fmla="*/ 6381 h 10000"/>
              <a:gd name="connsiteX98" fmla="*/ 3631 w 10000"/>
              <a:gd name="connsiteY98" fmla="*/ 6481 h 10000"/>
              <a:gd name="connsiteX99" fmla="*/ 3615 w 10000"/>
              <a:gd name="connsiteY99" fmla="*/ 6481 h 10000"/>
              <a:gd name="connsiteX100" fmla="*/ 3465 w 10000"/>
              <a:gd name="connsiteY100" fmla="*/ 6512 h 10000"/>
              <a:gd name="connsiteX101" fmla="*/ 3406 w 10000"/>
              <a:gd name="connsiteY101" fmla="*/ 6016 h 10000"/>
              <a:gd name="connsiteX102" fmla="*/ 3198 w 10000"/>
              <a:gd name="connsiteY102" fmla="*/ 5936 h 10000"/>
              <a:gd name="connsiteX103" fmla="*/ 3091 w 10000"/>
              <a:gd name="connsiteY103" fmla="*/ 5984 h 10000"/>
              <a:gd name="connsiteX104" fmla="*/ 3006 w 10000"/>
              <a:gd name="connsiteY104" fmla="*/ 5649 h 10000"/>
              <a:gd name="connsiteX105" fmla="*/ 2990 w 10000"/>
              <a:gd name="connsiteY105" fmla="*/ 5649 h 10000"/>
              <a:gd name="connsiteX106" fmla="*/ 2936 w 10000"/>
              <a:gd name="connsiteY106" fmla="*/ 6096 h 10000"/>
              <a:gd name="connsiteX107" fmla="*/ 2910 w 10000"/>
              <a:gd name="connsiteY107" fmla="*/ 6064 h 10000"/>
              <a:gd name="connsiteX108" fmla="*/ 2851 w 10000"/>
              <a:gd name="connsiteY108" fmla="*/ 5312 h 10000"/>
              <a:gd name="connsiteX109" fmla="*/ 2840 w 10000"/>
              <a:gd name="connsiteY109" fmla="*/ 5312 h 10000"/>
              <a:gd name="connsiteX110" fmla="*/ 2840 w 10000"/>
              <a:gd name="connsiteY110" fmla="*/ 5520 h 10000"/>
              <a:gd name="connsiteX111" fmla="*/ 2798 w 10000"/>
              <a:gd name="connsiteY111" fmla="*/ 5392 h 10000"/>
              <a:gd name="connsiteX112" fmla="*/ 2814 w 10000"/>
              <a:gd name="connsiteY112" fmla="*/ 4896 h 10000"/>
              <a:gd name="connsiteX113" fmla="*/ 2563 w 10000"/>
              <a:gd name="connsiteY113" fmla="*/ 4768 h 10000"/>
              <a:gd name="connsiteX114" fmla="*/ 2440 w 10000"/>
              <a:gd name="connsiteY114" fmla="*/ 5025 h 10000"/>
              <a:gd name="connsiteX115" fmla="*/ 2023 w 10000"/>
              <a:gd name="connsiteY115" fmla="*/ 3649 h 10000"/>
              <a:gd name="connsiteX116" fmla="*/ 2034 w 10000"/>
              <a:gd name="connsiteY116" fmla="*/ 3856 h 10000"/>
              <a:gd name="connsiteX117" fmla="*/ 1815 w 10000"/>
              <a:gd name="connsiteY117" fmla="*/ 3745 h 10000"/>
              <a:gd name="connsiteX118" fmla="*/ 1815 w 10000"/>
              <a:gd name="connsiteY118" fmla="*/ 3615 h 10000"/>
              <a:gd name="connsiteX119" fmla="*/ 1842 w 10000"/>
              <a:gd name="connsiteY119" fmla="*/ 3232 h 10000"/>
              <a:gd name="connsiteX120" fmla="*/ 1773 w 10000"/>
              <a:gd name="connsiteY120" fmla="*/ 2992 h 10000"/>
              <a:gd name="connsiteX121" fmla="*/ 1580 w 10000"/>
              <a:gd name="connsiteY121" fmla="*/ 2783 h 10000"/>
              <a:gd name="connsiteX122" fmla="*/ 1468 w 10000"/>
              <a:gd name="connsiteY122" fmla="*/ 2944 h 10000"/>
              <a:gd name="connsiteX123" fmla="*/ 1468 w 10000"/>
              <a:gd name="connsiteY123" fmla="*/ 3568 h 10000"/>
              <a:gd name="connsiteX124" fmla="*/ 1442 w 10000"/>
              <a:gd name="connsiteY124" fmla="*/ 3615 h 10000"/>
              <a:gd name="connsiteX125" fmla="*/ 1383 w 10000"/>
              <a:gd name="connsiteY125" fmla="*/ 3615 h 10000"/>
              <a:gd name="connsiteX126" fmla="*/ 1233 w 10000"/>
              <a:gd name="connsiteY126" fmla="*/ 3152 h 10000"/>
              <a:gd name="connsiteX127" fmla="*/ 1095 w 10000"/>
              <a:gd name="connsiteY127" fmla="*/ 3952 h 10000"/>
              <a:gd name="connsiteX128" fmla="*/ 1041 w 10000"/>
              <a:gd name="connsiteY128" fmla="*/ 3904 h 10000"/>
              <a:gd name="connsiteX129" fmla="*/ 886 w 10000"/>
              <a:gd name="connsiteY129" fmla="*/ 2864 h 10000"/>
              <a:gd name="connsiteX130" fmla="*/ 721 w 10000"/>
              <a:gd name="connsiteY130" fmla="*/ 2576 h 10000"/>
              <a:gd name="connsiteX131" fmla="*/ 625 w 10000"/>
              <a:gd name="connsiteY131" fmla="*/ 2656 h 10000"/>
              <a:gd name="connsiteX132" fmla="*/ 651 w 10000"/>
              <a:gd name="connsiteY132" fmla="*/ 2288 h 10000"/>
              <a:gd name="connsiteX133" fmla="*/ 358 w 10000"/>
              <a:gd name="connsiteY133" fmla="*/ 2112 h 10000"/>
              <a:gd name="connsiteX134" fmla="*/ 416 w 10000"/>
              <a:gd name="connsiteY134" fmla="*/ 1904 h 10000"/>
              <a:gd name="connsiteX135" fmla="*/ 374 w 10000"/>
              <a:gd name="connsiteY135" fmla="*/ 1904 h 10000"/>
              <a:gd name="connsiteX136" fmla="*/ 251 w 10000"/>
              <a:gd name="connsiteY136" fmla="*/ 2112 h 10000"/>
              <a:gd name="connsiteX137" fmla="*/ 304 w 10000"/>
              <a:gd name="connsiteY137" fmla="*/ 1904 h 10000"/>
              <a:gd name="connsiteX138" fmla="*/ 320 w 10000"/>
              <a:gd name="connsiteY138" fmla="*/ 1824 h 10000"/>
              <a:gd name="connsiteX139" fmla="*/ 155 w 10000"/>
              <a:gd name="connsiteY139" fmla="*/ 2000 h 10000"/>
              <a:gd name="connsiteX140" fmla="*/ 155 w 10000"/>
              <a:gd name="connsiteY140" fmla="*/ 959 h 10000"/>
              <a:gd name="connsiteX141" fmla="*/ 43 w 10000"/>
              <a:gd name="connsiteY141" fmla="*/ 880 h 10000"/>
              <a:gd name="connsiteX142" fmla="*/ 0 w 10000"/>
              <a:gd name="connsiteY142" fmla="*/ 1088 h 10000"/>
              <a:gd name="connsiteX143" fmla="*/ 0 w 10000"/>
              <a:gd name="connsiteY143" fmla="*/ 0 h 10000"/>
              <a:gd name="connsiteX0" fmla="*/ 0 w 10000"/>
              <a:gd name="connsiteY0" fmla="*/ 0 h 10000"/>
              <a:gd name="connsiteX1" fmla="*/ 10000 w 10000"/>
              <a:gd name="connsiteY1" fmla="*/ 0 h 10000"/>
              <a:gd name="connsiteX2" fmla="*/ 10000 w 10000"/>
              <a:gd name="connsiteY2" fmla="*/ 5936 h 10000"/>
              <a:gd name="connsiteX3" fmla="*/ 9920 w 10000"/>
              <a:gd name="connsiteY3" fmla="*/ 5776 h 10000"/>
              <a:gd name="connsiteX4" fmla="*/ 9754 w 10000"/>
              <a:gd name="connsiteY4" fmla="*/ 6144 h 10000"/>
              <a:gd name="connsiteX5" fmla="*/ 9712 w 10000"/>
              <a:gd name="connsiteY5" fmla="*/ 7025 h 10000"/>
              <a:gd name="connsiteX6" fmla="*/ 9349 w 10000"/>
              <a:gd name="connsiteY6" fmla="*/ 7552 h 10000"/>
              <a:gd name="connsiteX7" fmla="*/ 9279 w 10000"/>
              <a:gd name="connsiteY7" fmla="*/ 7344 h 10000"/>
              <a:gd name="connsiteX8" fmla="*/ 9253 w 10000"/>
              <a:gd name="connsiteY8" fmla="*/ 7392 h 10000"/>
              <a:gd name="connsiteX9" fmla="*/ 9242 w 10000"/>
              <a:gd name="connsiteY9" fmla="*/ 7761 h 10000"/>
              <a:gd name="connsiteX10" fmla="*/ 9156 w 10000"/>
              <a:gd name="connsiteY10" fmla="*/ 7808 h 10000"/>
              <a:gd name="connsiteX11" fmla="*/ 9034 w 10000"/>
              <a:gd name="connsiteY11" fmla="*/ 7392 h 10000"/>
              <a:gd name="connsiteX12" fmla="*/ 9071 w 10000"/>
              <a:gd name="connsiteY12" fmla="*/ 7233 h 10000"/>
              <a:gd name="connsiteX13" fmla="*/ 9007 w 10000"/>
              <a:gd name="connsiteY13" fmla="*/ 6976 h 10000"/>
              <a:gd name="connsiteX14" fmla="*/ 8825 w 10000"/>
              <a:gd name="connsiteY14" fmla="*/ 7184 h 10000"/>
              <a:gd name="connsiteX15" fmla="*/ 8809 w 10000"/>
              <a:gd name="connsiteY15" fmla="*/ 7056 h 10000"/>
              <a:gd name="connsiteX16" fmla="*/ 8868 w 10000"/>
              <a:gd name="connsiteY16" fmla="*/ 6896 h 10000"/>
              <a:gd name="connsiteX17" fmla="*/ 8836 w 10000"/>
              <a:gd name="connsiteY17" fmla="*/ 6768 h 10000"/>
              <a:gd name="connsiteX18" fmla="*/ 8756 w 10000"/>
              <a:gd name="connsiteY18" fmla="*/ 6848 h 10000"/>
              <a:gd name="connsiteX19" fmla="*/ 8671 w 10000"/>
              <a:gd name="connsiteY19" fmla="*/ 6512 h 10000"/>
              <a:gd name="connsiteX20" fmla="*/ 8697 w 10000"/>
              <a:gd name="connsiteY20" fmla="*/ 6224 h 10000"/>
              <a:gd name="connsiteX21" fmla="*/ 8628 w 10000"/>
              <a:gd name="connsiteY21" fmla="*/ 6305 h 10000"/>
              <a:gd name="connsiteX22" fmla="*/ 8590 w 10000"/>
              <a:gd name="connsiteY22" fmla="*/ 7056 h 10000"/>
              <a:gd name="connsiteX23" fmla="*/ 8436 w 10000"/>
              <a:gd name="connsiteY23" fmla="*/ 6976 h 10000"/>
              <a:gd name="connsiteX24" fmla="*/ 8436 w 10000"/>
              <a:gd name="connsiteY24" fmla="*/ 6928 h 10000"/>
              <a:gd name="connsiteX25" fmla="*/ 8478 w 10000"/>
              <a:gd name="connsiteY25" fmla="*/ 6816 h 10000"/>
              <a:gd name="connsiteX26" fmla="*/ 8478 w 10000"/>
              <a:gd name="connsiteY26" fmla="*/ 6768 h 10000"/>
              <a:gd name="connsiteX27" fmla="*/ 8382 w 10000"/>
              <a:gd name="connsiteY27" fmla="*/ 6640 h 10000"/>
              <a:gd name="connsiteX28" fmla="*/ 8356 w 10000"/>
              <a:gd name="connsiteY28" fmla="*/ 6928 h 10000"/>
              <a:gd name="connsiteX29" fmla="*/ 8409 w 10000"/>
              <a:gd name="connsiteY29" fmla="*/ 7184 h 10000"/>
              <a:gd name="connsiteX30" fmla="*/ 8393 w 10000"/>
              <a:gd name="connsiteY30" fmla="*/ 7184 h 10000"/>
              <a:gd name="connsiteX31" fmla="*/ 8297 w 10000"/>
              <a:gd name="connsiteY31" fmla="*/ 6928 h 10000"/>
              <a:gd name="connsiteX32" fmla="*/ 8254 w 10000"/>
              <a:gd name="connsiteY32" fmla="*/ 6481 h 10000"/>
              <a:gd name="connsiteX33" fmla="*/ 8217 w 10000"/>
              <a:gd name="connsiteY33" fmla="*/ 6481 h 10000"/>
              <a:gd name="connsiteX34" fmla="*/ 8201 w 10000"/>
              <a:gd name="connsiteY34" fmla="*/ 6640 h 10000"/>
              <a:gd name="connsiteX35" fmla="*/ 8115 w 10000"/>
              <a:gd name="connsiteY35" fmla="*/ 6512 h 10000"/>
              <a:gd name="connsiteX36" fmla="*/ 8078 w 10000"/>
              <a:gd name="connsiteY36" fmla="*/ 6720 h 10000"/>
              <a:gd name="connsiteX37" fmla="*/ 8078 w 10000"/>
              <a:gd name="connsiteY37" fmla="*/ 6559 h 10000"/>
              <a:gd name="connsiteX38" fmla="*/ 7939 w 10000"/>
              <a:gd name="connsiteY38" fmla="*/ 6896 h 10000"/>
              <a:gd name="connsiteX39" fmla="*/ 7854 w 10000"/>
              <a:gd name="connsiteY39" fmla="*/ 6896 h 10000"/>
              <a:gd name="connsiteX40" fmla="*/ 7645 w 10000"/>
              <a:gd name="connsiteY40" fmla="*/ 7392 h 10000"/>
              <a:gd name="connsiteX41" fmla="*/ 7603 w 10000"/>
              <a:gd name="connsiteY41" fmla="*/ 7233 h 10000"/>
              <a:gd name="connsiteX42" fmla="*/ 7635 w 10000"/>
              <a:gd name="connsiteY42" fmla="*/ 7552 h 10000"/>
              <a:gd name="connsiteX43" fmla="*/ 7533 w 10000"/>
              <a:gd name="connsiteY43" fmla="*/ 7552 h 10000"/>
              <a:gd name="connsiteX44" fmla="*/ 7453 w 10000"/>
              <a:gd name="connsiteY44" fmla="*/ 8256 h 10000"/>
              <a:gd name="connsiteX45" fmla="*/ 7330 w 10000"/>
              <a:gd name="connsiteY45" fmla="*/ 8464 h 10000"/>
              <a:gd name="connsiteX46" fmla="*/ 7368 w 10000"/>
              <a:gd name="connsiteY46" fmla="*/ 8720 h 10000"/>
              <a:gd name="connsiteX47" fmla="*/ 7341 w 10000"/>
              <a:gd name="connsiteY47" fmla="*/ 8880 h 10000"/>
              <a:gd name="connsiteX48" fmla="*/ 7261 w 10000"/>
              <a:gd name="connsiteY48" fmla="*/ 8768 h 10000"/>
              <a:gd name="connsiteX49" fmla="*/ 7192 w 10000"/>
              <a:gd name="connsiteY49" fmla="*/ 9345 h 10000"/>
              <a:gd name="connsiteX50" fmla="*/ 7160 w 10000"/>
              <a:gd name="connsiteY50" fmla="*/ 9345 h 10000"/>
              <a:gd name="connsiteX51" fmla="*/ 7149 w 10000"/>
              <a:gd name="connsiteY51" fmla="*/ 9088 h 10000"/>
              <a:gd name="connsiteX52" fmla="*/ 7122 w 10000"/>
              <a:gd name="connsiteY52" fmla="*/ 9264 h 10000"/>
              <a:gd name="connsiteX53" fmla="*/ 7090 w 10000"/>
              <a:gd name="connsiteY53" fmla="*/ 9504 h 10000"/>
              <a:gd name="connsiteX54" fmla="*/ 6887 w 10000"/>
              <a:gd name="connsiteY54" fmla="*/ 9504 h 10000"/>
              <a:gd name="connsiteX55" fmla="*/ 6845 w 10000"/>
              <a:gd name="connsiteY55" fmla="*/ 10000 h 10000"/>
              <a:gd name="connsiteX56" fmla="*/ 6818 w 10000"/>
              <a:gd name="connsiteY56" fmla="*/ 9584 h 10000"/>
              <a:gd name="connsiteX57" fmla="*/ 6620 w 10000"/>
              <a:gd name="connsiteY57" fmla="*/ 9792 h 10000"/>
              <a:gd name="connsiteX58" fmla="*/ 6385 w 10000"/>
              <a:gd name="connsiteY58" fmla="*/ 9088 h 10000"/>
              <a:gd name="connsiteX59" fmla="*/ 6385 w 10000"/>
              <a:gd name="connsiteY59" fmla="*/ 9216 h 10000"/>
              <a:gd name="connsiteX60" fmla="*/ 6428 w 10000"/>
              <a:gd name="connsiteY60" fmla="*/ 9345 h 10000"/>
              <a:gd name="connsiteX61" fmla="*/ 6273 w 10000"/>
              <a:gd name="connsiteY61" fmla="*/ 9552 h 10000"/>
              <a:gd name="connsiteX62" fmla="*/ 6316 w 10000"/>
              <a:gd name="connsiteY62" fmla="*/ 9633 h 10000"/>
              <a:gd name="connsiteX63" fmla="*/ 6193 w 10000"/>
              <a:gd name="connsiteY63" fmla="*/ 9792 h 10000"/>
              <a:gd name="connsiteX64" fmla="*/ 6097 w 10000"/>
              <a:gd name="connsiteY64" fmla="*/ 9376 h 10000"/>
              <a:gd name="connsiteX65" fmla="*/ 6054 w 10000"/>
              <a:gd name="connsiteY65" fmla="*/ 9376 h 10000"/>
              <a:gd name="connsiteX66" fmla="*/ 6054 w 10000"/>
              <a:gd name="connsiteY66" fmla="*/ 9680 h 10000"/>
              <a:gd name="connsiteX67" fmla="*/ 5919 w 10000"/>
              <a:gd name="connsiteY67" fmla="*/ 8803 h 10000"/>
              <a:gd name="connsiteX68" fmla="*/ 5879 w 10000"/>
              <a:gd name="connsiteY68" fmla="*/ 6977 h 10000"/>
              <a:gd name="connsiteX69" fmla="*/ 5753 w 10000"/>
              <a:gd name="connsiteY69" fmla="*/ 7138 h 10000"/>
              <a:gd name="connsiteX70" fmla="*/ 5700 w 10000"/>
              <a:gd name="connsiteY70" fmla="*/ 7177 h 10000"/>
              <a:gd name="connsiteX71" fmla="*/ 5559 w 10000"/>
              <a:gd name="connsiteY71" fmla="*/ 7199 h 10000"/>
              <a:gd name="connsiteX72" fmla="*/ 5472 w 10000"/>
              <a:gd name="connsiteY72" fmla="*/ 7208 h 10000"/>
              <a:gd name="connsiteX73" fmla="*/ 5335 w 10000"/>
              <a:gd name="connsiteY73" fmla="*/ 7877 h 10000"/>
              <a:gd name="connsiteX74" fmla="*/ 5268 w 10000"/>
              <a:gd name="connsiteY74" fmla="*/ 7398 h 10000"/>
              <a:gd name="connsiteX75" fmla="*/ 5151 w 10000"/>
              <a:gd name="connsiteY75" fmla="*/ 7407 h 10000"/>
              <a:gd name="connsiteX76" fmla="*/ 5108 w 10000"/>
              <a:gd name="connsiteY76" fmla="*/ 8156 h 10000"/>
              <a:gd name="connsiteX77" fmla="*/ 5076 w 10000"/>
              <a:gd name="connsiteY77" fmla="*/ 7989 h 10000"/>
              <a:gd name="connsiteX78" fmla="*/ 5000 w 10000"/>
              <a:gd name="connsiteY78" fmla="*/ 7976 h 10000"/>
              <a:gd name="connsiteX79" fmla="*/ 5083 w 10000"/>
              <a:gd name="connsiteY79" fmla="*/ 7976 h 10000"/>
              <a:gd name="connsiteX80" fmla="*/ 5083 w 10000"/>
              <a:gd name="connsiteY80" fmla="*/ 8294 h 10000"/>
              <a:gd name="connsiteX81" fmla="*/ 4958 w 10000"/>
              <a:gd name="connsiteY81" fmla="*/ 8051 h 10000"/>
              <a:gd name="connsiteX82" fmla="*/ 4870 w 10000"/>
              <a:gd name="connsiteY82" fmla="*/ 7742 h 10000"/>
              <a:gd name="connsiteX83" fmla="*/ 4917 w 10000"/>
              <a:gd name="connsiteY83" fmla="*/ 7976 h 10000"/>
              <a:gd name="connsiteX84" fmla="*/ 4597 w 10000"/>
              <a:gd name="connsiteY84" fmla="*/ 7949 h 10000"/>
              <a:gd name="connsiteX85" fmla="*/ 4677 w 10000"/>
              <a:gd name="connsiteY85" fmla="*/ 7758 h 10000"/>
              <a:gd name="connsiteX86" fmla="*/ 4592 w 10000"/>
              <a:gd name="connsiteY86" fmla="*/ 7717 h 10000"/>
              <a:gd name="connsiteX87" fmla="*/ 4497 w 10000"/>
              <a:gd name="connsiteY87" fmla="*/ 7741 h 10000"/>
              <a:gd name="connsiteX88" fmla="*/ 4359 w 10000"/>
              <a:gd name="connsiteY88" fmla="*/ 7908 h 10000"/>
              <a:gd name="connsiteX89" fmla="*/ 4337 w 10000"/>
              <a:gd name="connsiteY89" fmla="*/ 7764 h 10000"/>
              <a:gd name="connsiteX90" fmla="*/ 4345 w 10000"/>
              <a:gd name="connsiteY90" fmla="*/ 6926 h 10000"/>
              <a:gd name="connsiteX91" fmla="*/ 4122 w 10000"/>
              <a:gd name="connsiteY91" fmla="*/ 7657 h 10000"/>
              <a:gd name="connsiteX92" fmla="*/ 4058 w 10000"/>
              <a:gd name="connsiteY92" fmla="*/ 7178 h 10000"/>
              <a:gd name="connsiteX93" fmla="*/ 3954 w 10000"/>
              <a:gd name="connsiteY93" fmla="*/ 7091 h 10000"/>
              <a:gd name="connsiteX94" fmla="*/ 4044 w 10000"/>
              <a:gd name="connsiteY94" fmla="*/ 7625 h 10000"/>
              <a:gd name="connsiteX95" fmla="*/ 3833 w 10000"/>
              <a:gd name="connsiteY95" fmla="*/ 7018 h 10000"/>
              <a:gd name="connsiteX96" fmla="*/ 3719 w 10000"/>
              <a:gd name="connsiteY96" fmla="*/ 7098 h 10000"/>
              <a:gd name="connsiteX97" fmla="*/ 3750 w 10000"/>
              <a:gd name="connsiteY97" fmla="*/ 6381 h 10000"/>
              <a:gd name="connsiteX98" fmla="*/ 3631 w 10000"/>
              <a:gd name="connsiteY98" fmla="*/ 6481 h 10000"/>
              <a:gd name="connsiteX99" fmla="*/ 3615 w 10000"/>
              <a:gd name="connsiteY99" fmla="*/ 6481 h 10000"/>
              <a:gd name="connsiteX100" fmla="*/ 3465 w 10000"/>
              <a:gd name="connsiteY100" fmla="*/ 6512 h 10000"/>
              <a:gd name="connsiteX101" fmla="*/ 3406 w 10000"/>
              <a:gd name="connsiteY101" fmla="*/ 6016 h 10000"/>
              <a:gd name="connsiteX102" fmla="*/ 3198 w 10000"/>
              <a:gd name="connsiteY102" fmla="*/ 5936 h 10000"/>
              <a:gd name="connsiteX103" fmla="*/ 3091 w 10000"/>
              <a:gd name="connsiteY103" fmla="*/ 5984 h 10000"/>
              <a:gd name="connsiteX104" fmla="*/ 3006 w 10000"/>
              <a:gd name="connsiteY104" fmla="*/ 5649 h 10000"/>
              <a:gd name="connsiteX105" fmla="*/ 2990 w 10000"/>
              <a:gd name="connsiteY105" fmla="*/ 5649 h 10000"/>
              <a:gd name="connsiteX106" fmla="*/ 2936 w 10000"/>
              <a:gd name="connsiteY106" fmla="*/ 6096 h 10000"/>
              <a:gd name="connsiteX107" fmla="*/ 2910 w 10000"/>
              <a:gd name="connsiteY107" fmla="*/ 6064 h 10000"/>
              <a:gd name="connsiteX108" fmla="*/ 2851 w 10000"/>
              <a:gd name="connsiteY108" fmla="*/ 5312 h 10000"/>
              <a:gd name="connsiteX109" fmla="*/ 2840 w 10000"/>
              <a:gd name="connsiteY109" fmla="*/ 5312 h 10000"/>
              <a:gd name="connsiteX110" fmla="*/ 2840 w 10000"/>
              <a:gd name="connsiteY110" fmla="*/ 5520 h 10000"/>
              <a:gd name="connsiteX111" fmla="*/ 2798 w 10000"/>
              <a:gd name="connsiteY111" fmla="*/ 5392 h 10000"/>
              <a:gd name="connsiteX112" fmla="*/ 2814 w 10000"/>
              <a:gd name="connsiteY112" fmla="*/ 4896 h 10000"/>
              <a:gd name="connsiteX113" fmla="*/ 2563 w 10000"/>
              <a:gd name="connsiteY113" fmla="*/ 4768 h 10000"/>
              <a:gd name="connsiteX114" fmla="*/ 2440 w 10000"/>
              <a:gd name="connsiteY114" fmla="*/ 5025 h 10000"/>
              <a:gd name="connsiteX115" fmla="*/ 2023 w 10000"/>
              <a:gd name="connsiteY115" fmla="*/ 3649 h 10000"/>
              <a:gd name="connsiteX116" fmla="*/ 2034 w 10000"/>
              <a:gd name="connsiteY116" fmla="*/ 3856 h 10000"/>
              <a:gd name="connsiteX117" fmla="*/ 1815 w 10000"/>
              <a:gd name="connsiteY117" fmla="*/ 3745 h 10000"/>
              <a:gd name="connsiteX118" fmla="*/ 1815 w 10000"/>
              <a:gd name="connsiteY118" fmla="*/ 3615 h 10000"/>
              <a:gd name="connsiteX119" fmla="*/ 1842 w 10000"/>
              <a:gd name="connsiteY119" fmla="*/ 3232 h 10000"/>
              <a:gd name="connsiteX120" fmla="*/ 1773 w 10000"/>
              <a:gd name="connsiteY120" fmla="*/ 2992 h 10000"/>
              <a:gd name="connsiteX121" fmla="*/ 1580 w 10000"/>
              <a:gd name="connsiteY121" fmla="*/ 2783 h 10000"/>
              <a:gd name="connsiteX122" fmla="*/ 1468 w 10000"/>
              <a:gd name="connsiteY122" fmla="*/ 2944 h 10000"/>
              <a:gd name="connsiteX123" fmla="*/ 1468 w 10000"/>
              <a:gd name="connsiteY123" fmla="*/ 3568 h 10000"/>
              <a:gd name="connsiteX124" fmla="*/ 1442 w 10000"/>
              <a:gd name="connsiteY124" fmla="*/ 3615 h 10000"/>
              <a:gd name="connsiteX125" fmla="*/ 1383 w 10000"/>
              <a:gd name="connsiteY125" fmla="*/ 3615 h 10000"/>
              <a:gd name="connsiteX126" fmla="*/ 1233 w 10000"/>
              <a:gd name="connsiteY126" fmla="*/ 3152 h 10000"/>
              <a:gd name="connsiteX127" fmla="*/ 1095 w 10000"/>
              <a:gd name="connsiteY127" fmla="*/ 3952 h 10000"/>
              <a:gd name="connsiteX128" fmla="*/ 1041 w 10000"/>
              <a:gd name="connsiteY128" fmla="*/ 3904 h 10000"/>
              <a:gd name="connsiteX129" fmla="*/ 886 w 10000"/>
              <a:gd name="connsiteY129" fmla="*/ 2864 h 10000"/>
              <a:gd name="connsiteX130" fmla="*/ 721 w 10000"/>
              <a:gd name="connsiteY130" fmla="*/ 2576 h 10000"/>
              <a:gd name="connsiteX131" fmla="*/ 625 w 10000"/>
              <a:gd name="connsiteY131" fmla="*/ 2656 h 10000"/>
              <a:gd name="connsiteX132" fmla="*/ 651 w 10000"/>
              <a:gd name="connsiteY132" fmla="*/ 2288 h 10000"/>
              <a:gd name="connsiteX133" fmla="*/ 358 w 10000"/>
              <a:gd name="connsiteY133" fmla="*/ 2112 h 10000"/>
              <a:gd name="connsiteX134" fmla="*/ 416 w 10000"/>
              <a:gd name="connsiteY134" fmla="*/ 1904 h 10000"/>
              <a:gd name="connsiteX135" fmla="*/ 374 w 10000"/>
              <a:gd name="connsiteY135" fmla="*/ 1904 h 10000"/>
              <a:gd name="connsiteX136" fmla="*/ 251 w 10000"/>
              <a:gd name="connsiteY136" fmla="*/ 2112 h 10000"/>
              <a:gd name="connsiteX137" fmla="*/ 304 w 10000"/>
              <a:gd name="connsiteY137" fmla="*/ 1904 h 10000"/>
              <a:gd name="connsiteX138" fmla="*/ 320 w 10000"/>
              <a:gd name="connsiteY138" fmla="*/ 1824 h 10000"/>
              <a:gd name="connsiteX139" fmla="*/ 155 w 10000"/>
              <a:gd name="connsiteY139" fmla="*/ 2000 h 10000"/>
              <a:gd name="connsiteX140" fmla="*/ 155 w 10000"/>
              <a:gd name="connsiteY140" fmla="*/ 959 h 10000"/>
              <a:gd name="connsiteX141" fmla="*/ 43 w 10000"/>
              <a:gd name="connsiteY141" fmla="*/ 880 h 10000"/>
              <a:gd name="connsiteX142" fmla="*/ 0 w 10000"/>
              <a:gd name="connsiteY142" fmla="*/ 1088 h 10000"/>
              <a:gd name="connsiteX143" fmla="*/ 0 w 10000"/>
              <a:gd name="connsiteY143" fmla="*/ 0 h 10000"/>
              <a:gd name="connsiteX0" fmla="*/ 0 w 10000"/>
              <a:gd name="connsiteY0" fmla="*/ 0 h 10000"/>
              <a:gd name="connsiteX1" fmla="*/ 10000 w 10000"/>
              <a:gd name="connsiteY1" fmla="*/ 0 h 10000"/>
              <a:gd name="connsiteX2" fmla="*/ 10000 w 10000"/>
              <a:gd name="connsiteY2" fmla="*/ 5936 h 10000"/>
              <a:gd name="connsiteX3" fmla="*/ 9920 w 10000"/>
              <a:gd name="connsiteY3" fmla="*/ 5776 h 10000"/>
              <a:gd name="connsiteX4" fmla="*/ 9754 w 10000"/>
              <a:gd name="connsiteY4" fmla="*/ 6144 h 10000"/>
              <a:gd name="connsiteX5" fmla="*/ 9712 w 10000"/>
              <a:gd name="connsiteY5" fmla="*/ 7025 h 10000"/>
              <a:gd name="connsiteX6" fmla="*/ 9349 w 10000"/>
              <a:gd name="connsiteY6" fmla="*/ 7552 h 10000"/>
              <a:gd name="connsiteX7" fmla="*/ 9279 w 10000"/>
              <a:gd name="connsiteY7" fmla="*/ 7344 h 10000"/>
              <a:gd name="connsiteX8" fmla="*/ 9253 w 10000"/>
              <a:gd name="connsiteY8" fmla="*/ 7392 h 10000"/>
              <a:gd name="connsiteX9" fmla="*/ 9242 w 10000"/>
              <a:gd name="connsiteY9" fmla="*/ 7761 h 10000"/>
              <a:gd name="connsiteX10" fmla="*/ 9156 w 10000"/>
              <a:gd name="connsiteY10" fmla="*/ 7808 h 10000"/>
              <a:gd name="connsiteX11" fmla="*/ 9034 w 10000"/>
              <a:gd name="connsiteY11" fmla="*/ 7392 h 10000"/>
              <a:gd name="connsiteX12" fmla="*/ 9071 w 10000"/>
              <a:gd name="connsiteY12" fmla="*/ 7233 h 10000"/>
              <a:gd name="connsiteX13" fmla="*/ 9007 w 10000"/>
              <a:gd name="connsiteY13" fmla="*/ 6976 h 10000"/>
              <a:gd name="connsiteX14" fmla="*/ 8825 w 10000"/>
              <a:gd name="connsiteY14" fmla="*/ 7184 h 10000"/>
              <a:gd name="connsiteX15" fmla="*/ 8809 w 10000"/>
              <a:gd name="connsiteY15" fmla="*/ 7056 h 10000"/>
              <a:gd name="connsiteX16" fmla="*/ 8868 w 10000"/>
              <a:gd name="connsiteY16" fmla="*/ 6896 h 10000"/>
              <a:gd name="connsiteX17" fmla="*/ 8836 w 10000"/>
              <a:gd name="connsiteY17" fmla="*/ 6768 h 10000"/>
              <a:gd name="connsiteX18" fmla="*/ 8756 w 10000"/>
              <a:gd name="connsiteY18" fmla="*/ 6848 h 10000"/>
              <a:gd name="connsiteX19" fmla="*/ 8671 w 10000"/>
              <a:gd name="connsiteY19" fmla="*/ 6512 h 10000"/>
              <a:gd name="connsiteX20" fmla="*/ 8697 w 10000"/>
              <a:gd name="connsiteY20" fmla="*/ 6224 h 10000"/>
              <a:gd name="connsiteX21" fmla="*/ 8628 w 10000"/>
              <a:gd name="connsiteY21" fmla="*/ 6305 h 10000"/>
              <a:gd name="connsiteX22" fmla="*/ 8590 w 10000"/>
              <a:gd name="connsiteY22" fmla="*/ 7056 h 10000"/>
              <a:gd name="connsiteX23" fmla="*/ 8436 w 10000"/>
              <a:gd name="connsiteY23" fmla="*/ 6976 h 10000"/>
              <a:gd name="connsiteX24" fmla="*/ 8436 w 10000"/>
              <a:gd name="connsiteY24" fmla="*/ 6928 h 10000"/>
              <a:gd name="connsiteX25" fmla="*/ 8478 w 10000"/>
              <a:gd name="connsiteY25" fmla="*/ 6816 h 10000"/>
              <a:gd name="connsiteX26" fmla="*/ 8478 w 10000"/>
              <a:gd name="connsiteY26" fmla="*/ 6768 h 10000"/>
              <a:gd name="connsiteX27" fmla="*/ 8382 w 10000"/>
              <a:gd name="connsiteY27" fmla="*/ 6640 h 10000"/>
              <a:gd name="connsiteX28" fmla="*/ 8356 w 10000"/>
              <a:gd name="connsiteY28" fmla="*/ 6928 h 10000"/>
              <a:gd name="connsiteX29" fmla="*/ 8409 w 10000"/>
              <a:gd name="connsiteY29" fmla="*/ 7184 h 10000"/>
              <a:gd name="connsiteX30" fmla="*/ 8393 w 10000"/>
              <a:gd name="connsiteY30" fmla="*/ 7184 h 10000"/>
              <a:gd name="connsiteX31" fmla="*/ 8297 w 10000"/>
              <a:gd name="connsiteY31" fmla="*/ 6928 h 10000"/>
              <a:gd name="connsiteX32" fmla="*/ 8254 w 10000"/>
              <a:gd name="connsiteY32" fmla="*/ 6481 h 10000"/>
              <a:gd name="connsiteX33" fmla="*/ 8217 w 10000"/>
              <a:gd name="connsiteY33" fmla="*/ 6481 h 10000"/>
              <a:gd name="connsiteX34" fmla="*/ 8201 w 10000"/>
              <a:gd name="connsiteY34" fmla="*/ 6640 h 10000"/>
              <a:gd name="connsiteX35" fmla="*/ 8115 w 10000"/>
              <a:gd name="connsiteY35" fmla="*/ 6512 h 10000"/>
              <a:gd name="connsiteX36" fmla="*/ 8078 w 10000"/>
              <a:gd name="connsiteY36" fmla="*/ 6720 h 10000"/>
              <a:gd name="connsiteX37" fmla="*/ 8078 w 10000"/>
              <a:gd name="connsiteY37" fmla="*/ 6559 h 10000"/>
              <a:gd name="connsiteX38" fmla="*/ 7939 w 10000"/>
              <a:gd name="connsiteY38" fmla="*/ 6896 h 10000"/>
              <a:gd name="connsiteX39" fmla="*/ 7854 w 10000"/>
              <a:gd name="connsiteY39" fmla="*/ 6896 h 10000"/>
              <a:gd name="connsiteX40" fmla="*/ 7645 w 10000"/>
              <a:gd name="connsiteY40" fmla="*/ 7392 h 10000"/>
              <a:gd name="connsiteX41" fmla="*/ 7603 w 10000"/>
              <a:gd name="connsiteY41" fmla="*/ 7233 h 10000"/>
              <a:gd name="connsiteX42" fmla="*/ 7635 w 10000"/>
              <a:gd name="connsiteY42" fmla="*/ 7552 h 10000"/>
              <a:gd name="connsiteX43" fmla="*/ 7533 w 10000"/>
              <a:gd name="connsiteY43" fmla="*/ 7552 h 10000"/>
              <a:gd name="connsiteX44" fmla="*/ 7453 w 10000"/>
              <a:gd name="connsiteY44" fmla="*/ 8256 h 10000"/>
              <a:gd name="connsiteX45" fmla="*/ 7330 w 10000"/>
              <a:gd name="connsiteY45" fmla="*/ 8464 h 10000"/>
              <a:gd name="connsiteX46" fmla="*/ 7368 w 10000"/>
              <a:gd name="connsiteY46" fmla="*/ 8720 h 10000"/>
              <a:gd name="connsiteX47" fmla="*/ 7341 w 10000"/>
              <a:gd name="connsiteY47" fmla="*/ 8880 h 10000"/>
              <a:gd name="connsiteX48" fmla="*/ 7261 w 10000"/>
              <a:gd name="connsiteY48" fmla="*/ 8768 h 10000"/>
              <a:gd name="connsiteX49" fmla="*/ 7192 w 10000"/>
              <a:gd name="connsiteY49" fmla="*/ 9345 h 10000"/>
              <a:gd name="connsiteX50" fmla="*/ 7160 w 10000"/>
              <a:gd name="connsiteY50" fmla="*/ 9345 h 10000"/>
              <a:gd name="connsiteX51" fmla="*/ 7149 w 10000"/>
              <a:gd name="connsiteY51" fmla="*/ 9088 h 10000"/>
              <a:gd name="connsiteX52" fmla="*/ 7122 w 10000"/>
              <a:gd name="connsiteY52" fmla="*/ 9264 h 10000"/>
              <a:gd name="connsiteX53" fmla="*/ 7090 w 10000"/>
              <a:gd name="connsiteY53" fmla="*/ 9504 h 10000"/>
              <a:gd name="connsiteX54" fmla="*/ 6887 w 10000"/>
              <a:gd name="connsiteY54" fmla="*/ 9504 h 10000"/>
              <a:gd name="connsiteX55" fmla="*/ 6845 w 10000"/>
              <a:gd name="connsiteY55" fmla="*/ 10000 h 10000"/>
              <a:gd name="connsiteX56" fmla="*/ 6818 w 10000"/>
              <a:gd name="connsiteY56" fmla="*/ 9584 h 10000"/>
              <a:gd name="connsiteX57" fmla="*/ 6620 w 10000"/>
              <a:gd name="connsiteY57" fmla="*/ 9792 h 10000"/>
              <a:gd name="connsiteX58" fmla="*/ 6385 w 10000"/>
              <a:gd name="connsiteY58" fmla="*/ 9088 h 10000"/>
              <a:gd name="connsiteX59" fmla="*/ 6385 w 10000"/>
              <a:gd name="connsiteY59" fmla="*/ 9216 h 10000"/>
              <a:gd name="connsiteX60" fmla="*/ 6428 w 10000"/>
              <a:gd name="connsiteY60" fmla="*/ 9345 h 10000"/>
              <a:gd name="connsiteX61" fmla="*/ 6273 w 10000"/>
              <a:gd name="connsiteY61" fmla="*/ 9552 h 10000"/>
              <a:gd name="connsiteX62" fmla="*/ 6316 w 10000"/>
              <a:gd name="connsiteY62" fmla="*/ 9633 h 10000"/>
              <a:gd name="connsiteX63" fmla="*/ 6193 w 10000"/>
              <a:gd name="connsiteY63" fmla="*/ 9792 h 10000"/>
              <a:gd name="connsiteX64" fmla="*/ 6097 w 10000"/>
              <a:gd name="connsiteY64" fmla="*/ 9376 h 10000"/>
              <a:gd name="connsiteX65" fmla="*/ 6054 w 10000"/>
              <a:gd name="connsiteY65" fmla="*/ 9376 h 10000"/>
              <a:gd name="connsiteX66" fmla="*/ 6054 w 10000"/>
              <a:gd name="connsiteY66" fmla="*/ 9680 h 10000"/>
              <a:gd name="connsiteX67" fmla="*/ 5919 w 10000"/>
              <a:gd name="connsiteY67" fmla="*/ 8803 h 10000"/>
              <a:gd name="connsiteX68" fmla="*/ 5879 w 10000"/>
              <a:gd name="connsiteY68" fmla="*/ 6977 h 10000"/>
              <a:gd name="connsiteX69" fmla="*/ 5753 w 10000"/>
              <a:gd name="connsiteY69" fmla="*/ 7138 h 10000"/>
              <a:gd name="connsiteX70" fmla="*/ 5700 w 10000"/>
              <a:gd name="connsiteY70" fmla="*/ 7177 h 10000"/>
              <a:gd name="connsiteX71" fmla="*/ 5559 w 10000"/>
              <a:gd name="connsiteY71" fmla="*/ 7199 h 10000"/>
              <a:gd name="connsiteX72" fmla="*/ 5472 w 10000"/>
              <a:gd name="connsiteY72" fmla="*/ 7208 h 10000"/>
              <a:gd name="connsiteX73" fmla="*/ 5335 w 10000"/>
              <a:gd name="connsiteY73" fmla="*/ 7877 h 10000"/>
              <a:gd name="connsiteX74" fmla="*/ 5268 w 10000"/>
              <a:gd name="connsiteY74" fmla="*/ 7398 h 10000"/>
              <a:gd name="connsiteX75" fmla="*/ 5151 w 10000"/>
              <a:gd name="connsiteY75" fmla="*/ 7407 h 10000"/>
              <a:gd name="connsiteX76" fmla="*/ 5108 w 10000"/>
              <a:gd name="connsiteY76" fmla="*/ 8156 h 10000"/>
              <a:gd name="connsiteX77" fmla="*/ 5076 w 10000"/>
              <a:gd name="connsiteY77" fmla="*/ 7989 h 10000"/>
              <a:gd name="connsiteX78" fmla="*/ 5000 w 10000"/>
              <a:gd name="connsiteY78" fmla="*/ 7976 h 10000"/>
              <a:gd name="connsiteX79" fmla="*/ 5083 w 10000"/>
              <a:gd name="connsiteY79" fmla="*/ 7976 h 10000"/>
              <a:gd name="connsiteX80" fmla="*/ 5083 w 10000"/>
              <a:gd name="connsiteY80" fmla="*/ 8294 h 10000"/>
              <a:gd name="connsiteX81" fmla="*/ 4958 w 10000"/>
              <a:gd name="connsiteY81" fmla="*/ 6775 h 10000"/>
              <a:gd name="connsiteX82" fmla="*/ 4870 w 10000"/>
              <a:gd name="connsiteY82" fmla="*/ 7742 h 10000"/>
              <a:gd name="connsiteX83" fmla="*/ 4917 w 10000"/>
              <a:gd name="connsiteY83" fmla="*/ 7976 h 10000"/>
              <a:gd name="connsiteX84" fmla="*/ 4597 w 10000"/>
              <a:gd name="connsiteY84" fmla="*/ 7949 h 10000"/>
              <a:gd name="connsiteX85" fmla="*/ 4677 w 10000"/>
              <a:gd name="connsiteY85" fmla="*/ 7758 h 10000"/>
              <a:gd name="connsiteX86" fmla="*/ 4592 w 10000"/>
              <a:gd name="connsiteY86" fmla="*/ 7717 h 10000"/>
              <a:gd name="connsiteX87" fmla="*/ 4497 w 10000"/>
              <a:gd name="connsiteY87" fmla="*/ 7741 h 10000"/>
              <a:gd name="connsiteX88" fmla="*/ 4359 w 10000"/>
              <a:gd name="connsiteY88" fmla="*/ 7908 h 10000"/>
              <a:gd name="connsiteX89" fmla="*/ 4337 w 10000"/>
              <a:gd name="connsiteY89" fmla="*/ 7764 h 10000"/>
              <a:gd name="connsiteX90" fmla="*/ 4345 w 10000"/>
              <a:gd name="connsiteY90" fmla="*/ 6926 h 10000"/>
              <a:gd name="connsiteX91" fmla="*/ 4122 w 10000"/>
              <a:gd name="connsiteY91" fmla="*/ 7657 h 10000"/>
              <a:gd name="connsiteX92" fmla="*/ 4058 w 10000"/>
              <a:gd name="connsiteY92" fmla="*/ 7178 h 10000"/>
              <a:gd name="connsiteX93" fmla="*/ 3954 w 10000"/>
              <a:gd name="connsiteY93" fmla="*/ 7091 h 10000"/>
              <a:gd name="connsiteX94" fmla="*/ 4044 w 10000"/>
              <a:gd name="connsiteY94" fmla="*/ 7625 h 10000"/>
              <a:gd name="connsiteX95" fmla="*/ 3833 w 10000"/>
              <a:gd name="connsiteY95" fmla="*/ 7018 h 10000"/>
              <a:gd name="connsiteX96" fmla="*/ 3719 w 10000"/>
              <a:gd name="connsiteY96" fmla="*/ 7098 h 10000"/>
              <a:gd name="connsiteX97" fmla="*/ 3750 w 10000"/>
              <a:gd name="connsiteY97" fmla="*/ 6381 h 10000"/>
              <a:gd name="connsiteX98" fmla="*/ 3631 w 10000"/>
              <a:gd name="connsiteY98" fmla="*/ 6481 h 10000"/>
              <a:gd name="connsiteX99" fmla="*/ 3615 w 10000"/>
              <a:gd name="connsiteY99" fmla="*/ 6481 h 10000"/>
              <a:gd name="connsiteX100" fmla="*/ 3465 w 10000"/>
              <a:gd name="connsiteY100" fmla="*/ 6512 h 10000"/>
              <a:gd name="connsiteX101" fmla="*/ 3406 w 10000"/>
              <a:gd name="connsiteY101" fmla="*/ 6016 h 10000"/>
              <a:gd name="connsiteX102" fmla="*/ 3198 w 10000"/>
              <a:gd name="connsiteY102" fmla="*/ 5936 h 10000"/>
              <a:gd name="connsiteX103" fmla="*/ 3091 w 10000"/>
              <a:gd name="connsiteY103" fmla="*/ 5984 h 10000"/>
              <a:gd name="connsiteX104" fmla="*/ 3006 w 10000"/>
              <a:gd name="connsiteY104" fmla="*/ 5649 h 10000"/>
              <a:gd name="connsiteX105" fmla="*/ 2990 w 10000"/>
              <a:gd name="connsiteY105" fmla="*/ 5649 h 10000"/>
              <a:gd name="connsiteX106" fmla="*/ 2936 w 10000"/>
              <a:gd name="connsiteY106" fmla="*/ 6096 h 10000"/>
              <a:gd name="connsiteX107" fmla="*/ 2910 w 10000"/>
              <a:gd name="connsiteY107" fmla="*/ 6064 h 10000"/>
              <a:gd name="connsiteX108" fmla="*/ 2851 w 10000"/>
              <a:gd name="connsiteY108" fmla="*/ 5312 h 10000"/>
              <a:gd name="connsiteX109" fmla="*/ 2840 w 10000"/>
              <a:gd name="connsiteY109" fmla="*/ 5312 h 10000"/>
              <a:gd name="connsiteX110" fmla="*/ 2840 w 10000"/>
              <a:gd name="connsiteY110" fmla="*/ 5520 h 10000"/>
              <a:gd name="connsiteX111" fmla="*/ 2798 w 10000"/>
              <a:gd name="connsiteY111" fmla="*/ 5392 h 10000"/>
              <a:gd name="connsiteX112" fmla="*/ 2814 w 10000"/>
              <a:gd name="connsiteY112" fmla="*/ 4896 h 10000"/>
              <a:gd name="connsiteX113" fmla="*/ 2563 w 10000"/>
              <a:gd name="connsiteY113" fmla="*/ 4768 h 10000"/>
              <a:gd name="connsiteX114" fmla="*/ 2440 w 10000"/>
              <a:gd name="connsiteY114" fmla="*/ 5025 h 10000"/>
              <a:gd name="connsiteX115" fmla="*/ 2023 w 10000"/>
              <a:gd name="connsiteY115" fmla="*/ 3649 h 10000"/>
              <a:gd name="connsiteX116" fmla="*/ 2034 w 10000"/>
              <a:gd name="connsiteY116" fmla="*/ 3856 h 10000"/>
              <a:gd name="connsiteX117" fmla="*/ 1815 w 10000"/>
              <a:gd name="connsiteY117" fmla="*/ 3745 h 10000"/>
              <a:gd name="connsiteX118" fmla="*/ 1815 w 10000"/>
              <a:gd name="connsiteY118" fmla="*/ 3615 h 10000"/>
              <a:gd name="connsiteX119" fmla="*/ 1842 w 10000"/>
              <a:gd name="connsiteY119" fmla="*/ 3232 h 10000"/>
              <a:gd name="connsiteX120" fmla="*/ 1773 w 10000"/>
              <a:gd name="connsiteY120" fmla="*/ 2992 h 10000"/>
              <a:gd name="connsiteX121" fmla="*/ 1580 w 10000"/>
              <a:gd name="connsiteY121" fmla="*/ 2783 h 10000"/>
              <a:gd name="connsiteX122" fmla="*/ 1468 w 10000"/>
              <a:gd name="connsiteY122" fmla="*/ 2944 h 10000"/>
              <a:gd name="connsiteX123" fmla="*/ 1468 w 10000"/>
              <a:gd name="connsiteY123" fmla="*/ 3568 h 10000"/>
              <a:gd name="connsiteX124" fmla="*/ 1442 w 10000"/>
              <a:gd name="connsiteY124" fmla="*/ 3615 h 10000"/>
              <a:gd name="connsiteX125" fmla="*/ 1383 w 10000"/>
              <a:gd name="connsiteY125" fmla="*/ 3615 h 10000"/>
              <a:gd name="connsiteX126" fmla="*/ 1233 w 10000"/>
              <a:gd name="connsiteY126" fmla="*/ 3152 h 10000"/>
              <a:gd name="connsiteX127" fmla="*/ 1095 w 10000"/>
              <a:gd name="connsiteY127" fmla="*/ 3952 h 10000"/>
              <a:gd name="connsiteX128" fmla="*/ 1041 w 10000"/>
              <a:gd name="connsiteY128" fmla="*/ 3904 h 10000"/>
              <a:gd name="connsiteX129" fmla="*/ 886 w 10000"/>
              <a:gd name="connsiteY129" fmla="*/ 2864 h 10000"/>
              <a:gd name="connsiteX130" fmla="*/ 721 w 10000"/>
              <a:gd name="connsiteY130" fmla="*/ 2576 h 10000"/>
              <a:gd name="connsiteX131" fmla="*/ 625 w 10000"/>
              <a:gd name="connsiteY131" fmla="*/ 2656 h 10000"/>
              <a:gd name="connsiteX132" fmla="*/ 651 w 10000"/>
              <a:gd name="connsiteY132" fmla="*/ 2288 h 10000"/>
              <a:gd name="connsiteX133" fmla="*/ 358 w 10000"/>
              <a:gd name="connsiteY133" fmla="*/ 2112 h 10000"/>
              <a:gd name="connsiteX134" fmla="*/ 416 w 10000"/>
              <a:gd name="connsiteY134" fmla="*/ 1904 h 10000"/>
              <a:gd name="connsiteX135" fmla="*/ 374 w 10000"/>
              <a:gd name="connsiteY135" fmla="*/ 1904 h 10000"/>
              <a:gd name="connsiteX136" fmla="*/ 251 w 10000"/>
              <a:gd name="connsiteY136" fmla="*/ 2112 h 10000"/>
              <a:gd name="connsiteX137" fmla="*/ 304 w 10000"/>
              <a:gd name="connsiteY137" fmla="*/ 1904 h 10000"/>
              <a:gd name="connsiteX138" fmla="*/ 320 w 10000"/>
              <a:gd name="connsiteY138" fmla="*/ 1824 h 10000"/>
              <a:gd name="connsiteX139" fmla="*/ 155 w 10000"/>
              <a:gd name="connsiteY139" fmla="*/ 2000 h 10000"/>
              <a:gd name="connsiteX140" fmla="*/ 155 w 10000"/>
              <a:gd name="connsiteY140" fmla="*/ 959 h 10000"/>
              <a:gd name="connsiteX141" fmla="*/ 43 w 10000"/>
              <a:gd name="connsiteY141" fmla="*/ 880 h 10000"/>
              <a:gd name="connsiteX142" fmla="*/ 0 w 10000"/>
              <a:gd name="connsiteY142" fmla="*/ 1088 h 10000"/>
              <a:gd name="connsiteX143" fmla="*/ 0 w 10000"/>
              <a:gd name="connsiteY143" fmla="*/ 0 h 10000"/>
              <a:gd name="connsiteX0" fmla="*/ 0 w 10000"/>
              <a:gd name="connsiteY0" fmla="*/ 0 h 10000"/>
              <a:gd name="connsiteX1" fmla="*/ 10000 w 10000"/>
              <a:gd name="connsiteY1" fmla="*/ 0 h 10000"/>
              <a:gd name="connsiteX2" fmla="*/ 10000 w 10000"/>
              <a:gd name="connsiteY2" fmla="*/ 5936 h 10000"/>
              <a:gd name="connsiteX3" fmla="*/ 9920 w 10000"/>
              <a:gd name="connsiteY3" fmla="*/ 5776 h 10000"/>
              <a:gd name="connsiteX4" fmla="*/ 9754 w 10000"/>
              <a:gd name="connsiteY4" fmla="*/ 6144 h 10000"/>
              <a:gd name="connsiteX5" fmla="*/ 9712 w 10000"/>
              <a:gd name="connsiteY5" fmla="*/ 7025 h 10000"/>
              <a:gd name="connsiteX6" fmla="*/ 9349 w 10000"/>
              <a:gd name="connsiteY6" fmla="*/ 7552 h 10000"/>
              <a:gd name="connsiteX7" fmla="*/ 9279 w 10000"/>
              <a:gd name="connsiteY7" fmla="*/ 7344 h 10000"/>
              <a:gd name="connsiteX8" fmla="*/ 9253 w 10000"/>
              <a:gd name="connsiteY8" fmla="*/ 7392 h 10000"/>
              <a:gd name="connsiteX9" fmla="*/ 9242 w 10000"/>
              <a:gd name="connsiteY9" fmla="*/ 7761 h 10000"/>
              <a:gd name="connsiteX10" fmla="*/ 9156 w 10000"/>
              <a:gd name="connsiteY10" fmla="*/ 7808 h 10000"/>
              <a:gd name="connsiteX11" fmla="*/ 9034 w 10000"/>
              <a:gd name="connsiteY11" fmla="*/ 7392 h 10000"/>
              <a:gd name="connsiteX12" fmla="*/ 9071 w 10000"/>
              <a:gd name="connsiteY12" fmla="*/ 7233 h 10000"/>
              <a:gd name="connsiteX13" fmla="*/ 9007 w 10000"/>
              <a:gd name="connsiteY13" fmla="*/ 6976 h 10000"/>
              <a:gd name="connsiteX14" fmla="*/ 8825 w 10000"/>
              <a:gd name="connsiteY14" fmla="*/ 7184 h 10000"/>
              <a:gd name="connsiteX15" fmla="*/ 8809 w 10000"/>
              <a:gd name="connsiteY15" fmla="*/ 7056 h 10000"/>
              <a:gd name="connsiteX16" fmla="*/ 8868 w 10000"/>
              <a:gd name="connsiteY16" fmla="*/ 6896 h 10000"/>
              <a:gd name="connsiteX17" fmla="*/ 8836 w 10000"/>
              <a:gd name="connsiteY17" fmla="*/ 6768 h 10000"/>
              <a:gd name="connsiteX18" fmla="*/ 8756 w 10000"/>
              <a:gd name="connsiteY18" fmla="*/ 6848 h 10000"/>
              <a:gd name="connsiteX19" fmla="*/ 8671 w 10000"/>
              <a:gd name="connsiteY19" fmla="*/ 6512 h 10000"/>
              <a:gd name="connsiteX20" fmla="*/ 8697 w 10000"/>
              <a:gd name="connsiteY20" fmla="*/ 6224 h 10000"/>
              <a:gd name="connsiteX21" fmla="*/ 8628 w 10000"/>
              <a:gd name="connsiteY21" fmla="*/ 6305 h 10000"/>
              <a:gd name="connsiteX22" fmla="*/ 8590 w 10000"/>
              <a:gd name="connsiteY22" fmla="*/ 7056 h 10000"/>
              <a:gd name="connsiteX23" fmla="*/ 8436 w 10000"/>
              <a:gd name="connsiteY23" fmla="*/ 6976 h 10000"/>
              <a:gd name="connsiteX24" fmla="*/ 8436 w 10000"/>
              <a:gd name="connsiteY24" fmla="*/ 6928 h 10000"/>
              <a:gd name="connsiteX25" fmla="*/ 8478 w 10000"/>
              <a:gd name="connsiteY25" fmla="*/ 6816 h 10000"/>
              <a:gd name="connsiteX26" fmla="*/ 8478 w 10000"/>
              <a:gd name="connsiteY26" fmla="*/ 6768 h 10000"/>
              <a:gd name="connsiteX27" fmla="*/ 8382 w 10000"/>
              <a:gd name="connsiteY27" fmla="*/ 6640 h 10000"/>
              <a:gd name="connsiteX28" fmla="*/ 8356 w 10000"/>
              <a:gd name="connsiteY28" fmla="*/ 6928 h 10000"/>
              <a:gd name="connsiteX29" fmla="*/ 8409 w 10000"/>
              <a:gd name="connsiteY29" fmla="*/ 7184 h 10000"/>
              <a:gd name="connsiteX30" fmla="*/ 8393 w 10000"/>
              <a:gd name="connsiteY30" fmla="*/ 7184 h 10000"/>
              <a:gd name="connsiteX31" fmla="*/ 8297 w 10000"/>
              <a:gd name="connsiteY31" fmla="*/ 6928 h 10000"/>
              <a:gd name="connsiteX32" fmla="*/ 8254 w 10000"/>
              <a:gd name="connsiteY32" fmla="*/ 6481 h 10000"/>
              <a:gd name="connsiteX33" fmla="*/ 8217 w 10000"/>
              <a:gd name="connsiteY33" fmla="*/ 6481 h 10000"/>
              <a:gd name="connsiteX34" fmla="*/ 8201 w 10000"/>
              <a:gd name="connsiteY34" fmla="*/ 6640 h 10000"/>
              <a:gd name="connsiteX35" fmla="*/ 8115 w 10000"/>
              <a:gd name="connsiteY35" fmla="*/ 6512 h 10000"/>
              <a:gd name="connsiteX36" fmla="*/ 8078 w 10000"/>
              <a:gd name="connsiteY36" fmla="*/ 6720 h 10000"/>
              <a:gd name="connsiteX37" fmla="*/ 8078 w 10000"/>
              <a:gd name="connsiteY37" fmla="*/ 6559 h 10000"/>
              <a:gd name="connsiteX38" fmla="*/ 7939 w 10000"/>
              <a:gd name="connsiteY38" fmla="*/ 6896 h 10000"/>
              <a:gd name="connsiteX39" fmla="*/ 7854 w 10000"/>
              <a:gd name="connsiteY39" fmla="*/ 6896 h 10000"/>
              <a:gd name="connsiteX40" fmla="*/ 7645 w 10000"/>
              <a:gd name="connsiteY40" fmla="*/ 7392 h 10000"/>
              <a:gd name="connsiteX41" fmla="*/ 7603 w 10000"/>
              <a:gd name="connsiteY41" fmla="*/ 7233 h 10000"/>
              <a:gd name="connsiteX42" fmla="*/ 7635 w 10000"/>
              <a:gd name="connsiteY42" fmla="*/ 7552 h 10000"/>
              <a:gd name="connsiteX43" fmla="*/ 7533 w 10000"/>
              <a:gd name="connsiteY43" fmla="*/ 7552 h 10000"/>
              <a:gd name="connsiteX44" fmla="*/ 7453 w 10000"/>
              <a:gd name="connsiteY44" fmla="*/ 8256 h 10000"/>
              <a:gd name="connsiteX45" fmla="*/ 7330 w 10000"/>
              <a:gd name="connsiteY45" fmla="*/ 8464 h 10000"/>
              <a:gd name="connsiteX46" fmla="*/ 7368 w 10000"/>
              <a:gd name="connsiteY46" fmla="*/ 8720 h 10000"/>
              <a:gd name="connsiteX47" fmla="*/ 7341 w 10000"/>
              <a:gd name="connsiteY47" fmla="*/ 8880 h 10000"/>
              <a:gd name="connsiteX48" fmla="*/ 7261 w 10000"/>
              <a:gd name="connsiteY48" fmla="*/ 8768 h 10000"/>
              <a:gd name="connsiteX49" fmla="*/ 7192 w 10000"/>
              <a:gd name="connsiteY49" fmla="*/ 9345 h 10000"/>
              <a:gd name="connsiteX50" fmla="*/ 7160 w 10000"/>
              <a:gd name="connsiteY50" fmla="*/ 9345 h 10000"/>
              <a:gd name="connsiteX51" fmla="*/ 7149 w 10000"/>
              <a:gd name="connsiteY51" fmla="*/ 9088 h 10000"/>
              <a:gd name="connsiteX52" fmla="*/ 7122 w 10000"/>
              <a:gd name="connsiteY52" fmla="*/ 9264 h 10000"/>
              <a:gd name="connsiteX53" fmla="*/ 7090 w 10000"/>
              <a:gd name="connsiteY53" fmla="*/ 9504 h 10000"/>
              <a:gd name="connsiteX54" fmla="*/ 6887 w 10000"/>
              <a:gd name="connsiteY54" fmla="*/ 9504 h 10000"/>
              <a:gd name="connsiteX55" fmla="*/ 6845 w 10000"/>
              <a:gd name="connsiteY55" fmla="*/ 10000 h 10000"/>
              <a:gd name="connsiteX56" fmla="*/ 6818 w 10000"/>
              <a:gd name="connsiteY56" fmla="*/ 9584 h 10000"/>
              <a:gd name="connsiteX57" fmla="*/ 6620 w 10000"/>
              <a:gd name="connsiteY57" fmla="*/ 9792 h 10000"/>
              <a:gd name="connsiteX58" fmla="*/ 6385 w 10000"/>
              <a:gd name="connsiteY58" fmla="*/ 9088 h 10000"/>
              <a:gd name="connsiteX59" fmla="*/ 6385 w 10000"/>
              <a:gd name="connsiteY59" fmla="*/ 9216 h 10000"/>
              <a:gd name="connsiteX60" fmla="*/ 6428 w 10000"/>
              <a:gd name="connsiteY60" fmla="*/ 9345 h 10000"/>
              <a:gd name="connsiteX61" fmla="*/ 6273 w 10000"/>
              <a:gd name="connsiteY61" fmla="*/ 9552 h 10000"/>
              <a:gd name="connsiteX62" fmla="*/ 6316 w 10000"/>
              <a:gd name="connsiteY62" fmla="*/ 9633 h 10000"/>
              <a:gd name="connsiteX63" fmla="*/ 6193 w 10000"/>
              <a:gd name="connsiteY63" fmla="*/ 9792 h 10000"/>
              <a:gd name="connsiteX64" fmla="*/ 6097 w 10000"/>
              <a:gd name="connsiteY64" fmla="*/ 9376 h 10000"/>
              <a:gd name="connsiteX65" fmla="*/ 6054 w 10000"/>
              <a:gd name="connsiteY65" fmla="*/ 9376 h 10000"/>
              <a:gd name="connsiteX66" fmla="*/ 6054 w 10000"/>
              <a:gd name="connsiteY66" fmla="*/ 9680 h 10000"/>
              <a:gd name="connsiteX67" fmla="*/ 5919 w 10000"/>
              <a:gd name="connsiteY67" fmla="*/ 8803 h 10000"/>
              <a:gd name="connsiteX68" fmla="*/ 5879 w 10000"/>
              <a:gd name="connsiteY68" fmla="*/ 6977 h 10000"/>
              <a:gd name="connsiteX69" fmla="*/ 5753 w 10000"/>
              <a:gd name="connsiteY69" fmla="*/ 7138 h 10000"/>
              <a:gd name="connsiteX70" fmla="*/ 5700 w 10000"/>
              <a:gd name="connsiteY70" fmla="*/ 7177 h 10000"/>
              <a:gd name="connsiteX71" fmla="*/ 5559 w 10000"/>
              <a:gd name="connsiteY71" fmla="*/ 7199 h 10000"/>
              <a:gd name="connsiteX72" fmla="*/ 5472 w 10000"/>
              <a:gd name="connsiteY72" fmla="*/ 7208 h 10000"/>
              <a:gd name="connsiteX73" fmla="*/ 5335 w 10000"/>
              <a:gd name="connsiteY73" fmla="*/ 7877 h 10000"/>
              <a:gd name="connsiteX74" fmla="*/ 5268 w 10000"/>
              <a:gd name="connsiteY74" fmla="*/ 7398 h 10000"/>
              <a:gd name="connsiteX75" fmla="*/ 5151 w 10000"/>
              <a:gd name="connsiteY75" fmla="*/ 7407 h 10000"/>
              <a:gd name="connsiteX76" fmla="*/ 5108 w 10000"/>
              <a:gd name="connsiteY76" fmla="*/ 8156 h 10000"/>
              <a:gd name="connsiteX77" fmla="*/ 5076 w 10000"/>
              <a:gd name="connsiteY77" fmla="*/ 7989 h 10000"/>
              <a:gd name="connsiteX78" fmla="*/ 5000 w 10000"/>
              <a:gd name="connsiteY78" fmla="*/ 7976 h 10000"/>
              <a:gd name="connsiteX79" fmla="*/ 5083 w 10000"/>
              <a:gd name="connsiteY79" fmla="*/ 7976 h 10000"/>
              <a:gd name="connsiteX80" fmla="*/ 5083 w 10000"/>
              <a:gd name="connsiteY80" fmla="*/ 8294 h 10000"/>
              <a:gd name="connsiteX81" fmla="*/ 4958 w 10000"/>
              <a:gd name="connsiteY81" fmla="*/ 6775 h 10000"/>
              <a:gd name="connsiteX82" fmla="*/ 4870 w 10000"/>
              <a:gd name="connsiteY82" fmla="*/ 7742 h 10000"/>
              <a:gd name="connsiteX83" fmla="*/ 4833 w 10000"/>
              <a:gd name="connsiteY83" fmla="*/ 6699 h 10000"/>
              <a:gd name="connsiteX84" fmla="*/ 4597 w 10000"/>
              <a:gd name="connsiteY84" fmla="*/ 7949 h 10000"/>
              <a:gd name="connsiteX85" fmla="*/ 4677 w 10000"/>
              <a:gd name="connsiteY85" fmla="*/ 7758 h 10000"/>
              <a:gd name="connsiteX86" fmla="*/ 4592 w 10000"/>
              <a:gd name="connsiteY86" fmla="*/ 7717 h 10000"/>
              <a:gd name="connsiteX87" fmla="*/ 4497 w 10000"/>
              <a:gd name="connsiteY87" fmla="*/ 7741 h 10000"/>
              <a:gd name="connsiteX88" fmla="*/ 4359 w 10000"/>
              <a:gd name="connsiteY88" fmla="*/ 7908 h 10000"/>
              <a:gd name="connsiteX89" fmla="*/ 4337 w 10000"/>
              <a:gd name="connsiteY89" fmla="*/ 7764 h 10000"/>
              <a:gd name="connsiteX90" fmla="*/ 4345 w 10000"/>
              <a:gd name="connsiteY90" fmla="*/ 6926 h 10000"/>
              <a:gd name="connsiteX91" fmla="*/ 4122 w 10000"/>
              <a:gd name="connsiteY91" fmla="*/ 7657 h 10000"/>
              <a:gd name="connsiteX92" fmla="*/ 4058 w 10000"/>
              <a:gd name="connsiteY92" fmla="*/ 7178 h 10000"/>
              <a:gd name="connsiteX93" fmla="*/ 3954 w 10000"/>
              <a:gd name="connsiteY93" fmla="*/ 7091 h 10000"/>
              <a:gd name="connsiteX94" fmla="*/ 4044 w 10000"/>
              <a:gd name="connsiteY94" fmla="*/ 7625 h 10000"/>
              <a:gd name="connsiteX95" fmla="*/ 3833 w 10000"/>
              <a:gd name="connsiteY95" fmla="*/ 7018 h 10000"/>
              <a:gd name="connsiteX96" fmla="*/ 3719 w 10000"/>
              <a:gd name="connsiteY96" fmla="*/ 7098 h 10000"/>
              <a:gd name="connsiteX97" fmla="*/ 3750 w 10000"/>
              <a:gd name="connsiteY97" fmla="*/ 6381 h 10000"/>
              <a:gd name="connsiteX98" fmla="*/ 3631 w 10000"/>
              <a:gd name="connsiteY98" fmla="*/ 6481 h 10000"/>
              <a:gd name="connsiteX99" fmla="*/ 3615 w 10000"/>
              <a:gd name="connsiteY99" fmla="*/ 6481 h 10000"/>
              <a:gd name="connsiteX100" fmla="*/ 3465 w 10000"/>
              <a:gd name="connsiteY100" fmla="*/ 6512 h 10000"/>
              <a:gd name="connsiteX101" fmla="*/ 3406 w 10000"/>
              <a:gd name="connsiteY101" fmla="*/ 6016 h 10000"/>
              <a:gd name="connsiteX102" fmla="*/ 3198 w 10000"/>
              <a:gd name="connsiteY102" fmla="*/ 5936 h 10000"/>
              <a:gd name="connsiteX103" fmla="*/ 3091 w 10000"/>
              <a:gd name="connsiteY103" fmla="*/ 5984 h 10000"/>
              <a:gd name="connsiteX104" fmla="*/ 3006 w 10000"/>
              <a:gd name="connsiteY104" fmla="*/ 5649 h 10000"/>
              <a:gd name="connsiteX105" fmla="*/ 2990 w 10000"/>
              <a:gd name="connsiteY105" fmla="*/ 5649 h 10000"/>
              <a:gd name="connsiteX106" fmla="*/ 2936 w 10000"/>
              <a:gd name="connsiteY106" fmla="*/ 6096 h 10000"/>
              <a:gd name="connsiteX107" fmla="*/ 2910 w 10000"/>
              <a:gd name="connsiteY107" fmla="*/ 6064 h 10000"/>
              <a:gd name="connsiteX108" fmla="*/ 2851 w 10000"/>
              <a:gd name="connsiteY108" fmla="*/ 5312 h 10000"/>
              <a:gd name="connsiteX109" fmla="*/ 2840 w 10000"/>
              <a:gd name="connsiteY109" fmla="*/ 5312 h 10000"/>
              <a:gd name="connsiteX110" fmla="*/ 2840 w 10000"/>
              <a:gd name="connsiteY110" fmla="*/ 5520 h 10000"/>
              <a:gd name="connsiteX111" fmla="*/ 2798 w 10000"/>
              <a:gd name="connsiteY111" fmla="*/ 5392 h 10000"/>
              <a:gd name="connsiteX112" fmla="*/ 2814 w 10000"/>
              <a:gd name="connsiteY112" fmla="*/ 4896 h 10000"/>
              <a:gd name="connsiteX113" fmla="*/ 2563 w 10000"/>
              <a:gd name="connsiteY113" fmla="*/ 4768 h 10000"/>
              <a:gd name="connsiteX114" fmla="*/ 2440 w 10000"/>
              <a:gd name="connsiteY114" fmla="*/ 5025 h 10000"/>
              <a:gd name="connsiteX115" fmla="*/ 2023 w 10000"/>
              <a:gd name="connsiteY115" fmla="*/ 3649 h 10000"/>
              <a:gd name="connsiteX116" fmla="*/ 2034 w 10000"/>
              <a:gd name="connsiteY116" fmla="*/ 3856 h 10000"/>
              <a:gd name="connsiteX117" fmla="*/ 1815 w 10000"/>
              <a:gd name="connsiteY117" fmla="*/ 3745 h 10000"/>
              <a:gd name="connsiteX118" fmla="*/ 1815 w 10000"/>
              <a:gd name="connsiteY118" fmla="*/ 3615 h 10000"/>
              <a:gd name="connsiteX119" fmla="*/ 1842 w 10000"/>
              <a:gd name="connsiteY119" fmla="*/ 3232 h 10000"/>
              <a:gd name="connsiteX120" fmla="*/ 1773 w 10000"/>
              <a:gd name="connsiteY120" fmla="*/ 2992 h 10000"/>
              <a:gd name="connsiteX121" fmla="*/ 1580 w 10000"/>
              <a:gd name="connsiteY121" fmla="*/ 2783 h 10000"/>
              <a:gd name="connsiteX122" fmla="*/ 1468 w 10000"/>
              <a:gd name="connsiteY122" fmla="*/ 2944 h 10000"/>
              <a:gd name="connsiteX123" fmla="*/ 1468 w 10000"/>
              <a:gd name="connsiteY123" fmla="*/ 3568 h 10000"/>
              <a:gd name="connsiteX124" fmla="*/ 1442 w 10000"/>
              <a:gd name="connsiteY124" fmla="*/ 3615 h 10000"/>
              <a:gd name="connsiteX125" fmla="*/ 1383 w 10000"/>
              <a:gd name="connsiteY125" fmla="*/ 3615 h 10000"/>
              <a:gd name="connsiteX126" fmla="*/ 1233 w 10000"/>
              <a:gd name="connsiteY126" fmla="*/ 3152 h 10000"/>
              <a:gd name="connsiteX127" fmla="*/ 1095 w 10000"/>
              <a:gd name="connsiteY127" fmla="*/ 3952 h 10000"/>
              <a:gd name="connsiteX128" fmla="*/ 1041 w 10000"/>
              <a:gd name="connsiteY128" fmla="*/ 3904 h 10000"/>
              <a:gd name="connsiteX129" fmla="*/ 886 w 10000"/>
              <a:gd name="connsiteY129" fmla="*/ 2864 h 10000"/>
              <a:gd name="connsiteX130" fmla="*/ 721 w 10000"/>
              <a:gd name="connsiteY130" fmla="*/ 2576 h 10000"/>
              <a:gd name="connsiteX131" fmla="*/ 625 w 10000"/>
              <a:gd name="connsiteY131" fmla="*/ 2656 h 10000"/>
              <a:gd name="connsiteX132" fmla="*/ 651 w 10000"/>
              <a:gd name="connsiteY132" fmla="*/ 2288 h 10000"/>
              <a:gd name="connsiteX133" fmla="*/ 358 w 10000"/>
              <a:gd name="connsiteY133" fmla="*/ 2112 h 10000"/>
              <a:gd name="connsiteX134" fmla="*/ 416 w 10000"/>
              <a:gd name="connsiteY134" fmla="*/ 1904 h 10000"/>
              <a:gd name="connsiteX135" fmla="*/ 374 w 10000"/>
              <a:gd name="connsiteY135" fmla="*/ 1904 h 10000"/>
              <a:gd name="connsiteX136" fmla="*/ 251 w 10000"/>
              <a:gd name="connsiteY136" fmla="*/ 2112 h 10000"/>
              <a:gd name="connsiteX137" fmla="*/ 304 w 10000"/>
              <a:gd name="connsiteY137" fmla="*/ 1904 h 10000"/>
              <a:gd name="connsiteX138" fmla="*/ 320 w 10000"/>
              <a:gd name="connsiteY138" fmla="*/ 1824 h 10000"/>
              <a:gd name="connsiteX139" fmla="*/ 155 w 10000"/>
              <a:gd name="connsiteY139" fmla="*/ 2000 h 10000"/>
              <a:gd name="connsiteX140" fmla="*/ 155 w 10000"/>
              <a:gd name="connsiteY140" fmla="*/ 959 h 10000"/>
              <a:gd name="connsiteX141" fmla="*/ 43 w 10000"/>
              <a:gd name="connsiteY141" fmla="*/ 880 h 10000"/>
              <a:gd name="connsiteX142" fmla="*/ 0 w 10000"/>
              <a:gd name="connsiteY142" fmla="*/ 1088 h 10000"/>
              <a:gd name="connsiteX143" fmla="*/ 0 w 10000"/>
              <a:gd name="connsiteY143" fmla="*/ 0 h 10000"/>
              <a:gd name="connsiteX0" fmla="*/ 0 w 10000"/>
              <a:gd name="connsiteY0" fmla="*/ 0 h 10000"/>
              <a:gd name="connsiteX1" fmla="*/ 10000 w 10000"/>
              <a:gd name="connsiteY1" fmla="*/ 0 h 10000"/>
              <a:gd name="connsiteX2" fmla="*/ 10000 w 10000"/>
              <a:gd name="connsiteY2" fmla="*/ 5936 h 10000"/>
              <a:gd name="connsiteX3" fmla="*/ 9920 w 10000"/>
              <a:gd name="connsiteY3" fmla="*/ 5776 h 10000"/>
              <a:gd name="connsiteX4" fmla="*/ 9754 w 10000"/>
              <a:gd name="connsiteY4" fmla="*/ 6144 h 10000"/>
              <a:gd name="connsiteX5" fmla="*/ 9712 w 10000"/>
              <a:gd name="connsiteY5" fmla="*/ 7025 h 10000"/>
              <a:gd name="connsiteX6" fmla="*/ 9349 w 10000"/>
              <a:gd name="connsiteY6" fmla="*/ 7552 h 10000"/>
              <a:gd name="connsiteX7" fmla="*/ 9279 w 10000"/>
              <a:gd name="connsiteY7" fmla="*/ 7344 h 10000"/>
              <a:gd name="connsiteX8" fmla="*/ 9253 w 10000"/>
              <a:gd name="connsiteY8" fmla="*/ 7392 h 10000"/>
              <a:gd name="connsiteX9" fmla="*/ 9242 w 10000"/>
              <a:gd name="connsiteY9" fmla="*/ 7761 h 10000"/>
              <a:gd name="connsiteX10" fmla="*/ 9156 w 10000"/>
              <a:gd name="connsiteY10" fmla="*/ 7808 h 10000"/>
              <a:gd name="connsiteX11" fmla="*/ 9034 w 10000"/>
              <a:gd name="connsiteY11" fmla="*/ 7392 h 10000"/>
              <a:gd name="connsiteX12" fmla="*/ 9071 w 10000"/>
              <a:gd name="connsiteY12" fmla="*/ 7233 h 10000"/>
              <a:gd name="connsiteX13" fmla="*/ 9007 w 10000"/>
              <a:gd name="connsiteY13" fmla="*/ 6976 h 10000"/>
              <a:gd name="connsiteX14" fmla="*/ 8825 w 10000"/>
              <a:gd name="connsiteY14" fmla="*/ 7184 h 10000"/>
              <a:gd name="connsiteX15" fmla="*/ 8809 w 10000"/>
              <a:gd name="connsiteY15" fmla="*/ 7056 h 10000"/>
              <a:gd name="connsiteX16" fmla="*/ 8868 w 10000"/>
              <a:gd name="connsiteY16" fmla="*/ 6896 h 10000"/>
              <a:gd name="connsiteX17" fmla="*/ 8836 w 10000"/>
              <a:gd name="connsiteY17" fmla="*/ 6768 h 10000"/>
              <a:gd name="connsiteX18" fmla="*/ 8756 w 10000"/>
              <a:gd name="connsiteY18" fmla="*/ 6848 h 10000"/>
              <a:gd name="connsiteX19" fmla="*/ 8671 w 10000"/>
              <a:gd name="connsiteY19" fmla="*/ 6512 h 10000"/>
              <a:gd name="connsiteX20" fmla="*/ 8697 w 10000"/>
              <a:gd name="connsiteY20" fmla="*/ 6224 h 10000"/>
              <a:gd name="connsiteX21" fmla="*/ 8628 w 10000"/>
              <a:gd name="connsiteY21" fmla="*/ 6305 h 10000"/>
              <a:gd name="connsiteX22" fmla="*/ 8590 w 10000"/>
              <a:gd name="connsiteY22" fmla="*/ 7056 h 10000"/>
              <a:gd name="connsiteX23" fmla="*/ 8436 w 10000"/>
              <a:gd name="connsiteY23" fmla="*/ 6976 h 10000"/>
              <a:gd name="connsiteX24" fmla="*/ 8436 w 10000"/>
              <a:gd name="connsiteY24" fmla="*/ 6928 h 10000"/>
              <a:gd name="connsiteX25" fmla="*/ 8478 w 10000"/>
              <a:gd name="connsiteY25" fmla="*/ 6816 h 10000"/>
              <a:gd name="connsiteX26" fmla="*/ 8478 w 10000"/>
              <a:gd name="connsiteY26" fmla="*/ 6768 h 10000"/>
              <a:gd name="connsiteX27" fmla="*/ 8382 w 10000"/>
              <a:gd name="connsiteY27" fmla="*/ 6640 h 10000"/>
              <a:gd name="connsiteX28" fmla="*/ 8356 w 10000"/>
              <a:gd name="connsiteY28" fmla="*/ 6928 h 10000"/>
              <a:gd name="connsiteX29" fmla="*/ 8409 w 10000"/>
              <a:gd name="connsiteY29" fmla="*/ 7184 h 10000"/>
              <a:gd name="connsiteX30" fmla="*/ 8393 w 10000"/>
              <a:gd name="connsiteY30" fmla="*/ 7184 h 10000"/>
              <a:gd name="connsiteX31" fmla="*/ 8297 w 10000"/>
              <a:gd name="connsiteY31" fmla="*/ 6928 h 10000"/>
              <a:gd name="connsiteX32" fmla="*/ 8254 w 10000"/>
              <a:gd name="connsiteY32" fmla="*/ 6481 h 10000"/>
              <a:gd name="connsiteX33" fmla="*/ 8217 w 10000"/>
              <a:gd name="connsiteY33" fmla="*/ 6481 h 10000"/>
              <a:gd name="connsiteX34" fmla="*/ 8201 w 10000"/>
              <a:gd name="connsiteY34" fmla="*/ 6640 h 10000"/>
              <a:gd name="connsiteX35" fmla="*/ 8115 w 10000"/>
              <a:gd name="connsiteY35" fmla="*/ 6512 h 10000"/>
              <a:gd name="connsiteX36" fmla="*/ 8078 w 10000"/>
              <a:gd name="connsiteY36" fmla="*/ 6720 h 10000"/>
              <a:gd name="connsiteX37" fmla="*/ 8078 w 10000"/>
              <a:gd name="connsiteY37" fmla="*/ 6559 h 10000"/>
              <a:gd name="connsiteX38" fmla="*/ 7939 w 10000"/>
              <a:gd name="connsiteY38" fmla="*/ 6896 h 10000"/>
              <a:gd name="connsiteX39" fmla="*/ 7854 w 10000"/>
              <a:gd name="connsiteY39" fmla="*/ 6896 h 10000"/>
              <a:gd name="connsiteX40" fmla="*/ 7645 w 10000"/>
              <a:gd name="connsiteY40" fmla="*/ 7392 h 10000"/>
              <a:gd name="connsiteX41" fmla="*/ 7603 w 10000"/>
              <a:gd name="connsiteY41" fmla="*/ 7233 h 10000"/>
              <a:gd name="connsiteX42" fmla="*/ 7635 w 10000"/>
              <a:gd name="connsiteY42" fmla="*/ 7552 h 10000"/>
              <a:gd name="connsiteX43" fmla="*/ 7533 w 10000"/>
              <a:gd name="connsiteY43" fmla="*/ 7552 h 10000"/>
              <a:gd name="connsiteX44" fmla="*/ 7453 w 10000"/>
              <a:gd name="connsiteY44" fmla="*/ 8256 h 10000"/>
              <a:gd name="connsiteX45" fmla="*/ 7330 w 10000"/>
              <a:gd name="connsiteY45" fmla="*/ 8464 h 10000"/>
              <a:gd name="connsiteX46" fmla="*/ 7368 w 10000"/>
              <a:gd name="connsiteY46" fmla="*/ 8720 h 10000"/>
              <a:gd name="connsiteX47" fmla="*/ 7341 w 10000"/>
              <a:gd name="connsiteY47" fmla="*/ 8880 h 10000"/>
              <a:gd name="connsiteX48" fmla="*/ 7261 w 10000"/>
              <a:gd name="connsiteY48" fmla="*/ 8768 h 10000"/>
              <a:gd name="connsiteX49" fmla="*/ 7192 w 10000"/>
              <a:gd name="connsiteY49" fmla="*/ 9345 h 10000"/>
              <a:gd name="connsiteX50" fmla="*/ 7160 w 10000"/>
              <a:gd name="connsiteY50" fmla="*/ 9345 h 10000"/>
              <a:gd name="connsiteX51" fmla="*/ 7149 w 10000"/>
              <a:gd name="connsiteY51" fmla="*/ 9088 h 10000"/>
              <a:gd name="connsiteX52" fmla="*/ 7122 w 10000"/>
              <a:gd name="connsiteY52" fmla="*/ 9264 h 10000"/>
              <a:gd name="connsiteX53" fmla="*/ 7090 w 10000"/>
              <a:gd name="connsiteY53" fmla="*/ 9504 h 10000"/>
              <a:gd name="connsiteX54" fmla="*/ 6887 w 10000"/>
              <a:gd name="connsiteY54" fmla="*/ 9504 h 10000"/>
              <a:gd name="connsiteX55" fmla="*/ 6845 w 10000"/>
              <a:gd name="connsiteY55" fmla="*/ 10000 h 10000"/>
              <a:gd name="connsiteX56" fmla="*/ 6818 w 10000"/>
              <a:gd name="connsiteY56" fmla="*/ 9584 h 10000"/>
              <a:gd name="connsiteX57" fmla="*/ 6620 w 10000"/>
              <a:gd name="connsiteY57" fmla="*/ 9792 h 10000"/>
              <a:gd name="connsiteX58" fmla="*/ 6385 w 10000"/>
              <a:gd name="connsiteY58" fmla="*/ 9088 h 10000"/>
              <a:gd name="connsiteX59" fmla="*/ 6385 w 10000"/>
              <a:gd name="connsiteY59" fmla="*/ 9216 h 10000"/>
              <a:gd name="connsiteX60" fmla="*/ 6428 w 10000"/>
              <a:gd name="connsiteY60" fmla="*/ 9345 h 10000"/>
              <a:gd name="connsiteX61" fmla="*/ 6273 w 10000"/>
              <a:gd name="connsiteY61" fmla="*/ 9552 h 10000"/>
              <a:gd name="connsiteX62" fmla="*/ 6316 w 10000"/>
              <a:gd name="connsiteY62" fmla="*/ 9633 h 10000"/>
              <a:gd name="connsiteX63" fmla="*/ 6193 w 10000"/>
              <a:gd name="connsiteY63" fmla="*/ 9792 h 10000"/>
              <a:gd name="connsiteX64" fmla="*/ 6097 w 10000"/>
              <a:gd name="connsiteY64" fmla="*/ 9376 h 10000"/>
              <a:gd name="connsiteX65" fmla="*/ 6054 w 10000"/>
              <a:gd name="connsiteY65" fmla="*/ 9376 h 10000"/>
              <a:gd name="connsiteX66" fmla="*/ 6054 w 10000"/>
              <a:gd name="connsiteY66" fmla="*/ 9680 h 10000"/>
              <a:gd name="connsiteX67" fmla="*/ 5919 w 10000"/>
              <a:gd name="connsiteY67" fmla="*/ 8803 h 10000"/>
              <a:gd name="connsiteX68" fmla="*/ 5879 w 10000"/>
              <a:gd name="connsiteY68" fmla="*/ 6977 h 10000"/>
              <a:gd name="connsiteX69" fmla="*/ 5753 w 10000"/>
              <a:gd name="connsiteY69" fmla="*/ 7138 h 10000"/>
              <a:gd name="connsiteX70" fmla="*/ 5700 w 10000"/>
              <a:gd name="connsiteY70" fmla="*/ 7177 h 10000"/>
              <a:gd name="connsiteX71" fmla="*/ 5559 w 10000"/>
              <a:gd name="connsiteY71" fmla="*/ 7199 h 10000"/>
              <a:gd name="connsiteX72" fmla="*/ 5472 w 10000"/>
              <a:gd name="connsiteY72" fmla="*/ 7208 h 10000"/>
              <a:gd name="connsiteX73" fmla="*/ 5335 w 10000"/>
              <a:gd name="connsiteY73" fmla="*/ 7877 h 10000"/>
              <a:gd name="connsiteX74" fmla="*/ 5268 w 10000"/>
              <a:gd name="connsiteY74" fmla="*/ 7398 h 10000"/>
              <a:gd name="connsiteX75" fmla="*/ 5151 w 10000"/>
              <a:gd name="connsiteY75" fmla="*/ 7407 h 10000"/>
              <a:gd name="connsiteX76" fmla="*/ 5108 w 10000"/>
              <a:gd name="connsiteY76" fmla="*/ 8156 h 10000"/>
              <a:gd name="connsiteX77" fmla="*/ 5076 w 10000"/>
              <a:gd name="connsiteY77" fmla="*/ 7989 h 10000"/>
              <a:gd name="connsiteX78" fmla="*/ 5000 w 10000"/>
              <a:gd name="connsiteY78" fmla="*/ 7976 h 10000"/>
              <a:gd name="connsiteX79" fmla="*/ 5083 w 10000"/>
              <a:gd name="connsiteY79" fmla="*/ 7976 h 10000"/>
              <a:gd name="connsiteX80" fmla="*/ 5083 w 10000"/>
              <a:gd name="connsiteY80" fmla="*/ 8294 h 10000"/>
              <a:gd name="connsiteX81" fmla="*/ 4958 w 10000"/>
              <a:gd name="connsiteY81" fmla="*/ 6775 h 10000"/>
              <a:gd name="connsiteX82" fmla="*/ 4917 w 10000"/>
              <a:gd name="connsiteY82" fmla="*/ 7018 h 10000"/>
              <a:gd name="connsiteX83" fmla="*/ 4833 w 10000"/>
              <a:gd name="connsiteY83" fmla="*/ 6699 h 10000"/>
              <a:gd name="connsiteX84" fmla="*/ 4597 w 10000"/>
              <a:gd name="connsiteY84" fmla="*/ 7949 h 10000"/>
              <a:gd name="connsiteX85" fmla="*/ 4677 w 10000"/>
              <a:gd name="connsiteY85" fmla="*/ 7758 h 10000"/>
              <a:gd name="connsiteX86" fmla="*/ 4592 w 10000"/>
              <a:gd name="connsiteY86" fmla="*/ 7717 h 10000"/>
              <a:gd name="connsiteX87" fmla="*/ 4497 w 10000"/>
              <a:gd name="connsiteY87" fmla="*/ 7741 h 10000"/>
              <a:gd name="connsiteX88" fmla="*/ 4359 w 10000"/>
              <a:gd name="connsiteY88" fmla="*/ 7908 h 10000"/>
              <a:gd name="connsiteX89" fmla="*/ 4337 w 10000"/>
              <a:gd name="connsiteY89" fmla="*/ 7764 h 10000"/>
              <a:gd name="connsiteX90" fmla="*/ 4345 w 10000"/>
              <a:gd name="connsiteY90" fmla="*/ 6926 h 10000"/>
              <a:gd name="connsiteX91" fmla="*/ 4122 w 10000"/>
              <a:gd name="connsiteY91" fmla="*/ 7657 h 10000"/>
              <a:gd name="connsiteX92" fmla="*/ 4058 w 10000"/>
              <a:gd name="connsiteY92" fmla="*/ 7178 h 10000"/>
              <a:gd name="connsiteX93" fmla="*/ 3954 w 10000"/>
              <a:gd name="connsiteY93" fmla="*/ 7091 h 10000"/>
              <a:gd name="connsiteX94" fmla="*/ 4044 w 10000"/>
              <a:gd name="connsiteY94" fmla="*/ 7625 h 10000"/>
              <a:gd name="connsiteX95" fmla="*/ 3833 w 10000"/>
              <a:gd name="connsiteY95" fmla="*/ 7018 h 10000"/>
              <a:gd name="connsiteX96" fmla="*/ 3719 w 10000"/>
              <a:gd name="connsiteY96" fmla="*/ 7098 h 10000"/>
              <a:gd name="connsiteX97" fmla="*/ 3750 w 10000"/>
              <a:gd name="connsiteY97" fmla="*/ 6381 h 10000"/>
              <a:gd name="connsiteX98" fmla="*/ 3631 w 10000"/>
              <a:gd name="connsiteY98" fmla="*/ 6481 h 10000"/>
              <a:gd name="connsiteX99" fmla="*/ 3615 w 10000"/>
              <a:gd name="connsiteY99" fmla="*/ 6481 h 10000"/>
              <a:gd name="connsiteX100" fmla="*/ 3465 w 10000"/>
              <a:gd name="connsiteY100" fmla="*/ 6512 h 10000"/>
              <a:gd name="connsiteX101" fmla="*/ 3406 w 10000"/>
              <a:gd name="connsiteY101" fmla="*/ 6016 h 10000"/>
              <a:gd name="connsiteX102" fmla="*/ 3198 w 10000"/>
              <a:gd name="connsiteY102" fmla="*/ 5936 h 10000"/>
              <a:gd name="connsiteX103" fmla="*/ 3091 w 10000"/>
              <a:gd name="connsiteY103" fmla="*/ 5984 h 10000"/>
              <a:gd name="connsiteX104" fmla="*/ 3006 w 10000"/>
              <a:gd name="connsiteY104" fmla="*/ 5649 h 10000"/>
              <a:gd name="connsiteX105" fmla="*/ 2990 w 10000"/>
              <a:gd name="connsiteY105" fmla="*/ 5649 h 10000"/>
              <a:gd name="connsiteX106" fmla="*/ 2936 w 10000"/>
              <a:gd name="connsiteY106" fmla="*/ 6096 h 10000"/>
              <a:gd name="connsiteX107" fmla="*/ 2910 w 10000"/>
              <a:gd name="connsiteY107" fmla="*/ 6064 h 10000"/>
              <a:gd name="connsiteX108" fmla="*/ 2851 w 10000"/>
              <a:gd name="connsiteY108" fmla="*/ 5312 h 10000"/>
              <a:gd name="connsiteX109" fmla="*/ 2840 w 10000"/>
              <a:gd name="connsiteY109" fmla="*/ 5312 h 10000"/>
              <a:gd name="connsiteX110" fmla="*/ 2840 w 10000"/>
              <a:gd name="connsiteY110" fmla="*/ 5520 h 10000"/>
              <a:gd name="connsiteX111" fmla="*/ 2798 w 10000"/>
              <a:gd name="connsiteY111" fmla="*/ 5392 h 10000"/>
              <a:gd name="connsiteX112" fmla="*/ 2814 w 10000"/>
              <a:gd name="connsiteY112" fmla="*/ 4896 h 10000"/>
              <a:gd name="connsiteX113" fmla="*/ 2563 w 10000"/>
              <a:gd name="connsiteY113" fmla="*/ 4768 h 10000"/>
              <a:gd name="connsiteX114" fmla="*/ 2440 w 10000"/>
              <a:gd name="connsiteY114" fmla="*/ 5025 h 10000"/>
              <a:gd name="connsiteX115" fmla="*/ 2023 w 10000"/>
              <a:gd name="connsiteY115" fmla="*/ 3649 h 10000"/>
              <a:gd name="connsiteX116" fmla="*/ 2034 w 10000"/>
              <a:gd name="connsiteY116" fmla="*/ 3856 h 10000"/>
              <a:gd name="connsiteX117" fmla="*/ 1815 w 10000"/>
              <a:gd name="connsiteY117" fmla="*/ 3745 h 10000"/>
              <a:gd name="connsiteX118" fmla="*/ 1815 w 10000"/>
              <a:gd name="connsiteY118" fmla="*/ 3615 h 10000"/>
              <a:gd name="connsiteX119" fmla="*/ 1842 w 10000"/>
              <a:gd name="connsiteY119" fmla="*/ 3232 h 10000"/>
              <a:gd name="connsiteX120" fmla="*/ 1773 w 10000"/>
              <a:gd name="connsiteY120" fmla="*/ 2992 h 10000"/>
              <a:gd name="connsiteX121" fmla="*/ 1580 w 10000"/>
              <a:gd name="connsiteY121" fmla="*/ 2783 h 10000"/>
              <a:gd name="connsiteX122" fmla="*/ 1468 w 10000"/>
              <a:gd name="connsiteY122" fmla="*/ 2944 h 10000"/>
              <a:gd name="connsiteX123" fmla="*/ 1468 w 10000"/>
              <a:gd name="connsiteY123" fmla="*/ 3568 h 10000"/>
              <a:gd name="connsiteX124" fmla="*/ 1442 w 10000"/>
              <a:gd name="connsiteY124" fmla="*/ 3615 h 10000"/>
              <a:gd name="connsiteX125" fmla="*/ 1383 w 10000"/>
              <a:gd name="connsiteY125" fmla="*/ 3615 h 10000"/>
              <a:gd name="connsiteX126" fmla="*/ 1233 w 10000"/>
              <a:gd name="connsiteY126" fmla="*/ 3152 h 10000"/>
              <a:gd name="connsiteX127" fmla="*/ 1095 w 10000"/>
              <a:gd name="connsiteY127" fmla="*/ 3952 h 10000"/>
              <a:gd name="connsiteX128" fmla="*/ 1041 w 10000"/>
              <a:gd name="connsiteY128" fmla="*/ 3904 h 10000"/>
              <a:gd name="connsiteX129" fmla="*/ 886 w 10000"/>
              <a:gd name="connsiteY129" fmla="*/ 2864 h 10000"/>
              <a:gd name="connsiteX130" fmla="*/ 721 w 10000"/>
              <a:gd name="connsiteY130" fmla="*/ 2576 h 10000"/>
              <a:gd name="connsiteX131" fmla="*/ 625 w 10000"/>
              <a:gd name="connsiteY131" fmla="*/ 2656 h 10000"/>
              <a:gd name="connsiteX132" fmla="*/ 651 w 10000"/>
              <a:gd name="connsiteY132" fmla="*/ 2288 h 10000"/>
              <a:gd name="connsiteX133" fmla="*/ 358 w 10000"/>
              <a:gd name="connsiteY133" fmla="*/ 2112 h 10000"/>
              <a:gd name="connsiteX134" fmla="*/ 416 w 10000"/>
              <a:gd name="connsiteY134" fmla="*/ 1904 h 10000"/>
              <a:gd name="connsiteX135" fmla="*/ 374 w 10000"/>
              <a:gd name="connsiteY135" fmla="*/ 1904 h 10000"/>
              <a:gd name="connsiteX136" fmla="*/ 251 w 10000"/>
              <a:gd name="connsiteY136" fmla="*/ 2112 h 10000"/>
              <a:gd name="connsiteX137" fmla="*/ 304 w 10000"/>
              <a:gd name="connsiteY137" fmla="*/ 1904 h 10000"/>
              <a:gd name="connsiteX138" fmla="*/ 320 w 10000"/>
              <a:gd name="connsiteY138" fmla="*/ 1824 h 10000"/>
              <a:gd name="connsiteX139" fmla="*/ 155 w 10000"/>
              <a:gd name="connsiteY139" fmla="*/ 2000 h 10000"/>
              <a:gd name="connsiteX140" fmla="*/ 155 w 10000"/>
              <a:gd name="connsiteY140" fmla="*/ 959 h 10000"/>
              <a:gd name="connsiteX141" fmla="*/ 43 w 10000"/>
              <a:gd name="connsiteY141" fmla="*/ 880 h 10000"/>
              <a:gd name="connsiteX142" fmla="*/ 0 w 10000"/>
              <a:gd name="connsiteY142" fmla="*/ 1088 h 10000"/>
              <a:gd name="connsiteX143" fmla="*/ 0 w 10000"/>
              <a:gd name="connsiteY143" fmla="*/ 0 h 10000"/>
              <a:gd name="connsiteX0" fmla="*/ 0 w 10000"/>
              <a:gd name="connsiteY0" fmla="*/ 0 h 10000"/>
              <a:gd name="connsiteX1" fmla="*/ 10000 w 10000"/>
              <a:gd name="connsiteY1" fmla="*/ 0 h 10000"/>
              <a:gd name="connsiteX2" fmla="*/ 10000 w 10000"/>
              <a:gd name="connsiteY2" fmla="*/ 5936 h 10000"/>
              <a:gd name="connsiteX3" fmla="*/ 9920 w 10000"/>
              <a:gd name="connsiteY3" fmla="*/ 5776 h 10000"/>
              <a:gd name="connsiteX4" fmla="*/ 9754 w 10000"/>
              <a:gd name="connsiteY4" fmla="*/ 6144 h 10000"/>
              <a:gd name="connsiteX5" fmla="*/ 9712 w 10000"/>
              <a:gd name="connsiteY5" fmla="*/ 7025 h 10000"/>
              <a:gd name="connsiteX6" fmla="*/ 9349 w 10000"/>
              <a:gd name="connsiteY6" fmla="*/ 7552 h 10000"/>
              <a:gd name="connsiteX7" fmla="*/ 9279 w 10000"/>
              <a:gd name="connsiteY7" fmla="*/ 7344 h 10000"/>
              <a:gd name="connsiteX8" fmla="*/ 9253 w 10000"/>
              <a:gd name="connsiteY8" fmla="*/ 7392 h 10000"/>
              <a:gd name="connsiteX9" fmla="*/ 9242 w 10000"/>
              <a:gd name="connsiteY9" fmla="*/ 7761 h 10000"/>
              <a:gd name="connsiteX10" fmla="*/ 9156 w 10000"/>
              <a:gd name="connsiteY10" fmla="*/ 7808 h 10000"/>
              <a:gd name="connsiteX11" fmla="*/ 9034 w 10000"/>
              <a:gd name="connsiteY11" fmla="*/ 7392 h 10000"/>
              <a:gd name="connsiteX12" fmla="*/ 9071 w 10000"/>
              <a:gd name="connsiteY12" fmla="*/ 7233 h 10000"/>
              <a:gd name="connsiteX13" fmla="*/ 9007 w 10000"/>
              <a:gd name="connsiteY13" fmla="*/ 6976 h 10000"/>
              <a:gd name="connsiteX14" fmla="*/ 8825 w 10000"/>
              <a:gd name="connsiteY14" fmla="*/ 7184 h 10000"/>
              <a:gd name="connsiteX15" fmla="*/ 8809 w 10000"/>
              <a:gd name="connsiteY15" fmla="*/ 7056 h 10000"/>
              <a:gd name="connsiteX16" fmla="*/ 8868 w 10000"/>
              <a:gd name="connsiteY16" fmla="*/ 6896 h 10000"/>
              <a:gd name="connsiteX17" fmla="*/ 8836 w 10000"/>
              <a:gd name="connsiteY17" fmla="*/ 6768 h 10000"/>
              <a:gd name="connsiteX18" fmla="*/ 8756 w 10000"/>
              <a:gd name="connsiteY18" fmla="*/ 6848 h 10000"/>
              <a:gd name="connsiteX19" fmla="*/ 8671 w 10000"/>
              <a:gd name="connsiteY19" fmla="*/ 6512 h 10000"/>
              <a:gd name="connsiteX20" fmla="*/ 8697 w 10000"/>
              <a:gd name="connsiteY20" fmla="*/ 6224 h 10000"/>
              <a:gd name="connsiteX21" fmla="*/ 8628 w 10000"/>
              <a:gd name="connsiteY21" fmla="*/ 6305 h 10000"/>
              <a:gd name="connsiteX22" fmla="*/ 8590 w 10000"/>
              <a:gd name="connsiteY22" fmla="*/ 7056 h 10000"/>
              <a:gd name="connsiteX23" fmla="*/ 8436 w 10000"/>
              <a:gd name="connsiteY23" fmla="*/ 6976 h 10000"/>
              <a:gd name="connsiteX24" fmla="*/ 8436 w 10000"/>
              <a:gd name="connsiteY24" fmla="*/ 6928 h 10000"/>
              <a:gd name="connsiteX25" fmla="*/ 8478 w 10000"/>
              <a:gd name="connsiteY25" fmla="*/ 6816 h 10000"/>
              <a:gd name="connsiteX26" fmla="*/ 8478 w 10000"/>
              <a:gd name="connsiteY26" fmla="*/ 6768 h 10000"/>
              <a:gd name="connsiteX27" fmla="*/ 8382 w 10000"/>
              <a:gd name="connsiteY27" fmla="*/ 6640 h 10000"/>
              <a:gd name="connsiteX28" fmla="*/ 8356 w 10000"/>
              <a:gd name="connsiteY28" fmla="*/ 6928 h 10000"/>
              <a:gd name="connsiteX29" fmla="*/ 8409 w 10000"/>
              <a:gd name="connsiteY29" fmla="*/ 7184 h 10000"/>
              <a:gd name="connsiteX30" fmla="*/ 8393 w 10000"/>
              <a:gd name="connsiteY30" fmla="*/ 7184 h 10000"/>
              <a:gd name="connsiteX31" fmla="*/ 8297 w 10000"/>
              <a:gd name="connsiteY31" fmla="*/ 6928 h 10000"/>
              <a:gd name="connsiteX32" fmla="*/ 8254 w 10000"/>
              <a:gd name="connsiteY32" fmla="*/ 6481 h 10000"/>
              <a:gd name="connsiteX33" fmla="*/ 8217 w 10000"/>
              <a:gd name="connsiteY33" fmla="*/ 6481 h 10000"/>
              <a:gd name="connsiteX34" fmla="*/ 8201 w 10000"/>
              <a:gd name="connsiteY34" fmla="*/ 6640 h 10000"/>
              <a:gd name="connsiteX35" fmla="*/ 8115 w 10000"/>
              <a:gd name="connsiteY35" fmla="*/ 6512 h 10000"/>
              <a:gd name="connsiteX36" fmla="*/ 8078 w 10000"/>
              <a:gd name="connsiteY36" fmla="*/ 6720 h 10000"/>
              <a:gd name="connsiteX37" fmla="*/ 8078 w 10000"/>
              <a:gd name="connsiteY37" fmla="*/ 6559 h 10000"/>
              <a:gd name="connsiteX38" fmla="*/ 7939 w 10000"/>
              <a:gd name="connsiteY38" fmla="*/ 6896 h 10000"/>
              <a:gd name="connsiteX39" fmla="*/ 7854 w 10000"/>
              <a:gd name="connsiteY39" fmla="*/ 6896 h 10000"/>
              <a:gd name="connsiteX40" fmla="*/ 7645 w 10000"/>
              <a:gd name="connsiteY40" fmla="*/ 7392 h 10000"/>
              <a:gd name="connsiteX41" fmla="*/ 7603 w 10000"/>
              <a:gd name="connsiteY41" fmla="*/ 7233 h 10000"/>
              <a:gd name="connsiteX42" fmla="*/ 7635 w 10000"/>
              <a:gd name="connsiteY42" fmla="*/ 7552 h 10000"/>
              <a:gd name="connsiteX43" fmla="*/ 7533 w 10000"/>
              <a:gd name="connsiteY43" fmla="*/ 7552 h 10000"/>
              <a:gd name="connsiteX44" fmla="*/ 7453 w 10000"/>
              <a:gd name="connsiteY44" fmla="*/ 8256 h 10000"/>
              <a:gd name="connsiteX45" fmla="*/ 7330 w 10000"/>
              <a:gd name="connsiteY45" fmla="*/ 8464 h 10000"/>
              <a:gd name="connsiteX46" fmla="*/ 7368 w 10000"/>
              <a:gd name="connsiteY46" fmla="*/ 8720 h 10000"/>
              <a:gd name="connsiteX47" fmla="*/ 7341 w 10000"/>
              <a:gd name="connsiteY47" fmla="*/ 8880 h 10000"/>
              <a:gd name="connsiteX48" fmla="*/ 7261 w 10000"/>
              <a:gd name="connsiteY48" fmla="*/ 8768 h 10000"/>
              <a:gd name="connsiteX49" fmla="*/ 7192 w 10000"/>
              <a:gd name="connsiteY49" fmla="*/ 9345 h 10000"/>
              <a:gd name="connsiteX50" fmla="*/ 7160 w 10000"/>
              <a:gd name="connsiteY50" fmla="*/ 9345 h 10000"/>
              <a:gd name="connsiteX51" fmla="*/ 7149 w 10000"/>
              <a:gd name="connsiteY51" fmla="*/ 9088 h 10000"/>
              <a:gd name="connsiteX52" fmla="*/ 7122 w 10000"/>
              <a:gd name="connsiteY52" fmla="*/ 9264 h 10000"/>
              <a:gd name="connsiteX53" fmla="*/ 7090 w 10000"/>
              <a:gd name="connsiteY53" fmla="*/ 9504 h 10000"/>
              <a:gd name="connsiteX54" fmla="*/ 6887 w 10000"/>
              <a:gd name="connsiteY54" fmla="*/ 9504 h 10000"/>
              <a:gd name="connsiteX55" fmla="*/ 6845 w 10000"/>
              <a:gd name="connsiteY55" fmla="*/ 10000 h 10000"/>
              <a:gd name="connsiteX56" fmla="*/ 6818 w 10000"/>
              <a:gd name="connsiteY56" fmla="*/ 9584 h 10000"/>
              <a:gd name="connsiteX57" fmla="*/ 6620 w 10000"/>
              <a:gd name="connsiteY57" fmla="*/ 9792 h 10000"/>
              <a:gd name="connsiteX58" fmla="*/ 6385 w 10000"/>
              <a:gd name="connsiteY58" fmla="*/ 9088 h 10000"/>
              <a:gd name="connsiteX59" fmla="*/ 6385 w 10000"/>
              <a:gd name="connsiteY59" fmla="*/ 9216 h 10000"/>
              <a:gd name="connsiteX60" fmla="*/ 6428 w 10000"/>
              <a:gd name="connsiteY60" fmla="*/ 9345 h 10000"/>
              <a:gd name="connsiteX61" fmla="*/ 6273 w 10000"/>
              <a:gd name="connsiteY61" fmla="*/ 9552 h 10000"/>
              <a:gd name="connsiteX62" fmla="*/ 6316 w 10000"/>
              <a:gd name="connsiteY62" fmla="*/ 9633 h 10000"/>
              <a:gd name="connsiteX63" fmla="*/ 6193 w 10000"/>
              <a:gd name="connsiteY63" fmla="*/ 9792 h 10000"/>
              <a:gd name="connsiteX64" fmla="*/ 6097 w 10000"/>
              <a:gd name="connsiteY64" fmla="*/ 9376 h 10000"/>
              <a:gd name="connsiteX65" fmla="*/ 6054 w 10000"/>
              <a:gd name="connsiteY65" fmla="*/ 9376 h 10000"/>
              <a:gd name="connsiteX66" fmla="*/ 6054 w 10000"/>
              <a:gd name="connsiteY66" fmla="*/ 9680 h 10000"/>
              <a:gd name="connsiteX67" fmla="*/ 5919 w 10000"/>
              <a:gd name="connsiteY67" fmla="*/ 8803 h 10000"/>
              <a:gd name="connsiteX68" fmla="*/ 5879 w 10000"/>
              <a:gd name="connsiteY68" fmla="*/ 6977 h 10000"/>
              <a:gd name="connsiteX69" fmla="*/ 5753 w 10000"/>
              <a:gd name="connsiteY69" fmla="*/ 7138 h 10000"/>
              <a:gd name="connsiteX70" fmla="*/ 5700 w 10000"/>
              <a:gd name="connsiteY70" fmla="*/ 7177 h 10000"/>
              <a:gd name="connsiteX71" fmla="*/ 5559 w 10000"/>
              <a:gd name="connsiteY71" fmla="*/ 7199 h 10000"/>
              <a:gd name="connsiteX72" fmla="*/ 5472 w 10000"/>
              <a:gd name="connsiteY72" fmla="*/ 7208 h 10000"/>
              <a:gd name="connsiteX73" fmla="*/ 5335 w 10000"/>
              <a:gd name="connsiteY73" fmla="*/ 7877 h 10000"/>
              <a:gd name="connsiteX74" fmla="*/ 5268 w 10000"/>
              <a:gd name="connsiteY74" fmla="*/ 7398 h 10000"/>
              <a:gd name="connsiteX75" fmla="*/ 5151 w 10000"/>
              <a:gd name="connsiteY75" fmla="*/ 7407 h 10000"/>
              <a:gd name="connsiteX76" fmla="*/ 5108 w 10000"/>
              <a:gd name="connsiteY76" fmla="*/ 8156 h 10000"/>
              <a:gd name="connsiteX77" fmla="*/ 5076 w 10000"/>
              <a:gd name="connsiteY77" fmla="*/ 7989 h 10000"/>
              <a:gd name="connsiteX78" fmla="*/ 5000 w 10000"/>
              <a:gd name="connsiteY78" fmla="*/ 7976 h 10000"/>
              <a:gd name="connsiteX79" fmla="*/ 5083 w 10000"/>
              <a:gd name="connsiteY79" fmla="*/ 7337 h 10000"/>
              <a:gd name="connsiteX80" fmla="*/ 5083 w 10000"/>
              <a:gd name="connsiteY80" fmla="*/ 8294 h 10000"/>
              <a:gd name="connsiteX81" fmla="*/ 4958 w 10000"/>
              <a:gd name="connsiteY81" fmla="*/ 6775 h 10000"/>
              <a:gd name="connsiteX82" fmla="*/ 4917 w 10000"/>
              <a:gd name="connsiteY82" fmla="*/ 7018 h 10000"/>
              <a:gd name="connsiteX83" fmla="*/ 4833 w 10000"/>
              <a:gd name="connsiteY83" fmla="*/ 6699 h 10000"/>
              <a:gd name="connsiteX84" fmla="*/ 4597 w 10000"/>
              <a:gd name="connsiteY84" fmla="*/ 7949 h 10000"/>
              <a:gd name="connsiteX85" fmla="*/ 4677 w 10000"/>
              <a:gd name="connsiteY85" fmla="*/ 7758 h 10000"/>
              <a:gd name="connsiteX86" fmla="*/ 4592 w 10000"/>
              <a:gd name="connsiteY86" fmla="*/ 7717 h 10000"/>
              <a:gd name="connsiteX87" fmla="*/ 4497 w 10000"/>
              <a:gd name="connsiteY87" fmla="*/ 7741 h 10000"/>
              <a:gd name="connsiteX88" fmla="*/ 4359 w 10000"/>
              <a:gd name="connsiteY88" fmla="*/ 7908 h 10000"/>
              <a:gd name="connsiteX89" fmla="*/ 4337 w 10000"/>
              <a:gd name="connsiteY89" fmla="*/ 7764 h 10000"/>
              <a:gd name="connsiteX90" fmla="*/ 4345 w 10000"/>
              <a:gd name="connsiteY90" fmla="*/ 6926 h 10000"/>
              <a:gd name="connsiteX91" fmla="*/ 4122 w 10000"/>
              <a:gd name="connsiteY91" fmla="*/ 7657 h 10000"/>
              <a:gd name="connsiteX92" fmla="*/ 4058 w 10000"/>
              <a:gd name="connsiteY92" fmla="*/ 7178 h 10000"/>
              <a:gd name="connsiteX93" fmla="*/ 3954 w 10000"/>
              <a:gd name="connsiteY93" fmla="*/ 7091 h 10000"/>
              <a:gd name="connsiteX94" fmla="*/ 4044 w 10000"/>
              <a:gd name="connsiteY94" fmla="*/ 7625 h 10000"/>
              <a:gd name="connsiteX95" fmla="*/ 3833 w 10000"/>
              <a:gd name="connsiteY95" fmla="*/ 7018 h 10000"/>
              <a:gd name="connsiteX96" fmla="*/ 3719 w 10000"/>
              <a:gd name="connsiteY96" fmla="*/ 7098 h 10000"/>
              <a:gd name="connsiteX97" fmla="*/ 3750 w 10000"/>
              <a:gd name="connsiteY97" fmla="*/ 6381 h 10000"/>
              <a:gd name="connsiteX98" fmla="*/ 3631 w 10000"/>
              <a:gd name="connsiteY98" fmla="*/ 6481 h 10000"/>
              <a:gd name="connsiteX99" fmla="*/ 3615 w 10000"/>
              <a:gd name="connsiteY99" fmla="*/ 6481 h 10000"/>
              <a:gd name="connsiteX100" fmla="*/ 3465 w 10000"/>
              <a:gd name="connsiteY100" fmla="*/ 6512 h 10000"/>
              <a:gd name="connsiteX101" fmla="*/ 3406 w 10000"/>
              <a:gd name="connsiteY101" fmla="*/ 6016 h 10000"/>
              <a:gd name="connsiteX102" fmla="*/ 3198 w 10000"/>
              <a:gd name="connsiteY102" fmla="*/ 5936 h 10000"/>
              <a:gd name="connsiteX103" fmla="*/ 3091 w 10000"/>
              <a:gd name="connsiteY103" fmla="*/ 5984 h 10000"/>
              <a:gd name="connsiteX104" fmla="*/ 3006 w 10000"/>
              <a:gd name="connsiteY104" fmla="*/ 5649 h 10000"/>
              <a:gd name="connsiteX105" fmla="*/ 2990 w 10000"/>
              <a:gd name="connsiteY105" fmla="*/ 5649 h 10000"/>
              <a:gd name="connsiteX106" fmla="*/ 2936 w 10000"/>
              <a:gd name="connsiteY106" fmla="*/ 6096 h 10000"/>
              <a:gd name="connsiteX107" fmla="*/ 2910 w 10000"/>
              <a:gd name="connsiteY107" fmla="*/ 6064 h 10000"/>
              <a:gd name="connsiteX108" fmla="*/ 2851 w 10000"/>
              <a:gd name="connsiteY108" fmla="*/ 5312 h 10000"/>
              <a:gd name="connsiteX109" fmla="*/ 2840 w 10000"/>
              <a:gd name="connsiteY109" fmla="*/ 5312 h 10000"/>
              <a:gd name="connsiteX110" fmla="*/ 2840 w 10000"/>
              <a:gd name="connsiteY110" fmla="*/ 5520 h 10000"/>
              <a:gd name="connsiteX111" fmla="*/ 2798 w 10000"/>
              <a:gd name="connsiteY111" fmla="*/ 5392 h 10000"/>
              <a:gd name="connsiteX112" fmla="*/ 2814 w 10000"/>
              <a:gd name="connsiteY112" fmla="*/ 4896 h 10000"/>
              <a:gd name="connsiteX113" fmla="*/ 2563 w 10000"/>
              <a:gd name="connsiteY113" fmla="*/ 4768 h 10000"/>
              <a:gd name="connsiteX114" fmla="*/ 2440 w 10000"/>
              <a:gd name="connsiteY114" fmla="*/ 5025 h 10000"/>
              <a:gd name="connsiteX115" fmla="*/ 2023 w 10000"/>
              <a:gd name="connsiteY115" fmla="*/ 3649 h 10000"/>
              <a:gd name="connsiteX116" fmla="*/ 2034 w 10000"/>
              <a:gd name="connsiteY116" fmla="*/ 3856 h 10000"/>
              <a:gd name="connsiteX117" fmla="*/ 1815 w 10000"/>
              <a:gd name="connsiteY117" fmla="*/ 3745 h 10000"/>
              <a:gd name="connsiteX118" fmla="*/ 1815 w 10000"/>
              <a:gd name="connsiteY118" fmla="*/ 3615 h 10000"/>
              <a:gd name="connsiteX119" fmla="*/ 1842 w 10000"/>
              <a:gd name="connsiteY119" fmla="*/ 3232 h 10000"/>
              <a:gd name="connsiteX120" fmla="*/ 1773 w 10000"/>
              <a:gd name="connsiteY120" fmla="*/ 2992 h 10000"/>
              <a:gd name="connsiteX121" fmla="*/ 1580 w 10000"/>
              <a:gd name="connsiteY121" fmla="*/ 2783 h 10000"/>
              <a:gd name="connsiteX122" fmla="*/ 1468 w 10000"/>
              <a:gd name="connsiteY122" fmla="*/ 2944 h 10000"/>
              <a:gd name="connsiteX123" fmla="*/ 1468 w 10000"/>
              <a:gd name="connsiteY123" fmla="*/ 3568 h 10000"/>
              <a:gd name="connsiteX124" fmla="*/ 1442 w 10000"/>
              <a:gd name="connsiteY124" fmla="*/ 3615 h 10000"/>
              <a:gd name="connsiteX125" fmla="*/ 1383 w 10000"/>
              <a:gd name="connsiteY125" fmla="*/ 3615 h 10000"/>
              <a:gd name="connsiteX126" fmla="*/ 1233 w 10000"/>
              <a:gd name="connsiteY126" fmla="*/ 3152 h 10000"/>
              <a:gd name="connsiteX127" fmla="*/ 1095 w 10000"/>
              <a:gd name="connsiteY127" fmla="*/ 3952 h 10000"/>
              <a:gd name="connsiteX128" fmla="*/ 1041 w 10000"/>
              <a:gd name="connsiteY128" fmla="*/ 3904 h 10000"/>
              <a:gd name="connsiteX129" fmla="*/ 886 w 10000"/>
              <a:gd name="connsiteY129" fmla="*/ 2864 h 10000"/>
              <a:gd name="connsiteX130" fmla="*/ 721 w 10000"/>
              <a:gd name="connsiteY130" fmla="*/ 2576 h 10000"/>
              <a:gd name="connsiteX131" fmla="*/ 625 w 10000"/>
              <a:gd name="connsiteY131" fmla="*/ 2656 h 10000"/>
              <a:gd name="connsiteX132" fmla="*/ 651 w 10000"/>
              <a:gd name="connsiteY132" fmla="*/ 2288 h 10000"/>
              <a:gd name="connsiteX133" fmla="*/ 358 w 10000"/>
              <a:gd name="connsiteY133" fmla="*/ 2112 h 10000"/>
              <a:gd name="connsiteX134" fmla="*/ 416 w 10000"/>
              <a:gd name="connsiteY134" fmla="*/ 1904 h 10000"/>
              <a:gd name="connsiteX135" fmla="*/ 374 w 10000"/>
              <a:gd name="connsiteY135" fmla="*/ 1904 h 10000"/>
              <a:gd name="connsiteX136" fmla="*/ 251 w 10000"/>
              <a:gd name="connsiteY136" fmla="*/ 2112 h 10000"/>
              <a:gd name="connsiteX137" fmla="*/ 304 w 10000"/>
              <a:gd name="connsiteY137" fmla="*/ 1904 h 10000"/>
              <a:gd name="connsiteX138" fmla="*/ 320 w 10000"/>
              <a:gd name="connsiteY138" fmla="*/ 1824 h 10000"/>
              <a:gd name="connsiteX139" fmla="*/ 155 w 10000"/>
              <a:gd name="connsiteY139" fmla="*/ 2000 h 10000"/>
              <a:gd name="connsiteX140" fmla="*/ 155 w 10000"/>
              <a:gd name="connsiteY140" fmla="*/ 959 h 10000"/>
              <a:gd name="connsiteX141" fmla="*/ 43 w 10000"/>
              <a:gd name="connsiteY141" fmla="*/ 880 h 10000"/>
              <a:gd name="connsiteX142" fmla="*/ 0 w 10000"/>
              <a:gd name="connsiteY142" fmla="*/ 1088 h 10000"/>
              <a:gd name="connsiteX143" fmla="*/ 0 w 10000"/>
              <a:gd name="connsiteY143" fmla="*/ 0 h 10000"/>
              <a:gd name="connsiteX0" fmla="*/ 0 w 10000"/>
              <a:gd name="connsiteY0" fmla="*/ 0 h 10000"/>
              <a:gd name="connsiteX1" fmla="*/ 10000 w 10000"/>
              <a:gd name="connsiteY1" fmla="*/ 0 h 10000"/>
              <a:gd name="connsiteX2" fmla="*/ 10000 w 10000"/>
              <a:gd name="connsiteY2" fmla="*/ 5936 h 10000"/>
              <a:gd name="connsiteX3" fmla="*/ 9920 w 10000"/>
              <a:gd name="connsiteY3" fmla="*/ 5776 h 10000"/>
              <a:gd name="connsiteX4" fmla="*/ 9754 w 10000"/>
              <a:gd name="connsiteY4" fmla="*/ 6144 h 10000"/>
              <a:gd name="connsiteX5" fmla="*/ 9712 w 10000"/>
              <a:gd name="connsiteY5" fmla="*/ 7025 h 10000"/>
              <a:gd name="connsiteX6" fmla="*/ 9349 w 10000"/>
              <a:gd name="connsiteY6" fmla="*/ 7552 h 10000"/>
              <a:gd name="connsiteX7" fmla="*/ 9279 w 10000"/>
              <a:gd name="connsiteY7" fmla="*/ 7344 h 10000"/>
              <a:gd name="connsiteX8" fmla="*/ 9253 w 10000"/>
              <a:gd name="connsiteY8" fmla="*/ 7392 h 10000"/>
              <a:gd name="connsiteX9" fmla="*/ 9242 w 10000"/>
              <a:gd name="connsiteY9" fmla="*/ 7761 h 10000"/>
              <a:gd name="connsiteX10" fmla="*/ 9156 w 10000"/>
              <a:gd name="connsiteY10" fmla="*/ 7808 h 10000"/>
              <a:gd name="connsiteX11" fmla="*/ 9034 w 10000"/>
              <a:gd name="connsiteY11" fmla="*/ 7392 h 10000"/>
              <a:gd name="connsiteX12" fmla="*/ 9071 w 10000"/>
              <a:gd name="connsiteY12" fmla="*/ 7233 h 10000"/>
              <a:gd name="connsiteX13" fmla="*/ 9007 w 10000"/>
              <a:gd name="connsiteY13" fmla="*/ 6976 h 10000"/>
              <a:gd name="connsiteX14" fmla="*/ 8825 w 10000"/>
              <a:gd name="connsiteY14" fmla="*/ 7184 h 10000"/>
              <a:gd name="connsiteX15" fmla="*/ 8809 w 10000"/>
              <a:gd name="connsiteY15" fmla="*/ 7056 h 10000"/>
              <a:gd name="connsiteX16" fmla="*/ 8868 w 10000"/>
              <a:gd name="connsiteY16" fmla="*/ 6896 h 10000"/>
              <a:gd name="connsiteX17" fmla="*/ 8836 w 10000"/>
              <a:gd name="connsiteY17" fmla="*/ 6768 h 10000"/>
              <a:gd name="connsiteX18" fmla="*/ 8756 w 10000"/>
              <a:gd name="connsiteY18" fmla="*/ 6848 h 10000"/>
              <a:gd name="connsiteX19" fmla="*/ 8671 w 10000"/>
              <a:gd name="connsiteY19" fmla="*/ 6512 h 10000"/>
              <a:gd name="connsiteX20" fmla="*/ 8697 w 10000"/>
              <a:gd name="connsiteY20" fmla="*/ 6224 h 10000"/>
              <a:gd name="connsiteX21" fmla="*/ 8628 w 10000"/>
              <a:gd name="connsiteY21" fmla="*/ 6305 h 10000"/>
              <a:gd name="connsiteX22" fmla="*/ 8590 w 10000"/>
              <a:gd name="connsiteY22" fmla="*/ 7056 h 10000"/>
              <a:gd name="connsiteX23" fmla="*/ 8436 w 10000"/>
              <a:gd name="connsiteY23" fmla="*/ 6976 h 10000"/>
              <a:gd name="connsiteX24" fmla="*/ 8436 w 10000"/>
              <a:gd name="connsiteY24" fmla="*/ 6928 h 10000"/>
              <a:gd name="connsiteX25" fmla="*/ 8478 w 10000"/>
              <a:gd name="connsiteY25" fmla="*/ 6816 h 10000"/>
              <a:gd name="connsiteX26" fmla="*/ 8478 w 10000"/>
              <a:gd name="connsiteY26" fmla="*/ 6768 h 10000"/>
              <a:gd name="connsiteX27" fmla="*/ 8382 w 10000"/>
              <a:gd name="connsiteY27" fmla="*/ 6640 h 10000"/>
              <a:gd name="connsiteX28" fmla="*/ 8356 w 10000"/>
              <a:gd name="connsiteY28" fmla="*/ 6928 h 10000"/>
              <a:gd name="connsiteX29" fmla="*/ 8409 w 10000"/>
              <a:gd name="connsiteY29" fmla="*/ 7184 h 10000"/>
              <a:gd name="connsiteX30" fmla="*/ 8393 w 10000"/>
              <a:gd name="connsiteY30" fmla="*/ 7184 h 10000"/>
              <a:gd name="connsiteX31" fmla="*/ 8297 w 10000"/>
              <a:gd name="connsiteY31" fmla="*/ 6928 h 10000"/>
              <a:gd name="connsiteX32" fmla="*/ 8254 w 10000"/>
              <a:gd name="connsiteY32" fmla="*/ 6481 h 10000"/>
              <a:gd name="connsiteX33" fmla="*/ 8217 w 10000"/>
              <a:gd name="connsiteY33" fmla="*/ 6481 h 10000"/>
              <a:gd name="connsiteX34" fmla="*/ 8201 w 10000"/>
              <a:gd name="connsiteY34" fmla="*/ 6640 h 10000"/>
              <a:gd name="connsiteX35" fmla="*/ 8115 w 10000"/>
              <a:gd name="connsiteY35" fmla="*/ 6512 h 10000"/>
              <a:gd name="connsiteX36" fmla="*/ 8078 w 10000"/>
              <a:gd name="connsiteY36" fmla="*/ 6720 h 10000"/>
              <a:gd name="connsiteX37" fmla="*/ 8078 w 10000"/>
              <a:gd name="connsiteY37" fmla="*/ 6559 h 10000"/>
              <a:gd name="connsiteX38" fmla="*/ 7939 w 10000"/>
              <a:gd name="connsiteY38" fmla="*/ 6896 h 10000"/>
              <a:gd name="connsiteX39" fmla="*/ 7854 w 10000"/>
              <a:gd name="connsiteY39" fmla="*/ 6896 h 10000"/>
              <a:gd name="connsiteX40" fmla="*/ 7645 w 10000"/>
              <a:gd name="connsiteY40" fmla="*/ 7392 h 10000"/>
              <a:gd name="connsiteX41" fmla="*/ 7603 w 10000"/>
              <a:gd name="connsiteY41" fmla="*/ 7233 h 10000"/>
              <a:gd name="connsiteX42" fmla="*/ 7635 w 10000"/>
              <a:gd name="connsiteY42" fmla="*/ 7552 h 10000"/>
              <a:gd name="connsiteX43" fmla="*/ 7533 w 10000"/>
              <a:gd name="connsiteY43" fmla="*/ 7552 h 10000"/>
              <a:gd name="connsiteX44" fmla="*/ 7453 w 10000"/>
              <a:gd name="connsiteY44" fmla="*/ 8256 h 10000"/>
              <a:gd name="connsiteX45" fmla="*/ 7330 w 10000"/>
              <a:gd name="connsiteY45" fmla="*/ 8464 h 10000"/>
              <a:gd name="connsiteX46" fmla="*/ 7368 w 10000"/>
              <a:gd name="connsiteY46" fmla="*/ 8720 h 10000"/>
              <a:gd name="connsiteX47" fmla="*/ 7341 w 10000"/>
              <a:gd name="connsiteY47" fmla="*/ 8880 h 10000"/>
              <a:gd name="connsiteX48" fmla="*/ 7261 w 10000"/>
              <a:gd name="connsiteY48" fmla="*/ 8768 h 10000"/>
              <a:gd name="connsiteX49" fmla="*/ 7192 w 10000"/>
              <a:gd name="connsiteY49" fmla="*/ 9345 h 10000"/>
              <a:gd name="connsiteX50" fmla="*/ 7160 w 10000"/>
              <a:gd name="connsiteY50" fmla="*/ 9345 h 10000"/>
              <a:gd name="connsiteX51" fmla="*/ 7149 w 10000"/>
              <a:gd name="connsiteY51" fmla="*/ 9088 h 10000"/>
              <a:gd name="connsiteX52" fmla="*/ 7122 w 10000"/>
              <a:gd name="connsiteY52" fmla="*/ 9264 h 10000"/>
              <a:gd name="connsiteX53" fmla="*/ 7090 w 10000"/>
              <a:gd name="connsiteY53" fmla="*/ 9504 h 10000"/>
              <a:gd name="connsiteX54" fmla="*/ 6887 w 10000"/>
              <a:gd name="connsiteY54" fmla="*/ 9504 h 10000"/>
              <a:gd name="connsiteX55" fmla="*/ 6845 w 10000"/>
              <a:gd name="connsiteY55" fmla="*/ 10000 h 10000"/>
              <a:gd name="connsiteX56" fmla="*/ 6818 w 10000"/>
              <a:gd name="connsiteY56" fmla="*/ 9584 h 10000"/>
              <a:gd name="connsiteX57" fmla="*/ 6620 w 10000"/>
              <a:gd name="connsiteY57" fmla="*/ 9792 h 10000"/>
              <a:gd name="connsiteX58" fmla="*/ 6385 w 10000"/>
              <a:gd name="connsiteY58" fmla="*/ 9088 h 10000"/>
              <a:gd name="connsiteX59" fmla="*/ 6385 w 10000"/>
              <a:gd name="connsiteY59" fmla="*/ 9216 h 10000"/>
              <a:gd name="connsiteX60" fmla="*/ 6428 w 10000"/>
              <a:gd name="connsiteY60" fmla="*/ 9345 h 10000"/>
              <a:gd name="connsiteX61" fmla="*/ 6273 w 10000"/>
              <a:gd name="connsiteY61" fmla="*/ 9552 h 10000"/>
              <a:gd name="connsiteX62" fmla="*/ 6316 w 10000"/>
              <a:gd name="connsiteY62" fmla="*/ 9633 h 10000"/>
              <a:gd name="connsiteX63" fmla="*/ 6193 w 10000"/>
              <a:gd name="connsiteY63" fmla="*/ 9792 h 10000"/>
              <a:gd name="connsiteX64" fmla="*/ 6097 w 10000"/>
              <a:gd name="connsiteY64" fmla="*/ 9376 h 10000"/>
              <a:gd name="connsiteX65" fmla="*/ 6054 w 10000"/>
              <a:gd name="connsiteY65" fmla="*/ 9376 h 10000"/>
              <a:gd name="connsiteX66" fmla="*/ 6054 w 10000"/>
              <a:gd name="connsiteY66" fmla="*/ 9680 h 10000"/>
              <a:gd name="connsiteX67" fmla="*/ 6000 w 10000"/>
              <a:gd name="connsiteY67" fmla="*/ 7018 h 10000"/>
              <a:gd name="connsiteX68" fmla="*/ 5879 w 10000"/>
              <a:gd name="connsiteY68" fmla="*/ 6977 h 10000"/>
              <a:gd name="connsiteX69" fmla="*/ 5753 w 10000"/>
              <a:gd name="connsiteY69" fmla="*/ 7138 h 10000"/>
              <a:gd name="connsiteX70" fmla="*/ 5700 w 10000"/>
              <a:gd name="connsiteY70" fmla="*/ 7177 h 10000"/>
              <a:gd name="connsiteX71" fmla="*/ 5559 w 10000"/>
              <a:gd name="connsiteY71" fmla="*/ 7199 h 10000"/>
              <a:gd name="connsiteX72" fmla="*/ 5472 w 10000"/>
              <a:gd name="connsiteY72" fmla="*/ 7208 h 10000"/>
              <a:gd name="connsiteX73" fmla="*/ 5335 w 10000"/>
              <a:gd name="connsiteY73" fmla="*/ 7877 h 10000"/>
              <a:gd name="connsiteX74" fmla="*/ 5268 w 10000"/>
              <a:gd name="connsiteY74" fmla="*/ 7398 h 10000"/>
              <a:gd name="connsiteX75" fmla="*/ 5151 w 10000"/>
              <a:gd name="connsiteY75" fmla="*/ 7407 h 10000"/>
              <a:gd name="connsiteX76" fmla="*/ 5108 w 10000"/>
              <a:gd name="connsiteY76" fmla="*/ 8156 h 10000"/>
              <a:gd name="connsiteX77" fmla="*/ 5076 w 10000"/>
              <a:gd name="connsiteY77" fmla="*/ 7989 h 10000"/>
              <a:gd name="connsiteX78" fmla="*/ 5000 w 10000"/>
              <a:gd name="connsiteY78" fmla="*/ 7976 h 10000"/>
              <a:gd name="connsiteX79" fmla="*/ 5083 w 10000"/>
              <a:gd name="connsiteY79" fmla="*/ 7337 h 10000"/>
              <a:gd name="connsiteX80" fmla="*/ 5083 w 10000"/>
              <a:gd name="connsiteY80" fmla="*/ 8294 h 10000"/>
              <a:gd name="connsiteX81" fmla="*/ 4958 w 10000"/>
              <a:gd name="connsiteY81" fmla="*/ 6775 h 10000"/>
              <a:gd name="connsiteX82" fmla="*/ 4917 w 10000"/>
              <a:gd name="connsiteY82" fmla="*/ 7018 h 10000"/>
              <a:gd name="connsiteX83" fmla="*/ 4833 w 10000"/>
              <a:gd name="connsiteY83" fmla="*/ 6699 h 10000"/>
              <a:gd name="connsiteX84" fmla="*/ 4597 w 10000"/>
              <a:gd name="connsiteY84" fmla="*/ 7949 h 10000"/>
              <a:gd name="connsiteX85" fmla="*/ 4677 w 10000"/>
              <a:gd name="connsiteY85" fmla="*/ 7758 h 10000"/>
              <a:gd name="connsiteX86" fmla="*/ 4592 w 10000"/>
              <a:gd name="connsiteY86" fmla="*/ 7717 h 10000"/>
              <a:gd name="connsiteX87" fmla="*/ 4497 w 10000"/>
              <a:gd name="connsiteY87" fmla="*/ 7741 h 10000"/>
              <a:gd name="connsiteX88" fmla="*/ 4359 w 10000"/>
              <a:gd name="connsiteY88" fmla="*/ 7908 h 10000"/>
              <a:gd name="connsiteX89" fmla="*/ 4337 w 10000"/>
              <a:gd name="connsiteY89" fmla="*/ 7764 h 10000"/>
              <a:gd name="connsiteX90" fmla="*/ 4345 w 10000"/>
              <a:gd name="connsiteY90" fmla="*/ 6926 h 10000"/>
              <a:gd name="connsiteX91" fmla="*/ 4122 w 10000"/>
              <a:gd name="connsiteY91" fmla="*/ 7657 h 10000"/>
              <a:gd name="connsiteX92" fmla="*/ 4058 w 10000"/>
              <a:gd name="connsiteY92" fmla="*/ 7178 h 10000"/>
              <a:gd name="connsiteX93" fmla="*/ 3954 w 10000"/>
              <a:gd name="connsiteY93" fmla="*/ 7091 h 10000"/>
              <a:gd name="connsiteX94" fmla="*/ 4044 w 10000"/>
              <a:gd name="connsiteY94" fmla="*/ 7625 h 10000"/>
              <a:gd name="connsiteX95" fmla="*/ 3833 w 10000"/>
              <a:gd name="connsiteY95" fmla="*/ 7018 h 10000"/>
              <a:gd name="connsiteX96" fmla="*/ 3719 w 10000"/>
              <a:gd name="connsiteY96" fmla="*/ 7098 h 10000"/>
              <a:gd name="connsiteX97" fmla="*/ 3750 w 10000"/>
              <a:gd name="connsiteY97" fmla="*/ 6381 h 10000"/>
              <a:gd name="connsiteX98" fmla="*/ 3631 w 10000"/>
              <a:gd name="connsiteY98" fmla="*/ 6481 h 10000"/>
              <a:gd name="connsiteX99" fmla="*/ 3615 w 10000"/>
              <a:gd name="connsiteY99" fmla="*/ 6481 h 10000"/>
              <a:gd name="connsiteX100" fmla="*/ 3465 w 10000"/>
              <a:gd name="connsiteY100" fmla="*/ 6512 h 10000"/>
              <a:gd name="connsiteX101" fmla="*/ 3406 w 10000"/>
              <a:gd name="connsiteY101" fmla="*/ 6016 h 10000"/>
              <a:gd name="connsiteX102" fmla="*/ 3198 w 10000"/>
              <a:gd name="connsiteY102" fmla="*/ 5936 h 10000"/>
              <a:gd name="connsiteX103" fmla="*/ 3091 w 10000"/>
              <a:gd name="connsiteY103" fmla="*/ 5984 h 10000"/>
              <a:gd name="connsiteX104" fmla="*/ 3006 w 10000"/>
              <a:gd name="connsiteY104" fmla="*/ 5649 h 10000"/>
              <a:gd name="connsiteX105" fmla="*/ 2990 w 10000"/>
              <a:gd name="connsiteY105" fmla="*/ 5649 h 10000"/>
              <a:gd name="connsiteX106" fmla="*/ 2936 w 10000"/>
              <a:gd name="connsiteY106" fmla="*/ 6096 h 10000"/>
              <a:gd name="connsiteX107" fmla="*/ 2910 w 10000"/>
              <a:gd name="connsiteY107" fmla="*/ 6064 h 10000"/>
              <a:gd name="connsiteX108" fmla="*/ 2851 w 10000"/>
              <a:gd name="connsiteY108" fmla="*/ 5312 h 10000"/>
              <a:gd name="connsiteX109" fmla="*/ 2840 w 10000"/>
              <a:gd name="connsiteY109" fmla="*/ 5312 h 10000"/>
              <a:gd name="connsiteX110" fmla="*/ 2840 w 10000"/>
              <a:gd name="connsiteY110" fmla="*/ 5520 h 10000"/>
              <a:gd name="connsiteX111" fmla="*/ 2798 w 10000"/>
              <a:gd name="connsiteY111" fmla="*/ 5392 h 10000"/>
              <a:gd name="connsiteX112" fmla="*/ 2814 w 10000"/>
              <a:gd name="connsiteY112" fmla="*/ 4896 h 10000"/>
              <a:gd name="connsiteX113" fmla="*/ 2563 w 10000"/>
              <a:gd name="connsiteY113" fmla="*/ 4768 h 10000"/>
              <a:gd name="connsiteX114" fmla="*/ 2440 w 10000"/>
              <a:gd name="connsiteY114" fmla="*/ 5025 h 10000"/>
              <a:gd name="connsiteX115" fmla="*/ 2023 w 10000"/>
              <a:gd name="connsiteY115" fmla="*/ 3649 h 10000"/>
              <a:gd name="connsiteX116" fmla="*/ 2034 w 10000"/>
              <a:gd name="connsiteY116" fmla="*/ 3856 h 10000"/>
              <a:gd name="connsiteX117" fmla="*/ 1815 w 10000"/>
              <a:gd name="connsiteY117" fmla="*/ 3745 h 10000"/>
              <a:gd name="connsiteX118" fmla="*/ 1815 w 10000"/>
              <a:gd name="connsiteY118" fmla="*/ 3615 h 10000"/>
              <a:gd name="connsiteX119" fmla="*/ 1842 w 10000"/>
              <a:gd name="connsiteY119" fmla="*/ 3232 h 10000"/>
              <a:gd name="connsiteX120" fmla="*/ 1773 w 10000"/>
              <a:gd name="connsiteY120" fmla="*/ 2992 h 10000"/>
              <a:gd name="connsiteX121" fmla="*/ 1580 w 10000"/>
              <a:gd name="connsiteY121" fmla="*/ 2783 h 10000"/>
              <a:gd name="connsiteX122" fmla="*/ 1468 w 10000"/>
              <a:gd name="connsiteY122" fmla="*/ 2944 h 10000"/>
              <a:gd name="connsiteX123" fmla="*/ 1468 w 10000"/>
              <a:gd name="connsiteY123" fmla="*/ 3568 h 10000"/>
              <a:gd name="connsiteX124" fmla="*/ 1442 w 10000"/>
              <a:gd name="connsiteY124" fmla="*/ 3615 h 10000"/>
              <a:gd name="connsiteX125" fmla="*/ 1383 w 10000"/>
              <a:gd name="connsiteY125" fmla="*/ 3615 h 10000"/>
              <a:gd name="connsiteX126" fmla="*/ 1233 w 10000"/>
              <a:gd name="connsiteY126" fmla="*/ 3152 h 10000"/>
              <a:gd name="connsiteX127" fmla="*/ 1095 w 10000"/>
              <a:gd name="connsiteY127" fmla="*/ 3952 h 10000"/>
              <a:gd name="connsiteX128" fmla="*/ 1041 w 10000"/>
              <a:gd name="connsiteY128" fmla="*/ 3904 h 10000"/>
              <a:gd name="connsiteX129" fmla="*/ 886 w 10000"/>
              <a:gd name="connsiteY129" fmla="*/ 2864 h 10000"/>
              <a:gd name="connsiteX130" fmla="*/ 721 w 10000"/>
              <a:gd name="connsiteY130" fmla="*/ 2576 h 10000"/>
              <a:gd name="connsiteX131" fmla="*/ 625 w 10000"/>
              <a:gd name="connsiteY131" fmla="*/ 2656 h 10000"/>
              <a:gd name="connsiteX132" fmla="*/ 651 w 10000"/>
              <a:gd name="connsiteY132" fmla="*/ 2288 h 10000"/>
              <a:gd name="connsiteX133" fmla="*/ 358 w 10000"/>
              <a:gd name="connsiteY133" fmla="*/ 2112 h 10000"/>
              <a:gd name="connsiteX134" fmla="*/ 416 w 10000"/>
              <a:gd name="connsiteY134" fmla="*/ 1904 h 10000"/>
              <a:gd name="connsiteX135" fmla="*/ 374 w 10000"/>
              <a:gd name="connsiteY135" fmla="*/ 1904 h 10000"/>
              <a:gd name="connsiteX136" fmla="*/ 251 w 10000"/>
              <a:gd name="connsiteY136" fmla="*/ 2112 h 10000"/>
              <a:gd name="connsiteX137" fmla="*/ 304 w 10000"/>
              <a:gd name="connsiteY137" fmla="*/ 1904 h 10000"/>
              <a:gd name="connsiteX138" fmla="*/ 320 w 10000"/>
              <a:gd name="connsiteY138" fmla="*/ 1824 h 10000"/>
              <a:gd name="connsiteX139" fmla="*/ 155 w 10000"/>
              <a:gd name="connsiteY139" fmla="*/ 2000 h 10000"/>
              <a:gd name="connsiteX140" fmla="*/ 155 w 10000"/>
              <a:gd name="connsiteY140" fmla="*/ 959 h 10000"/>
              <a:gd name="connsiteX141" fmla="*/ 43 w 10000"/>
              <a:gd name="connsiteY141" fmla="*/ 880 h 10000"/>
              <a:gd name="connsiteX142" fmla="*/ 0 w 10000"/>
              <a:gd name="connsiteY142" fmla="*/ 1088 h 10000"/>
              <a:gd name="connsiteX143" fmla="*/ 0 w 10000"/>
              <a:gd name="connsiteY143" fmla="*/ 0 h 10000"/>
              <a:gd name="connsiteX0" fmla="*/ 0 w 10000"/>
              <a:gd name="connsiteY0" fmla="*/ 0 h 10000"/>
              <a:gd name="connsiteX1" fmla="*/ 10000 w 10000"/>
              <a:gd name="connsiteY1" fmla="*/ 0 h 10000"/>
              <a:gd name="connsiteX2" fmla="*/ 10000 w 10000"/>
              <a:gd name="connsiteY2" fmla="*/ 5936 h 10000"/>
              <a:gd name="connsiteX3" fmla="*/ 9920 w 10000"/>
              <a:gd name="connsiteY3" fmla="*/ 5776 h 10000"/>
              <a:gd name="connsiteX4" fmla="*/ 9754 w 10000"/>
              <a:gd name="connsiteY4" fmla="*/ 6144 h 10000"/>
              <a:gd name="connsiteX5" fmla="*/ 9712 w 10000"/>
              <a:gd name="connsiteY5" fmla="*/ 7025 h 10000"/>
              <a:gd name="connsiteX6" fmla="*/ 9349 w 10000"/>
              <a:gd name="connsiteY6" fmla="*/ 7552 h 10000"/>
              <a:gd name="connsiteX7" fmla="*/ 9279 w 10000"/>
              <a:gd name="connsiteY7" fmla="*/ 7344 h 10000"/>
              <a:gd name="connsiteX8" fmla="*/ 9253 w 10000"/>
              <a:gd name="connsiteY8" fmla="*/ 7392 h 10000"/>
              <a:gd name="connsiteX9" fmla="*/ 9242 w 10000"/>
              <a:gd name="connsiteY9" fmla="*/ 7761 h 10000"/>
              <a:gd name="connsiteX10" fmla="*/ 9156 w 10000"/>
              <a:gd name="connsiteY10" fmla="*/ 7808 h 10000"/>
              <a:gd name="connsiteX11" fmla="*/ 9034 w 10000"/>
              <a:gd name="connsiteY11" fmla="*/ 7392 h 10000"/>
              <a:gd name="connsiteX12" fmla="*/ 9071 w 10000"/>
              <a:gd name="connsiteY12" fmla="*/ 7233 h 10000"/>
              <a:gd name="connsiteX13" fmla="*/ 9007 w 10000"/>
              <a:gd name="connsiteY13" fmla="*/ 6976 h 10000"/>
              <a:gd name="connsiteX14" fmla="*/ 8825 w 10000"/>
              <a:gd name="connsiteY14" fmla="*/ 7184 h 10000"/>
              <a:gd name="connsiteX15" fmla="*/ 8809 w 10000"/>
              <a:gd name="connsiteY15" fmla="*/ 7056 h 10000"/>
              <a:gd name="connsiteX16" fmla="*/ 8868 w 10000"/>
              <a:gd name="connsiteY16" fmla="*/ 6896 h 10000"/>
              <a:gd name="connsiteX17" fmla="*/ 8836 w 10000"/>
              <a:gd name="connsiteY17" fmla="*/ 6768 h 10000"/>
              <a:gd name="connsiteX18" fmla="*/ 8756 w 10000"/>
              <a:gd name="connsiteY18" fmla="*/ 6848 h 10000"/>
              <a:gd name="connsiteX19" fmla="*/ 8671 w 10000"/>
              <a:gd name="connsiteY19" fmla="*/ 6512 h 10000"/>
              <a:gd name="connsiteX20" fmla="*/ 8697 w 10000"/>
              <a:gd name="connsiteY20" fmla="*/ 6224 h 10000"/>
              <a:gd name="connsiteX21" fmla="*/ 8628 w 10000"/>
              <a:gd name="connsiteY21" fmla="*/ 6305 h 10000"/>
              <a:gd name="connsiteX22" fmla="*/ 8590 w 10000"/>
              <a:gd name="connsiteY22" fmla="*/ 7056 h 10000"/>
              <a:gd name="connsiteX23" fmla="*/ 8436 w 10000"/>
              <a:gd name="connsiteY23" fmla="*/ 6976 h 10000"/>
              <a:gd name="connsiteX24" fmla="*/ 8436 w 10000"/>
              <a:gd name="connsiteY24" fmla="*/ 6928 h 10000"/>
              <a:gd name="connsiteX25" fmla="*/ 8478 w 10000"/>
              <a:gd name="connsiteY25" fmla="*/ 6816 h 10000"/>
              <a:gd name="connsiteX26" fmla="*/ 8478 w 10000"/>
              <a:gd name="connsiteY26" fmla="*/ 6768 h 10000"/>
              <a:gd name="connsiteX27" fmla="*/ 8382 w 10000"/>
              <a:gd name="connsiteY27" fmla="*/ 6640 h 10000"/>
              <a:gd name="connsiteX28" fmla="*/ 8356 w 10000"/>
              <a:gd name="connsiteY28" fmla="*/ 6928 h 10000"/>
              <a:gd name="connsiteX29" fmla="*/ 8409 w 10000"/>
              <a:gd name="connsiteY29" fmla="*/ 7184 h 10000"/>
              <a:gd name="connsiteX30" fmla="*/ 8393 w 10000"/>
              <a:gd name="connsiteY30" fmla="*/ 7184 h 10000"/>
              <a:gd name="connsiteX31" fmla="*/ 8297 w 10000"/>
              <a:gd name="connsiteY31" fmla="*/ 6928 h 10000"/>
              <a:gd name="connsiteX32" fmla="*/ 8254 w 10000"/>
              <a:gd name="connsiteY32" fmla="*/ 6481 h 10000"/>
              <a:gd name="connsiteX33" fmla="*/ 8217 w 10000"/>
              <a:gd name="connsiteY33" fmla="*/ 6481 h 10000"/>
              <a:gd name="connsiteX34" fmla="*/ 8201 w 10000"/>
              <a:gd name="connsiteY34" fmla="*/ 6640 h 10000"/>
              <a:gd name="connsiteX35" fmla="*/ 8115 w 10000"/>
              <a:gd name="connsiteY35" fmla="*/ 6512 h 10000"/>
              <a:gd name="connsiteX36" fmla="*/ 8078 w 10000"/>
              <a:gd name="connsiteY36" fmla="*/ 6720 h 10000"/>
              <a:gd name="connsiteX37" fmla="*/ 8078 w 10000"/>
              <a:gd name="connsiteY37" fmla="*/ 6559 h 10000"/>
              <a:gd name="connsiteX38" fmla="*/ 7939 w 10000"/>
              <a:gd name="connsiteY38" fmla="*/ 6896 h 10000"/>
              <a:gd name="connsiteX39" fmla="*/ 7854 w 10000"/>
              <a:gd name="connsiteY39" fmla="*/ 6896 h 10000"/>
              <a:gd name="connsiteX40" fmla="*/ 7645 w 10000"/>
              <a:gd name="connsiteY40" fmla="*/ 7392 h 10000"/>
              <a:gd name="connsiteX41" fmla="*/ 7603 w 10000"/>
              <a:gd name="connsiteY41" fmla="*/ 7233 h 10000"/>
              <a:gd name="connsiteX42" fmla="*/ 7635 w 10000"/>
              <a:gd name="connsiteY42" fmla="*/ 7552 h 10000"/>
              <a:gd name="connsiteX43" fmla="*/ 7533 w 10000"/>
              <a:gd name="connsiteY43" fmla="*/ 7552 h 10000"/>
              <a:gd name="connsiteX44" fmla="*/ 7453 w 10000"/>
              <a:gd name="connsiteY44" fmla="*/ 8256 h 10000"/>
              <a:gd name="connsiteX45" fmla="*/ 7330 w 10000"/>
              <a:gd name="connsiteY45" fmla="*/ 8464 h 10000"/>
              <a:gd name="connsiteX46" fmla="*/ 7368 w 10000"/>
              <a:gd name="connsiteY46" fmla="*/ 8720 h 10000"/>
              <a:gd name="connsiteX47" fmla="*/ 7341 w 10000"/>
              <a:gd name="connsiteY47" fmla="*/ 8880 h 10000"/>
              <a:gd name="connsiteX48" fmla="*/ 7261 w 10000"/>
              <a:gd name="connsiteY48" fmla="*/ 8768 h 10000"/>
              <a:gd name="connsiteX49" fmla="*/ 7192 w 10000"/>
              <a:gd name="connsiteY49" fmla="*/ 9345 h 10000"/>
              <a:gd name="connsiteX50" fmla="*/ 7160 w 10000"/>
              <a:gd name="connsiteY50" fmla="*/ 9345 h 10000"/>
              <a:gd name="connsiteX51" fmla="*/ 7149 w 10000"/>
              <a:gd name="connsiteY51" fmla="*/ 9088 h 10000"/>
              <a:gd name="connsiteX52" fmla="*/ 7122 w 10000"/>
              <a:gd name="connsiteY52" fmla="*/ 9264 h 10000"/>
              <a:gd name="connsiteX53" fmla="*/ 7090 w 10000"/>
              <a:gd name="connsiteY53" fmla="*/ 9504 h 10000"/>
              <a:gd name="connsiteX54" fmla="*/ 6887 w 10000"/>
              <a:gd name="connsiteY54" fmla="*/ 9504 h 10000"/>
              <a:gd name="connsiteX55" fmla="*/ 6845 w 10000"/>
              <a:gd name="connsiteY55" fmla="*/ 10000 h 10000"/>
              <a:gd name="connsiteX56" fmla="*/ 6818 w 10000"/>
              <a:gd name="connsiteY56" fmla="*/ 9584 h 10000"/>
              <a:gd name="connsiteX57" fmla="*/ 6620 w 10000"/>
              <a:gd name="connsiteY57" fmla="*/ 9792 h 10000"/>
              <a:gd name="connsiteX58" fmla="*/ 6385 w 10000"/>
              <a:gd name="connsiteY58" fmla="*/ 9088 h 10000"/>
              <a:gd name="connsiteX59" fmla="*/ 6385 w 10000"/>
              <a:gd name="connsiteY59" fmla="*/ 9216 h 10000"/>
              <a:gd name="connsiteX60" fmla="*/ 6428 w 10000"/>
              <a:gd name="connsiteY60" fmla="*/ 9345 h 10000"/>
              <a:gd name="connsiteX61" fmla="*/ 6273 w 10000"/>
              <a:gd name="connsiteY61" fmla="*/ 9552 h 10000"/>
              <a:gd name="connsiteX62" fmla="*/ 6316 w 10000"/>
              <a:gd name="connsiteY62" fmla="*/ 9633 h 10000"/>
              <a:gd name="connsiteX63" fmla="*/ 6193 w 10000"/>
              <a:gd name="connsiteY63" fmla="*/ 9792 h 10000"/>
              <a:gd name="connsiteX64" fmla="*/ 6097 w 10000"/>
              <a:gd name="connsiteY64" fmla="*/ 9376 h 10000"/>
              <a:gd name="connsiteX65" fmla="*/ 6054 w 10000"/>
              <a:gd name="connsiteY65" fmla="*/ 9376 h 10000"/>
              <a:gd name="connsiteX66" fmla="*/ 6167 w 10000"/>
              <a:gd name="connsiteY66" fmla="*/ 7337 h 10000"/>
              <a:gd name="connsiteX67" fmla="*/ 6000 w 10000"/>
              <a:gd name="connsiteY67" fmla="*/ 7018 h 10000"/>
              <a:gd name="connsiteX68" fmla="*/ 5879 w 10000"/>
              <a:gd name="connsiteY68" fmla="*/ 6977 h 10000"/>
              <a:gd name="connsiteX69" fmla="*/ 5753 w 10000"/>
              <a:gd name="connsiteY69" fmla="*/ 7138 h 10000"/>
              <a:gd name="connsiteX70" fmla="*/ 5700 w 10000"/>
              <a:gd name="connsiteY70" fmla="*/ 7177 h 10000"/>
              <a:gd name="connsiteX71" fmla="*/ 5559 w 10000"/>
              <a:gd name="connsiteY71" fmla="*/ 7199 h 10000"/>
              <a:gd name="connsiteX72" fmla="*/ 5472 w 10000"/>
              <a:gd name="connsiteY72" fmla="*/ 7208 h 10000"/>
              <a:gd name="connsiteX73" fmla="*/ 5335 w 10000"/>
              <a:gd name="connsiteY73" fmla="*/ 7877 h 10000"/>
              <a:gd name="connsiteX74" fmla="*/ 5268 w 10000"/>
              <a:gd name="connsiteY74" fmla="*/ 7398 h 10000"/>
              <a:gd name="connsiteX75" fmla="*/ 5151 w 10000"/>
              <a:gd name="connsiteY75" fmla="*/ 7407 h 10000"/>
              <a:gd name="connsiteX76" fmla="*/ 5108 w 10000"/>
              <a:gd name="connsiteY76" fmla="*/ 8156 h 10000"/>
              <a:gd name="connsiteX77" fmla="*/ 5076 w 10000"/>
              <a:gd name="connsiteY77" fmla="*/ 7989 h 10000"/>
              <a:gd name="connsiteX78" fmla="*/ 5000 w 10000"/>
              <a:gd name="connsiteY78" fmla="*/ 7976 h 10000"/>
              <a:gd name="connsiteX79" fmla="*/ 5083 w 10000"/>
              <a:gd name="connsiteY79" fmla="*/ 7337 h 10000"/>
              <a:gd name="connsiteX80" fmla="*/ 5083 w 10000"/>
              <a:gd name="connsiteY80" fmla="*/ 8294 h 10000"/>
              <a:gd name="connsiteX81" fmla="*/ 4958 w 10000"/>
              <a:gd name="connsiteY81" fmla="*/ 6775 h 10000"/>
              <a:gd name="connsiteX82" fmla="*/ 4917 w 10000"/>
              <a:gd name="connsiteY82" fmla="*/ 7018 h 10000"/>
              <a:gd name="connsiteX83" fmla="*/ 4833 w 10000"/>
              <a:gd name="connsiteY83" fmla="*/ 6699 h 10000"/>
              <a:gd name="connsiteX84" fmla="*/ 4597 w 10000"/>
              <a:gd name="connsiteY84" fmla="*/ 7949 h 10000"/>
              <a:gd name="connsiteX85" fmla="*/ 4677 w 10000"/>
              <a:gd name="connsiteY85" fmla="*/ 7758 h 10000"/>
              <a:gd name="connsiteX86" fmla="*/ 4592 w 10000"/>
              <a:gd name="connsiteY86" fmla="*/ 7717 h 10000"/>
              <a:gd name="connsiteX87" fmla="*/ 4497 w 10000"/>
              <a:gd name="connsiteY87" fmla="*/ 7741 h 10000"/>
              <a:gd name="connsiteX88" fmla="*/ 4359 w 10000"/>
              <a:gd name="connsiteY88" fmla="*/ 7908 h 10000"/>
              <a:gd name="connsiteX89" fmla="*/ 4337 w 10000"/>
              <a:gd name="connsiteY89" fmla="*/ 7764 h 10000"/>
              <a:gd name="connsiteX90" fmla="*/ 4345 w 10000"/>
              <a:gd name="connsiteY90" fmla="*/ 6926 h 10000"/>
              <a:gd name="connsiteX91" fmla="*/ 4122 w 10000"/>
              <a:gd name="connsiteY91" fmla="*/ 7657 h 10000"/>
              <a:gd name="connsiteX92" fmla="*/ 4058 w 10000"/>
              <a:gd name="connsiteY92" fmla="*/ 7178 h 10000"/>
              <a:gd name="connsiteX93" fmla="*/ 3954 w 10000"/>
              <a:gd name="connsiteY93" fmla="*/ 7091 h 10000"/>
              <a:gd name="connsiteX94" fmla="*/ 4044 w 10000"/>
              <a:gd name="connsiteY94" fmla="*/ 7625 h 10000"/>
              <a:gd name="connsiteX95" fmla="*/ 3833 w 10000"/>
              <a:gd name="connsiteY95" fmla="*/ 7018 h 10000"/>
              <a:gd name="connsiteX96" fmla="*/ 3719 w 10000"/>
              <a:gd name="connsiteY96" fmla="*/ 7098 h 10000"/>
              <a:gd name="connsiteX97" fmla="*/ 3750 w 10000"/>
              <a:gd name="connsiteY97" fmla="*/ 6381 h 10000"/>
              <a:gd name="connsiteX98" fmla="*/ 3631 w 10000"/>
              <a:gd name="connsiteY98" fmla="*/ 6481 h 10000"/>
              <a:gd name="connsiteX99" fmla="*/ 3615 w 10000"/>
              <a:gd name="connsiteY99" fmla="*/ 6481 h 10000"/>
              <a:gd name="connsiteX100" fmla="*/ 3465 w 10000"/>
              <a:gd name="connsiteY100" fmla="*/ 6512 h 10000"/>
              <a:gd name="connsiteX101" fmla="*/ 3406 w 10000"/>
              <a:gd name="connsiteY101" fmla="*/ 6016 h 10000"/>
              <a:gd name="connsiteX102" fmla="*/ 3198 w 10000"/>
              <a:gd name="connsiteY102" fmla="*/ 5936 h 10000"/>
              <a:gd name="connsiteX103" fmla="*/ 3091 w 10000"/>
              <a:gd name="connsiteY103" fmla="*/ 5984 h 10000"/>
              <a:gd name="connsiteX104" fmla="*/ 3006 w 10000"/>
              <a:gd name="connsiteY104" fmla="*/ 5649 h 10000"/>
              <a:gd name="connsiteX105" fmla="*/ 2990 w 10000"/>
              <a:gd name="connsiteY105" fmla="*/ 5649 h 10000"/>
              <a:gd name="connsiteX106" fmla="*/ 2936 w 10000"/>
              <a:gd name="connsiteY106" fmla="*/ 6096 h 10000"/>
              <a:gd name="connsiteX107" fmla="*/ 2910 w 10000"/>
              <a:gd name="connsiteY107" fmla="*/ 6064 h 10000"/>
              <a:gd name="connsiteX108" fmla="*/ 2851 w 10000"/>
              <a:gd name="connsiteY108" fmla="*/ 5312 h 10000"/>
              <a:gd name="connsiteX109" fmla="*/ 2840 w 10000"/>
              <a:gd name="connsiteY109" fmla="*/ 5312 h 10000"/>
              <a:gd name="connsiteX110" fmla="*/ 2840 w 10000"/>
              <a:gd name="connsiteY110" fmla="*/ 5520 h 10000"/>
              <a:gd name="connsiteX111" fmla="*/ 2798 w 10000"/>
              <a:gd name="connsiteY111" fmla="*/ 5392 h 10000"/>
              <a:gd name="connsiteX112" fmla="*/ 2814 w 10000"/>
              <a:gd name="connsiteY112" fmla="*/ 4896 h 10000"/>
              <a:gd name="connsiteX113" fmla="*/ 2563 w 10000"/>
              <a:gd name="connsiteY113" fmla="*/ 4768 h 10000"/>
              <a:gd name="connsiteX114" fmla="*/ 2440 w 10000"/>
              <a:gd name="connsiteY114" fmla="*/ 5025 h 10000"/>
              <a:gd name="connsiteX115" fmla="*/ 2023 w 10000"/>
              <a:gd name="connsiteY115" fmla="*/ 3649 h 10000"/>
              <a:gd name="connsiteX116" fmla="*/ 2034 w 10000"/>
              <a:gd name="connsiteY116" fmla="*/ 3856 h 10000"/>
              <a:gd name="connsiteX117" fmla="*/ 1815 w 10000"/>
              <a:gd name="connsiteY117" fmla="*/ 3745 h 10000"/>
              <a:gd name="connsiteX118" fmla="*/ 1815 w 10000"/>
              <a:gd name="connsiteY118" fmla="*/ 3615 h 10000"/>
              <a:gd name="connsiteX119" fmla="*/ 1842 w 10000"/>
              <a:gd name="connsiteY119" fmla="*/ 3232 h 10000"/>
              <a:gd name="connsiteX120" fmla="*/ 1773 w 10000"/>
              <a:gd name="connsiteY120" fmla="*/ 2992 h 10000"/>
              <a:gd name="connsiteX121" fmla="*/ 1580 w 10000"/>
              <a:gd name="connsiteY121" fmla="*/ 2783 h 10000"/>
              <a:gd name="connsiteX122" fmla="*/ 1468 w 10000"/>
              <a:gd name="connsiteY122" fmla="*/ 2944 h 10000"/>
              <a:gd name="connsiteX123" fmla="*/ 1468 w 10000"/>
              <a:gd name="connsiteY123" fmla="*/ 3568 h 10000"/>
              <a:gd name="connsiteX124" fmla="*/ 1442 w 10000"/>
              <a:gd name="connsiteY124" fmla="*/ 3615 h 10000"/>
              <a:gd name="connsiteX125" fmla="*/ 1383 w 10000"/>
              <a:gd name="connsiteY125" fmla="*/ 3615 h 10000"/>
              <a:gd name="connsiteX126" fmla="*/ 1233 w 10000"/>
              <a:gd name="connsiteY126" fmla="*/ 3152 h 10000"/>
              <a:gd name="connsiteX127" fmla="*/ 1095 w 10000"/>
              <a:gd name="connsiteY127" fmla="*/ 3952 h 10000"/>
              <a:gd name="connsiteX128" fmla="*/ 1041 w 10000"/>
              <a:gd name="connsiteY128" fmla="*/ 3904 h 10000"/>
              <a:gd name="connsiteX129" fmla="*/ 886 w 10000"/>
              <a:gd name="connsiteY129" fmla="*/ 2864 h 10000"/>
              <a:gd name="connsiteX130" fmla="*/ 721 w 10000"/>
              <a:gd name="connsiteY130" fmla="*/ 2576 h 10000"/>
              <a:gd name="connsiteX131" fmla="*/ 625 w 10000"/>
              <a:gd name="connsiteY131" fmla="*/ 2656 h 10000"/>
              <a:gd name="connsiteX132" fmla="*/ 651 w 10000"/>
              <a:gd name="connsiteY132" fmla="*/ 2288 h 10000"/>
              <a:gd name="connsiteX133" fmla="*/ 358 w 10000"/>
              <a:gd name="connsiteY133" fmla="*/ 2112 h 10000"/>
              <a:gd name="connsiteX134" fmla="*/ 416 w 10000"/>
              <a:gd name="connsiteY134" fmla="*/ 1904 h 10000"/>
              <a:gd name="connsiteX135" fmla="*/ 374 w 10000"/>
              <a:gd name="connsiteY135" fmla="*/ 1904 h 10000"/>
              <a:gd name="connsiteX136" fmla="*/ 251 w 10000"/>
              <a:gd name="connsiteY136" fmla="*/ 2112 h 10000"/>
              <a:gd name="connsiteX137" fmla="*/ 304 w 10000"/>
              <a:gd name="connsiteY137" fmla="*/ 1904 h 10000"/>
              <a:gd name="connsiteX138" fmla="*/ 320 w 10000"/>
              <a:gd name="connsiteY138" fmla="*/ 1824 h 10000"/>
              <a:gd name="connsiteX139" fmla="*/ 155 w 10000"/>
              <a:gd name="connsiteY139" fmla="*/ 2000 h 10000"/>
              <a:gd name="connsiteX140" fmla="*/ 155 w 10000"/>
              <a:gd name="connsiteY140" fmla="*/ 959 h 10000"/>
              <a:gd name="connsiteX141" fmla="*/ 43 w 10000"/>
              <a:gd name="connsiteY141" fmla="*/ 880 h 10000"/>
              <a:gd name="connsiteX142" fmla="*/ 0 w 10000"/>
              <a:gd name="connsiteY142" fmla="*/ 1088 h 10000"/>
              <a:gd name="connsiteX143" fmla="*/ 0 w 10000"/>
              <a:gd name="connsiteY143" fmla="*/ 0 h 10000"/>
              <a:gd name="connsiteX0" fmla="*/ 0 w 10000"/>
              <a:gd name="connsiteY0" fmla="*/ 0 h 10000"/>
              <a:gd name="connsiteX1" fmla="*/ 10000 w 10000"/>
              <a:gd name="connsiteY1" fmla="*/ 0 h 10000"/>
              <a:gd name="connsiteX2" fmla="*/ 10000 w 10000"/>
              <a:gd name="connsiteY2" fmla="*/ 5936 h 10000"/>
              <a:gd name="connsiteX3" fmla="*/ 9920 w 10000"/>
              <a:gd name="connsiteY3" fmla="*/ 5776 h 10000"/>
              <a:gd name="connsiteX4" fmla="*/ 9754 w 10000"/>
              <a:gd name="connsiteY4" fmla="*/ 6144 h 10000"/>
              <a:gd name="connsiteX5" fmla="*/ 9712 w 10000"/>
              <a:gd name="connsiteY5" fmla="*/ 7025 h 10000"/>
              <a:gd name="connsiteX6" fmla="*/ 9349 w 10000"/>
              <a:gd name="connsiteY6" fmla="*/ 7552 h 10000"/>
              <a:gd name="connsiteX7" fmla="*/ 9279 w 10000"/>
              <a:gd name="connsiteY7" fmla="*/ 7344 h 10000"/>
              <a:gd name="connsiteX8" fmla="*/ 9253 w 10000"/>
              <a:gd name="connsiteY8" fmla="*/ 7392 h 10000"/>
              <a:gd name="connsiteX9" fmla="*/ 9242 w 10000"/>
              <a:gd name="connsiteY9" fmla="*/ 7761 h 10000"/>
              <a:gd name="connsiteX10" fmla="*/ 9156 w 10000"/>
              <a:gd name="connsiteY10" fmla="*/ 7808 h 10000"/>
              <a:gd name="connsiteX11" fmla="*/ 9034 w 10000"/>
              <a:gd name="connsiteY11" fmla="*/ 7392 h 10000"/>
              <a:gd name="connsiteX12" fmla="*/ 9071 w 10000"/>
              <a:gd name="connsiteY12" fmla="*/ 7233 h 10000"/>
              <a:gd name="connsiteX13" fmla="*/ 9007 w 10000"/>
              <a:gd name="connsiteY13" fmla="*/ 6976 h 10000"/>
              <a:gd name="connsiteX14" fmla="*/ 8825 w 10000"/>
              <a:gd name="connsiteY14" fmla="*/ 7184 h 10000"/>
              <a:gd name="connsiteX15" fmla="*/ 8809 w 10000"/>
              <a:gd name="connsiteY15" fmla="*/ 7056 h 10000"/>
              <a:gd name="connsiteX16" fmla="*/ 8868 w 10000"/>
              <a:gd name="connsiteY16" fmla="*/ 6896 h 10000"/>
              <a:gd name="connsiteX17" fmla="*/ 8836 w 10000"/>
              <a:gd name="connsiteY17" fmla="*/ 6768 h 10000"/>
              <a:gd name="connsiteX18" fmla="*/ 8756 w 10000"/>
              <a:gd name="connsiteY18" fmla="*/ 6848 h 10000"/>
              <a:gd name="connsiteX19" fmla="*/ 8671 w 10000"/>
              <a:gd name="connsiteY19" fmla="*/ 6512 h 10000"/>
              <a:gd name="connsiteX20" fmla="*/ 8697 w 10000"/>
              <a:gd name="connsiteY20" fmla="*/ 6224 h 10000"/>
              <a:gd name="connsiteX21" fmla="*/ 8628 w 10000"/>
              <a:gd name="connsiteY21" fmla="*/ 6305 h 10000"/>
              <a:gd name="connsiteX22" fmla="*/ 8590 w 10000"/>
              <a:gd name="connsiteY22" fmla="*/ 7056 h 10000"/>
              <a:gd name="connsiteX23" fmla="*/ 8436 w 10000"/>
              <a:gd name="connsiteY23" fmla="*/ 6976 h 10000"/>
              <a:gd name="connsiteX24" fmla="*/ 8436 w 10000"/>
              <a:gd name="connsiteY24" fmla="*/ 6928 h 10000"/>
              <a:gd name="connsiteX25" fmla="*/ 8478 w 10000"/>
              <a:gd name="connsiteY25" fmla="*/ 6816 h 10000"/>
              <a:gd name="connsiteX26" fmla="*/ 8478 w 10000"/>
              <a:gd name="connsiteY26" fmla="*/ 6768 h 10000"/>
              <a:gd name="connsiteX27" fmla="*/ 8382 w 10000"/>
              <a:gd name="connsiteY27" fmla="*/ 6640 h 10000"/>
              <a:gd name="connsiteX28" fmla="*/ 8356 w 10000"/>
              <a:gd name="connsiteY28" fmla="*/ 6928 h 10000"/>
              <a:gd name="connsiteX29" fmla="*/ 8409 w 10000"/>
              <a:gd name="connsiteY29" fmla="*/ 7184 h 10000"/>
              <a:gd name="connsiteX30" fmla="*/ 8393 w 10000"/>
              <a:gd name="connsiteY30" fmla="*/ 7184 h 10000"/>
              <a:gd name="connsiteX31" fmla="*/ 8297 w 10000"/>
              <a:gd name="connsiteY31" fmla="*/ 6928 h 10000"/>
              <a:gd name="connsiteX32" fmla="*/ 8254 w 10000"/>
              <a:gd name="connsiteY32" fmla="*/ 6481 h 10000"/>
              <a:gd name="connsiteX33" fmla="*/ 8217 w 10000"/>
              <a:gd name="connsiteY33" fmla="*/ 6481 h 10000"/>
              <a:gd name="connsiteX34" fmla="*/ 8201 w 10000"/>
              <a:gd name="connsiteY34" fmla="*/ 6640 h 10000"/>
              <a:gd name="connsiteX35" fmla="*/ 8115 w 10000"/>
              <a:gd name="connsiteY35" fmla="*/ 6512 h 10000"/>
              <a:gd name="connsiteX36" fmla="*/ 8078 w 10000"/>
              <a:gd name="connsiteY36" fmla="*/ 6720 h 10000"/>
              <a:gd name="connsiteX37" fmla="*/ 8078 w 10000"/>
              <a:gd name="connsiteY37" fmla="*/ 6559 h 10000"/>
              <a:gd name="connsiteX38" fmla="*/ 7939 w 10000"/>
              <a:gd name="connsiteY38" fmla="*/ 6896 h 10000"/>
              <a:gd name="connsiteX39" fmla="*/ 7854 w 10000"/>
              <a:gd name="connsiteY39" fmla="*/ 6896 h 10000"/>
              <a:gd name="connsiteX40" fmla="*/ 7645 w 10000"/>
              <a:gd name="connsiteY40" fmla="*/ 7392 h 10000"/>
              <a:gd name="connsiteX41" fmla="*/ 7603 w 10000"/>
              <a:gd name="connsiteY41" fmla="*/ 7233 h 10000"/>
              <a:gd name="connsiteX42" fmla="*/ 7635 w 10000"/>
              <a:gd name="connsiteY42" fmla="*/ 7552 h 10000"/>
              <a:gd name="connsiteX43" fmla="*/ 7533 w 10000"/>
              <a:gd name="connsiteY43" fmla="*/ 7552 h 10000"/>
              <a:gd name="connsiteX44" fmla="*/ 7453 w 10000"/>
              <a:gd name="connsiteY44" fmla="*/ 8256 h 10000"/>
              <a:gd name="connsiteX45" fmla="*/ 7330 w 10000"/>
              <a:gd name="connsiteY45" fmla="*/ 8464 h 10000"/>
              <a:gd name="connsiteX46" fmla="*/ 7368 w 10000"/>
              <a:gd name="connsiteY46" fmla="*/ 8720 h 10000"/>
              <a:gd name="connsiteX47" fmla="*/ 7341 w 10000"/>
              <a:gd name="connsiteY47" fmla="*/ 8880 h 10000"/>
              <a:gd name="connsiteX48" fmla="*/ 7261 w 10000"/>
              <a:gd name="connsiteY48" fmla="*/ 8768 h 10000"/>
              <a:gd name="connsiteX49" fmla="*/ 7192 w 10000"/>
              <a:gd name="connsiteY49" fmla="*/ 9345 h 10000"/>
              <a:gd name="connsiteX50" fmla="*/ 7160 w 10000"/>
              <a:gd name="connsiteY50" fmla="*/ 9345 h 10000"/>
              <a:gd name="connsiteX51" fmla="*/ 7149 w 10000"/>
              <a:gd name="connsiteY51" fmla="*/ 9088 h 10000"/>
              <a:gd name="connsiteX52" fmla="*/ 7122 w 10000"/>
              <a:gd name="connsiteY52" fmla="*/ 9264 h 10000"/>
              <a:gd name="connsiteX53" fmla="*/ 7090 w 10000"/>
              <a:gd name="connsiteY53" fmla="*/ 9504 h 10000"/>
              <a:gd name="connsiteX54" fmla="*/ 6887 w 10000"/>
              <a:gd name="connsiteY54" fmla="*/ 9504 h 10000"/>
              <a:gd name="connsiteX55" fmla="*/ 6845 w 10000"/>
              <a:gd name="connsiteY55" fmla="*/ 10000 h 10000"/>
              <a:gd name="connsiteX56" fmla="*/ 6818 w 10000"/>
              <a:gd name="connsiteY56" fmla="*/ 9584 h 10000"/>
              <a:gd name="connsiteX57" fmla="*/ 6620 w 10000"/>
              <a:gd name="connsiteY57" fmla="*/ 9792 h 10000"/>
              <a:gd name="connsiteX58" fmla="*/ 6385 w 10000"/>
              <a:gd name="connsiteY58" fmla="*/ 9088 h 10000"/>
              <a:gd name="connsiteX59" fmla="*/ 6385 w 10000"/>
              <a:gd name="connsiteY59" fmla="*/ 9216 h 10000"/>
              <a:gd name="connsiteX60" fmla="*/ 6428 w 10000"/>
              <a:gd name="connsiteY60" fmla="*/ 9345 h 10000"/>
              <a:gd name="connsiteX61" fmla="*/ 6273 w 10000"/>
              <a:gd name="connsiteY61" fmla="*/ 9552 h 10000"/>
              <a:gd name="connsiteX62" fmla="*/ 6316 w 10000"/>
              <a:gd name="connsiteY62" fmla="*/ 9633 h 10000"/>
              <a:gd name="connsiteX63" fmla="*/ 6193 w 10000"/>
              <a:gd name="connsiteY63" fmla="*/ 9792 h 10000"/>
              <a:gd name="connsiteX64" fmla="*/ 6097 w 10000"/>
              <a:gd name="connsiteY64" fmla="*/ 9376 h 10000"/>
              <a:gd name="connsiteX65" fmla="*/ 6250 w 10000"/>
              <a:gd name="connsiteY65" fmla="*/ 7337 h 10000"/>
              <a:gd name="connsiteX66" fmla="*/ 6167 w 10000"/>
              <a:gd name="connsiteY66" fmla="*/ 7337 h 10000"/>
              <a:gd name="connsiteX67" fmla="*/ 6000 w 10000"/>
              <a:gd name="connsiteY67" fmla="*/ 7018 h 10000"/>
              <a:gd name="connsiteX68" fmla="*/ 5879 w 10000"/>
              <a:gd name="connsiteY68" fmla="*/ 6977 h 10000"/>
              <a:gd name="connsiteX69" fmla="*/ 5753 w 10000"/>
              <a:gd name="connsiteY69" fmla="*/ 7138 h 10000"/>
              <a:gd name="connsiteX70" fmla="*/ 5700 w 10000"/>
              <a:gd name="connsiteY70" fmla="*/ 7177 h 10000"/>
              <a:gd name="connsiteX71" fmla="*/ 5559 w 10000"/>
              <a:gd name="connsiteY71" fmla="*/ 7199 h 10000"/>
              <a:gd name="connsiteX72" fmla="*/ 5472 w 10000"/>
              <a:gd name="connsiteY72" fmla="*/ 7208 h 10000"/>
              <a:gd name="connsiteX73" fmla="*/ 5335 w 10000"/>
              <a:gd name="connsiteY73" fmla="*/ 7877 h 10000"/>
              <a:gd name="connsiteX74" fmla="*/ 5268 w 10000"/>
              <a:gd name="connsiteY74" fmla="*/ 7398 h 10000"/>
              <a:gd name="connsiteX75" fmla="*/ 5151 w 10000"/>
              <a:gd name="connsiteY75" fmla="*/ 7407 h 10000"/>
              <a:gd name="connsiteX76" fmla="*/ 5108 w 10000"/>
              <a:gd name="connsiteY76" fmla="*/ 8156 h 10000"/>
              <a:gd name="connsiteX77" fmla="*/ 5076 w 10000"/>
              <a:gd name="connsiteY77" fmla="*/ 7989 h 10000"/>
              <a:gd name="connsiteX78" fmla="*/ 5000 w 10000"/>
              <a:gd name="connsiteY78" fmla="*/ 7976 h 10000"/>
              <a:gd name="connsiteX79" fmla="*/ 5083 w 10000"/>
              <a:gd name="connsiteY79" fmla="*/ 7337 h 10000"/>
              <a:gd name="connsiteX80" fmla="*/ 5083 w 10000"/>
              <a:gd name="connsiteY80" fmla="*/ 8294 h 10000"/>
              <a:gd name="connsiteX81" fmla="*/ 4958 w 10000"/>
              <a:gd name="connsiteY81" fmla="*/ 6775 h 10000"/>
              <a:gd name="connsiteX82" fmla="*/ 4917 w 10000"/>
              <a:gd name="connsiteY82" fmla="*/ 7018 h 10000"/>
              <a:gd name="connsiteX83" fmla="*/ 4833 w 10000"/>
              <a:gd name="connsiteY83" fmla="*/ 6699 h 10000"/>
              <a:gd name="connsiteX84" fmla="*/ 4597 w 10000"/>
              <a:gd name="connsiteY84" fmla="*/ 7949 h 10000"/>
              <a:gd name="connsiteX85" fmla="*/ 4677 w 10000"/>
              <a:gd name="connsiteY85" fmla="*/ 7758 h 10000"/>
              <a:gd name="connsiteX86" fmla="*/ 4592 w 10000"/>
              <a:gd name="connsiteY86" fmla="*/ 7717 h 10000"/>
              <a:gd name="connsiteX87" fmla="*/ 4497 w 10000"/>
              <a:gd name="connsiteY87" fmla="*/ 7741 h 10000"/>
              <a:gd name="connsiteX88" fmla="*/ 4359 w 10000"/>
              <a:gd name="connsiteY88" fmla="*/ 7908 h 10000"/>
              <a:gd name="connsiteX89" fmla="*/ 4337 w 10000"/>
              <a:gd name="connsiteY89" fmla="*/ 7764 h 10000"/>
              <a:gd name="connsiteX90" fmla="*/ 4345 w 10000"/>
              <a:gd name="connsiteY90" fmla="*/ 6926 h 10000"/>
              <a:gd name="connsiteX91" fmla="*/ 4122 w 10000"/>
              <a:gd name="connsiteY91" fmla="*/ 7657 h 10000"/>
              <a:gd name="connsiteX92" fmla="*/ 4058 w 10000"/>
              <a:gd name="connsiteY92" fmla="*/ 7178 h 10000"/>
              <a:gd name="connsiteX93" fmla="*/ 3954 w 10000"/>
              <a:gd name="connsiteY93" fmla="*/ 7091 h 10000"/>
              <a:gd name="connsiteX94" fmla="*/ 4044 w 10000"/>
              <a:gd name="connsiteY94" fmla="*/ 7625 h 10000"/>
              <a:gd name="connsiteX95" fmla="*/ 3833 w 10000"/>
              <a:gd name="connsiteY95" fmla="*/ 7018 h 10000"/>
              <a:gd name="connsiteX96" fmla="*/ 3719 w 10000"/>
              <a:gd name="connsiteY96" fmla="*/ 7098 h 10000"/>
              <a:gd name="connsiteX97" fmla="*/ 3750 w 10000"/>
              <a:gd name="connsiteY97" fmla="*/ 6381 h 10000"/>
              <a:gd name="connsiteX98" fmla="*/ 3631 w 10000"/>
              <a:gd name="connsiteY98" fmla="*/ 6481 h 10000"/>
              <a:gd name="connsiteX99" fmla="*/ 3615 w 10000"/>
              <a:gd name="connsiteY99" fmla="*/ 6481 h 10000"/>
              <a:gd name="connsiteX100" fmla="*/ 3465 w 10000"/>
              <a:gd name="connsiteY100" fmla="*/ 6512 h 10000"/>
              <a:gd name="connsiteX101" fmla="*/ 3406 w 10000"/>
              <a:gd name="connsiteY101" fmla="*/ 6016 h 10000"/>
              <a:gd name="connsiteX102" fmla="*/ 3198 w 10000"/>
              <a:gd name="connsiteY102" fmla="*/ 5936 h 10000"/>
              <a:gd name="connsiteX103" fmla="*/ 3091 w 10000"/>
              <a:gd name="connsiteY103" fmla="*/ 5984 h 10000"/>
              <a:gd name="connsiteX104" fmla="*/ 3006 w 10000"/>
              <a:gd name="connsiteY104" fmla="*/ 5649 h 10000"/>
              <a:gd name="connsiteX105" fmla="*/ 2990 w 10000"/>
              <a:gd name="connsiteY105" fmla="*/ 5649 h 10000"/>
              <a:gd name="connsiteX106" fmla="*/ 2936 w 10000"/>
              <a:gd name="connsiteY106" fmla="*/ 6096 h 10000"/>
              <a:gd name="connsiteX107" fmla="*/ 2910 w 10000"/>
              <a:gd name="connsiteY107" fmla="*/ 6064 h 10000"/>
              <a:gd name="connsiteX108" fmla="*/ 2851 w 10000"/>
              <a:gd name="connsiteY108" fmla="*/ 5312 h 10000"/>
              <a:gd name="connsiteX109" fmla="*/ 2840 w 10000"/>
              <a:gd name="connsiteY109" fmla="*/ 5312 h 10000"/>
              <a:gd name="connsiteX110" fmla="*/ 2840 w 10000"/>
              <a:gd name="connsiteY110" fmla="*/ 5520 h 10000"/>
              <a:gd name="connsiteX111" fmla="*/ 2798 w 10000"/>
              <a:gd name="connsiteY111" fmla="*/ 5392 h 10000"/>
              <a:gd name="connsiteX112" fmla="*/ 2814 w 10000"/>
              <a:gd name="connsiteY112" fmla="*/ 4896 h 10000"/>
              <a:gd name="connsiteX113" fmla="*/ 2563 w 10000"/>
              <a:gd name="connsiteY113" fmla="*/ 4768 h 10000"/>
              <a:gd name="connsiteX114" fmla="*/ 2440 w 10000"/>
              <a:gd name="connsiteY114" fmla="*/ 5025 h 10000"/>
              <a:gd name="connsiteX115" fmla="*/ 2023 w 10000"/>
              <a:gd name="connsiteY115" fmla="*/ 3649 h 10000"/>
              <a:gd name="connsiteX116" fmla="*/ 2034 w 10000"/>
              <a:gd name="connsiteY116" fmla="*/ 3856 h 10000"/>
              <a:gd name="connsiteX117" fmla="*/ 1815 w 10000"/>
              <a:gd name="connsiteY117" fmla="*/ 3745 h 10000"/>
              <a:gd name="connsiteX118" fmla="*/ 1815 w 10000"/>
              <a:gd name="connsiteY118" fmla="*/ 3615 h 10000"/>
              <a:gd name="connsiteX119" fmla="*/ 1842 w 10000"/>
              <a:gd name="connsiteY119" fmla="*/ 3232 h 10000"/>
              <a:gd name="connsiteX120" fmla="*/ 1773 w 10000"/>
              <a:gd name="connsiteY120" fmla="*/ 2992 h 10000"/>
              <a:gd name="connsiteX121" fmla="*/ 1580 w 10000"/>
              <a:gd name="connsiteY121" fmla="*/ 2783 h 10000"/>
              <a:gd name="connsiteX122" fmla="*/ 1468 w 10000"/>
              <a:gd name="connsiteY122" fmla="*/ 2944 h 10000"/>
              <a:gd name="connsiteX123" fmla="*/ 1468 w 10000"/>
              <a:gd name="connsiteY123" fmla="*/ 3568 h 10000"/>
              <a:gd name="connsiteX124" fmla="*/ 1442 w 10000"/>
              <a:gd name="connsiteY124" fmla="*/ 3615 h 10000"/>
              <a:gd name="connsiteX125" fmla="*/ 1383 w 10000"/>
              <a:gd name="connsiteY125" fmla="*/ 3615 h 10000"/>
              <a:gd name="connsiteX126" fmla="*/ 1233 w 10000"/>
              <a:gd name="connsiteY126" fmla="*/ 3152 h 10000"/>
              <a:gd name="connsiteX127" fmla="*/ 1095 w 10000"/>
              <a:gd name="connsiteY127" fmla="*/ 3952 h 10000"/>
              <a:gd name="connsiteX128" fmla="*/ 1041 w 10000"/>
              <a:gd name="connsiteY128" fmla="*/ 3904 h 10000"/>
              <a:gd name="connsiteX129" fmla="*/ 886 w 10000"/>
              <a:gd name="connsiteY129" fmla="*/ 2864 h 10000"/>
              <a:gd name="connsiteX130" fmla="*/ 721 w 10000"/>
              <a:gd name="connsiteY130" fmla="*/ 2576 h 10000"/>
              <a:gd name="connsiteX131" fmla="*/ 625 w 10000"/>
              <a:gd name="connsiteY131" fmla="*/ 2656 h 10000"/>
              <a:gd name="connsiteX132" fmla="*/ 651 w 10000"/>
              <a:gd name="connsiteY132" fmla="*/ 2288 h 10000"/>
              <a:gd name="connsiteX133" fmla="*/ 358 w 10000"/>
              <a:gd name="connsiteY133" fmla="*/ 2112 h 10000"/>
              <a:gd name="connsiteX134" fmla="*/ 416 w 10000"/>
              <a:gd name="connsiteY134" fmla="*/ 1904 h 10000"/>
              <a:gd name="connsiteX135" fmla="*/ 374 w 10000"/>
              <a:gd name="connsiteY135" fmla="*/ 1904 h 10000"/>
              <a:gd name="connsiteX136" fmla="*/ 251 w 10000"/>
              <a:gd name="connsiteY136" fmla="*/ 2112 h 10000"/>
              <a:gd name="connsiteX137" fmla="*/ 304 w 10000"/>
              <a:gd name="connsiteY137" fmla="*/ 1904 h 10000"/>
              <a:gd name="connsiteX138" fmla="*/ 320 w 10000"/>
              <a:gd name="connsiteY138" fmla="*/ 1824 h 10000"/>
              <a:gd name="connsiteX139" fmla="*/ 155 w 10000"/>
              <a:gd name="connsiteY139" fmla="*/ 2000 h 10000"/>
              <a:gd name="connsiteX140" fmla="*/ 155 w 10000"/>
              <a:gd name="connsiteY140" fmla="*/ 959 h 10000"/>
              <a:gd name="connsiteX141" fmla="*/ 43 w 10000"/>
              <a:gd name="connsiteY141" fmla="*/ 880 h 10000"/>
              <a:gd name="connsiteX142" fmla="*/ 0 w 10000"/>
              <a:gd name="connsiteY142" fmla="*/ 1088 h 10000"/>
              <a:gd name="connsiteX143" fmla="*/ 0 w 10000"/>
              <a:gd name="connsiteY143" fmla="*/ 0 h 10000"/>
              <a:gd name="connsiteX0" fmla="*/ 0 w 10000"/>
              <a:gd name="connsiteY0" fmla="*/ 0 h 10000"/>
              <a:gd name="connsiteX1" fmla="*/ 10000 w 10000"/>
              <a:gd name="connsiteY1" fmla="*/ 0 h 10000"/>
              <a:gd name="connsiteX2" fmla="*/ 10000 w 10000"/>
              <a:gd name="connsiteY2" fmla="*/ 5936 h 10000"/>
              <a:gd name="connsiteX3" fmla="*/ 9920 w 10000"/>
              <a:gd name="connsiteY3" fmla="*/ 5776 h 10000"/>
              <a:gd name="connsiteX4" fmla="*/ 9754 w 10000"/>
              <a:gd name="connsiteY4" fmla="*/ 6144 h 10000"/>
              <a:gd name="connsiteX5" fmla="*/ 9712 w 10000"/>
              <a:gd name="connsiteY5" fmla="*/ 7025 h 10000"/>
              <a:gd name="connsiteX6" fmla="*/ 9349 w 10000"/>
              <a:gd name="connsiteY6" fmla="*/ 7552 h 10000"/>
              <a:gd name="connsiteX7" fmla="*/ 9279 w 10000"/>
              <a:gd name="connsiteY7" fmla="*/ 7344 h 10000"/>
              <a:gd name="connsiteX8" fmla="*/ 9253 w 10000"/>
              <a:gd name="connsiteY8" fmla="*/ 7392 h 10000"/>
              <a:gd name="connsiteX9" fmla="*/ 9242 w 10000"/>
              <a:gd name="connsiteY9" fmla="*/ 7761 h 10000"/>
              <a:gd name="connsiteX10" fmla="*/ 9156 w 10000"/>
              <a:gd name="connsiteY10" fmla="*/ 7808 h 10000"/>
              <a:gd name="connsiteX11" fmla="*/ 9034 w 10000"/>
              <a:gd name="connsiteY11" fmla="*/ 7392 h 10000"/>
              <a:gd name="connsiteX12" fmla="*/ 9071 w 10000"/>
              <a:gd name="connsiteY12" fmla="*/ 7233 h 10000"/>
              <a:gd name="connsiteX13" fmla="*/ 9007 w 10000"/>
              <a:gd name="connsiteY13" fmla="*/ 6976 h 10000"/>
              <a:gd name="connsiteX14" fmla="*/ 8825 w 10000"/>
              <a:gd name="connsiteY14" fmla="*/ 7184 h 10000"/>
              <a:gd name="connsiteX15" fmla="*/ 8809 w 10000"/>
              <a:gd name="connsiteY15" fmla="*/ 7056 h 10000"/>
              <a:gd name="connsiteX16" fmla="*/ 8868 w 10000"/>
              <a:gd name="connsiteY16" fmla="*/ 6896 h 10000"/>
              <a:gd name="connsiteX17" fmla="*/ 8836 w 10000"/>
              <a:gd name="connsiteY17" fmla="*/ 6768 h 10000"/>
              <a:gd name="connsiteX18" fmla="*/ 8756 w 10000"/>
              <a:gd name="connsiteY18" fmla="*/ 6848 h 10000"/>
              <a:gd name="connsiteX19" fmla="*/ 8671 w 10000"/>
              <a:gd name="connsiteY19" fmla="*/ 6512 h 10000"/>
              <a:gd name="connsiteX20" fmla="*/ 8697 w 10000"/>
              <a:gd name="connsiteY20" fmla="*/ 6224 h 10000"/>
              <a:gd name="connsiteX21" fmla="*/ 8628 w 10000"/>
              <a:gd name="connsiteY21" fmla="*/ 6305 h 10000"/>
              <a:gd name="connsiteX22" fmla="*/ 8590 w 10000"/>
              <a:gd name="connsiteY22" fmla="*/ 7056 h 10000"/>
              <a:gd name="connsiteX23" fmla="*/ 8436 w 10000"/>
              <a:gd name="connsiteY23" fmla="*/ 6976 h 10000"/>
              <a:gd name="connsiteX24" fmla="*/ 8436 w 10000"/>
              <a:gd name="connsiteY24" fmla="*/ 6928 h 10000"/>
              <a:gd name="connsiteX25" fmla="*/ 8478 w 10000"/>
              <a:gd name="connsiteY25" fmla="*/ 6816 h 10000"/>
              <a:gd name="connsiteX26" fmla="*/ 8478 w 10000"/>
              <a:gd name="connsiteY26" fmla="*/ 6768 h 10000"/>
              <a:gd name="connsiteX27" fmla="*/ 8382 w 10000"/>
              <a:gd name="connsiteY27" fmla="*/ 6640 h 10000"/>
              <a:gd name="connsiteX28" fmla="*/ 8356 w 10000"/>
              <a:gd name="connsiteY28" fmla="*/ 6928 h 10000"/>
              <a:gd name="connsiteX29" fmla="*/ 8409 w 10000"/>
              <a:gd name="connsiteY29" fmla="*/ 7184 h 10000"/>
              <a:gd name="connsiteX30" fmla="*/ 8393 w 10000"/>
              <a:gd name="connsiteY30" fmla="*/ 7184 h 10000"/>
              <a:gd name="connsiteX31" fmla="*/ 8297 w 10000"/>
              <a:gd name="connsiteY31" fmla="*/ 6928 h 10000"/>
              <a:gd name="connsiteX32" fmla="*/ 8254 w 10000"/>
              <a:gd name="connsiteY32" fmla="*/ 6481 h 10000"/>
              <a:gd name="connsiteX33" fmla="*/ 8217 w 10000"/>
              <a:gd name="connsiteY33" fmla="*/ 6481 h 10000"/>
              <a:gd name="connsiteX34" fmla="*/ 8201 w 10000"/>
              <a:gd name="connsiteY34" fmla="*/ 6640 h 10000"/>
              <a:gd name="connsiteX35" fmla="*/ 8115 w 10000"/>
              <a:gd name="connsiteY35" fmla="*/ 6512 h 10000"/>
              <a:gd name="connsiteX36" fmla="*/ 8078 w 10000"/>
              <a:gd name="connsiteY36" fmla="*/ 6720 h 10000"/>
              <a:gd name="connsiteX37" fmla="*/ 8078 w 10000"/>
              <a:gd name="connsiteY37" fmla="*/ 6559 h 10000"/>
              <a:gd name="connsiteX38" fmla="*/ 7939 w 10000"/>
              <a:gd name="connsiteY38" fmla="*/ 6896 h 10000"/>
              <a:gd name="connsiteX39" fmla="*/ 7854 w 10000"/>
              <a:gd name="connsiteY39" fmla="*/ 6896 h 10000"/>
              <a:gd name="connsiteX40" fmla="*/ 7645 w 10000"/>
              <a:gd name="connsiteY40" fmla="*/ 7392 h 10000"/>
              <a:gd name="connsiteX41" fmla="*/ 7603 w 10000"/>
              <a:gd name="connsiteY41" fmla="*/ 7233 h 10000"/>
              <a:gd name="connsiteX42" fmla="*/ 7635 w 10000"/>
              <a:gd name="connsiteY42" fmla="*/ 7552 h 10000"/>
              <a:gd name="connsiteX43" fmla="*/ 7533 w 10000"/>
              <a:gd name="connsiteY43" fmla="*/ 7552 h 10000"/>
              <a:gd name="connsiteX44" fmla="*/ 7453 w 10000"/>
              <a:gd name="connsiteY44" fmla="*/ 8256 h 10000"/>
              <a:gd name="connsiteX45" fmla="*/ 7330 w 10000"/>
              <a:gd name="connsiteY45" fmla="*/ 8464 h 10000"/>
              <a:gd name="connsiteX46" fmla="*/ 7368 w 10000"/>
              <a:gd name="connsiteY46" fmla="*/ 8720 h 10000"/>
              <a:gd name="connsiteX47" fmla="*/ 7341 w 10000"/>
              <a:gd name="connsiteY47" fmla="*/ 8880 h 10000"/>
              <a:gd name="connsiteX48" fmla="*/ 7261 w 10000"/>
              <a:gd name="connsiteY48" fmla="*/ 8768 h 10000"/>
              <a:gd name="connsiteX49" fmla="*/ 7192 w 10000"/>
              <a:gd name="connsiteY49" fmla="*/ 9345 h 10000"/>
              <a:gd name="connsiteX50" fmla="*/ 7160 w 10000"/>
              <a:gd name="connsiteY50" fmla="*/ 9345 h 10000"/>
              <a:gd name="connsiteX51" fmla="*/ 7149 w 10000"/>
              <a:gd name="connsiteY51" fmla="*/ 9088 h 10000"/>
              <a:gd name="connsiteX52" fmla="*/ 7122 w 10000"/>
              <a:gd name="connsiteY52" fmla="*/ 9264 h 10000"/>
              <a:gd name="connsiteX53" fmla="*/ 7090 w 10000"/>
              <a:gd name="connsiteY53" fmla="*/ 9504 h 10000"/>
              <a:gd name="connsiteX54" fmla="*/ 6887 w 10000"/>
              <a:gd name="connsiteY54" fmla="*/ 9504 h 10000"/>
              <a:gd name="connsiteX55" fmla="*/ 6845 w 10000"/>
              <a:gd name="connsiteY55" fmla="*/ 10000 h 10000"/>
              <a:gd name="connsiteX56" fmla="*/ 6818 w 10000"/>
              <a:gd name="connsiteY56" fmla="*/ 9584 h 10000"/>
              <a:gd name="connsiteX57" fmla="*/ 6620 w 10000"/>
              <a:gd name="connsiteY57" fmla="*/ 9792 h 10000"/>
              <a:gd name="connsiteX58" fmla="*/ 6385 w 10000"/>
              <a:gd name="connsiteY58" fmla="*/ 9088 h 10000"/>
              <a:gd name="connsiteX59" fmla="*/ 6385 w 10000"/>
              <a:gd name="connsiteY59" fmla="*/ 9216 h 10000"/>
              <a:gd name="connsiteX60" fmla="*/ 6428 w 10000"/>
              <a:gd name="connsiteY60" fmla="*/ 9345 h 10000"/>
              <a:gd name="connsiteX61" fmla="*/ 6273 w 10000"/>
              <a:gd name="connsiteY61" fmla="*/ 9552 h 10000"/>
              <a:gd name="connsiteX62" fmla="*/ 6316 w 10000"/>
              <a:gd name="connsiteY62" fmla="*/ 9633 h 10000"/>
              <a:gd name="connsiteX63" fmla="*/ 6193 w 10000"/>
              <a:gd name="connsiteY63" fmla="*/ 9792 h 10000"/>
              <a:gd name="connsiteX64" fmla="*/ 6097 w 10000"/>
              <a:gd name="connsiteY64" fmla="*/ 9376 h 10000"/>
              <a:gd name="connsiteX65" fmla="*/ 6250 w 10000"/>
              <a:gd name="connsiteY65" fmla="*/ 7337 h 10000"/>
              <a:gd name="connsiteX66" fmla="*/ 6167 w 10000"/>
              <a:gd name="connsiteY66" fmla="*/ 7337 h 10000"/>
              <a:gd name="connsiteX67" fmla="*/ 5917 w 10000"/>
              <a:gd name="connsiteY67" fmla="*/ 7337 h 10000"/>
              <a:gd name="connsiteX68" fmla="*/ 5879 w 10000"/>
              <a:gd name="connsiteY68" fmla="*/ 6977 h 10000"/>
              <a:gd name="connsiteX69" fmla="*/ 5753 w 10000"/>
              <a:gd name="connsiteY69" fmla="*/ 7138 h 10000"/>
              <a:gd name="connsiteX70" fmla="*/ 5700 w 10000"/>
              <a:gd name="connsiteY70" fmla="*/ 7177 h 10000"/>
              <a:gd name="connsiteX71" fmla="*/ 5559 w 10000"/>
              <a:gd name="connsiteY71" fmla="*/ 7199 h 10000"/>
              <a:gd name="connsiteX72" fmla="*/ 5472 w 10000"/>
              <a:gd name="connsiteY72" fmla="*/ 7208 h 10000"/>
              <a:gd name="connsiteX73" fmla="*/ 5335 w 10000"/>
              <a:gd name="connsiteY73" fmla="*/ 7877 h 10000"/>
              <a:gd name="connsiteX74" fmla="*/ 5268 w 10000"/>
              <a:gd name="connsiteY74" fmla="*/ 7398 h 10000"/>
              <a:gd name="connsiteX75" fmla="*/ 5151 w 10000"/>
              <a:gd name="connsiteY75" fmla="*/ 7407 h 10000"/>
              <a:gd name="connsiteX76" fmla="*/ 5108 w 10000"/>
              <a:gd name="connsiteY76" fmla="*/ 8156 h 10000"/>
              <a:gd name="connsiteX77" fmla="*/ 5076 w 10000"/>
              <a:gd name="connsiteY77" fmla="*/ 7989 h 10000"/>
              <a:gd name="connsiteX78" fmla="*/ 5000 w 10000"/>
              <a:gd name="connsiteY78" fmla="*/ 7976 h 10000"/>
              <a:gd name="connsiteX79" fmla="*/ 5083 w 10000"/>
              <a:gd name="connsiteY79" fmla="*/ 7337 h 10000"/>
              <a:gd name="connsiteX80" fmla="*/ 5083 w 10000"/>
              <a:gd name="connsiteY80" fmla="*/ 8294 h 10000"/>
              <a:gd name="connsiteX81" fmla="*/ 4958 w 10000"/>
              <a:gd name="connsiteY81" fmla="*/ 6775 h 10000"/>
              <a:gd name="connsiteX82" fmla="*/ 4917 w 10000"/>
              <a:gd name="connsiteY82" fmla="*/ 7018 h 10000"/>
              <a:gd name="connsiteX83" fmla="*/ 4833 w 10000"/>
              <a:gd name="connsiteY83" fmla="*/ 6699 h 10000"/>
              <a:gd name="connsiteX84" fmla="*/ 4597 w 10000"/>
              <a:gd name="connsiteY84" fmla="*/ 7949 h 10000"/>
              <a:gd name="connsiteX85" fmla="*/ 4677 w 10000"/>
              <a:gd name="connsiteY85" fmla="*/ 7758 h 10000"/>
              <a:gd name="connsiteX86" fmla="*/ 4592 w 10000"/>
              <a:gd name="connsiteY86" fmla="*/ 7717 h 10000"/>
              <a:gd name="connsiteX87" fmla="*/ 4497 w 10000"/>
              <a:gd name="connsiteY87" fmla="*/ 7741 h 10000"/>
              <a:gd name="connsiteX88" fmla="*/ 4359 w 10000"/>
              <a:gd name="connsiteY88" fmla="*/ 7908 h 10000"/>
              <a:gd name="connsiteX89" fmla="*/ 4337 w 10000"/>
              <a:gd name="connsiteY89" fmla="*/ 7764 h 10000"/>
              <a:gd name="connsiteX90" fmla="*/ 4345 w 10000"/>
              <a:gd name="connsiteY90" fmla="*/ 6926 h 10000"/>
              <a:gd name="connsiteX91" fmla="*/ 4122 w 10000"/>
              <a:gd name="connsiteY91" fmla="*/ 7657 h 10000"/>
              <a:gd name="connsiteX92" fmla="*/ 4058 w 10000"/>
              <a:gd name="connsiteY92" fmla="*/ 7178 h 10000"/>
              <a:gd name="connsiteX93" fmla="*/ 3954 w 10000"/>
              <a:gd name="connsiteY93" fmla="*/ 7091 h 10000"/>
              <a:gd name="connsiteX94" fmla="*/ 4044 w 10000"/>
              <a:gd name="connsiteY94" fmla="*/ 7625 h 10000"/>
              <a:gd name="connsiteX95" fmla="*/ 3833 w 10000"/>
              <a:gd name="connsiteY95" fmla="*/ 7018 h 10000"/>
              <a:gd name="connsiteX96" fmla="*/ 3719 w 10000"/>
              <a:gd name="connsiteY96" fmla="*/ 7098 h 10000"/>
              <a:gd name="connsiteX97" fmla="*/ 3750 w 10000"/>
              <a:gd name="connsiteY97" fmla="*/ 6381 h 10000"/>
              <a:gd name="connsiteX98" fmla="*/ 3631 w 10000"/>
              <a:gd name="connsiteY98" fmla="*/ 6481 h 10000"/>
              <a:gd name="connsiteX99" fmla="*/ 3615 w 10000"/>
              <a:gd name="connsiteY99" fmla="*/ 6481 h 10000"/>
              <a:gd name="connsiteX100" fmla="*/ 3465 w 10000"/>
              <a:gd name="connsiteY100" fmla="*/ 6512 h 10000"/>
              <a:gd name="connsiteX101" fmla="*/ 3406 w 10000"/>
              <a:gd name="connsiteY101" fmla="*/ 6016 h 10000"/>
              <a:gd name="connsiteX102" fmla="*/ 3198 w 10000"/>
              <a:gd name="connsiteY102" fmla="*/ 5936 h 10000"/>
              <a:gd name="connsiteX103" fmla="*/ 3091 w 10000"/>
              <a:gd name="connsiteY103" fmla="*/ 5984 h 10000"/>
              <a:gd name="connsiteX104" fmla="*/ 3006 w 10000"/>
              <a:gd name="connsiteY104" fmla="*/ 5649 h 10000"/>
              <a:gd name="connsiteX105" fmla="*/ 2990 w 10000"/>
              <a:gd name="connsiteY105" fmla="*/ 5649 h 10000"/>
              <a:gd name="connsiteX106" fmla="*/ 2936 w 10000"/>
              <a:gd name="connsiteY106" fmla="*/ 6096 h 10000"/>
              <a:gd name="connsiteX107" fmla="*/ 2910 w 10000"/>
              <a:gd name="connsiteY107" fmla="*/ 6064 h 10000"/>
              <a:gd name="connsiteX108" fmla="*/ 2851 w 10000"/>
              <a:gd name="connsiteY108" fmla="*/ 5312 h 10000"/>
              <a:gd name="connsiteX109" fmla="*/ 2840 w 10000"/>
              <a:gd name="connsiteY109" fmla="*/ 5312 h 10000"/>
              <a:gd name="connsiteX110" fmla="*/ 2840 w 10000"/>
              <a:gd name="connsiteY110" fmla="*/ 5520 h 10000"/>
              <a:gd name="connsiteX111" fmla="*/ 2798 w 10000"/>
              <a:gd name="connsiteY111" fmla="*/ 5392 h 10000"/>
              <a:gd name="connsiteX112" fmla="*/ 2814 w 10000"/>
              <a:gd name="connsiteY112" fmla="*/ 4896 h 10000"/>
              <a:gd name="connsiteX113" fmla="*/ 2563 w 10000"/>
              <a:gd name="connsiteY113" fmla="*/ 4768 h 10000"/>
              <a:gd name="connsiteX114" fmla="*/ 2440 w 10000"/>
              <a:gd name="connsiteY114" fmla="*/ 5025 h 10000"/>
              <a:gd name="connsiteX115" fmla="*/ 2023 w 10000"/>
              <a:gd name="connsiteY115" fmla="*/ 3649 h 10000"/>
              <a:gd name="connsiteX116" fmla="*/ 2034 w 10000"/>
              <a:gd name="connsiteY116" fmla="*/ 3856 h 10000"/>
              <a:gd name="connsiteX117" fmla="*/ 1815 w 10000"/>
              <a:gd name="connsiteY117" fmla="*/ 3745 h 10000"/>
              <a:gd name="connsiteX118" fmla="*/ 1815 w 10000"/>
              <a:gd name="connsiteY118" fmla="*/ 3615 h 10000"/>
              <a:gd name="connsiteX119" fmla="*/ 1842 w 10000"/>
              <a:gd name="connsiteY119" fmla="*/ 3232 h 10000"/>
              <a:gd name="connsiteX120" fmla="*/ 1773 w 10000"/>
              <a:gd name="connsiteY120" fmla="*/ 2992 h 10000"/>
              <a:gd name="connsiteX121" fmla="*/ 1580 w 10000"/>
              <a:gd name="connsiteY121" fmla="*/ 2783 h 10000"/>
              <a:gd name="connsiteX122" fmla="*/ 1468 w 10000"/>
              <a:gd name="connsiteY122" fmla="*/ 2944 h 10000"/>
              <a:gd name="connsiteX123" fmla="*/ 1468 w 10000"/>
              <a:gd name="connsiteY123" fmla="*/ 3568 h 10000"/>
              <a:gd name="connsiteX124" fmla="*/ 1442 w 10000"/>
              <a:gd name="connsiteY124" fmla="*/ 3615 h 10000"/>
              <a:gd name="connsiteX125" fmla="*/ 1383 w 10000"/>
              <a:gd name="connsiteY125" fmla="*/ 3615 h 10000"/>
              <a:gd name="connsiteX126" fmla="*/ 1233 w 10000"/>
              <a:gd name="connsiteY126" fmla="*/ 3152 h 10000"/>
              <a:gd name="connsiteX127" fmla="*/ 1095 w 10000"/>
              <a:gd name="connsiteY127" fmla="*/ 3952 h 10000"/>
              <a:gd name="connsiteX128" fmla="*/ 1041 w 10000"/>
              <a:gd name="connsiteY128" fmla="*/ 3904 h 10000"/>
              <a:gd name="connsiteX129" fmla="*/ 886 w 10000"/>
              <a:gd name="connsiteY129" fmla="*/ 2864 h 10000"/>
              <a:gd name="connsiteX130" fmla="*/ 721 w 10000"/>
              <a:gd name="connsiteY130" fmla="*/ 2576 h 10000"/>
              <a:gd name="connsiteX131" fmla="*/ 625 w 10000"/>
              <a:gd name="connsiteY131" fmla="*/ 2656 h 10000"/>
              <a:gd name="connsiteX132" fmla="*/ 651 w 10000"/>
              <a:gd name="connsiteY132" fmla="*/ 2288 h 10000"/>
              <a:gd name="connsiteX133" fmla="*/ 358 w 10000"/>
              <a:gd name="connsiteY133" fmla="*/ 2112 h 10000"/>
              <a:gd name="connsiteX134" fmla="*/ 416 w 10000"/>
              <a:gd name="connsiteY134" fmla="*/ 1904 h 10000"/>
              <a:gd name="connsiteX135" fmla="*/ 374 w 10000"/>
              <a:gd name="connsiteY135" fmla="*/ 1904 h 10000"/>
              <a:gd name="connsiteX136" fmla="*/ 251 w 10000"/>
              <a:gd name="connsiteY136" fmla="*/ 2112 h 10000"/>
              <a:gd name="connsiteX137" fmla="*/ 304 w 10000"/>
              <a:gd name="connsiteY137" fmla="*/ 1904 h 10000"/>
              <a:gd name="connsiteX138" fmla="*/ 320 w 10000"/>
              <a:gd name="connsiteY138" fmla="*/ 1824 h 10000"/>
              <a:gd name="connsiteX139" fmla="*/ 155 w 10000"/>
              <a:gd name="connsiteY139" fmla="*/ 2000 h 10000"/>
              <a:gd name="connsiteX140" fmla="*/ 155 w 10000"/>
              <a:gd name="connsiteY140" fmla="*/ 959 h 10000"/>
              <a:gd name="connsiteX141" fmla="*/ 43 w 10000"/>
              <a:gd name="connsiteY141" fmla="*/ 880 h 10000"/>
              <a:gd name="connsiteX142" fmla="*/ 0 w 10000"/>
              <a:gd name="connsiteY142" fmla="*/ 1088 h 10000"/>
              <a:gd name="connsiteX143" fmla="*/ 0 w 10000"/>
              <a:gd name="connsiteY143" fmla="*/ 0 h 10000"/>
              <a:gd name="connsiteX0" fmla="*/ 0 w 10000"/>
              <a:gd name="connsiteY0" fmla="*/ 0 h 10000"/>
              <a:gd name="connsiteX1" fmla="*/ 10000 w 10000"/>
              <a:gd name="connsiteY1" fmla="*/ 0 h 10000"/>
              <a:gd name="connsiteX2" fmla="*/ 10000 w 10000"/>
              <a:gd name="connsiteY2" fmla="*/ 5936 h 10000"/>
              <a:gd name="connsiteX3" fmla="*/ 9920 w 10000"/>
              <a:gd name="connsiteY3" fmla="*/ 5776 h 10000"/>
              <a:gd name="connsiteX4" fmla="*/ 9754 w 10000"/>
              <a:gd name="connsiteY4" fmla="*/ 6144 h 10000"/>
              <a:gd name="connsiteX5" fmla="*/ 9712 w 10000"/>
              <a:gd name="connsiteY5" fmla="*/ 7025 h 10000"/>
              <a:gd name="connsiteX6" fmla="*/ 9349 w 10000"/>
              <a:gd name="connsiteY6" fmla="*/ 7552 h 10000"/>
              <a:gd name="connsiteX7" fmla="*/ 9279 w 10000"/>
              <a:gd name="connsiteY7" fmla="*/ 7344 h 10000"/>
              <a:gd name="connsiteX8" fmla="*/ 9253 w 10000"/>
              <a:gd name="connsiteY8" fmla="*/ 7392 h 10000"/>
              <a:gd name="connsiteX9" fmla="*/ 9242 w 10000"/>
              <a:gd name="connsiteY9" fmla="*/ 7761 h 10000"/>
              <a:gd name="connsiteX10" fmla="*/ 9156 w 10000"/>
              <a:gd name="connsiteY10" fmla="*/ 7808 h 10000"/>
              <a:gd name="connsiteX11" fmla="*/ 9034 w 10000"/>
              <a:gd name="connsiteY11" fmla="*/ 7392 h 10000"/>
              <a:gd name="connsiteX12" fmla="*/ 9071 w 10000"/>
              <a:gd name="connsiteY12" fmla="*/ 7233 h 10000"/>
              <a:gd name="connsiteX13" fmla="*/ 9007 w 10000"/>
              <a:gd name="connsiteY13" fmla="*/ 6976 h 10000"/>
              <a:gd name="connsiteX14" fmla="*/ 8825 w 10000"/>
              <a:gd name="connsiteY14" fmla="*/ 7184 h 10000"/>
              <a:gd name="connsiteX15" fmla="*/ 8809 w 10000"/>
              <a:gd name="connsiteY15" fmla="*/ 7056 h 10000"/>
              <a:gd name="connsiteX16" fmla="*/ 8868 w 10000"/>
              <a:gd name="connsiteY16" fmla="*/ 6896 h 10000"/>
              <a:gd name="connsiteX17" fmla="*/ 8836 w 10000"/>
              <a:gd name="connsiteY17" fmla="*/ 6768 h 10000"/>
              <a:gd name="connsiteX18" fmla="*/ 8756 w 10000"/>
              <a:gd name="connsiteY18" fmla="*/ 6848 h 10000"/>
              <a:gd name="connsiteX19" fmla="*/ 8671 w 10000"/>
              <a:gd name="connsiteY19" fmla="*/ 6512 h 10000"/>
              <a:gd name="connsiteX20" fmla="*/ 8697 w 10000"/>
              <a:gd name="connsiteY20" fmla="*/ 6224 h 10000"/>
              <a:gd name="connsiteX21" fmla="*/ 8628 w 10000"/>
              <a:gd name="connsiteY21" fmla="*/ 6305 h 10000"/>
              <a:gd name="connsiteX22" fmla="*/ 8590 w 10000"/>
              <a:gd name="connsiteY22" fmla="*/ 7056 h 10000"/>
              <a:gd name="connsiteX23" fmla="*/ 8436 w 10000"/>
              <a:gd name="connsiteY23" fmla="*/ 6976 h 10000"/>
              <a:gd name="connsiteX24" fmla="*/ 8436 w 10000"/>
              <a:gd name="connsiteY24" fmla="*/ 6928 h 10000"/>
              <a:gd name="connsiteX25" fmla="*/ 8478 w 10000"/>
              <a:gd name="connsiteY25" fmla="*/ 6816 h 10000"/>
              <a:gd name="connsiteX26" fmla="*/ 8478 w 10000"/>
              <a:gd name="connsiteY26" fmla="*/ 6768 h 10000"/>
              <a:gd name="connsiteX27" fmla="*/ 8382 w 10000"/>
              <a:gd name="connsiteY27" fmla="*/ 6640 h 10000"/>
              <a:gd name="connsiteX28" fmla="*/ 8356 w 10000"/>
              <a:gd name="connsiteY28" fmla="*/ 6928 h 10000"/>
              <a:gd name="connsiteX29" fmla="*/ 8409 w 10000"/>
              <a:gd name="connsiteY29" fmla="*/ 7184 h 10000"/>
              <a:gd name="connsiteX30" fmla="*/ 8393 w 10000"/>
              <a:gd name="connsiteY30" fmla="*/ 7184 h 10000"/>
              <a:gd name="connsiteX31" fmla="*/ 8297 w 10000"/>
              <a:gd name="connsiteY31" fmla="*/ 6928 h 10000"/>
              <a:gd name="connsiteX32" fmla="*/ 8254 w 10000"/>
              <a:gd name="connsiteY32" fmla="*/ 6481 h 10000"/>
              <a:gd name="connsiteX33" fmla="*/ 8217 w 10000"/>
              <a:gd name="connsiteY33" fmla="*/ 6481 h 10000"/>
              <a:gd name="connsiteX34" fmla="*/ 8201 w 10000"/>
              <a:gd name="connsiteY34" fmla="*/ 6640 h 10000"/>
              <a:gd name="connsiteX35" fmla="*/ 8115 w 10000"/>
              <a:gd name="connsiteY35" fmla="*/ 6512 h 10000"/>
              <a:gd name="connsiteX36" fmla="*/ 8078 w 10000"/>
              <a:gd name="connsiteY36" fmla="*/ 6720 h 10000"/>
              <a:gd name="connsiteX37" fmla="*/ 8078 w 10000"/>
              <a:gd name="connsiteY37" fmla="*/ 6559 h 10000"/>
              <a:gd name="connsiteX38" fmla="*/ 7939 w 10000"/>
              <a:gd name="connsiteY38" fmla="*/ 6896 h 10000"/>
              <a:gd name="connsiteX39" fmla="*/ 7854 w 10000"/>
              <a:gd name="connsiteY39" fmla="*/ 6896 h 10000"/>
              <a:gd name="connsiteX40" fmla="*/ 7645 w 10000"/>
              <a:gd name="connsiteY40" fmla="*/ 7392 h 10000"/>
              <a:gd name="connsiteX41" fmla="*/ 7603 w 10000"/>
              <a:gd name="connsiteY41" fmla="*/ 7233 h 10000"/>
              <a:gd name="connsiteX42" fmla="*/ 7635 w 10000"/>
              <a:gd name="connsiteY42" fmla="*/ 7552 h 10000"/>
              <a:gd name="connsiteX43" fmla="*/ 7533 w 10000"/>
              <a:gd name="connsiteY43" fmla="*/ 7552 h 10000"/>
              <a:gd name="connsiteX44" fmla="*/ 7453 w 10000"/>
              <a:gd name="connsiteY44" fmla="*/ 8256 h 10000"/>
              <a:gd name="connsiteX45" fmla="*/ 7330 w 10000"/>
              <a:gd name="connsiteY45" fmla="*/ 8464 h 10000"/>
              <a:gd name="connsiteX46" fmla="*/ 7368 w 10000"/>
              <a:gd name="connsiteY46" fmla="*/ 8720 h 10000"/>
              <a:gd name="connsiteX47" fmla="*/ 7341 w 10000"/>
              <a:gd name="connsiteY47" fmla="*/ 8880 h 10000"/>
              <a:gd name="connsiteX48" fmla="*/ 7261 w 10000"/>
              <a:gd name="connsiteY48" fmla="*/ 8768 h 10000"/>
              <a:gd name="connsiteX49" fmla="*/ 7192 w 10000"/>
              <a:gd name="connsiteY49" fmla="*/ 9345 h 10000"/>
              <a:gd name="connsiteX50" fmla="*/ 7160 w 10000"/>
              <a:gd name="connsiteY50" fmla="*/ 9345 h 10000"/>
              <a:gd name="connsiteX51" fmla="*/ 7149 w 10000"/>
              <a:gd name="connsiteY51" fmla="*/ 9088 h 10000"/>
              <a:gd name="connsiteX52" fmla="*/ 7122 w 10000"/>
              <a:gd name="connsiteY52" fmla="*/ 9264 h 10000"/>
              <a:gd name="connsiteX53" fmla="*/ 7090 w 10000"/>
              <a:gd name="connsiteY53" fmla="*/ 9504 h 10000"/>
              <a:gd name="connsiteX54" fmla="*/ 6887 w 10000"/>
              <a:gd name="connsiteY54" fmla="*/ 9504 h 10000"/>
              <a:gd name="connsiteX55" fmla="*/ 6845 w 10000"/>
              <a:gd name="connsiteY55" fmla="*/ 10000 h 10000"/>
              <a:gd name="connsiteX56" fmla="*/ 6818 w 10000"/>
              <a:gd name="connsiteY56" fmla="*/ 9584 h 10000"/>
              <a:gd name="connsiteX57" fmla="*/ 6620 w 10000"/>
              <a:gd name="connsiteY57" fmla="*/ 9792 h 10000"/>
              <a:gd name="connsiteX58" fmla="*/ 6385 w 10000"/>
              <a:gd name="connsiteY58" fmla="*/ 9088 h 10000"/>
              <a:gd name="connsiteX59" fmla="*/ 6385 w 10000"/>
              <a:gd name="connsiteY59" fmla="*/ 9216 h 10000"/>
              <a:gd name="connsiteX60" fmla="*/ 6428 w 10000"/>
              <a:gd name="connsiteY60" fmla="*/ 9345 h 10000"/>
              <a:gd name="connsiteX61" fmla="*/ 6273 w 10000"/>
              <a:gd name="connsiteY61" fmla="*/ 9552 h 10000"/>
              <a:gd name="connsiteX62" fmla="*/ 6316 w 10000"/>
              <a:gd name="connsiteY62" fmla="*/ 9633 h 10000"/>
              <a:gd name="connsiteX63" fmla="*/ 6333 w 10000"/>
              <a:gd name="connsiteY63" fmla="*/ 7656 h 10000"/>
              <a:gd name="connsiteX64" fmla="*/ 6097 w 10000"/>
              <a:gd name="connsiteY64" fmla="*/ 9376 h 10000"/>
              <a:gd name="connsiteX65" fmla="*/ 6250 w 10000"/>
              <a:gd name="connsiteY65" fmla="*/ 7337 h 10000"/>
              <a:gd name="connsiteX66" fmla="*/ 6167 w 10000"/>
              <a:gd name="connsiteY66" fmla="*/ 7337 h 10000"/>
              <a:gd name="connsiteX67" fmla="*/ 5917 w 10000"/>
              <a:gd name="connsiteY67" fmla="*/ 7337 h 10000"/>
              <a:gd name="connsiteX68" fmla="*/ 5879 w 10000"/>
              <a:gd name="connsiteY68" fmla="*/ 6977 h 10000"/>
              <a:gd name="connsiteX69" fmla="*/ 5753 w 10000"/>
              <a:gd name="connsiteY69" fmla="*/ 7138 h 10000"/>
              <a:gd name="connsiteX70" fmla="*/ 5700 w 10000"/>
              <a:gd name="connsiteY70" fmla="*/ 7177 h 10000"/>
              <a:gd name="connsiteX71" fmla="*/ 5559 w 10000"/>
              <a:gd name="connsiteY71" fmla="*/ 7199 h 10000"/>
              <a:gd name="connsiteX72" fmla="*/ 5472 w 10000"/>
              <a:gd name="connsiteY72" fmla="*/ 7208 h 10000"/>
              <a:gd name="connsiteX73" fmla="*/ 5335 w 10000"/>
              <a:gd name="connsiteY73" fmla="*/ 7877 h 10000"/>
              <a:gd name="connsiteX74" fmla="*/ 5268 w 10000"/>
              <a:gd name="connsiteY74" fmla="*/ 7398 h 10000"/>
              <a:gd name="connsiteX75" fmla="*/ 5151 w 10000"/>
              <a:gd name="connsiteY75" fmla="*/ 7407 h 10000"/>
              <a:gd name="connsiteX76" fmla="*/ 5108 w 10000"/>
              <a:gd name="connsiteY76" fmla="*/ 8156 h 10000"/>
              <a:gd name="connsiteX77" fmla="*/ 5076 w 10000"/>
              <a:gd name="connsiteY77" fmla="*/ 7989 h 10000"/>
              <a:gd name="connsiteX78" fmla="*/ 5000 w 10000"/>
              <a:gd name="connsiteY78" fmla="*/ 7976 h 10000"/>
              <a:gd name="connsiteX79" fmla="*/ 5083 w 10000"/>
              <a:gd name="connsiteY79" fmla="*/ 7337 h 10000"/>
              <a:gd name="connsiteX80" fmla="*/ 5083 w 10000"/>
              <a:gd name="connsiteY80" fmla="*/ 8294 h 10000"/>
              <a:gd name="connsiteX81" fmla="*/ 4958 w 10000"/>
              <a:gd name="connsiteY81" fmla="*/ 6775 h 10000"/>
              <a:gd name="connsiteX82" fmla="*/ 4917 w 10000"/>
              <a:gd name="connsiteY82" fmla="*/ 7018 h 10000"/>
              <a:gd name="connsiteX83" fmla="*/ 4833 w 10000"/>
              <a:gd name="connsiteY83" fmla="*/ 6699 h 10000"/>
              <a:gd name="connsiteX84" fmla="*/ 4597 w 10000"/>
              <a:gd name="connsiteY84" fmla="*/ 7949 h 10000"/>
              <a:gd name="connsiteX85" fmla="*/ 4677 w 10000"/>
              <a:gd name="connsiteY85" fmla="*/ 7758 h 10000"/>
              <a:gd name="connsiteX86" fmla="*/ 4592 w 10000"/>
              <a:gd name="connsiteY86" fmla="*/ 7717 h 10000"/>
              <a:gd name="connsiteX87" fmla="*/ 4497 w 10000"/>
              <a:gd name="connsiteY87" fmla="*/ 7741 h 10000"/>
              <a:gd name="connsiteX88" fmla="*/ 4359 w 10000"/>
              <a:gd name="connsiteY88" fmla="*/ 7908 h 10000"/>
              <a:gd name="connsiteX89" fmla="*/ 4337 w 10000"/>
              <a:gd name="connsiteY89" fmla="*/ 7764 h 10000"/>
              <a:gd name="connsiteX90" fmla="*/ 4345 w 10000"/>
              <a:gd name="connsiteY90" fmla="*/ 6926 h 10000"/>
              <a:gd name="connsiteX91" fmla="*/ 4122 w 10000"/>
              <a:gd name="connsiteY91" fmla="*/ 7657 h 10000"/>
              <a:gd name="connsiteX92" fmla="*/ 4058 w 10000"/>
              <a:gd name="connsiteY92" fmla="*/ 7178 h 10000"/>
              <a:gd name="connsiteX93" fmla="*/ 3954 w 10000"/>
              <a:gd name="connsiteY93" fmla="*/ 7091 h 10000"/>
              <a:gd name="connsiteX94" fmla="*/ 4044 w 10000"/>
              <a:gd name="connsiteY94" fmla="*/ 7625 h 10000"/>
              <a:gd name="connsiteX95" fmla="*/ 3833 w 10000"/>
              <a:gd name="connsiteY95" fmla="*/ 7018 h 10000"/>
              <a:gd name="connsiteX96" fmla="*/ 3719 w 10000"/>
              <a:gd name="connsiteY96" fmla="*/ 7098 h 10000"/>
              <a:gd name="connsiteX97" fmla="*/ 3750 w 10000"/>
              <a:gd name="connsiteY97" fmla="*/ 6381 h 10000"/>
              <a:gd name="connsiteX98" fmla="*/ 3631 w 10000"/>
              <a:gd name="connsiteY98" fmla="*/ 6481 h 10000"/>
              <a:gd name="connsiteX99" fmla="*/ 3615 w 10000"/>
              <a:gd name="connsiteY99" fmla="*/ 6481 h 10000"/>
              <a:gd name="connsiteX100" fmla="*/ 3465 w 10000"/>
              <a:gd name="connsiteY100" fmla="*/ 6512 h 10000"/>
              <a:gd name="connsiteX101" fmla="*/ 3406 w 10000"/>
              <a:gd name="connsiteY101" fmla="*/ 6016 h 10000"/>
              <a:gd name="connsiteX102" fmla="*/ 3198 w 10000"/>
              <a:gd name="connsiteY102" fmla="*/ 5936 h 10000"/>
              <a:gd name="connsiteX103" fmla="*/ 3091 w 10000"/>
              <a:gd name="connsiteY103" fmla="*/ 5984 h 10000"/>
              <a:gd name="connsiteX104" fmla="*/ 3006 w 10000"/>
              <a:gd name="connsiteY104" fmla="*/ 5649 h 10000"/>
              <a:gd name="connsiteX105" fmla="*/ 2990 w 10000"/>
              <a:gd name="connsiteY105" fmla="*/ 5649 h 10000"/>
              <a:gd name="connsiteX106" fmla="*/ 2936 w 10000"/>
              <a:gd name="connsiteY106" fmla="*/ 6096 h 10000"/>
              <a:gd name="connsiteX107" fmla="*/ 2910 w 10000"/>
              <a:gd name="connsiteY107" fmla="*/ 6064 h 10000"/>
              <a:gd name="connsiteX108" fmla="*/ 2851 w 10000"/>
              <a:gd name="connsiteY108" fmla="*/ 5312 h 10000"/>
              <a:gd name="connsiteX109" fmla="*/ 2840 w 10000"/>
              <a:gd name="connsiteY109" fmla="*/ 5312 h 10000"/>
              <a:gd name="connsiteX110" fmla="*/ 2840 w 10000"/>
              <a:gd name="connsiteY110" fmla="*/ 5520 h 10000"/>
              <a:gd name="connsiteX111" fmla="*/ 2798 w 10000"/>
              <a:gd name="connsiteY111" fmla="*/ 5392 h 10000"/>
              <a:gd name="connsiteX112" fmla="*/ 2814 w 10000"/>
              <a:gd name="connsiteY112" fmla="*/ 4896 h 10000"/>
              <a:gd name="connsiteX113" fmla="*/ 2563 w 10000"/>
              <a:gd name="connsiteY113" fmla="*/ 4768 h 10000"/>
              <a:gd name="connsiteX114" fmla="*/ 2440 w 10000"/>
              <a:gd name="connsiteY114" fmla="*/ 5025 h 10000"/>
              <a:gd name="connsiteX115" fmla="*/ 2023 w 10000"/>
              <a:gd name="connsiteY115" fmla="*/ 3649 h 10000"/>
              <a:gd name="connsiteX116" fmla="*/ 2034 w 10000"/>
              <a:gd name="connsiteY116" fmla="*/ 3856 h 10000"/>
              <a:gd name="connsiteX117" fmla="*/ 1815 w 10000"/>
              <a:gd name="connsiteY117" fmla="*/ 3745 h 10000"/>
              <a:gd name="connsiteX118" fmla="*/ 1815 w 10000"/>
              <a:gd name="connsiteY118" fmla="*/ 3615 h 10000"/>
              <a:gd name="connsiteX119" fmla="*/ 1842 w 10000"/>
              <a:gd name="connsiteY119" fmla="*/ 3232 h 10000"/>
              <a:gd name="connsiteX120" fmla="*/ 1773 w 10000"/>
              <a:gd name="connsiteY120" fmla="*/ 2992 h 10000"/>
              <a:gd name="connsiteX121" fmla="*/ 1580 w 10000"/>
              <a:gd name="connsiteY121" fmla="*/ 2783 h 10000"/>
              <a:gd name="connsiteX122" fmla="*/ 1468 w 10000"/>
              <a:gd name="connsiteY122" fmla="*/ 2944 h 10000"/>
              <a:gd name="connsiteX123" fmla="*/ 1468 w 10000"/>
              <a:gd name="connsiteY123" fmla="*/ 3568 h 10000"/>
              <a:gd name="connsiteX124" fmla="*/ 1442 w 10000"/>
              <a:gd name="connsiteY124" fmla="*/ 3615 h 10000"/>
              <a:gd name="connsiteX125" fmla="*/ 1383 w 10000"/>
              <a:gd name="connsiteY125" fmla="*/ 3615 h 10000"/>
              <a:gd name="connsiteX126" fmla="*/ 1233 w 10000"/>
              <a:gd name="connsiteY126" fmla="*/ 3152 h 10000"/>
              <a:gd name="connsiteX127" fmla="*/ 1095 w 10000"/>
              <a:gd name="connsiteY127" fmla="*/ 3952 h 10000"/>
              <a:gd name="connsiteX128" fmla="*/ 1041 w 10000"/>
              <a:gd name="connsiteY128" fmla="*/ 3904 h 10000"/>
              <a:gd name="connsiteX129" fmla="*/ 886 w 10000"/>
              <a:gd name="connsiteY129" fmla="*/ 2864 h 10000"/>
              <a:gd name="connsiteX130" fmla="*/ 721 w 10000"/>
              <a:gd name="connsiteY130" fmla="*/ 2576 h 10000"/>
              <a:gd name="connsiteX131" fmla="*/ 625 w 10000"/>
              <a:gd name="connsiteY131" fmla="*/ 2656 h 10000"/>
              <a:gd name="connsiteX132" fmla="*/ 651 w 10000"/>
              <a:gd name="connsiteY132" fmla="*/ 2288 h 10000"/>
              <a:gd name="connsiteX133" fmla="*/ 358 w 10000"/>
              <a:gd name="connsiteY133" fmla="*/ 2112 h 10000"/>
              <a:gd name="connsiteX134" fmla="*/ 416 w 10000"/>
              <a:gd name="connsiteY134" fmla="*/ 1904 h 10000"/>
              <a:gd name="connsiteX135" fmla="*/ 374 w 10000"/>
              <a:gd name="connsiteY135" fmla="*/ 1904 h 10000"/>
              <a:gd name="connsiteX136" fmla="*/ 251 w 10000"/>
              <a:gd name="connsiteY136" fmla="*/ 2112 h 10000"/>
              <a:gd name="connsiteX137" fmla="*/ 304 w 10000"/>
              <a:gd name="connsiteY137" fmla="*/ 1904 h 10000"/>
              <a:gd name="connsiteX138" fmla="*/ 320 w 10000"/>
              <a:gd name="connsiteY138" fmla="*/ 1824 h 10000"/>
              <a:gd name="connsiteX139" fmla="*/ 155 w 10000"/>
              <a:gd name="connsiteY139" fmla="*/ 2000 h 10000"/>
              <a:gd name="connsiteX140" fmla="*/ 155 w 10000"/>
              <a:gd name="connsiteY140" fmla="*/ 959 h 10000"/>
              <a:gd name="connsiteX141" fmla="*/ 43 w 10000"/>
              <a:gd name="connsiteY141" fmla="*/ 880 h 10000"/>
              <a:gd name="connsiteX142" fmla="*/ 0 w 10000"/>
              <a:gd name="connsiteY142" fmla="*/ 1088 h 10000"/>
              <a:gd name="connsiteX143" fmla="*/ 0 w 10000"/>
              <a:gd name="connsiteY143" fmla="*/ 0 h 10000"/>
              <a:gd name="connsiteX0" fmla="*/ 0 w 10000"/>
              <a:gd name="connsiteY0" fmla="*/ 0 h 10000"/>
              <a:gd name="connsiteX1" fmla="*/ 10000 w 10000"/>
              <a:gd name="connsiteY1" fmla="*/ 0 h 10000"/>
              <a:gd name="connsiteX2" fmla="*/ 10000 w 10000"/>
              <a:gd name="connsiteY2" fmla="*/ 5936 h 10000"/>
              <a:gd name="connsiteX3" fmla="*/ 9920 w 10000"/>
              <a:gd name="connsiteY3" fmla="*/ 5776 h 10000"/>
              <a:gd name="connsiteX4" fmla="*/ 9754 w 10000"/>
              <a:gd name="connsiteY4" fmla="*/ 6144 h 10000"/>
              <a:gd name="connsiteX5" fmla="*/ 9712 w 10000"/>
              <a:gd name="connsiteY5" fmla="*/ 7025 h 10000"/>
              <a:gd name="connsiteX6" fmla="*/ 9349 w 10000"/>
              <a:gd name="connsiteY6" fmla="*/ 7552 h 10000"/>
              <a:gd name="connsiteX7" fmla="*/ 9279 w 10000"/>
              <a:gd name="connsiteY7" fmla="*/ 7344 h 10000"/>
              <a:gd name="connsiteX8" fmla="*/ 9253 w 10000"/>
              <a:gd name="connsiteY8" fmla="*/ 7392 h 10000"/>
              <a:gd name="connsiteX9" fmla="*/ 9242 w 10000"/>
              <a:gd name="connsiteY9" fmla="*/ 7761 h 10000"/>
              <a:gd name="connsiteX10" fmla="*/ 9156 w 10000"/>
              <a:gd name="connsiteY10" fmla="*/ 7808 h 10000"/>
              <a:gd name="connsiteX11" fmla="*/ 9034 w 10000"/>
              <a:gd name="connsiteY11" fmla="*/ 7392 h 10000"/>
              <a:gd name="connsiteX12" fmla="*/ 9071 w 10000"/>
              <a:gd name="connsiteY12" fmla="*/ 7233 h 10000"/>
              <a:gd name="connsiteX13" fmla="*/ 9007 w 10000"/>
              <a:gd name="connsiteY13" fmla="*/ 6976 h 10000"/>
              <a:gd name="connsiteX14" fmla="*/ 8825 w 10000"/>
              <a:gd name="connsiteY14" fmla="*/ 7184 h 10000"/>
              <a:gd name="connsiteX15" fmla="*/ 8809 w 10000"/>
              <a:gd name="connsiteY15" fmla="*/ 7056 h 10000"/>
              <a:gd name="connsiteX16" fmla="*/ 8868 w 10000"/>
              <a:gd name="connsiteY16" fmla="*/ 6896 h 10000"/>
              <a:gd name="connsiteX17" fmla="*/ 8836 w 10000"/>
              <a:gd name="connsiteY17" fmla="*/ 6768 h 10000"/>
              <a:gd name="connsiteX18" fmla="*/ 8756 w 10000"/>
              <a:gd name="connsiteY18" fmla="*/ 6848 h 10000"/>
              <a:gd name="connsiteX19" fmla="*/ 8671 w 10000"/>
              <a:gd name="connsiteY19" fmla="*/ 6512 h 10000"/>
              <a:gd name="connsiteX20" fmla="*/ 8697 w 10000"/>
              <a:gd name="connsiteY20" fmla="*/ 6224 h 10000"/>
              <a:gd name="connsiteX21" fmla="*/ 8628 w 10000"/>
              <a:gd name="connsiteY21" fmla="*/ 6305 h 10000"/>
              <a:gd name="connsiteX22" fmla="*/ 8590 w 10000"/>
              <a:gd name="connsiteY22" fmla="*/ 7056 h 10000"/>
              <a:gd name="connsiteX23" fmla="*/ 8436 w 10000"/>
              <a:gd name="connsiteY23" fmla="*/ 6976 h 10000"/>
              <a:gd name="connsiteX24" fmla="*/ 8436 w 10000"/>
              <a:gd name="connsiteY24" fmla="*/ 6928 h 10000"/>
              <a:gd name="connsiteX25" fmla="*/ 8478 w 10000"/>
              <a:gd name="connsiteY25" fmla="*/ 6816 h 10000"/>
              <a:gd name="connsiteX26" fmla="*/ 8478 w 10000"/>
              <a:gd name="connsiteY26" fmla="*/ 6768 h 10000"/>
              <a:gd name="connsiteX27" fmla="*/ 8382 w 10000"/>
              <a:gd name="connsiteY27" fmla="*/ 6640 h 10000"/>
              <a:gd name="connsiteX28" fmla="*/ 8356 w 10000"/>
              <a:gd name="connsiteY28" fmla="*/ 6928 h 10000"/>
              <a:gd name="connsiteX29" fmla="*/ 8409 w 10000"/>
              <a:gd name="connsiteY29" fmla="*/ 7184 h 10000"/>
              <a:gd name="connsiteX30" fmla="*/ 8393 w 10000"/>
              <a:gd name="connsiteY30" fmla="*/ 7184 h 10000"/>
              <a:gd name="connsiteX31" fmla="*/ 8297 w 10000"/>
              <a:gd name="connsiteY31" fmla="*/ 6928 h 10000"/>
              <a:gd name="connsiteX32" fmla="*/ 8254 w 10000"/>
              <a:gd name="connsiteY32" fmla="*/ 6481 h 10000"/>
              <a:gd name="connsiteX33" fmla="*/ 8217 w 10000"/>
              <a:gd name="connsiteY33" fmla="*/ 6481 h 10000"/>
              <a:gd name="connsiteX34" fmla="*/ 8201 w 10000"/>
              <a:gd name="connsiteY34" fmla="*/ 6640 h 10000"/>
              <a:gd name="connsiteX35" fmla="*/ 8115 w 10000"/>
              <a:gd name="connsiteY35" fmla="*/ 6512 h 10000"/>
              <a:gd name="connsiteX36" fmla="*/ 8078 w 10000"/>
              <a:gd name="connsiteY36" fmla="*/ 6720 h 10000"/>
              <a:gd name="connsiteX37" fmla="*/ 8078 w 10000"/>
              <a:gd name="connsiteY37" fmla="*/ 6559 h 10000"/>
              <a:gd name="connsiteX38" fmla="*/ 7939 w 10000"/>
              <a:gd name="connsiteY38" fmla="*/ 6896 h 10000"/>
              <a:gd name="connsiteX39" fmla="*/ 7854 w 10000"/>
              <a:gd name="connsiteY39" fmla="*/ 6896 h 10000"/>
              <a:gd name="connsiteX40" fmla="*/ 7645 w 10000"/>
              <a:gd name="connsiteY40" fmla="*/ 7392 h 10000"/>
              <a:gd name="connsiteX41" fmla="*/ 7603 w 10000"/>
              <a:gd name="connsiteY41" fmla="*/ 7233 h 10000"/>
              <a:gd name="connsiteX42" fmla="*/ 7635 w 10000"/>
              <a:gd name="connsiteY42" fmla="*/ 7552 h 10000"/>
              <a:gd name="connsiteX43" fmla="*/ 7533 w 10000"/>
              <a:gd name="connsiteY43" fmla="*/ 7552 h 10000"/>
              <a:gd name="connsiteX44" fmla="*/ 7453 w 10000"/>
              <a:gd name="connsiteY44" fmla="*/ 8256 h 10000"/>
              <a:gd name="connsiteX45" fmla="*/ 7330 w 10000"/>
              <a:gd name="connsiteY45" fmla="*/ 8464 h 10000"/>
              <a:gd name="connsiteX46" fmla="*/ 7368 w 10000"/>
              <a:gd name="connsiteY46" fmla="*/ 8720 h 10000"/>
              <a:gd name="connsiteX47" fmla="*/ 7341 w 10000"/>
              <a:gd name="connsiteY47" fmla="*/ 8880 h 10000"/>
              <a:gd name="connsiteX48" fmla="*/ 7261 w 10000"/>
              <a:gd name="connsiteY48" fmla="*/ 8768 h 10000"/>
              <a:gd name="connsiteX49" fmla="*/ 7192 w 10000"/>
              <a:gd name="connsiteY49" fmla="*/ 9345 h 10000"/>
              <a:gd name="connsiteX50" fmla="*/ 7160 w 10000"/>
              <a:gd name="connsiteY50" fmla="*/ 9345 h 10000"/>
              <a:gd name="connsiteX51" fmla="*/ 7149 w 10000"/>
              <a:gd name="connsiteY51" fmla="*/ 9088 h 10000"/>
              <a:gd name="connsiteX52" fmla="*/ 7122 w 10000"/>
              <a:gd name="connsiteY52" fmla="*/ 9264 h 10000"/>
              <a:gd name="connsiteX53" fmla="*/ 7090 w 10000"/>
              <a:gd name="connsiteY53" fmla="*/ 9504 h 10000"/>
              <a:gd name="connsiteX54" fmla="*/ 6887 w 10000"/>
              <a:gd name="connsiteY54" fmla="*/ 9504 h 10000"/>
              <a:gd name="connsiteX55" fmla="*/ 6845 w 10000"/>
              <a:gd name="connsiteY55" fmla="*/ 10000 h 10000"/>
              <a:gd name="connsiteX56" fmla="*/ 6818 w 10000"/>
              <a:gd name="connsiteY56" fmla="*/ 9584 h 10000"/>
              <a:gd name="connsiteX57" fmla="*/ 6620 w 10000"/>
              <a:gd name="connsiteY57" fmla="*/ 9792 h 10000"/>
              <a:gd name="connsiteX58" fmla="*/ 6385 w 10000"/>
              <a:gd name="connsiteY58" fmla="*/ 9088 h 10000"/>
              <a:gd name="connsiteX59" fmla="*/ 6385 w 10000"/>
              <a:gd name="connsiteY59" fmla="*/ 9216 h 10000"/>
              <a:gd name="connsiteX60" fmla="*/ 6428 w 10000"/>
              <a:gd name="connsiteY60" fmla="*/ 9345 h 10000"/>
              <a:gd name="connsiteX61" fmla="*/ 6273 w 10000"/>
              <a:gd name="connsiteY61" fmla="*/ 9552 h 10000"/>
              <a:gd name="connsiteX62" fmla="*/ 6316 w 10000"/>
              <a:gd name="connsiteY62" fmla="*/ 9633 h 10000"/>
              <a:gd name="connsiteX63" fmla="*/ 6333 w 10000"/>
              <a:gd name="connsiteY63" fmla="*/ 7656 h 10000"/>
              <a:gd name="connsiteX64" fmla="*/ 6333 w 10000"/>
              <a:gd name="connsiteY64" fmla="*/ 7337 h 10000"/>
              <a:gd name="connsiteX65" fmla="*/ 6250 w 10000"/>
              <a:gd name="connsiteY65" fmla="*/ 7337 h 10000"/>
              <a:gd name="connsiteX66" fmla="*/ 6167 w 10000"/>
              <a:gd name="connsiteY66" fmla="*/ 7337 h 10000"/>
              <a:gd name="connsiteX67" fmla="*/ 5917 w 10000"/>
              <a:gd name="connsiteY67" fmla="*/ 7337 h 10000"/>
              <a:gd name="connsiteX68" fmla="*/ 5879 w 10000"/>
              <a:gd name="connsiteY68" fmla="*/ 6977 h 10000"/>
              <a:gd name="connsiteX69" fmla="*/ 5753 w 10000"/>
              <a:gd name="connsiteY69" fmla="*/ 7138 h 10000"/>
              <a:gd name="connsiteX70" fmla="*/ 5700 w 10000"/>
              <a:gd name="connsiteY70" fmla="*/ 7177 h 10000"/>
              <a:gd name="connsiteX71" fmla="*/ 5559 w 10000"/>
              <a:gd name="connsiteY71" fmla="*/ 7199 h 10000"/>
              <a:gd name="connsiteX72" fmla="*/ 5472 w 10000"/>
              <a:gd name="connsiteY72" fmla="*/ 7208 h 10000"/>
              <a:gd name="connsiteX73" fmla="*/ 5335 w 10000"/>
              <a:gd name="connsiteY73" fmla="*/ 7877 h 10000"/>
              <a:gd name="connsiteX74" fmla="*/ 5268 w 10000"/>
              <a:gd name="connsiteY74" fmla="*/ 7398 h 10000"/>
              <a:gd name="connsiteX75" fmla="*/ 5151 w 10000"/>
              <a:gd name="connsiteY75" fmla="*/ 7407 h 10000"/>
              <a:gd name="connsiteX76" fmla="*/ 5108 w 10000"/>
              <a:gd name="connsiteY76" fmla="*/ 8156 h 10000"/>
              <a:gd name="connsiteX77" fmla="*/ 5076 w 10000"/>
              <a:gd name="connsiteY77" fmla="*/ 7989 h 10000"/>
              <a:gd name="connsiteX78" fmla="*/ 5000 w 10000"/>
              <a:gd name="connsiteY78" fmla="*/ 7976 h 10000"/>
              <a:gd name="connsiteX79" fmla="*/ 5083 w 10000"/>
              <a:gd name="connsiteY79" fmla="*/ 7337 h 10000"/>
              <a:gd name="connsiteX80" fmla="*/ 5083 w 10000"/>
              <a:gd name="connsiteY80" fmla="*/ 8294 h 10000"/>
              <a:gd name="connsiteX81" fmla="*/ 4958 w 10000"/>
              <a:gd name="connsiteY81" fmla="*/ 6775 h 10000"/>
              <a:gd name="connsiteX82" fmla="*/ 4917 w 10000"/>
              <a:gd name="connsiteY82" fmla="*/ 7018 h 10000"/>
              <a:gd name="connsiteX83" fmla="*/ 4833 w 10000"/>
              <a:gd name="connsiteY83" fmla="*/ 6699 h 10000"/>
              <a:gd name="connsiteX84" fmla="*/ 4597 w 10000"/>
              <a:gd name="connsiteY84" fmla="*/ 7949 h 10000"/>
              <a:gd name="connsiteX85" fmla="*/ 4677 w 10000"/>
              <a:gd name="connsiteY85" fmla="*/ 7758 h 10000"/>
              <a:gd name="connsiteX86" fmla="*/ 4592 w 10000"/>
              <a:gd name="connsiteY86" fmla="*/ 7717 h 10000"/>
              <a:gd name="connsiteX87" fmla="*/ 4497 w 10000"/>
              <a:gd name="connsiteY87" fmla="*/ 7741 h 10000"/>
              <a:gd name="connsiteX88" fmla="*/ 4359 w 10000"/>
              <a:gd name="connsiteY88" fmla="*/ 7908 h 10000"/>
              <a:gd name="connsiteX89" fmla="*/ 4337 w 10000"/>
              <a:gd name="connsiteY89" fmla="*/ 7764 h 10000"/>
              <a:gd name="connsiteX90" fmla="*/ 4345 w 10000"/>
              <a:gd name="connsiteY90" fmla="*/ 6926 h 10000"/>
              <a:gd name="connsiteX91" fmla="*/ 4122 w 10000"/>
              <a:gd name="connsiteY91" fmla="*/ 7657 h 10000"/>
              <a:gd name="connsiteX92" fmla="*/ 4058 w 10000"/>
              <a:gd name="connsiteY92" fmla="*/ 7178 h 10000"/>
              <a:gd name="connsiteX93" fmla="*/ 3954 w 10000"/>
              <a:gd name="connsiteY93" fmla="*/ 7091 h 10000"/>
              <a:gd name="connsiteX94" fmla="*/ 4044 w 10000"/>
              <a:gd name="connsiteY94" fmla="*/ 7625 h 10000"/>
              <a:gd name="connsiteX95" fmla="*/ 3833 w 10000"/>
              <a:gd name="connsiteY95" fmla="*/ 7018 h 10000"/>
              <a:gd name="connsiteX96" fmla="*/ 3719 w 10000"/>
              <a:gd name="connsiteY96" fmla="*/ 7098 h 10000"/>
              <a:gd name="connsiteX97" fmla="*/ 3750 w 10000"/>
              <a:gd name="connsiteY97" fmla="*/ 6381 h 10000"/>
              <a:gd name="connsiteX98" fmla="*/ 3631 w 10000"/>
              <a:gd name="connsiteY98" fmla="*/ 6481 h 10000"/>
              <a:gd name="connsiteX99" fmla="*/ 3615 w 10000"/>
              <a:gd name="connsiteY99" fmla="*/ 6481 h 10000"/>
              <a:gd name="connsiteX100" fmla="*/ 3465 w 10000"/>
              <a:gd name="connsiteY100" fmla="*/ 6512 h 10000"/>
              <a:gd name="connsiteX101" fmla="*/ 3406 w 10000"/>
              <a:gd name="connsiteY101" fmla="*/ 6016 h 10000"/>
              <a:gd name="connsiteX102" fmla="*/ 3198 w 10000"/>
              <a:gd name="connsiteY102" fmla="*/ 5936 h 10000"/>
              <a:gd name="connsiteX103" fmla="*/ 3091 w 10000"/>
              <a:gd name="connsiteY103" fmla="*/ 5984 h 10000"/>
              <a:gd name="connsiteX104" fmla="*/ 3006 w 10000"/>
              <a:gd name="connsiteY104" fmla="*/ 5649 h 10000"/>
              <a:gd name="connsiteX105" fmla="*/ 2990 w 10000"/>
              <a:gd name="connsiteY105" fmla="*/ 5649 h 10000"/>
              <a:gd name="connsiteX106" fmla="*/ 2936 w 10000"/>
              <a:gd name="connsiteY106" fmla="*/ 6096 h 10000"/>
              <a:gd name="connsiteX107" fmla="*/ 2910 w 10000"/>
              <a:gd name="connsiteY107" fmla="*/ 6064 h 10000"/>
              <a:gd name="connsiteX108" fmla="*/ 2851 w 10000"/>
              <a:gd name="connsiteY108" fmla="*/ 5312 h 10000"/>
              <a:gd name="connsiteX109" fmla="*/ 2840 w 10000"/>
              <a:gd name="connsiteY109" fmla="*/ 5312 h 10000"/>
              <a:gd name="connsiteX110" fmla="*/ 2840 w 10000"/>
              <a:gd name="connsiteY110" fmla="*/ 5520 h 10000"/>
              <a:gd name="connsiteX111" fmla="*/ 2798 w 10000"/>
              <a:gd name="connsiteY111" fmla="*/ 5392 h 10000"/>
              <a:gd name="connsiteX112" fmla="*/ 2814 w 10000"/>
              <a:gd name="connsiteY112" fmla="*/ 4896 h 10000"/>
              <a:gd name="connsiteX113" fmla="*/ 2563 w 10000"/>
              <a:gd name="connsiteY113" fmla="*/ 4768 h 10000"/>
              <a:gd name="connsiteX114" fmla="*/ 2440 w 10000"/>
              <a:gd name="connsiteY114" fmla="*/ 5025 h 10000"/>
              <a:gd name="connsiteX115" fmla="*/ 2023 w 10000"/>
              <a:gd name="connsiteY115" fmla="*/ 3649 h 10000"/>
              <a:gd name="connsiteX116" fmla="*/ 2034 w 10000"/>
              <a:gd name="connsiteY116" fmla="*/ 3856 h 10000"/>
              <a:gd name="connsiteX117" fmla="*/ 1815 w 10000"/>
              <a:gd name="connsiteY117" fmla="*/ 3745 h 10000"/>
              <a:gd name="connsiteX118" fmla="*/ 1815 w 10000"/>
              <a:gd name="connsiteY118" fmla="*/ 3615 h 10000"/>
              <a:gd name="connsiteX119" fmla="*/ 1842 w 10000"/>
              <a:gd name="connsiteY119" fmla="*/ 3232 h 10000"/>
              <a:gd name="connsiteX120" fmla="*/ 1773 w 10000"/>
              <a:gd name="connsiteY120" fmla="*/ 2992 h 10000"/>
              <a:gd name="connsiteX121" fmla="*/ 1580 w 10000"/>
              <a:gd name="connsiteY121" fmla="*/ 2783 h 10000"/>
              <a:gd name="connsiteX122" fmla="*/ 1468 w 10000"/>
              <a:gd name="connsiteY122" fmla="*/ 2944 h 10000"/>
              <a:gd name="connsiteX123" fmla="*/ 1468 w 10000"/>
              <a:gd name="connsiteY123" fmla="*/ 3568 h 10000"/>
              <a:gd name="connsiteX124" fmla="*/ 1442 w 10000"/>
              <a:gd name="connsiteY124" fmla="*/ 3615 h 10000"/>
              <a:gd name="connsiteX125" fmla="*/ 1383 w 10000"/>
              <a:gd name="connsiteY125" fmla="*/ 3615 h 10000"/>
              <a:gd name="connsiteX126" fmla="*/ 1233 w 10000"/>
              <a:gd name="connsiteY126" fmla="*/ 3152 h 10000"/>
              <a:gd name="connsiteX127" fmla="*/ 1095 w 10000"/>
              <a:gd name="connsiteY127" fmla="*/ 3952 h 10000"/>
              <a:gd name="connsiteX128" fmla="*/ 1041 w 10000"/>
              <a:gd name="connsiteY128" fmla="*/ 3904 h 10000"/>
              <a:gd name="connsiteX129" fmla="*/ 886 w 10000"/>
              <a:gd name="connsiteY129" fmla="*/ 2864 h 10000"/>
              <a:gd name="connsiteX130" fmla="*/ 721 w 10000"/>
              <a:gd name="connsiteY130" fmla="*/ 2576 h 10000"/>
              <a:gd name="connsiteX131" fmla="*/ 625 w 10000"/>
              <a:gd name="connsiteY131" fmla="*/ 2656 h 10000"/>
              <a:gd name="connsiteX132" fmla="*/ 651 w 10000"/>
              <a:gd name="connsiteY132" fmla="*/ 2288 h 10000"/>
              <a:gd name="connsiteX133" fmla="*/ 358 w 10000"/>
              <a:gd name="connsiteY133" fmla="*/ 2112 h 10000"/>
              <a:gd name="connsiteX134" fmla="*/ 416 w 10000"/>
              <a:gd name="connsiteY134" fmla="*/ 1904 h 10000"/>
              <a:gd name="connsiteX135" fmla="*/ 374 w 10000"/>
              <a:gd name="connsiteY135" fmla="*/ 1904 h 10000"/>
              <a:gd name="connsiteX136" fmla="*/ 251 w 10000"/>
              <a:gd name="connsiteY136" fmla="*/ 2112 h 10000"/>
              <a:gd name="connsiteX137" fmla="*/ 304 w 10000"/>
              <a:gd name="connsiteY137" fmla="*/ 1904 h 10000"/>
              <a:gd name="connsiteX138" fmla="*/ 320 w 10000"/>
              <a:gd name="connsiteY138" fmla="*/ 1824 h 10000"/>
              <a:gd name="connsiteX139" fmla="*/ 155 w 10000"/>
              <a:gd name="connsiteY139" fmla="*/ 2000 h 10000"/>
              <a:gd name="connsiteX140" fmla="*/ 155 w 10000"/>
              <a:gd name="connsiteY140" fmla="*/ 959 h 10000"/>
              <a:gd name="connsiteX141" fmla="*/ 43 w 10000"/>
              <a:gd name="connsiteY141" fmla="*/ 880 h 10000"/>
              <a:gd name="connsiteX142" fmla="*/ 0 w 10000"/>
              <a:gd name="connsiteY142" fmla="*/ 1088 h 10000"/>
              <a:gd name="connsiteX143" fmla="*/ 0 w 10000"/>
              <a:gd name="connsiteY143" fmla="*/ 0 h 10000"/>
              <a:gd name="connsiteX0" fmla="*/ 0 w 10000"/>
              <a:gd name="connsiteY0" fmla="*/ 0 h 10000"/>
              <a:gd name="connsiteX1" fmla="*/ 10000 w 10000"/>
              <a:gd name="connsiteY1" fmla="*/ 0 h 10000"/>
              <a:gd name="connsiteX2" fmla="*/ 10000 w 10000"/>
              <a:gd name="connsiteY2" fmla="*/ 5936 h 10000"/>
              <a:gd name="connsiteX3" fmla="*/ 9920 w 10000"/>
              <a:gd name="connsiteY3" fmla="*/ 5776 h 10000"/>
              <a:gd name="connsiteX4" fmla="*/ 9754 w 10000"/>
              <a:gd name="connsiteY4" fmla="*/ 6144 h 10000"/>
              <a:gd name="connsiteX5" fmla="*/ 9712 w 10000"/>
              <a:gd name="connsiteY5" fmla="*/ 7025 h 10000"/>
              <a:gd name="connsiteX6" fmla="*/ 9349 w 10000"/>
              <a:gd name="connsiteY6" fmla="*/ 7552 h 10000"/>
              <a:gd name="connsiteX7" fmla="*/ 9279 w 10000"/>
              <a:gd name="connsiteY7" fmla="*/ 7344 h 10000"/>
              <a:gd name="connsiteX8" fmla="*/ 9253 w 10000"/>
              <a:gd name="connsiteY8" fmla="*/ 7392 h 10000"/>
              <a:gd name="connsiteX9" fmla="*/ 9242 w 10000"/>
              <a:gd name="connsiteY9" fmla="*/ 7761 h 10000"/>
              <a:gd name="connsiteX10" fmla="*/ 9156 w 10000"/>
              <a:gd name="connsiteY10" fmla="*/ 7808 h 10000"/>
              <a:gd name="connsiteX11" fmla="*/ 9034 w 10000"/>
              <a:gd name="connsiteY11" fmla="*/ 7392 h 10000"/>
              <a:gd name="connsiteX12" fmla="*/ 9071 w 10000"/>
              <a:gd name="connsiteY12" fmla="*/ 7233 h 10000"/>
              <a:gd name="connsiteX13" fmla="*/ 9007 w 10000"/>
              <a:gd name="connsiteY13" fmla="*/ 6976 h 10000"/>
              <a:gd name="connsiteX14" fmla="*/ 8825 w 10000"/>
              <a:gd name="connsiteY14" fmla="*/ 7184 h 10000"/>
              <a:gd name="connsiteX15" fmla="*/ 8809 w 10000"/>
              <a:gd name="connsiteY15" fmla="*/ 7056 h 10000"/>
              <a:gd name="connsiteX16" fmla="*/ 8868 w 10000"/>
              <a:gd name="connsiteY16" fmla="*/ 6896 h 10000"/>
              <a:gd name="connsiteX17" fmla="*/ 8836 w 10000"/>
              <a:gd name="connsiteY17" fmla="*/ 6768 h 10000"/>
              <a:gd name="connsiteX18" fmla="*/ 8756 w 10000"/>
              <a:gd name="connsiteY18" fmla="*/ 6848 h 10000"/>
              <a:gd name="connsiteX19" fmla="*/ 8671 w 10000"/>
              <a:gd name="connsiteY19" fmla="*/ 6512 h 10000"/>
              <a:gd name="connsiteX20" fmla="*/ 8697 w 10000"/>
              <a:gd name="connsiteY20" fmla="*/ 6224 h 10000"/>
              <a:gd name="connsiteX21" fmla="*/ 8628 w 10000"/>
              <a:gd name="connsiteY21" fmla="*/ 6305 h 10000"/>
              <a:gd name="connsiteX22" fmla="*/ 8590 w 10000"/>
              <a:gd name="connsiteY22" fmla="*/ 7056 h 10000"/>
              <a:gd name="connsiteX23" fmla="*/ 8436 w 10000"/>
              <a:gd name="connsiteY23" fmla="*/ 6976 h 10000"/>
              <a:gd name="connsiteX24" fmla="*/ 8436 w 10000"/>
              <a:gd name="connsiteY24" fmla="*/ 6928 h 10000"/>
              <a:gd name="connsiteX25" fmla="*/ 8478 w 10000"/>
              <a:gd name="connsiteY25" fmla="*/ 6816 h 10000"/>
              <a:gd name="connsiteX26" fmla="*/ 8478 w 10000"/>
              <a:gd name="connsiteY26" fmla="*/ 6768 h 10000"/>
              <a:gd name="connsiteX27" fmla="*/ 8382 w 10000"/>
              <a:gd name="connsiteY27" fmla="*/ 6640 h 10000"/>
              <a:gd name="connsiteX28" fmla="*/ 8356 w 10000"/>
              <a:gd name="connsiteY28" fmla="*/ 6928 h 10000"/>
              <a:gd name="connsiteX29" fmla="*/ 8409 w 10000"/>
              <a:gd name="connsiteY29" fmla="*/ 7184 h 10000"/>
              <a:gd name="connsiteX30" fmla="*/ 8393 w 10000"/>
              <a:gd name="connsiteY30" fmla="*/ 7184 h 10000"/>
              <a:gd name="connsiteX31" fmla="*/ 8297 w 10000"/>
              <a:gd name="connsiteY31" fmla="*/ 6928 h 10000"/>
              <a:gd name="connsiteX32" fmla="*/ 8254 w 10000"/>
              <a:gd name="connsiteY32" fmla="*/ 6481 h 10000"/>
              <a:gd name="connsiteX33" fmla="*/ 8217 w 10000"/>
              <a:gd name="connsiteY33" fmla="*/ 6481 h 10000"/>
              <a:gd name="connsiteX34" fmla="*/ 8201 w 10000"/>
              <a:gd name="connsiteY34" fmla="*/ 6640 h 10000"/>
              <a:gd name="connsiteX35" fmla="*/ 8115 w 10000"/>
              <a:gd name="connsiteY35" fmla="*/ 6512 h 10000"/>
              <a:gd name="connsiteX36" fmla="*/ 8078 w 10000"/>
              <a:gd name="connsiteY36" fmla="*/ 6720 h 10000"/>
              <a:gd name="connsiteX37" fmla="*/ 8078 w 10000"/>
              <a:gd name="connsiteY37" fmla="*/ 6559 h 10000"/>
              <a:gd name="connsiteX38" fmla="*/ 7939 w 10000"/>
              <a:gd name="connsiteY38" fmla="*/ 6896 h 10000"/>
              <a:gd name="connsiteX39" fmla="*/ 7854 w 10000"/>
              <a:gd name="connsiteY39" fmla="*/ 6896 h 10000"/>
              <a:gd name="connsiteX40" fmla="*/ 7645 w 10000"/>
              <a:gd name="connsiteY40" fmla="*/ 7392 h 10000"/>
              <a:gd name="connsiteX41" fmla="*/ 7603 w 10000"/>
              <a:gd name="connsiteY41" fmla="*/ 7233 h 10000"/>
              <a:gd name="connsiteX42" fmla="*/ 7635 w 10000"/>
              <a:gd name="connsiteY42" fmla="*/ 7552 h 10000"/>
              <a:gd name="connsiteX43" fmla="*/ 7533 w 10000"/>
              <a:gd name="connsiteY43" fmla="*/ 7552 h 10000"/>
              <a:gd name="connsiteX44" fmla="*/ 7453 w 10000"/>
              <a:gd name="connsiteY44" fmla="*/ 8256 h 10000"/>
              <a:gd name="connsiteX45" fmla="*/ 7330 w 10000"/>
              <a:gd name="connsiteY45" fmla="*/ 8464 h 10000"/>
              <a:gd name="connsiteX46" fmla="*/ 7368 w 10000"/>
              <a:gd name="connsiteY46" fmla="*/ 8720 h 10000"/>
              <a:gd name="connsiteX47" fmla="*/ 7341 w 10000"/>
              <a:gd name="connsiteY47" fmla="*/ 8880 h 10000"/>
              <a:gd name="connsiteX48" fmla="*/ 7261 w 10000"/>
              <a:gd name="connsiteY48" fmla="*/ 8768 h 10000"/>
              <a:gd name="connsiteX49" fmla="*/ 7192 w 10000"/>
              <a:gd name="connsiteY49" fmla="*/ 9345 h 10000"/>
              <a:gd name="connsiteX50" fmla="*/ 7160 w 10000"/>
              <a:gd name="connsiteY50" fmla="*/ 9345 h 10000"/>
              <a:gd name="connsiteX51" fmla="*/ 7149 w 10000"/>
              <a:gd name="connsiteY51" fmla="*/ 9088 h 10000"/>
              <a:gd name="connsiteX52" fmla="*/ 7122 w 10000"/>
              <a:gd name="connsiteY52" fmla="*/ 9264 h 10000"/>
              <a:gd name="connsiteX53" fmla="*/ 7090 w 10000"/>
              <a:gd name="connsiteY53" fmla="*/ 9504 h 10000"/>
              <a:gd name="connsiteX54" fmla="*/ 6887 w 10000"/>
              <a:gd name="connsiteY54" fmla="*/ 9504 h 10000"/>
              <a:gd name="connsiteX55" fmla="*/ 6845 w 10000"/>
              <a:gd name="connsiteY55" fmla="*/ 10000 h 10000"/>
              <a:gd name="connsiteX56" fmla="*/ 6818 w 10000"/>
              <a:gd name="connsiteY56" fmla="*/ 9584 h 10000"/>
              <a:gd name="connsiteX57" fmla="*/ 6620 w 10000"/>
              <a:gd name="connsiteY57" fmla="*/ 9792 h 10000"/>
              <a:gd name="connsiteX58" fmla="*/ 6385 w 10000"/>
              <a:gd name="connsiteY58" fmla="*/ 9088 h 10000"/>
              <a:gd name="connsiteX59" fmla="*/ 6385 w 10000"/>
              <a:gd name="connsiteY59" fmla="*/ 9216 h 10000"/>
              <a:gd name="connsiteX60" fmla="*/ 6428 w 10000"/>
              <a:gd name="connsiteY60" fmla="*/ 9345 h 10000"/>
              <a:gd name="connsiteX61" fmla="*/ 6417 w 10000"/>
              <a:gd name="connsiteY61" fmla="*/ 7337 h 10000"/>
              <a:gd name="connsiteX62" fmla="*/ 6316 w 10000"/>
              <a:gd name="connsiteY62" fmla="*/ 9633 h 10000"/>
              <a:gd name="connsiteX63" fmla="*/ 6333 w 10000"/>
              <a:gd name="connsiteY63" fmla="*/ 7656 h 10000"/>
              <a:gd name="connsiteX64" fmla="*/ 6333 w 10000"/>
              <a:gd name="connsiteY64" fmla="*/ 7337 h 10000"/>
              <a:gd name="connsiteX65" fmla="*/ 6250 w 10000"/>
              <a:gd name="connsiteY65" fmla="*/ 7337 h 10000"/>
              <a:gd name="connsiteX66" fmla="*/ 6167 w 10000"/>
              <a:gd name="connsiteY66" fmla="*/ 7337 h 10000"/>
              <a:gd name="connsiteX67" fmla="*/ 5917 w 10000"/>
              <a:gd name="connsiteY67" fmla="*/ 7337 h 10000"/>
              <a:gd name="connsiteX68" fmla="*/ 5879 w 10000"/>
              <a:gd name="connsiteY68" fmla="*/ 6977 h 10000"/>
              <a:gd name="connsiteX69" fmla="*/ 5753 w 10000"/>
              <a:gd name="connsiteY69" fmla="*/ 7138 h 10000"/>
              <a:gd name="connsiteX70" fmla="*/ 5700 w 10000"/>
              <a:gd name="connsiteY70" fmla="*/ 7177 h 10000"/>
              <a:gd name="connsiteX71" fmla="*/ 5559 w 10000"/>
              <a:gd name="connsiteY71" fmla="*/ 7199 h 10000"/>
              <a:gd name="connsiteX72" fmla="*/ 5472 w 10000"/>
              <a:gd name="connsiteY72" fmla="*/ 7208 h 10000"/>
              <a:gd name="connsiteX73" fmla="*/ 5335 w 10000"/>
              <a:gd name="connsiteY73" fmla="*/ 7877 h 10000"/>
              <a:gd name="connsiteX74" fmla="*/ 5268 w 10000"/>
              <a:gd name="connsiteY74" fmla="*/ 7398 h 10000"/>
              <a:gd name="connsiteX75" fmla="*/ 5151 w 10000"/>
              <a:gd name="connsiteY75" fmla="*/ 7407 h 10000"/>
              <a:gd name="connsiteX76" fmla="*/ 5108 w 10000"/>
              <a:gd name="connsiteY76" fmla="*/ 8156 h 10000"/>
              <a:gd name="connsiteX77" fmla="*/ 5076 w 10000"/>
              <a:gd name="connsiteY77" fmla="*/ 7989 h 10000"/>
              <a:gd name="connsiteX78" fmla="*/ 5000 w 10000"/>
              <a:gd name="connsiteY78" fmla="*/ 7976 h 10000"/>
              <a:gd name="connsiteX79" fmla="*/ 5083 w 10000"/>
              <a:gd name="connsiteY79" fmla="*/ 7337 h 10000"/>
              <a:gd name="connsiteX80" fmla="*/ 5083 w 10000"/>
              <a:gd name="connsiteY80" fmla="*/ 8294 h 10000"/>
              <a:gd name="connsiteX81" fmla="*/ 4958 w 10000"/>
              <a:gd name="connsiteY81" fmla="*/ 6775 h 10000"/>
              <a:gd name="connsiteX82" fmla="*/ 4917 w 10000"/>
              <a:gd name="connsiteY82" fmla="*/ 7018 h 10000"/>
              <a:gd name="connsiteX83" fmla="*/ 4833 w 10000"/>
              <a:gd name="connsiteY83" fmla="*/ 6699 h 10000"/>
              <a:gd name="connsiteX84" fmla="*/ 4597 w 10000"/>
              <a:gd name="connsiteY84" fmla="*/ 7949 h 10000"/>
              <a:gd name="connsiteX85" fmla="*/ 4677 w 10000"/>
              <a:gd name="connsiteY85" fmla="*/ 7758 h 10000"/>
              <a:gd name="connsiteX86" fmla="*/ 4592 w 10000"/>
              <a:gd name="connsiteY86" fmla="*/ 7717 h 10000"/>
              <a:gd name="connsiteX87" fmla="*/ 4497 w 10000"/>
              <a:gd name="connsiteY87" fmla="*/ 7741 h 10000"/>
              <a:gd name="connsiteX88" fmla="*/ 4359 w 10000"/>
              <a:gd name="connsiteY88" fmla="*/ 7908 h 10000"/>
              <a:gd name="connsiteX89" fmla="*/ 4337 w 10000"/>
              <a:gd name="connsiteY89" fmla="*/ 7764 h 10000"/>
              <a:gd name="connsiteX90" fmla="*/ 4345 w 10000"/>
              <a:gd name="connsiteY90" fmla="*/ 6926 h 10000"/>
              <a:gd name="connsiteX91" fmla="*/ 4122 w 10000"/>
              <a:gd name="connsiteY91" fmla="*/ 7657 h 10000"/>
              <a:gd name="connsiteX92" fmla="*/ 4058 w 10000"/>
              <a:gd name="connsiteY92" fmla="*/ 7178 h 10000"/>
              <a:gd name="connsiteX93" fmla="*/ 3954 w 10000"/>
              <a:gd name="connsiteY93" fmla="*/ 7091 h 10000"/>
              <a:gd name="connsiteX94" fmla="*/ 4044 w 10000"/>
              <a:gd name="connsiteY94" fmla="*/ 7625 h 10000"/>
              <a:gd name="connsiteX95" fmla="*/ 3833 w 10000"/>
              <a:gd name="connsiteY95" fmla="*/ 7018 h 10000"/>
              <a:gd name="connsiteX96" fmla="*/ 3719 w 10000"/>
              <a:gd name="connsiteY96" fmla="*/ 7098 h 10000"/>
              <a:gd name="connsiteX97" fmla="*/ 3750 w 10000"/>
              <a:gd name="connsiteY97" fmla="*/ 6381 h 10000"/>
              <a:gd name="connsiteX98" fmla="*/ 3631 w 10000"/>
              <a:gd name="connsiteY98" fmla="*/ 6481 h 10000"/>
              <a:gd name="connsiteX99" fmla="*/ 3615 w 10000"/>
              <a:gd name="connsiteY99" fmla="*/ 6481 h 10000"/>
              <a:gd name="connsiteX100" fmla="*/ 3465 w 10000"/>
              <a:gd name="connsiteY100" fmla="*/ 6512 h 10000"/>
              <a:gd name="connsiteX101" fmla="*/ 3406 w 10000"/>
              <a:gd name="connsiteY101" fmla="*/ 6016 h 10000"/>
              <a:gd name="connsiteX102" fmla="*/ 3198 w 10000"/>
              <a:gd name="connsiteY102" fmla="*/ 5936 h 10000"/>
              <a:gd name="connsiteX103" fmla="*/ 3091 w 10000"/>
              <a:gd name="connsiteY103" fmla="*/ 5984 h 10000"/>
              <a:gd name="connsiteX104" fmla="*/ 3006 w 10000"/>
              <a:gd name="connsiteY104" fmla="*/ 5649 h 10000"/>
              <a:gd name="connsiteX105" fmla="*/ 2990 w 10000"/>
              <a:gd name="connsiteY105" fmla="*/ 5649 h 10000"/>
              <a:gd name="connsiteX106" fmla="*/ 2936 w 10000"/>
              <a:gd name="connsiteY106" fmla="*/ 6096 h 10000"/>
              <a:gd name="connsiteX107" fmla="*/ 2910 w 10000"/>
              <a:gd name="connsiteY107" fmla="*/ 6064 h 10000"/>
              <a:gd name="connsiteX108" fmla="*/ 2851 w 10000"/>
              <a:gd name="connsiteY108" fmla="*/ 5312 h 10000"/>
              <a:gd name="connsiteX109" fmla="*/ 2840 w 10000"/>
              <a:gd name="connsiteY109" fmla="*/ 5312 h 10000"/>
              <a:gd name="connsiteX110" fmla="*/ 2840 w 10000"/>
              <a:gd name="connsiteY110" fmla="*/ 5520 h 10000"/>
              <a:gd name="connsiteX111" fmla="*/ 2798 w 10000"/>
              <a:gd name="connsiteY111" fmla="*/ 5392 h 10000"/>
              <a:gd name="connsiteX112" fmla="*/ 2814 w 10000"/>
              <a:gd name="connsiteY112" fmla="*/ 4896 h 10000"/>
              <a:gd name="connsiteX113" fmla="*/ 2563 w 10000"/>
              <a:gd name="connsiteY113" fmla="*/ 4768 h 10000"/>
              <a:gd name="connsiteX114" fmla="*/ 2440 w 10000"/>
              <a:gd name="connsiteY114" fmla="*/ 5025 h 10000"/>
              <a:gd name="connsiteX115" fmla="*/ 2023 w 10000"/>
              <a:gd name="connsiteY115" fmla="*/ 3649 h 10000"/>
              <a:gd name="connsiteX116" fmla="*/ 2034 w 10000"/>
              <a:gd name="connsiteY116" fmla="*/ 3856 h 10000"/>
              <a:gd name="connsiteX117" fmla="*/ 1815 w 10000"/>
              <a:gd name="connsiteY117" fmla="*/ 3745 h 10000"/>
              <a:gd name="connsiteX118" fmla="*/ 1815 w 10000"/>
              <a:gd name="connsiteY118" fmla="*/ 3615 h 10000"/>
              <a:gd name="connsiteX119" fmla="*/ 1842 w 10000"/>
              <a:gd name="connsiteY119" fmla="*/ 3232 h 10000"/>
              <a:gd name="connsiteX120" fmla="*/ 1773 w 10000"/>
              <a:gd name="connsiteY120" fmla="*/ 2992 h 10000"/>
              <a:gd name="connsiteX121" fmla="*/ 1580 w 10000"/>
              <a:gd name="connsiteY121" fmla="*/ 2783 h 10000"/>
              <a:gd name="connsiteX122" fmla="*/ 1468 w 10000"/>
              <a:gd name="connsiteY122" fmla="*/ 2944 h 10000"/>
              <a:gd name="connsiteX123" fmla="*/ 1468 w 10000"/>
              <a:gd name="connsiteY123" fmla="*/ 3568 h 10000"/>
              <a:gd name="connsiteX124" fmla="*/ 1442 w 10000"/>
              <a:gd name="connsiteY124" fmla="*/ 3615 h 10000"/>
              <a:gd name="connsiteX125" fmla="*/ 1383 w 10000"/>
              <a:gd name="connsiteY125" fmla="*/ 3615 h 10000"/>
              <a:gd name="connsiteX126" fmla="*/ 1233 w 10000"/>
              <a:gd name="connsiteY126" fmla="*/ 3152 h 10000"/>
              <a:gd name="connsiteX127" fmla="*/ 1095 w 10000"/>
              <a:gd name="connsiteY127" fmla="*/ 3952 h 10000"/>
              <a:gd name="connsiteX128" fmla="*/ 1041 w 10000"/>
              <a:gd name="connsiteY128" fmla="*/ 3904 h 10000"/>
              <a:gd name="connsiteX129" fmla="*/ 886 w 10000"/>
              <a:gd name="connsiteY129" fmla="*/ 2864 h 10000"/>
              <a:gd name="connsiteX130" fmla="*/ 721 w 10000"/>
              <a:gd name="connsiteY130" fmla="*/ 2576 h 10000"/>
              <a:gd name="connsiteX131" fmla="*/ 625 w 10000"/>
              <a:gd name="connsiteY131" fmla="*/ 2656 h 10000"/>
              <a:gd name="connsiteX132" fmla="*/ 651 w 10000"/>
              <a:gd name="connsiteY132" fmla="*/ 2288 h 10000"/>
              <a:gd name="connsiteX133" fmla="*/ 358 w 10000"/>
              <a:gd name="connsiteY133" fmla="*/ 2112 h 10000"/>
              <a:gd name="connsiteX134" fmla="*/ 416 w 10000"/>
              <a:gd name="connsiteY134" fmla="*/ 1904 h 10000"/>
              <a:gd name="connsiteX135" fmla="*/ 374 w 10000"/>
              <a:gd name="connsiteY135" fmla="*/ 1904 h 10000"/>
              <a:gd name="connsiteX136" fmla="*/ 251 w 10000"/>
              <a:gd name="connsiteY136" fmla="*/ 2112 h 10000"/>
              <a:gd name="connsiteX137" fmla="*/ 304 w 10000"/>
              <a:gd name="connsiteY137" fmla="*/ 1904 h 10000"/>
              <a:gd name="connsiteX138" fmla="*/ 320 w 10000"/>
              <a:gd name="connsiteY138" fmla="*/ 1824 h 10000"/>
              <a:gd name="connsiteX139" fmla="*/ 155 w 10000"/>
              <a:gd name="connsiteY139" fmla="*/ 2000 h 10000"/>
              <a:gd name="connsiteX140" fmla="*/ 155 w 10000"/>
              <a:gd name="connsiteY140" fmla="*/ 959 h 10000"/>
              <a:gd name="connsiteX141" fmla="*/ 43 w 10000"/>
              <a:gd name="connsiteY141" fmla="*/ 880 h 10000"/>
              <a:gd name="connsiteX142" fmla="*/ 0 w 10000"/>
              <a:gd name="connsiteY142" fmla="*/ 1088 h 10000"/>
              <a:gd name="connsiteX143" fmla="*/ 0 w 10000"/>
              <a:gd name="connsiteY143" fmla="*/ 0 h 10000"/>
              <a:gd name="connsiteX0" fmla="*/ 0 w 10000"/>
              <a:gd name="connsiteY0" fmla="*/ 0 h 10000"/>
              <a:gd name="connsiteX1" fmla="*/ 10000 w 10000"/>
              <a:gd name="connsiteY1" fmla="*/ 0 h 10000"/>
              <a:gd name="connsiteX2" fmla="*/ 10000 w 10000"/>
              <a:gd name="connsiteY2" fmla="*/ 5936 h 10000"/>
              <a:gd name="connsiteX3" fmla="*/ 9920 w 10000"/>
              <a:gd name="connsiteY3" fmla="*/ 5776 h 10000"/>
              <a:gd name="connsiteX4" fmla="*/ 9754 w 10000"/>
              <a:gd name="connsiteY4" fmla="*/ 6144 h 10000"/>
              <a:gd name="connsiteX5" fmla="*/ 9712 w 10000"/>
              <a:gd name="connsiteY5" fmla="*/ 7025 h 10000"/>
              <a:gd name="connsiteX6" fmla="*/ 9349 w 10000"/>
              <a:gd name="connsiteY6" fmla="*/ 7552 h 10000"/>
              <a:gd name="connsiteX7" fmla="*/ 9279 w 10000"/>
              <a:gd name="connsiteY7" fmla="*/ 7344 h 10000"/>
              <a:gd name="connsiteX8" fmla="*/ 9253 w 10000"/>
              <a:gd name="connsiteY8" fmla="*/ 7392 h 10000"/>
              <a:gd name="connsiteX9" fmla="*/ 9242 w 10000"/>
              <a:gd name="connsiteY9" fmla="*/ 7761 h 10000"/>
              <a:gd name="connsiteX10" fmla="*/ 9156 w 10000"/>
              <a:gd name="connsiteY10" fmla="*/ 7808 h 10000"/>
              <a:gd name="connsiteX11" fmla="*/ 9034 w 10000"/>
              <a:gd name="connsiteY11" fmla="*/ 7392 h 10000"/>
              <a:gd name="connsiteX12" fmla="*/ 9071 w 10000"/>
              <a:gd name="connsiteY12" fmla="*/ 7233 h 10000"/>
              <a:gd name="connsiteX13" fmla="*/ 9007 w 10000"/>
              <a:gd name="connsiteY13" fmla="*/ 6976 h 10000"/>
              <a:gd name="connsiteX14" fmla="*/ 8825 w 10000"/>
              <a:gd name="connsiteY14" fmla="*/ 7184 h 10000"/>
              <a:gd name="connsiteX15" fmla="*/ 8809 w 10000"/>
              <a:gd name="connsiteY15" fmla="*/ 7056 h 10000"/>
              <a:gd name="connsiteX16" fmla="*/ 8868 w 10000"/>
              <a:gd name="connsiteY16" fmla="*/ 6896 h 10000"/>
              <a:gd name="connsiteX17" fmla="*/ 8836 w 10000"/>
              <a:gd name="connsiteY17" fmla="*/ 6768 h 10000"/>
              <a:gd name="connsiteX18" fmla="*/ 8756 w 10000"/>
              <a:gd name="connsiteY18" fmla="*/ 6848 h 10000"/>
              <a:gd name="connsiteX19" fmla="*/ 8671 w 10000"/>
              <a:gd name="connsiteY19" fmla="*/ 6512 h 10000"/>
              <a:gd name="connsiteX20" fmla="*/ 8697 w 10000"/>
              <a:gd name="connsiteY20" fmla="*/ 6224 h 10000"/>
              <a:gd name="connsiteX21" fmla="*/ 8628 w 10000"/>
              <a:gd name="connsiteY21" fmla="*/ 6305 h 10000"/>
              <a:gd name="connsiteX22" fmla="*/ 8590 w 10000"/>
              <a:gd name="connsiteY22" fmla="*/ 7056 h 10000"/>
              <a:gd name="connsiteX23" fmla="*/ 8436 w 10000"/>
              <a:gd name="connsiteY23" fmla="*/ 6976 h 10000"/>
              <a:gd name="connsiteX24" fmla="*/ 8436 w 10000"/>
              <a:gd name="connsiteY24" fmla="*/ 6928 h 10000"/>
              <a:gd name="connsiteX25" fmla="*/ 8478 w 10000"/>
              <a:gd name="connsiteY25" fmla="*/ 6816 h 10000"/>
              <a:gd name="connsiteX26" fmla="*/ 8478 w 10000"/>
              <a:gd name="connsiteY26" fmla="*/ 6768 h 10000"/>
              <a:gd name="connsiteX27" fmla="*/ 8382 w 10000"/>
              <a:gd name="connsiteY27" fmla="*/ 6640 h 10000"/>
              <a:gd name="connsiteX28" fmla="*/ 8356 w 10000"/>
              <a:gd name="connsiteY28" fmla="*/ 6928 h 10000"/>
              <a:gd name="connsiteX29" fmla="*/ 8409 w 10000"/>
              <a:gd name="connsiteY29" fmla="*/ 7184 h 10000"/>
              <a:gd name="connsiteX30" fmla="*/ 8393 w 10000"/>
              <a:gd name="connsiteY30" fmla="*/ 7184 h 10000"/>
              <a:gd name="connsiteX31" fmla="*/ 8297 w 10000"/>
              <a:gd name="connsiteY31" fmla="*/ 6928 h 10000"/>
              <a:gd name="connsiteX32" fmla="*/ 8254 w 10000"/>
              <a:gd name="connsiteY32" fmla="*/ 6481 h 10000"/>
              <a:gd name="connsiteX33" fmla="*/ 8217 w 10000"/>
              <a:gd name="connsiteY33" fmla="*/ 6481 h 10000"/>
              <a:gd name="connsiteX34" fmla="*/ 8201 w 10000"/>
              <a:gd name="connsiteY34" fmla="*/ 6640 h 10000"/>
              <a:gd name="connsiteX35" fmla="*/ 8115 w 10000"/>
              <a:gd name="connsiteY35" fmla="*/ 6512 h 10000"/>
              <a:gd name="connsiteX36" fmla="*/ 8078 w 10000"/>
              <a:gd name="connsiteY36" fmla="*/ 6720 h 10000"/>
              <a:gd name="connsiteX37" fmla="*/ 8078 w 10000"/>
              <a:gd name="connsiteY37" fmla="*/ 6559 h 10000"/>
              <a:gd name="connsiteX38" fmla="*/ 7939 w 10000"/>
              <a:gd name="connsiteY38" fmla="*/ 6896 h 10000"/>
              <a:gd name="connsiteX39" fmla="*/ 7854 w 10000"/>
              <a:gd name="connsiteY39" fmla="*/ 6896 h 10000"/>
              <a:gd name="connsiteX40" fmla="*/ 7645 w 10000"/>
              <a:gd name="connsiteY40" fmla="*/ 7392 h 10000"/>
              <a:gd name="connsiteX41" fmla="*/ 7603 w 10000"/>
              <a:gd name="connsiteY41" fmla="*/ 7233 h 10000"/>
              <a:gd name="connsiteX42" fmla="*/ 7635 w 10000"/>
              <a:gd name="connsiteY42" fmla="*/ 7552 h 10000"/>
              <a:gd name="connsiteX43" fmla="*/ 7533 w 10000"/>
              <a:gd name="connsiteY43" fmla="*/ 7552 h 10000"/>
              <a:gd name="connsiteX44" fmla="*/ 7453 w 10000"/>
              <a:gd name="connsiteY44" fmla="*/ 8256 h 10000"/>
              <a:gd name="connsiteX45" fmla="*/ 7330 w 10000"/>
              <a:gd name="connsiteY45" fmla="*/ 8464 h 10000"/>
              <a:gd name="connsiteX46" fmla="*/ 7368 w 10000"/>
              <a:gd name="connsiteY46" fmla="*/ 8720 h 10000"/>
              <a:gd name="connsiteX47" fmla="*/ 7341 w 10000"/>
              <a:gd name="connsiteY47" fmla="*/ 8880 h 10000"/>
              <a:gd name="connsiteX48" fmla="*/ 7261 w 10000"/>
              <a:gd name="connsiteY48" fmla="*/ 8768 h 10000"/>
              <a:gd name="connsiteX49" fmla="*/ 7192 w 10000"/>
              <a:gd name="connsiteY49" fmla="*/ 9345 h 10000"/>
              <a:gd name="connsiteX50" fmla="*/ 7160 w 10000"/>
              <a:gd name="connsiteY50" fmla="*/ 9345 h 10000"/>
              <a:gd name="connsiteX51" fmla="*/ 7149 w 10000"/>
              <a:gd name="connsiteY51" fmla="*/ 9088 h 10000"/>
              <a:gd name="connsiteX52" fmla="*/ 7122 w 10000"/>
              <a:gd name="connsiteY52" fmla="*/ 9264 h 10000"/>
              <a:gd name="connsiteX53" fmla="*/ 7090 w 10000"/>
              <a:gd name="connsiteY53" fmla="*/ 9504 h 10000"/>
              <a:gd name="connsiteX54" fmla="*/ 6887 w 10000"/>
              <a:gd name="connsiteY54" fmla="*/ 9504 h 10000"/>
              <a:gd name="connsiteX55" fmla="*/ 6845 w 10000"/>
              <a:gd name="connsiteY55" fmla="*/ 10000 h 10000"/>
              <a:gd name="connsiteX56" fmla="*/ 6818 w 10000"/>
              <a:gd name="connsiteY56" fmla="*/ 9584 h 10000"/>
              <a:gd name="connsiteX57" fmla="*/ 6620 w 10000"/>
              <a:gd name="connsiteY57" fmla="*/ 9792 h 10000"/>
              <a:gd name="connsiteX58" fmla="*/ 6385 w 10000"/>
              <a:gd name="connsiteY58" fmla="*/ 9088 h 10000"/>
              <a:gd name="connsiteX59" fmla="*/ 6385 w 10000"/>
              <a:gd name="connsiteY59" fmla="*/ 9216 h 10000"/>
              <a:gd name="connsiteX60" fmla="*/ 6428 w 10000"/>
              <a:gd name="connsiteY60" fmla="*/ 9345 h 10000"/>
              <a:gd name="connsiteX61" fmla="*/ 6417 w 10000"/>
              <a:gd name="connsiteY61" fmla="*/ 7337 h 10000"/>
              <a:gd name="connsiteX62" fmla="*/ 6500 w 10000"/>
              <a:gd name="connsiteY62" fmla="*/ 7337 h 10000"/>
              <a:gd name="connsiteX63" fmla="*/ 6333 w 10000"/>
              <a:gd name="connsiteY63" fmla="*/ 7656 h 10000"/>
              <a:gd name="connsiteX64" fmla="*/ 6333 w 10000"/>
              <a:gd name="connsiteY64" fmla="*/ 7337 h 10000"/>
              <a:gd name="connsiteX65" fmla="*/ 6250 w 10000"/>
              <a:gd name="connsiteY65" fmla="*/ 7337 h 10000"/>
              <a:gd name="connsiteX66" fmla="*/ 6167 w 10000"/>
              <a:gd name="connsiteY66" fmla="*/ 7337 h 10000"/>
              <a:gd name="connsiteX67" fmla="*/ 5917 w 10000"/>
              <a:gd name="connsiteY67" fmla="*/ 7337 h 10000"/>
              <a:gd name="connsiteX68" fmla="*/ 5879 w 10000"/>
              <a:gd name="connsiteY68" fmla="*/ 6977 h 10000"/>
              <a:gd name="connsiteX69" fmla="*/ 5753 w 10000"/>
              <a:gd name="connsiteY69" fmla="*/ 7138 h 10000"/>
              <a:gd name="connsiteX70" fmla="*/ 5700 w 10000"/>
              <a:gd name="connsiteY70" fmla="*/ 7177 h 10000"/>
              <a:gd name="connsiteX71" fmla="*/ 5559 w 10000"/>
              <a:gd name="connsiteY71" fmla="*/ 7199 h 10000"/>
              <a:gd name="connsiteX72" fmla="*/ 5472 w 10000"/>
              <a:gd name="connsiteY72" fmla="*/ 7208 h 10000"/>
              <a:gd name="connsiteX73" fmla="*/ 5335 w 10000"/>
              <a:gd name="connsiteY73" fmla="*/ 7877 h 10000"/>
              <a:gd name="connsiteX74" fmla="*/ 5268 w 10000"/>
              <a:gd name="connsiteY74" fmla="*/ 7398 h 10000"/>
              <a:gd name="connsiteX75" fmla="*/ 5151 w 10000"/>
              <a:gd name="connsiteY75" fmla="*/ 7407 h 10000"/>
              <a:gd name="connsiteX76" fmla="*/ 5108 w 10000"/>
              <a:gd name="connsiteY76" fmla="*/ 8156 h 10000"/>
              <a:gd name="connsiteX77" fmla="*/ 5076 w 10000"/>
              <a:gd name="connsiteY77" fmla="*/ 7989 h 10000"/>
              <a:gd name="connsiteX78" fmla="*/ 5000 w 10000"/>
              <a:gd name="connsiteY78" fmla="*/ 7976 h 10000"/>
              <a:gd name="connsiteX79" fmla="*/ 5083 w 10000"/>
              <a:gd name="connsiteY79" fmla="*/ 7337 h 10000"/>
              <a:gd name="connsiteX80" fmla="*/ 5083 w 10000"/>
              <a:gd name="connsiteY80" fmla="*/ 8294 h 10000"/>
              <a:gd name="connsiteX81" fmla="*/ 4958 w 10000"/>
              <a:gd name="connsiteY81" fmla="*/ 6775 h 10000"/>
              <a:gd name="connsiteX82" fmla="*/ 4917 w 10000"/>
              <a:gd name="connsiteY82" fmla="*/ 7018 h 10000"/>
              <a:gd name="connsiteX83" fmla="*/ 4833 w 10000"/>
              <a:gd name="connsiteY83" fmla="*/ 6699 h 10000"/>
              <a:gd name="connsiteX84" fmla="*/ 4597 w 10000"/>
              <a:gd name="connsiteY84" fmla="*/ 7949 h 10000"/>
              <a:gd name="connsiteX85" fmla="*/ 4677 w 10000"/>
              <a:gd name="connsiteY85" fmla="*/ 7758 h 10000"/>
              <a:gd name="connsiteX86" fmla="*/ 4592 w 10000"/>
              <a:gd name="connsiteY86" fmla="*/ 7717 h 10000"/>
              <a:gd name="connsiteX87" fmla="*/ 4497 w 10000"/>
              <a:gd name="connsiteY87" fmla="*/ 7741 h 10000"/>
              <a:gd name="connsiteX88" fmla="*/ 4359 w 10000"/>
              <a:gd name="connsiteY88" fmla="*/ 7908 h 10000"/>
              <a:gd name="connsiteX89" fmla="*/ 4337 w 10000"/>
              <a:gd name="connsiteY89" fmla="*/ 7764 h 10000"/>
              <a:gd name="connsiteX90" fmla="*/ 4345 w 10000"/>
              <a:gd name="connsiteY90" fmla="*/ 6926 h 10000"/>
              <a:gd name="connsiteX91" fmla="*/ 4122 w 10000"/>
              <a:gd name="connsiteY91" fmla="*/ 7657 h 10000"/>
              <a:gd name="connsiteX92" fmla="*/ 4058 w 10000"/>
              <a:gd name="connsiteY92" fmla="*/ 7178 h 10000"/>
              <a:gd name="connsiteX93" fmla="*/ 3954 w 10000"/>
              <a:gd name="connsiteY93" fmla="*/ 7091 h 10000"/>
              <a:gd name="connsiteX94" fmla="*/ 4044 w 10000"/>
              <a:gd name="connsiteY94" fmla="*/ 7625 h 10000"/>
              <a:gd name="connsiteX95" fmla="*/ 3833 w 10000"/>
              <a:gd name="connsiteY95" fmla="*/ 7018 h 10000"/>
              <a:gd name="connsiteX96" fmla="*/ 3719 w 10000"/>
              <a:gd name="connsiteY96" fmla="*/ 7098 h 10000"/>
              <a:gd name="connsiteX97" fmla="*/ 3750 w 10000"/>
              <a:gd name="connsiteY97" fmla="*/ 6381 h 10000"/>
              <a:gd name="connsiteX98" fmla="*/ 3631 w 10000"/>
              <a:gd name="connsiteY98" fmla="*/ 6481 h 10000"/>
              <a:gd name="connsiteX99" fmla="*/ 3615 w 10000"/>
              <a:gd name="connsiteY99" fmla="*/ 6481 h 10000"/>
              <a:gd name="connsiteX100" fmla="*/ 3465 w 10000"/>
              <a:gd name="connsiteY100" fmla="*/ 6512 h 10000"/>
              <a:gd name="connsiteX101" fmla="*/ 3406 w 10000"/>
              <a:gd name="connsiteY101" fmla="*/ 6016 h 10000"/>
              <a:gd name="connsiteX102" fmla="*/ 3198 w 10000"/>
              <a:gd name="connsiteY102" fmla="*/ 5936 h 10000"/>
              <a:gd name="connsiteX103" fmla="*/ 3091 w 10000"/>
              <a:gd name="connsiteY103" fmla="*/ 5984 h 10000"/>
              <a:gd name="connsiteX104" fmla="*/ 3006 w 10000"/>
              <a:gd name="connsiteY104" fmla="*/ 5649 h 10000"/>
              <a:gd name="connsiteX105" fmla="*/ 2990 w 10000"/>
              <a:gd name="connsiteY105" fmla="*/ 5649 h 10000"/>
              <a:gd name="connsiteX106" fmla="*/ 2936 w 10000"/>
              <a:gd name="connsiteY106" fmla="*/ 6096 h 10000"/>
              <a:gd name="connsiteX107" fmla="*/ 2910 w 10000"/>
              <a:gd name="connsiteY107" fmla="*/ 6064 h 10000"/>
              <a:gd name="connsiteX108" fmla="*/ 2851 w 10000"/>
              <a:gd name="connsiteY108" fmla="*/ 5312 h 10000"/>
              <a:gd name="connsiteX109" fmla="*/ 2840 w 10000"/>
              <a:gd name="connsiteY109" fmla="*/ 5312 h 10000"/>
              <a:gd name="connsiteX110" fmla="*/ 2840 w 10000"/>
              <a:gd name="connsiteY110" fmla="*/ 5520 h 10000"/>
              <a:gd name="connsiteX111" fmla="*/ 2798 w 10000"/>
              <a:gd name="connsiteY111" fmla="*/ 5392 h 10000"/>
              <a:gd name="connsiteX112" fmla="*/ 2814 w 10000"/>
              <a:gd name="connsiteY112" fmla="*/ 4896 h 10000"/>
              <a:gd name="connsiteX113" fmla="*/ 2563 w 10000"/>
              <a:gd name="connsiteY113" fmla="*/ 4768 h 10000"/>
              <a:gd name="connsiteX114" fmla="*/ 2440 w 10000"/>
              <a:gd name="connsiteY114" fmla="*/ 5025 h 10000"/>
              <a:gd name="connsiteX115" fmla="*/ 2023 w 10000"/>
              <a:gd name="connsiteY115" fmla="*/ 3649 h 10000"/>
              <a:gd name="connsiteX116" fmla="*/ 2034 w 10000"/>
              <a:gd name="connsiteY116" fmla="*/ 3856 h 10000"/>
              <a:gd name="connsiteX117" fmla="*/ 1815 w 10000"/>
              <a:gd name="connsiteY117" fmla="*/ 3745 h 10000"/>
              <a:gd name="connsiteX118" fmla="*/ 1815 w 10000"/>
              <a:gd name="connsiteY118" fmla="*/ 3615 h 10000"/>
              <a:gd name="connsiteX119" fmla="*/ 1842 w 10000"/>
              <a:gd name="connsiteY119" fmla="*/ 3232 h 10000"/>
              <a:gd name="connsiteX120" fmla="*/ 1773 w 10000"/>
              <a:gd name="connsiteY120" fmla="*/ 2992 h 10000"/>
              <a:gd name="connsiteX121" fmla="*/ 1580 w 10000"/>
              <a:gd name="connsiteY121" fmla="*/ 2783 h 10000"/>
              <a:gd name="connsiteX122" fmla="*/ 1468 w 10000"/>
              <a:gd name="connsiteY122" fmla="*/ 2944 h 10000"/>
              <a:gd name="connsiteX123" fmla="*/ 1468 w 10000"/>
              <a:gd name="connsiteY123" fmla="*/ 3568 h 10000"/>
              <a:gd name="connsiteX124" fmla="*/ 1442 w 10000"/>
              <a:gd name="connsiteY124" fmla="*/ 3615 h 10000"/>
              <a:gd name="connsiteX125" fmla="*/ 1383 w 10000"/>
              <a:gd name="connsiteY125" fmla="*/ 3615 h 10000"/>
              <a:gd name="connsiteX126" fmla="*/ 1233 w 10000"/>
              <a:gd name="connsiteY126" fmla="*/ 3152 h 10000"/>
              <a:gd name="connsiteX127" fmla="*/ 1095 w 10000"/>
              <a:gd name="connsiteY127" fmla="*/ 3952 h 10000"/>
              <a:gd name="connsiteX128" fmla="*/ 1041 w 10000"/>
              <a:gd name="connsiteY128" fmla="*/ 3904 h 10000"/>
              <a:gd name="connsiteX129" fmla="*/ 886 w 10000"/>
              <a:gd name="connsiteY129" fmla="*/ 2864 h 10000"/>
              <a:gd name="connsiteX130" fmla="*/ 721 w 10000"/>
              <a:gd name="connsiteY130" fmla="*/ 2576 h 10000"/>
              <a:gd name="connsiteX131" fmla="*/ 625 w 10000"/>
              <a:gd name="connsiteY131" fmla="*/ 2656 h 10000"/>
              <a:gd name="connsiteX132" fmla="*/ 651 w 10000"/>
              <a:gd name="connsiteY132" fmla="*/ 2288 h 10000"/>
              <a:gd name="connsiteX133" fmla="*/ 358 w 10000"/>
              <a:gd name="connsiteY133" fmla="*/ 2112 h 10000"/>
              <a:gd name="connsiteX134" fmla="*/ 416 w 10000"/>
              <a:gd name="connsiteY134" fmla="*/ 1904 h 10000"/>
              <a:gd name="connsiteX135" fmla="*/ 374 w 10000"/>
              <a:gd name="connsiteY135" fmla="*/ 1904 h 10000"/>
              <a:gd name="connsiteX136" fmla="*/ 251 w 10000"/>
              <a:gd name="connsiteY136" fmla="*/ 2112 h 10000"/>
              <a:gd name="connsiteX137" fmla="*/ 304 w 10000"/>
              <a:gd name="connsiteY137" fmla="*/ 1904 h 10000"/>
              <a:gd name="connsiteX138" fmla="*/ 320 w 10000"/>
              <a:gd name="connsiteY138" fmla="*/ 1824 h 10000"/>
              <a:gd name="connsiteX139" fmla="*/ 155 w 10000"/>
              <a:gd name="connsiteY139" fmla="*/ 2000 h 10000"/>
              <a:gd name="connsiteX140" fmla="*/ 155 w 10000"/>
              <a:gd name="connsiteY140" fmla="*/ 959 h 10000"/>
              <a:gd name="connsiteX141" fmla="*/ 43 w 10000"/>
              <a:gd name="connsiteY141" fmla="*/ 880 h 10000"/>
              <a:gd name="connsiteX142" fmla="*/ 0 w 10000"/>
              <a:gd name="connsiteY142" fmla="*/ 1088 h 10000"/>
              <a:gd name="connsiteX143" fmla="*/ 0 w 10000"/>
              <a:gd name="connsiteY143" fmla="*/ 0 h 10000"/>
              <a:gd name="connsiteX0" fmla="*/ 0 w 10000"/>
              <a:gd name="connsiteY0" fmla="*/ 0 h 10000"/>
              <a:gd name="connsiteX1" fmla="*/ 10000 w 10000"/>
              <a:gd name="connsiteY1" fmla="*/ 0 h 10000"/>
              <a:gd name="connsiteX2" fmla="*/ 10000 w 10000"/>
              <a:gd name="connsiteY2" fmla="*/ 5936 h 10000"/>
              <a:gd name="connsiteX3" fmla="*/ 9920 w 10000"/>
              <a:gd name="connsiteY3" fmla="*/ 5776 h 10000"/>
              <a:gd name="connsiteX4" fmla="*/ 9754 w 10000"/>
              <a:gd name="connsiteY4" fmla="*/ 6144 h 10000"/>
              <a:gd name="connsiteX5" fmla="*/ 9712 w 10000"/>
              <a:gd name="connsiteY5" fmla="*/ 7025 h 10000"/>
              <a:gd name="connsiteX6" fmla="*/ 9349 w 10000"/>
              <a:gd name="connsiteY6" fmla="*/ 7552 h 10000"/>
              <a:gd name="connsiteX7" fmla="*/ 9279 w 10000"/>
              <a:gd name="connsiteY7" fmla="*/ 7344 h 10000"/>
              <a:gd name="connsiteX8" fmla="*/ 9253 w 10000"/>
              <a:gd name="connsiteY8" fmla="*/ 7392 h 10000"/>
              <a:gd name="connsiteX9" fmla="*/ 9242 w 10000"/>
              <a:gd name="connsiteY9" fmla="*/ 7761 h 10000"/>
              <a:gd name="connsiteX10" fmla="*/ 9156 w 10000"/>
              <a:gd name="connsiteY10" fmla="*/ 7808 h 10000"/>
              <a:gd name="connsiteX11" fmla="*/ 9034 w 10000"/>
              <a:gd name="connsiteY11" fmla="*/ 7392 h 10000"/>
              <a:gd name="connsiteX12" fmla="*/ 9071 w 10000"/>
              <a:gd name="connsiteY12" fmla="*/ 7233 h 10000"/>
              <a:gd name="connsiteX13" fmla="*/ 9007 w 10000"/>
              <a:gd name="connsiteY13" fmla="*/ 6976 h 10000"/>
              <a:gd name="connsiteX14" fmla="*/ 8825 w 10000"/>
              <a:gd name="connsiteY14" fmla="*/ 7184 h 10000"/>
              <a:gd name="connsiteX15" fmla="*/ 8809 w 10000"/>
              <a:gd name="connsiteY15" fmla="*/ 7056 h 10000"/>
              <a:gd name="connsiteX16" fmla="*/ 8868 w 10000"/>
              <a:gd name="connsiteY16" fmla="*/ 6896 h 10000"/>
              <a:gd name="connsiteX17" fmla="*/ 8836 w 10000"/>
              <a:gd name="connsiteY17" fmla="*/ 6768 h 10000"/>
              <a:gd name="connsiteX18" fmla="*/ 8756 w 10000"/>
              <a:gd name="connsiteY18" fmla="*/ 6848 h 10000"/>
              <a:gd name="connsiteX19" fmla="*/ 8671 w 10000"/>
              <a:gd name="connsiteY19" fmla="*/ 6512 h 10000"/>
              <a:gd name="connsiteX20" fmla="*/ 8697 w 10000"/>
              <a:gd name="connsiteY20" fmla="*/ 6224 h 10000"/>
              <a:gd name="connsiteX21" fmla="*/ 8628 w 10000"/>
              <a:gd name="connsiteY21" fmla="*/ 6305 h 10000"/>
              <a:gd name="connsiteX22" fmla="*/ 8590 w 10000"/>
              <a:gd name="connsiteY22" fmla="*/ 7056 h 10000"/>
              <a:gd name="connsiteX23" fmla="*/ 8436 w 10000"/>
              <a:gd name="connsiteY23" fmla="*/ 6976 h 10000"/>
              <a:gd name="connsiteX24" fmla="*/ 8436 w 10000"/>
              <a:gd name="connsiteY24" fmla="*/ 6928 h 10000"/>
              <a:gd name="connsiteX25" fmla="*/ 8478 w 10000"/>
              <a:gd name="connsiteY25" fmla="*/ 6816 h 10000"/>
              <a:gd name="connsiteX26" fmla="*/ 8478 w 10000"/>
              <a:gd name="connsiteY26" fmla="*/ 6768 h 10000"/>
              <a:gd name="connsiteX27" fmla="*/ 8382 w 10000"/>
              <a:gd name="connsiteY27" fmla="*/ 6640 h 10000"/>
              <a:gd name="connsiteX28" fmla="*/ 8356 w 10000"/>
              <a:gd name="connsiteY28" fmla="*/ 6928 h 10000"/>
              <a:gd name="connsiteX29" fmla="*/ 8409 w 10000"/>
              <a:gd name="connsiteY29" fmla="*/ 7184 h 10000"/>
              <a:gd name="connsiteX30" fmla="*/ 8393 w 10000"/>
              <a:gd name="connsiteY30" fmla="*/ 7184 h 10000"/>
              <a:gd name="connsiteX31" fmla="*/ 8297 w 10000"/>
              <a:gd name="connsiteY31" fmla="*/ 6928 h 10000"/>
              <a:gd name="connsiteX32" fmla="*/ 8254 w 10000"/>
              <a:gd name="connsiteY32" fmla="*/ 6481 h 10000"/>
              <a:gd name="connsiteX33" fmla="*/ 8217 w 10000"/>
              <a:gd name="connsiteY33" fmla="*/ 6481 h 10000"/>
              <a:gd name="connsiteX34" fmla="*/ 8201 w 10000"/>
              <a:gd name="connsiteY34" fmla="*/ 6640 h 10000"/>
              <a:gd name="connsiteX35" fmla="*/ 8115 w 10000"/>
              <a:gd name="connsiteY35" fmla="*/ 6512 h 10000"/>
              <a:gd name="connsiteX36" fmla="*/ 8078 w 10000"/>
              <a:gd name="connsiteY36" fmla="*/ 6720 h 10000"/>
              <a:gd name="connsiteX37" fmla="*/ 8078 w 10000"/>
              <a:gd name="connsiteY37" fmla="*/ 6559 h 10000"/>
              <a:gd name="connsiteX38" fmla="*/ 7939 w 10000"/>
              <a:gd name="connsiteY38" fmla="*/ 6896 h 10000"/>
              <a:gd name="connsiteX39" fmla="*/ 7854 w 10000"/>
              <a:gd name="connsiteY39" fmla="*/ 6896 h 10000"/>
              <a:gd name="connsiteX40" fmla="*/ 7645 w 10000"/>
              <a:gd name="connsiteY40" fmla="*/ 7392 h 10000"/>
              <a:gd name="connsiteX41" fmla="*/ 7603 w 10000"/>
              <a:gd name="connsiteY41" fmla="*/ 7233 h 10000"/>
              <a:gd name="connsiteX42" fmla="*/ 7635 w 10000"/>
              <a:gd name="connsiteY42" fmla="*/ 7552 h 10000"/>
              <a:gd name="connsiteX43" fmla="*/ 7533 w 10000"/>
              <a:gd name="connsiteY43" fmla="*/ 7552 h 10000"/>
              <a:gd name="connsiteX44" fmla="*/ 7453 w 10000"/>
              <a:gd name="connsiteY44" fmla="*/ 8256 h 10000"/>
              <a:gd name="connsiteX45" fmla="*/ 7330 w 10000"/>
              <a:gd name="connsiteY45" fmla="*/ 8464 h 10000"/>
              <a:gd name="connsiteX46" fmla="*/ 7368 w 10000"/>
              <a:gd name="connsiteY46" fmla="*/ 8720 h 10000"/>
              <a:gd name="connsiteX47" fmla="*/ 7341 w 10000"/>
              <a:gd name="connsiteY47" fmla="*/ 8880 h 10000"/>
              <a:gd name="connsiteX48" fmla="*/ 7261 w 10000"/>
              <a:gd name="connsiteY48" fmla="*/ 8768 h 10000"/>
              <a:gd name="connsiteX49" fmla="*/ 7192 w 10000"/>
              <a:gd name="connsiteY49" fmla="*/ 9345 h 10000"/>
              <a:gd name="connsiteX50" fmla="*/ 7160 w 10000"/>
              <a:gd name="connsiteY50" fmla="*/ 9345 h 10000"/>
              <a:gd name="connsiteX51" fmla="*/ 7149 w 10000"/>
              <a:gd name="connsiteY51" fmla="*/ 9088 h 10000"/>
              <a:gd name="connsiteX52" fmla="*/ 7122 w 10000"/>
              <a:gd name="connsiteY52" fmla="*/ 9264 h 10000"/>
              <a:gd name="connsiteX53" fmla="*/ 7090 w 10000"/>
              <a:gd name="connsiteY53" fmla="*/ 9504 h 10000"/>
              <a:gd name="connsiteX54" fmla="*/ 6887 w 10000"/>
              <a:gd name="connsiteY54" fmla="*/ 9504 h 10000"/>
              <a:gd name="connsiteX55" fmla="*/ 6845 w 10000"/>
              <a:gd name="connsiteY55" fmla="*/ 10000 h 10000"/>
              <a:gd name="connsiteX56" fmla="*/ 6818 w 10000"/>
              <a:gd name="connsiteY56" fmla="*/ 9584 h 10000"/>
              <a:gd name="connsiteX57" fmla="*/ 6620 w 10000"/>
              <a:gd name="connsiteY57" fmla="*/ 9792 h 10000"/>
              <a:gd name="connsiteX58" fmla="*/ 6385 w 10000"/>
              <a:gd name="connsiteY58" fmla="*/ 9088 h 10000"/>
              <a:gd name="connsiteX59" fmla="*/ 6385 w 10000"/>
              <a:gd name="connsiteY59" fmla="*/ 9216 h 10000"/>
              <a:gd name="connsiteX60" fmla="*/ 6616 w 10000"/>
              <a:gd name="connsiteY60" fmla="*/ 7232 h 10000"/>
              <a:gd name="connsiteX61" fmla="*/ 6417 w 10000"/>
              <a:gd name="connsiteY61" fmla="*/ 7337 h 10000"/>
              <a:gd name="connsiteX62" fmla="*/ 6500 w 10000"/>
              <a:gd name="connsiteY62" fmla="*/ 7337 h 10000"/>
              <a:gd name="connsiteX63" fmla="*/ 6333 w 10000"/>
              <a:gd name="connsiteY63" fmla="*/ 7656 h 10000"/>
              <a:gd name="connsiteX64" fmla="*/ 6333 w 10000"/>
              <a:gd name="connsiteY64" fmla="*/ 7337 h 10000"/>
              <a:gd name="connsiteX65" fmla="*/ 6250 w 10000"/>
              <a:gd name="connsiteY65" fmla="*/ 7337 h 10000"/>
              <a:gd name="connsiteX66" fmla="*/ 6167 w 10000"/>
              <a:gd name="connsiteY66" fmla="*/ 7337 h 10000"/>
              <a:gd name="connsiteX67" fmla="*/ 5917 w 10000"/>
              <a:gd name="connsiteY67" fmla="*/ 7337 h 10000"/>
              <a:gd name="connsiteX68" fmla="*/ 5879 w 10000"/>
              <a:gd name="connsiteY68" fmla="*/ 6977 h 10000"/>
              <a:gd name="connsiteX69" fmla="*/ 5753 w 10000"/>
              <a:gd name="connsiteY69" fmla="*/ 7138 h 10000"/>
              <a:gd name="connsiteX70" fmla="*/ 5700 w 10000"/>
              <a:gd name="connsiteY70" fmla="*/ 7177 h 10000"/>
              <a:gd name="connsiteX71" fmla="*/ 5559 w 10000"/>
              <a:gd name="connsiteY71" fmla="*/ 7199 h 10000"/>
              <a:gd name="connsiteX72" fmla="*/ 5472 w 10000"/>
              <a:gd name="connsiteY72" fmla="*/ 7208 h 10000"/>
              <a:gd name="connsiteX73" fmla="*/ 5335 w 10000"/>
              <a:gd name="connsiteY73" fmla="*/ 7877 h 10000"/>
              <a:gd name="connsiteX74" fmla="*/ 5268 w 10000"/>
              <a:gd name="connsiteY74" fmla="*/ 7398 h 10000"/>
              <a:gd name="connsiteX75" fmla="*/ 5151 w 10000"/>
              <a:gd name="connsiteY75" fmla="*/ 7407 h 10000"/>
              <a:gd name="connsiteX76" fmla="*/ 5108 w 10000"/>
              <a:gd name="connsiteY76" fmla="*/ 8156 h 10000"/>
              <a:gd name="connsiteX77" fmla="*/ 5076 w 10000"/>
              <a:gd name="connsiteY77" fmla="*/ 7989 h 10000"/>
              <a:gd name="connsiteX78" fmla="*/ 5000 w 10000"/>
              <a:gd name="connsiteY78" fmla="*/ 7976 h 10000"/>
              <a:gd name="connsiteX79" fmla="*/ 5083 w 10000"/>
              <a:gd name="connsiteY79" fmla="*/ 7337 h 10000"/>
              <a:gd name="connsiteX80" fmla="*/ 5083 w 10000"/>
              <a:gd name="connsiteY80" fmla="*/ 8294 h 10000"/>
              <a:gd name="connsiteX81" fmla="*/ 4958 w 10000"/>
              <a:gd name="connsiteY81" fmla="*/ 6775 h 10000"/>
              <a:gd name="connsiteX82" fmla="*/ 4917 w 10000"/>
              <a:gd name="connsiteY82" fmla="*/ 7018 h 10000"/>
              <a:gd name="connsiteX83" fmla="*/ 4833 w 10000"/>
              <a:gd name="connsiteY83" fmla="*/ 6699 h 10000"/>
              <a:gd name="connsiteX84" fmla="*/ 4597 w 10000"/>
              <a:gd name="connsiteY84" fmla="*/ 7949 h 10000"/>
              <a:gd name="connsiteX85" fmla="*/ 4677 w 10000"/>
              <a:gd name="connsiteY85" fmla="*/ 7758 h 10000"/>
              <a:gd name="connsiteX86" fmla="*/ 4592 w 10000"/>
              <a:gd name="connsiteY86" fmla="*/ 7717 h 10000"/>
              <a:gd name="connsiteX87" fmla="*/ 4497 w 10000"/>
              <a:gd name="connsiteY87" fmla="*/ 7741 h 10000"/>
              <a:gd name="connsiteX88" fmla="*/ 4359 w 10000"/>
              <a:gd name="connsiteY88" fmla="*/ 7908 h 10000"/>
              <a:gd name="connsiteX89" fmla="*/ 4337 w 10000"/>
              <a:gd name="connsiteY89" fmla="*/ 7764 h 10000"/>
              <a:gd name="connsiteX90" fmla="*/ 4345 w 10000"/>
              <a:gd name="connsiteY90" fmla="*/ 6926 h 10000"/>
              <a:gd name="connsiteX91" fmla="*/ 4122 w 10000"/>
              <a:gd name="connsiteY91" fmla="*/ 7657 h 10000"/>
              <a:gd name="connsiteX92" fmla="*/ 4058 w 10000"/>
              <a:gd name="connsiteY92" fmla="*/ 7178 h 10000"/>
              <a:gd name="connsiteX93" fmla="*/ 3954 w 10000"/>
              <a:gd name="connsiteY93" fmla="*/ 7091 h 10000"/>
              <a:gd name="connsiteX94" fmla="*/ 4044 w 10000"/>
              <a:gd name="connsiteY94" fmla="*/ 7625 h 10000"/>
              <a:gd name="connsiteX95" fmla="*/ 3833 w 10000"/>
              <a:gd name="connsiteY95" fmla="*/ 7018 h 10000"/>
              <a:gd name="connsiteX96" fmla="*/ 3719 w 10000"/>
              <a:gd name="connsiteY96" fmla="*/ 7098 h 10000"/>
              <a:gd name="connsiteX97" fmla="*/ 3750 w 10000"/>
              <a:gd name="connsiteY97" fmla="*/ 6381 h 10000"/>
              <a:gd name="connsiteX98" fmla="*/ 3631 w 10000"/>
              <a:gd name="connsiteY98" fmla="*/ 6481 h 10000"/>
              <a:gd name="connsiteX99" fmla="*/ 3615 w 10000"/>
              <a:gd name="connsiteY99" fmla="*/ 6481 h 10000"/>
              <a:gd name="connsiteX100" fmla="*/ 3465 w 10000"/>
              <a:gd name="connsiteY100" fmla="*/ 6512 h 10000"/>
              <a:gd name="connsiteX101" fmla="*/ 3406 w 10000"/>
              <a:gd name="connsiteY101" fmla="*/ 6016 h 10000"/>
              <a:gd name="connsiteX102" fmla="*/ 3198 w 10000"/>
              <a:gd name="connsiteY102" fmla="*/ 5936 h 10000"/>
              <a:gd name="connsiteX103" fmla="*/ 3091 w 10000"/>
              <a:gd name="connsiteY103" fmla="*/ 5984 h 10000"/>
              <a:gd name="connsiteX104" fmla="*/ 3006 w 10000"/>
              <a:gd name="connsiteY104" fmla="*/ 5649 h 10000"/>
              <a:gd name="connsiteX105" fmla="*/ 2990 w 10000"/>
              <a:gd name="connsiteY105" fmla="*/ 5649 h 10000"/>
              <a:gd name="connsiteX106" fmla="*/ 2936 w 10000"/>
              <a:gd name="connsiteY106" fmla="*/ 6096 h 10000"/>
              <a:gd name="connsiteX107" fmla="*/ 2910 w 10000"/>
              <a:gd name="connsiteY107" fmla="*/ 6064 h 10000"/>
              <a:gd name="connsiteX108" fmla="*/ 2851 w 10000"/>
              <a:gd name="connsiteY108" fmla="*/ 5312 h 10000"/>
              <a:gd name="connsiteX109" fmla="*/ 2840 w 10000"/>
              <a:gd name="connsiteY109" fmla="*/ 5312 h 10000"/>
              <a:gd name="connsiteX110" fmla="*/ 2840 w 10000"/>
              <a:gd name="connsiteY110" fmla="*/ 5520 h 10000"/>
              <a:gd name="connsiteX111" fmla="*/ 2798 w 10000"/>
              <a:gd name="connsiteY111" fmla="*/ 5392 h 10000"/>
              <a:gd name="connsiteX112" fmla="*/ 2814 w 10000"/>
              <a:gd name="connsiteY112" fmla="*/ 4896 h 10000"/>
              <a:gd name="connsiteX113" fmla="*/ 2563 w 10000"/>
              <a:gd name="connsiteY113" fmla="*/ 4768 h 10000"/>
              <a:gd name="connsiteX114" fmla="*/ 2440 w 10000"/>
              <a:gd name="connsiteY114" fmla="*/ 5025 h 10000"/>
              <a:gd name="connsiteX115" fmla="*/ 2023 w 10000"/>
              <a:gd name="connsiteY115" fmla="*/ 3649 h 10000"/>
              <a:gd name="connsiteX116" fmla="*/ 2034 w 10000"/>
              <a:gd name="connsiteY116" fmla="*/ 3856 h 10000"/>
              <a:gd name="connsiteX117" fmla="*/ 1815 w 10000"/>
              <a:gd name="connsiteY117" fmla="*/ 3745 h 10000"/>
              <a:gd name="connsiteX118" fmla="*/ 1815 w 10000"/>
              <a:gd name="connsiteY118" fmla="*/ 3615 h 10000"/>
              <a:gd name="connsiteX119" fmla="*/ 1842 w 10000"/>
              <a:gd name="connsiteY119" fmla="*/ 3232 h 10000"/>
              <a:gd name="connsiteX120" fmla="*/ 1773 w 10000"/>
              <a:gd name="connsiteY120" fmla="*/ 2992 h 10000"/>
              <a:gd name="connsiteX121" fmla="*/ 1580 w 10000"/>
              <a:gd name="connsiteY121" fmla="*/ 2783 h 10000"/>
              <a:gd name="connsiteX122" fmla="*/ 1468 w 10000"/>
              <a:gd name="connsiteY122" fmla="*/ 2944 h 10000"/>
              <a:gd name="connsiteX123" fmla="*/ 1468 w 10000"/>
              <a:gd name="connsiteY123" fmla="*/ 3568 h 10000"/>
              <a:gd name="connsiteX124" fmla="*/ 1442 w 10000"/>
              <a:gd name="connsiteY124" fmla="*/ 3615 h 10000"/>
              <a:gd name="connsiteX125" fmla="*/ 1383 w 10000"/>
              <a:gd name="connsiteY125" fmla="*/ 3615 h 10000"/>
              <a:gd name="connsiteX126" fmla="*/ 1233 w 10000"/>
              <a:gd name="connsiteY126" fmla="*/ 3152 h 10000"/>
              <a:gd name="connsiteX127" fmla="*/ 1095 w 10000"/>
              <a:gd name="connsiteY127" fmla="*/ 3952 h 10000"/>
              <a:gd name="connsiteX128" fmla="*/ 1041 w 10000"/>
              <a:gd name="connsiteY128" fmla="*/ 3904 h 10000"/>
              <a:gd name="connsiteX129" fmla="*/ 886 w 10000"/>
              <a:gd name="connsiteY129" fmla="*/ 2864 h 10000"/>
              <a:gd name="connsiteX130" fmla="*/ 721 w 10000"/>
              <a:gd name="connsiteY130" fmla="*/ 2576 h 10000"/>
              <a:gd name="connsiteX131" fmla="*/ 625 w 10000"/>
              <a:gd name="connsiteY131" fmla="*/ 2656 h 10000"/>
              <a:gd name="connsiteX132" fmla="*/ 651 w 10000"/>
              <a:gd name="connsiteY132" fmla="*/ 2288 h 10000"/>
              <a:gd name="connsiteX133" fmla="*/ 358 w 10000"/>
              <a:gd name="connsiteY133" fmla="*/ 2112 h 10000"/>
              <a:gd name="connsiteX134" fmla="*/ 416 w 10000"/>
              <a:gd name="connsiteY134" fmla="*/ 1904 h 10000"/>
              <a:gd name="connsiteX135" fmla="*/ 374 w 10000"/>
              <a:gd name="connsiteY135" fmla="*/ 1904 h 10000"/>
              <a:gd name="connsiteX136" fmla="*/ 251 w 10000"/>
              <a:gd name="connsiteY136" fmla="*/ 2112 h 10000"/>
              <a:gd name="connsiteX137" fmla="*/ 304 w 10000"/>
              <a:gd name="connsiteY137" fmla="*/ 1904 h 10000"/>
              <a:gd name="connsiteX138" fmla="*/ 320 w 10000"/>
              <a:gd name="connsiteY138" fmla="*/ 1824 h 10000"/>
              <a:gd name="connsiteX139" fmla="*/ 155 w 10000"/>
              <a:gd name="connsiteY139" fmla="*/ 2000 h 10000"/>
              <a:gd name="connsiteX140" fmla="*/ 155 w 10000"/>
              <a:gd name="connsiteY140" fmla="*/ 959 h 10000"/>
              <a:gd name="connsiteX141" fmla="*/ 43 w 10000"/>
              <a:gd name="connsiteY141" fmla="*/ 880 h 10000"/>
              <a:gd name="connsiteX142" fmla="*/ 0 w 10000"/>
              <a:gd name="connsiteY142" fmla="*/ 1088 h 10000"/>
              <a:gd name="connsiteX143" fmla="*/ 0 w 10000"/>
              <a:gd name="connsiteY143" fmla="*/ 0 h 10000"/>
              <a:gd name="connsiteX0" fmla="*/ 0 w 10000"/>
              <a:gd name="connsiteY0" fmla="*/ 0 h 10000"/>
              <a:gd name="connsiteX1" fmla="*/ 10000 w 10000"/>
              <a:gd name="connsiteY1" fmla="*/ 0 h 10000"/>
              <a:gd name="connsiteX2" fmla="*/ 10000 w 10000"/>
              <a:gd name="connsiteY2" fmla="*/ 5936 h 10000"/>
              <a:gd name="connsiteX3" fmla="*/ 9920 w 10000"/>
              <a:gd name="connsiteY3" fmla="*/ 5776 h 10000"/>
              <a:gd name="connsiteX4" fmla="*/ 9754 w 10000"/>
              <a:gd name="connsiteY4" fmla="*/ 6144 h 10000"/>
              <a:gd name="connsiteX5" fmla="*/ 9712 w 10000"/>
              <a:gd name="connsiteY5" fmla="*/ 7025 h 10000"/>
              <a:gd name="connsiteX6" fmla="*/ 9349 w 10000"/>
              <a:gd name="connsiteY6" fmla="*/ 7552 h 10000"/>
              <a:gd name="connsiteX7" fmla="*/ 9279 w 10000"/>
              <a:gd name="connsiteY7" fmla="*/ 7344 h 10000"/>
              <a:gd name="connsiteX8" fmla="*/ 9253 w 10000"/>
              <a:gd name="connsiteY8" fmla="*/ 7392 h 10000"/>
              <a:gd name="connsiteX9" fmla="*/ 9242 w 10000"/>
              <a:gd name="connsiteY9" fmla="*/ 7761 h 10000"/>
              <a:gd name="connsiteX10" fmla="*/ 9156 w 10000"/>
              <a:gd name="connsiteY10" fmla="*/ 7808 h 10000"/>
              <a:gd name="connsiteX11" fmla="*/ 9034 w 10000"/>
              <a:gd name="connsiteY11" fmla="*/ 7392 h 10000"/>
              <a:gd name="connsiteX12" fmla="*/ 9071 w 10000"/>
              <a:gd name="connsiteY12" fmla="*/ 7233 h 10000"/>
              <a:gd name="connsiteX13" fmla="*/ 9007 w 10000"/>
              <a:gd name="connsiteY13" fmla="*/ 6976 h 10000"/>
              <a:gd name="connsiteX14" fmla="*/ 8825 w 10000"/>
              <a:gd name="connsiteY14" fmla="*/ 7184 h 10000"/>
              <a:gd name="connsiteX15" fmla="*/ 8809 w 10000"/>
              <a:gd name="connsiteY15" fmla="*/ 7056 h 10000"/>
              <a:gd name="connsiteX16" fmla="*/ 8868 w 10000"/>
              <a:gd name="connsiteY16" fmla="*/ 6896 h 10000"/>
              <a:gd name="connsiteX17" fmla="*/ 8836 w 10000"/>
              <a:gd name="connsiteY17" fmla="*/ 6768 h 10000"/>
              <a:gd name="connsiteX18" fmla="*/ 8756 w 10000"/>
              <a:gd name="connsiteY18" fmla="*/ 6848 h 10000"/>
              <a:gd name="connsiteX19" fmla="*/ 8671 w 10000"/>
              <a:gd name="connsiteY19" fmla="*/ 6512 h 10000"/>
              <a:gd name="connsiteX20" fmla="*/ 8697 w 10000"/>
              <a:gd name="connsiteY20" fmla="*/ 6224 h 10000"/>
              <a:gd name="connsiteX21" fmla="*/ 8628 w 10000"/>
              <a:gd name="connsiteY21" fmla="*/ 6305 h 10000"/>
              <a:gd name="connsiteX22" fmla="*/ 8590 w 10000"/>
              <a:gd name="connsiteY22" fmla="*/ 7056 h 10000"/>
              <a:gd name="connsiteX23" fmla="*/ 8436 w 10000"/>
              <a:gd name="connsiteY23" fmla="*/ 6976 h 10000"/>
              <a:gd name="connsiteX24" fmla="*/ 8436 w 10000"/>
              <a:gd name="connsiteY24" fmla="*/ 6928 h 10000"/>
              <a:gd name="connsiteX25" fmla="*/ 8478 w 10000"/>
              <a:gd name="connsiteY25" fmla="*/ 6816 h 10000"/>
              <a:gd name="connsiteX26" fmla="*/ 8478 w 10000"/>
              <a:gd name="connsiteY26" fmla="*/ 6768 h 10000"/>
              <a:gd name="connsiteX27" fmla="*/ 8382 w 10000"/>
              <a:gd name="connsiteY27" fmla="*/ 6640 h 10000"/>
              <a:gd name="connsiteX28" fmla="*/ 8356 w 10000"/>
              <a:gd name="connsiteY28" fmla="*/ 6928 h 10000"/>
              <a:gd name="connsiteX29" fmla="*/ 8409 w 10000"/>
              <a:gd name="connsiteY29" fmla="*/ 7184 h 10000"/>
              <a:gd name="connsiteX30" fmla="*/ 8393 w 10000"/>
              <a:gd name="connsiteY30" fmla="*/ 7184 h 10000"/>
              <a:gd name="connsiteX31" fmla="*/ 8297 w 10000"/>
              <a:gd name="connsiteY31" fmla="*/ 6928 h 10000"/>
              <a:gd name="connsiteX32" fmla="*/ 8254 w 10000"/>
              <a:gd name="connsiteY32" fmla="*/ 6481 h 10000"/>
              <a:gd name="connsiteX33" fmla="*/ 8217 w 10000"/>
              <a:gd name="connsiteY33" fmla="*/ 6481 h 10000"/>
              <a:gd name="connsiteX34" fmla="*/ 8201 w 10000"/>
              <a:gd name="connsiteY34" fmla="*/ 6640 h 10000"/>
              <a:gd name="connsiteX35" fmla="*/ 8115 w 10000"/>
              <a:gd name="connsiteY35" fmla="*/ 6512 h 10000"/>
              <a:gd name="connsiteX36" fmla="*/ 8078 w 10000"/>
              <a:gd name="connsiteY36" fmla="*/ 6720 h 10000"/>
              <a:gd name="connsiteX37" fmla="*/ 8078 w 10000"/>
              <a:gd name="connsiteY37" fmla="*/ 6559 h 10000"/>
              <a:gd name="connsiteX38" fmla="*/ 7939 w 10000"/>
              <a:gd name="connsiteY38" fmla="*/ 6896 h 10000"/>
              <a:gd name="connsiteX39" fmla="*/ 7854 w 10000"/>
              <a:gd name="connsiteY39" fmla="*/ 6896 h 10000"/>
              <a:gd name="connsiteX40" fmla="*/ 7645 w 10000"/>
              <a:gd name="connsiteY40" fmla="*/ 7392 h 10000"/>
              <a:gd name="connsiteX41" fmla="*/ 7603 w 10000"/>
              <a:gd name="connsiteY41" fmla="*/ 7233 h 10000"/>
              <a:gd name="connsiteX42" fmla="*/ 7635 w 10000"/>
              <a:gd name="connsiteY42" fmla="*/ 7552 h 10000"/>
              <a:gd name="connsiteX43" fmla="*/ 7533 w 10000"/>
              <a:gd name="connsiteY43" fmla="*/ 7552 h 10000"/>
              <a:gd name="connsiteX44" fmla="*/ 7453 w 10000"/>
              <a:gd name="connsiteY44" fmla="*/ 8256 h 10000"/>
              <a:gd name="connsiteX45" fmla="*/ 7330 w 10000"/>
              <a:gd name="connsiteY45" fmla="*/ 8464 h 10000"/>
              <a:gd name="connsiteX46" fmla="*/ 7368 w 10000"/>
              <a:gd name="connsiteY46" fmla="*/ 8720 h 10000"/>
              <a:gd name="connsiteX47" fmla="*/ 7341 w 10000"/>
              <a:gd name="connsiteY47" fmla="*/ 8880 h 10000"/>
              <a:gd name="connsiteX48" fmla="*/ 7261 w 10000"/>
              <a:gd name="connsiteY48" fmla="*/ 8768 h 10000"/>
              <a:gd name="connsiteX49" fmla="*/ 7192 w 10000"/>
              <a:gd name="connsiteY49" fmla="*/ 9345 h 10000"/>
              <a:gd name="connsiteX50" fmla="*/ 7160 w 10000"/>
              <a:gd name="connsiteY50" fmla="*/ 9345 h 10000"/>
              <a:gd name="connsiteX51" fmla="*/ 7149 w 10000"/>
              <a:gd name="connsiteY51" fmla="*/ 9088 h 10000"/>
              <a:gd name="connsiteX52" fmla="*/ 7122 w 10000"/>
              <a:gd name="connsiteY52" fmla="*/ 9264 h 10000"/>
              <a:gd name="connsiteX53" fmla="*/ 7090 w 10000"/>
              <a:gd name="connsiteY53" fmla="*/ 9504 h 10000"/>
              <a:gd name="connsiteX54" fmla="*/ 6887 w 10000"/>
              <a:gd name="connsiteY54" fmla="*/ 9504 h 10000"/>
              <a:gd name="connsiteX55" fmla="*/ 6845 w 10000"/>
              <a:gd name="connsiteY55" fmla="*/ 10000 h 10000"/>
              <a:gd name="connsiteX56" fmla="*/ 6818 w 10000"/>
              <a:gd name="connsiteY56" fmla="*/ 9584 h 10000"/>
              <a:gd name="connsiteX57" fmla="*/ 6620 w 10000"/>
              <a:gd name="connsiteY57" fmla="*/ 9792 h 10000"/>
              <a:gd name="connsiteX58" fmla="*/ 6385 w 10000"/>
              <a:gd name="connsiteY58" fmla="*/ 9088 h 10000"/>
              <a:gd name="connsiteX59" fmla="*/ 6677 w 10000"/>
              <a:gd name="connsiteY59" fmla="*/ 7063 h 10000"/>
              <a:gd name="connsiteX60" fmla="*/ 6616 w 10000"/>
              <a:gd name="connsiteY60" fmla="*/ 7232 h 10000"/>
              <a:gd name="connsiteX61" fmla="*/ 6417 w 10000"/>
              <a:gd name="connsiteY61" fmla="*/ 7337 h 10000"/>
              <a:gd name="connsiteX62" fmla="*/ 6500 w 10000"/>
              <a:gd name="connsiteY62" fmla="*/ 7337 h 10000"/>
              <a:gd name="connsiteX63" fmla="*/ 6333 w 10000"/>
              <a:gd name="connsiteY63" fmla="*/ 7656 h 10000"/>
              <a:gd name="connsiteX64" fmla="*/ 6333 w 10000"/>
              <a:gd name="connsiteY64" fmla="*/ 7337 h 10000"/>
              <a:gd name="connsiteX65" fmla="*/ 6250 w 10000"/>
              <a:gd name="connsiteY65" fmla="*/ 7337 h 10000"/>
              <a:gd name="connsiteX66" fmla="*/ 6167 w 10000"/>
              <a:gd name="connsiteY66" fmla="*/ 7337 h 10000"/>
              <a:gd name="connsiteX67" fmla="*/ 5917 w 10000"/>
              <a:gd name="connsiteY67" fmla="*/ 7337 h 10000"/>
              <a:gd name="connsiteX68" fmla="*/ 5879 w 10000"/>
              <a:gd name="connsiteY68" fmla="*/ 6977 h 10000"/>
              <a:gd name="connsiteX69" fmla="*/ 5753 w 10000"/>
              <a:gd name="connsiteY69" fmla="*/ 7138 h 10000"/>
              <a:gd name="connsiteX70" fmla="*/ 5700 w 10000"/>
              <a:gd name="connsiteY70" fmla="*/ 7177 h 10000"/>
              <a:gd name="connsiteX71" fmla="*/ 5559 w 10000"/>
              <a:gd name="connsiteY71" fmla="*/ 7199 h 10000"/>
              <a:gd name="connsiteX72" fmla="*/ 5472 w 10000"/>
              <a:gd name="connsiteY72" fmla="*/ 7208 h 10000"/>
              <a:gd name="connsiteX73" fmla="*/ 5335 w 10000"/>
              <a:gd name="connsiteY73" fmla="*/ 7877 h 10000"/>
              <a:gd name="connsiteX74" fmla="*/ 5268 w 10000"/>
              <a:gd name="connsiteY74" fmla="*/ 7398 h 10000"/>
              <a:gd name="connsiteX75" fmla="*/ 5151 w 10000"/>
              <a:gd name="connsiteY75" fmla="*/ 7407 h 10000"/>
              <a:gd name="connsiteX76" fmla="*/ 5108 w 10000"/>
              <a:gd name="connsiteY76" fmla="*/ 8156 h 10000"/>
              <a:gd name="connsiteX77" fmla="*/ 5076 w 10000"/>
              <a:gd name="connsiteY77" fmla="*/ 7989 h 10000"/>
              <a:gd name="connsiteX78" fmla="*/ 5000 w 10000"/>
              <a:gd name="connsiteY78" fmla="*/ 7976 h 10000"/>
              <a:gd name="connsiteX79" fmla="*/ 5083 w 10000"/>
              <a:gd name="connsiteY79" fmla="*/ 7337 h 10000"/>
              <a:gd name="connsiteX80" fmla="*/ 5083 w 10000"/>
              <a:gd name="connsiteY80" fmla="*/ 8294 h 10000"/>
              <a:gd name="connsiteX81" fmla="*/ 4958 w 10000"/>
              <a:gd name="connsiteY81" fmla="*/ 6775 h 10000"/>
              <a:gd name="connsiteX82" fmla="*/ 4917 w 10000"/>
              <a:gd name="connsiteY82" fmla="*/ 7018 h 10000"/>
              <a:gd name="connsiteX83" fmla="*/ 4833 w 10000"/>
              <a:gd name="connsiteY83" fmla="*/ 6699 h 10000"/>
              <a:gd name="connsiteX84" fmla="*/ 4597 w 10000"/>
              <a:gd name="connsiteY84" fmla="*/ 7949 h 10000"/>
              <a:gd name="connsiteX85" fmla="*/ 4677 w 10000"/>
              <a:gd name="connsiteY85" fmla="*/ 7758 h 10000"/>
              <a:gd name="connsiteX86" fmla="*/ 4592 w 10000"/>
              <a:gd name="connsiteY86" fmla="*/ 7717 h 10000"/>
              <a:gd name="connsiteX87" fmla="*/ 4497 w 10000"/>
              <a:gd name="connsiteY87" fmla="*/ 7741 h 10000"/>
              <a:gd name="connsiteX88" fmla="*/ 4359 w 10000"/>
              <a:gd name="connsiteY88" fmla="*/ 7908 h 10000"/>
              <a:gd name="connsiteX89" fmla="*/ 4337 w 10000"/>
              <a:gd name="connsiteY89" fmla="*/ 7764 h 10000"/>
              <a:gd name="connsiteX90" fmla="*/ 4345 w 10000"/>
              <a:gd name="connsiteY90" fmla="*/ 6926 h 10000"/>
              <a:gd name="connsiteX91" fmla="*/ 4122 w 10000"/>
              <a:gd name="connsiteY91" fmla="*/ 7657 h 10000"/>
              <a:gd name="connsiteX92" fmla="*/ 4058 w 10000"/>
              <a:gd name="connsiteY92" fmla="*/ 7178 h 10000"/>
              <a:gd name="connsiteX93" fmla="*/ 3954 w 10000"/>
              <a:gd name="connsiteY93" fmla="*/ 7091 h 10000"/>
              <a:gd name="connsiteX94" fmla="*/ 4044 w 10000"/>
              <a:gd name="connsiteY94" fmla="*/ 7625 h 10000"/>
              <a:gd name="connsiteX95" fmla="*/ 3833 w 10000"/>
              <a:gd name="connsiteY95" fmla="*/ 7018 h 10000"/>
              <a:gd name="connsiteX96" fmla="*/ 3719 w 10000"/>
              <a:gd name="connsiteY96" fmla="*/ 7098 h 10000"/>
              <a:gd name="connsiteX97" fmla="*/ 3750 w 10000"/>
              <a:gd name="connsiteY97" fmla="*/ 6381 h 10000"/>
              <a:gd name="connsiteX98" fmla="*/ 3631 w 10000"/>
              <a:gd name="connsiteY98" fmla="*/ 6481 h 10000"/>
              <a:gd name="connsiteX99" fmla="*/ 3615 w 10000"/>
              <a:gd name="connsiteY99" fmla="*/ 6481 h 10000"/>
              <a:gd name="connsiteX100" fmla="*/ 3465 w 10000"/>
              <a:gd name="connsiteY100" fmla="*/ 6512 h 10000"/>
              <a:gd name="connsiteX101" fmla="*/ 3406 w 10000"/>
              <a:gd name="connsiteY101" fmla="*/ 6016 h 10000"/>
              <a:gd name="connsiteX102" fmla="*/ 3198 w 10000"/>
              <a:gd name="connsiteY102" fmla="*/ 5936 h 10000"/>
              <a:gd name="connsiteX103" fmla="*/ 3091 w 10000"/>
              <a:gd name="connsiteY103" fmla="*/ 5984 h 10000"/>
              <a:gd name="connsiteX104" fmla="*/ 3006 w 10000"/>
              <a:gd name="connsiteY104" fmla="*/ 5649 h 10000"/>
              <a:gd name="connsiteX105" fmla="*/ 2990 w 10000"/>
              <a:gd name="connsiteY105" fmla="*/ 5649 h 10000"/>
              <a:gd name="connsiteX106" fmla="*/ 2936 w 10000"/>
              <a:gd name="connsiteY106" fmla="*/ 6096 h 10000"/>
              <a:gd name="connsiteX107" fmla="*/ 2910 w 10000"/>
              <a:gd name="connsiteY107" fmla="*/ 6064 h 10000"/>
              <a:gd name="connsiteX108" fmla="*/ 2851 w 10000"/>
              <a:gd name="connsiteY108" fmla="*/ 5312 h 10000"/>
              <a:gd name="connsiteX109" fmla="*/ 2840 w 10000"/>
              <a:gd name="connsiteY109" fmla="*/ 5312 h 10000"/>
              <a:gd name="connsiteX110" fmla="*/ 2840 w 10000"/>
              <a:gd name="connsiteY110" fmla="*/ 5520 h 10000"/>
              <a:gd name="connsiteX111" fmla="*/ 2798 w 10000"/>
              <a:gd name="connsiteY111" fmla="*/ 5392 h 10000"/>
              <a:gd name="connsiteX112" fmla="*/ 2814 w 10000"/>
              <a:gd name="connsiteY112" fmla="*/ 4896 h 10000"/>
              <a:gd name="connsiteX113" fmla="*/ 2563 w 10000"/>
              <a:gd name="connsiteY113" fmla="*/ 4768 h 10000"/>
              <a:gd name="connsiteX114" fmla="*/ 2440 w 10000"/>
              <a:gd name="connsiteY114" fmla="*/ 5025 h 10000"/>
              <a:gd name="connsiteX115" fmla="*/ 2023 w 10000"/>
              <a:gd name="connsiteY115" fmla="*/ 3649 h 10000"/>
              <a:gd name="connsiteX116" fmla="*/ 2034 w 10000"/>
              <a:gd name="connsiteY116" fmla="*/ 3856 h 10000"/>
              <a:gd name="connsiteX117" fmla="*/ 1815 w 10000"/>
              <a:gd name="connsiteY117" fmla="*/ 3745 h 10000"/>
              <a:gd name="connsiteX118" fmla="*/ 1815 w 10000"/>
              <a:gd name="connsiteY118" fmla="*/ 3615 h 10000"/>
              <a:gd name="connsiteX119" fmla="*/ 1842 w 10000"/>
              <a:gd name="connsiteY119" fmla="*/ 3232 h 10000"/>
              <a:gd name="connsiteX120" fmla="*/ 1773 w 10000"/>
              <a:gd name="connsiteY120" fmla="*/ 2992 h 10000"/>
              <a:gd name="connsiteX121" fmla="*/ 1580 w 10000"/>
              <a:gd name="connsiteY121" fmla="*/ 2783 h 10000"/>
              <a:gd name="connsiteX122" fmla="*/ 1468 w 10000"/>
              <a:gd name="connsiteY122" fmla="*/ 2944 h 10000"/>
              <a:gd name="connsiteX123" fmla="*/ 1468 w 10000"/>
              <a:gd name="connsiteY123" fmla="*/ 3568 h 10000"/>
              <a:gd name="connsiteX124" fmla="*/ 1442 w 10000"/>
              <a:gd name="connsiteY124" fmla="*/ 3615 h 10000"/>
              <a:gd name="connsiteX125" fmla="*/ 1383 w 10000"/>
              <a:gd name="connsiteY125" fmla="*/ 3615 h 10000"/>
              <a:gd name="connsiteX126" fmla="*/ 1233 w 10000"/>
              <a:gd name="connsiteY126" fmla="*/ 3152 h 10000"/>
              <a:gd name="connsiteX127" fmla="*/ 1095 w 10000"/>
              <a:gd name="connsiteY127" fmla="*/ 3952 h 10000"/>
              <a:gd name="connsiteX128" fmla="*/ 1041 w 10000"/>
              <a:gd name="connsiteY128" fmla="*/ 3904 h 10000"/>
              <a:gd name="connsiteX129" fmla="*/ 886 w 10000"/>
              <a:gd name="connsiteY129" fmla="*/ 2864 h 10000"/>
              <a:gd name="connsiteX130" fmla="*/ 721 w 10000"/>
              <a:gd name="connsiteY130" fmla="*/ 2576 h 10000"/>
              <a:gd name="connsiteX131" fmla="*/ 625 w 10000"/>
              <a:gd name="connsiteY131" fmla="*/ 2656 h 10000"/>
              <a:gd name="connsiteX132" fmla="*/ 651 w 10000"/>
              <a:gd name="connsiteY132" fmla="*/ 2288 h 10000"/>
              <a:gd name="connsiteX133" fmla="*/ 358 w 10000"/>
              <a:gd name="connsiteY133" fmla="*/ 2112 h 10000"/>
              <a:gd name="connsiteX134" fmla="*/ 416 w 10000"/>
              <a:gd name="connsiteY134" fmla="*/ 1904 h 10000"/>
              <a:gd name="connsiteX135" fmla="*/ 374 w 10000"/>
              <a:gd name="connsiteY135" fmla="*/ 1904 h 10000"/>
              <a:gd name="connsiteX136" fmla="*/ 251 w 10000"/>
              <a:gd name="connsiteY136" fmla="*/ 2112 h 10000"/>
              <a:gd name="connsiteX137" fmla="*/ 304 w 10000"/>
              <a:gd name="connsiteY137" fmla="*/ 1904 h 10000"/>
              <a:gd name="connsiteX138" fmla="*/ 320 w 10000"/>
              <a:gd name="connsiteY138" fmla="*/ 1824 h 10000"/>
              <a:gd name="connsiteX139" fmla="*/ 155 w 10000"/>
              <a:gd name="connsiteY139" fmla="*/ 2000 h 10000"/>
              <a:gd name="connsiteX140" fmla="*/ 155 w 10000"/>
              <a:gd name="connsiteY140" fmla="*/ 959 h 10000"/>
              <a:gd name="connsiteX141" fmla="*/ 43 w 10000"/>
              <a:gd name="connsiteY141" fmla="*/ 880 h 10000"/>
              <a:gd name="connsiteX142" fmla="*/ 0 w 10000"/>
              <a:gd name="connsiteY142" fmla="*/ 1088 h 10000"/>
              <a:gd name="connsiteX143" fmla="*/ 0 w 10000"/>
              <a:gd name="connsiteY143" fmla="*/ 0 h 10000"/>
              <a:gd name="connsiteX0" fmla="*/ 0 w 10000"/>
              <a:gd name="connsiteY0" fmla="*/ 0 h 10000"/>
              <a:gd name="connsiteX1" fmla="*/ 10000 w 10000"/>
              <a:gd name="connsiteY1" fmla="*/ 0 h 10000"/>
              <a:gd name="connsiteX2" fmla="*/ 10000 w 10000"/>
              <a:gd name="connsiteY2" fmla="*/ 5936 h 10000"/>
              <a:gd name="connsiteX3" fmla="*/ 9920 w 10000"/>
              <a:gd name="connsiteY3" fmla="*/ 5776 h 10000"/>
              <a:gd name="connsiteX4" fmla="*/ 9754 w 10000"/>
              <a:gd name="connsiteY4" fmla="*/ 6144 h 10000"/>
              <a:gd name="connsiteX5" fmla="*/ 9712 w 10000"/>
              <a:gd name="connsiteY5" fmla="*/ 7025 h 10000"/>
              <a:gd name="connsiteX6" fmla="*/ 9349 w 10000"/>
              <a:gd name="connsiteY6" fmla="*/ 7552 h 10000"/>
              <a:gd name="connsiteX7" fmla="*/ 9279 w 10000"/>
              <a:gd name="connsiteY7" fmla="*/ 7344 h 10000"/>
              <a:gd name="connsiteX8" fmla="*/ 9253 w 10000"/>
              <a:gd name="connsiteY8" fmla="*/ 7392 h 10000"/>
              <a:gd name="connsiteX9" fmla="*/ 9242 w 10000"/>
              <a:gd name="connsiteY9" fmla="*/ 7761 h 10000"/>
              <a:gd name="connsiteX10" fmla="*/ 9156 w 10000"/>
              <a:gd name="connsiteY10" fmla="*/ 7808 h 10000"/>
              <a:gd name="connsiteX11" fmla="*/ 9034 w 10000"/>
              <a:gd name="connsiteY11" fmla="*/ 7392 h 10000"/>
              <a:gd name="connsiteX12" fmla="*/ 9071 w 10000"/>
              <a:gd name="connsiteY12" fmla="*/ 7233 h 10000"/>
              <a:gd name="connsiteX13" fmla="*/ 9007 w 10000"/>
              <a:gd name="connsiteY13" fmla="*/ 6976 h 10000"/>
              <a:gd name="connsiteX14" fmla="*/ 8825 w 10000"/>
              <a:gd name="connsiteY14" fmla="*/ 7184 h 10000"/>
              <a:gd name="connsiteX15" fmla="*/ 8809 w 10000"/>
              <a:gd name="connsiteY15" fmla="*/ 7056 h 10000"/>
              <a:gd name="connsiteX16" fmla="*/ 8868 w 10000"/>
              <a:gd name="connsiteY16" fmla="*/ 6896 h 10000"/>
              <a:gd name="connsiteX17" fmla="*/ 8836 w 10000"/>
              <a:gd name="connsiteY17" fmla="*/ 6768 h 10000"/>
              <a:gd name="connsiteX18" fmla="*/ 8756 w 10000"/>
              <a:gd name="connsiteY18" fmla="*/ 6848 h 10000"/>
              <a:gd name="connsiteX19" fmla="*/ 8671 w 10000"/>
              <a:gd name="connsiteY19" fmla="*/ 6512 h 10000"/>
              <a:gd name="connsiteX20" fmla="*/ 8697 w 10000"/>
              <a:gd name="connsiteY20" fmla="*/ 6224 h 10000"/>
              <a:gd name="connsiteX21" fmla="*/ 8628 w 10000"/>
              <a:gd name="connsiteY21" fmla="*/ 6305 h 10000"/>
              <a:gd name="connsiteX22" fmla="*/ 8590 w 10000"/>
              <a:gd name="connsiteY22" fmla="*/ 7056 h 10000"/>
              <a:gd name="connsiteX23" fmla="*/ 8436 w 10000"/>
              <a:gd name="connsiteY23" fmla="*/ 6976 h 10000"/>
              <a:gd name="connsiteX24" fmla="*/ 8436 w 10000"/>
              <a:gd name="connsiteY24" fmla="*/ 6928 h 10000"/>
              <a:gd name="connsiteX25" fmla="*/ 8478 w 10000"/>
              <a:gd name="connsiteY25" fmla="*/ 6816 h 10000"/>
              <a:gd name="connsiteX26" fmla="*/ 8478 w 10000"/>
              <a:gd name="connsiteY26" fmla="*/ 6768 h 10000"/>
              <a:gd name="connsiteX27" fmla="*/ 8382 w 10000"/>
              <a:gd name="connsiteY27" fmla="*/ 6640 h 10000"/>
              <a:gd name="connsiteX28" fmla="*/ 8356 w 10000"/>
              <a:gd name="connsiteY28" fmla="*/ 6928 h 10000"/>
              <a:gd name="connsiteX29" fmla="*/ 8409 w 10000"/>
              <a:gd name="connsiteY29" fmla="*/ 7184 h 10000"/>
              <a:gd name="connsiteX30" fmla="*/ 8393 w 10000"/>
              <a:gd name="connsiteY30" fmla="*/ 7184 h 10000"/>
              <a:gd name="connsiteX31" fmla="*/ 8297 w 10000"/>
              <a:gd name="connsiteY31" fmla="*/ 6928 h 10000"/>
              <a:gd name="connsiteX32" fmla="*/ 8254 w 10000"/>
              <a:gd name="connsiteY32" fmla="*/ 6481 h 10000"/>
              <a:gd name="connsiteX33" fmla="*/ 8217 w 10000"/>
              <a:gd name="connsiteY33" fmla="*/ 6481 h 10000"/>
              <a:gd name="connsiteX34" fmla="*/ 8201 w 10000"/>
              <a:gd name="connsiteY34" fmla="*/ 6640 h 10000"/>
              <a:gd name="connsiteX35" fmla="*/ 8115 w 10000"/>
              <a:gd name="connsiteY35" fmla="*/ 6512 h 10000"/>
              <a:gd name="connsiteX36" fmla="*/ 8078 w 10000"/>
              <a:gd name="connsiteY36" fmla="*/ 6720 h 10000"/>
              <a:gd name="connsiteX37" fmla="*/ 8078 w 10000"/>
              <a:gd name="connsiteY37" fmla="*/ 6559 h 10000"/>
              <a:gd name="connsiteX38" fmla="*/ 7939 w 10000"/>
              <a:gd name="connsiteY38" fmla="*/ 6896 h 10000"/>
              <a:gd name="connsiteX39" fmla="*/ 7854 w 10000"/>
              <a:gd name="connsiteY39" fmla="*/ 6896 h 10000"/>
              <a:gd name="connsiteX40" fmla="*/ 7645 w 10000"/>
              <a:gd name="connsiteY40" fmla="*/ 7392 h 10000"/>
              <a:gd name="connsiteX41" fmla="*/ 7603 w 10000"/>
              <a:gd name="connsiteY41" fmla="*/ 7233 h 10000"/>
              <a:gd name="connsiteX42" fmla="*/ 7635 w 10000"/>
              <a:gd name="connsiteY42" fmla="*/ 7552 h 10000"/>
              <a:gd name="connsiteX43" fmla="*/ 7533 w 10000"/>
              <a:gd name="connsiteY43" fmla="*/ 7552 h 10000"/>
              <a:gd name="connsiteX44" fmla="*/ 7453 w 10000"/>
              <a:gd name="connsiteY44" fmla="*/ 8256 h 10000"/>
              <a:gd name="connsiteX45" fmla="*/ 7330 w 10000"/>
              <a:gd name="connsiteY45" fmla="*/ 8464 h 10000"/>
              <a:gd name="connsiteX46" fmla="*/ 7368 w 10000"/>
              <a:gd name="connsiteY46" fmla="*/ 8720 h 10000"/>
              <a:gd name="connsiteX47" fmla="*/ 7341 w 10000"/>
              <a:gd name="connsiteY47" fmla="*/ 8880 h 10000"/>
              <a:gd name="connsiteX48" fmla="*/ 7261 w 10000"/>
              <a:gd name="connsiteY48" fmla="*/ 8768 h 10000"/>
              <a:gd name="connsiteX49" fmla="*/ 7192 w 10000"/>
              <a:gd name="connsiteY49" fmla="*/ 9345 h 10000"/>
              <a:gd name="connsiteX50" fmla="*/ 7160 w 10000"/>
              <a:gd name="connsiteY50" fmla="*/ 9345 h 10000"/>
              <a:gd name="connsiteX51" fmla="*/ 7149 w 10000"/>
              <a:gd name="connsiteY51" fmla="*/ 9088 h 10000"/>
              <a:gd name="connsiteX52" fmla="*/ 7122 w 10000"/>
              <a:gd name="connsiteY52" fmla="*/ 9264 h 10000"/>
              <a:gd name="connsiteX53" fmla="*/ 7090 w 10000"/>
              <a:gd name="connsiteY53" fmla="*/ 9504 h 10000"/>
              <a:gd name="connsiteX54" fmla="*/ 6887 w 10000"/>
              <a:gd name="connsiteY54" fmla="*/ 9504 h 10000"/>
              <a:gd name="connsiteX55" fmla="*/ 6845 w 10000"/>
              <a:gd name="connsiteY55" fmla="*/ 10000 h 10000"/>
              <a:gd name="connsiteX56" fmla="*/ 6818 w 10000"/>
              <a:gd name="connsiteY56" fmla="*/ 9584 h 10000"/>
              <a:gd name="connsiteX57" fmla="*/ 6620 w 10000"/>
              <a:gd name="connsiteY57" fmla="*/ 9792 h 10000"/>
              <a:gd name="connsiteX58" fmla="*/ 6677 w 10000"/>
              <a:gd name="connsiteY58" fmla="*/ 7063 h 10000"/>
              <a:gd name="connsiteX59" fmla="*/ 6616 w 10000"/>
              <a:gd name="connsiteY59" fmla="*/ 7232 h 10000"/>
              <a:gd name="connsiteX60" fmla="*/ 6417 w 10000"/>
              <a:gd name="connsiteY60" fmla="*/ 7337 h 10000"/>
              <a:gd name="connsiteX61" fmla="*/ 6500 w 10000"/>
              <a:gd name="connsiteY61" fmla="*/ 7337 h 10000"/>
              <a:gd name="connsiteX62" fmla="*/ 6333 w 10000"/>
              <a:gd name="connsiteY62" fmla="*/ 7656 h 10000"/>
              <a:gd name="connsiteX63" fmla="*/ 6333 w 10000"/>
              <a:gd name="connsiteY63" fmla="*/ 7337 h 10000"/>
              <a:gd name="connsiteX64" fmla="*/ 6250 w 10000"/>
              <a:gd name="connsiteY64" fmla="*/ 7337 h 10000"/>
              <a:gd name="connsiteX65" fmla="*/ 6167 w 10000"/>
              <a:gd name="connsiteY65" fmla="*/ 7337 h 10000"/>
              <a:gd name="connsiteX66" fmla="*/ 5917 w 10000"/>
              <a:gd name="connsiteY66" fmla="*/ 7337 h 10000"/>
              <a:gd name="connsiteX67" fmla="*/ 5879 w 10000"/>
              <a:gd name="connsiteY67" fmla="*/ 6977 h 10000"/>
              <a:gd name="connsiteX68" fmla="*/ 5753 w 10000"/>
              <a:gd name="connsiteY68" fmla="*/ 7138 h 10000"/>
              <a:gd name="connsiteX69" fmla="*/ 5700 w 10000"/>
              <a:gd name="connsiteY69" fmla="*/ 7177 h 10000"/>
              <a:gd name="connsiteX70" fmla="*/ 5559 w 10000"/>
              <a:gd name="connsiteY70" fmla="*/ 7199 h 10000"/>
              <a:gd name="connsiteX71" fmla="*/ 5472 w 10000"/>
              <a:gd name="connsiteY71" fmla="*/ 7208 h 10000"/>
              <a:gd name="connsiteX72" fmla="*/ 5335 w 10000"/>
              <a:gd name="connsiteY72" fmla="*/ 7877 h 10000"/>
              <a:gd name="connsiteX73" fmla="*/ 5268 w 10000"/>
              <a:gd name="connsiteY73" fmla="*/ 7398 h 10000"/>
              <a:gd name="connsiteX74" fmla="*/ 5151 w 10000"/>
              <a:gd name="connsiteY74" fmla="*/ 7407 h 10000"/>
              <a:gd name="connsiteX75" fmla="*/ 5108 w 10000"/>
              <a:gd name="connsiteY75" fmla="*/ 8156 h 10000"/>
              <a:gd name="connsiteX76" fmla="*/ 5076 w 10000"/>
              <a:gd name="connsiteY76" fmla="*/ 7989 h 10000"/>
              <a:gd name="connsiteX77" fmla="*/ 5000 w 10000"/>
              <a:gd name="connsiteY77" fmla="*/ 7976 h 10000"/>
              <a:gd name="connsiteX78" fmla="*/ 5083 w 10000"/>
              <a:gd name="connsiteY78" fmla="*/ 7337 h 10000"/>
              <a:gd name="connsiteX79" fmla="*/ 5083 w 10000"/>
              <a:gd name="connsiteY79" fmla="*/ 8294 h 10000"/>
              <a:gd name="connsiteX80" fmla="*/ 4958 w 10000"/>
              <a:gd name="connsiteY80" fmla="*/ 6775 h 10000"/>
              <a:gd name="connsiteX81" fmla="*/ 4917 w 10000"/>
              <a:gd name="connsiteY81" fmla="*/ 7018 h 10000"/>
              <a:gd name="connsiteX82" fmla="*/ 4833 w 10000"/>
              <a:gd name="connsiteY82" fmla="*/ 6699 h 10000"/>
              <a:gd name="connsiteX83" fmla="*/ 4597 w 10000"/>
              <a:gd name="connsiteY83" fmla="*/ 7949 h 10000"/>
              <a:gd name="connsiteX84" fmla="*/ 4677 w 10000"/>
              <a:gd name="connsiteY84" fmla="*/ 7758 h 10000"/>
              <a:gd name="connsiteX85" fmla="*/ 4592 w 10000"/>
              <a:gd name="connsiteY85" fmla="*/ 7717 h 10000"/>
              <a:gd name="connsiteX86" fmla="*/ 4497 w 10000"/>
              <a:gd name="connsiteY86" fmla="*/ 7741 h 10000"/>
              <a:gd name="connsiteX87" fmla="*/ 4359 w 10000"/>
              <a:gd name="connsiteY87" fmla="*/ 7908 h 10000"/>
              <a:gd name="connsiteX88" fmla="*/ 4337 w 10000"/>
              <a:gd name="connsiteY88" fmla="*/ 7764 h 10000"/>
              <a:gd name="connsiteX89" fmla="*/ 4345 w 10000"/>
              <a:gd name="connsiteY89" fmla="*/ 6926 h 10000"/>
              <a:gd name="connsiteX90" fmla="*/ 4122 w 10000"/>
              <a:gd name="connsiteY90" fmla="*/ 7657 h 10000"/>
              <a:gd name="connsiteX91" fmla="*/ 4058 w 10000"/>
              <a:gd name="connsiteY91" fmla="*/ 7178 h 10000"/>
              <a:gd name="connsiteX92" fmla="*/ 3954 w 10000"/>
              <a:gd name="connsiteY92" fmla="*/ 7091 h 10000"/>
              <a:gd name="connsiteX93" fmla="*/ 4044 w 10000"/>
              <a:gd name="connsiteY93" fmla="*/ 7625 h 10000"/>
              <a:gd name="connsiteX94" fmla="*/ 3833 w 10000"/>
              <a:gd name="connsiteY94" fmla="*/ 7018 h 10000"/>
              <a:gd name="connsiteX95" fmla="*/ 3719 w 10000"/>
              <a:gd name="connsiteY95" fmla="*/ 7098 h 10000"/>
              <a:gd name="connsiteX96" fmla="*/ 3750 w 10000"/>
              <a:gd name="connsiteY96" fmla="*/ 6381 h 10000"/>
              <a:gd name="connsiteX97" fmla="*/ 3631 w 10000"/>
              <a:gd name="connsiteY97" fmla="*/ 6481 h 10000"/>
              <a:gd name="connsiteX98" fmla="*/ 3615 w 10000"/>
              <a:gd name="connsiteY98" fmla="*/ 6481 h 10000"/>
              <a:gd name="connsiteX99" fmla="*/ 3465 w 10000"/>
              <a:gd name="connsiteY99" fmla="*/ 6512 h 10000"/>
              <a:gd name="connsiteX100" fmla="*/ 3406 w 10000"/>
              <a:gd name="connsiteY100" fmla="*/ 6016 h 10000"/>
              <a:gd name="connsiteX101" fmla="*/ 3198 w 10000"/>
              <a:gd name="connsiteY101" fmla="*/ 5936 h 10000"/>
              <a:gd name="connsiteX102" fmla="*/ 3091 w 10000"/>
              <a:gd name="connsiteY102" fmla="*/ 5984 h 10000"/>
              <a:gd name="connsiteX103" fmla="*/ 3006 w 10000"/>
              <a:gd name="connsiteY103" fmla="*/ 5649 h 10000"/>
              <a:gd name="connsiteX104" fmla="*/ 2990 w 10000"/>
              <a:gd name="connsiteY104" fmla="*/ 5649 h 10000"/>
              <a:gd name="connsiteX105" fmla="*/ 2936 w 10000"/>
              <a:gd name="connsiteY105" fmla="*/ 6096 h 10000"/>
              <a:gd name="connsiteX106" fmla="*/ 2910 w 10000"/>
              <a:gd name="connsiteY106" fmla="*/ 6064 h 10000"/>
              <a:gd name="connsiteX107" fmla="*/ 2851 w 10000"/>
              <a:gd name="connsiteY107" fmla="*/ 5312 h 10000"/>
              <a:gd name="connsiteX108" fmla="*/ 2840 w 10000"/>
              <a:gd name="connsiteY108" fmla="*/ 5312 h 10000"/>
              <a:gd name="connsiteX109" fmla="*/ 2840 w 10000"/>
              <a:gd name="connsiteY109" fmla="*/ 5520 h 10000"/>
              <a:gd name="connsiteX110" fmla="*/ 2798 w 10000"/>
              <a:gd name="connsiteY110" fmla="*/ 5392 h 10000"/>
              <a:gd name="connsiteX111" fmla="*/ 2814 w 10000"/>
              <a:gd name="connsiteY111" fmla="*/ 4896 h 10000"/>
              <a:gd name="connsiteX112" fmla="*/ 2563 w 10000"/>
              <a:gd name="connsiteY112" fmla="*/ 4768 h 10000"/>
              <a:gd name="connsiteX113" fmla="*/ 2440 w 10000"/>
              <a:gd name="connsiteY113" fmla="*/ 5025 h 10000"/>
              <a:gd name="connsiteX114" fmla="*/ 2023 w 10000"/>
              <a:gd name="connsiteY114" fmla="*/ 3649 h 10000"/>
              <a:gd name="connsiteX115" fmla="*/ 2034 w 10000"/>
              <a:gd name="connsiteY115" fmla="*/ 3856 h 10000"/>
              <a:gd name="connsiteX116" fmla="*/ 1815 w 10000"/>
              <a:gd name="connsiteY116" fmla="*/ 3745 h 10000"/>
              <a:gd name="connsiteX117" fmla="*/ 1815 w 10000"/>
              <a:gd name="connsiteY117" fmla="*/ 3615 h 10000"/>
              <a:gd name="connsiteX118" fmla="*/ 1842 w 10000"/>
              <a:gd name="connsiteY118" fmla="*/ 3232 h 10000"/>
              <a:gd name="connsiteX119" fmla="*/ 1773 w 10000"/>
              <a:gd name="connsiteY119" fmla="*/ 2992 h 10000"/>
              <a:gd name="connsiteX120" fmla="*/ 1580 w 10000"/>
              <a:gd name="connsiteY120" fmla="*/ 2783 h 10000"/>
              <a:gd name="connsiteX121" fmla="*/ 1468 w 10000"/>
              <a:gd name="connsiteY121" fmla="*/ 2944 h 10000"/>
              <a:gd name="connsiteX122" fmla="*/ 1468 w 10000"/>
              <a:gd name="connsiteY122" fmla="*/ 3568 h 10000"/>
              <a:gd name="connsiteX123" fmla="*/ 1442 w 10000"/>
              <a:gd name="connsiteY123" fmla="*/ 3615 h 10000"/>
              <a:gd name="connsiteX124" fmla="*/ 1383 w 10000"/>
              <a:gd name="connsiteY124" fmla="*/ 3615 h 10000"/>
              <a:gd name="connsiteX125" fmla="*/ 1233 w 10000"/>
              <a:gd name="connsiteY125" fmla="*/ 3152 h 10000"/>
              <a:gd name="connsiteX126" fmla="*/ 1095 w 10000"/>
              <a:gd name="connsiteY126" fmla="*/ 3952 h 10000"/>
              <a:gd name="connsiteX127" fmla="*/ 1041 w 10000"/>
              <a:gd name="connsiteY127" fmla="*/ 3904 h 10000"/>
              <a:gd name="connsiteX128" fmla="*/ 886 w 10000"/>
              <a:gd name="connsiteY128" fmla="*/ 2864 h 10000"/>
              <a:gd name="connsiteX129" fmla="*/ 721 w 10000"/>
              <a:gd name="connsiteY129" fmla="*/ 2576 h 10000"/>
              <a:gd name="connsiteX130" fmla="*/ 625 w 10000"/>
              <a:gd name="connsiteY130" fmla="*/ 2656 h 10000"/>
              <a:gd name="connsiteX131" fmla="*/ 651 w 10000"/>
              <a:gd name="connsiteY131" fmla="*/ 2288 h 10000"/>
              <a:gd name="connsiteX132" fmla="*/ 358 w 10000"/>
              <a:gd name="connsiteY132" fmla="*/ 2112 h 10000"/>
              <a:gd name="connsiteX133" fmla="*/ 416 w 10000"/>
              <a:gd name="connsiteY133" fmla="*/ 1904 h 10000"/>
              <a:gd name="connsiteX134" fmla="*/ 374 w 10000"/>
              <a:gd name="connsiteY134" fmla="*/ 1904 h 10000"/>
              <a:gd name="connsiteX135" fmla="*/ 251 w 10000"/>
              <a:gd name="connsiteY135" fmla="*/ 2112 h 10000"/>
              <a:gd name="connsiteX136" fmla="*/ 304 w 10000"/>
              <a:gd name="connsiteY136" fmla="*/ 1904 h 10000"/>
              <a:gd name="connsiteX137" fmla="*/ 320 w 10000"/>
              <a:gd name="connsiteY137" fmla="*/ 1824 h 10000"/>
              <a:gd name="connsiteX138" fmla="*/ 155 w 10000"/>
              <a:gd name="connsiteY138" fmla="*/ 2000 h 10000"/>
              <a:gd name="connsiteX139" fmla="*/ 155 w 10000"/>
              <a:gd name="connsiteY139" fmla="*/ 959 h 10000"/>
              <a:gd name="connsiteX140" fmla="*/ 43 w 10000"/>
              <a:gd name="connsiteY140" fmla="*/ 880 h 10000"/>
              <a:gd name="connsiteX141" fmla="*/ 0 w 10000"/>
              <a:gd name="connsiteY141" fmla="*/ 1088 h 10000"/>
              <a:gd name="connsiteX142" fmla="*/ 0 w 10000"/>
              <a:gd name="connsiteY142" fmla="*/ 0 h 10000"/>
              <a:gd name="connsiteX0" fmla="*/ 0 w 10000"/>
              <a:gd name="connsiteY0" fmla="*/ 0 h 10000"/>
              <a:gd name="connsiteX1" fmla="*/ 10000 w 10000"/>
              <a:gd name="connsiteY1" fmla="*/ 0 h 10000"/>
              <a:gd name="connsiteX2" fmla="*/ 10000 w 10000"/>
              <a:gd name="connsiteY2" fmla="*/ 5936 h 10000"/>
              <a:gd name="connsiteX3" fmla="*/ 9920 w 10000"/>
              <a:gd name="connsiteY3" fmla="*/ 5776 h 10000"/>
              <a:gd name="connsiteX4" fmla="*/ 9754 w 10000"/>
              <a:gd name="connsiteY4" fmla="*/ 6144 h 10000"/>
              <a:gd name="connsiteX5" fmla="*/ 9712 w 10000"/>
              <a:gd name="connsiteY5" fmla="*/ 7025 h 10000"/>
              <a:gd name="connsiteX6" fmla="*/ 9349 w 10000"/>
              <a:gd name="connsiteY6" fmla="*/ 7552 h 10000"/>
              <a:gd name="connsiteX7" fmla="*/ 9279 w 10000"/>
              <a:gd name="connsiteY7" fmla="*/ 7344 h 10000"/>
              <a:gd name="connsiteX8" fmla="*/ 9253 w 10000"/>
              <a:gd name="connsiteY8" fmla="*/ 7392 h 10000"/>
              <a:gd name="connsiteX9" fmla="*/ 9242 w 10000"/>
              <a:gd name="connsiteY9" fmla="*/ 7761 h 10000"/>
              <a:gd name="connsiteX10" fmla="*/ 9156 w 10000"/>
              <a:gd name="connsiteY10" fmla="*/ 7808 h 10000"/>
              <a:gd name="connsiteX11" fmla="*/ 9034 w 10000"/>
              <a:gd name="connsiteY11" fmla="*/ 7392 h 10000"/>
              <a:gd name="connsiteX12" fmla="*/ 9071 w 10000"/>
              <a:gd name="connsiteY12" fmla="*/ 7233 h 10000"/>
              <a:gd name="connsiteX13" fmla="*/ 9007 w 10000"/>
              <a:gd name="connsiteY13" fmla="*/ 6976 h 10000"/>
              <a:gd name="connsiteX14" fmla="*/ 8825 w 10000"/>
              <a:gd name="connsiteY14" fmla="*/ 7184 h 10000"/>
              <a:gd name="connsiteX15" fmla="*/ 8809 w 10000"/>
              <a:gd name="connsiteY15" fmla="*/ 7056 h 10000"/>
              <a:gd name="connsiteX16" fmla="*/ 8868 w 10000"/>
              <a:gd name="connsiteY16" fmla="*/ 6896 h 10000"/>
              <a:gd name="connsiteX17" fmla="*/ 8836 w 10000"/>
              <a:gd name="connsiteY17" fmla="*/ 6768 h 10000"/>
              <a:gd name="connsiteX18" fmla="*/ 8756 w 10000"/>
              <a:gd name="connsiteY18" fmla="*/ 6848 h 10000"/>
              <a:gd name="connsiteX19" fmla="*/ 8671 w 10000"/>
              <a:gd name="connsiteY19" fmla="*/ 6512 h 10000"/>
              <a:gd name="connsiteX20" fmla="*/ 8697 w 10000"/>
              <a:gd name="connsiteY20" fmla="*/ 6224 h 10000"/>
              <a:gd name="connsiteX21" fmla="*/ 8628 w 10000"/>
              <a:gd name="connsiteY21" fmla="*/ 6305 h 10000"/>
              <a:gd name="connsiteX22" fmla="*/ 8590 w 10000"/>
              <a:gd name="connsiteY22" fmla="*/ 7056 h 10000"/>
              <a:gd name="connsiteX23" fmla="*/ 8436 w 10000"/>
              <a:gd name="connsiteY23" fmla="*/ 6976 h 10000"/>
              <a:gd name="connsiteX24" fmla="*/ 8436 w 10000"/>
              <a:gd name="connsiteY24" fmla="*/ 6928 h 10000"/>
              <a:gd name="connsiteX25" fmla="*/ 8478 w 10000"/>
              <a:gd name="connsiteY25" fmla="*/ 6816 h 10000"/>
              <a:gd name="connsiteX26" fmla="*/ 8478 w 10000"/>
              <a:gd name="connsiteY26" fmla="*/ 6768 h 10000"/>
              <a:gd name="connsiteX27" fmla="*/ 8382 w 10000"/>
              <a:gd name="connsiteY27" fmla="*/ 6640 h 10000"/>
              <a:gd name="connsiteX28" fmla="*/ 8356 w 10000"/>
              <a:gd name="connsiteY28" fmla="*/ 6928 h 10000"/>
              <a:gd name="connsiteX29" fmla="*/ 8409 w 10000"/>
              <a:gd name="connsiteY29" fmla="*/ 7184 h 10000"/>
              <a:gd name="connsiteX30" fmla="*/ 8393 w 10000"/>
              <a:gd name="connsiteY30" fmla="*/ 7184 h 10000"/>
              <a:gd name="connsiteX31" fmla="*/ 8297 w 10000"/>
              <a:gd name="connsiteY31" fmla="*/ 6928 h 10000"/>
              <a:gd name="connsiteX32" fmla="*/ 8254 w 10000"/>
              <a:gd name="connsiteY32" fmla="*/ 6481 h 10000"/>
              <a:gd name="connsiteX33" fmla="*/ 8217 w 10000"/>
              <a:gd name="connsiteY33" fmla="*/ 6481 h 10000"/>
              <a:gd name="connsiteX34" fmla="*/ 8201 w 10000"/>
              <a:gd name="connsiteY34" fmla="*/ 6640 h 10000"/>
              <a:gd name="connsiteX35" fmla="*/ 8115 w 10000"/>
              <a:gd name="connsiteY35" fmla="*/ 6512 h 10000"/>
              <a:gd name="connsiteX36" fmla="*/ 8078 w 10000"/>
              <a:gd name="connsiteY36" fmla="*/ 6720 h 10000"/>
              <a:gd name="connsiteX37" fmla="*/ 8078 w 10000"/>
              <a:gd name="connsiteY37" fmla="*/ 6559 h 10000"/>
              <a:gd name="connsiteX38" fmla="*/ 7939 w 10000"/>
              <a:gd name="connsiteY38" fmla="*/ 6896 h 10000"/>
              <a:gd name="connsiteX39" fmla="*/ 7854 w 10000"/>
              <a:gd name="connsiteY39" fmla="*/ 6896 h 10000"/>
              <a:gd name="connsiteX40" fmla="*/ 7645 w 10000"/>
              <a:gd name="connsiteY40" fmla="*/ 7392 h 10000"/>
              <a:gd name="connsiteX41" fmla="*/ 7603 w 10000"/>
              <a:gd name="connsiteY41" fmla="*/ 7233 h 10000"/>
              <a:gd name="connsiteX42" fmla="*/ 7635 w 10000"/>
              <a:gd name="connsiteY42" fmla="*/ 7552 h 10000"/>
              <a:gd name="connsiteX43" fmla="*/ 7533 w 10000"/>
              <a:gd name="connsiteY43" fmla="*/ 7552 h 10000"/>
              <a:gd name="connsiteX44" fmla="*/ 7453 w 10000"/>
              <a:gd name="connsiteY44" fmla="*/ 8256 h 10000"/>
              <a:gd name="connsiteX45" fmla="*/ 7330 w 10000"/>
              <a:gd name="connsiteY45" fmla="*/ 8464 h 10000"/>
              <a:gd name="connsiteX46" fmla="*/ 7368 w 10000"/>
              <a:gd name="connsiteY46" fmla="*/ 8720 h 10000"/>
              <a:gd name="connsiteX47" fmla="*/ 7341 w 10000"/>
              <a:gd name="connsiteY47" fmla="*/ 8880 h 10000"/>
              <a:gd name="connsiteX48" fmla="*/ 7261 w 10000"/>
              <a:gd name="connsiteY48" fmla="*/ 8768 h 10000"/>
              <a:gd name="connsiteX49" fmla="*/ 7192 w 10000"/>
              <a:gd name="connsiteY49" fmla="*/ 9345 h 10000"/>
              <a:gd name="connsiteX50" fmla="*/ 7160 w 10000"/>
              <a:gd name="connsiteY50" fmla="*/ 9345 h 10000"/>
              <a:gd name="connsiteX51" fmla="*/ 7149 w 10000"/>
              <a:gd name="connsiteY51" fmla="*/ 9088 h 10000"/>
              <a:gd name="connsiteX52" fmla="*/ 7122 w 10000"/>
              <a:gd name="connsiteY52" fmla="*/ 9264 h 10000"/>
              <a:gd name="connsiteX53" fmla="*/ 7090 w 10000"/>
              <a:gd name="connsiteY53" fmla="*/ 9504 h 10000"/>
              <a:gd name="connsiteX54" fmla="*/ 6887 w 10000"/>
              <a:gd name="connsiteY54" fmla="*/ 9504 h 10000"/>
              <a:gd name="connsiteX55" fmla="*/ 6845 w 10000"/>
              <a:gd name="connsiteY55" fmla="*/ 10000 h 10000"/>
              <a:gd name="connsiteX56" fmla="*/ 6818 w 10000"/>
              <a:gd name="connsiteY56" fmla="*/ 9584 h 10000"/>
              <a:gd name="connsiteX57" fmla="*/ 6828 w 10000"/>
              <a:gd name="connsiteY57" fmla="*/ 7240 h 10000"/>
              <a:gd name="connsiteX58" fmla="*/ 6677 w 10000"/>
              <a:gd name="connsiteY58" fmla="*/ 7063 h 10000"/>
              <a:gd name="connsiteX59" fmla="*/ 6616 w 10000"/>
              <a:gd name="connsiteY59" fmla="*/ 7232 h 10000"/>
              <a:gd name="connsiteX60" fmla="*/ 6417 w 10000"/>
              <a:gd name="connsiteY60" fmla="*/ 7337 h 10000"/>
              <a:gd name="connsiteX61" fmla="*/ 6500 w 10000"/>
              <a:gd name="connsiteY61" fmla="*/ 7337 h 10000"/>
              <a:gd name="connsiteX62" fmla="*/ 6333 w 10000"/>
              <a:gd name="connsiteY62" fmla="*/ 7656 h 10000"/>
              <a:gd name="connsiteX63" fmla="*/ 6333 w 10000"/>
              <a:gd name="connsiteY63" fmla="*/ 7337 h 10000"/>
              <a:gd name="connsiteX64" fmla="*/ 6250 w 10000"/>
              <a:gd name="connsiteY64" fmla="*/ 7337 h 10000"/>
              <a:gd name="connsiteX65" fmla="*/ 6167 w 10000"/>
              <a:gd name="connsiteY65" fmla="*/ 7337 h 10000"/>
              <a:gd name="connsiteX66" fmla="*/ 5917 w 10000"/>
              <a:gd name="connsiteY66" fmla="*/ 7337 h 10000"/>
              <a:gd name="connsiteX67" fmla="*/ 5879 w 10000"/>
              <a:gd name="connsiteY67" fmla="*/ 6977 h 10000"/>
              <a:gd name="connsiteX68" fmla="*/ 5753 w 10000"/>
              <a:gd name="connsiteY68" fmla="*/ 7138 h 10000"/>
              <a:gd name="connsiteX69" fmla="*/ 5700 w 10000"/>
              <a:gd name="connsiteY69" fmla="*/ 7177 h 10000"/>
              <a:gd name="connsiteX70" fmla="*/ 5559 w 10000"/>
              <a:gd name="connsiteY70" fmla="*/ 7199 h 10000"/>
              <a:gd name="connsiteX71" fmla="*/ 5472 w 10000"/>
              <a:gd name="connsiteY71" fmla="*/ 7208 h 10000"/>
              <a:gd name="connsiteX72" fmla="*/ 5335 w 10000"/>
              <a:gd name="connsiteY72" fmla="*/ 7877 h 10000"/>
              <a:gd name="connsiteX73" fmla="*/ 5268 w 10000"/>
              <a:gd name="connsiteY73" fmla="*/ 7398 h 10000"/>
              <a:gd name="connsiteX74" fmla="*/ 5151 w 10000"/>
              <a:gd name="connsiteY74" fmla="*/ 7407 h 10000"/>
              <a:gd name="connsiteX75" fmla="*/ 5108 w 10000"/>
              <a:gd name="connsiteY75" fmla="*/ 8156 h 10000"/>
              <a:gd name="connsiteX76" fmla="*/ 5076 w 10000"/>
              <a:gd name="connsiteY76" fmla="*/ 7989 h 10000"/>
              <a:gd name="connsiteX77" fmla="*/ 5000 w 10000"/>
              <a:gd name="connsiteY77" fmla="*/ 7976 h 10000"/>
              <a:gd name="connsiteX78" fmla="*/ 5083 w 10000"/>
              <a:gd name="connsiteY78" fmla="*/ 7337 h 10000"/>
              <a:gd name="connsiteX79" fmla="*/ 5083 w 10000"/>
              <a:gd name="connsiteY79" fmla="*/ 8294 h 10000"/>
              <a:gd name="connsiteX80" fmla="*/ 4958 w 10000"/>
              <a:gd name="connsiteY80" fmla="*/ 6775 h 10000"/>
              <a:gd name="connsiteX81" fmla="*/ 4917 w 10000"/>
              <a:gd name="connsiteY81" fmla="*/ 7018 h 10000"/>
              <a:gd name="connsiteX82" fmla="*/ 4833 w 10000"/>
              <a:gd name="connsiteY82" fmla="*/ 6699 h 10000"/>
              <a:gd name="connsiteX83" fmla="*/ 4597 w 10000"/>
              <a:gd name="connsiteY83" fmla="*/ 7949 h 10000"/>
              <a:gd name="connsiteX84" fmla="*/ 4677 w 10000"/>
              <a:gd name="connsiteY84" fmla="*/ 7758 h 10000"/>
              <a:gd name="connsiteX85" fmla="*/ 4592 w 10000"/>
              <a:gd name="connsiteY85" fmla="*/ 7717 h 10000"/>
              <a:gd name="connsiteX86" fmla="*/ 4497 w 10000"/>
              <a:gd name="connsiteY86" fmla="*/ 7741 h 10000"/>
              <a:gd name="connsiteX87" fmla="*/ 4359 w 10000"/>
              <a:gd name="connsiteY87" fmla="*/ 7908 h 10000"/>
              <a:gd name="connsiteX88" fmla="*/ 4337 w 10000"/>
              <a:gd name="connsiteY88" fmla="*/ 7764 h 10000"/>
              <a:gd name="connsiteX89" fmla="*/ 4345 w 10000"/>
              <a:gd name="connsiteY89" fmla="*/ 6926 h 10000"/>
              <a:gd name="connsiteX90" fmla="*/ 4122 w 10000"/>
              <a:gd name="connsiteY90" fmla="*/ 7657 h 10000"/>
              <a:gd name="connsiteX91" fmla="*/ 4058 w 10000"/>
              <a:gd name="connsiteY91" fmla="*/ 7178 h 10000"/>
              <a:gd name="connsiteX92" fmla="*/ 3954 w 10000"/>
              <a:gd name="connsiteY92" fmla="*/ 7091 h 10000"/>
              <a:gd name="connsiteX93" fmla="*/ 4044 w 10000"/>
              <a:gd name="connsiteY93" fmla="*/ 7625 h 10000"/>
              <a:gd name="connsiteX94" fmla="*/ 3833 w 10000"/>
              <a:gd name="connsiteY94" fmla="*/ 7018 h 10000"/>
              <a:gd name="connsiteX95" fmla="*/ 3719 w 10000"/>
              <a:gd name="connsiteY95" fmla="*/ 7098 h 10000"/>
              <a:gd name="connsiteX96" fmla="*/ 3750 w 10000"/>
              <a:gd name="connsiteY96" fmla="*/ 6381 h 10000"/>
              <a:gd name="connsiteX97" fmla="*/ 3631 w 10000"/>
              <a:gd name="connsiteY97" fmla="*/ 6481 h 10000"/>
              <a:gd name="connsiteX98" fmla="*/ 3615 w 10000"/>
              <a:gd name="connsiteY98" fmla="*/ 6481 h 10000"/>
              <a:gd name="connsiteX99" fmla="*/ 3465 w 10000"/>
              <a:gd name="connsiteY99" fmla="*/ 6512 h 10000"/>
              <a:gd name="connsiteX100" fmla="*/ 3406 w 10000"/>
              <a:gd name="connsiteY100" fmla="*/ 6016 h 10000"/>
              <a:gd name="connsiteX101" fmla="*/ 3198 w 10000"/>
              <a:gd name="connsiteY101" fmla="*/ 5936 h 10000"/>
              <a:gd name="connsiteX102" fmla="*/ 3091 w 10000"/>
              <a:gd name="connsiteY102" fmla="*/ 5984 h 10000"/>
              <a:gd name="connsiteX103" fmla="*/ 3006 w 10000"/>
              <a:gd name="connsiteY103" fmla="*/ 5649 h 10000"/>
              <a:gd name="connsiteX104" fmla="*/ 2990 w 10000"/>
              <a:gd name="connsiteY104" fmla="*/ 5649 h 10000"/>
              <a:gd name="connsiteX105" fmla="*/ 2936 w 10000"/>
              <a:gd name="connsiteY105" fmla="*/ 6096 h 10000"/>
              <a:gd name="connsiteX106" fmla="*/ 2910 w 10000"/>
              <a:gd name="connsiteY106" fmla="*/ 6064 h 10000"/>
              <a:gd name="connsiteX107" fmla="*/ 2851 w 10000"/>
              <a:gd name="connsiteY107" fmla="*/ 5312 h 10000"/>
              <a:gd name="connsiteX108" fmla="*/ 2840 w 10000"/>
              <a:gd name="connsiteY108" fmla="*/ 5312 h 10000"/>
              <a:gd name="connsiteX109" fmla="*/ 2840 w 10000"/>
              <a:gd name="connsiteY109" fmla="*/ 5520 h 10000"/>
              <a:gd name="connsiteX110" fmla="*/ 2798 w 10000"/>
              <a:gd name="connsiteY110" fmla="*/ 5392 h 10000"/>
              <a:gd name="connsiteX111" fmla="*/ 2814 w 10000"/>
              <a:gd name="connsiteY111" fmla="*/ 4896 h 10000"/>
              <a:gd name="connsiteX112" fmla="*/ 2563 w 10000"/>
              <a:gd name="connsiteY112" fmla="*/ 4768 h 10000"/>
              <a:gd name="connsiteX113" fmla="*/ 2440 w 10000"/>
              <a:gd name="connsiteY113" fmla="*/ 5025 h 10000"/>
              <a:gd name="connsiteX114" fmla="*/ 2023 w 10000"/>
              <a:gd name="connsiteY114" fmla="*/ 3649 h 10000"/>
              <a:gd name="connsiteX115" fmla="*/ 2034 w 10000"/>
              <a:gd name="connsiteY115" fmla="*/ 3856 h 10000"/>
              <a:gd name="connsiteX116" fmla="*/ 1815 w 10000"/>
              <a:gd name="connsiteY116" fmla="*/ 3745 h 10000"/>
              <a:gd name="connsiteX117" fmla="*/ 1815 w 10000"/>
              <a:gd name="connsiteY117" fmla="*/ 3615 h 10000"/>
              <a:gd name="connsiteX118" fmla="*/ 1842 w 10000"/>
              <a:gd name="connsiteY118" fmla="*/ 3232 h 10000"/>
              <a:gd name="connsiteX119" fmla="*/ 1773 w 10000"/>
              <a:gd name="connsiteY119" fmla="*/ 2992 h 10000"/>
              <a:gd name="connsiteX120" fmla="*/ 1580 w 10000"/>
              <a:gd name="connsiteY120" fmla="*/ 2783 h 10000"/>
              <a:gd name="connsiteX121" fmla="*/ 1468 w 10000"/>
              <a:gd name="connsiteY121" fmla="*/ 2944 h 10000"/>
              <a:gd name="connsiteX122" fmla="*/ 1468 w 10000"/>
              <a:gd name="connsiteY122" fmla="*/ 3568 h 10000"/>
              <a:gd name="connsiteX123" fmla="*/ 1442 w 10000"/>
              <a:gd name="connsiteY123" fmla="*/ 3615 h 10000"/>
              <a:gd name="connsiteX124" fmla="*/ 1383 w 10000"/>
              <a:gd name="connsiteY124" fmla="*/ 3615 h 10000"/>
              <a:gd name="connsiteX125" fmla="*/ 1233 w 10000"/>
              <a:gd name="connsiteY125" fmla="*/ 3152 h 10000"/>
              <a:gd name="connsiteX126" fmla="*/ 1095 w 10000"/>
              <a:gd name="connsiteY126" fmla="*/ 3952 h 10000"/>
              <a:gd name="connsiteX127" fmla="*/ 1041 w 10000"/>
              <a:gd name="connsiteY127" fmla="*/ 3904 h 10000"/>
              <a:gd name="connsiteX128" fmla="*/ 886 w 10000"/>
              <a:gd name="connsiteY128" fmla="*/ 2864 h 10000"/>
              <a:gd name="connsiteX129" fmla="*/ 721 w 10000"/>
              <a:gd name="connsiteY129" fmla="*/ 2576 h 10000"/>
              <a:gd name="connsiteX130" fmla="*/ 625 w 10000"/>
              <a:gd name="connsiteY130" fmla="*/ 2656 h 10000"/>
              <a:gd name="connsiteX131" fmla="*/ 651 w 10000"/>
              <a:gd name="connsiteY131" fmla="*/ 2288 h 10000"/>
              <a:gd name="connsiteX132" fmla="*/ 358 w 10000"/>
              <a:gd name="connsiteY132" fmla="*/ 2112 h 10000"/>
              <a:gd name="connsiteX133" fmla="*/ 416 w 10000"/>
              <a:gd name="connsiteY133" fmla="*/ 1904 h 10000"/>
              <a:gd name="connsiteX134" fmla="*/ 374 w 10000"/>
              <a:gd name="connsiteY134" fmla="*/ 1904 h 10000"/>
              <a:gd name="connsiteX135" fmla="*/ 251 w 10000"/>
              <a:gd name="connsiteY135" fmla="*/ 2112 h 10000"/>
              <a:gd name="connsiteX136" fmla="*/ 304 w 10000"/>
              <a:gd name="connsiteY136" fmla="*/ 1904 h 10000"/>
              <a:gd name="connsiteX137" fmla="*/ 320 w 10000"/>
              <a:gd name="connsiteY137" fmla="*/ 1824 h 10000"/>
              <a:gd name="connsiteX138" fmla="*/ 155 w 10000"/>
              <a:gd name="connsiteY138" fmla="*/ 2000 h 10000"/>
              <a:gd name="connsiteX139" fmla="*/ 155 w 10000"/>
              <a:gd name="connsiteY139" fmla="*/ 959 h 10000"/>
              <a:gd name="connsiteX140" fmla="*/ 43 w 10000"/>
              <a:gd name="connsiteY140" fmla="*/ 880 h 10000"/>
              <a:gd name="connsiteX141" fmla="*/ 0 w 10000"/>
              <a:gd name="connsiteY141" fmla="*/ 1088 h 10000"/>
              <a:gd name="connsiteX142" fmla="*/ 0 w 10000"/>
              <a:gd name="connsiteY142" fmla="*/ 0 h 10000"/>
              <a:gd name="connsiteX0" fmla="*/ 0 w 10000"/>
              <a:gd name="connsiteY0" fmla="*/ 0 h 9856"/>
              <a:gd name="connsiteX1" fmla="*/ 10000 w 10000"/>
              <a:gd name="connsiteY1" fmla="*/ 0 h 9856"/>
              <a:gd name="connsiteX2" fmla="*/ 10000 w 10000"/>
              <a:gd name="connsiteY2" fmla="*/ 5936 h 9856"/>
              <a:gd name="connsiteX3" fmla="*/ 9920 w 10000"/>
              <a:gd name="connsiteY3" fmla="*/ 5776 h 9856"/>
              <a:gd name="connsiteX4" fmla="*/ 9754 w 10000"/>
              <a:gd name="connsiteY4" fmla="*/ 6144 h 9856"/>
              <a:gd name="connsiteX5" fmla="*/ 9712 w 10000"/>
              <a:gd name="connsiteY5" fmla="*/ 7025 h 9856"/>
              <a:gd name="connsiteX6" fmla="*/ 9349 w 10000"/>
              <a:gd name="connsiteY6" fmla="*/ 7552 h 9856"/>
              <a:gd name="connsiteX7" fmla="*/ 9279 w 10000"/>
              <a:gd name="connsiteY7" fmla="*/ 7344 h 9856"/>
              <a:gd name="connsiteX8" fmla="*/ 9253 w 10000"/>
              <a:gd name="connsiteY8" fmla="*/ 7392 h 9856"/>
              <a:gd name="connsiteX9" fmla="*/ 9242 w 10000"/>
              <a:gd name="connsiteY9" fmla="*/ 7761 h 9856"/>
              <a:gd name="connsiteX10" fmla="*/ 9156 w 10000"/>
              <a:gd name="connsiteY10" fmla="*/ 7808 h 9856"/>
              <a:gd name="connsiteX11" fmla="*/ 9034 w 10000"/>
              <a:gd name="connsiteY11" fmla="*/ 7392 h 9856"/>
              <a:gd name="connsiteX12" fmla="*/ 9071 w 10000"/>
              <a:gd name="connsiteY12" fmla="*/ 7233 h 9856"/>
              <a:gd name="connsiteX13" fmla="*/ 9007 w 10000"/>
              <a:gd name="connsiteY13" fmla="*/ 6976 h 9856"/>
              <a:gd name="connsiteX14" fmla="*/ 8825 w 10000"/>
              <a:gd name="connsiteY14" fmla="*/ 7184 h 9856"/>
              <a:gd name="connsiteX15" fmla="*/ 8809 w 10000"/>
              <a:gd name="connsiteY15" fmla="*/ 7056 h 9856"/>
              <a:gd name="connsiteX16" fmla="*/ 8868 w 10000"/>
              <a:gd name="connsiteY16" fmla="*/ 6896 h 9856"/>
              <a:gd name="connsiteX17" fmla="*/ 8836 w 10000"/>
              <a:gd name="connsiteY17" fmla="*/ 6768 h 9856"/>
              <a:gd name="connsiteX18" fmla="*/ 8756 w 10000"/>
              <a:gd name="connsiteY18" fmla="*/ 6848 h 9856"/>
              <a:gd name="connsiteX19" fmla="*/ 8671 w 10000"/>
              <a:gd name="connsiteY19" fmla="*/ 6512 h 9856"/>
              <a:gd name="connsiteX20" fmla="*/ 8697 w 10000"/>
              <a:gd name="connsiteY20" fmla="*/ 6224 h 9856"/>
              <a:gd name="connsiteX21" fmla="*/ 8628 w 10000"/>
              <a:gd name="connsiteY21" fmla="*/ 6305 h 9856"/>
              <a:gd name="connsiteX22" fmla="*/ 8590 w 10000"/>
              <a:gd name="connsiteY22" fmla="*/ 7056 h 9856"/>
              <a:gd name="connsiteX23" fmla="*/ 8436 w 10000"/>
              <a:gd name="connsiteY23" fmla="*/ 6976 h 9856"/>
              <a:gd name="connsiteX24" fmla="*/ 8436 w 10000"/>
              <a:gd name="connsiteY24" fmla="*/ 6928 h 9856"/>
              <a:gd name="connsiteX25" fmla="*/ 8478 w 10000"/>
              <a:gd name="connsiteY25" fmla="*/ 6816 h 9856"/>
              <a:gd name="connsiteX26" fmla="*/ 8478 w 10000"/>
              <a:gd name="connsiteY26" fmla="*/ 6768 h 9856"/>
              <a:gd name="connsiteX27" fmla="*/ 8382 w 10000"/>
              <a:gd name="connsiteY27" fmla="*/ 6640 h 9856"/>
              <a:gd name="connsiteX28" fmla="*/ 8356 w 10000"/>
              <a:gd name="connsiteY28" fmla="*/ 6928 h 9856"/>
              <a:gd name="connsiteX29" fmla="*/ 8409 w 10000"/>
              <a:gd name="connsiteY29" fmla="*/ 7184 h 9856"/>
              <a:gd name="connsiteX30" fmla="*/ 8393 w 10000"/>
              <a:gd name="connsiteY30" fmla="*/ 7184 h 9856"/>
              <a:gd name="connsiteX31" fmla="*/ 8297 w 10000"/>
              <a:gd name="connsiteY31" fmla="*/ 6928 h 9856"/>
              <a:gd name="connsiteX32" fmla="*/ 8254 w 10000"/>
              <a:gd name="connsiteY32" fmla="*/ 6481 h 9856"/>
              <a:gd name="connsiteX33" fmla="*/ 8217 w 10000"/>
              <a:gd name="connsiteY33" fmla="*/ 6481 h 9856"/>
              <a:gd name="connsiteX34" fmla="*/ 8201 w 10000"/>
              <a:gd name="connsiteY34" fmla="*/ 6640 h 9856"/>
              <a:gd name="connsiteX35" fmla="*/ 8115 w 10000"/>
              <a:gd name="connsiteY35" fmla="*/ 6512 h 9856"/>
              <a:gd name="connsiteX36" fmla="*/ 8078 w 10000"/>
              <a:gd name="connsiteY36" fmla="*/ 6720 h 9856"/>
              <a:gd name="connsiteX37" fmla="*/ 8078 w 10000"/>
              <a:gd name="connsiteY37" fmla="*/ 6559 h 9856"/>
              <a:gd name="connsiteX38" fmla="*/ 7939 w 10000"/>
              <a:gd name="connsiteY38" fmla="*/ 6896 h 9856"/>
              <a:gd name="connsiteX39" fmla="*/ 7854 w 10000"/>
              <a:gd name="connsiteY39" fmla="*/ 6896 h 9856"/>
              <a:gd name="connsiteX40" fmla="*/ 7645 w 10000"/>
              <a:gd name="connsiteY40" fmla="*/ 7392 h 9856"/>
              <a:gd name="connsiteX41" fmla="*/ 7603 w 10000"/>
              <a:gd name="connsiteY41" fmla="*/ 7233 h 9856"/>
              <a:gd name="connsiteX42" fmla="*/ 7635 w 10000"/>
              <a:gd name="connsiteY42" fmla="*/ 7552 h 9856"/>
              <a:gd name="connsiteX43" fmla="*/ 7533 w 10000"/>
              <a:gd name="connsiteY43" fmla="*/ 7552 h 9856"/>
              <a:gd name="connsiteX44" fmla="*/ 7453 w 10000"/>
              <a:gd name="connsiteY44" fmla="*/ 8256 h 9856"/>
              <a:gd name="connsiteX45" fmla="*/ 7330 w 10000"/>
              <a:gd name="connsiteY45" fmla="*/ 8464 h 9856"/>
              <a:gd name="connsiteX46" fmla="*/ 7368 w 10000"/>
              <a:gd name="connsiteY46" fmla="*/ 8720 h 9856"/>
              <a:gd name="connsiteX47" fmla="*/ 7341 w 10000"/>
              <a:gd name="connsiteY47" fmla="*/ 8880 h 9856"/>
              <a:gd name="connsiteX48" fmla="*/ 7261 w 10000"/>
              <a:gd name="connsiteY48" fmla="*/ 8768 h 9856"/>
              <a:gd name="connsiteX49" fmla="*/ 7192 w 10000"/>
              <a:gd name="connsiteY49" fmla="*/ 9345 h 9856"/>
              <a:gd name="connsiteX50" fmla="*/ 7160 w 10000"/>
              <a:gd name="connsiteY50" fmla="*/ 9345 h 9856"/>
              <a:gd name="connsiteX51" fmla="*/ 7149 w 10000"/>
              <a:gd name="connsiteY51" fmla="*/ 9088 h 9856"/>
              <a:gd name="connsiteX52" fmla="*/ 7122 w 10000"/>
              <a:gd name="connsiteY52" fmla="*/ 9264 h 9856"/>
              <a:gd name="connsiteX53" fmla="*/ 7090 w 10000"/>
              <a:gd name="connsiteY53" fmla="*/ 9504 h 9856"/>
              <a:gd name="connsiteX54" fmla="*/ 6887 w 10000"/>
              <a:gd name="connsiteY54" fmla="*/ 9504 h 9856"/>
              <a:gd name="connsiteX55" fmla="*/ 7053 w 10000"/>
              <a:gd name="connsiteY55" fmla="*/ 6611 h 9856"/>
              <a:gd name="connsiteX56" fmla="*/ 6818 w 10000"/>
              <a:gd name="connsiteY56" fmla="*/ 9584 h 9856"/>
              <a:gd name="connsiteX57" fmla="*/ 6828 w 10000"/>
              <a:gd name="connsiteY57" fmla="*/ 7240 h 9856"/>
              <a:gd name="connsiteX58" fmla="*/ 6677 w 10000"/>
              <a:gd name="connsiteY58" fmla="*/ 7063 h 9856"/>
              <a:gd name="connsiteX59" fmla="*/ 6616 w 10000"/>
              <a:gd name="connsiteY59" fmla="*/ 7232 h 9856"/>
              <a:gd name="connsiteX60" fmla="*/ 6417 w 10000"/>
              <a:gd name="connsiteY60" fmla="*/ 7337 h 9856"/>
              <a:gd name="connsiteX61" fmla="*/ 6500 w 10000"/>
              <a:gd name="connsiteY61" fmla="*/ 7337 h 9856"/>
              <a:gd name="connsiteX62" fmla="*/ 6333 w 10000"/>
              <a:gd name="connsiteY62" fmla="*/ 7656 h 9856"/>
              <a:gd name="connsiteX63" fmla="*/ 6333 w 10000"/>
              <a:gd name="connsiteY63" fmla="*/ 7337 h 9856"/>
              <a:gd name="connsiteX64" fmla="*/ 6250 w 10000"/>
              <a:gd name="connsiteY64" fmla="*/ 7337 h 9856"/>
              <a:gd name="connsiteX65" fmla="*/ 6167 w 10000"/>
              <a:gd name="connsiteY65" fmla="*/ 7337 h 9856"/>
              <a:gd name="connsiteX66" fmla="*/ 5917 w 10000"/>
              <a:gd name="connsiteY66" fmla="*/ 7337 h 9856"/>
              <a:gd name="connsiteX67" fmla="*/ 5879 w 10000"/>
              <a:gd name="connsiteY67" fmla="*/ 6977 h 9856"/>
              <a:gd name="connsiteX68" fmla="*/ 5753 w 10000"/>
              <a:gd name="connsiteY68" fmla="*/ 7138 h 9856"/>
              <a:gd name="connsiteX69" fmla="*/ 5700 w 10000"/>
              <a:gd name="connsiteY69" fmla="*/ 7177 h 9856"/>
              <a:gd name="connsiteX70" fmla="*/ 5559 w 10000"/>
              <a:gd name="connsiteY70" fmla="*/ 7199 h 9856"/>
              <a:gd name="connsiteX71" fmla="*/ 5472 w 10000"/>
              <a:gd name="connsiteY71" fmla="*/ 7208 h 9856"/>
              <a:gd name="connsiteX72" fmla="*/ 5335 w 10000"/>
              <a:gd name="connsiteY72" fmla="*/ 7877 h 9856"/>
              <a:gd name="connsiteX73" fmla="*/ 5268 w 10000"/>
              <a:gd name="connsiteY73" fmla="*/ 7398 h 9856"/>
              <a:gd name="connsiteX74" fmla="*/ 5151 w 10000"/>
              <a:gd name="connsiteY74" fmla="*/ 7407 h 9856"/>
              <a:gd name="connsiteX75" fmla="*/ 5108 w 10000"/>
              <a:gd name="connsiteY75" fmla="*/ 8156 h 9856"/>
              <a:gd name="connsiteX76" fmla="*/ 5076 w 10000"/>
              <a:gd name="connsiteY76" fmla="*/ 7989 h 9856"/>
              <a:gd name="connsiteX77" fmla="*/ 5000 w 10000"/>
              <a:gd name="connsiteY77" fmla="*/ 7976 h 9856"/>
              <a:gd name="connsiteX78" fmla="*/ 5083 w 10000"/>
              <a:gd name="connsiteY78" fmla="*/ 7337 h 9856"/>
              <a:gd name="connsiteX79" fmla="*/ 5083 w 10000"/>
              <a:gd name="connsiteY79" fmla="*/ 8294 h 9856"/>
              <a:gd name="connsiteX80" fmla="*/ 4958 w 10000"/>
              <a:gd name="connsiteY80" fmla="*/ 6775 h 9856"/>
              <a:gd name="connsiteX81" fmla="*/ 4917 w 10000"/>
              <a:gd name="connsiteY81" fmla="*/ 7018 h 9856"/>
              <a:gd name="connsiteX82" fmla="*/ 4833 w 10000"/>
              <a:gd name="connsiteY82" fmla="*/ 6699 h 9856"/>
              <a:gd name="connsiteX83" fmla="*/ 4597 w 10000"/>
              <a:gd name="connsiteY83" fmla="*/ 7949 h 9856"/>
              <a:gd name="connsiteX84" fmla="*/ 4677 w 10000"/>
              <a:gd name="connsiteY84" fmla="*/ 7758 h 9856"/>
              <a:gd name="connsiteX85" fmla="*/ 4592 w 10000"/>
              <a:gd name="connsiteY85" fmla="*/ 7717 h 9856"/>
              <a:gd name="connsiteX86" fmla="*/ 4497 w 10000"/>
              <a:gd name="connsiteY86" fmla="*/ 7741 h 9856"/>
              <a:gd name="connsiteX87" fmla="*/ 4359 w 10000"/>
              <a:gd name="connsiteY87" fmla="*/ 7908 h 9856"/>
              <a:gd name="connsiteX88" fmla="*/ 4337 w 10000"/>
              <a:gd name="connsiteY88" fmla="*/ 7764 h 9856"/>
              <a:gd name="connsiteX89" fmla="*/ 4345 w 10000"/>
              <a:gd name="connsiteY89" fmla="*/ 6926 h 9856"/>
              <a:gd name="connsiteX90" fmla="*/ 4122 w 10000"/>
              <a:gd name="connsiteY90" fmla="*/ 7657 h 9856"/>
              <a:gd name="connsiteX91" fmla="*/ 4058 w 10000"/>
              <a:gd name="connsiteY91" fmla="*/ 7178 h 9856"/>
              <a:gd name="connsiteX92" fmla="*/ 3954 w 10000"/>
              <a:gd name="connsiteY92" fmla="*/ 7091 h 9856"/>
              <a:gd name="connsiteX93" fmla="*/ 4044 w 10000"/>
              <a:gd name="connsiteY93" fmla="*/ 7625 h 9856"/>
              <a:gd name="connsiteX94" fmla="*/ 3833 w 10000"/>
              <a:gd name="connsiteY94" fmla="*/ 7018 h 9856"/>
              <a:gd name="connsiteX95" fmla="*/ 3719 w 10000"/>
              <a:gd name="connsiteY95" fmla="*/ 7098 h 9856"/>
              <a:gd name="connsiteX96" fmla="*/ 3750 w 10000"/>
              <a:gd name="connsiteY96" fmla="*/ 6381 h 9856"/>
              <a:gd name="connsiteX97" fmla="*/ 3631 w 10000"/>
              <a:gd name="connsiteY97" fmla="*/ 6481 h 9856"/>
              <a:gd name="connsiteX98" fmla="*/ 3615 w 10000"/>
              <a:gd name="connsiteY98" fmla="*/ 6481 h 9856"/>
              <a:gd name="connsiteX99" fmla="*/ 3465 w 10000"/>
              <a:gd name="connsiteY99" fmla="*/ 6512 h 9856"/>
              <a:gd name="connsiteX100" fmla="*/ 3406 w 10000"/>
              <a:gd name="connsiteY100" fmla="*/ 6016 h 9856"/>
              <a:gd name="connsiteX101" fmla="*/ 3198 w 10000"/>
              <a:gd name="connsiteY101" fmla="*/ 5936 h 9856"/>
              <a:gd name="connsiteX102" fmla="*/ 3091 w 10000"/>
              <a:gd name="connsiteY102" fmla="*/ 5984 h 9856"/>
              <a:gd name="connsiteX103" fmla="*/ 3006 w 10000"/>
              <a:gd name="connsiteY103" fmla="*/ 5649 h 9856"/>
              <a:gd name="connsiteX104" fmla="*/ 2990 w 10000"/>
              <a:gd name="connsiteY104" fmla="*/ 5649 h 9856"/>
              <a:gd name="connsiteX105" fmla="*/ 2936 w 10000"/>
              <a:gd name="connsiteY105" fmla="*/ 6096 h 9856"/>
              <a:gd name="connsiteX106" fmla="*/ 2910 w 10000"/>
              <a:gd name="connsiteY106" fmla="*/ 6064 h 9856"/>
              <a:gd name="connsiteX107" fmla="*/ 2851 w 10000"/>
              <a:gd name="connsiteY107" fmla="*/ 5312 h 9856"/>
              <a:gd name="connsiteX108" fmla="*/ 2840 w 10000"/>
              <a:gd name="connsiteY108" fmla="*/ 5312 h 9856"/>
              <a:gd name="connsiteX109" fmla="*/ 2840 w 10000"/>
              <a:gd name="connsiteY109" fmla="*/ 5520 h 9856"/>
              <a:gd name="connsiteX110" fmla="*/ 2798 w 10000"/>
              <a:gd name="connsiteY110" fmla="*/ 5392 h 9856"/>
              <a:gd name="connsiteX111" fmla="*/ 2814 w 10000"/>
              <a:gd name="connsiteY111" fmla="*/ 4896 h 9856"/>
              <a:gd name="connsiteX112" fmla="*/ 2563 w 10000"/>
              <a:gd name="connsiteY112" fmla="*/ 4768 h 9856"/>
              <a:gd name="connsiteX113" fmla="*/ 2440 w 10000"/>
              <a:gd name="connsiteY113" fmla="*/ 5025 h 9856"/>
              <a:gd name="connsiteX114" fmla="*/ 2023 w 10000"/>
              <a:gd name="connsiteY114" fmla="*/ 3649 h 9856"/>
              <a:gd name="connsiteX115" fmla="*/ 2034 w 10000"/>
              <a:gd name="connsiteY115" fmla="*/ 3856 h 9856"/>
              <a:gd name="connsiteX116" fmla="*/ 1815 w 10000"/>
              <a:gd name="connsiteY116" fmla="*/ 3745 h 9856"/>
              <a:gd name="connsiteX117" fmla="*/ 1815 w 10000"/>
              <a:gd name="connsiteY117" fmla="*/ 3615 h 9856"/>
              <a:gd name="connsiteX118" fmla="*/ 1842 w 10000"/>
              <a:gd name="connsiteY118" fmla="*/ 3232 h 9856"/>
              <a:gd name="connsiteX119" fmla="*/ 1773 w 10000"/>
              <a:gd name="connsiteY119" fmla="*/ 2992 h 9856"/>
              <a:gd name="connsiteX120" fmla="*/ 1580 w 10000"/>
              <a:gd name="connsiteY120" fmla="*/ 2783 h 9856"/>
              <a:gd name="connsiteX121" fmla="*/ 1468 w 10000"/>
              <a:gd name="connsiteY121" fmla="*/ 2944 h 9856"/>
              <a:gd name="connsiteX122" fmla="*/ 1468 w 10000"/>
              <a:gd name="connsiteY122" fmla="*/ 3568 h 9856"/>
              <a:gd name="connsiteX123" fmla="*/ 1442 w 10000"/>
              <a:gd name="connsiteY123" fmla="*/ 3615 h 9856"/>
              <a:gd name="connsiteX124" fmla="*/ 1383 w 10000"/>
              <a:gd name="connsiteY124" fmla="*/ 3615 h 9856"/>
              <a:gd name="connsiteX125" fmla="*/ 1233 w 10000"/>
              <a:gd name="connsiteY125" fmla="*/ 3152 h 9856"/>
              <a:gd name="connsiteX126" fmla="*/ 1095 w 10000"/>
              <a:gd name="connsiteY126" fmla="*/ 3952 h 9856"/>
              <a:gd name="connsiteX127" fmla="*/ 1041 w 10000"/>
              <a:gd name="connsiteY127" fmla="*/ 3904 h 9856"/>
              <a:gd name="connsiteX128" fmla="*/ 886 w 10000"/>
              <a:gd name="connsiteY128" fmla="*/ 2864 h 9856"/>
              <a:gd name="connsiteX129" fmla="*/ 721 w 10000"/>
              <a:gd name="connsiteY129" fmla="*/ 2576 h 9856"/>
              <a:gd name="connsiteX130" fmla="*/ 625 w 10000"/>
              <a:gd name="connsiteY130" fmla="*/ 2656 h 9856"/>
              <a:gd name="connsiteX131" fmla="*/ 651 w 10000"/>
              <a:gd name="connsiteY131" fmla="*/ 2288 h 9856"/>
              <a:gd name="connsiteX132" fmla="*/ 358 w 10000"/>
              <a:gd name="connsiteY132" fmla="*/ 2112 h 9856"/>
              <a:gd name="connsiteX133" fmla="*/ 416 w 10000"/>
              <a:gd name="connsiteY133" fmla="*/ 1904 h 9856"/>
              <a:gd name="connsiteX134" fmla="*/ 374 w 10000"/>
              <a:gd name="connsiteY134" fmla="*/ 1904 h 9856"/>
              <a:gd name="connsiteX135" fmla="*/ 251 w 10000"/>
              <a:gd name="connsiteY135" fmla="*/ 2112 h 9856"/>
              <a:gd name="connsiteX136" fmla="*/ 304 w 10000"/>
              <a:gd name="connsiteY136" fmla="*/ 1904 h 9856"/>
              <a:gd name="connsiteX137" fmla="*/ 320 w 10000"/>
              <a:gd name="connsiteY137" fmla="*/ 1824 h 9856"/>
              <a:gd name="connsiteX138" fmla="*/ 155 w 10000"/>
              <a:gd name="connsiteY138" fmla="*/ 2000 h 9856"/>
              <a:gd name="connsiteX139" fmla="*/ 155 w 10000"/>
              <a:gd name="connsiteY139" fmla="*/ 959 h 9856"/>
              <a:gd name="connsiteX140" fmla="*/ 43 w 10000"/>
              <a:gd name="connsiteY140" fmla="*/ 880 h 9856"/>
              <a:gd name="connsiteX141" fmla="*/ 0 w 10000"/>
              <a:gd name="connsiteY141" fmla="*/ 1088 h 9856"/>
              <a:gd name="connsiteX142" fmla="*/ 0 w 10000"/>
              <a:gd name="connsiteY142" fmla="*/ 0 h 9856"/>
              <a:gd name="connsiteX0" fmla="*/ 0 w 10000"/>
              <a:gd name="connsiteY0" fmla="*/ 0 h 9920"/>
              <a:gd name="connsiteX1" fmla="*/ 10000 w 10000"/>
              <a:gd name="connsiteY1" fmla="*/ 0 h 9920"/>
              <a:gd name="connsiteX2" fmla="*/ 10000 w 10000"/>
              <a:gd name="connsiteY2" fmla="*/ 6023 h 9920"/>
              <a:gd name="connsiteX3" fmla="*/ 9920 w 10000"/>
              <a:gd name="connsiteY3" fmla="*/ 5860 h 9920"/>
              <a:gd name="connsiteX4" fmla="*/ 9754 w 10000"/>
              <a:gd name="connsiteY4" fmla="*/ 6234 h 9920"/>
              <a:gd name="connsiteX5" fmla="*/ 9712 w 10000"/>
              <a:gd name="connsiteY5" fmla="*/ 7128 h 9920"/>
              <a:gd name="connsiteX6" fmla="*/ 9349 w 10000"/>
              <a:gd name="connsiteY6" fmla="*/ 7662 h 9920"/>
              <a:gd name="connsiteX7" fmla="*/ 9279 w 10000"/>
              <a:gd name="connsiteY7" fmla="*/ 7451 h 9920"/>
              <a:gd name="connsiteX8" fmla="*/ 9253 w 10000"/>
              <a:gd name="connsiteY8" fmla="*/ 7500 h 9920"/>
              <a:gd name="connsiteX9" fmla="*/ 9242 w 10000"/>
              <a:gd name="connsiteY9" fmla="*/ 7874 h 9920"/>
              <a:gd name="connsiteX10" fmla="*/ 9156 w 10000"/>
              <a:gd name="connsiteY10" fmla="*/ 7922 h 9920"/>
              <a:gd name="connsiteX11" fmla="*/ 9034 w 10000"/>
              <a:gd name="connsiteY11" fmla="*/ 7500 h 9920"/>
              <a:gd name="connsiteX12" fmla="*/ 9071 w 10000"/>
              <a:gd name="connsiteY12" fmla="*/ 7339 h 9920"/>
              <a:gd name="connsiteX13" fmla="*/ 9007 w 10000"/>
              <a:gd name="connsiteY13" fmla="*/ 7078 h 9920"/>
              <a:gd name="connsiteX14" fmla="*/ 8825 w 10000"/>
              <a:gd name="connsiteY14" fmla="*/ 7289 h 9920"/>
              <a:gd name="connsiteX15" fmla="*/ 8809 w 10000"/>
              <a:gd name="connsiteY15" fmla="*/ 7159 h 9920"/>
              <a:gd name="connsiteX16" fmla="*/ 8868 w 10000"/>
              <a:gd name="connsiteY16" fmla="*/ 6997 h 9920"/>
              <a:gd name="connsiteX17" fmla="*/ 8836 w 10000"/>
              <a:gd name="connsiteY17" fmla="*/ 6867 h 9920"/>
              <a:gd name="connsiteX18" fmla="*/ 8756 w 10000"/>
              <a:gd name="connsiteY18" fmla="*/ 6948 h 9920"/>
              <a:gd name="connsiteX19" fmla="*/ 8671 w 10000"/>
              <a:gd name="connsiteY19" fmla="*/ 6607 h 9920"/>
              <a:gd name="connsiteX20" fmla="*/ 8697 w 10000"/>
              <a:gd name="connsiteY20" fmla="*/ 6315 h 9920"/>
              <a:gd name="connsiteX21" fmla="*/ 8628 w 10000"/>
              <a:gd name="connsiteY21" fmla="*/ 6397 h 9920"/>
              <a:gd name="connsiteX22" fmla="*/ 8590 w 10000"/>
              <a:gd name="connsiteY22" fmla="*/ 7159 h 9920"/>
              <a:gd name="connsiteX23" fmla="*/ 8436 w 10000"/>
              <a:gd name="connsiteY23" fmla="*/ 7078 h 9920"/>
              <a:gd name="connsiteX24" fmla="*/ 8436 w 10000"/>
              <a:gd name="connsiteY24" fmla="*/ 7029 h 9920"/>
              <a:gd name="connsiteX25" fmla="*/ 8478 w 10000"/>
              <a:gd name="connsiteY25" fmla="*/ 6916 h 9920"/>
              <a:gd name="connsiteX26" fmla="*/ 8478 w 10000"/>
              <a:gd name="connsiteY26" fmla="*/ 6867 h 9920"/>
              <a:gd name="connsiteX27" fmla="*/ 8382 w 10000"/>
              <a:gd name="connsiteY27" fmla="*/ 6737 h 9920"/>
              <a:gd name="connsiteX28" fmla="*/ 8356 w 10000"/>
              <a:gd name="connsiteY28" fmla="*/ 7029 h 9920"/>
              <a:gd name="connsiteX29" fmla="*/ 8409 w 10000"/>
              <a:gd name="connsiteY29" fmla="*/ 7289 h 9920"/>
              <a:gd name="connsiteX30" fmla="*/ 8393 w 10000"/>
              <a:gd name="connsiteY30" fmla="*/ 7289 h 9920"/>
              <a:gd name="connsiteX31" fmla="*/ 8297 w 10000"/>
              <a:gd name="connsiteY31" fmla="*/ 7029 h 9920"/>
              <a:gd name="connsiteX32" fmla="*/ 8254 w 10000"/>
              <a:gd name="connsiteY32" fmla="*/ 6576 h 9920"/>
              <a:gd name="connsiteX33" fmla="*/ 8217 w 10000"/>
              <a:gd name="connsiteY33" fmla="*/ 6576 h 9920"/>
              <a:gd name="connsiteX34" fmla="*/ 8201 w 10000"/>
              <a:gd name="connsiteY34" fmla="*/ 6737 h 9920"/>
              <a:gd name="connsiteX35" fmla="*/ 8115 w 10000"/>
              <a:gd name="connsiteY35" fmla="*/ 6607 h 9920"/>
              <a:gd name="connsiteX36" fmla="*/ 8078 w 10000"/>
              <a:gd name="connsiteY36" fmla="*/ 6818 h 9920"/>
              <a:gd name="connsiteX37" fmla="*/ 8078 w 10000"/>
              <a:gd name="connsiteY37" fmla="*/ 6655 h 9920"/>
              <a:gd name="connsiteX38" fmla="*/ 7939 w 10000"/>
              <a:gd name="connsiteY38" fmla="*/ 6997 h 9920"/>
              <a:gd name="connsiteX39" fmla="*/ 7854 w 10000"/>
              <a:gd name="connsiteY39" fmla="*/ 6997 h 9920"/>
              <a:gd name="connsiteX40" fmla="*/ 7645 w 10000"/>
              <a:gd name="connsiteY40" fmla="*/ 7500 h 9920"/>
              <a:gd name="connsiteX41" fmla="*/ 7603 w 10000"/>
              <a:gd name="connsiteY41" fmla="*/ 7339 h 9920"/>
              <a:gd name="connsiteX42" fmla="*/ 7635 w 10000"/>
              <a:gd name="connsiteY42" fmla="*/ 7662 h 9920"/>
              <a:gd name="connsiteX43" fmla="*/ 7533 w 10000"/>
              <a:gd name="connsiteY43" fmla="*/ 7662 h 9920"/>
              <a:gd name="connsiteX44" fmla="*/ 7453 w 10000"/>
              <a:gd name="connsiteY44" fmla="*/ 8377 h 9920"/>
              <a:gd name="connsiteX45" fmla="*/ 7330 w 10000"/>
              <a:gd name="connsiteY45" fmla="*/ 8588 h 9920"/>
              <a:gd name="connsiteX46" fmla="*/ 7368 w 10000"/>
              <a:gd name="connsiteY46" fmla="*/ 8847 h 9920"/>
              <a:gd name="connsiteX47" fmla="*/ 7341 w 10000"/>
              <a:gd name="connsiteY47" fmla="*/ 9010 h 9920"/>
              <a:gd name="connsiteX48" fmla="*/ 7261 w 10000"/>
              <a:gd name="connsiteY48" fmla="*/ 8896 h 9920"/>
              <a:gd name="connsiteX49" fmla="*/ 7192 w 10000"/>
              <a:gd name="connsiteY49" fmla="*/ 9482 h 9920"/>
              <a:gd name="connsiteX50" fmla="*/ 7160 w 10000"/>
              <a:gd name="connsiteY50" fmla="*/ 9482 h 9920"/>
              <a:gd name="connsiteX51" fmla="*/ 7149 w 10000"/>
              <a:gd name="connsiteY51" fmla="*/ 9221 h 9920"/>
              <a:gd name="connsiteX52" fmla="*/ 7122 w 10000"/>
              <a:gd name="connsiteY52" fmla="*/ 9399 h 9920"/>
              <a:gd name="connsiteX53" fmla="*/ 7090 w 10000"/>
              <a:gd name="connsiteY53" fmla="*/ 9643 h 9920"/>
              <a:gd name="connsiteX54" fmla="*/ 6887 w 10000"/>
              <a:gd name="connsiteY54" fmla="*/ 9643 h 9920"/>
              <a:gd name="connsiteX55" fmla="*/ 7053 w 10000"/>
              <a:gd name="connsiteY55" fmla="*/ 6708 h 9920"/>
              <a:gd name="connsiteX56" fmla="*/ 7026 w 10000"/>
              <a:gd name="connsiteY56" fmla="*/ 7175 h 9920"/>
              <a:gd name="connsiteX57" fmla="*/ 6828 w 10000"/>
              <a:gd name="connsiteY57" fmla="*/ 7346 h 9920"/>
              <a:gd name="connsiteX58" fmla="*/ 6677 w 10000"/>
              <a:gd name="connsiteY58" fmla="*/ 7166 h 9920"/>
              <a:gd name="connsiteX59" fmla="*/ 6616 w 10000"/>
              <a:gd name="connsiteY59" fmla="*/ 7338 h 9920"/>
              <a:gd name="connsiteX60" fmla="*/ 6417 w 10000"/>
              <a:gd name="connsiteY60" fmla="*/ 7444 h 9920"/>
              <a:gd name="connsiteX61" fmla="*/ 6500 w 10000"/>
              <a:gd name="connsiteY61" fmla="*/ 7444 h 9920"/>
              <a:gd name="connsiteX62" fmla="*/ 6333 w 10000"/>
              <a:gd name="connsiteY62" fmla="*/ 7768 h 9920"/>
              <a:gd name="connsiteX63" fmla="*/ 6333 w 10000"/>
              <a:gd name="connsiteY63" fmla="*/ 7444 h 9920"/>
              <a:gd name="connsiteX64" fmla="*/ 6250 w 10000"/>
              <a:gd name="connsiteY64" fmla="*/ 7444 h 9920"/>
              <a:gd name="connsiteX65" fmla="*/ 6167 w 10000"/>
              <a:gd name="connsiteY65" fmla="*/ 7444 h 9920"/>
              <a:gd name="connsiteX66" fmla="*/ 5917 w 10000"/>
              <a:gd name="connsiteY66" fmla="*/ 7444 h 9920"/>
              <a:gd name="connsiteX67" fmla="*/ 5879 w 10000"/>
              <a:gd name="connsiteY67" fmla="*/ 7079 h 9920"/>
              <a:gd name="connsiteX68" fmla="*/ 5753 w 10000"/>
              <a:gd name="connsiteY68" fmla="*/ 7242 h 9920"/>
              <a:gd name="connsiteX69" fmla="*/ 5700 w 10000"/>
              <a:gd name="connsiteY69" fmla="*/ 7282 h 9920"/>
              <a:gd name="connsiteX70" fmla="*/ 5559 w 10000"/>
              <a:gd name="connsiteY70" fmla="*/ 7304 h 9920"/>
              <a:gd name="connsiteX71" fmla="*/ 5472 w 10000"/>
              <a:gd name="connsiteY71" fmla="*/ 7313 h 9920"/>
              <a:gd name="connsiteX72" fmla="*/ 5335 w 10000"/>
              <a:gd name="connsiteY72" fmla="*/ 7992 h 9920"/>
              <a:gd name="connsiteX73" fmla="*/ 5268 w 10000"/>
              <a:gd name="connsiteY73" fmla="*/ 7506 h 9920"/>
              <a:gd name="connsiteX74" fmla="*/ 5151 w 10000"/>
              <a:gd name="connsiteY74" fmla="*/ 7515 h 9920"/>
              <a:gd name="connsiteX75" fmla="*/ 5108 w 10000"/>
              <a:gd name="connsiteY75" fmla="*/ 8275 h 9920"/>
              <a:gd name="connsiteX76" fmla="*/ 5076 w 10000"/>
              <a:gd name="connsiteY76" fmla="*/ 8106 h 9920"/>
              <a:gd name="connsiteX77" fmla="*/ 5000 w 10000"/>
              <a:gd name="connsiteY77" fmla="*/ 8093 h 9920"/>
              <a:gd name="connsiteX78" fmla="*/ 5083 w 10000"/>
              <a:gd name="connsiteY78" fmla="*/ 7444 h 9920"/>
              <a:gd name="connsiteX79" fmla="*/ 5083 w 10000"/>
              <a:gd name="connsiteY79" fmla="*/ 8415 h 9920"/>
              <a:gd name="connsiteX80" fmla="*/ 4958 w 10000"/>
              <a:gd name="connsiteY80" fmla="*/ 6874 h 9920"/>
              <a:gd name="connsiteX81" fmla="*/ 4917 w 10000"/>
              <a:gd name="connsiteY81" fmla="*/ 7121 h 9920"/>
              <a:gd name="connsiteX82" fmla="*/ 4833 w 10000"/>
              <a:gd name="connsiteY82" fmla="*/ 6797 h 9920"/>
              <a:gd name="connsiteX83" fmla="*/ 4597 w 10000"/>
              <a:gd name="connsiteY83" fmla="*/ 8065 h 9920"/>
              <a:gd name="connsiteX84" fmla="*/ 4677 w 10000"/>
              <a:gd name="connsiteY84" fmla="*/ 7871 h 9920"/>
              <a:gd name="connsiteX85" fmla="*/ 4592 w 10000"/>
              <a:gd name="connsiteY85" fmla="*/ 7830 h 9920"/>
              <a:gd name="connsiteX86" fmla="*/ 4497 w 10000"/>
              <a:gd name="connsiteY86" fmla="*/ 7854 h 9920"/>
              <a:gd name="connsiteX87" fmla="*/ 4359 w 10000"/>
              <a:gd name="connsiteY87" fmla="*/ 8024 h 9920"/>
              <a:gd name="connsiteX88" fmla="*/ 4337 w 10000"/>
              <a:gd name="connsiteY88" fmla="*/ 7877 h 9920"/>
              <a:gd name="connsiteX89" fmla="*/ 4345 w 10000"/>
              <a:gd name="connsiteY89" fmla="*/ 7027 h 9920"/>
              <a:gd name="connsiteX90" fmla="*/ 4122 w 10000"/>
              <a:gd name="connsiteY90" fmla="*/ 7769 h 9920"/>
              <a:gd name="connsiteX91" fmla="*/ 4058 w 10000"/>
              <a:gd name="connsiteY91" fmla="*/ 7283 h 9920"/>
              <a:gd name="connsiteX92" fmla="*/ 3954 w 10000"/>
              <a:gd name="connsiteY92" fmla="*/ 7195 h 9920"/>
              <a:gd name="connsiteX93" fmla="*/ 4044 w 10000"/>
              <a:gd name="connsiteY93" fmla="*/ 7736 h 9920"/>
              <a:gd name="connsiteX94" fmla="*/ 3833 w 10000"/>
              <a:gd name="connsiteY94" fmla="*/ 7121 h 9920"/>
              <a:gd name="connsiteX95" fmla="*/ 3719 w 10000"/>
              <a:gd name="connsiteY95" fmla="*/ 7202 h 9920"/>
              <a:gd name="connsiteX96" fmla="*/ 3750 w 10000"/>
              <a:gd name="connsiteY96" fmla="*/ 6474 h 9920"/>
              <a:gd name="connsiteX97" fmla="*/ 3631 w 10000"/>
              <a:gd name="connsiteY97" fmla="*/ 6576 h 9920"/>
              <a:gd name="connsiteX98" fmla="*/ 3615 w 10000"/>
              <a:gd name="connsiteY98" fmla="*/ 6576 h 9920"/>
              <a:gd name="connsiteX99" fmla="*/ 3465 w 10000"/>
              <a:gd name="connsiteY99" fmla="*/ 6607 h 9920"/>
              <a:gd name="connsiteX100" fmla="*/ 3406 w 10000"/>
              <a:gd name="connsiteY100" fmla="*/ 6104 h 9920"/>
              <a:gd name="connsiteX101" fmla="*/ 3198 w 10000"/>
              <a:gd name="connsiteY101" fmla="*/ 6023 h 9920"/>
              <a:gd name="connsiteX102" fmla="*/ 3091 w 10000"/>
              <a:gd name="connsiteY102" fmla="*/ 6071 h 9920"/>
              <a:gd name="connsiteX103" fmla="*/ 3006 w 10000"/>
              <a:gd name="connsiteY103" fmla="*/ 5732 h 9920"/>
              <a:gd name="connsiteX104" fmla="*/ 2990 w 10000"/>
              <a:gd name="connsiteY104" fmla="*/ 5732 h 9920"/>
              <a:gd name="connsiteX105" fmla="*/ 2936 w 10000"/>
              <a:gd name="connsiteY105" fmla="*/ 6185 h 9920"/>
              <a:gd name="connsiteX106" fmla="*/ 2910 w 10000"/>
              <a:gd name="connsiteY106" fmla="*/ 6153 h 9920"/>
              <a:gd name="connsiteX107" fmla="*/ 2851 w 10000"/>
              <a:gd name="connsiteY107" fmla="*/ 5390 h 9920"/>
              <a:gd name="connsiteX108" fmla="*/ 2840 w 10000"/>
              <a:gd name="connsiteY108" fmla="*/ 5390 h 9920"/>
              <a:gd name="connsiteX109" fmla="*/ 2840 w 10000"/>
              <a:gd name="connsiteY109" fmla="*/ 5601 h 9920"/>
              <a:gd name="connsiteX110" fmla="*/ 2798 w 10000"/>
              <a:gd name="connsiteY110" fmla="*/ 5471 h 9920"/>
              <a:gd name="connsiteX111" fmla="*/ 2814 w 10000"/>
              <a:gd name="connsiteY111" fmla="*/ 4968 h 9920"/>
              <a:gd name="connsiteX112" fmla="*/ 2563 w 10000"/>
              <a:gd name="connsiteY112" fmla="*/ 4838 h 9920"/>
              <a:gd name="connsiteX113" fmla="*/ 2440 w 10000"/>
              <a:gd name="connsiteY113" fmla="*/ 5098 h 9920"/>
              <a:gd name="connsiteX114" fmla="*/ 2023 w 10000"/>
              <a:gd name="connsiteY114" fmla="*/ 3702 h 9920"/>
              <a:gd name="connsiteX115" fmla="*/ 2034 w 10000"/>
              <a:gd name="connsiteY115" fmla="*/ 3912 h 9920"/>
              <a:gd name="connsiteX116" fmla="*/ 1815 w 10000"/>
              <a:gd name="connsiteY116" fmla="*/ 3800 h 9920"/>
              <a:gd name="connsiteX117" fmla="*/ 1815 w 10000"/>
              <a:gd name="connsiteY117" fmla="*/ 3668 h 9920"/>
              <a:gd name="connsiteX118" fmla="*/ 1842 w 10000"/>
              <a:gd name="connsiteY118" fmla="*/ 3279 h 9920"/>
              <a:gd name="connsiteX119" fmla="*/ 1773 w 10000"/>
              <a:gd name="connsiteY119" fmla="*/ 3036 h 9920"/>
              <a:gd name="connsiteX120" fmla="*/ 1580 w 10000"/>
              <a:gd name="connsiteY120" fmla="*/ 2824 h 9920"/>
              <a:gd name="connsiteX121" fmla="*/ 1468 w 10000"/>
              <a:gd name="connsiteY121" fmla="*/ 2987 h 9920"/>
              <a:gd name="connsiteX122" fmla="*/ 1468 w 10000"/>
              <a:gd name="connsiteY122" fmla="*/ 3620 h 9920"/>
              <a:gd name="connsiteX123" fmla="*/ 1442 w 10000"/>
              <a:gd name="connsiteY123" fmla="*/ 3668 h 9920"/>
              <a:gd name="connsiteX124" fmla="*/ 1383 w 10000"/>
              <a:gd name="connsiteY124" fmla="*/ 3668 h 9920"/>
              <a:gd name="connsiteX125" fmla="*/ 1233 w 10000"/>
              <a:gd name="connsiteY125" fmla="*/ 3198 h 9920"/>
              <a:gd name="connsiteX126" fmla="*/ 1095 w 10000"/>
              <a:gd name="connsiteY126" fmla="*/ 4010 h 9920"/>
              <a:gd name="connsiteX127" fmla="*/ 1041 w 10000"/>
              <a:gd name="connsiteY127" fmla="*/ 3961 h 9920"/>
              <a:gd name="connsiteX128" fmla="*/ 886 w 10000"/>
              <a:gd name="connsiteY128" fmla="*/ 2906 h 9920"/>
              <a:gd name="connsiteX129" fmla="*/ 721 w 10000"/>
              <a:gd name="connsiteY129" fmla="*/ 2614 h 9920"/>
              <a:gd name="connsiteX130" fmla="*/ 625 w 10000"/>
              <a:gd name="connsiteY130" fmla="*/ 2695 h 9920"/>
              <a:gd name="connsiteX131" fmla="*/ 651 w 10000"/>
              <a:gd name="connsiteY131" fmla="*/ 2321 h 9920"/>
              <a:gd name="connsiteX132" fmla="*/ 358 w 10000"/>
              <a:gd name="connsiteY132" fmla="*/ 2143 h 9920"/>
              <a:gd name="connsiteX133" fmla="*/ 416 w 10000"/>
              <a:gd name="connsiteY133" fmla="*/ 1932 h 9920"/>
              <a:gd name="connsiteX134" fmla="*/ 374 w 10000"/>
              <a:gd name="connsiteY134" fmla="*/ 1932 h 9920"/>
              <a:gd name="connsiteX135" fmla="*/ 251 w 10000"/>
              <a:gd name="connsiteY135" fmla="*/ 2143 h 9920"/>
              <a:gd name="connsiteX136" fmla="*/ 304 w 10000"/>
              <a:gd name="connsiteY136" fmla="*/ 1932 h 9920"/>
              <a:gd name="connsiteX137" fmla="*/ 320 w 10000"/>
              <a:gd name="connsiteY137" fmla="*/ 1851 h 9920"/>
              <a:gd name="connsiteX138" fmla="*/ 155 w 10000"/>
              <a:gd name="connsiteY138" fmla="*/ 2029 h 9920"/>
              <a:gd name="connsiteX139" fmla="*/ 155 w 10000"/>
              <a:gd name="connsiteY139" fmla="*/ 973 h 9920"/>
              <a:gd name="connsiteX140" fmla="*/ 43 w 10000"/>
              <a:gd name="connsiteY140" fmla="*/ 893 h 9920"/>
              <a:gd name="connsiteX141" fmla="*/ 0 w 10000"/>
              <a:gd name="connsiteY141" fmla="*/ 1104 h 9920"/>
              <a:gd name="connsiteX142" fmla="*/ 0 w 10000"/>
              <a:gd name="connsiteY142" fmla="*/ 0 h 9920"/>
              <a:gd name="connsiteX0" fmla="*/ 0 w 10000"/>
              <a:gd name="connsiteY0" fmla="*/ 0 h 9721"/>
              <a:gd name="connsiteX1" fmla="*/ 10000 w 10000"/>
              <a:gd name="connsiteY1" fmla="*/ 0 h 9721"/>
              <a:gd name="connsiteX2" fmla="*/ 10000 w 10000"/>
              <a:gd name="connsiteY2" fmla="*/ 6072 h 9721"/>
              <a:gd name="connsiteX3" fmla="*/ 9920 w 10000"/>
              <a:gd name="connsiteY3" fmla="*/ 5907 h 9721"/>
              <a:gd name="connsiteX4" fmla="*/ 9754 w 10000"/>
              <a:gd name="connsiteY4" fmla="*/ 6284 h 9721"/>
              <a:gd name="connsiteX5" fmla="*/ 9712 w 10000"/>
              <a:gd name="connsiteY5" fmla="*/ 7185 h 9721"/>
              <a:gd name="connsiteX6" fmla="*/ 9349 w 10000"/>
              <a:gd name="connsiteY6" fmla="*/ 7724 h 9721"/>
              <a:gd name="connsiteX7" fmla="*/ 9279 w 10000"/>
              <a:gd name="connsiteY7" fmla="*/ 7511 h 9721"/>
              <a:gd name="connsiteX8" fmla="*/ 9253 w 10000"/>
              <a:gd name="connsiteY8" fmla="*/ 7560 h 9721"/>
              <a:gd name="connsiteX9" fmla="*/ 9242 w 10000"/>
              <a:gd name="connsiteY9" fmla="*/ 7938 h 9721"/>
              <a:gd name="connsiteX10" fmla="*/ 9156 w 10000"/>
              <a:gd name="connsiteY10" fmla="*/ 7986 h 9721"/>
              <a:gd name="connsiteX11" fmla="*/ 9034 w 10000"/>
              <a:gd name="connsiteY11" fmla="*/ 7560 h 9721"/>
              <a:gd name="connsiteX12" fmla="*/ 9071 w 10000"/>
              <a:gd name="connsiteY12" fmla="*/ 7398 h 9721"/>
              <a:gd name="connsiteX13" fmla="*/ 9007 w 10000"/>
              <a:gd name="connsiteY13" fmla="*/ 7135 h 9721"/>
              <a:gd name="connsiteX14" fmla="*/ 8825 w 10000"/>
              <a:gd name="connsiteY14" fmla="*/ 7348 h 9721"/>
              <a:gd name="connsiteX15" fmla="*/ 8809 w 10000"/>
              <a:gd name="connsiteY15" fmla="*/ 7217 h 9721"/>
              <a:gd name="connsiteX16" fmla="*/ 8868 w 10000"/>
              <a:gd name="connsiteY16" fmla="*/ 7053 h 9721"/>
              <a:gd name="connsiteX17" fmla="*/ 8836 w 10000"/>
              <a:gd name="connsiteY17" fmla="*/ 6922 h 9721"/>
              <a:gd name="connsiteX18" fmla="*/ 8756 w 10000"/>
              <a:gd name="connsiteY18" fmla="*/ 7004 h 9721"/>
              <a:gd name="connsiteX19" fmla="*/ 8671 w 10000"/>
              <a:gd name="connsiteY19" fmla="*/ 6660 h 9721"/>
              <a:gd name="connsiteX20" fmla="*/ 8697 w 10000"/>
              <a:gd name="connsiteY20" fmla="*/ 6366 h 9721"/>
              <a:gd name="connsiteX21" fmla="*/ 8628 w 10000"/>
              <a:gd name="connsiteY21" fmla="*/ 6449 h 9721"/>
              <a:gd name="connsiteX22" fmla="*/ 8590 w 10000"/>
              <a:gd name="connsiteY22" fmla="*/ 7217 h 9721"/>
              <a:gd name="connsiteX23" fmla="*/ 8436 w 10000"/>
              <a:gd name="connsiteY23" fmla="*/ 7135 h 9721"/>
              <a:gd name="connsiteX24" fmla="*/ 8436 w 10000"/>
              <a:gd name="connsiteY24" fmla="*/ 7086 h 9721"/>
              <a:gd name="connsiteX25" fmla="*/ 8478 w 10000"/>
              <a:gd name="connsiteY25" fmla="*/ 6972 h 9721"/>
              <a:gd name="connsiteX26" fmla="*/ 8478 w 10000"/>
              <a:gd name="connsiteY26" fmla="*/ 6922 h 9721"/>
              <a:gd name="connsiteX27" fmla="*/ 8382 w 10000"/>
              <a:gd name="connsiteY27" fmla="*/ 6791 h 9721"/>
              <a:gd name="connsiteX28" fmla="*/ 8356 w 10000"/>
              <a:gd name="connsiteY28" fmla="*/ 7086 h 9721"/>
              <a:gd name="connsiteX29" fmla="*/ 8409 w 10000"/>
              <a:gd name="connsiteY29" fmla="*/ 7348 h 9721"/>
              <a:gd name="connsiteX30" fmla="*/ 8393 w 10000"/>
              <a:gd name="connsiteY30" fmla="*/ 7348 h 9721"/>
              <a:gd name="connsiteX31" fmla="*/ 8297 w 10000"/>
              <a:gd name="connsiteY31" fmla="*/ 7086 h 9721"/>
              <a:gd name="connsiteX32" fmla="*/ 8254 w 10000"/>
              <a:gd name="connsiteY32" fmla="*/ 6629 h 9721"/>
              <a:gd name="connsiteX33" fmla="*/ 8217 w 10000"/>
              <a:gd name="connsiteY33" fmla="*/ 6629 h 9721"/>
              <a:gd name="connsiteX34" fmla="*/ 8201 w 10000"/>
              <a:gd name="connsiteY34" fmla="*/ 6791 h 9721"/>
              <a:gd name="connsiteX35" fmla="*/ 8115 w 10000"/>
              <a:gd name="connsiteY35" fmla="*/ 6660 h 9721"/>
              <a:gd name="connsiteX36" fmla="*/ 8078 w 10000"/>
              <a:gd name="connsiteY36" fmla="*/ 6873 h 9721"/>
              <a:gd name="connsiteX37" fmla="*/ 8078 w 10000"/>
              <a:gd name="connsiteY37" fmla="*/ 6709 h 9721"/>
              <a:gd name="connsiteX38" fmla="*/ 7939 w 10000"/>
              <a:gd name="connsiteY38" fmla="*/ 7053 h 9721"/>
              <a:gd name="connsiteX39" fmla="*/ 7854 w 10000"/>
              <a:gd name="connsiteY39" fmla="*/ 7053 h 9721"/>
              <a:gd name="connsiteX40" fmla="*/ 7645 w 10000"/>
              <a:gd name="connsiteY40" fmla="*/ 7560 h 9721"/>
              <a:gd name="connsiteX41" fmla="*/ 7603 w 10000"/>
              <a:gd name="connsiteY41" fmla="*/ 7398 h 9721"/>
              <a:gd name="connsiteX42" fmla="*/ 7635 w 10000"/>
              <a:gd name="connsiteY42" fmla="*/ 7724 h 9721"/>
              <a:gd name="connsiteX43" fmla="*/ 7533 w 10000"/>
              <a:gd name="connsiteY43" fmla="*/ 7724 h 9721"/>
              <a:gd name="connsiteX44" fmla="*/ 7453 w 10000"/>
              <a:gd name="connsiteY44" fmla="*/ 8445 h 9721"/>
              <a:gd name="connsiteX45" fmla="*/ 7330 w 10000"/>
              <a:gd name="connsiteY45" fmla="*/ 8657 h 9721"/>
              <a:gd name="connsiteX46" fmla="*/ 7368 w 10000"/>
              <a:gd name="connsiteY46" fmla="*/ 8918 h 9721"/>
              <a:gd name="connsiteX47" fmla="*/ 7341 w 10000"/>
              <a:gd name="connsiteY47" fmla="*/ 9083 h 9721"/>
              <a:gd name="connsiteX48" fmla="*/ 7261 w 10000"/>
              <a:gd name="connsiteY48" fmla="*/ 8968 h 9721"/>
              <a:gd name="connsiteX49" fmla="*/ 7192 w 10000"/>
              <a:gd name="connsiteY49" fmla="*/ 9558 h 9721"/>
              <a:gd name="connsiteX50" fmla="*/ 7160 w 10000"/>
              <a:gd name="connsiteY50" fmla="*/ 9558 h 9721"/>
              <a:gd name="connsiteX51" fmla="*/ 7149 w 10000"/>
              <a:gd name="connsiteY51" fmla="*/ 9295 h 9721"/>
              <a:gd name="connsiteX52" fmla="*/ 7122 w 10000"/>
              <a:gd name="connsiteY52" fmla="*/ 9475 h 9721"/>
              <a:gd name="connsiteX53" fmla="*/ 7090 w 10000"/>
              <a:gd name="connsiteY53" fmla="*/ 9721 h 9721"/>
              <a:gd name="connsiteX54" fmla="*/ 7054 w 10000"/>
              <a:gd name="connsiteY54" fmla="*/ 7641 h 9721"/>
              <a:gd name="connsiteX55" fmla="*/ 7053 w 10000"/>
              <a:gd name="connsiteY55" fmla="*/ 6762 h 9721"/>
              <a:gd name="connsiteX56" fmla="*/ 7026 w 10000"/>
              <a:gd name="connsiteY56" fmla="*/ 7233 h 9721"/>
              <a:gd name="connsiteX57" fmla="*/ 6828 w 10000"/>
              <a:gd name="connsiteY57" fmla="*/ 7405 h 9721"/>
              <a:gd name="connsiteX58" fmla="*/ 6677 w 10000"/>
              <a:gd name="connsiteY58" fmla="*/ 7224 h 9721"/>
              <a:gd name="connsiteX59" fmla="*/ 6616 w 10000"/>
              <a:gd name="connsiteY59" fmla="*/ 7397 h 9721"/>
              <a:gd name="connsiteX60" fmla="*/ 6417 w 10000"/>
              <a:gd name="connsiteY60" fmla="*/ 7504 h 9721"/>
              <a:gd name="connsiteX61" fmla="*/ 6500 w 10000"/>
              <a:gd name="connsiteY61" fmla="*/ 7504 h 9721"/>
              <a:gd name="connsiteX62" fmla="*/ 6333 w 10000"/>
              <a:gd name="connsiteY62" fmla="*/ 7831 h 9721"/>
              <a:gd name="connsiteX63" fmla="*/ 6333 w 10000"/>
              <a:gd name="connsiteY63" fmla="*/ 7504 h 9721"/>
              <a:gd name="connsiteX64" fmla="*/ 6250 w 10000"/>
              <a:gd name="connsiteY64" fmla="*/ 7504 h 9721"/>
              <a:gd name="connsiteX65" fmla="*/ 6167 w 10000"/>
              <a:gd name="connsiteY65" fmla="*/ 7504 h 9721"/>
              <a:gd name="connsiteX66" fmla="*/ 5917 w 10000"/>
              <a:gd name="connsiteY66" fmla="*/ 7504 h 9721"/>
              <a:gd name="connsiteX67" fmla="*/ 5879 w 10000"/>
              <a:gd name="connsiteY67" fmla="*/ 7136 h 9721"/>
              <a:gd name="connsiteX68" fmla="*/ 5753 w 10000"/>
              <a:gd name="connsiteY68" fmla="*/ 7300 h 9721"/>
              <a:gd name="connsiteX69" fmla="*/ 5700 w 10000"/>
              <a:gd name="connsiteY69" fmla="*/ 7341 h 9721"/>
              <a:gd name="connsiteX70" fmla="*/ 5559 w 10000"/>
              <a:gd name="connsiteY70" fmla="*/ 7363 h 9721"/>
              <a:gd name="connsiteX71" fmla="*/ 5472 w 10000"/>
              <a:gd name="connsiteY71" fmla="*/ 7372 h 9721"/>
              <a:gd name="connsiteX72" fmla="*/ 5335 w 10000"/>
              <a:gd name="connsiteY72" fmla="*/ 8056 h 9721"/>
              <a:gd name="connsiteX73" fmla="*/ 5268 w 10000"/>
              <a:gd name="connsiteY73" fmla="*/ 7567 h 9721"/>
              <a:gd name="connsiteX74" fmla="*/ 5151 w 10000"/>
              <a:gd name="connsiteY74" fmla="*/ 7576 h 9721"/>
              <a:gd name="connsiteX75" fmla="*/ 5108 w 10000"/>
              <a:gd name="connsiteY75" fmla="*/ 8342 h 9721"/>
              <a:gd name="connsiteX76" fmla="*/ 5076 w 10000"/>
              <a:gd name="connsiteY76" fmla="*/ 8171 h 9721"/>
              <a:gd name="connsiteX77" fmla="*/ 5000 w 10000"/>
              <a:gd name="connsiteY77" fmla="*/ 8158 h 9721"/>
              <a:gd name="connsiteX78" fmla="*/ 5083 w 10000"/>
              <a:gd name="connsiteY78" fmla="*/ 7504 h 9721"/>
              <a:gd name="connsiteX79" fmla="*/ 5083 w 10000"/>
              <a:gd name="connsiteY79" fmla="*/ 8483 h 9721"/>
              <a:gd name="connsiteX80" fmla="*/ 4958 w 10000"/>
              <a:gd name="connsiteY80" fmla="*/ 6929 h 9721"/>
              <a:gd name="connsiteX81" fmla="*/ 4917 w 10000"/>
              <a:gd name="connsiteY81" fmla="*/ 7178 h 9721"/>
              <a:gd name="connsiteX82" fmla="*/ 4833 w 10000"/>
              <a:gd name="connsiteY82" fmla="*/ 6852 h 9721"/>
              <a:gd name="connsiteX83" fmla="*/ 4597 w 10000"/>
              <a:gd name="connsiteY83" fmla="*/ 8130 h 9721"/>
              <a:gd name="connsiteX84" fmla="*/ 4677 w 10000"/>
              <a:gd name="connsiteY84" fmla="*/ 7934 h 9721"/>
              <a:gd name="connsiteX85" fmla="*/ 4592 w 10000"/>
              <a:gd name="connsiteY85" fmla="*/ 7893 h 9721"/>
              <a:gd name="connsiteX86" fmla="*/ 4497 w 10000"/>
              <a:gd name="connsiteY86" fmla="*/ 7917 h 9721"/>
              <a:gd name="connsiteX87" fmla="*/ 4359 w 10000"/>
              <a:gd name="connsiteY87" fmla="*/ 8089 h 9721"/>
              <a:gd name="connsiteX88" fmla="*/ 4337 w 10000"/>
              <a:gd name="connsiteY88" fmla="*/ 7941 h 9721"/>
              <a:gd name="connsiteX89" fmla="*/ 4345 w 10000"/>
              <a:gd name="connsiteY89" fmla="*/ 7084 h 9721"/>
              <a:gd name="connsiteX90" fmla="*/ 4122 w 10000"/>
              <a:gd name="connsiteY90" fmla="*/ 7832 h 9721"/>
              <a:gd name="connsiteX91" fmla="*/ 4058 w 10000"/>
              <a:gd name="connsiteY91" fmla="*/ 7342 h 9721"/>
              <a:gd name="connsiteX92" fmla="*/ 3954 w 10000"/>
              <a:gd name="connsiteY92" fmla="*/ 7253 h 9721"/>
              <a:gd name="connsiteX93" fmla="*/ 4044 w 10000"/>
              <a:gd name="connsiteY93" fmla="*/ 7798 h 9721"/>
              <a:gd name="connsiteX94" fmla="*/ 3833 w 10000"/>
              <a:gd name="connsiteY94" fmla="*/ 7178 h 9721"/>
              <a:gd name="connsiteX95" fmla="*/ 3719 w 10000"/>
              <a:gd name="connsiteY95" fmla="*/ 7260 h 9721"/>
              <a:gd name="connsiteX96" fmla="*/ 3750 w 10000"/>
              <a:gd name="connsiteY96" fmla="*/ 6526 h 9721"/>
              <a:gd name="connsiteX97" fmla="*/ 3631 w 10000"/>
              <a:gd name="connsiteY97" fmla="*/ 6629 h 9721"/>
              <a:gd name="connsiteX98" fmla="*/ 3615 w 10000"/>
              <a:gd name="connsiteY98" fmla="*/ 6629 h 9721"/>
              <a:gd name="connsiteX99" fmla="*/ 3465 w 10000"/>
              <a:gd name="connsiteY99" fmla="*/ 6660 h 9721"/>
              <a:gd name="connsiteX100" fmla="*/ 3406 w 10000"/>
              <a:gd name="connsiteY100" fmla="*/ 6153 h 9721"/>
              <a:gd name="connsiteX101" fmla="*/ 3198 w 10000"/>
              <a:gd name="connsiteY101" fmla="*/ 6072 h 9721"/>
              <a:gd name="connsiteX102" fmla="*/ 3091 w 10000"/>
              <a:gd name="connsiteY102" fmla="*/ 6120 h 9721"/>
              <a:gd name="connsiteX103" fmla="*/ 3006 w 10000"/>
              <a:gd name="connsiteY103" fmla="*/ 5778 h 9721"/>
              <a:gd name="connsiteX104" fmla="*/ 2990 w 10000"/>
              <a:gd name="connsiteY104" fmla="*/ 5778 h 9721"/>
              <a:gd name="connsiteX105" fmla="*/ 2936 w 10000"/>
              <a:gd name="connsiteY105" fmla="*/ 6235 h 9721"/>
              <a:gd name="connsiteX106" fmla="*/ 2910 w 10000"/>
              <a:gd name="connsiteY106" fmla="*/ 6203 h 9721"/>
              <a:gd name="connsiteX107" fmla="*/ 2851 w 10000"/>
              <a:gd name="connsiteY107" fmla="*/ 5433 h 9721"/>
              <a:gd name="connsiteX108" fmla="*/ 2840 w 10000"/>
              <a:gd name="connsiteY108" fmla="*/ 5433 h 9721"/>
              <a:gd name="connsiteX109" fmla="*/ 2840 w 10000"/>
              <a:gd name="connsiteY109" fmla="*/ 5646 h 9721"/>
              <a:gd name="connsiteX110" fmla="*/ 2798 w 10000"/>
              <a:gd name="connsiteY110" fmla="*/ 5515 h 9721"/>
              <a:gd name="connsiteX111" fmla="*/ 2814 w 10000"/>
              <a:gd name="connsiteY111" fmla="*/ 5008 h 9721"/>
              <a:gd name="connsiteX112" fmla="*/ 2563 w 10000"/>
              <a:gd name="connsiteY112" fmla="*/ 4877 h 9721"/>
              <a:gd name="connsiteX113" fmla="*/ 2440 w 10000"/>
              <a:gd name="connsiteY113" fmla="*/ 5139 h 9721"/>
              <a:gd name="connsiteX114" fmla="*/ 2023 w 10000"/>
              <a:gd name="connsiteY114" fmla="*/ 3732 h 9721"/>
              <a:gd name="connsiteX115" fmla="*/ 2034 w 10000"/>
              <a:gd name="connsiteY115" fmla="*/ 3944 h 9721"/>
              <a:gd name="connsiteX116" fmla="*/ 1815 w 10000"/>
              <a:gd name="connsiteY116" fmla="*/ 3831 h 9721"/>
              <a:gd name="connsiteX117" fmla="*/ 1815 w 10000"/>
              <a:gd name="connsiteY117" fmla="*/ 3698 h 9721"/>
              <a:gd name="connsiteX118" fmla="*/ 1842 w 10000"/>
              <a:gd name="connsiteY118" fmla="*/ 3305 h 9721"/>
              <a:gd name="connsiteX119" fmla="*/ 1773 w 10000"/>
              <a:gd name="connsiteY119" fmla="*/ 3060 h 9721"/>
              <a:gd name="connsiteX120" fmla="*/ 1580 w 10000"/>
              <a:gd name="connsiteY120" fmla="*/ 2847 h 9721"/>
              <a:gd name="connsiteX121" fmla="*/ 1468 w 10000"/>
              <a:gd name="connsiteY121" fmla="*/ 3011 h 9721"/>
              <a:gd name="connsiteX122" fmla="*/ 1468 w 10000"/>
              <a:gd name="connsiteY122" fmla="*/ 3649 h 9721"/>
              <a:gd name="connsiteX123" fmla="*/ 1442 w 10000"/>
              <a:gd name="connsiteY123" fmla="*/ 3698 h 9721"/>
              <a:gd name="connsiteX124" fmla="*/ 1383 w 10000"/>
              <a:gd name="connsiteY124" fmla="*/ 3698 h 9721"/>
              <a:gd name="connsiteX125" fmla="*/ 1233 w 10000"/>
              <a:gd name="connsiteY125" fmla="*/ 3224 h 9721"/>
              <a:gd name="connsiteX126" fmla="*/ 1095 w 10000"/>
              <a:gd name="connsiteY126" fmla="*/ 4042 h 9721"/>
              <a:gd name="connsiteX127" fmla="*/ 1041 w 10000"/>
              <a:gd name="connsiteY127" fmla="*/ 3993 h 9721"/>
              <a:gd name="connsiteX128" fmla="*/ 886 w 10000"/>
              <a:gd name="connsiteY128" fmla="*/ 2929 h 9721"/>
              <a:gd name="connsiteX129" fmla="*/ 721 w 10000"/>
              <a:gd name="connsiteY129" fmla="*/ 2635 h 9721"/>
              <a:gd name="connsiteX130" fmla="*/ 625 w 10000"/>
              <a:gd name="connsiteY130" fmla="*/ 2717 h 9721"/>
              <a:gd name="connsiteX131" fmla="*/ 651 w 10000"/>
              <a:gd name="connsiteY131" fmla="*/ 2340 h 9721"/>
              <a:gd name="connsiteX132" fmla="*/ 358 w 10000"/>
              <a:gd name="connsiteY132" fmla="*/ 2160 h 9721"/>
              <a:gd name="connsiteX133" fmla="*/ 416 w 10000"/>
              <a:gd name="connsiteY133" fmla="*/ 1948 h 9721"/>
              <a:gd name="connsiteX134" fmla="*/ 374 w 10000"/>
              <a:gd name="connsiteY134" fmla="*/ 1948 h 9721"/>
              <a:gd name="connsiteX135" fmla="*/ 251 w 10000"/>
              <a:gd name="connsiteY135" fmla="*/ 2160 h 9721"/>
              <a:gd name="connsiteX136" fmla="*/ 304 w 10000"/>
              <a:gd name="connsiteY136" fmla="*/ 1948 h 9721"/>
              <a:gd name="connsiteX137" fmla="*/ 320 w 10000"/>
              <a:gd name="connsiteY137" fmla="*/ 1866 h 9721"/>
              <a:gd name="connsiteX138" fmla="*/ 155 w 10000"/>
              <a:gd name="connsiteY138" fmla="*/ 2045 h 9721"/>
              <a:gd name="connsiteX139" fmla="*/ 155 w 10000"/>
              <a:gd name="connsiteY139" fmla="*/ 981 h 9721"/>
              <a:gd name="connsiteX140" fmla="*/ 43 w 10000"/>
              <a:gd name="connsiteY140" fmla="*/ 900 h 9721"/>
              <a:gd name="connsiteX141" fmla="*/ 0 w 10000"/>
              <a:gd name="connsiteY141" fmla="*/ 1113 h 9721"/>
              <a:gd name="connsiteX142" fmla="*/ 0 w 10000"/>
              <a:gd name="connsiteY142" fmla="*/ 0 h 9721"/>
              <a:gd name="connsiteX0" fmla="*/ 0 w 10000"/>
              <a:gd name="connsiteY0" fmla="*/ 0 h 9849"/>
              <a:gd name="connsiteX1" fmla="*/ 10000 w 10000"/>
              <a:gd name="connsiteY1" fmla="*/ 0 h 9849"/>
              <a:gd name="connsiteX2" fmla="*/ 10000 w 10000"/>
              <a:gd name="connsiteY2" fmla="*/ 6246 h 9849"/>
              <a:gd name="connsiteX3" fmla="*/ 9920 w 10000"/>
              <a:gd name="connsiteY3" fmla="*/ 6077 h 9849"/>
              <a:gd name="connsiteX4" fmla="*/ 9754 w 10000"/>
              <a:gd name="connsiteY4" fmla="*/ 6464 h 9849"/>
              <a:gd name="connsiteX5" fmla="*/ 9712 w 10000"/>
              <a:gd name="connsiteY5" fmla="*/ 7391 h 9849"/>
              <a:gd name="connsiteX6" fmla="*/ 9349 w 10000"/>
              <a:gd name="connsiteY6" fmla="*/ 7946 h 9849"/>
              <a:gd name="connsiteX7" fmla="*/ 9279 w 10000"/>
              <a:gd name="connsiteY7" fmla="*/ 7727 h 9849"/>
              <a:gd name="connsiteX8" fmla="*/ 9253 w 10000"/>
              <a:gd name="connsiteY8" fmla="*/ 7777 h 9849"/>
              <a:gd name="connsiteX9" fmla="*/ 9242 w 10000"/>
              <a:gd name="connsiteY9" fmla="*/ 8166 h 9849"/>
              <a:gd name="connsiteX10" fmla="*/ 9156 w 10000"/>
              <a:gd name="connsiteY10" fmla="*/ 8215 h 9849"/>
              <a:gd name="connsiteX11" fmla="*/ 9034 w 10000"/>
              <a:gd name="connsiteY11" fmla="*/ 7777 h 9849"/>
              <a:gd name="connsiteX12" fmla="*/ 9071 w 10000"/>
              <a:gd name="connsiteY12" fmla="*/ 7610 h 9849"/>
              <a:gd name="connsiteX13" fmla="*/ 9007 w 10000"/>
              <a:gd name="connsiteY13" fmla="*/ 7340 h 9849"/>
              <a:gd name="connsiteX14" fmla="*/ 8825 w 10000"/>
              <a:gd name="connsiteY14" fmla="*/ 7559 h 9849"/>
              <a:gd name="connsiteX15" fmla="*/ 8809 w 10000"/>
              <a:gd name="connsiteY15" fmla="*/ 7424 h 9849"/>
              <a:gd name="connsiteX16" fmla="*/ 8868 w 10000"/>
              <a:gd name="connsiteY16" fmla="*/ 7255 h 9849"/>
              <a:gd name="connsiteX17" fmla="*/ 8836 w 10000"/>
              <a:gd name="connsiteY17" fmla="*/ 7121 h 9849"/>
              <a:gd name="connsiteX18" fmla="*/ 8756 w 10000"/>
              <a:gd name="connsiteY18" fmla="*/ 7205 h 9849"/>
              <a:gd name="connsiteX19" fmla="*/ 8671 w 10000"/>
              <a:gd name="connsiteY19" fmla="*/ 6851 h 9849"/>
              <a:gd name="connsiteX20" fmla="*/ 8697 w 10000"/>
              <a:gd name="connsiteY20" fmla="*/ 6549 h 9849"/>
              <a:gd name="connsiteX21" fmla="*/ 8628 w 10000"/>
              <a:gd name="connsiteY21" fmla="*/ 6634 h 9849"/>
              <a:gd name="connsiteX22" fmla="*/ 8590 w 10000"/>
              <a:gd name="connsiteY22" fmla="*/ 7424 h 9849"/>
              <a:gd name="connsiteX23" fmla="*/ 8436 w 10000"/>
              <a:gd name="connsiteY23" fmla="*/ 7340 h 9849"/>
              <a:gd name="connsiteX24" fmla="*/ 8436 w 10000"/>
              <a:gd name="connsiteY24" fmla="*/ 7289 h 9849"/>
              <a:gd name="connsiteX25" fmla="*/ 8478 w 10000"/>
              <a:gd name="connsiteY25" fmla="*/ 7172 h 9849"/>
              <a:gd name="connsiteX26" fmla="*/ 8478 w 10000"/>
              <a:gd name="connsiteY26" fmla="*/ 7121 h 9849"/>
              <a:gd name="connsiteX27" fmla="*/ 8382 w 10000"/>
              <a:gd name="connsiteY27" fmla="*/ 6986 h 9849"/>
              <a:gd name="connsiteX28" fmla="*/ 8356 w 10000"/>
              <a:gd name="connsiteY28" fmla="*/ 7289 h 9849"/>
              <a:gd name="connsiteX29" fmla="*/ 8409 w 10000"/>
              <a:gd name="connsiteY29" fmla="*/ 7559 h 9849"/>
              <a:gd name="connsiteX30" fmla="*/ 8393 w 10000"/>
              <a:gd name="connsiteY30" fmla="*/ 7559 h 9849"/>
              <a:gd name="connsiteX31" fmla="*/ 8297 w 10000"/>
              <a:gd name="connsiteY31" fmla="*/ 7289 h 9849"/>
              <a:gd name="connsiteX32" fmla="*/ 8254 w 10000"/>
              <a:gd name="connsiteY32" fmla="*/ 6819 h 9849"/>
              <a:gd name="connsiteX33" fmla="*/ 8217 w 10000"/>
              <a:gd name="connsiteY33" fmla="*/ 6819 h 9849"/>
              <a:gd name="connsiteX34" fmla="*/ 8201 w 10000"/>
              <a:gd name="connsiteY34" fmla="*/ 6986 h 9849"/>
              <a:gd name="connsiteX35" fmla="*/ 8115 w 10000"/>
              <a:gd name="connsiteY35" fmla="*/ 6851 h 9849"/>
              <a:gd name="connsiteX36" fmla="*/ 8078 w 10000"/>
              <a:gd name="connsiteY36" fmla="*/ 7070 h 9849"/>
              <a:gd name="connsiteX37" fmla="*/ 8078 w 10000"/>
              <a:gd name="connsiteY37" fmla="*/ 6902 h 9849"/>
              <a:gd name="connsiteX38" fmla="*/ 7939 w 10000"/>
              <a:gd name="connsiteY38" fmla="*/ 7255 h 9849"/>
              <a:gd name="connsiteX39" fmla="*/ 7854 w 10000"/>
              <a:gd name="connsiteY39" fmla="*/ 7255 h 9849"/>
              <a:gd name="connsiteX40" fmla="*/ 7645 w 10000"/>
              <a:gd name="connsiteY40" fmla="*/ 7777 h 9849"/>
              <a:gd name="connsiteX41" fmla="*/ 7603 w 10000"/>
              <a:gd name="connsiteY41" fmla="*/ 7610 h 9849"/>
              <a:gd name="connsiteX42" fmla="*/ 7635 w 10000"/>
              <a:gd name="connsiteY42" fmla="*/ 7946 h 9849"/>
              <a:gd name="connsiteX43" fmla="*/ 7533 w 10000"/>
              <a:gd name="connsiteY43" fmla="*/ 7946 h 9849"/>
              <a:gd name="connsiteX44" fmla="*/ 7453 w 10000"/>
              <a:gd name="connsiteY44" fmla="*/ 8687 h 9849"/>
              <a:gd name="connsiteX45" fmla="*/ 7330 w 10000"/>
              <a:gd name="connsiteY45" fmla="*/ 8905 h 9849"/>
              <a:gd name="connsiteX46" fmla="*/ 7368 w 10000"/>
              <a:gd name="connsiteY46" fmla="*/ 9174 h 9849"/>
              <a:gd name="connsiteX47" fmla="*/ 7341 w 10000"/>
              <a:gd name="connsiteY47" fmla="*/ 9344 h 9849"/>
              <a:gd name="connsiteX48" fmla="*/ 7261 w 10000"/>
              <a:gd name="connsiteY48" fmla="*/ 9225 h 9849"/>
              <a:gd name="connsiteX49" fmla="*/ 7192 w 10000"/>
              <a:gd name="connsiteY49" fmla="*/ 9832 h 9849"/>
              <a:gd name="connsiteX50" fmla="*/ 7160 w 10000"/>
              <a:gd name="connsiteY50" fmla="*/ 9832 h 9849"/>
              <a:gd name="connsiteX51" fmla="*/ 7149 w 10000"/>
              <a:gd name="connsiteY51" fmla="*/ 9562 h 9849"/>
              <a:gd name="connsiteX52" fmla="*/ 7122 w 10000"/>
              <a:gd name="connsiteY52" fmla="*/ 9747 h 9849"/>
              <a:gd name="connsiteX53" fmla="*/ 7267 w 10000"/>
              <a:gd name="connsiteY53" fmla="*/ 7399 h 9849"/>
              <a:gd name="connsiteX54" fmla="*/ 7054 w 10000"/>
              <a:gd name="connsiteY54" fmla="*/ 7860 h 9849"/>
              <a:gd name="connsiteX55" fmla="*/ 7053 w 10000"/>
              <a:gd name="connsiteY55" fmla="*/ 6956 h 9849"/>
              <a:gd name="connsiteX56" fmla="*/ 7026 w 10000"/>
              <a:gd name="connsiteY56" fmla="*/ 7441 h 9849"/>
              <a:gd name="connsiteX57" fmla="*/ 6828 w 10000"/>
              <a:gd name="connsiteY57" fmla="*/ 7618 h 9849"/>
              <a:gd name="connsiteX58" fmla="*/ 6677 w 10000"/>
              <a:gd name="connsiteY58" fmla="*/ 7431 h 9849"/>
              <a:gd name="connsiteX59" fmla="*/ 6616 w 10000"/>
              <a:gd name="connsiteY59" fmla="*/ 7609 h 9849"/>
              <a:gd name="connsiteX60" fmla="*/ 6417 w 10000"/>
              <a:gd name="connsiteY60" fmla="*/ 7719 h 9849"/>
              <a:gd name="connsiteX61" fmla="*/ 6500 w 10000"/>
              <a:gd name="connsiteY61" fmla="*/ 7719 h 9849"/>
              <a:gd name="connsiteX62" fmla="*/ 6333 w 10000"/>
              <a:gd name="connsiteY62" fmla="*/ 8056 h 9849"/>
              <a:gd name="connsiteX63" fmla="*/ 6333 w 10000"/>
              <a:gd name="connsiteY63" fmla="*/ 7719 h 9849"/>
              <a:gd name="connsiteX64" fmla="*/ 6250 w 10000"/>
              <a:gd name="connsiteY64" fmla="*/ 7719 h 9849"/>
              <a:gd name="connsiteX65" fmla="*/ 6167 w 10000"/>
              <a:gd name="connsiteY65" fmla="*/ 7719 h 9849"/>
              <a:gd name="connsiteX66" fmla="*/ 5917 w 10000"/>
              <a:gd name="connsiteY66" fmla="*/ 7719 h 9849"/>
              <a:gd name="connsiteX67" fmla="*/ 5879 w 10000"/>
              <a:gd name="connsiteY67" fmla="*/ 7341 h 9849"/>
              <a:gd name="connsiteX68" fmla="*/ 5753 w 10000"/>
              <a:gd name="connsiteY68" fmla="*/ 7510 h 9849"/>
              <a:gd name="connsiteX69" fmla="*/ 5700 w 10000"/>
              <a:gd name="connsiteY69" fmla="*/ 7552 h 9849"/>
              <a:gd name="connsiteX70" fmla="*/ 5559 w 10000"/>
              <a:gd name="connsiteY70" fmla="*/ 7574 h 9849"/>
              <a:gd name="connsiteX71" fmla="*/ 5472 w 10000"/>
              <a:gd name="connsiteY71" fmla="*/ 7584 h 9849"/>
              <a:gd name="connsiteX72" fmla="*/ 5335 w 10000"/>
              <a:gd name="connsiteY72" fmla="*/ 8287 h 9849"/>
              <a:gd name="connsiteX73" fmla="*/ 5268 w 10000"/>
              <a:gd name="connsiteY73" fmla="*/ 7784 h 9849"/>
              <a:gd name="connsiteX74" fmla="*/ 5151 w 10000"/>
              <a:gd name="connsiteY74" fmla="*/ 7793 h 9849"/>
              <a:gd name="connsiteX75" fmla="*/ 5108 w 10000"/>
              <a:gd name="connsiteY75" fmla="*/ 8581 h 9849"/>
              <a:gd name="connsiteX76" fmla="*/ 5076 w 10000"/>
              <a:gd name="connsiteY76" fmla="*/ 8406 h 9849"/>
              <a:gd name="connsiteX77" fmla="*/ 5000 w 10000"/>
              <a:gd name="connsiteY77" fmla="*/ 8392 h 9849"/>
              <a:gd name="connsiteX78" fmla="*/ 5083 w 10000"/>
              <a:gd name="connsiteY78" fmla="*/ 7719 h 9849"/>
              <a:gd name="connsiteX79" fmla="*/ 5083 w 10000"/>
              <a:gd name="connsiteY79" fmla="*/ 8726 h 9849"/>
              <a:gd name="connsiteX80" fmla="*/ 4958 w 10000"/>
              <a:gd name="connsiteY80" fmla="*/ 7128 h 9849"/>
              <a:gd name="connsiteX81" fmla="*/ 4917 w 10000"/>
              <a:gd name="connsiteY81" fmla="*/ 7384 h 9849"/>
              <a:gd name="connsiteX82" fmla="*/ 4833 w 10000"/>
              <a:gd name="connsiteY82" fmla="*/ 7049 h 9849"/>
              <a:gd name="connsiteX83" fmla="*/ 4597 w 10000"/>
              <a:gd name="connsiteY83" fmla="*/ 8363 h 9849"/>
              <a:gd name="connsiteX84" fmla="*/ 4677 w 10000"/>
              <a:gd name="connsiteY84" fmla="*/ 8162 h 9849"/>
              <a:gd name="connsiteX85" fmla="*/ 4592 w 10000"/>
              <a:gd name="connsiteY85" fmla="*/ 8120 h 9849"/>
              <a:gd name="connsiteX86" fmla="*/ 4497 w 10000"/>
              <a:gd name="connsiteY86" fmla="*/ 8144 h 9849"/>
              <a:gd name="connsiteX87" fmla="*/ 4359 w 10000"/>
              <a:gd name="connsiteY87" fmla="*/ 8321 h 9849"/>
              <a:gd name="connsiteX88" fmla="*/ 4337 w 10000"/>
              <a:gd name="connsiteY88" fmla="*/ 8169 h 9849"/>
              <a:gd name="connsiteX89" fmla="*/ 4345 w 10000"/>
              <a:gd name="connsiteY89" fmla="*/ 7287 h 9849"/>
              <a:gd name="connsiteX90" fmla="*/ 4122 w 10000"/>
              <a:gd name="connsiteY90" fmla="*/ 8057 h 9849"/>
              <a:gd name="connsiteX91" fmla="*/ 4058 w 10000"/>
              <a:gd name="connsiteY91" fmla="*/ 7553 h 9849"/>
              <a:gd name="connsiteX92" fmla="*/ 3954 w 10000"/>
              <a:gd name="connsiteY92" fmla="*/ 7461 h 9849"/>
              <a:gd name="connsiteX93" fmla="*/ 4044 w 10000"/>
              <a:gd name="connsiteY93" fmla="*/ 8022 h 9849"/>
              <a:gd name="connsiteX94" fmla="*/ 3833 w 10000"/>
              <a:gd name="connsiteY94" fmla="*/ 7384 h 9849"/>
              <a:gd name="connsiteX95" fmla="*/ 3719 w 10000"/>
              <a:gd name="connsiteY95" fmla="*/ 7468 h 9849"/>
              <a:gd name="connsiteX96" fmla="*/ 3750 w 10000"/>
              <a:gd name="connsiteY96" fmla="*/ 6713 h 9849"/>
              <a:gd name="connsiteX97" fmla="*/ 3631 w 10000"/>
              <a:gd name="connsiteY97" fmla="*/ 6819 h 9849"/>
              <a:gd name="connsiteX98" fmla="*/ 3615 w 10000"/>
              <a:gd name="connsiteY98" fmla="*/ 6819 h 9849"/>
              <a:gd name="connsiteX99" fmla="*/ 3465 w 10000"/>
              <a:gd name="connsiteY99" fmla="*/ 6851 h 9849"/>
              <a:gd name="connsiteX100" fmla="*/ 3406 w 10000"/>
              <a:gd name="connsiteY100" fmla="*/ 6330 h 9849"/>
              <a:gd name="connsiteX101" fmla="*/ 3198 w 10000"/>
              <a:gd name="connsiteY101" fmla="*/ 6246 h 9849"/>
              <a:gd name="connsiteX102" fmla="*/ 3091 w 10000"/>
              <a:gd name="connsiteY102" fmla="*/ 6296 h 9849"/>
              <a:gd name="connsiteX103" fmla="*/ 3006 w 10000"/>
              <a:gd name="connsiteY103" fmla="*/ 5944 h 9849"/>
              <a:gd name="connsiteX104" fmla="*/ 2990 w 10000"/>
              <a:gd name="connsiteY104" fmla="*/ 5944 h 9849"/>
              <a:gd name="connsiteX105" fmla="*/ 2936 w 10000"/>
              <a:gd name="connsiteY105" fmla="*/ 6414 h 9849"/>
              <a:gd name="connsiteX106" fmla="*/ 2910 w 10000"/>
              <a:gd name="connsiteY106" fmla="*/ 6381 h 9849"/>
              <a:gd name="connsiteX107" fmla="*/ 2851 w 10000"/>
              <a:gd name="connsiteY107" fmla="*/ 5589 h 9849"/>
              <a:gd name="connsiteX108" fmla="*/ 2840 w 10000"/>
              <a:gd name="connsiteY108" fmla="*/ 5589 h 9849"/>
              <a:gd name="connsiteX109" fmla="*/ 2840 w 10000"/>
              <a:gd name="connsiteY109" fmla="*/ 5808 h 9849"/>
              <a:gd name="connsiteX110" fmla="*/ 2798 w 10000"/>
              <a:gd name="connsiteY110" fmla="*/ 5673 h 9849"/>
              <a:gd name="connsiteX111" fmla="*/ 2814 w 10000"/>
              <a:gd name="connsiteY111" fmla="*/ 5152 h 9849"/>
              <a:gd name="connsiteX112" fmla="*/ 2563 w 10000"/>
              <a:gd name="connsiteY112" fmla="*/ 5017 h 9849"/>
              <a:gd name="connsiteX113" fmla="*/ 2440 w 10000"/>
              <a:gd name="connsiteY113" fmla="*/ 5286 h 9849"/>
              <a:gd name="connsiteX114" fmla="*/ 2023 w 10000"/>
              <a:gd name="connsiteY114" fmla="*/ 3839 h 9849"/>
              <a:gd name="connsiteX115" fmla="*/ 2034 w 10000"/>
              <a:gd name="connsiteY115" fmla="*/ 4057 h 9849"/>
              <a:gd name="connsiteX116" fmla="*/ 1815 w 10000"/>
              <a:gd name="connsiteY116" fmla="*/ 3941 h 9849"/>
              <a:gd name="connsiteX117" fmla="*/ 1815 w 10000"/>
              <a:gd name="connsiteY117" fmla="*/ 3804 h 9849"/>
              <a:gd name="connsiteX118" fmla="*/ 1842 w 10000"/>
              <a:gd name="connsiteY118" fmla="*/ 3400 h 9849"/>
              <a:gd name="connsiteX119" fmla="*/ 1773 w 10000"/>
              <a:gd name="connsiteY119" fmla="*/ 3148 h 9849"/>
              <a:gd name="connsiteX120" fmla="*/ 1580 w 10000"/>
              <a:gd name="connsiteY120" fmla="*/ 2929 h 9849"/>
              <a:gd name="connsiteX121" fmla="*/ 1468 w 10000"/>
              <a:gd name="connsiteY121" fmla="*/ 3097 h 9849"/>
              <a:gd name="connsiteX122" fmla="*/ 1468 w 10000"/>
              <a:gd name="connsiteY122" fmla="*/ 3754 h 9849"/>
              <a:gd name="connsiteX123" fmla="*/ 1442 w 10000"/>
              <a:gd name="connsiteY123" fmla="*/ 3804 h 9849"/>
              <a:gd name="connsiteX124" fmla="*/ 1383 w 10000"/>
              <a:gd name="connsiteY124" fmla="*/ 3804 h 9849"/>
              <a:gd name="connsiteX125" fmla="*/ 1233 w 10000"/>
              <a:gd name="connsiteY125" fmla="*/ 3317 h 9849"/>
              <a:gd name="connsiteX126" fmla="*/ 1095 w 10000"/>
              <a:gd name="connsiteY126" fmla="*/ 4158 h 9849"/>
              <a:gd name="connsiteX127" fmla="*/ 1041 w 10000"/>
              <a:gd name="connsiteY127" fmla="*/ 4108 h 9849"/>
              <a:gd name="connsiteX128" fmla="*/ 886 w 10000"/>
              <a:gd name="connsiteY128" fmla="*/ 3013 h 9849"/>
              <a:gd name="connsiteX129" fmla="*/ 721 w 10000"/>
              <a:gd name="connsiteY129" fmla="*/ 2711 h 9849"/>
              <a:gd name="connsiteX130" fmla="*/ 625 w 10000"/>
              <a:gd name="connsiteY130" fmla="*/ 2795 h 9849"/>
              <a:gd name="connsiteX131" fmla="*/ 651 w 10000"/>
              <a:gd name="connsiteY131" fmla="*/ 2407 h 9849"/>
              <a:gd name="connsiteX132" fmla="*/ 358 w 10000"/>
              <a:gd name="connsiteY132" fmla="*/ 2222 h 9849"/>
              <a:gd name="connsiteX133" fmla="*/ 416 w 10000"/>
              <a:gd name="connsiteY133" fmla="*/ 2004 h 9849"/>
              <a:gd name="connsiteX134" fmla="*/ 374 w 10000"/>
              <a:gd name="connsiteY134" fmla="*/ 2004 h 9849"/>
              <a:gd name="connsiteX135" fmla="*/ 251 w 10000"/>
              <a:gd name="connsiteY135" fmla="*/ 2222 h 9849"/>
              <a:gd name="connsiteX136" fmla="*/ 304 w 10000"/>
              <a:gd name="connsiteY136" fmla="*/ 2004 h 9849"/>
              <a:gd name="connsiteX137" fmla="*/ 320 w 10000"/>
              <a:gd name="connsiteY137" fmla="*/ 1920 h 9849"/>
              <a:gd name="connsiteX138" fmla="*/ 155 w 10000"/>
              <a:gd name="connsiteY138" fmla="*/ 2104 h 9849"/>
              <a:gd name="connsiteX139" fmla="*/ 155 w 10000"/>
              <a:gd name="connsiteY139" fmla="*/ 1009 h 9849"/>
              <a:gd name="connsiteX140" fmla="*/ 43 w 10000"/>
              <a:gd name="connsiteY140" fmla="*/ 926 h 9849"/>
              <a:gd name="connsiteX141" fmla="*/ 0 w 10000"/>
              <a:gd name="connsiteY141" fmla="*/ 1145 h 9849"/>
              <a:gd name="connsiteX142" fmla="*/ 0 w 10000"/>
              <a:gd name="connsiteY142" fmla="*/ 0 h 9849"/>
              <a:gd name="connsiteX0" fmla="*/ 0 w 10000"/>
              <a:gd name="connsiteY0" fmla="*/ 0 h 10000"/>
              <a:gd name="connsiteX1" fmla="*/ 10000 w 10000"/>
              <a:gd name="connsiteY1" fmla="*/ 0 h 10000"/>
              <a:gd name="connsiteX2" fmla="*/ 10000 w 10000"/>
              <a:gd name="connsiteY2" fmla="*/ 6342 h 10000"/>
              <a:gd name="connsiteX3" fmla="*/ 9920 w 10000"/>
              <a:gd name="connsiteY3" fmla="*/ 6170 h 10000"/>
              <a:gd name="connsiteX4" fmla="*/ 9754 w 10000"/>
              <a:gd name="connsiteY4" fmla="*/ 6563 h 10000"/>
              <a:gd name="connsiteX5" fmla="*/ 9712 w 10000"/>
              <a:gd name="connsiteY5" fmla="*/ 7504 h 10000"/>
              <a:gd name="connsiteX6" fmla="*/ 9349 w 10000"/>
              <a:gd name="connsiteY6" fmla="*/ 8068 h 10000"/>
              <a:gd name="connsiteX7" fmla="*/ 9279 w 10000"/>
              <a:gd name="connsiteY7" fmla="*/ 7845 h 10000"/>
              <a:gd name="connsiteX8" fmla="*/ 9253 w 10000"/>
              <a:gd name="connsiteY8" fmla="*/ 7896 h 10000"/>
              <a:gd name="connsiteX9" fmla="*/ 9242 w 10000"/>
              <a:gd name="connsiteY9" fmla="*/ 8291 h 10000"/>
              <a:gd name="connsiteX10" fmla="*/ 9156 w 10000"/>
              <a:gd name="connsiteY10" fmla="*/ 8341 h 10000"/>
              <a:gd name="connsiteX11" fmla="*/ 9034 w 10000"/>
              <a:gd name="connsiteY11" fmla="*/ 7896 h 10000"/>
              <a:gd name="connsiteX12" fmla="*/ 9071 w 10000"/>
              <a:gd name="connsiteY12" fmla="*/ 7727 h 10000"/>
              <a:gd name="connsiteX13" fmla="*/ 9007 w 10000"/>
              <a:gd name="connsiteY13" fmla="*/ 7453 h 10000"/>
              <a:gd name="connsiteX14" fmla="*/ 8825 w 10000"/>
              <a:gd name="connsiteY14" fmla="*/ 7675 h 10000"/>
              <a:gd name="connsiteX15" fmla="*/ 8809 w 10000"/>
              <a:gd name="connsiteY15" fmla="*/ 7538 h 10000"/>
              <a:gd name="connsiteX16" fmla="*/ 8868 w 10000"/>
              <a:gd name="connsiteY16" fmla="*/ 7366 h 10000"/>
              <a:gd name="connsiteX17" fmla="*/ 8836 w 10000"/>
              <a:gd name="connsiteY17" fmla="*/ 7230 h 10000"/>
              <a:gd name="connsiteX18" fmla="*/ 8756 w 10000"/>
              <a:gd name="connsiteY18" fmla="*/ 7315 h 10000"/>
              <a:gd name="connsiteX19" fmla="*/ 8671 w 10000"/>
              <a:gd name="connsiteY19" fmla="*/ 6956 h 10000"/>
              <a:gd name="connsiteX20" fmla="*/ 8697 w 10000"/>
              <a:gd name="connsiteY20" fmla="*/ 6649 h 10000"/>
              <a:gd name="connsiteX21" fmla="*/ 8628 w 10000"/>
              <a:gd name="connsiteY21" fmla="*/ 6736 h 10000"/>
              <a:gd name="connsiteX22" fmla="*/ 8590 w 10000"/>
              <a:gd name="connsiteY22" fmla="*/ 7538 h 10000"/>
              <a:gd name="connsiteX23" fmla="*/ 8436 w 10000"/>
              <a:gd name="connsiteY23" fmla="*/ 7453 h 10000"/>
              <a:gd name="connsiteX24" fmla="*/ 8436 w 10000"/>
              <a:gd name="connsiteY24" fmla="*/ 7401 h 10000"/>
              <a:gd name="connsiteX25" fmla="*/ 8478 w 10000"/>
              <a:gd name="connsiteY25" fmla="*/ 7282 h 10000"/>
              <a:gd name="connsiteX26" fmla="*/ 8478 w 10000"/>
              <a:gd name="connsiteY26" fmla="*/ 7230 h 10000"/>
              <a:gd name="connsiteX27" fmla="*/ 8382 w 10000"/>
              <a:gd name="connsiteY27" fmla="*/ 7093 h 10000"/>
              <a:gd name="connsiteX28" fmla="*/ 8356 w 10000"/>
              <a:gd name="connsiteY28" fmla="*/ 7401 h 10000"/>
              <a:gd name="connsiteX29" fmla="*/ 8409 w 10000"/>
              <a:gd name="connsiteY29" fmla="*/ 7675 h 10000"/>
              <a:gd name="connsiteX30" fmla="*/ 8393 w 10000"/>
              <a:gd name="connsiteY30" fmla="*/ 7675 h 10000"/>
              <a:gd name="connsiteX31" fmla="*/ 8297 w 10000"/>
              <a:gd name="connsiteY31" fmla="*/ 7401 h 10000"/>
              <a:gd name="connsiteX32" fmla="*/ 8254 w 10000"/>
              <a:gd name="connsiteY32" fmla="*/ 6924 h 10000"/>
              <a:gd name="connsiteX33" fmla="*/ 8217 w 10000"/>
              <a:gd name="connsiteY33" fmla="*/ 6924 h 10000"/>
              <a:gd name="connsiteX34" fmla="*/ 8201 w 10000"/>
              <a:gd name="connsiteY34" fmla="*/ 7093 h 10000"/>
              <a:gd name="connsiteX35" fmla="*/ 8115 w 10000"/>
              <a:gd name="connsiteY35" fmla="*/ 6956 h 10000"/>
              <a:gd name="connsiteX36" fmla="*/ 8078 w 10000"/>
              <a:gd name="connsiteY36" fmla="*/ 7178 h 10000"/>
              <a:gd name="connsiteX37" fmla="*/ 8078 w 10000"/>
              <a:gd name="connsiteY37" fmla="*/ 7008 h 10000"/>
              <a:gd name="connsiteX38" fmla="*/ 7939 w 10000"/>
              <a:gd name="connsiteY38" fmla="*/ 7366 h 10000"/>
              <a:gd name="connsiteX39" fmla="*/ 7854 w 10000"/>
              <a:gd name="connsiteY39" fmla="*/ 7366 h 10000"/>
              <a:gd name="connsiteX40" fmla="*/ 7645 w 10000"/>
              <a:gd name="connsiteY40" fmla="*/ 7896 h 10000"/>
              <a:gd name="connsiteX41" fmla="*/ 7603 w 10000"/>
              <a:gd name="connsiteY41" fmla="*/ 7727 h 10000"/>
              <a:gd name="connsiteX42" fmla="*/ 7635 w 10000"/>
              <a:gd name="connsiteY42" fmla="*/ 8068 h 10000"/>
              <a:gd name="connsiteX43" fmla="*/ 7533 w 10000"/>
              <a:gd name="connsiteY43" fmla="*/ 8068 h 10000"/>
              <a:gd name="connsiteX44" fmla="*/ 7453 w 10000"/>
              <a:gd name="connsiteY44" fmla="*/ 8820 h 10000"/>
              <a:gd name="connsiteX45" fmla="*/ 7330 w 10000"/>
              <a:gd name="connsiteY45" fmla="*/ 9042 h 10000"/>
              <a:gd name="connsiteX46" fmla="*/ 7368 w 10000"/>
              <a:gd name="connsiteY46" fmla="*/ 9315 h 10000"/>
              <a:gd name="connsiteX47" fmla="*/ 7341 w 10000"/>
              <a:gd name="connsiteY47" fmla="*/ 9487 h 10000"/>
              <a:gd name="connsiteX48" fmla="*/ 7261 w 10000"/>
              <a:gd name="connsiteY48" fmla="*/ 9366 h 10000"/>
              <a:gd name="connsiteX49" fmla="*/ 7192 w 10000"/>
              <a:gd name="connsiteY49" fmla="*/ 9983 h 10000"/>
              <a:gd name="connsiteX50" fmla="*/ 7160 w 10000"/>
              <a:gd name="connsiteY50" fmla="*/ 9983 h 10000"/>
              <a:gd name="connsiteX51" fmla="*/ 7347 w 10000"/>
              <a:gd name="connsiteY51" fmla="*/ 7835 h 10000"/>
              <a:gd name="connsiteX52" fmla="*/ 7122 w 10000"/>
              <a:gd name="connsiteY52" fmla="*/ 9896 h 10000"/>
              <a:gd name="connsiteX53" fmla="*/ 7267 w 10000"/>
              <a:gd name="connsiteY53" fmla="*/ 7512 h 10000"/>
              <a:gd name="connsiteX54" fmla="*/ 7054 w 10000"/>
              <a:gd name="connsiteY54" fmla="*/ 7981 h 10000"/>
              <a:gd name="connsiteX55" fmla="*/ 7053 w 10000"/>
              <a:gd name="connsiteY55" fmla="*/ 7063 h 10000"/>
              <a:gd name="connsiteX56" fmla="*/ 7026 w 10000"/>
              <a:gd name="connsiteY56" fmla="*/ 7555 h 10000"/>
              <a:gd name="connsiteX57" fmla="*/ 6828 w 10000"/>
              <a:gd name="connsiteY57" fmla="*/ 7735 h 10000"/>
              <a:gd name="connsiteX58" fmla="*/ 6677 w 10000"/>
              <a:gd name="connsiteY58" fmla="*/ 7545 h 10000"/>
              <a:gd name="connsiteX59" fmla="*/ 6616 w 10000"/>
              <a:gd name="connsiteY59" fmla="*/ 7726 h 10000"/>
              <a:gd name="connsiteX60" fmla="*/ 6417 w 10000"/>
              <a:gd name="connsiteY60" fmla="*/ 7837 h 10000"/>
              <a:gd name="connsiteX61" fmla="*/ 6500 w 10000"/>
              <a:gd name="connsiteY61" fmla="*/ 7837 h 10000"/>
              <a:gd name="connsiteX62" fmla="*/ 6333 w 10000"/>
              <a:gd name="connsiteY62" fmla="*/ 8180 h 10000"/>
              <a:gd name="connsiteX63" fmla="*/ 6333 w 10000"/>
              <a:gd name="connsiteY63" fmla="*/ 7837 h 10000"/>
              <a:gd name="connsiteX64" fmla="*/ 6250 w 10000"/>
              <a:gd name="connsiteY64" fmla="*/ 7837 h 10000"/>
              <a:gd name="connsiteX65" fmla="*/ 6167 w 10000"/>
              <a:gd name="connsiteY65" fmla="*/ 7837 h 10000"/>
              <a:gd name="connsiteX66" fmla="*/ 5917 w 10000"/>
              <a:gd name="connsiteY66" fmla="*/ 7837 h 10000"/>
              <a:gd name="connsiteX67" fmla="*/ 5879 w 10000"/>
              <a:gd name="connsiteY67" fmla="*/ 7454 h 10000"/>
              <a:gd name="connsiteX68" fmla="*/ 5753 w 10000"/>
              <a:gd name="connsiteY68" fmla="*/ 7625 h 10000"/>
              <a:gd name="connsiteX69" fmla="*/ 5700 w 10000"/>
              <a:gd name="connsiteY69" fmla="*/ 7668 h 10000"/>
              <a:gd name="connsiteX70" fmla="*/ 5559 w 10000"/>
              <a:gd name="connsiteY70" fmla="*/ 7690 h 10000"/>
              <a:gd name="connsiteX71" fmla="*/ 5472 w 10000"/>
              <a:gd name="connsiteY71" fmla="*/ 7700 h 10000"/>
              <a:gd name="connsiteX72" fmla="*/ 5335 w 10000"/>
              <a:gd name="connsiteY72" fmla="*/ 8414 h 10000"/>
              <a:gd name="connsiteX73" fmla="*/ 5268 w 10000"/>
              <a:gd name="connsiteY73" fmla="*/ 7903 h 10000"/>
              <a:gd name="connsiteX74" fmla="*/ 5151 w 10000"/>
              <a:gd name="connsiteY74" fmla="*/ 7912 h 10000"/>
              <a:gd name="connsiteX75" fmla="*/ 5108 w 10000"/>
              <a:gd name="connsiteY75" fmla="*/ 8713 h 10000"/>
              <a:gd name="connsiteX76" fmla="*/ 5076 w 10000"/>
              <a:gd name="connsiteY76" fmla="*/ 8535 h 10000"/>
              <a:gd name="connsiteX77" fmla="*/ 5000 w 10000"/>
              <a:gd name="connsiteY77" fmla="*/ 8521 h 10000"/>
              <a:gd name="connsiteX78" fmla="*/ 5083 w 10000"/>
              <a:gd name="connsiteY78" fmla="*/ 7837 h 10000"/>
              <a:gd name="connsiteX79" fmla="*/ 5083 w 10000"/>
              <a:gd name="connsiteY79" fmla="*/ 8860 h 10000"/>
              <a:gd name="connsiteX80" fmla="*/ 4958 w 10000"/>
              <a:gd name="connsiteY80" fmla="*/ 7237 h 10000"/>
              <a:gd name="connsiteX81" fmla="*/ 4917 w 10000"/>
              <a:gd name="connsiteY81" fmla="*/ 7497 h 10000"/>
              <a:gd name="connsiteX82" fmla="*/ 4833 w 10000"/>
              <a:gd name="connsiteY82" fmla="*/ 7157 h 10000"/>
              <a:gd name="connsiteX83" fmla="*/ 4597 w 10000"/>
              <a:gd name="connsiteY83" fmla="*/ 8491 h 10000"/>
              <a:gd name="connsiteX84" fmla="*/ 4677 w 10000"/>
              <a:gd name="connsiteY84" fmla="*/ 8287 h 10000"/>
              <a:gd name="connsiteX85" fmla="*/ 4592 w 10000"/>
              <a:gd name="connsiteY85" fmla="*/ 8244 h 10000"/>
              <a:gd name="connsiteX86" fmla="*/ 4497 w 10000"/>
              <a:gd name="connsiteY86" fmla="*/ 8269 h 10000"/>
              <a:gd name="connsiteX87" fmla="*/ 4359 w 10000"/>
              <a:gd name="connsiteY87" fmla="*/ 8449 h 10000"/>
              <a:gd name="connsiteX88" fmla="*/ 4337 w 10000"/>
              <a:gd name="connsiteY88" fmla="*/ 8294 h 10000"/>
              <a:gd name="connsiteX89" fmla="*/ 4345 w 10000"/>
              <a:gd name="connsiteY89" fmla="*/ 7399 h 10000"/>
              <a:gd name="connsiteX90" fmla="*/ 4122 w 10000"/>
              <a:gd name="connsiteY90" fmla="*/ 8181 h 10000"/>
              <a:gd name="connsiteX91" fmla="*/ 4058 w 10000"/>
              <a:gd name="connsiteY91" fmla="*/ 7669 h 10000"/>
              <a:gd name="connsiteX92" fmla="*/ 3954 w 10000"/>
              <a:gd name="connsiteY92" fmla="*/ 7575 h 10000"/>
              <a:gd name="connsiteX93" fmla="*/ 4044 w 10000"/>
              <a:gd name="connsiteY93" fmla="*/ 8145 h 10000"/>
              <a:gd name="connsiteX94" fmla="*/ 3833 w 10000"/>
              <a:gd name="connsiteY94" fmla="*/ 7497 h 10000"/>
              <a:gd name="connsiteX95" fmla="*/ 3719 w 10000"/>
              <a:gd name="connsiteY95" fmla="*/ 7582 h 10000"/>
              <a:gd name="connsiteX96" fmla="*/ 3750 w 10000"/>
              <a:gd name="connsiteY96" fmla="*/ 6816 h 10000"/>
              <a:gd name="connsiteX97" fmla="*/ 3631 w 10000"/>
              <a:gd name="connsiteY97" fmla="*/ 6924 h 10000"/>
              <a:gd name="connsiteX98" fmla="*/ 3615 w 10000"/>
              <a:gd name="connsiteY98" fmla="*/ 6924 h 10000"/>
              <a:gd name="connsiteX99" fmla="*/ 3465 w 10000"/>
              <a:gd name="connsiteY99" fmla="*/ 6956 h 10000"/>
              <a:gd name="connsiteX100" fmla="*/ 3406 w 10000"/>
              <a:gd name="connsiteY100" fmla="*/ 6427 h 10000"/>
              <a:gd name="connsiteX101" fmla="*/ 3198 w 10000"/>
              <a:gd name="connsiteY101" fmla="*/ 6342 h 10000"/>
              <a:gd name="connsiteX102" fmla="*/ 3091 w 10000"/>
              <a:gd name="connsiteY102" fmla="*/ 6393 h 10000"/>
              <a:gd name="connsiteX103" fmla="*/ 3006 w 10000"/>
              <a:gd name="connsiteY103" fmla="*/ 6035 h 10000"/>
              <a:gd name="connsiteX104" fmla="*/ 2990 w 10000"/>
              <a:gd name="connsiteY104" fmla="*/ 6035 h 10000"/>
              <a:gd name="connsiteX105" fmla="*/ 2936 w 10000"/>
              <a:gd name="connsiteY105" fmla="*/ 6512 h 10000"/>
              <a:gd name="connsiteX106" fmla="*/ 2910 w 10000"/>
              <a:gd name="connsiteY106" fmla="*/ 6479 h 10000"/>
              <a:gd name="connsiteX107" fmla="*/ 2851 w 10000"/>
              <a:gd name="connsiteY107" fmla="*/ 5675 h 10000"/>
              <a:gd name="connsiteX108" fmla="*/ 2840 w 10000"/>
              <a:gd name="connsiteY108" fmla="*/ 5675 h 10000"/>
              <a:gd name="connsiteX109" fmla="*/ 2840 w 10000"/>
              <a:gd name="connsiteY109" fmla="*/ 5897 h 10000"/>
              <a:gd name="connsiteX110" fmla="*/ 2798 w 10000"/>
              <a:gd name="connsiteY110" fmla="*/ 5760 h 10000"/>
              <a:gd name="connsiteX111" fmla="*/ 2814 w 10000"/>
              <a:gd name="connsiteY111" fmla="*/ 5231 h 10000"/>
              <a:gd name="connsiteX112" fmla="*/ 2563 w 10000"/>
              <a:gd name="connsiteY112" fmla="*/ 5094 h 10000"/>
              <a:gd name="connsiteX113" fmla="*/ 2440 w 10000"/>
              <a:gd name="connsiteY113" fmla="*/ 5367 h 10000"/>
              <a:gd name="connsiteX114" fmla="*/ 2023 w 10000"/>
              <a:gd name="connsiteY114" fmla="*/ 3898 h 10000"/>
              <a:gd name="connsiteX115" fmla="*/ 2034 w 10000"/>
              <a:gd name="connsiteY115" fmla="*/ 4119 h 10000"/>
              <a:gd name="connsiteX116" fmla="*/ 1815 w 10000"/>
              <a:gd name="connsiteY116" fmla="*/ 4001 h 10000"/>
              <a:gd name="connsiteX117" fmla="*/ 1815 w 10000"/>
              <a:gd name="connsiteY117" fmla="*/ 3862 h 10000"/>
              <a:gd name="connsiteX118" fmla="*/ 1842 w 10000"/>
              <a:gd name="connsiteY118" fmla="*/ 3452 h 10000"/>
              <a:gd name="connsiteX119" fmla="*/ 1773 w 10000"/>
              <a:gd name="connsiteY119" fmla="*/ 3196 h 10000"/>
              <a:gd name="connsiteX120" fmla="*/ 1580 w 10000"/>
              <a:gd name="connsiteY120" fmla="*/ 2974 h 10000"/>
              <a:gd name="connsiteX121" fmla="*/ 1468 w 10000"/>
              <a:gd name="connsiteY121" fmla="*/ 3144 h 10000"/>
              <a:gd name="connsiteX122" fmla="*/ 1468 w 10000"/>
              <a:gd name="connsiteY122" fmla="*/ 3812 h 10000"/>
              <a:gd name="connsiteX123" fmla="*/ 1442 w 10000"/>
              <a:gd name="connsiteY123" fmla="*/ 3862 h 10000"/>
              <a:gd name="connsiteX124" fmla="*/ 1383 w 10000"/>
              <a:gd name="connsiteY124" fmla="*/ 3862 h 10000"/>
              <a:gd name="connsiteX125" fmla="*/ 1233 w 10000"/>
              <a:gd name="connsiteY125" fmla="*/ 3368 h 10000"/>
              <a:gd name="connsiteX126" fmla="*/ 1095 w 10000"/>
              <a:gd name="connsiteY126" fmla="*/ 4222 h 10000"/>
              <a:gd name="connsiteX127" fmla="*/ 1041 w 10000"/>
              <a:gd name="connsiteY127" fmla="*/ 4171 h 10000"/>
              <a:gd name="connsiteX128" fmla="*/ 886 w 10000"/>
              <a:gd name="connsiteY128" fmla="*/ 3059 h 10000"/>
              <a:gd name="connsiteX129" fmla="*/ 721 w 10000"/>
              <a:gd name="connsiteY129" fmla="*/ 2753 h 10000"/>
              <a:gd name="connsiteX130" fmla="*/ 625 w 10000"/>
              <a:gd name="connsiteY130" fmla="*/ 2838 h 10000"/>
              <a:gd name="connsiteX131" fmla="*/ 651 w 10000"/>
              <a:gd name="connsiteY131" fmla="*/ 2444 h 10000"/>
              <a:gd name="connsiteX132" fmla="*/ 358 w 10000"/>
              <a:gd name="connsiteY132" fmla="*/ 2256 h 10000"/>
              <a:gd name="connsiteX133" fmla="*/ 416 w 10000"/>
              <a:gd name="connsiteY133" fmla="*/ 2035 h 10000"/>
              <a:gd name="connsiteX134" fmla="*/ 374 w 10000"/>
              <a:gd name="connsiteY134" fmla="*/ 2035 h 10000"/>
              <a:gd name="connsiteX135" fmla="*/ 251 w 10000"/>
              <a:gd name="connsiteY135" fmla="*/ 2256 h 10000"/>
              <a:gd name="connsiteX136" fmla="*/ 304 w 10000"/>
              <a:gd name="connsiteY136" fmla="*/ 2035 h 10000"/>
              <a:gd name="connsiteX137" fmla="*/ 320 w 10000"/>
              <a:gd name="connsiteY137" fmla="*/ 1949 h 10000"/>
              <a:gd name="connsiteX138" fmla="*/ 155 w 10000"/>
              <a:gd name="connsiteY138" fmla="*/ 2136 h 10000"/>
              <a:gd name="connsiteX139" fmla="*/ 155 w 10000"/>
              <a:gd name="connsiteY139" fmla="*/ 1024 h 10000"/>
              <a:gd name="connsiteX140" fmla="*/ 43 w 10000"/>
              <a:gd name="connsiteY140" fmla="*/ 940 h 10000"/>
              <a:gd name="connsiteX141" fmla="*/ 0 w 10000"/>
              <a:gd name="connsiteY141" fmla="*/ 1163 h 10000"/>
              <a:gd name="connsiteX142" fmla="*/ 0 w 10000"/>
              <a:gd name="connsiteY142" fmla="*/ 0 h 10000"/>
              <a:gd name="connsiteX0" fmla="*/ 0 w 10000"/>
              <a:gd name="connsiteY0" fmla="*/ 0 h 10000"/>
              <a:gd name="connsiteX1" fmla="*/ 10000 w 10000"/>
              <a:gd name="connsiteY1" fmla="*/ 0 h 10000"/>
              <a:gd name="connsiteX2" fmla="*/ 10000 w 10000"/>
              <a:gd name="connsiteY2" fmla="*/ 6342 h 10000"/>
              <a:gd name="connsiteX3" fmla="*/ 9920 w 10000"/>
              <a:gd name="connsiteY3" fmla="*/ 6170 h 10000"/>
              <a:gd name="connsiteX4" fmla="*/ 9754 w 10000"/>
              <a:gd name="connsiteY4" fmla="*/ 6563 h 10000"/>
              <a:gd name="connsiteX5" fmla="*/ 9712 w 10000"/>
              <a:gd name="connsiteY5" fmla="*/ 7504 h 10000"/>
              <a:gd name="connsiteX6" fmla="*/ 9349 w 10000"/>
              <a:gd name="connsiteY6" fmla="*/ 8068 h 10000"/>
              <a:gd name="connsiteX7" fmla="*/ 9279 w 10000"/>
              <a:gd name="connsiteY7" fmla="*/ 7845 h 10000"/>
              <a:gd name="connsiteX8" fmla="*/ 9253 w 10000"/>
              <a:gd name="connsiteY8" fmla="*/ 7896 h 10000"/>
              <a:gd name="connsiteX9" fmla="*/ 9242 w 10000"/>
              <a:gd name="connsiteY9" fmla="*/ 8291 h 10000"/>
              <a:gd name="connsiteX10" fmla="*/ 9156 w 10000"/>
              <a:gd name="connsiteY10" fmla="*/ 8341 h 10000"/>
              <a:gd name="connsiteX11" fmla="*/ 9034 w 10000"/>
              <a:gd name="connsiteY11" fmla="*/ 7896 h 10000"/>
              <a:gd name="connsiteX12" fmla="*/ 9071 w 10000"/>
              <a:gd name="connsiteY12" fmla="*/ 7727 h 10000"/>
              <a:gd name="connsiteX13" fmla="*/ 9007 w 10000"/>
              <a:gd name="connsiteY13" fmla="*/ 7453 h 10000"/>
              <a:gd name="connsiteX14" fmla="*/ 8825 w 10000"/>
              <a:gd name="connsiteY14" fmla="*/ 7675 h 10000"/>
              <a:gd name="connsiteX15" fmla="*/ 8809 w 10000"/>
              <a:gd name="connsiteY15" fmla="*/ 7538 h 10000"/>
              <a:gd name="connsiteX16" fmla="*/ 8868 w 10000"/>
              <a:gd name="connsiteY16" fmla="*/ 7366 h 10000"/>
              <a:gd name="connsiteX17" fmla="*/ 8836 w 10000"/>
              <a:gd name="connsiteY17" fmla="*/ 7230 h 10000"/>
              <a:gd name="connsiteX18" fmla="*/ 8756 w 10000"/>
              <a:gd name="connsiteY18" fmla="*/ 7315 h 10000"/>
              <a:gd name="connsiteX19" fmla="*/ 8671 w 10000"/>
              <a:gd name="connsiteY19" fmla="*/ 6956 h 10000"/>
              <a:gd name="connsiteX20" fmla="*/ 8697 w 10000"/>
              <a:gd name="connsiteY20" fmla="*/ 6649 h 10000"/>
              <a:gd name="connsiteX21" fmla="*/ 8628 w 10000"/>
              <a:gd name="connsiteY21" fmla="*/ 6736 h 10000"/>
              <a:gd name="connsiteX22" fmla="*/ 8590 w 10000"/>
              <a:gd name="connsiteY22" fmla="*/ 7538 h 10000"/>
              <a:gd name="connsiteX23" fmla="*/ 8436 w 10000"/>
              <a:gd name="connsiteY23" fmla="*/ 7453 h 10000"/>
              <a:gd name="connsiteX24" fmla="*/ 8436 w 10000"/>
              <a:gd name="connsiteY24" fmla="*/ 7401 h 10000"/>
              <a:gd name="connsiteX25" fmla="*/ 8478 w 10000"/>
              <a:gd name="connsiteY25" fmla="*/ 7282 h 10000"/>
              <a:gd name="connsiteX26" fmla="*/ 8478 w 10000"/>
              <a:gd name="connsiteY26" fmla="*/ 7230 h 10000"/>
              <a:gd name="connsiteX27" fmla="*/ 8382 w 10000"/>
              <a:gd name="connsiteY27" fmla="*/ 7093 h 10000"/>
              <a:gd name="connsiteX28" fmla="*/ 8356 w 10000"/>
              <a:gd name="connsiteY28" fmla="*/ 7401 h 10000"/>
              <a:gd name="connsiteX29" fmla="*/ 8409 w 10000"/>
              <a:gd name="connsiteY29" fmla="*/ 7675 h 10000"/>
              <a:gd name="connsiteX30" fmla="*/ 8393 w 10000"/>
              <a:gd name="connsiteY30" fmla="*/ 7675 h 10000"/>
              <a:gd name="connsiteX31" fmla="*/ 8297 w 10000"/>
              <a:gd name="connsiteY31" fmla="*/ 7401 h 10000"/>
              <a:gd name="connsiteX32" fmla="*/ 8254 w 10000"/>
              <a:gd name="connsiteY32" fmla="*/ 6924 h 10000"/>
              <a:gd name="connsiteX33" fmla="*/ 8217 w 10000"/>
              <a:gd name="connsiteY33" fmla="*/ 6924 h 10000"/>
              <a:gd name="connsiteX34" fmla="*/ 8201 w 10000"/>
              <a:gd name="connsiteY34" fmla="*/ 7093 h 10000"/>
              <a:gd name="connsiteX35" fmla="*/ 8115 w 10000"/>
              <a:gd name="connsiteY35" fmla="*/ 6956 h 10000"/>
              <a:gd name="connsiteX36" fmla="*/ 8078 w 10000"/>
              <a:gd name="connsiteY36" fmla="*/ 7178 h 10000"/>
              <a:gd name="connsiteX37" fmla="*/ 8078 w 10000"/>
              <a:gd name="connsiteY37" fmla="*/ 7008 h 10000"/>
              <a:gd name="connsiteX38" fmla="*/ 7939 w 10000"/>
              <a:gd name="connsiteY38" fmla="*/ 7366 h 10000"/>
              <a:gd name="connsiteX39" fmla="*/ 7854 w 10000"/>
              <a:gd name="connsiteY39" fmla="*/ 7366 h 10000"/>
              <a:gd name="connsiteX40" fmla="*/ 7645 w 10000"/>
              <a:gd name="connsiteY40" fmla="*/ 7896 h 10000"/>
              <a:gd name="connsiteX41" fmla="*/ 7603 w 10000"/>
              <a:gd name="connsiteY41" fmla="*/ 7727 h 10000"/>
              <a:gd name="connsiteX42" fmla="*/ 7635 w 10000"/>
              <a:gd name="connsiteY42" fmla="*/ 8068 h 10000"/>
              <a:gd name="connsiteX43" fmla="*/ 7533 w 10000"/>
              <a:gd name="connsiteY43" fmla="*/ 8068 h 10000"/>
              <a:gd name="connsiteX44" fmla="*/ 7453 w 10000"/>
              <a:gd name="connsiteY44" fmla="*/ 8820 h 10000"/>
              <a:gd name="connsiteX45" fmla="*/ 7330 w 10000"/>
              <a:gd name="connsiteY45" fmla="*/ 9042 h 10000"/>
              <a:gd name="connsiteX46" fmla="*/ 7368 w 10000"/>
              <a:gd name="connsiteY46" fmla="*/ 9315 h 10000"/>
              <a:gd name="connsiteX47" fmla="*/ 7341 w 10000"/>
              <a:gd name="connsiteY47" fmla="*/ 9487 h 10000"/>
              <a:gd name="connsiteX48" fmla="*/ 7261 w 10000"/>
              <a:gd name="connsiteY48" fmla="*/ 9366 h 10000"/>
              <a:gd name="connsiteX49" fmla="*/ 7192 w 10000"/>
              <a:gd name="connsiteY49" fmla="*/ 9983 h 10000"/>
              <a:gd name="connsiteX50" fmla="*/ 7347 w 10000"/>
              <a:gd name="connsiteY50" fmla="*/ 7835 h 10000"/>
              <a:gd name="connsiteX51" fmla="*/ 7122 w 10000"/>
              <a:gd name="connsiteY51" fmla="*/ 9896 h 10000"/>
              <a:gd name="connsiteX52" fmla="*/ 7267 w 10000"/>
              <a:gd name="connsiteY52" fmla="*/ 7512 h 10000"/>
              <a:gd name="connsiteX53" fmla="*/ 7054 w 10000"/>
              <a:gd name="connsiteY53" fmla="*/ 7981 h 10000"/>
              <a:gd name="connsiteX54" fmla="*/ 7053 w 10000"/>
              <a:gd name="connsiteY54" fmla="*/ 7063 h 10000"/>
              <a:gd name="connsiteX55" fmla="*/ 7026 w 10000"/>
              <a:gd name="connsiteY55" fmla="*/ 7555 h 10000"/>
              <a:gd name="connsiteX56" fmla="*/ 6828 w 10000"/>
              <a:gd name="connsiteY56" fmla="*/ 7735 h 10000"/>
              <a:gd name="connsiteX57" fmla="*/ 6677 w 10000"/>
              <a:gd name="connsiteY57" fmla="*/ 7545 h 10000"/>
              <a:gd name="connsiteX58" fmla="*/ 6616 w 10000"/>
              <a:gd name="connsiteY58" fmla="*/ 7726 h 10000"/>
              <a:gd name="connsiteX59" fmla="*/ 6417 w 10000"/>
              <a:gd name="connsiteY59" fmla="*/ 7837 h 10000"/>
              <a:gd name="connsiteX60" fmla="*/ 6500 w 10000"/>
              <a:gd name="connsiteY60" fmla="*/ 7837 h 10000"/>
              <a:gd name="connsiteX61" fmla="*/ 6333 w 10000"/>
              <a:gd name="connsiteY61" fmla="*/ 8180 h 10000"/>
              <a:gd name="connsiteX62" fmla="*/ 6333 w 10000"/>
              <a:gd name="connsiteY62" fmla="*/ 7837 h 10000"/>
              <a:gd name="connsiteX63" fmla="*/ 6250 w 10000"/>
              <a:gd name="connsiteY63" fmla="*/ 7837 h 10000"/>
              <a:gd name="connsiteX64" fmla="*/ 6167 w 10000"/>
              <a:gd name="connsiteY64" fmla="*/ 7837 h 10000"/>
              <a:gd name="connsiteX65" fmla="*/ 5917 w 10000"/>
              <a:gd name="connsiteY65" fmla="*/ 7837 h 10000"/>
              <a:gd name="connsiteX66" fmla="*/ 5879 w 10000"/>
              <a:gd name="connsiteY66" fmla="*/ 7454 h 10000"/>
              <a:gd name="connsiteX67" fmla="*/ 5753 w 10000"/>
              <a:gd name="connsiteY67" fmla="*/ 7625 h 10000"/>
              <a:gd name="connsiteX68" fmla="*/ 5700 w 10000"/>
              <a:gd name="connsiteY68" fmla="*/ 7668 h 10000"/>
              <a:gd name="connsiteX69" fmla="*/ 5559 w 10000"/>
              <a:gd name="connsiteY69" fmla="*/ 7690 h 10000"/>
              <a:gd name="connsiteX70" fmla="*/ 5472 w 10000"/>
              <a:gd name="connsiteY70" fmla="*/ 7700 h 10000"/>
              <a:gd name="connsiteX71" fmla="*/ 5335 w 10000"/>
              <a:gd name="connsiteY71" fmla="*/ 8414 h 10000"/>
              <a:gd name="connsiteX72" fmla="*/ 5268 w 10000"/>
              <a:gd name="connsiteY72" fmla="*/ 7903 h 10000"/>
              <a:gd name="connsiteX73" fmla="*/ 5151 w 10000"/>
              <a:gd name="connsiteY73" fmla="*/ 7912 h 10000"/>
              <a:gd name="connsiteX74" fmla="*/ 5108 w 10000"/>
              <a:gd name="connsiteY74" fmla="*/ 8713 h 10000"/>
              <a:gd name="connsiteX75" fmla="*/ 5076 w 10000"/>
              <a:gd name="connsiteY75" fmla="*/ 8535 h 10000"/>
              <a:gd name="connsiteX76" fmla="*/ 5000 w 10000"/>
              <a:gd name="connsiteY76" fmla="*/ 8521 h 10000"/>
              <a:gd name="connsiteX77" fmla="*/ 5083 w 10000"/>
              <a:gd name="connsiteY77" fmla="*/ 7837 h 10000"/>
              <a:gd name="connsiteX78" fmla="*/ 5083 w 10000"/>
              <a:gd name="connsiteY78" fmla="*/ 8860 h 10000"/>
              <a:gd name="connsiteX79" fmla="*/ 4958 w 10000"/>
              <a:gd name="connsiteY79" fmla="*/ 7237 h 10000"/>
              <a:gd name="connsiteX80" fmla="*/ 4917 w 10000"/>
              <a:gd name="connsiteY80" fmla="*/ 7497 h 10000"/>
              <a:gd name="connsiteX81" fmla="*/ 4833 w 10000"/>
              <a:gd name="connsiteY81" fmla="*/ 7157 h 10000"/>
              <a:gd name="connsiteX82" fmla="*/ 4597 w 10000"/>
              <a:gd name="connsiteY82" fmla="*/ 8491 h 10000"/>
              <a:gd name="connsiteX83" fmla="*/ 4677 w 10000"/>
              <a:gd name="connsiteY83" fmla="*/ 8287 h 10000"/>
              <a:gd name="connsiteX84" fmla="*/ 4592 w 10000"/>
              <a:gd name="connsiteY84" fmla="*/ 8244 h 10000"/>
              <a:gd name="connsiteX85" fmla="*/ 4497 w 10000"/>
              <a:gd name="connsiteY85" fmla="*/ 8269 h 10000"/>
              <a:gd name="connsiteX86" fmla="*/ 4359 w 10000"/>
              <a:gd name="connsiteY86" fmla="*/ 8449 h 10000"/>
              <a:gd name="connsiteX87" fmla="*/ 4337 w 10000"/>
              <a:gd name="connsiteY87" fmla="*/ 8294 h 10000"/>
              <a:gd name="connsiteX88" fmla="*/ 4345 w 10000"/>
              <a:gd name="connsiteY88" fmla="*/ 7399 h 10000"/>
              <a:gd name="connsiteX89" fmla="*/ 4122 w 10000"/>
              <a:gd name="connsiteY89" fmla="*/ 8181 h 10000"/>
              <a:gd name="connsiteX90" fmla="*/ 4058 w 10000"/>
              <a:gd name="connsiteY90" fmla="*/ 7669 h 10000"/>
              <a:gd name="connsiteX91" fmla="*/ 3954 w 10000"/>
              <a:gd name="connsiteY91" fmla="*/ 7575 h 10000"/>
              <a:gd name="connsiteX92" fmla="*/ 4044 w 10000"/>
              <a:gd name="connsiteY92" fmla="*/ 8145 h 10000"/>
              <a:gd name="connsiteX93" fmla="*/ 3833 w 10000"/>
              <a:gd name="connsiteY93" fmla="*/ 7497 h 10000"/>
              <a:gd name="connsiteX94" fmla="*/ 3719 w 10000"/>
              <a:gd name="connsiteY94" fmla="*/ 7582 h 10000"/>
              <a:gd name="connsiteX95" fmla="*/ 3750 w 10000"/>
              <a:gd name="connsiteY95" fmla="*/ 6816 h 10000"/>
              <a:gd name="connsiteX96" fmla="*/ 3631 w 10000"/>
              <a:gd name="connsiteY96" fmla="*/ 6924 h 10000"/>
              <a:gd name="connsiteX97" fmla="*/ 3615 w 10000"/>
              <a:gd name="connsiteY97" fmla="*/ 6924 h 10000"/>
              <a:gd name="connsiteX98" fmla="*/ 3465 w 10000"/>
              <a:gd name="connsiteY98" fmla="*/ 6956 h 10000"/>
              <a:gd name="connsiteX99" fmla="*/ 3406 w 10000"/>
              <a:gd name="connsiteY99" fmla="*/ 6427 h 10000"/>
              <a:gd name="connsiteX100" fmla="*/ 3198 w 10000"/>
              <a:gd name="connsiteY100" fmla="*/ 6342 h 10000"/>
              <a:gd name="connsiteX101" fmla="*/ 3091 w 10000"/>
              <a:gd name="connsiteY101" fmla="*/ 6393 h 10000"/>
              <a:gd name="connsiteX102" fmla="*/ 3006 w 10000"/>
              <a:gd name="connsiteY102" fmla="*/ 6035 h 10000"/>
              <a:gd name="connsiteX103" fmla="*/ 2990 w 10000"/>
              <a:gd name="connsiteY103" fmla="*/ 6035 h 10000"/>
              <a:gd name="connsiteX104" fmla="*/ 2936 w 10000"/>
              <a:gd name="connsiteY104" fmla="*/ 6512 h 10000"/>
              <a:gd name="connsiteX105" fmla="*/ 2910 w 10000"/>
              <a:gd name="connsiteY105" fmla="*/ 6479 h 10000"/>
              <a:gd name="connsiteX106" fmla="*/ 2851 w 10000"/>
              <a:gd name="connsiteY106" fmla="*/ 5675 h 10000"/>
              <a:gd name="connsiteX107" fmla="*/ 2840 w 10000"/>
              <a:gd name="connsiteY107" fmla="*/ 5675 h 10000"/>
              <a:gd name="connsiteX108" fmla="*/ 2840 w 10000"/>
              <a:gd name="connsiteY108" fmla="*/ 5897 h 10000"/>
              <a:gd name="connsiteX109" fmla="*/ 2798 w 10000"/>
              <a:gd name="connsiteY109" fmla="*/ 5760 h 10000"/>
              <a:gd name="connsiteX110" fmla="*/ 2814 w 10000"/>
              <a:gd name="connsiteY110" fmla="*/ 5231 h 10000"/>
              <a:gd name="connsiteX111" fmla="*/ 2563 w 10000"/>
              <a:gd name="connsiteY111" fmla="*/ 5094 h 10000"/>
              <a:gd name="connsiteX112" fmla="*/ 2440 w 10000"/>
              <a:gd name="connsiteY112" fmla="*/ 5367 h 10000"/>
              <a:gd name="connsiteX113" fmla="*/ 2023 w 10000"/>
              <a:gd name="connsiteY113" fmla="*/ 3898 h 10000"/>
              <a:gd name="connsiteX114" fmla="*/ 2034 w 10000"/>
              <a:gd name="connsiteY114" fmla="*/ 4119 h 10000"/>
              <a:gd name="connsiteX115" fmla="*/ 1815 w 10000"/>
              <a:gd name="connsiteY115" fmla="*/ 4001 h 10000"/>
              <a:gd name="connsiteX116" fmla="*/ 1815 w 10000"/>
              <a:gd name="connsiteY116" fmla="*/ 3862 h 10000"/>
              <a:gd name="connsiteX117" fmla="*/ 1842 w 10000"/>
              <a:gd name="connsiteY117" fmla="*/ 3452 h 10000"/>
              <a:gd name="connsiteX118" fmla="*/ 1773 w 10000"/>
              <a:gd name="connsiteY118" fmla="*/ 3196 h 10000"/>
              <a:gd name="connsiteX119" fmla="*/ 1580 w 10000"/>
              <a:gd name="connsiteY119" fmla="*/ 2974 h 10000"/>
              <a:gd name="connsiteX120" fmla="*/ 1468 w 10000"/>
              <a:gd name="connsiteY120" fmla="*/ 3144 h 10000"/>
              <a:gd name="connsiteX121" fmla="*/ 1468 w 10000"/>
              <a:gd name="connsiteY121" fmla="*/ 3812 h 10000"/>
              <a:gd name="connsiteX122" fmla="*/ 1442 w 10000"/>
              <a:gd name="connsiteY122" fmla="*/ 3862 h 10000"/>
              <a:gd name="connsiteX123" fmla="*/ 1383 w 10000"/>
              <a:gd name="connsiteY123" fmla="*/ 3862 h 10000"/>
              <a:gd name="connsiteX124" fmla="*/ 1233 w 10000"/>
              <a:gd name="connsiteY124" fmla="*/ 3368 h 10000"/>
              <a:gd name="connsiteX125" fmla="*/ 1095 w 10000"/>
              <a:gd name="connsiteY125" fmla="*/ 4222 h 10000"/>
              <a:gd name="connsiteX126" fmla="*/ 1041 w 10000"/>
              <a:gd name="connsiteY126" fmla="*/ 4171 h 10000"/>
              <a:gd name="connsiteX127" fmla="*/ 886 w 10000"/>
              <a:gd name="connsiteY127" fmla="*/ 3059 h 10000"/>
              <a:gd name="connsiteX128" fmla="*/ 721 w 10000"/>
              <a:gd name="connsiteY128" fmla="*/ 2753 h 10000"/>
              <a:gd name="connsiteX129" fmla="*/ 625 w 10000"/>
              <a:gd name="connsiteY129" fmla="*/ 2838 h 10000"/>
              <a:gd name="connsiteX130" fmla="*/ 651 w 10000"/>
              <a:gd name="connsiteY130" fmla="*/ 2444 h 10000"/>
              <a:gd name="connsiteX131" fmla="*/ 358 w 10000"/>
              <a:gd name="connsiteY131" fmla="*/ 2256 h 10000"/>
              <a:gd name="connsiteX132" fmla="*/ 416 w 10000"/>
              <a:gd name="connsiteY132" fmla="*/ 2035 h 10000"/>
              <a:gd name="connsiteX133" fmla="*/ 374 w 10000"/>
              <a:gd name="connsiteY133" fmla="*/ 2035 h 10000"/>
              <a:gd name="connsiteX134" fmla="*/ 251 w 10000"/>
              <a:gd name="connsiteY134" fmla="*/ 2256 h 10000"/>
              <a:gd name="connsiteX135" fmla="*/ 304 w 10000"/>
              <a:gd name="connsiteY135" fmla="*/ 2035 h 10000"/>
              <a:gd name="connsiteX136" fmla="*/ 320 w 10000"/>
              <a:gd name="connsiteY136" fmla="*/ 1949 h 10000"/>
              <a:gd name="connsiteX137" fmla="*/ 155 w 10000"/>
              <a:gd name="connsiteY137" fmla="*/ 2136 h 10000"/>
              <a:gd name="connsiteX138" fmla="*/ 155 w 10000"/>
              <a:gd name="connsiteY138" fmla="*/ 1024 h 10000"/>
              <a:gd name="connsiteX139" fmla="*/ 43 w 10000"/>
              <a:gd name="connsiteY139" fmla="*/ 940 h 10000"/>
              <a:gd name="connsiteX140" fmla="*/ 0 w 10000"/>
              <a:gd name="connsiteY140" fmla="*/ 1163 h 10000"/>
              <a:gd name="connsiteX141" fmla="*/ 0 w 10000"/>
              <a:gd name="connsiteY141" fmla="*/ 0 h 10000"/>
              <a:gd name="connsiteX0" fmla="*/ 0 w 10000"/>
              <a:gd name="connsiteY0" fmla="*/ 0 h 9983"/>
              <a:gd name="connsiteX1" fmla="*/ 10000 w 10000"/>
              <a:gd name="connsiteY1" fmla="*/ 0 h 9983"/>
              <a:gd name="connsiteX2" fmla="*/ 10000 w 10000"/>
              <a:gd name="connsiteY2" fmla="*/ 6342 h 9983"/>
              <a:gd name="connsiteX3" fmla="*/ 9920 w 10000"/>
              <a:gd name="connsiteY3" fmla="*/ 6170 h 9983"/>
              <a:gd name="connsiteX4" fmla="*/ 9754 w 10000"/>
              <a:gd name="connsiteY4" fmla="*/ 6563 h 9983"/>
              <a:gd name="connsiteX5" fmla="*/ 9712 w 10000"/>
              <a:gd name="connsiteY5" fmla="*/ 7504 h 9983"/>
              <a:gd name="connsiteX6" fmla="*/ 9349 w 10000"/>
              <a:gd name="connsiteY6" fmla="*/ 8068 h 9983"/>
              <a:gd name="connsiteX7" fmla="*/ 9279 w 10000"/>
              <a:gd name="connsiteY7" fmla="*/ 7845 h 9983"/>
              <a:gd name="connsiteX8" fmla="*/ 9253 w 10000"/>
              <a:gd name="connsiteY8" fmla="*/ 7896 h 9983"/>
              <a:gd name="connsiteX9" fmla="*/ 9242 w 10000"/>
              <a:gd name="connsiteY9" fmla="*/ 8291 h 9983"/>
              <a:gd name="connsiteX10" fmla="*/ 9156 w 10000"/>
              <a:gd name="connsiteY10" fmla="*/ 8341 h 9983"/>
              <a:gd name="connsiteX11" fmla="*/ 9034 w 10000"/>
              <a:gd name="connsiteY11" fmla="*/ 7896 h 9983"/>
              <a:gd name="connsiteX12" fmla="*/ 9071 w 10000"/>
              <a:gd name="connsiteY12" fmla="*/ 7727 h 9983"/>
              <a:gd name="connsiteX13" fmla="*/ 9007 w 10000"/>
              <a:gd name="connsiteY13" fmla="*/ 7453 h 9983"/>
              <a:gd name="connsiteX14" fmla="*/ 8825 w 10000"/>
              <a:gd name="connsiteY14" fmla="*/ 7675 h 9983"/>
              <a:gd name="connsiteX15" fmla="*/ 8809 w 10000"/>
              <a:gd name="connsiteY15" fmla="*/ 7538 h 9983"/>
              <a:gd name="connsiteX16" fmla="*/ 8868 w 10000"/>
              <a:gd name="connsiteY16" fmla="*/ 7366 h 9983"/>
              <a:gd name="connsiteX17" fmla="*/ 8836 w 10000"/>
              <a:gd name="connsiteY17" fmla="*/ 7230 h 9983"/>
              <a:gd name="connsiteX18" fmla="*/ 8756 w 10000"/>
              <a:gd name="connsiteY18" fmla="*/ 7315 h 9983"/>
              <a:gd name="connsiteX19" fmla="*/ 8671 w 10000"/>
              <a:gd name="connsiteY19" fmla="*/ 6956 h 9983"/>
              <a:gd name="connsiteX20" fmla="*/ 8697 w 10000"/>
              <a:gd name="connsiteY20" fmla="*/ 6649 h 9983"/>
              <a:gd name="connsiteX21" fmla="*/ 8628 w 10000"/>
              <a:gd name="connsiteY21" fmla="*/ 6736 h 9983"/>
              <a:gd name="connsiteX22" fmla="*/ 8590 w 10000"/>
              <a:gd name="connsiteY22" fmla="*/ 7538 h 9983"/>
              <a:gd name="connsiteX23" fmla="*/ 8436 w 10000"/>
              <a:gd name="connsiteY23" fmla="*/ 7453 h 9983"/>
              <a:gd name="connsiteX24" fmla="*/ 8436 w 10000"/>
              <a:gd name="connsiteY24" fmla="*/ 7401 h 9983"/>
              <a:gd name="connsiteX25" fmla="*/ 8478 w 10000"/>
              <a:gd name="connsiteY25" fmla="*/ 7282 h 9983"/>
              <a:gd name="connsiteX26" fmla="*/ 8478 w 10000"/>
              <a:gd name="connsiteY26" fmla="*/ 7230 h 9983"/>
              <a:gd name="connsiteX27" fmla="*/ 8382 w 10000"/>
              <a:gd name="connsiteY27" fmla="*/ 7093 h 9983"/>
              <a:gd name="connsiteX28" fmla="*/ 8356 w 10000"/>
              <a:gd name="connsiteY28" fmla="*/ 7401 h 9983"/>
              <a:gd name="connsiteX29" fmla="*/ 8409 w 10000"/>
              <a:gd name="connsiteY29" fmla="*/ 7675 h 9983"/>
              <a:gd name="connsiteX30" fmla="*/ 8393 w 10000"/>
              <a:gd name="connsiteY30" fmla="*/ 7675 h 9983"/>
              <a:gd name="connsiteX31" fmla="*/ 8297 w 10000"/>
              <a:gd name="connsiteY31" fmla="*/ 7401 h 9983"/>
              <a:gd name="connsiteX32" fmla="*/ 8254 w 10000"/>
              <a:gd name="connsiteY32" fmla="*/ 6924 h 9983"/>
              <a:gd name="connsiteX33" fmla="*/ 8217 w 10000"/>
              <a:gd name="connsiteY33" fmla="*/ 6924 h 9983"/>
              <a:gd name="connsiteX34" fmla="*/ 8201 w 10000"/>
              <a:gd name="connsiteY34" fmla="*/ 7093 h 9983"/>
              <a:gd name="connsiteX35" fmla="*/ 8115 w 10000"/>
              <a:gd name="connsiteY35" fmla="*/ 6956 h 9983"/>
              <a:gd name="connsiteX36" fmla="*/ 8078 w 10000"/>
              <a:gd name="connsiteY36" fmla="*/ 7178 h 9983"/>
              <a:gd name="connsiteX37" fmla="*/ 8078 w 10000"/>
              <a:gd name="connsiteY37" fmla="*/ 7008 h 9983"/>
              <a:gd name="connsiteX38" fmla="*/ 7939 w 10000"/>
              <a:gd name="connsiteY38" fmla="*/ 7366 h 9983"/>
              <a:gd name="connsiteX39" fmla="*/ 7854 w 10000"/>
              <a:gd name="connsiteY39" fmla="*/ 7366 h 9983"/>
              <a:gd name="connsiteX40" fmla="*/ 7645 w 10000"/>
              <a:gd name="connsiteY40" fmla="*/ 7896 h 9983"/>
              <a:gd name="connsiteX41" fmla="*/ 7603 w 10000"/>
              <a:gd name="connsiteY41" fmla="*/ 7727 h 9983"/>
              <a:gd name="connsiteX42" fmla="*/ 7635 w 10000"/>
              <a:gd name="connsiteY42" fmla="*/ 8068 h 9983"/>
              <a:gd name="connsiteX43" fmla="*/ 7533 w 10000"/>
              <a:gd name="connsiteY43" fmla="*/ 8068 h 9983"/>
              <a:gd name="connsiteX44" fmla="*/ 7453 w 10000"/>
              <a:gd name="connsiteY44" fmla="*/ 8820 h 9983"/>
              <a:gd name="connsiteX45" fmla="*/ 7330 w 10000"/>
              <a:gd name="connsiteY45" fmla="*/ 9042 h 9983"/>
              <a:gd name="connsiteX46" fmla="*/ 7368 w 10000"/>
              <a:gd name="connsiteY46" fmla="*/ 9315 h 9983"/>
              <a:gd name="connsiteX47" fmla="*/ 7341 w 10000"/>
              <a:gd name="connsiteY47" fmla="*/ 9487 h 9983"/>
              <a:gd name="connsiteX48" fmla="*/ 7261 w 10000"/>
              <a:gd name="connsiteY48" fmla="*/ 9366 h 9983"/>
              <a:gd name="connsiteX49" fmla="*/ 7192 w 10000"/>
              <a:gd name="connsiteY49" fmla="*/ 9983 h 9983"/>
              <a:gd name="connsiteX50" fmla="*/ 7347 w 10000"/>
              <a:gd name="connsiteY50" fmla="*/ 7835 h 9983"/>
              <a:gd name="connsiteX51" fmla="*/ 7267 w 10000"/>
              <a:gd name="connsiteY51" fmla="*/ 7512 h 9983"/>
              <a:gd name="connsiteX52" fmla="*/ 7054 w 10000"/>
              <a:gd name="connsiteY52" fmla="*/ 7981 h 9983"/>
              <a:gd name="connsiteX53" fmla="*/ 7053 w 10000"/>
              <a:gd name="connsiteY53" fmla="*/ 7063 h 9983"/>
              <a:gd name="connsiteX54" fmla="*/ 7026 w 10000"/>
              <a:gd name="connsiteY54" fmla="*/ 7555 h 9983"/>
              <a:gd name="connsiteX55" fmla="*/ 6828 w 10000"/>
              <a:gd name="connsiteY55" fmla="*/ 7735 h 9983"/>
              <a:gd name="connsiteX56" fmla="*/ 6677 w 10000"/>
              <a:gd name="connsiteY56" fmla="*/ 7545 h 9983"/>
              <a:gd name="connsiteX57" fmla="*/ 6616 w 10000"/>
              <a:gd name="connsiteY57" fmla="*/ 7726 h 9983"/>
              <a:gd name="connsiteX58" fmla="*/ 6417 w 10000"/>
              <a:gd name="connsiteY58" fmla="*/ 7837 h 9983"/>
              <a:gd name="connsiteX59" fmla="*/ 6500 w 10000"/>
              <a:gd name="connsiteY59" fmla="*/ 7837 h 9983"/>
              <a:gd name="connsiteX60" fmla="*/ 6333 w 10000"/>
              <a:gd name="connsiteY60" fmla="*/ 8180 h 9983"/>
              <a:gd name="connsiteX61" fmla="*/ 6333 w 10000"/>
              <a:gd name="connsiteY61" fmla="*/ 7837 h 9983"/>
              <a:gd name="connsiteX62" fmla="*/ 6250 w 10000"/>
              <a:gd name="connsiteY62" fmla="*/ 7837 h 9983"/>
              <a:gd name="connsiteX63" fmla="*/ 6167 w 10000"/>
              <a:gd name="connsiteY63" fmla="*/ 7837 h 9983"/>
              <a:gd name="connsiteX64" fmla="*/ 5917 w 10000"/>
              <a:gd name="connsiteY64" fmla="*/ 7837 h 9983"/>
              <a:gd name="connsiteX65" fmla="*/ 5879 w 10000"/>
              <a:gd name="connsiteY65" fmla="*/ 7454 h 9983"/>
              <a:gd name="connsiteX66" fmla="*/ 5753 w 10000"/>
              <a:gd name="connsiteY66" fmla="*/ 7625 h 9983"/>
              <a:gd name="connsiteX67" fmla="*/ 5700 w 10000"/>
              <a:gd name="connsiteY67" fmla="*/ 7668 h 9983"/>
              <a:gd name="connsiteX68" fmla="*/ 5559 w 10000"/>
              <a:gd name="connsiteY68" fmla="*/ 7690 h 9983"/>
              <a:gd name="connsiteX69" fmla="*/ 5472 w 10000"/>
              <a:gd name="connsiteY69" fmla="*/ 7700 h 9983"/>
              <a:gd name="connsiteX70" fmla="*/ 5335 w 10000"/>
              <a:gd name="connsiteY70" fmla="*/ 8414 h 9983"/>
              <a:gd name="connsiteX71" fmla="*/ 5268 w 10000"/>
              <a:gd name="connsiteY71" fmla="*/ 7903 h 9983"/>
              <a:gd name="connsiteX72" fmla="*/ 5151 w 10000"/>
              <a:gd name="connsiteY72" fmla="*/ 7912 h 9983"/>
              <a:gd name="connsiteX73" fmla="*/ 5108 w 10000"/>
              <a:gd name="connsiteY73" fmla="*/ 8713 h 9983"/>
              <a:gd name="connsiteX74" fmla="*/ 5076 w 10000"/>
              <a:gd name="connsiteY74" fmla="*/ 8535 h 9983"/>
              <a:gd name="connsiteX75" fmla="*/ 5000 w 10000"/>
              <a:gd name="connsiteY75" fmla="*/ 8521 h 9983"/>
              <a:gd name="connsiteX76" fmla="*/ 5083 w 10000"/>
              <a:gd name="connsiteY76" fmla="*/ 7837 h 9983"/>
              <a:gd name="connsiteX77" fmla="*/ 5083 w 10000"/>
              <a:gd name="connsiteY77" fmla="*/ 8860 h 9983"/>
              <a:gd name="connsiteX78" fmla="*/ 4958 w 10000"/>
              <a:gd name="connsiteY78" fmla="*/ 7237 h 9983"/>
              <a:gd name="connsiteX79" fmla="*/ 4917 w 10000"/>
              <a:gd name="connsiteY79" fmla="*/ 7497 h 9983"/>
              <a:gd name="connsiteX80" fmla="*/ 4833 w 10000"/>
              <a:gd name="connsiteY80" fmla="*/ 7157 h 9983"/>
              <a:gd name="connsiteX81" fmla="*/ 4597 w 10000"/>
              <a:gd name="connsiteY81" fmla="*/ 8491 h 9983"/>
              <a:gd name="connsiteX82" fmla="*/ 4677 w 10000"/>
              <a:gd name="connsiteY82" fmla="*/ 8287 h 9983"/>
              <a:gd name="connsiteX83" fmla="*/ 4592 w 10000"/>
              <a:gd name="connsiteY83" fmla="*/ 8244 h 9983"/>
              <a:gd name="connsiteX84" fmla="*/ 4497 w 10000"/>
              <a:gd name="connsiteY84" fmla="*/ 8269 h 9983"/>
              <a:gd name="connsiteX85" fmla="*/ 4359 w 10000"/>
              <a:gd name="connsiteY85" fmla="*/ 8449 h 9983"/>
              <a:gd name="connsiteX86" fmla="*/ 4337 w 10000"/>
              <a:gd name="connsiteY86" fmla="*/ 8294 h 9983"/>
              <a:gd name="connsiteX87" fmla="*/ 4345 w 10000"/>
              <a:gd name="connsiteY87" fmla="*/ 7399 h 9983"/>
              <a:gd name="connsiteX88" fmla="*/ 4122 w 10000"/>
              <a:gd name="connsiteY88" fmla="*/ 8181 h 9983"/>
              <a:gd name="connsiteX89" fmla="*/ 4058 w 10000"/>
              <a:gd name="connsiteY89" fmla="*/ 7669 h 9983"/>
              <a:gd name="connsiteX90" fmla="*/ 3954 w 10000"/>
              <a:gd name="connsiteY90" fmla="*/ 7575 h 9983"/>
              <a:gd name="connsiteX91" fmla="*/ 4044 w 10000"/>
              <a:gd name="connsiteY91" fmla="*/ 8145 h 9983"/>
              <a:gd name="connsiteX92" fmla="*/ 3833 w 10000"/>
              <a:gd name="connsiteY92" fmla="*/ 7497 h 9983"/>
              <a:gd name="connsiteX93" fmla="*/ 3719 w 10000"/>
              <a:gd name="connsiteY93" fmla="*/ 7582 h 9983"/>
              <a:gd name="connsiteX94" fmla="*/ 3750 w 10000"/>
              <a:gd name="connsiteY94" fmla="*/ 6816 h 9983"/>
              <a:gd name="connsiteX95" fmla="*/ 3631 w 10000"/>
              <a:gd name="connsiteY95" fmla="*/ 6924 h 9983"/>
              <a:gd name="connsiteX96" fmla="*/ 3615 w 10000"/>
              <a:gd name="connsiteY96" fmla="*/ 6924 h 9983"/>
              <a:gd name="connsiteX97" fmla="*/ 3465 w 10000"/>
              <a:gd name="connsiteY97" fmla="*/ 6956 h 9983"/>
              <a:gd name="connsiteX98" fmla="*/ 3406 w 10000"/>
              <a:gd name="connsiteY98" fmla="*/ 6427 h 9983"/>
              <a:gd name="connsiteX99" fmla="*/ 3198 w 10000"/>
              <a:gd name="connsiteY99" fmla="*/ 6342 h 9983"/>
              <a:gd name="connsiteX100" fmla="*/ 3091 w 10000"/>
              <a:gd name="connsiteY100" fmla="*/ 6393 h 9983"/>
              <a:gd name="connsiteX101" fmla="*/ 3006 w 10000"/>
              <a:gd name="connsiteY101" fmla="*/ 6035 h 9983"/>
              <a:gd name="connsiteX102" fmla="*/ 2990 w 10000"/>
              <a:gd name="connsiteY102" fmla="*/ 6035 h 9983"/>
              <a:gd name="connsiteX103" fmla="*/ 2936 w 10000"/>
              <a:gd name="connsiteY103" fmla="*/ 6512 h 9983"/>
              <a:gd name="connsiteX104" fmla="*/ 2910 w 10000"/>
              <a:gd name="connsiteY104" fmla="*/ 6479 h 9983"/>
              <a:gd name="connsiteX105" fmla="*/ 2851 w 10000"/>
              <a:gd name="connsiteY105" fmla="*/ 5675 h 9983"/>
              <a:gd name="connsiteX106" fmla="*/ 2840 w 10000"/>
              <a:gd name="connsiteY106" fmla="*/ 5675 h 9983"/>
              <a:gd name="connsiteX107" fmla="*/ 2840 w 10000"/>
              <a:gd name="connsiteY107" fmla="*/ 5897 h 9983"/>
              <a:gd name="connsiteX108" fmla="*/ 2798 w 10000"/>
              <a:gd name="connsiteY108" fmla="*/ 5760 h 9983"/>
              <a:gd name="connsiteX109" fmla="*/ 2814 w 10000"/>
              <a:gd name="connsiteY109" fmla="*/ 5231 h 9983"/>
              <a:gd name="connsiteX110" fmla="*/ 2563 w 10000"/>
              <a:gd name="connsiteY110" fmla="*/ 5094 h 9983"/>
              <a:gd name="connsiteX111" fmla="*/ 2440 w 10000"/>
              <a:gd name="connsiteY111" fmla="*/ 5367 h 9983"/>
              <a:gd name="connsiteX112" fmla="*/ 2023 w 10000"/>
              <a:gd name="connsiteY112" fmla="*/ 3898 h 9983"/>
              <a:gd name="connsiteX113" fmla="*/ 2034 w 10000"/>
              <a:gd name="connsiteY113" fmla="*/ 4119 h 9983"/>
              <a:gd name="connsiteX114" fmla="*/ 1815 w 10000"/>
              <a:gd name="connsiteY114" fmla="*/ 4001 h 9983"/>
              <a:gd name="connsiteX115" fmla="*/ 1815 w 10000"/>
              <a:gd name="connsiteY115" fmla="*/ 3862 h 9983"/>
              <a:gd name="connsiteX116" fmla="*/ 1842 w 10000"/>
              <a:gd name="connsiteY116" fmla="*/ 3452 h 9983"/>
              <a:gd name="connsiteX117" fmla="*/ 1773 w 10000"/>
              <a:gd name="connsiteY117" fmla="*/ 3196 h 9983"/>
              <a:gd name="connsiteX118" fmla="*/ 1580 w 10000"/>
              <a:gd name="connsiteY118" fmla="*/ 2974 h 9983"/>
              <a:gd name="connsiteX119" fmla="*/ 1468 w 10000"/>
              <a:gd name="connsiteY119" fmla="*/ 3144 h 9983"/>
              <a:gd name="connsiteX120" fmla="*/ 1468 w 10000"/>
              <a:gd name="connsiteY120" fmla="*/ 3812 h 9983"/>
              <a:gd name="connsiteX121" fmla="*/ 1442 w 10000"/>
              <a:gd name="connsiteY121" fmla="*/ 3862 h 9983"/>
              <a:gd name="connsiteX122" fmla="*/ 1383 w 10000"/>
              <a:gd name="connsiteY122" fmla="*/ 3862 h 9983"/>
              <a:gd name="connsiteX123" fmla="*/ 1233 w 10000"/>
              <a:gd name="connsiteY123" fmla="*/ 3368 h 9983"/>
              <a:gd name="connsiteX124" fmla="*/ 1095 w 10000"/>
              <a:gd name="connsiteY124" fmla="*/ 4222 h 9983"/>
              <a:gd name="connsiteX125" fmla="*/ 1041 w 10000"/>
              <a:gd name="connsiteY125" fmla="*/ 4171 h 9983"/>
              <a:gd name="connsiteX126" fmla="*/ 886 w 10000"/>
              <a:gd name="connsiteY126" fmla="*/ 3059 h 9983"/>
              <a:gd name="connsiteX127" fmla="*/ 721 w 10000"/>
              <a:gd name="connsiteY127" fmla="*/ 2753 h 9983"/>
              <a:gd name="connsiteX128" fmla="*/ 625 w 10000"/>
              <a:gd name="connsiteY128" fmla="*/ 2838 h 9983"/>
              <a:gd name="connsiteX129" fmla="*/ 651 w 10000"/>
              <a:gd name="connsiteY129" fmla="*/ 2444 h 9983"/>
              <a:gd name="connsiteX130" fmla="*/ 358 w 10000"/>
              <a:gd name="connsiteY130" fmla="*/ 2256 h 9983"/>
              <a:gd name="connsiteX131" fmla="*/ 416 w 10000"/>
              <a:gd name="connsiteY131" fmla="*/ 2035 h 9983"/>
              <a:gd name="connsiteX132" fmla="*/ 374 w 10000"/>
              <a:gd name="connsiteY132" fmla="*/ 2035 h 9983"/>
              <a:gd name="connsiteX133" fmla="*/ 251 w 10000"/>
              <a:gd name="connsiteY133" fmla="*/ 2256 h 9983"/>
              <a:gd name="connsiteX134" fmla="*/ 304 w 10000"/>
              <a:gd name="connsiteY134" fmla="*/ 2035 h 9983"/>
              <a:gd name="connsiteX135" fmla="*/ 320 w 10000"/>
              <a:gd name="connsiteY135" fmla="*/ 1949 h 9983"/>
              <a:gd name="connsiteX136" fmla="*/ 155 w 10000"/>
              <a:gd name="connsiteY136" fmla="*/ 2136 h 9983"/>
              <a:gd name="connsiteX137" fmla="*/ 155 w 10000"/>
              <a:gd name="connsiteY137" fmla="*/ 1024 h 9983"/>
              <a:gd name="connsiteX138" fmla="*/ 43 w 10000"/>
              <a:gd name="connsiteY138" fmla="*/ 940 h 9983"/>
              <a:gd name="connsiteX139" fmla="*/ 0 w 10000"/>
              <a:gd name="connsiteY139" fmla="*/ 1163 h 9983"/>
              <a:gd name="connsiteX140" fmla="*/ 0 w 10000"/>
              <a:gd name="connsiteY140" fmla="*/ 0 h 9983"/>
              <a:gd name="connsiteX0" fmla="*/ 0 w 10000"/>
              <a:gd name="connsiteY0" fmla="*/ 0 h 9503"/>
              <a:gd name="connsiteX1" fmla="*/ 10000 w 10000"/>
              <a:gd name="connsiteY1" fmla="*/ 0 h 9503"/>
              <a:gd name="connsiteX2" fmla="*/ 10000 w 10000"/>
              <a:gd name="connsiteY2" fmla="*/ 6353 h 9503"/>
              <a:gd name="connsiteX3" fmla="*/ 9920 w 10000"/>
              <a:gd name="connsiteY3" fmla="*/ 6181 h 9503"/>
              <a:gd name="connsiteX4" fmla="*/ 9754 w 10000"/>
              <a:gd name="connsiteY4" fmla="*/ 6574 h 9503"/>
              <a:gd name="connsiteX5" fmla="*/ 9712 w 10000"/>
              <a:gd name="connsiteY5" fmla="*/ 7517 h 9503"/>
              <a:gd name="connsiteX6" fmla="*/ 9349 w 10000"/>
              <a:gd name="connsiteY6" fmla="*/ 8082 h 9503"/>
              <a:gd name="connsiteX7" fmla="*/ 9279 w 10000"/>
              <a:gd name="connsiteY7" fmla="*/ 7858 h 9503"/>
              <a:gd name="connsiteX8" fmla="*/ 9253 w 10000"/>
              <a:gd name="connsiteY8" fmla="*/ 7909 h 9503"/>
              <a:gd name="connsiteX9" fmla="*/ 9242 w 10000"/>
              <a:gd name="connsiteY9" fmla="*/ 8305 h 9503"/>
              <a:gd name="connsiteX10" fmla="*/ 9156 w 10000"/>
              <a:gd name="connsiteY10" fmla="*/ 8355 h 9503"/>
              <a:gd name="connsiteX11" fmla="*/ 9034 w 10000"/>
              <a:gd name="connsiteY11" fmla="*/ 7909 h 9503"/>
              <a:gd name="connsiteX12" fmla="*/ 9071 w 10000"/>
              <a:gd name="connsiteY12" fmla="*/ 7740 h 9503"/>
              <a:gd name="connsiteX13" fmla="*/ 9007 w 10000"/>
              <a:gd name="connsiteY13" fmla="*/ 7466 h 9503"/>
              <a:gd name="connsiteX14" fmla="*/ 8825 w 10000"/>
              <a:gd name="connsiteY14" fmla="*/ 7688 h 9503"/>
              <a:gd name="connsiteX15" fmla="*/ 8809 w 10000"/>
              <a:gd name="connsiteY15" fmla="*/ 7551 h 9503"/>
              <a:gd name="connsiteX16" fmla="*/ 8868 w 10000"/>
              <a:gd name="connsiteY16" fmla="*/ 7379 h 9503"/>
              <a:gd name="connsiteX17" fmla="*/ 8836 w 10000"/>
              <a:gd name="connsiteY17" fmla="*/ 7242 h 9503"/>
              <a:gd name="connsiteX18" fmla="*/ 8756 w 10000"/>
              <a:gd name="connsiteY18" fmla="*/ 7327 h 9503"/>
              <a:gd name="connsiteX19" fmla="*/ 8671 w 10000"/>
              <a:gd name="connsiteY19" fmla="*/ 6968 h 9503"/>
              <a:gd name="connsiteX20" fmla="*/ 8697 w 10000"/>
              <a:gd name="connsiteY20" fmla="*/ 6660 h 9503"/>
              <a:gd name="connsiteX21" fmla="*/ 8628 w 10000"/>
              <a:gd name="connsiteY21" fmla="*/ 6747 h 9503"/>
              <a:gd name="connsiteX22" fmla="*/ 8590 w 10000"/>
              <a:gd name="connsiteY22" fmla="*/ 7551 h 9503"/>
              <a:gd name="connsiteX23" fmla="*/ 8436 w 10000"/>
              <a:gd name="connsiteY23" fmla="*/ 7466 h 9503"/>
              <a:gd name="connsiteX24" fmla="*/ 8436 w 10000"/>
              <a:gd name="connsiteY24" fmla="*/ 7414 h 9503"/>
              <a:gd name="connsiteX25" fmla="*/ 8478 w 10000"/>
              <a:gd name="connsiteY25" fmla="*/ 7294 h 9503"/>
              <a:gd name="connsiteX26" fmla="*/ 8478 w 10000"/>
              <a:gd name="connsiteY26" fmla="*/ 7242 h 9503"/>
              <a:gd name="connsiteX27" fmla="*/ 8382 w 10000"/>
              <a:gd name="connsiteY27" fmla="*/ 7105 h 9503"/>
              <a:gd name="connsiteX28" fmla="*/ 8356 w 10000"/>
              <a:gd name="connsiteY28" fmla="*/ 7414 h 9503"/>
              <a:gd name="connsiteX29" fmla="*/ 8409 w 10000"/>
              <a:gd name="connsiteY29" fmla="*/ 7688 h 9503"/>
              <a:gd name="connsiteX30" fmla="*/ 8393 w 10000"/>
              <a:gd name="connsiteY30" fmla="*/ 7688 h 9503"/>
              <a:gd name="connsiteX31" fmla="*/ 8297 w 10000"/>
              <a:gd name="connsiteY31" fmla="*/ 7414 h 9503"/>
              <a:gd name="connsiteX32" fmla="*/ 8254 w 10000"/>
              <a:gd name="connsiteY32" fmla="*/ 6936 h 9503"/>
              <a:gd name="connsiteX33" fmla="*/ 8217 w 10000"/>
              <a:gd name="connsiteY33" fmla="*/ 6936 h 9503"/>
              <a:gd name="connsiteX34" fmla="*/ 8201 w 10000"/>
              <a:gd name="connsiteY34" fmla="*/ 7105 h 9503"/>
              <a:gd name="connsiteX35" fmla="*/ 8115 w 10000"/>
              <a:gd name="connsiteY35" fmla="*/ 6968 h 9503"/>
              <a:gd name="connsiteX36" fmla="*/ 8078 w 10000"/>
              <a:gd name="connsiteY36" fmla="*/ 7190 h 9503"/>
              <a:gd name="connsiteX37" fmla="*/ 8078 w 10000"/>
              <a:gd name="connsiteY37" fmla="*/ 7020 h 9503"/>
              <a:gd name="connsiteX38" fmla="*/ 7939 w 10000"/>
              <a:gd name="connsiteY38" fmla="*/ 7379 h 9503"/>
              <a:gd name="connsiteX39" fmla="*/ 7854 w 10000"/>
              <a:gd name="connsiteY39" fmla="*/ 7379 h 9503"/>
              <a:gd name="connsiteX40" fmla="*/ 7645 w 10000"/>
              <a:gd name="connsiteY40" fmla="*/ 7909 h 9503"/>
              <a:gd name="connsiteX41" fmla="*/ 7603 w 10000"/>
              <a:gd name="connsiteY41" fmla="*/ 7740 h 9503"/>
              <a:gd name="connsiteX42" fmla="*/ 7635 w 10000"/>
              <a:gd name="connsiteY42" fmla="*/ 8082 h 9503"/>
              <a:gd name="connsiteX43" fmla="*/ 7533 w 10000"/>
              <a:gd name="connsiteY43" fmla="*/ 8082 h 9503"/>
              <a:gd name="connsiteX44" fmla="*/ 7453 w 10000"/>
              <a:gd name="connsiteY44" fmla="*/ 8835 h 9503"/>
              <a:gd name="connsiteX45" fmla="*/ 7330 w 10000"/>
              <a:gd name="connsiteY45" fmla="*/ 9057 h 9503"/>
              <a:gd name="connsiteX46" fmla="*/ 7368 w 10000"/>
              <a:gd name="connsiteY46" fmla="*/ 9331 h 9503"/>
              <a:gd name="connsiteX47" fmla="*/ 7341 w 10000"/>
              <a:gd name="connsiteY47" fmla="*/ 9503 h 9503"/>
              <a:gd name="connsiteX48" fmla="*/ 7261 w 10000"/>
              <a:gd name="connsiteY48" fmla="*/ 9382 h 9503"/>
              <a:gd name="connsiteX49" fmla="*/ 7347 w 10000"/>
              <a:gd name="connsiteY49" fmla="*/ 7848 h 9503"/>
              <a:gd name="connsiteX50" fmla="*/ 7267 w 10000"/>
              <a:gd name="connsiteY50" fmla="*/ 7525 h 9503"/>
              <a:gd name="connsiteX51" fmla="*/ 7054 w 10000"/>
              <a:gd name="connsiteY51" fmla="*/ 7995 h 9503"/>
              <a:gd name="connsiteX52" fmla="*/ 7053 w 10000"/>
              <a:gd name="connsiteY52" fmla="*/ 7075 h 9503"/>
              <a:gd name="connsiteX53" fmla="*/ 7026 w 10000"/>
              <a:gd name="connsiteY53" fmla="*/ 7568 h 9503"/>
              <a:gd name="connsiteX54" fmla="*/ 6828 w 10000"/>
              <a:gd name="connsiteY54" fmla="*/ 7748 h 9503"/>
              <a:gd name="connsiteX55" fmla="*/ 6677 w 10000"/>
              <a:gd name="connsiteY55" fmla="*/ 7558 h 9503"/>
              <a:gd name="connsiteX56" fmla="*/ 6616 w 10000"/>
              <a:gd name="connsiteY56" fmla="*/ 7739 h 9503"/>
              <a:gd name="connsiteX57" fmla="*/ 6417 w 10000"/>
              <a:gd name="connsiteY57" fmla="*/ 7850 h 9503"/>
              <a:gd name="connsiteX58" fmla="*/ 6500 w 10000"/>
              <a:gd name="connsiteY58" fmla="*/ 7850 h 9503"/>
              <a:gd name="connsiteX59" fmla="*/ 6333 w 10000"/>
              <a:gd name="connsiteY59" fmla="*/ 8194 h 9503"/>
              <a:gd name="connsiteX60" fmla="*/ 6333 w 10000"/>
              <a:gd name="connsiteY60" fmla="*/ 7850 h 9503"/>
              <a:gd name="connsiteX61" fmla="*/ 6250 w 10000"/>
              <a:gd name="connsiteY61" fmla="*/ 7850 h 9503"/>
              <a:gd name="connsiteX62" fmla="*/ 6167 w 10000"/>
              <a:gd name="connsiteY62" fmla="*/ 7850 h 9503"/>
              <a:gd name="connsiteX63" fmla="*/ 5917 w 10000"/>
              <a:gd name="connsiteY63" fmla="*/ 7850 h 9503"/>
              <a:gd name="connsiteX64" fmla="*/ 5879 w 10000"/>
              <a:gd name="connsiteY64" fmla="*/ 7467 h 9503"/>
              <a:gd name="connsiteX65" fmla="*/ 5753 w 10000"/>
              <a:gd name="connsiteY65" fmla="*/ 7638 h 9503"/>
              <a:gd name="connsiteX66" fmla="*/ 5700 w 10000"/>
              <a:gd name="connsiteY66" fmla="*/ 7681 h 9503"/>
              <a:gd name="connsiteX67" fmla="*/ 5559 w 10000"/>
              <a:gd name="connsiteY67" fmla="*/ 7703 h 9503"/>
              <a:gd name="connsiteX68" fmla="*/ 5472 w 10000"/>
              <a:gd name="connsiteY68" fmla="*/ 7713 h 9503"/>
              <a:gd name="connsiteX69" fmla="*/ 5335 w 10000"/>
              <a:gd name="connsiteY69" fmla="*/ 8428 h 9503"/>
              <a:gd name="connsiteX70" fmla="*/ 5268 w 10000"/>
              <a:gd name="connsiteY70" fmla="*/ 7916 h 9503"/>
              <a:gd name="connsiteX71" fmla="*/ 5151 w 10000"/>
              <a:gd name="connsiteY71" fmla="*/ 7925 h 9503"/>
              <a:gd name="connsiteX72" fmla="*/ 5108 w 10000"/>
              <a:gd name="connsiteY72" fmla="*/ 8728 h 9503"/>
              <a:gd name="connsiteX73" fmla="*/ 5076 w 10000"/>
              <a:gd name="connsiteY73" fmla="*/ 8550 h 9503"/>
              <a:gd name="connsiteX74" fmla="*/ 5000 w 10000"/>
              <a:gd name="connsiteY74" fmla="*/ 8536 h 9503"/>
              <a:gd name="connsiteX75" fmla="*/ 5083 w 10000"/>
              <a:gd name="connsiteY75" fmla="*/ 7850 h 9503"/>
              <a:gd name="connsiteX76" fmla="*/ 5083 w 10000"/>
              <a:gd name="connsiteY76" fmla="*/ 8875 h 9503"/>
              <a:gd name="connsiteX77" fmla="*/ 4958 w 10000"/>
              <a:gd name="connsiteY77" fmla="*/ 7249 h 9503"/>
              <a:gd name="connsiteX78" fmla="*/ 4917 w 10000"/>
              <a:gd name="connsiteY78" fmla="*/ 7510 h 9503"/>
              <a:gd name="connsiteX79" fmla="*/ 4833 w 10000"/>
              <a:gd name="connsiteY79" fmla="*/ 7169 h 9503"/>
              <a:gd name="connsiteX80" fmla="*/ 4597 w 10000"/>
              <a:gd name="connsiteY80" fmla="*/ 8505 h 9503"/>
              <a:gd name="connsiteX81" fmla="*/ 4677 w 10000"/>
              <a:gd name="connsiteY81" fmla="*/ 8301 h 9503"/>
              <a:gd name="connsiteX82" fmla="*/ 4592 w 10000"/>
              <a:gd name="connsiteY82" fmla="*/ 8258 h 9503"/>
              <a:gd name="connsiteX83" fmla="*/ 4497 w 10000"/>
              <a:gd name="connsiteY83" fmla="*/ 8283 h 9503"/>
              <a:gd name="connsiteX84" fmla="*/ 4359 w 10000"/>
              <a:gd name="connsiteY84" fmla="*/ 8463 h 9503"/>
              <a:gd name="connsiteX85" fmla="*/ 4337 w 10000"/>
              <a:gd name="connsiteY85" fmla="*/ 8308 h 9503"/>
              <a:gd name="connsiteX86" fmla="*/ 4345 w 10000"/>
              <a:gd name="connsiteY86" fmla="*/ 7412 h 9503"/>
              <a:gd name="connsiteX87" fmla="*/ 4122 w 10000"/>
              <a:gd name="connsiteY87" fmla="*/ 8195 h 9503"/>
              <a:gd name="connsiteX88" fmla="*/ 4058 w 10000"/>
              <a:gd name="connsiteY88" fmla="*/ 7682 h 9503"/>
              <a:gd name="connsiteX89" fmla="*/ 3954 w 10000"/>
              <a:gd name="connsiteY89" fmla="*/ 7588 h 9503"/>
              <a:gd name="connsiteX90" fmla="*/ 4044 w 10000"/>
              <a:gd name="connsiteY90" fmla="*/ 8159 h 9503"/>
              <a:gd name="connsiteX91" fmla="*/ 3833 w 10000"/>
              <a:gd name="connsiteY91" fmla="*/ 7510 h 9503"/>
              <a:gd name="connsiteX92" fmla="*/ 3719 w 10000"/>
              <a:gd name="connsiteY92" fmla="*/ 7595 h 9503"/>
              <a:gd name="connsiteX93" fmla="*/ 3750 w 10000"/>
              <a:gd name="connsiteY93" fmla="*/ 6828 h 9503"/>
              <a:gd name="connsiteX94" fmla="*/ 3631 w 10000"/>
              <a:gd name="connsiteY94" fmla="*/ 6936 h 9503"/>
              <a:gd name="connsiteX95" fmla="*/ 3615 w 10000"/>
              <a:gd name="connsiteY95" fmla="*/ 6936 h 9503"/>
              <a:gd name="connsiteX96" fmla="*/ 3465 w 10000"/>
              <a:gd name="connsiteY96" fmla="*/ 6968 h 9503"/>
              <a:gd name="connsiteX97" fmla="*/ 3406 w 10000"/>
              <a:gd name="connsiteY97" fmla="*/ 6438 h 9503"/>
              <a:gd name="connsiteX98" fmla="*/ 3198 w 10000"/>
              <a:gd name="connsiteY98" fmla="*/ 6353 h 9503"/>
              <a:gd name="connsiteX99" fmla="*/ 3091 w 10000"/>
              <a:gd name="connsiteY99" fmla="*/ 6404 h 9503"/>
              <a:gd name="connsiteX100" fmla="*/ 3006 w 10000"/>
              <a:gd name="connsiteY100" fmla="*/ 6045 h 9503"/>
              <a:gd name="connsiteX101" fmla="*/ 2990 w 10000"/>
              <a:gd name="connsiteY101" fmla="*/ 6045 h 9503"/>
              <a:gd name="connsiteX102" fmla="*/ 2936 w 10000"/>
              <a:gd name="connsiteY102" fmla="*/ 6523 h 9503"/>
              <a:gd name="connsiteX103" fmla="*/ 2910 w 10000"/>
              <a:gd name="connsiteY103" fmla="*/ 6490 h 9503"/>
              <a:gd name="connsiteX104" fmla="*/ 2851 w 10000"/>
              <a:gd name="connsiteY104" fmla="*/ 5685 h 9503"/>
              <a:gd name="connsiteX105" fmla="*/ 2840 w 10000"/>
              <a:gd name="connsiteY105" fmla="*/ 5685 h 9503"/>
              <a:gd name="connsiteX106" fmla="*/ 2840 w 10000"/>
              <a:gd name="connsiteY106" fmla="*/ 5907 h 9503"/>
              <a:gd name="connsiteX107" fmla="*/ 2798 w 10000"/>
              <a:gd name="connsiteY107" fmla="*/ 5770 h 9503"/>
              <a:gd name="connsiteX108" fmla="*/ 2814 w 10000"/>
              <a:gd name="connsiteY108" fmla="*/ 5240 h 9503"/>
              <a:gd name="connsiteX109" fmla="*/ 2563 w 10000"/>
              <a:gd name="connsiteY109" fmla="*/ 5103 h 9503"/>
              <a:gd name="connsiteX110" fmla="*/ 2440 w 10000"/>
              <a:gd name="connsiteY110" fmla="*/ 5376 h 9503"/>
              <a:gd name="connsiteX111" fmla="*/ 2023 w 10000"/>
              <a:gd name="connsiteY111" fmla="*/ 3905 h 9503"/>
              <a:gd name="connsiteX112" fmla="*/ 2034 w 10000"/>
              <a:gd name="connsiteY112" fmla="*/ 4126 h 9503"/>
              <a:gd name="connsiteX113" fmla="*/ 1815 w 10000"/>
              <a:gd name="connsiteY113" fmla="*/ 4008 h 9503"/>
              <a:gd name="connsiteX114" fmla="*/ 1815 w 10000"/>
              <a:gd name="connsiteY114" fmla="*/ 3869 h 9503"/>
              <a:gd name="connsiteX115" fmla="*/ 1842 w 10000"/>
              <a:gd name="connsiteY115" fmla="*/ 3458 h 9503"/>
              <a:gd name="connsiteX116" fmla="*/ 1773 w 10000"/>
              <a:gd name="connsiteY116" fmla="*/ 3201 h 9503"/>
              <a:gd name="connsiteX117" fmla="*/ 1580 w 10000"/>
              <a:gd name="connsiteY117" fmla="*/ 2979 h 9503"/>
              <a:gd name="connsiteX118" fmla="*/ 1468 w 10000"/>
              <a:gd name="connsiteY118" fmla="*/ 3149 h 9503"/>
              <a:gd name="connsiteX119" fmla="*/ 1468 w 10000"/>
              <a:gd name="connsiteY119" fmla="*/ 3818 h 9503"/>
              <a:gd name="connsiteX120" fmla="*/ 1442 w 10000"/>
              <a:gd name="connsiteY120" fmla="*/ 3869 h 9503"/>
              <a:gd name="connsiteX121" fmla="*/ 1383 w 10000"/>
              <a:gd name="connsiteY121" fmla="*/ 3869 h 9503"/>
              <a:gd name="connsiteX122" fmla="*/ 1233 w 10000"/>
              <a:gd name="connsiteY122" fmla="*/ 3374 h 9503"/>
              <a:gd name="connsiteX123" fmla="*/ 1095 w 10000"/>
              <a:gd name="connsiteY123" fmla="*/ 4229 h 9503"/>
              <a:gd name="connsiteX124" fmla="*/ 1041 w 10000"/>
              <a:gd name="connsiteY124" fmla="*/ 4178 h 9503"/>
              <a:gd name="connsiteX125" fmla="*/ 886 w 10000"/>
              <a:gd name="connsiteY125" fmla="*/ 3064 h 9503"/>
              <a:gd name="connsiteX126" fmla="*/ 721 w 10000"/>
              <a:gd name="connsiteY126" fmla="*/ 2758 h 9503"/>
              <a:gd name="connsiteX127" fmla="*/ 625 w 10000"/>
              <a:gd name="connsiteY127" fmla="*/ 2843 h 9503"/>
              <a:gd name="connsiteX128" fmla="*/ 651 w 10000"/>
              <a:gd name="connsiteY128" fmla="*/ 2448 h 9503"/>
              <a:gd name="connsiteX129" fmla="*/ 358 w 10000"/>
              <a:gd name="connsiteY129" fmla="*/ 2260 h 9503"/>
              <a:gd name="connsiteX130" fmla="*/ 416 w 10000"/>
              <a:gd name="connsiteY130" fmla="*/ 2038 h 9503"/>
              <a:gd name="connsiteX131" fmla="*/ 374 w 10000"/>
              <a:gd name="connsiteY131" fmla="*/ 2038 h 9503"/>
              <a:gd name="connsiteX132" fmla="*/ 251 w 10000"/>
              <a:gd name="connsiteY132" fmla="*/ 2260 h 9503"/>
              <a:gd name="connsiteX133" fmla="*/ 304 w 10000"/>
              <a:gd name="connsiteY133" fmla="*/ 2038 h 9503"/>
              <a:gd name="connsiteX134" fmla="*/ 320 w 10000"/>
              <a:gd name="connsiteY134" fmla="*/ 1952 h 9503"/>
              <a:gd name="connsiteX135" fmla="*/ 155 w 10000"/>
              <a:gd name="connsiteY135" fmla="*/ 2140 h 9503"/>
              <a:gd name="connsiteX136" fmla="*/ 155 w 10000"/>
              <a:gd name="connsiteY136" fmla="*/ 1026 h 9503"/>
              <a:gd name="connsiteX137" fmla="*/ 43 w 10000"/>
              <a:gd name="connsiteY137" fmla="*/ 942 h 9503"/>
              <a:gd name="connsiteX138" fmla="*/ 0 w 10000"/>
              <a:gd name="connsiteY138" fmla="*/ 1165 h 9503"/>
              <a:gd name="connsiteX139" fmla="*/ 0 w 10000"/>
              <a:gd name="connsiteY139" fmla="*/ 0 h 9503"/>
              <a:gd name="connsiteX0" fmla="*/ 0 w 10000"/>
              <a:gd name="connsiteY0" fmla="*/ 0 h 10000"/>
              <a:gd name="connsiteX1" fmla="*/ 10000 w 10000"/>
              <a:gd name="connsiteY1" fmla="*/ 0 h 10000"/>
              <a:gd name="connsiteX2" fmla="*/ 10000 w 10000"/>
              <a:gd name="connsiteY2" fmla="*/ 6685 h 10000"/>
              <a:gd name="connsiteX3" fmla="*/ 9920 w 10000"/>
              <a:gd name="connsiteY3" fmla="*/ 6504 h 10000"/>
              <a:gd name="connsiteX4" fmla="*/ 9754 w 10000"/>
              <a:gd name="connsiteY4" fmla="*/ 6918 h 10000"/>
              <a:gd name="connsiteX5" fmla="*/ 9712 w 10000"/>
              <a:gd name="connsiteY5" fmla="*/ 7910 h 10000"/>
              <a:gd name="connsiteX6" fmla="*/ 9349 w 10000"/>
              <a:gd name="connsiteY6" fmla="*/ 8505 h 10000"/>
              <a:gd name="connsiteX7" fmla="*/ 9279 w 10000"/>
              <a:gd name="connsiteY7" fmla="*/ 8269 h 10000"/>
              <a:gd name="connsiteX8" fmla="*/ 9253 w 10000"/>
              <a:gd name="connsiteY8" fmla="*/ 8323 h 10000"/>
              <a:gd name="connsiteX9" fmla="*/ 9242 w 10000"/>
              <a:gd name="connsiteY9" fmla="*/ 8739 h 10000"/>
              <a:gd name="connsiteX10" fmla="*/ 9156 w 10000"/>
              <a:gd name="connsiteY10" fmla="*/ 8792 h 10000"/>
              <a:gd name="connsiteX11" fmla="*/ 9034 w 10000"/>
              <a:gd name="connsiteY11" fmla="*/ 8323 h 10000"/>
              <a:gd name="connsiteX12" fmla="*/ 9071 w 10000"/>
              <a:gd name="connsiteY12" fmla="*/ 8145 h 10000"/>
              <a:gd name="connsiteX13" fmla="*/ 9007 w 10000"/>
              <a:gd name="connsiteY13" fmla="*/ 7856 h 10000"/>
              <a:gd name="connsiteX14" fmla="*/ 8825 w 10000"/>
              <a:gd name="connsiteY14" fmla="*/ 8090 h 10000"/>
              <a:gd name="connsiteX15" fmla="*/ 8809 w 10000"/>
              <a:gd name="connsiteY15" fmla="*/ 7946 h 10000"/>
              <a:gd name="connsiteX16" fmla="*/ 8868 w 10000"/>
              <a:gd name="connsiteY16" fmla="*/ 7765 h 10000"/>
              <a:gd name="connsiteX17" fmla="*/ 8836 w 10000"/>
              <a:gd name="connsiteY17" fmla="*/ 7621 h 10000"/>
              <a:gd name="connsiteX18" fmla="*/ 8756 w 10000"/>
              <a:gd name="connsiteY18" fmla="*/ 7710 h 10000"/>
              <a:gd name="connsiteX19" fmla="*/ 8671 w 10000"/>
              <a:gd name="connsiteY19" fmla="*/ 7332 h 10000"/>
              <a:gd name="connsiteX20" fmla="*/ 8697 w 10000"/>
              <a:gd name="connsiteY20" fmla="*/ 7008 h 10000"/>
              <a:gd name="connsiteX21" fmla="*/ 8628 w 10000"/>
              <a:gd name="connsiteY21" fmla="*/ 7100 h 10000"/>
              <a:gd name="connsiteX22" fmla="*/ 8590 w 10000"/>
              <a:gd name="connsiteY22" fmla="*/ 7946 h 10000"/>
              <a:gd name="connsiteX23" fmla="*/ 8436 w 10000"/>
              <a:gd name="connsiteY23" fmla="*/ 7856 h 10000"/>
              <a:gd name="connsiteX24" fmla="*/ 8436 w 10000"/>
              <a:gd name="connsiteY24" fmla="*/ 7802 h 10000"/>
              <a:gd name="connsiteX25" fmla="*/ 8478 w 10000"/>
              <a:gd name="connsiteY25" fmla="*/ 7675 h 10000"/>
              <a:gd name="connsiteX26" fmla="*/ 8478 w 10000"/>
              <a:gd name="connsiteY26" fmla="*/ 7621 h 10000"/>
              <a:gd name="connsiteX27" fmla="*/ 8382 w 10000"/>
              <a:gd name="connsiteY27" fmla="*/ 7477 h 10000"/>
              <a:gd name="connsiteX28" fmla="*/ 8356 w 10000"/>
              <a:gd name="connsiteY28" fmla="*/ 7802 h 10000"/>
              <a:gd name="connsiteX29" fmla="*/ 8409 w 10000"/>
              <a:gd name="connsiteY29" fmla="*/ 8090 h 10000"/>
              <a:gd name="connsiteX30" fmla="*/ 8393 w 10000"/>
              <a:gd name="connsiteY30" fmla="*/ 8090 h 10000"/>
              <a:gd name="connsiteX31" fmla="*/ 8297 w 10000"/>
              <a:gd name="connsiteY31" fmla="*/ 7802 h 10000"/>
              <a:gd name="connsiteX32" fmla="*/ 8254 w 10000"/>
              <a:gd name="connsiteY32" fmla="*/ 7299 h 10000"/>
              <a:gd name="connsiteX33" fmla="*/ 8217 w 10000"/>
              <a:gd name="connsiteY33" fmla="*/ 7299 h 10000"/>
              <a:gd name="connsiteX34" fmla="*/ 8201 w 10000"/>
              <a:gd name="connsiteY34" fmla="*/ 7477 h 10000"/>
              <a:gd name="connsiteX35" fmla="*/ 8115 w 10000"/>
              <a:gd name="connsiteY35" fmla="*/ 7332 h 10000"/>
              <a:gd name="connsiteX36" fmla="*/ 8078 w 10000"/>
              <a:gd name="connsiteY36" fmla="*/ 7566 h 10000"/>
              <a:gd name="connsiteX37" fmla="*/ 8078 w 10000"/>
              <a:gd name="connsiteY37" fmla="*/ 7387 h 10000"/>
              <a:gd name="connsiteX38" fmla="*/ 7939 w 10000"/>
              <a:gd name="connsiteY38" fmla="*/ 7765 h 10000"/>
              <a:gd name="connsiteX39" fmla="*/ 7854 w 10000"/>
              <a:gd name="connsiteY39" fmla="*/ 7765 h 10000"/>
              <a:gd name="connsiteX40" fmla="*/ 7645 w 10000"/>
              <a:gd name="connsiteY40" fmla="*/ 8323 h 10000"/>
              <a:gd name="connsiteX41" fmla="*/ 7603 w 10000"/>
              <a:gd name="connsiteY41" fmla="*/ 8145 h 10000"/>
              <a:gd name="connsiteX42" fmla="*/ 7635 w 10000"/>
              <a:gd name="connsiteY42" fmla="*/ 8505 h 10000"/>
              <a:gd name="connsiteX43" fmla="*/ 7533 w 10000"/>
              <a:gd name="connsiteY43" fmla="*/ 8505 h 10000"/>
              <a:gd name="connsiteX44" fmla="*/ 7453 w 10000"/>
              <a:gd name="connsiteY44" fmla="*/ 9297 h 10000"/>
              <a:gd name="connsiteX45" fmla="*/ 7330 w 10000"/>
              <a:gd name="connsiteY45" fmla="*/ 9531 h 10000"/>
              <a:gd name="connsiteX46" fmla="*/ 7368 w 10000"/>
              <a:gd name="connsiteY46" fmla="*/ 9819 h 10000"/>
              <a:gd name="connsiteX47" fmla="*/ 7341 w 10000"/>
              <a:gd name="connsiteY47" fmla="*/ 10000 h 10000"/>
              <a:gd name="connsiteX48" fmla="*/ 7386 w 10000"/>
              <a:gd name="connsiteY48" fmla="*/ 7852 h 10000"/>
              <a:gd name="connsiteX49" fmla="*/ 7347 w 10000"/>
              <a:gd name="connsiteY49" fmla="*/ 8258 h 10000"/>
              <a:gd name="connsiteX50" fmla="*/ 7267 w 10000"/>
              <a:gd name="connsiteY50" fmla="*/ 7919 h 10000"/>
              <a:gd name="connsiteX51" fmla="*/ 7054 w 10000"/>
              <a:gd name="connsiteY51" fmla="*/ 8413 h 10000"/>
              <a:gd name="connsiteX52" fmla="*/ 7053 w 10000"/>
              <a:gd name="connsiteY52" fmla="*/ 7445 h 10000"/>
              <a:gd name="connsiteX53" fmla="*/ 7026 w 10000"/>
              <a:gd name="connsiteY53" fmla="*/ 7964 h 10000"/>
              <a:gd name="connsiteX54" fmla="*/ 6828 w 10000"/>
              <a:gd name="connsiteY54" fmla="*/ 8153 h 10000"/>
              <a:gd name="connsiteX55" fmla="*/ 6677 w 10000"/>
              <a:gd name="connsiteY55" fmla="*/ 7953 h 10000"/>
              <a:gd name="connsiteX56" fmla="*/ 6616 w 10000"/>
              <a:gd name="connsiteY56" fmla="*/ 8144 h 10000"/>
              <a:gd name="connsiteX57" fmla="*/ 6417 w 10000"/>
              <a:gd name="connsiteY57" fmla="*/ 8261 h 10000"/>
              <a:gd name="connsiteX58" fmla="*/ 6500 w 10000"/>
              <a:gd name="connsiteY58" fmla="*/ 8261 h 10000"/>
              <a:gd name="connsiteX59" fmla="*/ 6333 w 10000"/>
              <a:gd name="connsiteY59" fmla="*/ 8623 h 10000"/>
              <a:gd name="connsiteX60" fmla="*/ 6333 w 10000"/>
              <a:gd name="connsiteY60" fmla="*/ 8261 h 10000"/>
              <a:gd name="connsiteX61" fmla="*/ 6250 w 10000"/>
              <a:gd name="connsiteY61" fmla="*/ 8261 h 10000"/>
              <a:gd name="connsiteX62" fmla="*/ 6167 w 10000"/>
              <a:gd name="connsiteY62" fmla="*/ 8261 h 10000"/>
              <a:gd name="connsiteX63" fmla="*/ 5917 w 10000"/>
              <a:gd name="connsiteY63" fmla="*/ 8261 h 10000"/>
              <a:gd name="connsiteX64" fmla="*/ 5879 w 10000"/>
              <a:gd name="connsiteY64" fmla="*/ 7858 h 10000"/>
              <a:gd name="connsiteX65" fmla="*/ 5753 w 10000"/>
              <a:gd name="connsiteY65" fmla="*/ 8037 h 10000"/>
              <a:gd name="connsiteX66" fmla="*/ 5700 w 10000"/>
              <a:gd name="connsiteY66" fmla="*/ 8083 h 10000"/>
              <a:gd name="connsiteX67" fmla="*/ 5559 w 10000"/>
              <a:gd name="connsiteY67" fmla="*/ 8106 h 10000"/>
              <a:gd name="connsiteX68" fmla="*/ 5472 w 10000"/>
              <a:gd name="connsiteY68" fmla="*/ 8116 h 10000"/>
              <a:gd name="connsiteX69" fmla="*/ 5335 w 10000"/>
              <a:gd name="connsiteY69" fmla="*/ 8869 h 10000"/>
              <a:gd name="connsiteX70" fmla="*/ 5268 w 10000"/>
              <a:gd name="connsiteY70" fmla="*/ 8330 h 10000"/>
              <a:gd name="connsiteX71" fmla="*/ 5151 w 10000"/>
              <a:gd name="connsiteY71" fmla="*/ 8339 h 10000"/>
              <a:gd name="connsiteX72" fmla="*/ 5108 w 10000"/>
              <a:gd name="connsiteY72" fmla="*/ 9184 h 10000"/>
              <a:gd name="connsiteX73" fmla="*/ 5076 w 10000"/>
              <a:gd name="connsiteY73" fmla="*/ 8997 h 10000"/>
              <a:gd name="connsiteX74" fmla="*/ 5000 w 10000"/>
              <a:gd name="connsiteY74" fmla="*/ 8982 h 10000"/>
              <a:gd name="connsiteX75" fmla="*/ 5083 w 10000"/>
              <a:gd name="connsiteY75" fmla="*/ 8261 h 10000"/>
              <a:gd name="connsiteX76" fmla="*/ 5083 w 10000"/>
              <a:gd name="connsiteY76" fmla="*/ 9339 h 10000"/>
              <a:gd name="connsiteX77" fmla="*/ 4958 w 10000"/>
              <a:gd name="connsiteY77" fmla="*/ 7628 h 10000"/>
              <a:gd name="connsiteX78" fmla="*/ 4917 w 10000"/>
              <a:gd name="connsiteY78" fmla="*/ 7903 h 10000"/>
              <a:gd name="connsiteX79" fmla="*/ 4833 w 10000"/>
              <a:gd name="connsiteY79" fmla="*/ 7544 h 10000"/>
              <a:gd name="connsiteX80" fmla="*/ 4597 w 10000"/>
              <a:gd name="connsiteY80" fmla="*/ 8950 h 10000"/>
              <a:gd name="connsiteX81" fmla="*/ 4677 w 10000"/>
              <a:gd name="connsiteY81" fmla="*/ 8735 h 10000"/>
              <a:gd name="connsiteX82" fmla="*/ 4592 w 10000"/>
              <a:gd name="connsiteY82" fmla="*/ 8690 h 10000"/>
              <a:gd name="connsiteX83" fmla="*/ 4497 w 10000"/>
              <a:gd name="connsiteY83" fmla="*/ 8716 h 10000"/>
              <a:gd name="connsiteX84" fmla="*/ 4359 w 10000"/>
              <a:gd name="connsiteY84" fmla="*/ 8906 h 10000"/>
              <a:gd name="connsiteX85" fmla="*/ 4337 w 10000"/>
              <a:gd name="connsiteY85" fmla="*/ 8743 h 10000"/>
              <a:gd name="connsiteX86" fmla="*/ 4345 w 10000"/>
              <a:gd name="connsiteY86" fmla="*/ 7800 h 10000"/>
              <a:gd name="connsiteX87" fmla="*/ 4122 w 10000"/>
              <a:gd name="connsiteY87" fmla="*/ 8624 h 10000"/>
              <a:gd name="connsiteX88" fmla="*/ 4058 w 10000"/>
              <a:gd name="connsiteY88" fmla="*/ 8084 h 10000"/>
              <a:gd name="connsiteX89" fmla="*/ 3954 w 10000"/>
              <a:gd name="connsiteY89" fmla="*/ 7985 h 10000"/>
              <a:gd name="connsiteX90" fmla="*/ 4044 w 10000"/>
              <a:gd name="connsiteY90" fmla="*/ 8586 h 10000"/>
              <a:gd name="connsiteX91" fmla="*/ 3833 w 10000"/>
              <a:gd name="connsiteY91" fmla="*/ 7903 h 10000"/>
              <a:gd name="connsiteX92" fmla="*/ 3719 w 10000"/>
              <a:gd name="connsiteY92" fmla="*/ 7992 h 10000"/>
              <a:gd name="connsiteX93" fmla="*/ 3750 w 10000"/>
              <a:gd name="connsiteY93" fmla="*/ 7185 h 10000"/>
              <a:gd name="connsiteX94" fmla="*/ 3631 w 10000"/>
              <a:gd name="connsiteY94" fmla="*/ 7299 h 10000"/>
              <a:gd name="connsiteX95" fmla="*/ 3615 w 10000"/>
              <a:gd name="connsiteY95" fmla="*/ 7299 h 10000"/>
              <a:gd name="connsiteX96" fmla="*/ 3465 w 10000"/>
              <a:gd name="connsiteY96" fmla="*/ 7332 h 10000"/>
              <a:gd name="connsiteX97" fmla="*/ 3406 w 10000"/>
              <a:gd name="connsiteY97" fmla="*/ 6775 h 10000"/>
              <a:gd name="connsiteX98" fmla="*/ 3198 w 10000"/>
              <a:gd name="connsiteY98" fmla="*/ 6685 h 10000"/>
              <a:gd name="connsiteX99" fmla="*/ 3091 w 10000"/>
              <a:gd name="connsiteY99" fmla="*/ 6739 h 10000"/>
              <a:gd name="connsiteX100" fmla="*/ 3006 w 10000"/>
              <a:gd name="connsiteY100" fmla="*/ 6361 h 10000"/>
              <a:gd name="connsiteX101" fmla="*/ 2990 w 10000"/>
              <a:gd name="connsiteY101" fmla="*/ 6361 h 10000"/>
              <a:gd name="connsiteX102" fmla="*/ 2936 w 10000"/>
              <a:gd name="connsiteY102" fmla="*/ 6864 h 10000"/>
              <a:gd name="connsiteX103" fmla="*/ 2910 w 10000"/>
              <a:gd name="connsiteY103" fmla="*/ 6829 h 10000"/>
              <a:gd name="connsiteX104" fmla="*/ 2851 w 10000"/>
              <a:gd name="connsiteY104" fmla="*/ 5982 h 10000"/>
              <a:gd name="connsiteX105" fmla="*/ 2840 w 10000"/>
              <a:gd name="connsiteY105" fmla="*/ 5982 h 10000"/>
              <a:gd name="connsiteX106" fmla="*/ 2840 w 10000"/>
              <a:gd name="connsiteY106" fmla="*/ 6216 h 10000"/>
              <a:gd name="connsiteX107" fmla="*/ 2798 w 10000"/>
              <a:gd name="connsiteY107" fmla="*/ 6072 h 10000"/>
              <a:gd name="connsiteX108" fmla="*/ 2814 w 10000"/>
              <a:gd name="connsiteY108" fmla="*/ 5514 h 10000"/>
              <a:gd name="connsiteX109" fmla="*/ 2563 w 10000"/>
              <a:gd name="connsiteY109" fmla="*/ 5370 h 10000"/>
              <a:gd name="connsiteX110" fmla="*/ 2440 w 10000"/>
              <a:gd name="connsiteY110" fmla="*/ 5657 h 10000"/>
              <a:gd name="connsiteX111" fmla="*/ 2023 w 10000"/>
              <a:gd name="connsiteY111" fmla="*/ 4109 h 10000"/>
              <a:gd name="connsiteX112" fmla="*/ 2034 w 10000"/>
              <a:gd name="connsiteY112" fmla="*/ 4342 h 10000"/>
              <a:gd name="connsiteX113" fmla="*/ 1815 w 10000"/>
              <a:gd name="connsiteY113" fmla="*/ 4218 h 10000"/>
              <a:gd name="connsiteX114" fmla="*/ 1815 w 10000"/>
              <a:gd name="connsiteY114" fmla="*/ 4071 h 10000"/>
              <a:gd name="connsiteX115" fmla="*/ 1842 w 10000"/>
              <a:gd name="connsiteY115" fmla="*/ 3639 h 10000"/>
              <a:gd name="connsiteX116" fmla="*/ 1773 w 10000"/>
              <a:gd name="connsiteY116" fmla="*/ 3368 h 10000"/>
              <a:gd name="connsiteX117" fmla="*/ 1580 w 10000"/>
              <a:gd name="connsiteY117" fmla="*/ 3135 h 10000"/>
              <a:gd name="connsiteX118" fmla="*/ 1468 w 10000"/>
              <a:gd name="connsiteY118" fmla="*/ 3314 h 10000"/>
              <a:gd name="connsiteX119" fmla="*/ 1468 w 10000"/>
              <a:gd name="connsiteY119" fmla="*/ 4018 h 10000"/>
              <a:gd name="connsiteX120" fmla="*/ 1442 w 10000"/>
              <a:gd name="connsiteY120" fmla="*/ 4071 h 10000"/>
              <a:gd name="connsiteX121" fmla="*/ 1383 w 10000"/>
              <a:gd name="connsiteY121" fmla="*/ 4071 h 10000"/>
              <a:gd name="connsiteX122" fmla="*/ 1233 w 10000"/>
              <a:gd name="connsiteY122" fmla="*/ 3550 h 10000"/>
              <a:gd name="connsiteX123" fmla="*/ 1095 w 10000"/>
              <a:gd name="connsiteY123" fmla="*/ 4450 h 10000"/>
              <a:gd name="connsiteX124" fmla="*/ 1041 w 10000"/>
              <a:gd name="connsiteY124" fmla="*/ 4397 h 10000"/>
              <a:gd name="connsiteX125" fmla="*/ 886 w 10000"/>
              <a:gd name="connsiteY125" fmla="*/ 3224 h 10000"/>
              <a:gd name="connsiteX126" fmla="*/ 721 w 10000"/>
              <a:gd name="connsiteY126" fmla="*/ 2902 h 10000"/>
              <a:gd name="connsiteX127" fmla="*/ 625 w 10000"/>
              <a:gd name="connsiteY127" fmla="*/ 2992 h 10000"/>
              <a:gd name="connsiteX128" fmla="*/ 651 w 10000"/>
              <a:gd name="connsiteY128" fmla="*/ 2576 h 10000"/>
              <a:gd name="connsiteX129" fmla="*/ 358 w 10000"/>
              <a:gd name="connsiteY129" fmla="*/ 2378 h 10000"/>
              <a:gd name="connsiteX130" fmla="*/ 416 w 10000"/>
              <a:gd name="connsiteY130" fmla="*/ 2145 h 10000"/>
              <a:gd name="connsiteX131" fmla="*/ 374 w 10000"/>
              <a:gd name="connsiteY131" fmla="*/ 2145 h 10000"/>
              <a:gd name="connsiteX132" fmla="*/ 251 w 10000"/>
              <a:gd name="connsiteY132" fmla="*/ 2378 h 10000"/>
              <a:gd name="connsiteX133" fmla="*/ 304 w 10000"/>
              <a:gd name="connsiteY133" fmla="*/ 2145 h 10000"/>
              <a:gd name="connsiteX134" fmla="*/ 320 w 10000"/>
              <a:gd name="connsiteY134" fmla="*/ 2054 h 10000"/>
              <a:gd name="connsiteX135" fmla="*/ 155 w 10000"/>
              <a:gd name="connsiteY135" fmla="*/ 2252 h 10000"/>
              <a:gd name="connsiteX136" fmla="*/ 155 w 10000"/>
              <a:gd name="connsiteY136" fmla="*/ 1080 h 10000"/>
              <a:gd name="connsiteX137" fmla="*/ 43 w 10000"/>
              <a:gd name="connsiteY137" fmla="*/ 991 h 10000"/>
              <a:gd name="connsiteX138" fmla="*/ 0 w 10000"/>
              <a:gd name="connsiteY138" fmla="*/ 1226 h 10000"/>
              <a:gd name="connsiteX139" fmla="*/ 0 w 10000"/>
              <a:gd name="connsiteY139" fmla="*/ 0 h 10000"/>
              <a:gd name="connsiteX0" fmla="*/ 0 w 10000"/>
              <a:gd name="connsiteY0" fmla="*/ 0 h 9873"/>
              <a:gd name="connsiteX1" fmla="*/ 10000 w 10000"/>
              <a:gd name="connsiteY1" fmla="*/ 0 h 9873"/>
              <a:gd name="connsiteX2" fmla="*/ 10000 w 10000"/>
              <a:gd name="connsiteY2" fmla="*/ 6685 h 9873"/>
              <a:gd name="connsiteX3" fmla="*/ 9920 w 10000"/>
              <a:gd name="connsiteY3" fmla="*/ 6504 h 9873"/>
              <a:gd name="connsiteX4" fmla="*/ 9754 w 10000"/>
              <a:gd name="connsiteY4" fmla="*/ 6918 h 9873"/>
              <a:gd name="connsiteX5" fmla="*/ 9712 w 10000"/>
              <a:gd name="connsiteY5" fmla="*/ 7910 h 9873"/>
              <a:gd name="connsiteX6" fmla="*/ 9349 w 10000"/>
              <a:gd name="connsiteY6" fmla="*/ 8505 h 9873"/>
              <a:gd name="connsiteX7" fmla="*/ 9279 w 10000"/>
              <a:gd name="connsiteY7" fmla="*/ 8269 h 9873"/>
              <a:gd name="connsiteX8" fmla="*/ 9253 w 10000"/>
              <a:gd name="connsiteY8" fmla="*/ 8323 h 9873"/>
              <a:gd name="connsiteX9" fmla="*/ 9242 w 10000"/>
              <a:gd name="connsiteY9" fmla="*/ 8739 h 9873"/>
              <a:gd name="connsiteX10" fmla="*/ 9156 w 10000"/>
              <a:gd name="connsiteY10" fmla="*/ 8792 h 9873"/>
              <a:gd name="connsiteX11" fmla="*/ 9034 w 10000"/>
              <a:gd name="connsiteY11" fmla="*/ 8323 h 9873"/>
              <a:gd name="connsiteX12" fmla="*/ 9071 w 10000"/>
              <a:gd name="connsiteY12" fmla="*/ 8145 h 9873"/>
              <a:gd name="connsiteX13" fmla="*/ 9007 w 10000"/>
              <a:gd name="connsiteY13" fmla="*/ 7856 h 9873"/>
              <a:gd name="connsiteX14" fmla="*/ 8825 w 10000"/>
              <a:gd name="connsiteY14" fmla="*/ 8090 h 9873"/>
              <a:gd name="connsiteX15" fmla="*/ 8809 w 10000"/>
              <a:gd name="connsiteY15" fmla="*/ 7946 h 9873"/>
              <a:gd name="connsiteX16" fmla="*/ 8868 w 10000"/>
              <a:gd name="connsiteY16" fmla="*/ 7765 h 9873"/>
              <a:gd name="connsiteX17" fmla="*/ 8836 w 10000"/>
              <a:gd name="connsiteY17" fmla="*/ 7621 h 9873"/>
              <a:gd name="connsiteX18" fmla="*/ 8756 w 10000"/>
              <a:gd name="connsiteY18" fmla="*/ 7710 h 9873"/>
              <a:gd name="connsiteX19" fmla="*/ 8671 w 10000"/>
              <a:gd name="connsiteY19" fmla="*/ 7332 h 9873"/>
              <a:gd name="connsiteX20" fmla="*/ 8697 w 10000"/>
              <a:gd name="connsiteY20" fmla="*/ 7008 h 9873"/>
              <a:gd name="connsiteX21" fmla="*/ 8628 w 10000"/>
              <a:gd name="connsiteY21" fmla="*/ 7100 h 9873"/>
              <a:gd name="connsiteX22" fmla="*/ 8590 w 10000"/>
              <a:gd name="connsiteY22" fmla="*/ 7946 h 9873"/>
              <a:gd name="connsiteX23" fmla="*/ 8436 w 10000"/>
              <a:gd name="connsiteY23" fmla="*/ 7856 h 9873"/>
              <a:gd name="connsiteX24" fmla="*/ 8436 w 10000"/>
              <a:gd name="connsiteY24" fmla="*/ 7802 h 9873"/>
              <a:gd name="connsiteX25" fmla="*/ 8478 w 10000"/>
              <a:gd name="connsiteY25" fmla="*/ 7675 h 9873"/>
              <a:gd name="connsiteX26" fmla="*/ 8478 w 10000"/>
              <a:gd name="connsiteY26" fmla="*/ 7621 h 9873"/>
              <a:gd name="connsiteX27" fmla="*/ 8382 w 10000"/>
              <a:gd name="connsiteY27" fmla="*/ 7477 h 9873"/>
              <a:gd name="connsiteX28" fmla="*/ 8356 w 10000"/>
              <a:gd name="connsiteY28" fmla="*/ 7802 h 9873"/>
              <a:gd name="connsiteX29" fmla="*/ 8409 w 10000"/>
              <a:gd name="connsiteY29" fmla="*/ 8090 h 9873"/>
              <a:gd name="connsiteX30" fmla="*/ 8393 w 10000"/>
              <a:gd name="connsiteY30" fmla="*/ 8090 h 9873"/>
              <a:gd name="connsiteX31" fmla="*/ 8297 w 10000"/>
              <a:gd name="connsiteY31" fmla="*/ 7802 h 9873"/>
              <a:gd name="connsiteX32" fmla="*/ 8254 w 10000"/>
              <a:gd name="connsiteY32" fmla="*/ 7299 h 9873"/>
              <a:gd name="connsiteX33" fmla="*/ 8217 w 10000"/>
              <a:gd name="connsiteY33" fmla="*/ 7299 h 9873"/>
              <a:gd name="connsiteX34" fmla="*/ 8201 w 10000"/>
              <a:gd name="connsiteY34" fmla="*/ 7477 h 9873"/>
              <a:gd name="connsiteX35" fmla="*/ 8115 w 10000"/>
              <a:gd name="connsiteY35" fmla="*/ 7332 h 9873"/>
              <a:gd name="connsiteX36" fmla="*/ 8078 w 10000"/>
              <a:gd name="connsiteY36" fmla="*/ 7566 h 9873"/>
              <a:gd name="connsiteX37" fmla="*/ 8078 w 10000"/>
              <a:gd name="connsiteY37" fmla="*/ 7387 h 9873"/>
              <a:gd name="connsiteX38" fmla="*/ 7939 w 10000"/>
              <a:gd name="connsiteY38" fmla="*/ 7765 h 9873"/>
              <a:gd name="connsiteX39" fmla="*/ 7854 w 10000"/>
              <a:gd name="connsiteY39" fmla="*/ 7765 h 9873"/>
              <a:gd name="connsiteX40" fmla="*/ 7645 w 10000"/>
              <a:gd name="connsiteY40" fmla="*/ 8323 h 9873"/>
              <a:gd name="connsiteX41" fmla="*/ 7603 w 10000"/>
              <a:gd name="connsiteY41" fmla="*/ 8145 h 9873"/>
              <a:gd name="connsiteX42" fmla="*/ 7635 w 10000"/>
              <a:gd name="connsiteY42" fmla="*/ 8505 h 9873"/>
              <a:gd name="connsiteX43" fmla="*/ 7533 w 10000"/>
              <a:gd name="connsiteY43" fmla="*/ 8505 h 9873"/>
              <a:gd name="connsiteX44" fmla="*/ 7453 w 10000"/>
              <a:gd name="connsiteY44" fmla="*/ 9297 h 9873"/>
              <a:gd name="connsiteX45" fmla="*/ 7330 w 10000"/>
              <a:gd name="connsiteY45" fmla="*/ 9531 h 9873"/>
              <a:gd name="connsiteX46" fmla="*/ 7368 w 10000"/>
              <a:gd name="connsiteY46" fmla="*/ 9819 h 9873"/>
              <a:gd name="connsiteX47" fmla="*/ 7424 w 10000"/>
              <a:gd name="connsiteY47" fmla="*/ 8698 h 9873"/>
              <a:gd name="connsiteX48" fmla="*/ 7386 w 10000"/>
              <a:gd name="connsiteY48" fmla="*/ 7852 h 9873"/>
              <a:gd name="connsiteX49" fmla="*/ 7347 w 10000"/>
              <a:gd name="connsiteY49" fmla="*/ 8258 h 9873"/>
              <a:gd name="connsiteX50" fmla="*/ 7267 w 10000"/>
              <a:gd name="connsiteY50" fmla="*/ 7919 h 9873"/>
              <a:gd name="connsiteX51" fmla="*/ 7054 w 10000"/>
              <a:gd name="connsiteY51" fmla="*/ 8413 h 9873"/>
              <a:gd name="connsiteX52" fmla="*/ 7053 w 10000"/>
              <a:gd name="connsiteY52" fmla="*/ 7445 h 9873"/>
              <a:gd name="connsiteX53" fmla="*/ 7026 w 10000"/>
              <a:gd name="connsiteY53" fmla="*/ 7964 h 9873"/>
              <a:gd name="connsiteX54" fmla="*/ 6828 w 10000"/>
              <a:gd name="connsiteY54" fmla="*/ 8153 h 9873"/>
              <a:gd name="connsiteX55" fmla="*/ 6677 w 10000"/>
              <a:gd name="connsiteY55" fmla="*/ 7953 h 9873"/>
              <a:gd name="connsiteX56" fmla="*/ 6616 w 10000"/>
              <a:gd name="connsiteY56" fmla="*/ 8144 h 9873"/>
              <a:gd name="connsiteX57" fmla="*/ 6417 w 10000"/>
              <a:gd name="connsiteY57" fmla="*/ 8261 h 9873"/>
              <a:gd name="connsiteX58" fmla="*/ 6500 w 10000"/>
              <a:gd name="connsiteY58" fmla="*/ 8261 h 9873"/>
              <a:gd name="connsiteX59" fmla="*/ 6333 w 10000"/>
              <a:gd name="connsiteY59" fmla="*/ 8623 h 9873"/>
              <a:gd name="connsiteX60" fmla="*/ 6333 w 10000"/>
              <a:gd name="connsiteY60" fmla="*/ 8261 h 9873"/>
              <a:gd name="connsiteX61" fmla="*/ 6250 w 10000"/>
              <a:gd name="connsiteY61" fmla="*/ 8261 h 9873"/>
              <a:gd name="connsiteX62" fmla="*/ 6167 w 10000"/>
              <a:gd name="connsiteY62" fmla="*/ 8261 h 9873"/>
              <a:gd name="connsiteX63" fmla="*/ 5917 w 10000"/>
              <a:gd name="connsiteY63" fmla="*/ 8261 h 9873"/>
              <a:gd name="connsiteX64" fmla="*/ 5879 w 10000"/>
              <a:gd name="connsiteY64" fmla="*/ 7858 h 9873"/>
              <a:gd name="connsiteX65" fmla="*/ 5753 w 10000"/>
              <a:gd name="connsiteY65" fmla="*/ 8037 h 9873"/>
              <a:gd name="connsiteX66" fmla="*/ 5700 w 10000"/>
              <a:gd name="connsiteY66" fmla="*/ 8083 h 9873"/>
              <a:gd name="connsiteX67" fmla="*/ 5559 w 10000"/>
              <a:gd name="connsiteY67" fmla="*/ 8106 h 9873"/>
              <a:gd name="connsiteX68" fmla="*/ 5472 w 10000"/>
              <a:gd name="connsiteY68" fmla="*/ 8116 h 9873"/>
              <a:gd name="connsiteX69" fmla="*/ 5335 w 10000"/>
              <a:gd name="connsiteY69" fmla="*/ 8869 h 9873"/>
              <a:gd name="connsiteX70" fmla="*/ 5268 w 10000"/>
              <a:gd name="connsiteY70" fmla="*/ 8330 h 9873"/>
              <a:gd name="connsiteX71" fmla="*/ 5151 w 10000"/>
              <a:gd name="connsiteY71" fmla="*/ 8339 h 9873"/>
              <a:gd name="connsiteX72" fmla="*/ 5108 w 10000"/>
              <a:gd name="connsiteY72" fmla="*/ 9184 h 9873"/>
              <a:gd name="connsiteX73" fmla="*/ 5076 w 10000"/>
              <a:gd name="connsiteY73" fmla="*/ 8997 h 9873"/>
              <a:gd name="connsiteX74" fmla="*/ 5000 w 10000"/>
              <a:gd name="connsiteY74" fmla="*/ 8982 h 9873"/>
              <a:gd name="connsiteX75" fmla="*/ 5083 w 10000"/>
              <a:gd name="connsiteY75" fmla="*/ 8261 h 9873"/>
              <a:gd name="connsiteX76" fmla="*/ 5083 w 10000"/>
              <a:gd name="connsiteY76" fmla="*/ 9339 h 9873"/>
              <a:gd name="connsiteX77" fmla="*/ 4958 w 10000"/>
              <a:gd name="connsiteY77" fmla="*/ 7628 h 9873"/>
              <a:gd name="connsiteX78" fmla="*/ 4917 w 10000"/>
              <a:gd name="connsiteY78" fmla="*/ 7903 h 9873"/>
              <a:gd name="connsiteX79" fmla="*/ 4833 w 10000"/>
              <a:gd name="connsiteY79" fmla="*/ 7544 h 9873"/>
              <a:gd name="connsiteX80" fmla="*/ 4597 w 10000"/>
              <a:gd name="connsiteY80" fmla="*/ 8950 h 9873"/>
              <a:gd name="connsiteX81" fmla="*/ 4677 w 10000"/>
              <a:gd name="connsiteY81" fmla="*/ 8735 h 9873"/>
              <a:gd name="connsiteX82" fmla="*/ 4592 w 10000"/>
              <a:gd name="connsiteY82" fmla="*/ 8690 h 9873"/>
              <a:gd name="connsiteX83" fmla="*/ 4497 w 10000"/>
              <a:gd name="connsiteY83" fmla="*/ 8716 h 9873"/>
              <a:gd name="connsiteX84" fmla="*/ 4359 w 10000"/>
              <a:gd name="connsiteY84" fmla="*/ 8906 h 9873"/>
              <a:gd name="connsiteX85" fmla="*/ 4337 w 10000"/>
              <a:gd name="connsiteY85" fmla="*/ 8743 h 9873"/>
              <a:gd name="connsiteX86" fmla="*/ 4345 w 10000"/>
              <a:gd name="connsiteY86" fmla="*/ 7800 h 9873"/>
              <a:gd name="connsiteX87" fmla="*/ 4122 w 10000"/>
              <a:gd name="connsiteY87" fmla="*/ 8624 h 9873"/>
              <a:gd name="connsiteX88" fmla="*/ 4058 w 10000"/>
              <a:gd name="connsiteY88" fmla="*/ 8084 h 9873"/>
              <a:gd name="connsiteX89" fmla="*/ 3954 w 10000"/>
              <a:gd name="connsiteY89" fmla="*/ 7985 h 9873"/>
              <a:gd name="connsiteX90" fmla="*/ 4044 w 10000"/>
              <a:gd name="connsiteY90" fmla="*/ 8586 h 9873"/>
              <a:gd name="connsiteX91" fmla="*/ 3833 w 10000"/>
              <a:gd name="connsiteY91" fmla="*/ 7903 h 9873"/>
              <a:gd name="connsiteX92" fmla="*/ 3719 w 10000"/>
              <a:gd name="connsiteY92" fmla="*/ 7992 h 9873"/>
              <a:gd name="connsiteX93" fmla="*/ 3750 w 10000"/>
              <a:gd name="connsiteY93" fmla="*/ 7185 h 9873"/>
              <a:gd name="connsiteX94" fmla="*/ 3631 w 10000"/>
              <a:gd name="connsiteY94" fmla="*/ 7299 h 9873"/>
              <a:gd name="connsiteX95" fmla="*/ 3615 w 10000"/>
              <a:gd name="connsiteY95" fmla="*/ 7299 h 9873"/>
              <a:gd name="connsiteX96" fmla="*/ 3465 w 10000"/>
              <a:gd name="connsiteY96" fmla="*/ 7332 h 9873"/>
              <a:gd name="connsiteX97" fmla="*/ 3406 w 10000"/>
              <a:gd name="connsiteY97" fmla="*/ 6775 h 9873"/>
              <a:gd name="connsiteX98" fmla="*/ 3198 w 10000"/>
              <a:gd name="connsiteY98" fmla="*/ 6685 h 9873"/>
              <a:gd name="connsiteX99" fmla="*/ 3091 w 10000"/>
              <a:gd name="connsiteY99" fmla="*/ 6739 h 9873"/>
              <a:gd name="connsiteX100" fmla="*/ 3006 w 10000"/>
              <a:gd name="connsiteY100" fmla="*/ 6361 h 9873"/>
              <a:gd name="connsiteX101" fmla="*/ 2990 w 10000"/>
              <a:gd name="connsiteY101" fmla="*/ 6361 h 9873"/>
              <a:gd name="connsiteX102" fmla="*/ 2936 w 10000"/>
              <a:gd name="connsiteY102" fmla="*/ 6864 h 9873"/>
              <a:gd name="connsiteX103" fmla="*/ 2910 w 10000"/>
              <a:gd name="connsiteY103" fmla="*/ 6829 h 9873"/>
              <a:gd name="connsiteX104" fmla="*/ 2851 w 10000"/>
              <a:gd name="connsiteY104" fmla="*/ 5982 h 9873"/>
              <a:gd name="connsiteX105" fmla="*/ 2840 w 10000"/>
              <a:gd name="connsiteY105" fmla="*/ 5982 h 9873"/>
              <a:gd name="connsiteX106" fmla="*/ 2840 w 10000"/>
              <a:gd name="connsiteY106" fmla="*/ 6216 h 9873"/>
              <a:gd name="connsiteX107" fmla="*/ 2798 w 10000"/>
              <a:gd name="connsiteY107" fmla="*/ 6072 h 9873"/>
              <a:gd name="connsiteX108" fmla="*/ 2814 w 10000"/>
              <a:gd name="connsiteY108" fmla="*/ 5514 h 9873"/>
              <a:gd name="connsiteX109" fmla="*/ 2563 w 10000"/>
              <a:gd name="connsiteY109" fmla="*/ 5370 h 9873"/>
              <a:gd name="connsiteX110" fmla="*/ 2440 w 10000"/>
              <a:gd name="connsiteY110" fmla="*/ 5657 h 9873"/>
              <a:gd name="connsiteX111" fmla="*/ 2023 w 10000"/>
              <a:gd name="connsiteY111" fmla="*/ 4109 h 9873"/>
              <a:gd name="connsiteX112" fmla="*/ 2034 w 10000"/>
              <a:gd name="connsiteY112" fmla="*/ 4342 h 9873"/>
              <a:gd name="connsiteX113" fmla="*/ 1815 w 10000"/>
              <a:gd name="connsiteY113" fmla="*/ 4218 h 9873"/>
              <a:gd name="connsiteX114" fmla="*/ 1815 w 10000"/>
              <a:gd name="connsiteY114" fmla="*/ 4071 h 9873"/>
              <a:gd name="connsiteX115" fmla="*/ 1842 w 10000"/>
              <a:gd name="connsiteY115" fmla="*/ 3639 h 9873"/>
              <a:gd name="connsiteX116" fmla="*/ 1773 w 10000"/>
              <a:gd name="connsiteY116" fmla="*/ 3368 h 9873"/>
              <a:gd name="connsiteX117" fmla="*/ 1580 w 10000"/>
              <a:gd name="connsiteY117" fmla="*/ 3135 h 9873"/>
              <a:gd name="connsiteX118" fmla="*/ 1468 w 10000"/>
              <a:gd name="connsiteY118" fmla="*/ 3314 h 9873"/>
              <a:gd name="connsiteX119" fmla="*/ 1468 w 10000"/>
              <a:gd name="connsiteY119" fmla="*/ 4018 h 9873"/>
              <a:gd name="connsiteX120" fmla="*/ 1442 w 10000"/>
              <a:gd name="connsiteY120" fmla="*/ 4071 h 9873"/>
              <a:gd name="connsiteX121" fmla="*/ 1383 w 10000"/>
              <a:gd name="connsiteY121" fmla="*/ 4071 h 9873"/>
              <a:gd name="connsiteX122" fmla="*/ 1233 w 10000"/>
              <a:gd name="connsiteY122" fmla="*/ 3550 h 9873"/>
              <a:gd name="connsiteX123" fmla="*/ 1095 w 10000"/>
              <a:gd name="connsiteY123" fmla="*/ 4450 h 9873"/>
              <a:gd name="connsiteX124" fmla="*/ 1041 w 10000"/>
              <a:gd name="connsiteY124" fmla="*/ 4397 h 9873"/>
              <a:gd name="connsiteX125" fmla="*/ 886 w 10000"/>
              <a:gd name="connsiteY125" fmla="*/ 3224 h 9873"/>
              <a:gd name="connsiteX126" fmla="*/ 721 w 10000"/>
              <a:gd name="connsiteY126" fmla="*/ 2902 h 9873"/>
              <a:gd name="connsiteX127" fmla="*/ 625 w 10000"/>
              <a:gd name="connsiteY127" fmla="*/ 2992 h 9873"/>
              <a:gd name="connsiteX128" fmla="*/ 651 w 10000"/>
              <a:gd name="connsiteY128" fmla="*/ 2576 h 9873"/>
              <a:gd name="connsiteX129" fmla="*/ 358 w 10000"/>
              <a:gd name="connsiteY129" fmla="*/ 2378 h 9873"/>
              <a:gd name="connsiteX130" fmla="*/ 416 w 10000"/>
              <a:gd name="connsiteY130" fmla="*/ 2145 h 9873"/>
              <a:gd name="connsiteX131" fmla="*/ 374 w 10000"/>
              <a:gd name="connsiteY131" fmla="*/ 2145 h 9873"/>
              <a:gd name="connsiteX132" fmla="*/ 251 w 10000"/>
              <a:gd name="connsiteY132" fmla="*/ 2378 h 9873"/>
              <a:gd name="connsiteX133" fmla="*/ 304 w 10000"/>
              <a:gd name="connsiteY133" fmla="*/ 2145 h 9873"/>
              <a:gd name="connsiteX134" fmla="*/ 320 w 10000"/>
              <a:gd name="connsiteY134" fmla="*/ 2054 h 9873"/>
              <a:gd name="connsiteX135" fmla="*/ 155 w 10000"/>
              <a:gd name="connsiteY135" fmla="*/ 2252 h 9873"/>
              <a:gd name="connsiteX136" fmla="*/ 155 w 10000"/>
              <a:gd name="connsiteY136" fmla="*/ 1080 h 9873"/>
              <a:gd name="connsiteX137" fmla="*/ 43 w 10000"/>
              <a:gd name="connsiteY137" fmla="*/ 991 h 9873"/>
              <a:gd name="connsiteX138" fmla="*/ 0 w 10000"/>
              <a:gd name="connsiteY138" fmla="*/ 1226 h 9873"/>
              <a:gd name="connsiteX139" fmla="*/ 0 w 10000"/>
              <a:gd name="connsiteY139" fmla="*/ 0 h 9873"/>
              <a:gd name="connsiteX0" fmla="*/ 0 w 10000"/>
              <a:gd name="connsiteY0" fmla="*/ 0 h 9945"/>
              <a:gd name="connsiteX1" fmla="*/ 10000 w 10000"/>
              <a:gd name="connsiteY1" fmla="*/ 0 h 9945"/>
              <a:gd name="connsiteX2" fmla="*/ 10000 w 10000"/>
              <a:gd name="connsiteY2" fmla="*/ 6771 h 9945"/>
              <a:gd name="connsiteX3" fmla="*/ 9920 w 10000"/>
              <a:gd name="connsiteY3" fmla="*/ 6588 h 9945"/>
              <a:gd name="connsiteX4" fmla="*/ 9754 w 10000"/>
              <a:gd name="connsiteY4" fmla="*/ 7007 h 9945"/>
              <a:gd name="connsiteX5" fmla="*/ 9712 w 10000"/>
              <a:gd name="connsiteY5" fmla="*/ 8012 h 9945"/>
              <a:gd name="connsiteX6" fmla="*/ 9349 w 10000"/>
              <a:gd name="connsiteY6" fmla="*/ 8614 h 9945"/>
              <a:gd name="connsiteX7" fmla="*/ 9279 w 10000"/>
              <a:gd name="connsiteY7" fmla="*/ 8375 h 9945"/>
              <a:gd name="connsiteX8" fmla="*/ 9253 w 10000"/>
              <a:gd name="connsiteY8" fmla="*/ 8430 h 9945"/>
              <a:gd name="connsiteX9" fmla="*/ 9242 w 10000"/>
              <a:gd name="connsiteY9" fmla="*/ 8851 h 9945"/>
              <a:gd name="connsiteX10" fmla="*/ 9156 w 10000"/>
              <a:gd name="connsiteY10" fmla="*/ 8905 h 9945"/>
              <a:gd name="connsiteX11" fmla="*/ 9034 w 10000"/>
              <a:gd name="connsiteY11" fmla="*/ 8430 h 9945"/>
              <a:gd name="connsiteX12" fmla="*/ 9071 w 10000"/>
              <a:gd name="connsiteY12" fmla="*/ 8250 h 9945"/>
              <a:gd name="connsiteX13" fmla="*/ 9007 w 10000"/>
              <a:gd name="connsiteY13" fmla="*/ 7957 h 9945"/>
              <a:gd name="connsiteX14" fmla="*/ 8825 w 10000"/>
              <a:gd name="connsiteY14" fmla="*/ 8194 h 9945"/>
              <a:gd name="connsiteX15" fmla="*/ 8809 w 10000"/>
              <a:gd name="connsiteY15" fmla="*/ 8048 h 9945"/>
              <a:gd name="connsiteX16" fmla="*/ 8868 w 10000"/>
              <a:gd name="connsiteY16" fmla="*/ 7865 h 9945"/>
              <a:gd name="connsiteX17" fmla="*/ 8836 w 10000"/>
              <a:gd name="connsiteY17" fmla="*/ 7719 h 9945"/>
              <a:gd name="connsiteX18" fmla="*/ 8756 w 10000"/>
              <a:gd name="connsiteY18" fmla="*/ 7809 h 9945"/>
              <a:gd name="connsiteX19" fmla="*/ 8671 w 10000"/>
              <a:gd name="connsiteY19" fmla="*/ 7426 h 9945"/>
              <a:gd name="connsiteX20" fmla="*/ 8697 w 10000"/>
              <a:gd name="connsiteY20" fmla="*/ 7098 h 9945"/>
              <a:gd name="connsiteX21" fmla="*/ 8628 w 10000"/>
              <a:gd name="connsiteY21" fmla="*/ 7191 h 9945"/>
              <a:gd name="connsiteX22" fmla="*/ 8590 w 10000"/>
              <a:gd name="connsiteY22" fmla="*/ 8048 h 9945"/>
              <a:gd name="connsiteX23" fmla="*/ 8436 w 10000"/>
              <a:gd name="connsiteY23" fmla="*/ 7957 h 9945"/>
              <a:gd name="connsiteX24" fmla="*/ 8436 w 10000"/>
              <a:gd name="connsiteY24" fmla="*/ 7902 h 9945"/>
              <a:gd name="connsiteX25" fmla="*/ 8478 w 10000"/>
              <a:gd name="connsiteY25" fmla="*/ 7774 h 9945"/>
              <a:gd name="connsiteX26" fmla="*/ 8478 w 10000"/>
              <a:gd name="connsiteY26" fmla="*/ 7719 h 9945"/>
              <a:gd name="connsiteX27" fmla="*/ 8382 w 10000"/>
              <a:gd name="connsiteY27" fmla="*/ 7573 h 9945"/>
              <a:gd name="connsiteX28" fmla="*/ 8356 w 10000"/>
              <a:gd name="connsiteY28" fmla="*/ 7902 h 9945"/>
              <a:gd name="connsiteX29" fmla="*/ 8409 w 10000"/>
              <a:gd name="connsiteY29" fmla="*/ 8194 h 9945"/>
              <a:gd name="connsiteX30" fmla="*/ 8393 w 10000"/>
              <a:gd name="connsiteY30" fmla="*/ 8194 h 9945"/>
              <a:gd name="connsiteX31" fmla="*/ 8297 w 10000"/>
              <a:gd name="connsiteY31" fmla="*/ 7902 h 9945"/>
              <a:gd name="connsiteX32" fmla="*/ 8254 w 10000"/>
              <a:gd name="connsiteY32" fmla="*/ 7393 h 9945"/>
              <a:gd name="connsiteX33" fmla="*/ 8217 w 10000"/>
              <a:gd name="connsiteY33" fmla="*/ 7393 h 9945"/>
              <a:gd name="connsiteX34" fmla="*/ 8201 w 10000"/>
              <a:gd name="connsiteY34" fmla="*/ 7573 h 9945"/>
              <a:gd name="connsiteX35" fmla="*/ 8115 w 10000"/>
              <a:gd name="connsiteY35" fmla="*/ 7426 h 9945"/>
              <a:gd name="connsiteX36" fmla="*/ 8078 w 10000"/>
              <a:gd name="connsiteY36" fmla="*/ 7663 h 9945"/>
              <a:gd name="connsiteX37" fmla="*/ 8078 w 10000"/>
              <a:gd name="connsiteY37" fmla="*/ 7482 h 9945"/>
              <a:gd name="connsiteX38" fmla="*/ 7939 w 10000"/>
              <a:gd name="connsiteY38" fmla="*/ 7865 h 9945"/>
              <a:gd name="connsiteX39" fmla="*/ 7854 w 10000"/>
              <a:gd name="connsiteY39" fmla="*/ 7865 h 9945"/>
              <a:gd name="connsiteX40" fmla="*/ 7645 w 10000"/>
              <a:gd name="connsiteY40" fmla="*/ 8430 h 9945"/>
              <a:gd name="connsiteX41" fmla="*/ 7603 w 10000"/>
              <a:gd name="connsiteY41" fmla="*/ 8250 h 9945"/>
              <a:gd name="connsiteX42" fmla="*/ 7635 w 10000"/>
              <a:gd name="connsiteY42" fmla="*/ 8614 h 9945"/>
              <a:gd name="connsiteX43" fmla="*/ 7533 w 10000"/>
              <a:gd name="connsiteY43" fmla="*/ 8614 h 9945"/>
              <a:gd name="connsiteX44" fmla="*/ 7453 w 10000"/>
              <a:gd name="connsiteY44" fmla="*/ 9417 h 9945"/>
              <a:gd name="connsiteX45" fmla="*/ 7330 w 10000"/>
              <a:gd name="connsiteY45" fmla="*/ 9654 h 9945"/>
              <a:gd name="connsiteX46" fmla="*/ 7472 w 10000"/>
              <a:gd name="connsiteY46" fmla="*/ 8171 h 9945"/>
              <a:gd name="connsiteX47" fmla="*/ 7424 w 10000"/>
              <a:gd name="connsiteY47" fmla="*/ 8810 h 9945"/>
              <a:gd name="connsiteX48" fmla="*/ 7386 w 10000"/>
              <a:gd name="connsiteY48" fmla="*/ 7953 h 9945"/>
              <a:gd name="connsiteX49" fmla="*/ 7347 w 10000"/>
              <a:gd name="connsiteY49" fmla="*/ 8364 h 9945"/>
              <a:gd name="connsiteX50" fmla="*/ 7267 w 10000"/>
              <a:gd name="connsiteY50" fmla="*/ 8021 h 9945"/>
              <a:gd name="connsiteX51" fmla="*/ 7054 w 10000"/>
              <a:gd name="connsiteY51" fmla="*/ 8521 h 9945"/>
              <a:gd name="connsiteX52" fmla="*/ 7053 w 10000"/>
              <a:gd name="connsiteY52" fmla="*/ 7541 h 9945"/>
              <a:gd name="connsiteX53" fmla="*/ 7026 w 10000"/>
              <a:gd name="connsiteY53" fmla="*/ 8066 h 9945"/>
              <a:gd name="connsiteX54" fmla="*/ 6828 w 10000"/>
              <a:gd name="connsiteY54" fmla="*/ 8258 h 9945"/>
              <a:gd name="connsiteX55" fmla="*/ 6677 w 10000"/>
              <a:gd name="connsiteY55" fmla="*/ 8055 h 9945"/>
              <a:gd name="connsiteX56" fmla="*/ 6616 w 10000"/>
              <a:gd name="connsiteY56" fmla="*/ 8249 h 9945"/>
              <a:gd name="connsiteX57" fmla="*/ 6417 w 10000"/>
              <a:gd name="connsiteY57" fmla="*/ 8367 h 9945"/>
              <a:gd name="connsiteX58" fmla="*/ 6500 w 10000"/>
              <a:gd name="connsiteY58" fmla="*/ 8367 h 9945"/>
              <a:gd name="connsiteX59" fmla="*/ 6333 w 10000"/>
              <a:gd name="connsiteY59" fmla="*/ 8734 h 9945"/>
              <a:gd name="connsiteX60" fmla="*/ 6333 w 10000"/>
              <a:gd name="connsiteY60" fmla="*/ 8367 h 9945"/>
              <a:gd name="connsiteX61" fmla="*/ 6250 w 10000"/>
              <a:gd name="connsiteY61" fmla="*/ 8367 h 9945"/>
              <a:gd name="connsiteX62" fmla="*/ 6167 w 10000"/>
              <a:gd name="connsiteY62" fmla="*/ 8367 h 9945"/>
              <a:gd name="connsiteX63" fmla="*/ 5917 w 10000"/>
              <a:gd name="connsiteY63" fmla="*/ 8367 h 9945"/>
              <a:gd name="connsiteX64" fmla="*/ 5879 w 10000"/>
              <a:gd name="connsiteY64" fmla="*/ 7959 h 9945"/>
              <a:gd name="connsiteX65" fmla="*/ 5753 w 10000"/>
              <a:gd name="connsiteY65" fmla="*/ 8140 h 9945"/>
              <a:gd name="connsiteX66" fmla="*/ 5700 w 10000"/>
              <a:gd name="connsiteY66" fmla="*/ 8187 h 9945"/>
              <a:gd name="connsiteX67" fmla="*/ 5559 w 10000"/>
              <a:gd name="connsiteY67" fmla="*/ 8210 h 9945"/>
              <a:gd name="connsiteX68" fmla="*/ 5472 w 10000"/>
              <a:gd name="connsiteY68" fmla="*/ 8220 h 9945"/>
              <a:gd name="connsiteX69" fmla="*/ 5335 w 10000"/>
              <a:gd name="connsiteY69" fmla="*/ 8983 h 9945"/>
              <a:gd name="connsiteX70" fmla="*/ 5268 w 10000"/>
              <a:gd name="connsiteY70" fmla="*/ 8437 h 9945"/>
              <a:gd name="connsiteX71" fmla="*/ 5151 w 10000"/>
              <a:gd name="connsiteY71" fmla="*/ 8446 h 9945"/>
              <a:gd name="connsiteX72" fmla="*/ 5108 w 10000"/>
              <a:gd name="connsiteY72" fmla="*/ 9302 h 9945"/>
              <a:gd name="connsiteX73" fmla="*/ 5076 w 10000"/>
              <a:gd name="connsiteY73" fmla="*/ 9113 h 9945"/>
              <a:gd name="connsiteX74" fmla="*/ 5000 w 10000"/>
              <a:gd name="connsiteY74" fmla="*/ 9098 h 9945"/>
              <a:gd name="connsiteX75" fmla="*/ 5083 w 10000"/>
              <a:gd name="connsiteY75" fmla="*/ 8367 h 9945"/>
              <a:gd name="connsiteX76" fmla="*/ 5083 w 10000"/>
              <a:gd name="connsiteY76" fmla="*/ 9459 h 9945"/>
              <a:gd name="connsiteX77" fmla="*/ 4958 w 10000"/>
              <a:gd name="connsiteY77" fmla="*/ 7726 h 9945"/>
              <a:gd name="connsiteX78" fmla="*/ 4917 w 10000"/>
              <a:gd name="connsiteY78" fmla="*/ 8005 h 9945"/>
              <a:gd name="connsiteX79" fmla="*/ 4833 w 10000"/>
              <a:gd name="connsiteY79" fmla="*/ 7641 h 9945"/>
              <a:gd name="connsiteX80" fmla="*/ 4597 w 10000"/>
              <a:gd name="connsiteY80" fmla="*/ 9065 h 9945"/>
              <a:gd name="connsiteX81" fmla="*/ 4677 w 10000"/>
              <a:gd name="connsiteY81" fmla="*/ 8847 h 9945"/>
              <a:gd name="connsiteX82" fmla="*/ 4592 w 10000"/>
              <a:gd name="connsiteY82" fmla="*/ 8802 h 9945"/>
              <a:gd name="connsiteX83" fmla="*/ 4497 w 10000"/>
              <a:gd name="connsiteY83" fmla="*/ 8828 h 9945"/>
              <a:gd name="connsiteX84" fmla="*/ 4359 w 10000"/>
              <a:gd name="connsiteY84" fmla="*/ 9021 h 9945"/>
              <a:gd name="connsiteX85" fmla="*/ 4337 w 10000"/>
              <a:gd name="connsiteY85" fmla="*/ 8855 h 9945"/>
              <a:gd name="connsiteX86" fmla="*/ 4345 w 10000"/>
              <a:gd name="connsiteY86" fmla="*/ 7900 h 9945"/>
              <a:gd name="connsiteX87" fmla="*/ 4122 w 10000"/>
              <a:gd name="connsiteY87" fmla="*/ 8735 h 9945"/>
              <a:gd name="connsiteX88" fmla="*/ 4058 w 10000"/>
              <a:gd name="connsiteY88" fmla="*/ 8188 h 9945"/>
              <a:gd name="connsiteX89" fmla="*/ 3954 w 10000"/>
              <a:gd name="connsiteY89" fmla="*/ 8088 h 9945"/>
              <a:gd name="connsiteX90" fmla="*/ 4044 w 10000"/>
              <a:gd name="connsiteY90" fmla="*/ 8696 h 9945"/>
              <a:gd name="connsiteX91" fmla="*/ 3833 w 10000"/>
              <a:gd name="connsiteY91" fmla="*/ 8005 h 9945"/>
              <a:gd name="connsiteX92" fmla="*/ 3719 w 10000"/>
              <a:gd name="connsiteY92" fmla="*/ 8095 h 9945"/>
              <a:gd name="connsiteX93" fmla="*/ 3750 w 10000"/>
              <a:gd name="connsiteY93" fmla="*/ 7277 h 9945"/>
              <a:gd name="connsiteX94" fmla="*/ 3631 w 10000"/>
              <a:gd name="connsiteY94" fmla="*/ 7393 h 9945"/>
              <a:gd name="connsiteX95" fmla="*/ 3615 w 10000"/>
              <a:gd name="connsiteY95" fmla="*/ 7393 h 9945"/>
              <a:gd name="connsiteX96" fmla="*/ 3465 w 10000"/>
              <a:gd name="connsiteY96" fmla="*/ 7426 h 9945"/>
              <a:gd name="connsiteX97" fmla="*/ 3406 w 10000"/>
              <a:gd name="connsiteY97" fmla="*/ 6862 h 9945"/>
              <a:gd name="connsiteX98" fmla="*/ 3198 w 10000"/>
              <a:gd name="connsiteY98" fmla="*/ 6771 h 9945"/>
              <a:gd name="connsiteX99" fmla="*/ 3091 w 10000"/>
              <a:gd name="connsiteY99" fmla="*/ 6826 h 9945"/>
              <a:gd name="connsiteX100" fmla="*/ 3006 w 10000"/>
              <a:gd name="connsiteY100" fmla="*/ 6443 h 9945"/>
              <a:gd name="connsiteX101" fmla="*/ 2990 w 10000"/>
              <a:gd name="connsiteY101" fmla="*/ 6443 h 9945"/>
              <a:gd name="connsiteX102" fmla="*/ 2936 w 10000"/>
              <a:gd name="connsiteY102" fmla="*/ 6952 h 9945"/>
              <a:gd name="connsiteX103" fmla="*/ 2910 w 10000"/>
              <a:gd name="connsiteY103" fmla="*/ 6917 h 9945"/>
              <a:gd name="connsiteX104" fmla="*/ 2851 w 10000"/>
              <a:gd name="connsiteY104" fmla="*/ 6059 h 9945"/>
              <a:gd name="connsiteX105" fmla="*/ 2840 w 10000"/>
              <a:gd name="connsiteY105" fmla="*/ 6059 h 9945"/>
              <a:gd name="connsiteX106" fmla="*/ 2840 w 10000"/>
              <a:gd name="connsiteY106" fmla="*/ 6296 h 9945"/>
              <a:gd name="connsiteX107" fmla="*/ 2798 w 10000"/>
              <a:gd name="connsiteY107" fmla="*/ 6150 h 9945"/>
              <a:gd name="connsiteX108" fmla="*/ 2814 w 10000"/>
              <a:gd name="connsiteY108" fmla="*/ 5585 h 9945"/>
              <a:gd name="connsiteX109" fmla="*/ 2563 w 10000"/>
              <a:gd name="connsiteY109" fmla="*/ 5439 h 9945"/>
              <a:gd name="connsiteX110" fmla="*/ 2440 w 10000"/>
              <a:gd name="connsiteY110" fmla="*/ 5730 h 9945"/>
              <a:gd name="connsiteX111" fmla="*/ 2023 w 10000"/>
              <a:gd name="connsiteY111" fmla="*/ 4162 h 9945"/>
              <a:gd name="connsiteX112" fmla="*/ 2034 w 10000"/>
              <a:gd name="connsiteY112" fmla="*/ 4398 h 9945"/>
              <a:gd name="connsiteX113" fmla="*/ 1815 w 10000"/>
              <a:gd name="connsiteY113" fmla="*/ 4272 h 9945"/>
              <a:gd name="connsiteX114" fmla="*/ 1815 w 10000"/>
              <a:gd name="connsiteY114" fmla="*/ 4123 h 9945"/>
              <a:gd name="connsiteX115" fmla="*/ 1842 w 10000"/>
              <a:gd name="connsiteY115" fmla="*/ 3686 h 9945"/>
              <a:gd name="connsiteX116" fmla="*/ 1773 w 10000"/>
              <a:gd name="connsiteY116" fmla="*/ 3411 h 9945"/>
              <a:gd name="connsiteX117" fmla="*/ 1580 w 10000"/>
              <a:gd name="connsiteY117" fmla="*/ 3175 h 9945"/>
              <a:gd name="connsiteX118" fmla="*/ 1468 w 10000"/>
              <a:gd name="connsiteY118" fmla="*/ 3357 h 9945"/>
              <a:gd name="connsiteX119" fmla="*/ 1468 w 10000"/>
              <a:gd name="connsiteY119" fmla="*/ 4070 h 9945"/>
              <a:gd name="connsiteX120" fmla="*/ 1442 w 10000"/>
              <a:gd name="connsiteY120" fmla="*/ 4123 h 9945"/>
              <a:gd name="connsiteX121" fmla="*/ 1383 w 10000"/>
              <a:gd name="connsiteY121" fmla="*/ 4123 h 9945"/>
              <a:gd name="connsiteX122" fmla="*/ 1233 w 10000"/>
              <a:gd name="connsiteY122" fmla="*/ 3596 h 9945"/>
              <a:gd name="connsiteX123" fmla="*/ 1095 w 10000"/>
              <a:gd name="connsiteY123" fmla="*/ 4507 h 9945"/>
              <a:gd name="connsiteX124" fmla="*/ 1041 w 10000"/>
              <a:gd name="connsiteY124" fmla="*/ 4454 h 9945"/>
              <a:gd name="connsiteX125" fmla="*/ 886 w 10000"/>
              <a:gd name="connsiteY125" fmla="*/ 3265 h 9945"/>
              <a:gd name="connsiteX126" fmla="*/ 721 w 10000"/>
              <a:gd name="connsiteY126" fmla="*/ 2939 h 9945"/>
              <a:gd name="connsiteX127" fmla="*/ 625 w 10000"/>
              <a:gd name="connsiteY127" fmla="*/ 3030 h 9945"/>
              <a:gd name="connsiteX128" fmla="*/ 651 w 10000"/>
              <a:gd name="connsiteY128" fmla="*/ 2609 h 9945"/>
              <a:gd name="connsiteX129" fmla="*/ 358 w 10000"/>
              <a:gd name="connsiteY129" fmla="*/ 2409 h 9945"/>
              <a:gd name="connsiteX130" fmla="*/ 416 w 10000"/>
              <a:gd name="connsiteY130" fmla="*/ 2173 h 9945"/>
              <a:gd name="connsiteX131" fmla="*/ 374 w 10000"/>
              <a:gd name="connsiteY131" fmla="*/ 2173 h 9945"/>
              <a:gd name="connsiteX132" fmla="*/ 251 w 10000"/>
              <a:gd name="connsiteY132" fmla="*/ 2409 h 9945"/>
              <a:gd name="connsiteX133" fmla="*/ 304 w 10000"/>
              <a:gd name="connsiteY133" fmla="*/ 2173 h 9945"/>
              <a:gd name="connsiteX134" fmla="*/ 320 w 10000"/>
              <a:gd name="connsiteY134" fmla="*/ 2080 h 9945"/>
              <a:gd name="connsiteX135" fmla="*/ 155 w 10000"/>
              <a:gd name="connsiteY135" fmla="*/ 2281 h 9945"/>
              <a:gd name="connsiteX136" fmla="*/ 155 w 10000"/>
              <a:gd name="connsiteY136" fmla="*/ 1094 h 9945"/>
              <a:gd name="connsiteX137" fmla="*/ 43 w 10000"/>
              <a:gd name="connsiteY137" fmla="*/ 1004 h 9945"/>
              <a:gd name="connsiteX138" fmla="*/ 0 w 10000"/>
              <a:gd name="connsiteY138" fmla="*/ 1242 h 9945"/>
              <a:gd name="connsiteX139" fmla="*/ 0 w 10000"/>
              <a:gd name="connsiteY139" fmla="*/ 0 h 9945"/>
              <a:gd name="connsiteX0" fmla="*/ 0 w 10000"/>
              <a:gd name="connsiteY0" fmla="*/ 0 h 9521"/>
              <a:gd name="connsiteX1" fmla="*/ 10000 w 10000"/>
              <a:gd name="connsiteY1" fmla="*/ 0 h 9521"/>
              <a:gd name="connsiteX2" fmla="*/ 10000 w 10000"/>
              <a:gd name="connsiteY2" fmla="*/ 6808 h 9521"/>
              <a:gd name="connsiteX3" fmla="*/ 9920 w 10000"/>
              <a:gd name="connsiteY3" fmla="*/ 6624 h 9521"/>
              <a:gd name="connsiteX4" fmla="*/ 9754 w 10000"/>
              <a:gd name="connsiteY4" fmla="*/ 7046 h 9521"/>
              <a:gd name="connsiteX5" fmla="*/ 9712 w 10000"/>
              <a:gd name="connsiteY5" fmla="*/ 8056 h 9521"/>
              <a:gd name="connsiteX6" fmla="*/ 9349 w 10000"/>
              <a:gd name="connsiteY6" fmla="*/ 8662 h 9521"/>
              <a:gd name="connsiteX7" fmla="*/ 9279 w 10000"/>
              <a:gd name="connsiteY7" fmla="*/ 8421 h 9521"/>
              <a:gd name="connsiteX8" fmla="*/ 9253 w 10000"/>
              <a:gd name="connsiteY8" fmla="*/ 8477 h 9521"/>
              <a:gd name="connsiteX9" fmla="*/ 9242 w 10000"/>
              <a:gd name="connsiteY9" fmla="*/ 8900 h 9521"/>
              <a:gd name="connsiteX10" fmla="*/ 9156 w 10000"/>
              <a:gd name="connsiteY10" fmla="*/ 8954 h 9521"/>
              <a:gd name="connsiteX11" fmla="*/ 9034 w 10000"/>
              <a:gd name="connsiteY11" fmla="*/ 8477 h 9521"/>
              <a:gd name="connsiteX12" fmla="*/ 9071 w 10000"/>
              <a:gd name="connsiteY12" fmla="*/ 8296 h 9521"/>
              <a:gd name="connsiteX13" fmla="*/ 9007 w 10000"/>
              <a:gd name="connsiteY13" fmla="*/ 8001 h 9521"/>
              <a:gd name="connsiteX14" fmla="*/ 8825 w 10000"/>
              <a:gd name="connsiteY14" fmla="*/ 8239 h 9521"/>
              <a:gd name="connsiteX15" fmla="*/ 8809 w 10000"/>
              <a:gd name="connsiteY15" fmla="*/ 8093 h 9521"/>
              <a:gd name="connsiteX16" fmla="*/ 8868 w 10000"/>
              <a:gd name="connsiteY16" fmla="*/ 7908 h 9521"/>
              <a:gd name="connsiteX17" fmla="*/ 8836 w 10000"/>
              <a:gd name="connsiteY17" fmla="*/ 7762 h 9521"/>
              <a:gd name="connsiteX18" fmla="*/ 8756 w 10000"/>
              <a:gd name="connsiteY18" fmla="*/ 7852 h 9521"/>
              <a:gd name="connsiteX19" fmla="*/ 8671 w 10000"/>
              <a:gd name="connsiteY19" fmla="*/ 7467 h 9521"/>
              <a:gd name="connsiteX20" fmla="*/ 8697 w 10000"/>
              <a:gd name="connsiteY20" fmla="*/ 7137 h 9521"/>
              <a:gd name="connsiteX21" fmla="*/ 8628 w 10000"/>
              <a:gd name="connsiteY21" fmla="*/ 7231 h 9521"/>
              <a:gd name="connsiteX22" fmla="*/ 8590 w 10000"/>
              <a:gd name="connsiteY22" fmla="*/ 8093 h 9521"/>
              <a:gd name="connsiteX23" fmla="*/ 8436 w 10000"/>
              <a:gd name="connsiteY23" fmla="*/ 8001 h 9521"/>
              <a:gd name="connsiteX24" fmla="*/ 8436 w 10000"/>
              <a:gd name="connsiteY24" fmla="*/ 7946 h 9521"/>
              <a:gd name="connsiteX25" fmla="*/ 8478 w 10000"/>
              <a:gd name="connsiteY25" fmla="*/ 7817 h 9521"/>
              <a:gd name="connsiteX26" fmla="*/ 8478 w 10000"/>
              <a:gd name="connsiteY26" fmla="*/ 7762 h 9521"/>
              <a:gd name="connsiteX27" fmla="*/ 8382 w 10000"/>
              <a:gd name="connsiteY27" fmla="*/ 7615 h 9521"/>
              <a:gd name="connsiteX28" fmla="*/ 8356 w 10000"/>
              <a:gd name="connsiteY28" fmla="*/ 7946 h 9521"/>
              <a:gd name="connsiteX29" fmla="*/ 8409 w 10000"/>
              <a:gd name="connsiteY29" fmla="*/ 8239 h 9521"/>
              <a:gd name="connsiteX30" fmla="*/ 8393 w 10000"/>
              <a:gd name="connsiteY30" fmla="*/ 8239 h 9521"/>
              <a:gd name="connsiteX31" fmla="*/ 8297 w 10000"/>
              <a:gd name="connsiteY31" fmla="*/ 7946 h 9521"/>
              <a:gd name="connsiteX32" fmla="*/ 8254 w 10000"/>
              <a:gd name="connsiteY32" fmla="*/ 7434 h 9521"/>
              <a:gd name="connsiteX33" fmla="*/ 8217 w 10000"/>
              <a:gd name="connsiteY33" fmla="*/ 7434 h 9521"/>
              <a:gd name="connsiteX34" fmla="*/ 8201 w 10000"/>
              <a:gd name="connsiteY34" fmla="*/ 7615 h 9521"/>
              <a:gd name="connsiteX35" fmla="*/ 8115 w 10000"/>
              <a:gd name="connsiteY35" fmla="*/ 7467 h 9521"/>
              <a:gd name="connsiteX36" fmla="*/ 8078 w 10000"/>
              <a:gd name="connsiteY36" fmla="*/ 7705 h 9521"/>
              <a:gd name="connsiteX37" fmla="*/ 8078 w 10000"/>
              <a:gd name="connsiteY37" fmla="*/ 7523 h 9521"/>
              <a:gd name="connsiteX38" fmla="*/ 7939 w 10000"/>
              <a:gd name="connsiteY38" fmla="*/ 7908 h 9521"/>
              <a:gd name="connsiteX39" fmla="*/ 7854 w 10000"/>
              <a:gd name="connsiteY39" fmla="*/ 7908 h 9521"/>
              <a:gd name="connsiteX40" fmla="*/ 7645 w 10000"/>
              <a:gd name="connsiteY40" fmla="*/ 8477 h 9521"/>
              <a:gd name="connsiteX41" fmla="*/ 7603 w 10000"/>
              <a:gd name="connsiteY41" fmla="*/ 8296 h 9521"/>
              <a:gd name="connsiteX42" fmla="*/ 7635 w 10000"/>
              <a:gd name="connsiteY42" fmla="*/ 8662 h 9521"/>
              <a:gd name="connsiteX43" fmla="*/ 7533 w 10000"/>
              <a:gd name="connsiteY43" fmla="*/ 8662 h 9521"/>
              <a:gd name="connsiteX44" fmla="*/ 7453 w 10000"/>
              <a:gd name="connsiteY44" fmla="*/ 9469 h 9521"/>
              <a:gd name="connsiteX45" fmla="*/ 7549 w 10000"/>
              <a:gd name="connsiteY45" fmla="*/ 7649 h 9521"/>
              <a:gd name="connsiteX46" fmla="*/ 7472 w 10000"/>
              <a:gd name="connsiteY46" fmla="*/ 8216 h 9521"/>
              <a:gd name="connsiteX47" fmla="*/ 7424 w 10000"/>
              <a:gd name="connsiteY47" fmla="*/ 8859 h 9521"/>
              <a:gd name="connsiteX48" fmla="*/ 7386 w 10000"/>
              <a:gd name="connsiteY48" fmla="*/ 7997 h 9521"/>
              <a:gd name="connsiteX49" fmla="*/ 7347 w 10000"/>
              <a:gd name="connsiteY49" fmla="*/ 8410 h 9521"/>
              <a:gd name="connsiteX50" fmla="*/ 7267 w 10000"/>
              <a:gd name="connsiteY50" fmla="*/ 8065 h 9521"/>
              <a:gd name="connsiteX51" fmla="*/ 7054 w 10000"/>
              <a:gd name="connsiteY51" fmla="*/ 8568 h 9521"/>
              <a:gd name="connsiteX52" fmla="*/ 7053 w 10000"/>
              <a:gd name="connsiteY52" fmla="*/ 7583 h 9521"/>
              <a:gd name="connsiteX53" fmla="*/ 7026 w 10000"/>
              <a:gd name="connsiteY53" fmla="*/ 8111 h 9521"/>
              <a:gd name="connsiteX54" fmla="*/ 6828 w 10000"/>
              <a:gd name="connsiteY54" fmla="*/ 8304 h 9521"/>
              <a:gd name="connsiteX55" fmla="*/ 6677 w 10000"/>
              <a:gd name="connsiteY55" fmla="*/ 8100 h 9521"/>
              <a:gd name="connsiteX56" fmla="*/ 6616 w 10000"/>
              <a:gd name="connsiteY56" fmla="*/ 8295 h 9521"/>
              <a:gd name="connsiteX57" fmla="*/ 6417 w 10000"/>
              <a:gd name="connsiteY57" fmla="*/ 8413 h 9521"/>
              <a:gd name="connsiteX58" fmla="*/ 6500 w 10000"/>
              <a:gd name="connsiteY58" fmla="*/ 8413 h 9521"/>
              <a:gd name="connsiteX59" fmla="*/ 6333 w 10000"/>
              <a:gd name="connsiteY59" fmla="*/ 8782 h 9521"/>
              <a:gd name="connsiteX60" fmla="*/ 6333 w 10000"/>
              <a:gd name="connsiteY60" fmla="*/ 8413 h 9521"/>
              <a:gd name="connsiteX61" fmla="*/ 6250 w 10000"/>
              <a:gd name="connsiteY61" fmla="*/ 8413 h 9521"/>
              <a:gd name="connsiteX62" fmla="*/ 6167 w 10000"/>
              <a:gd name="connsiteY62" fmla="*/ 8413 h 9521"/>
              <a:gd name="connsiteX63" fmla="*/ 5917 w 10000"/>
              <a:gd name="connsiteY63" fmla="*/ 8413 h 9521"/>
              <a:gd name="connsiteX64" fmla="*/ 5879 w 10000"/>
              <a:gd name="connsiteY64" fmla="*/ 8003 h 9521"/>
              <a:gd name="connsiteX65" fmla="*/ 5753 w 10000"/>
              <a:gd name="connsiteY65" fmla="*/ 8185 h 9521"/>
              <a:gd name="connsiteX66" fmla="*/ 5700 w 10000"/>
              <a:gd name="connsiteY66" fmla="*/ 8232 h 9521"/>
              <a:gd name="connsiteX67" fmla="*/ 5559 w 10000"/>
              <a:gd name="connsiteY67" fmla="*/ 8255 h 9521"/>
              <a:gd name="connsiteX68" fmla="*/ 5472 w 10000"/>
              <a:gd name="connsiteY68" fmla="*/ 8265 h 9521"/>
              <a:gd name="connsiteX69" fmla="*/ 5335 w 10000"/>
              <a:gd name="connsiteY69" fmla="*/ 9033 h 9521"/>
              <a:gd name="connsiteX70" fmla="*/ 5268 w 10000"/>
              <a:gd name="connsiteY70" fmla="*/ 8484 h 9521"/>
              <a:gd name="connsiteX71" fmla="*/ 5151 w 10000"/>
              <a:gd name="connsiteY71" fmla="*/ 8493 h 9521"/>
              <a:gd name="connsiteX72" fmla="*/ 5108 w 10000"/>
              <a:gd name="connsiteY72" fmla="*/ 9353 h 9521"/>
              <a:gd name="connsiteX73" fmla="*/ 5076 w 10000"/>
              <a:gd name="connsiteY73" fmla="*/ 9163 h 9521"/>
              <a:gd name="connsiteX74" fmla="*/ 5000 w 10000"/>
              <a:gd name="connsiteY74" fmla="*/ 9148 h 9521"/>
              <a:gd name="connsiteX75" fmla="*/ 5083 w 10000"/>
              <a:gd name="connsiteY75" fmla="*/ 8413 h 9521"/>
              <a:gd name="connsiteX76" fmla="*/ 5083 w 10000"/>
              <a:gd name="connsiteY76" fmla="*/ 9511 h 9521"/>
              <a:gd name="connsiteX77" fmla="*/ 4958 w 10000"/>
              <a:gd name="connsiteY77" fmla="*/ 7769 h 9521"/>
              <a:gd name="connsiteX78" fmla="*/ 4917 w 10000"/>
              <a:gd name="connsiteY78" fmla="*/ 8049 h 9521"/>
              <a:gd name="connsiteX79" fmla="*/ 4833 w 10000"/>
              <a:gd name="connsiteY79" fmla="*/ 7683 h 9521"/>
              <a:gd name="connsiteX80" fmla="*/ 4597 w 10000"/>
              <a:gd name="connsiteY80" fmla="*/ 9115 h 9521"/>
              <a:gd name="connsiteX81" fmla="*/ 4677 w 10000"/>
              <a:gd name="connsiteY81" fmla="*/ 8896 h 9521"/>
              <a:gd name="connsiteX82" fmla="*/ 4592 w 10000"/>
              <a:gd name="connsiteY82" fmla="*/ 8851 h 9521"/>
              <a:gd name="connsiteX83" fmla="*/ 4497 w 10000"/>
              <a:gd name="connsiteY83" fmla="*/ 8877 h 9521"/>
              <a:gd name="connsiteX84" fmla="*/ 4359 w 10000"/>
              <a:gd name="connsiteY84" fmla="*/ 9071 h 9521"/>
              <a:gd name="connsiteX85" fmla="*/ 4337 w 10000"/>
              <a:gd name="connsiteY85" fmla="*/ 8904 h 9521"/>
              <a:gd name="connsiteX86" fmla="*/ 4345 w 10000"/>
              <a:gd name="connsiteY86" fmla="*/ 7944 h 9521"/>
              <a:gd name="connsiteX87" fmla="*/ 4122 w 10000"/>
              <a:gd name="connsiteY87" fmla="*/ 8783 h 9521"/>
              <a:gd name="connsiteX88" fmla="*/ 4058 w 10000"/>
              <a:gd name="connsiteY88" fmla="*/ 8233 h 9521"/>
              <a:gd name="connsiteX89" fmla="*/ 3954 w 10000"/>
              <a:gd name="connsiteY89" fmla="*/ 8133 h 9521"/>
              <a:gd name="connsiteX90" fmla="*/ 4044 w 10000"/>
              <a:gd name="connsiteY90" fmla="*/ 8744 h 9521"/>
              <a:gd name="connsiteX91" fmla="*/ 3833 w 10000"/>
              <a:gd name="connsiteY91" fmla="*/ 8049 h 9521"/>
              <a:gd name="connsiteX92" fmla="*/ 3719 w 10000"/>
              <a:gd name="connsiteY92" fmla="*/ 8140 h 9521"/>
              <a:gd name="connsiteX93" fmla="*/ 3750 w 10000"/>
              <a:gd name="connsiteY93" fmla="*/ 7317 h 9521"/>
              <a:gd name="connsiteX94" fmla="*/ 3631 w 10000"/>
              <a:gd name="connsiteY94" fmla="*/ 7434 h 9521"/>
              <a:gd name="connsiteX95" fmla="*/ 3615 w 10000"/>
              <a:gd name="connsiteY95" fmla="*/ 7434 h 9521"/>
              <a:gd name="connsiteX96" fmla="*/ 3465 w 10000"/>
              <a:gd name="connsiteY96" fmla="*/ 7467 h 9521"/>
              <a:gd name="connsiteX97" fmla="*/ 3406 w 10000"/>
              <a:gd name="connsiteY97" fmla="*/ 6900 h 9521"/>
              <a:gd name="connsiteX98" fmla="*/ 3198 w 10000"/>
              <a:gd name="connsiteY98" fmla="*/ 6808 h 9521"/>
              <a:gd name="connsiteX99" fmla="*/ 3091 w 10000"/>
              <a:gd name="connsiteY99" fmla="*/ 6864 h 9521"/>
              <a:gd name="connsiteX100" fmla="*/ 3006 w 10000"/>
              <a:gd name="connsiteY100" fmla="*/ 6479 h 9521"/>
              <a:gd name="connsiteX101" fmla="*/ 2990 w 10000"/>
              <a:gd name="connsiteY101" fmla="*/ 6479 h 9521"/>
              <a:gd name="connsiteX102" fmla="*/ 2936 w 10000"/>
              <a:gd name="connsiteY102" fmla="*/ 6990 h 9521"/>
              <a:gd name="connsiteX103" fmla="*/ 2910 w 10000"/>
              <a:gd name="connsiteY103" fmla="*/ 6955 h 9521"/>
              <a:gd name="connsiteX104" fmla="*/ 2851 w 10000"/>
              <a:gd name="connsiteY104" fmla="*/ 6093 h 9521"/>
              <a:gd name="connsiteX105" fmla="*/ 2840 w 10000"/>
              <a:gd name="connsiteY105" fmla="*/ 6093 h 9521"/>
              <a:gd name="connsiteX106" fmla="*/ 2840 w 10000"/>
              <a:gd name="connsiteY106" fmla="*/ 6331 h 9521"/>
              <a:gd name="connsiteX107" fmla="*/ 2798 w 10000"/>
              <a:gd name="connsiteY107" fmla="*/ 6184 h 9521"/>
              <a:gd name="connsiteX108" fmla="*/ 2814 w 10000"/>
              <a:gd name="connsiteY108" fmla="*/ 5616 h 9521"/>
              <a:gd name="connsiteX109" fmla="*/ 2563 w 10000"/>
              <a:gd name="connsiteY109" fmla="*/ 5469 h 9521"/>
              <a:gd name="connsiteX110" fmla="*/ 2440 w 10000"/>
              <a:gd name="connsiteY110" fmla="*/ 5762 h 9521"/>
              <a:gd name="connsiteX111" fmla="*/ 2023 w 10000"/>
              <a:gd name="connsiteY111" fmla="*/ 4185 h 9521"/>
              <a:gd name="connsiteX112" fmla="*/ 2034 w 10000"/>
              <a:gd name="connsiteY112" fmla="*/ 4422 h 9521"/>
              <a:gd name="connsiteX113" fmla="*/ 1815 w 10000"/>
              <a:gd name="connsiteY113" fmla="*/ 4296 h 9521"/>
              <a:gd name="connsiteX114" fmla="*/ 1815 w 10000"/>
              <a:gd name="connsiteY114" fmla="*/ 4146 h 9521"/>
              <a:gd name="connsiteX115" fmla="*/ 1842 w 10000"/>
              <a:gd name="connsiteY115" fmla="*/ 3706 h 9521"/>
              <a:gd name="connsiteX116" fmla="*/ 1773 w 10000"/>
              <a:gd name="connsiteY116" fmla="*/ 3430 h 9521"/>
              <a:gd name="connsiteX117" fmla="*/ 1580 w 10000"/>
              <a:gd name="connsiteY117" fmla="*/ 3193 h 9521"/>
              <a:gd name="connsiteX118" fmla="*/ 1468 w 10000"/>
              <a:gd name="connsiteY118" fmla="*/ 3376 h 9521"/>
              <a:gd name="connsiteX119" fmla="*/ 1468 w 10000"/>
              <a:gd name="connsiteY119" fmla="*/ 4093 h 9521"/>
              <a:gd name="connsiteX120" fmla="*/ 1442 w 10000"/>
              <a:gd name="connsiteY120" fmla="*/ 4146 h 9521"/>
              <a:gd name="connsiteX121" fmla="*/ 1383 w 10000"/>
              <a:gd name="connsiteY121" fmla="*/ 4146 h 9521"/>
              <a:gd name="connsiteX122" fmla="*/ 1233 w 10000"/>
              <a:gd name="connsiteY122" fmla="*/ 3616 h 9521"/>
              <a:gd name="connsiteX123" fmla="*/ 1095 w 10000"/>
              <a:gd name="connsiteY123" fmla="*/ 4532 h 9521"/>
              <a:gd name="connsiteX124" fmla="*/ 1041 w 10000"/>
              <a:gd name="connsiteY124" fmla="*/ 4479 h 9521"/>
              <a:gd name="connsiteX125" fmla="*/ 886 w 10000"/>
              <a:gd name="connsiteY125" fmla="*/ 3283 h 9521"/>
              <a:gd name="connsiteX126" fmla="*/ 721 w 10000"/>
              <a:gd name="connsiteY126" fmla="*/ 2955 h 9521"/>
              <a:gd name="connsiteX127" fmla="*/ 625 w 10000"/>
              <a:gd name="connsiteY127" fmla="*/ 3047 h 9521"/>
              <a:gd name="connsiteX128" fmla="*/ 651 w 10000"/>
              <a:gd name="connsiteY128" fmla="*/ 2623 h 9521"/>
              <a:gd name="connsiteX129" fmla="*/ 358 w 10000"/>
              <a:gd name="connsiteY129" fmla="*/ 2422 h 9521"/>
              <a:gd name="connsiteX130" fmla="*/ 416 w 10000"/>
              <a:gd name="connsiteY130" fmla="*/ 2185 h 9521"/>
              <a:gd name="connsiteX131" fmla="*/ 374 w 10000"/>
              <a:gd name="connsiteY131" fmla="*/ 2185 h 9521"/>
              <a:gd name="connsiteX132" fmla="*/ 251 w 10000"/>
              <a:gd name="connsiteY132" fmla="*/ 2422 h 9521"/>
              <a:gd name="connsiteX133" fmla="*/ 304 w 10000"/>
              <a:gd name="connsiteY133" fmla="*/ 2185 h 9521"/>
              <a:gd name="connsiteX134" fmla="*/ 320 w 10000"/>
              <a:gd name="connsiteY134" fmla="*/ 2092 h 9521"/>
              <a:gd name="connsiteX135" fmla="*/ 155 w 10000"/>
              <a:gd name="connsiteY135" fmla="*/ 2294 h 9521"/>
              <a:gd name="connsiteX136" fmla="*/ 155 w 10000"/>
              <a:gd name="connsiteY136" fmla="*/ 1100 h 9521"/>
              <a:gd name="connsiteX137" fmla="*/ 43 w 10000"/>
              <a:gd name="connsiteY137" fmla="*/ 1010 h 9521"/>
              <a:gd name="connsiteX138" fmla="*/ 0 w 10000"/>
              <a:gd name="connsiteY138" fmla="*/ 1249 h 9521"/>
              <a:gd name="connsiteX139" fmla="*/ 0 w 10000"/>
              <a:gd name="connsiteY139" fmla="*/ 0 h 9521"/>
              <a:gd name="connsiteX0" fmla="*/ 0 w 10000"/>
              <a:gd name="connsiteY0" fmla="*/ 0 h 10000"/>
              <a:gd name="connsiteX1" fmla="*/ 10000 w 10000"/>
              <a:gd name="connsiteY1" fmla="*/ 0 h 10000"/>
              <a:gd name="connsiteX2" fmla="*/ 10000 w 10000"/>
              <a:gd name="connsiteY2" fmla="*/ 7151 h 10000"/>
              <a:gd name="connsiteX3" fmla="*/ 9920 w 10000"/>
              <a:gd name="connsiteY3" fmla="*/ 6957 h 10000"/>
              <a:gd name="connsiteX4" fmla="*/ 9867 w 10000"/>
              <a:gd name="connsiteY4" fmla="*/ 7639 h 10000"/>
              <a:gd name="connsiteX5" fmla="*/ 9754 w 10000"/>
              <a:gd name="connsiteY5" fmla="*/ 7400 h 10000"/>
              <a:gd name="connsiteX6" fmla="*/ 9712 w 10000"/>
              <a:gd name="connsiteY6" fmla="*/ 8461 h 10000"/>
              <a:gd name="connsiteX7" fmla="*/ 9349 w 10000"/>
              <a:gd name="connsiteY7" fmla="*/ 9098 h 10000"/>
              <a:gd name="connsiteX8" fmla="*/ 9279 w 10000"/>
              <a:gd name="connsiteY8" fmla="*/ 8845 h 10000"/>
              <a:gd name="connsiteX9" fmla="*/ 9253 w 10000"/>
              <a:gd name="connsiteY9" fmla="*/ 8903 h 10000"/>
              <a:gd name="connsiteX10" fmla="*/ 9242 w 10000"/>
              <a:gd name="connsiteY10" fmla="*/ 9348 h 10000"/>
              <a:gd name="connsiteX11" fmla="*/ 9156 w 10000"/>
              <a:gd name="connsiteY11" fmla="*/ 9404 h 10000"/>
              <a:gd name="connsiteX12" fmla="*/ 9034 w 10000"/>
              <a:gd name="connsiteY12" fmla="*/ 8903 h 10000"/>
              <a:gd name="connsiteX13" fmla="*/ 9071 w 10000"/>
              <a:gd name="connsiteY13" fmla="*/ 8713 h 10000"/>
              <a:gd name="connsiteX14" fmla="*/ 9007 w 10000"/>
              <a:gd name="connsiteY14" fmla="*/ 8404 h 10000"/>
              <a:gd name="connsiteX15" fmla="*/ 8825 w 10000"/>
              <a:gd name="connsiteY15" fmla="*/ 8654 h 10000"/>
              <a:gd name="connsiteX16" fmla="*/ 8809 w 10000"/>
              <a:gd name="connsiteY16" fmla="*/ 8500 h 10000"/>
              <a:gd name="connsiteX17" fmla="*/ 8868 w 10000"/>
              <a:gd name="connsiteY17" fmla="*/ 8306 h 10000"/>
              <a:gd name="connsiteX18" fmla="*/ 8836 w 10000"/>
              <a:gd name="connsiteY18" fmla="*/ 8153 h 10000"/>
              <a:gd name="connsiteX19" fmla="*/ 8756 w 10000"/>
              <a:gd name="connsiteY19" fmla="*/ 8247 h 10000"/>
              <a:gd name="connsiteX20" fmla="*/ 8671 w 10000"/>
              <a:gd name="connsiteY20" fmla="*/ 7843 h 10000"/>
              <a:gd name="connsiteX21" fmla="*/ 8697 w 10000"/>
              <a:gd name="connsiteY21" fmla="*/ 7496 h 10000"/>
              <a:gd name="connsiteX22" fmla="*/ 8628 w 10000"/>
              <a:gd name="connsiteY22" fmla="*/ 7595 h 10000"/>
              <a:gd name="connsiteX23" fmla="*/ 8590 w 10000"/>
              <a:gd name="connsiteY23" fmla="*/ 8500 h 10000"/>
              <a:gd name="connsiteX24" fmla="*/ 8436 w 10000"/>
              <a:gd name="connsiteY24" fmla="*/ 8404 h 10000"/>
              <a:gd name="connsiteX25" fmla="*/ 8436 w 10000"/>
              <a:gd name="connsiteY25" fmla="*/ 8346 h 10000"/>
              <a:gd name="connsiteX26" fmla="*/ 8478 w 10000"/>
              <a:gd name="connsiteY26" fmla="*/ 8210 h 10000"/>
              <a:gd name="connsiteX27" fmla="*/ 8478 w 10000"/>
              <a:gd name="connsiteY27" fmla="*/ 8153 h 10000"/>
              <a:gd name="connsiteX28" fmla="*/ 8382 w 10000"/>
              <a:gd name="connsiteY28" fmla="*/ 7998 h 10000"/>
              <a:gd name="connsiteX29" fmla="*/ 8356 w 10000"/>
              <a:gd name="connsiteY29" fmla="*/ 8346 h 10000"/>
              <a:gd name="connsiteX30" fmla="*/ 8409 w 10000"/>
              <a:gd name="connsiteY30" fmla="*/ 8654 h 10000"/>
              <a:gd name="connsiteX31" fmla="*/ 8393 w 10000"/>
              <a:gd name="connsiteY31" fmla="*/ 8654 h 10000"/>
              <a:gd name="connsiteX32" fmla="*/ 8297 w 10000"/>
              <a:gd name="connsiteY32" fmla="*/ 8346 h 10000"/>
              <a:gd name="connsiteX33" fmla="*/ 8254 w 10000"/>
              <a:gd name="connsiteY33" fmla="*/ 7808 h 10000"/>
              <a:gd name="connsiteX34" fmla="*/ 8217 w 10000"/>
              <a:gd name="connsiteY34" fmla="*/ 7808 h 10000"/>
              <a:gd name="connsiteX35" fmla="*/ 8201 w 10000"/>
              <a:gd name="connsiteY35" fmla="*/ 7998 h 10000"/>
              <a:gd name="connsiteX36" fmla="*/ 8115 w 10000"/>
              <a:gd name="connsiteY36" fmla="*/ 7843 h 10000"/>
              <a:gd name="connsiteX37" fmla="*/ 8078 w 10000"/>
              <a:gd name="connsiteY37" fmla="*/ 8093 h 10000"/>
              <a:gd name="connsiteX38" fmla="*/ 8078 w 10000"/>
              <a:gd name="connsiteY38" fmla="*/ 7901 h 10000"/>
              <a:gd name="connsiteX39" fmla="*/ 7939 w 10000"/>
              <a:gd name="connsiteY39" fmla="*/ 8306 h 10000"/>
              <a:gd name="connsiteX40" fmla="*/ 7854 w 10000"/>
              <a:gd name="connsiteY40" fmla="*/ 8306 h 10000"/>
              <a:gd name="connsiteX41" fmla="*/ 7645 w 10000"/>
              <a:gd name="connsiteY41" fmla="*/ 8903 h 10000"/>
              <a:gd name="connsiteX42" fmla="*/ 7603 w 10000"/>
              <a:gd name="connsiteY42" fmla="*/ 8713 h 10000"/>
              <a:gd name="connsiteX43" fmla="*/ 7635 w 10000"/>
              <a:gd name="connsiteY43" fmla="*/ 9098 h 10000"/>
              <a:gd name="connsiteX44" fmla="*/ 7533 w 10000"/>
              <a:gd name="connsiteY44" fmla="*/ 9098 h 10000"/>
              <a:gd name="connsiteX45" fmla="*/ 7453 w 10000"/>
              <a:gd name="connsiteY45" fmla="*/ 9945 h 10000"/>
              <a:gd name="connsiteX46" fmla="*/ 7549 w 10000"/>
              <a:gd name="connsiteY46" fmla="*/ 8034 h 10000"/>
              <a:gd name="connsiteX47" fmla="*/ 7472 w 10000"/>
              <a:gd name="connsiteY47" fmla="*/ 8629 h 10000"/>
              <a:gd name="connsiteX48" fmla="*/ 7424 w 10000"/>
              <a:gd name="connsiteY48" fmla="*/ 9305 h 10000"/>
              <a:gd name="connsiteX49" fmla="*/ 7386 w 10000"/>
              <a:gd name="connsiteY49" fmla="*/ 8399 h 10000"/>
              <a:gd name="connsiteX50" fmla="*/ 7347 w 10000"/>
              <a:gd name="connsiteY50" fmla="*/ 8833 h 10000"/>
              <a:gd name="connsiteX51" fmla="*/ 7267 w 10000"/>
              <a:gd name="connsiteY51" fmla="*/ 8471 h 10000"/>
              <a:gd name="connsiteX52" fmla="*/ 7054 w 10000"/>
              <a:gd name="connsiteY52" fmla="*/ 8999 h 10000"/>
              <a:gd name="connsiteX53" fmla="*/ 7053 w 10000"/>
              <a:gd name="connsiteY53" fmla="*/ 7964 h 10000"/>
              <a:gd name="connsiteX54" fmla="*/ 7026 w 10000"/>
              <a:gd name="connsiteY54" fmla="*/ 8519 h 10000"/>
              <a:gd name="connsiteX55" fmla="*/ 6828 w 10000"/>
              <a:gd name="connsiteY55" fmla="*/ 8722 h 10000"/>
              <a:gd name="connsiteX56" fmla="*/ 6677 w 10000"/>
              <a:gd name="connsiteY56" fmla="*/ 8508 h 10000"/>
              <a:gd name="connsiteX57" fmla="*/ 6616 w 10000"/>
              <a:gd name="connsiteY57" fmla="*/ 8712 h 10000"/>
              <a:gd name="connsiteX58" fmla="*/ 6417 w 10000"/>
              <a:gd name="connsiteY58" fmla="*/ 8836 h 10000"/>
              <a:gd name="connsiteX59" fmla="*/ 6500 w 10000"/>
              <a:gd name="connsiteY59" fmla="*/ 8836 h 10000"/>
              <a:gd name="connsiteX60" fmla="*/ 6333 w 10000"/>
              <a:gd name="connsiteY60" fmla="*/ 9224 h 10000"/>
              <a:gd name="connsiteX61" fmla="*/ 6333 w 10000"/>
              <a:gd name="connsiteY61" fmla="*/ 8836 h 10000"/>
              <a:gd name="connsiteX62" fmla="*/ 6250 w 10000"/>
              <a:gd name="connsiteY62" fmla="*/ 8836 h 10000"/>
              <a:gd name="connsiteX63" fmla="*/ 6167 w 10000"/>
              <a:gd name="connsiteY63" fmla="*/ 8836 h 10000"/>
              <a:gd name="connsiteX64" fmla="*/ 5917 w 10000"/>
              <a:gd name="connsiteY64" fmla="*/ 8836 h 10000"/>
              <a:gd name="connsiteX65" fmla="*/ 5879 w 10000"/>
              <a:gd name="connsiteY65" fmla="*/ 8406 h 10000"/>
              <a:gd name="connsiteX66" fmla="*/ 5753 w 10000"/>
              <a:gd name="connsiteY66" fmla="*/ 8597 h 10000"/>
              <a:gd name="connsiteX67" fmla="*/ 5700 w 10000"/>
              <a:gd name="connsiteY67" fmla="*/ 8646 h 10000"/>
              <a:gd name="connsiteX68" fmla="*/ 5559 w 10000"/>
              <a:gd name="connsiteY68" fmla="*/ 8670 h 10000"/>
              <a:gd name="connsiteX69" fmla="*/ 5472 w 10000"/>
              <a:gd name="connsiteY69" fmla="*/ 8681 h 10000"/>
              <a:gd name="connsiteX70" fmla="*/ 5335 w 10000"/>
              <a:gd name="connsiteY70" fmla="*/ 9487 h 10000"/>
              <a:gd name="connsiteX71" fmla="*/ 5268 w 10000"/>
              <a:gd name="connsiteY71" fmla="*/ 8911 h 10000"/>
              <a:gd name="connsiteX72" fmla="*/ 5151 w 10000"/>
              <a:gd name="connsiteY72" fmla="*/ 8920 h 10000"/>
              <a:gd name="connsiteX73" fmla="*/ 5108 w 10000"/>
              <a:gd name="connsiteY73" fmla="*/ 9824 h 10000"/>
              <a:gd name="connsiteX74" fmla="*/ 5076 w 10000"/>
              <a:gd name="connsiteY74" fmla="*/ 9624 h 10000"/>
              <a:gd name="connsiteX75" fmla="*/ 5000 w 10000"/>
              <a:gd name="connsiteY75" fmla="*/ 9608 h 10000"/>
              <a:gd name="connsiteX76" fmla="*/ 5083 w 10000"/>
              <a:gd name="connsiteY76" fmla="*/ 8836 h 10000"/>
              <a:gd name="connsiteX77" fmla="*/ 5083 w 10000"/>
              <a:gd name="connsiteY77" fmla="*/ 9989 h 10000"/>
              <a:gd name="connsiteX78" fmla="*/ 4958 w 10000"/>
              <a:gd name="connsiteY78" fmla="*/ 8160 h 10000"/>
              <a:gd name="connsiteX79" fmla="*/ 4917 w 10000"/>
              <a:gd name="connsiteY79" fmla="*/ 8454 h 10000"/>
              <a:gd name="connsiteX80" fmla="*/ 4833 w 10000"/>
              <a:gd name="connsiteY80" fmla="*/ 8070 h 10000"/>
              <a:gd name="connsiteX81" fmla="*/ 4597 w 10000"/>
              <a:gd name="connsiteY81" fmla="*/ 9574 h 10000"/>
              <a:gd name="connsiteX82" fmla="*/ 4677 w 10000"/>
              <a:gd name="connsiteY82" fmla="*/ 9344 h 10000"/>
              <a:gd name="connsiteX83" fmla="*/ 4592 w 10000"/>
              <a:gd name="connsiteY83" fmla="*/ 9296 h 10000"/>
              <a:gd name="connsiteX84" fmla="*/ 4497 w 10000"/>
              <a:gd name="connsiteY84" fmla="*/ 9324 h 10000"/>
              <a:gd name="connsiteX85" fmla="*/ 4359 w 10000"/>
              <a:gd name="connsiteY85" fmla="*/ 9527 h 10000"/>
              <a:gd name="connsiteX86" fmla="*/ 4337 w 10000"/>
              <a:gd name="connsiteY86" fmla="*/ 9352 h 10000"/>
              <a:gd name="connsiteX87" fmla="*/ 4345 w 10000"/>
              <a:gd name="connsiteY87" fmla="*/ 8344 h 10000"/>
              <a:gd name="connsiteX88" fmla="*/ 4122 w 10000"/>
              <a:gd name="connsiteY88" fmla="*/ 9225 h 10000"/>
              <a:gd name="connsiteX89" fmla="*/ 4058 w 10000"/>
              <a:gd name="connsiteY89" fmla="*/ 8647 h 10000"/>
              <a:gd name="connsiteX90" fmla="*/ 3954 w 10000"/>
              <a:gd name="connsiteY90" fmla="*/ 8542 h 10000"/>
              <a:gd name="connsiteX91" fmla="*/ 4044 w 10000"/>
              <a:gd name="connsiteY91" fmla="*/ 9184 h 10000"/>
              <a:gd name="connsiteX92" fmla="*/ 3833 w 10000"/>
              <a:gd name="connsiteY92" fmla="*/ 8454 h 10000"/>
              <a:gd name="connsiteX93" fmla="*/ 3719 w 10000"/>
              <a:gd name="connsiteY93" fmla="*/ 8550 h 10000"/>
              <a:gd name="connsiteX94" fmla="*/ 3750 w 10000"/>
              <a:gd name="connsiteY94" fmla="*/ 7685 h 10000"/>
              <a:gd name="connsiteX95" fmla="*/ 3631 w 10000"/>
              <a:gd name="connsiteY95" fmla="*/ 7808 h 10000"/>
              <a:gd name="connsiteX96" fmla="*/ 3615 w 10000"/>
              <a:gd name="connsiteY96" fmla="*/ 7808 h 10000"/>
              <a:gd name="connsiteX97" fmla="*/ 3465 w 10000"/>
              <a:gd name="connsiteY97" fmla="*/ 7843 h 10000"/>
              <a:gd name="connsiteX98" fmla="*/ 3406 w 10000"/>
              <a:gd name="connsiteY98" fmla="*/ 7247 h 10000"/>
              <a:gd name="connsiteX99" fmla="*/ 3198 w 10000"/>
              <a:gd name="connsiteY99" fmla="*/ 7151 h 10000"/>
              <a:gd name="connsiteX100" fmla="*/ 3091 w 10000"/>
              <a:gd name="connsiteY100" fmla="*/ 7209 h 10000"/>
              <a:gd name="connsiteX101" fmla="*/ 3006 w 10000"/>
              <a:gd name="connsiteY101" fmla="*/ 6805 h 10000"/>
              <a:gd name="connsiteX102" fmla="*/ 2990 w 10000"/>
              <a:gd name="connsiteY102" fmla="*/ 6805 h 10000"/>
              <a:gd name="connsiteX103" fmla="*/ 2936 w 10000"/>
              <a:gd name="connsiteY103" fmla="*/ 7342 h 10000"/>
              <a:gd name="connsiteX104" fmla="*/ 2910 w 10000"/>
              <a:gd name="connsiteY104" fmla="*/ 7305 h 10000"/>
              <a:gd name="connsiteX105" fmla="*/ 2851 w 10000"/>
              <a:gd name="connsiteY105" fmla="*/ 6400 h 10000"/>
              <a:gd name="connsiteX106" fmla="*/ 2840 w 10000"/>
              <a:gd name="connsiteY106" fmla="*/ 6400 h 10000"/>
              <a:gd name="connsiteX107" fmla="*/ 2840 w 10000"/>
              <a:gd name="connsiteY107" fmla="*/ 6650 h 10000"/>
              <a:gd name="connsiteX108" fmla="*/ 2798 w 10000"/>
              <a:gd name="connsiteY108" fmla="*/ 6495 h 10000"/>
              <a:gd name="connsiteX109" fmla="*/ 2814 w 10000"/>
              <a:gd name="connsiteY109" fmla="*/ 5899 h 10000"/>
              <a:gd name="connsiteX110" fmla="*/ 2563 w 10000"/>
              <a:gd name="connsiteY110" fmla="*/ 5744 h 10000"/>
              <a:gd name="connsiteX111" fmla="*/ 2440 w 10000"/>
              <a:gd name="connsiteY111" fmla="*/ 6052 h 10000"/>
              <a:gd name="connsiteX112" fmla="*/ 2023 w 10000"/>
              <a:gd name="connsiteY112" fmla="*/ 4396 h 10000"/>
              <a:gd name="connsiteX113" fmla="*/ 2034 w 10000"/>
              <a:gd name="connsiteY113" fmla="*/ 4644 h 10000"/>
              <a:gd name="connsiteX114" fmla="*/ 1815 w 10000"/>
              <a:gd name="connsiteY114" fmla="*/ 4512 h 10000"/>
              <a:gd name="connsiteX115" fmla="*/ 1815 w 10000"/>
              <a:gd name="connsiteY115" fmla="*/ 4355 h 10000"/>
              <a:gd name="connsiteX116" fmla="*/ 1842 w 10000"/>
              <a:gd name="connsiteY116" fmla="*/ 3892 h 10000"/>
              <a:gd name="connsiteX117" fmla="*/ 1773 w 10000"/>
              <a:gd name="connsiteY117" fmla="*/ 3603 h 10000"/>
              <a:gd name="connsiteX118" fmla="*/ 1580 w 10000"/>
              <a:gd name="connsiteY118" fmla="*/ 3354 h 10000"/>
              <a:gd name="connsiteX119" fmla="*/ 1468 w 10000"/>
              <a:gd name="connsiteY119" fmla="*/ 3546 h 10000"/>
              <a:gd name="connsiteX120" fmla="*/ 1468 w 10000"/>
              <a:gd name="connsiteY120" fmla="*/ 4299 h 10000"/>
              <a:gd name="connsiteX121" fmla="*/ 1442 w 10000"/>
              <a:gd name="connsiteY121" fmla="*/ 4355 h 10000"/>
              <a:gd name="connsiteX122" fmla="*/ 1383 w 10000"/>
              <a:gd name="connsiteY122" fmla="*/ 4355 h 10000"/>
              <a:gd name="connsiteX123" fmla="*/ 1233 w 10000"/>
              <a:gd name="connsiteY123" fmla="*/ 3798 h 10000"/>
              <a:gd name="connsiteX124" fmla="*/ 1095 w 10000"/>
              <a:gd name="connsiteY124" fmla="*/ 4760 h 10000"/>
              <a:gd name="connsiteX125" fmla="*/ 1041 w 10000"/>
              <a:gd name="connsiteY125" fmla="*/ 4704 h 10000"/>
              <a:gd name="connsiteX126" fmla="*/ 886 w 10000"/>
              <a:gd name="connsiteY126" fmla="*/ 3448 h 10000"/>
              <a:gd name="connsiteX127" fmla="*/ 721 w 10000"/>
              <a:gd name="connsiteY127" fmla="*/ 3104 h 10000"/>
              <a:gd name="connsiteX128" fmla="*/ 625 w 10000"/>
              <a:gd name="connsiteY128" fmla="*/ 3200 h 10000"/>
              <a:gd name="connsiteX129" fmla="*/ 651 w 10000"/>
              <a:gd name="connsiteY129" fmla="*/ 2755 h 10000"/>
              <a:gd name="connsiteX130" fmla="*/ 358 w 10000"/>
              <a:gd name="connsiteY130" fmla="*/ 2544 h 10000"/>
              <a:gd name="connsiteX131" fmla="*/ 416 w 10000"/>
              <a:gd name="connsiteY131" fmla="*/ 2295 h 10000"/>
              <a:gd name="connsiteX132" fmla="*/ 374 w 10000"/>
              <a:gd name="connsiteY132" fmla="*/ 2295 h 10000"/>
              <a:gd name="connsiteX133" fmla="*/ 251 w 10000"/>
              <a:gd name="connsiteY133" fmla="*/ 2544 h 10000"/>
              <a:gd name="connsiteX134" fmla="*/ 304 w 10000"/>
              <a:gd name="connsiteY134" fmla="*/ 2295 h 10000"/>
              <a:gd name="connsiteX135" fmla="*/ 320 w 10000"/>
              <a:gd name="connsiteY135" fmla="*/ 2197 h 10000"/>
              <a:gd name="connsiteX136" fmla="*/ 155 w 10000"/>
              <a:gd name="connsiteY136" fmla="*/ 2409 h 10000"/>
              <a:gd name="connsiteX137" fmla="*/ 155 w 10000"/>
              <a:gd name="connsiteY137" fmla="*/ 1155 h 10000"/>
              <a:gd name="connsiteX138" fmla="*/ 43 w 10000"/>
              <a:gd name="connsiteY138" fmla="*/ 1061 h 10000"/>
              <a:gd name="connsiteX139" fmla="*/ 0 w 10000"/>
              <a:gd name="connsiteY139" fmla="*/ 1312 h 10000"/>
              <a:gd name="connsiteX140" fmla="*/ 0 w 10000"/>
              <a:gd name="connsiteY140" fmla="*/ 0 h 10000"/>
              <a:gd name="connsiteX0" fmla="*/ 0 w 10000"/>
              <a:gd name="connsiteY0" fmla="*/ 0 h 10000"/>
              <a:gd name="connsiteX1" fmla="*/ 10000 w 10000"/>
              <a:gd name="connsiteY1" fmla="*/ 0 h 10000"/>
              <a:gd name="connsiteX2" fmla="*/ 10000 w 10000"/>
              <a:gd name="connsiteY2" fmla="*/ 7151 h 10000"/>
              <a:gd name="connsiteX3" fmla="*/ 9920 w 10000"/>
              <a:gd name="connsiteY3" fmla="*/ 6957 h 10000"/>
              <a:gd name="connsiteX4" fmla="*/ 9867 w 10000"/>
              <a:gd name="connsiteY4" fmla="*/ 7639 h 10000"/>
              <a:gd name="connsiteX5" fmla="*/ 9754 w 10000"/>
              <a:gd name="connsiteY5" fmla="*/ 7400 h 10000"/>
              <a:gd name="connsiteX6" fmla="*/ 9712 w 10000"/>
              <a:gd name="connsiteY6" fmla="*/ 8461 h 10000"/>
              <a:gd name="connsiteX7" fmla="*/ 9620 w 10000"/>
              <a:gd name="connsiteY7" fmla="*/ 9022 h 10000"/>
              <a:gd name="connsiteX8" fmla="*/ 9349 w 10000"/>
              <a:gd name="connsiteY8" fmla="*/ 9098 h 10000"/>
              <a:gd name="connsiteX9" fmla="*/ 9279 w 10000"/>
              <a:gd name="connsiteY9" fmla="*/ 8845 h 10000"/>
              <a:gd name="connsiteX10" fmla="*/ 9253 w 10000"/>
              <a:gd name="connsiteY10" fmla="*/ 8903 h 10000"/>
              <a:gd name="connsiteX11" fmla="*/ 9242 w 10000"/>
              <a:gd name="connsiteY11" fmla="*/ 9348 h 10000"/>
              <a:gd name="connsiteX12" fmla="*/ 9156 w 10000"/>
              <a:gd name="connsiteY12" fmla="*/ 9404 h 10000"/>
              <a:gd name="connsiteX13" fmla="*/ 9034 w 10000"/>
              <a:gd name="connsiteY13" fmla="*/ 8903 h 10000"/>
              <a:gd name="connsiteX14" fmla="*/ 9071 w 10000"/>
              <a:gd name="connsiteY14" fmla="*/ 8713 h 10000"/>
              <a:gd name="connsiteX15" fmla="*/ 9007 w 10000"/>
              <a:gd name="connsiteY15" fmla="*/ 8404 h 10000"/>
              <a:gd name="connsiteX16" fmla="*/ 8825 w 10000"/>
              <a:gd name="connsiteY16" fmla="*/ 8654 h 10000"/>
              <a:gd name="connsiteX17" fmla="*/ 8809 w 10000"/>
              <a:gd name="connsiteY17" fmla="*/ 8500 h 10000"/>
              <a:gd name="connsiteX18" fmla="*/ 8868 w 10000"/>
              <a:gd name="connsiteY18" fmla="*/ 8306 h 10000"/>
              <a:gd name="connsiteX19" fmla="*/ 8836 w 10000"/>
              <a:gd name="connsiteY19" fmla="*/ 8153 h 10000"/>
              <a:gd name="connsiteX20" fmla="*/ 8756 w 10000"/>
              <a:gd name="connsiteY20" fmla="*/ 8247 h 10000"/>
              <a:gd name="connsiteX21" fmla="*/ 8671 w 10000"/>
              <a:gd name="connsiteY21" fmla="*/ 7843 h 10000"/>
              <a:gd name="connsiteX22" fmla="*/ 8697 w 10000"/>
              <a:gd name="connsiteY22" fmla="*/ 7496 h 10000"/>
              <a:gd name="connsiteX23" fmla="*/ 8628 w 10000"/>
              <a:gd name="connsiteY23" fmla="*/ 7595 h 10000"/>
              <a:gd name="connsiteX24" fmla="*/ 8590 w 10000"/>
              <a:gd name="connsiteY24" fmla="*/ 8500 h 10000"/>
              <a:gd name="connsiteX25" fmla="*/ 8436 w 10000"/>
              <a:gd name="connsiteY25" fmla="*/ 8404 h 10000"/>
              <a:gd name="connsiteX26" fmla="*/ 8436 w 10000"/>
              <a:gd name="connsiteY26" fmla="*/ 8346 h 10000"/>
              <a:gd name="connsiteX27" fmla="*/ 8478 w 10000"/>
              <a:gd name="connsiteY27" fmla="*/ 8210 h 10000"/>
              <a:gd name="connsiteX28" fmla="*/ 8478 w 10000"/>
              <a:gd name="connsiteY28" fmla="*/ 8153 h 10000"/>
              <a:gd name="connsiteX29" fmla="*/ 8382 w 10000"/>
              <a:gd name="connsiteY29" fmla="*/ 7998 h 10000"/>
              <a:gd name="connsiteX30" fmla="*/ 8356 w 10000"/>
              <a:gd name="connsiteY30" fmla="*/ 8346 h 10000"/>
              <a:gd name="connsiteX31" fmla="*/ 8409 w 10000"/>
              <a:gd name="connsiteY31" fmla="*/ 8654 h 10000"/>
              <a:gd name="connsiteX32" fmla="*/ 8393 w 10000"/>
              <a:gd name="connsiteY32" fmla="*/ 8654 h 10000"/>
              <a:gd name="connsiteX33" fmla="*/ 8297 w 10000"/>
              <a:gd name="connsiteY33" fmla="*/ 8346 h 10000"/>
              <a:gd name="connsiteX34" fmla="*/ 8254 w 10000"/>
              <a:gd name="connsiteY34" fmla="*/ 7808 h 10000"/>
              <a:gd name="connsiteX35" fmla="*/ 8217 w 10000"/>
              <a:gd name="connsiteY35" fmla="*/ 7808 h 10000"/>
              <a:gd name="connsiteX36" fmla="*/ 8201 w 10000"/>
              <a:gd name="connsiteY36" fmla="*/ 7998 h 10000"/>
              <a:gd name="connsiteX37" fmla="*/ 8115 w 10000"/>
              <a:gd name="connsiteY37" fmla="*/ 7843 h 10000"/>
              <a:gd name="connsiteX38" fmla="*/ 8078 w 10000"/>
              <a:gd name="connsiteY38" fmla="*/ 8093 h 10000"/>
              <a:gd name="connsiteX39" fmla="*/ 8078 w 10000"/>
              <a:gd name="connsiteY39" fmla="*/ 7901 h 10000"/>
              <a:gd name="connsiteX40" fmla="*/ 7939 w 10000"/>
              <a:gd name="connsiteY40" fmla="*/ 8306 h 10000"/>
              <a:gd name="connsiteX41" fmla="*/ 7854 w 10000"/>
              <a:gd name="connsiteY41" fmla="*/ 8306 h 10000"/>
              <a:gd name="connsiteX42" fmla="*/ 7645 w 10000"/>
              <a:gd name="connsiteY42" fmla="*/ 8903 h 10000"/>
              <a:gd name="connsiteX43" fmla="*/ 7603 w 10000"/>
              <a:gd name="connsiteY43" fmla="*/ 8713 h 10000"/>
              <a:gd name="connsiteX44" fmla="*/ 7635 w 10000"/>
              <a:gd name="connsiteY44" fmla="*/ 9098 h 10000"/>
              <a:gd name="connsiteX45" fmla="*/ 7533 w 10000"/>
              <a:gd name="connsiteY45" fmla="*/ 9098 h 10000"/>
              <a:gd name="connsiteX46" fmla="*/ 7453 w 10000"/>
              <a:gd name="connsiteY46" fmla="*/ 9945 h 10000"/>
              <a:gd name="connsiteX47" fmla="*/ 7549 w 10000"/>
              <a:gd name="connsiteY47" fmla="*/ 8034 h 10000"/>
              <a:gd name="connsiteX48" fmla="*/ 7472 w 10000"/>
              <a:gd name="connsiteY48" fmla="*/ 8629 h 10000"/>
              <a:gd name="connsiteX49" fmla="*/ 7424 w 10000"/>
              <a:gd name="connsiteY49" fmla="*/ 9305 h 10000"/>
              <a:gd name="connsiteX50" fmla="*/ 7386 w 10000"/>
              <a:gd name="connsiteY50" fmla="*/ 8399 h 10000"/>
              <a:gd name="connsiteX51" fmla="*/ 7347 w 10000"/>
              <a:gd name="connsiteY51" fmla="*/ 8833 h 10000"/>
              <a:gd name="connsiteX52" fmla="*/ 7267 w 10000"/>
              <a:gd name="connsiteY52" fmla="*/ 8471 h 10000"/>
              <a:gd name="connsiteX53" fmla="*/ 7054 w 10000"/>
              <a:gd name="connsiteY53" fmla="*/ 8999 h 10000"/>
              <a:gd name="connsiteX54" fmla="*/ 7053 w 10000"/>
              <a:gd name="connsiteY54" fmla="*/ 7964 h 10000"/>
              <a:gd name="connsiteX55" fmla="*/ 7026 w 10000"/>
              <a:gd name="connsiteY55" fmla="*/ 8519 h 10000"/>
              <a:gd name="connsiteX56" fmla="*/ 6828 w 10000"/>
              <a:gd name="connsiteY56" fmla="*/ 8722 h 10000"/>
              <a:gd name="connsiteX57" fmla="*/ 6677 w 10000"/>
              <a:gd name="connsiteY57" fmla="*/ 8508 h 10000"/>
              <a:gd name="connsiteX58" fmla="*/ 6616 w 10000"/>
              <a:gd name="connsiteY58" fmla="*/ 8712 h 10000"/>
              <a:gd name="connsiteX59" fmla="*/ 6417 w 10000"/>
              <a:gd name="connsiteY59" fmla="*/ 8836 h 10000"/>
              <a:gd name="connsiteX60" fmla="*/ 6500 w 10000"/>
              <a:gd name="connsiteY60" fmla="*/ 8836 h 10000"/>
              <a:gd name="connsiteX61" fmla="*/ 6333 w 10000"/>
              <a:gd name="connsiteY61" fmla="*/ 9224 h 10000"/>
              <a:gd name="connsiteX62" fmla="*/ 6333 w 10000"/>
              <a:gd name="connsiteY62" fmla="*/ 8836 h 10000"/>
              <a:gd name="connsiteX63" fmla="*/ 6250 w 10000"/>
              <a:gd name="connsiteY63" fmla="*/ 8836 h 10000"/>
              <a:gd name="connsiteX64" fmla="*/ 6167 w 10000"/>
              <a:gd name="connsiteY64" fmla="*/ 8836 h 10000"/>
              <a:gd name="connsiteX65" fmla="*/ 5917 w 10000"/>
              <a:gd name="connsiteY65" fmla="*/ 8836 h 10000"/>
              <a:gd name="connsiteX66" fmla="*/ 5879 w 10000"/>
              <a:gd name="connsiteY66" fmla="*/ 8406 h 10000"/>
              <a:gd name="connsiteX67" fmla="*/ 5753 w 10000"/>
              <a:gd name="connsiteY67" fmla="*/ 8597 h 10000"/>
              <a:gd name="connsiteX68" fmla="*/ 5700 w 10000"/>
              <a:gd name="connsiteY68" fmla="*/ 8646 h 10000"/>
              <a:gd name="connsiteX69" fmla="*/ 5559 w 10000"/>
              <a:gd name="connsiteY69" fmla="*/ 8670 h 10000"/>
              <a:gd name="connsiteX70" fmla="*/ 5472 w 10000"/>
              <a:gd name="connsiteY70" fmla="*/ 8681 h 10000"/>
              <a:gd name="connsiteX71" fmla="*/ 5335 w 10000"/>
              <a:gd name="connsiteY71" fmla="*/ 9487 h 10000"/>
              <a:gd name="connsiteX72" fmla="*/ 5268 w 10000"/>
              <a:gd name="connsiteY72" fmla="*/ 8911 h 10000"/>
              <a:gd name="connsiteX73" fmla="*/ 5151 w 10000"/>
              <a:gd name="connsiteY73" fmla="*/ 8920 h 10000"/>
              <a:gd name="connsiteX74" fmla="*/ 5108 w 10000"/>
              <a:gd name="connsiteY74" fmla="*/ 9824 h 10000"/>
              <a:gd name="connsiteX75" fmla="*/ 5076 w 10000"/>
              <a:gd name="connsiteY75" fmla="*/ 9624 h 10000"/>
              <a:gd name="connsiteX76" fmla="*/ 5000 w 10000"/>
              <a:gd name="connsiteY76" fmla="*/ 9608 h 10000"/>
              <a:gd name="connsiteX77" fmla="*/ 5083 w 10000"/>
              <a:gd name="connsiteY77" fmla="*/ 8836 h 10000"/>
              <a:gd name="connsiteX78" fmla="*/ 5083 w 10000"/>
              <a:gd name="connsiteY78" fmla="*/ 9989 h 10000"/>
              <a:gd name="connsiteX79" fmla="*/ 4958 w 10000"/>
              <a:gd name="connsiteY79" fmla="*/ 8160 h 10000"/>
              <a:gd name="connsiteX80" fmla="*/ 4917 w 10000"/>
              <a:gd name="connsiteY80" fmla="*/ 8454 h 10000"/>
              <a:gd name="connsiteX81" fmla="*/ 4833 w 10000"/>
              <a:gd name="connsiteY81" fmla="*/ 8070 h 10000"/>
              <a:gd name="connsiteX82" fmla="*/ 4597 w 10000"/>
              <a:gd name="connsiteY82" fmla="*/ 9574 h 10000"/>
              <a:gd name="connsiteX83" fmla="*/ 4677 w 10000"/>
              <a:gd name="connsiteY83" fmla="*/ 9344 h 10000"/>
              <a:gd name="connsiteX84" fmla="*/ 4592 w 10000"/>
              <a:gd name="connsiteY84" fmla="*/ 9296 h 10000"/>
              <a:gd name="connsiteX85" fmla="*/ 4497 w 10000"/>
              <a:gd name="connsiteY85" fmla="*/ 9324 h 10000"/>
              <a:gd name="connsiteX86" fmla="*/ 4359 w 10000"/>
              <a:gd name="connsiteY86" fmla="*/ 9527 h 10000"/>
              <a:gd name="connsiteX87" fmla="*/ 4337 w 10000"/>
              <a:gd name="connsiteY87" fmla="*/ 9352 h 10000"/>
              <a:gd name="connsiteX88" fmla="*/ 4345 w 10000"/>
              <a:gd name="connsiteY88" fmla="*/ 8344 h 10000"/>
              <a:gd name="connsiteX89" fmla="*/ 4122 w 10000"/>
              <a:gd name="connsiteY89" fmla="*/ 9225 h 10000"/>
              <a:gd name="connsiteX90" fmla="*/ 4058 w 10000"/>
              <a:gd name="connsiteY90" fmla="*/ 8647 h 10000"/>
              <a:gd name="connsiteX91" fmla="*/ 3954 w 10000"/>
              <a:gd name="connsiteY91" fmla="*/ 8542 h 10000"/>
              <a:gd name="connsiteX92" fmla="*/ 4044 w 10000"/>
              <a:gd name="connsiteY92" fmla="*/ 9184 h 10000"/>
              <a:gd name="connsiteX93" fmla="*/ 3833 w 10000"/>
              <a:gd name="connsiteY93" fmla="*/ 8454 h 10000"/>
              <a:gd name="connsiteX94" fmla="*/ 3719 w 10000"/>
              <a:gd name="connsiteY94" fmla="*/ 8550 h 10000"/>
              <a:gd name="connsiteX95" fmla="*/ 3750 w 10000"/>
              <a:gd name="connsiteY95" fmla="*/ 7685 h 10000"/>
              <a:gd name="connsiteX96" fmla="*/ 3631 w 10000"/>
              <a:gd name="connsiteY96" fmla="*/ 7808 h 10000"/>
              <a:gd name="connsiteX97" fmla="*/ 3615 w 10000"/>
              <a:gd name="connsiteY97" fmla="*/ 7808 h 10000"/>
              <a:gd name="connsiteX98" fmla="*/ 3465 w 10000"/>
              <a:gd name="connsiteY98" fmla="*/ 7843 h 10000"/>
              <a:gd name="connsiteX99" fmla="*/ 3406 w 10000"/>
              <a:gd name="connsiteY99" fmla="*/ 7247 h 10000"/>
              <a:gd name="connsiteX100" fmla="*/ 3198 w 10000"/>
              <a:gd name="connsiteY100" fmla="*/ 7151 h 10000"/>
              <a:gd name="connsiteX101" fmla="*/ 3091 w 10000"/>
              <a:gd name="connsiteY101" fmla="*/ 7209 h 10000"/>
              <a:gd name="connsiteX102" fmla="*/ 3006 w 10000"/>
              <a:gd name="connsiteY102" fmla="*/ 6805 h 10000"/>
              <a:gd name="connsiteX103" fmla="*/ 2990 w 10000"/>
              <a:gd name="connsiteY103" fmla="*/ 6805 h 10000"/>
              <a:gd name="connsiteX104" fmla="*/ 2936 w 10000"/>
              <a:gd name="connsiteY104" fmla="*/ 7342 h 10000"/>
              <a:gd name="connsiteX105" fmla="*/ 2910 w 10000"/>
              <a:gd name="connsiteY105" fmla="*/ 7305 h 10000"/>
              <a:gd name="connsiteX106" fmla="*/ 2851 w 10000"/>
              <a:gd name="connsiteY106" fmla="*/ 6400 h 10000"/>
              <a:gd name="connsiteX107" fmla="*/ 2840 w 10000"/>
              <a:gd name="connsiteY107" fmla="*/ 6400 h 10000"/>
              <a:gd name="connsiteX108" fmla="*/ 2840 w 10000"/>
              <a:gd name="connsiteY108" fmla="*/ 6650 h 10000"/>
              <a:gd name="connsiteX109" fmla="*/ 2798 w 10000"/>
              <a:gd name="connsiteY109" fmla="*/ 6495 h 10000"/>
              <a:gd name="connsiteX110" fmla="*/ 2814 w 10000"/>
              <a:gd name="connsiteY110" fmla="*/ 5899 h 10000"/>
              <a:gd name="connsiteX111" fmla="*/ 2563 w 10000"/>
              <a:gd name="connsiteY111" fmla="*/ 5744 h 10000"/>
              <a:gd name="connsiteX112" fmla="*/ 2440 w 10000"/>
              <a:gd name="connsiteY112" fmla="*/ 6052 h 10000"/>
              <a:gd name="connsiteX113" fmla="*/ 2023 w 10000"/>
              <a:gd name="connsiteY113" fmla="*/ 4396 h 10000"/>
              <a:gd name="connsiteX114" fmla="*/ 2034 w 10000"/>
              <a:gd name="connsiteY114" fmla="*/ 4644 h 10000"/>
              <a:gd name="connsiteX115" fmla="*/ 1815 w 10000"/>
              <a:gd name="connsiteY115" fmla="*/ 4512 h 10000"/>
              <a:gd name="connsiteX116" fmla="*/ 1815 w 10000"/>
              <a:gd name="connsiteY116" fmla="*/ 4355 h 10000"/>
              <a:gd name="connsiteX117" fmla="*/ 1842 w 10000"/>
              <a:gd name="connsiteY117" fmla="*/ 3892 h 10000"/>
              <a:gd name="connsiteX118" fmla="*/ 1773 w 10000"/>
              <a:gd name="connsiteY118" fmla="*/ 3603 h 10000"/>
              <a:gd name="connsiteX119" fmla="*/ 1580 w 10000"/>
              <a:gd name="connsiteY119" fmla="*/ 3354 h 10000"/>
              <a:gd name="connsiteX120" fmla="*/ 1468 w 10000"/>
              <a:gd name="connsiteY120" fmla="*/ 3546 h 10000"/>
              <a:gd name="connsiteX121" fmla="*/ 1468 w 10000"/>
              <a:gd name="connsiteY121" fmla="*/ 4299 h 10000"/>
              <a:gd name="connsiteX122" fmla="*/ 1442 w 10000"/>
              <a:gd name="connsiteY122" fmla="*/ 4355 h 10000"/>
              <a:gd name="connsiteX123" fmla="*/ 1383 w 10000"/>
              <a:gd name="connsiteY123" fmla="*/ 4355 h 10000"/>
              <a:gd name="connsiteX124" fmla="*/ 1233 w 10000"/>
              <a:gd name="connsiteY124" fmla="*/ 3798 h 10000"/>
              <a:gd name="connsiteX125" fmla="*/ 1095 w 10000"/>
              <a:gd name="connsiteY125" fmla="*/ 4760 h 10000"/>
              <a:gd name="connsiteX126" fmla="*/ 1041 w 10000"/>
              <a:gd name="connsiteY126" fmla="*/ 4704 h 10000"/>
              <a:gd name="connsiteX127" fmla="*/ 886 w 10000"/>
              <a:gd name="connsiteY127" fmla="*/ 3448 h 10000"/>
              <a:gd name="connsiteX128" fmla="*/ 721 w 10000"/>
              <a:gd name="connsiteY128" fmla="*/ 3104 h 10000"/>
              <a:gd name="connsiteX129" fmla="*/ 625 w 10000"/>
              <a:gd name="connsiteY129" fmla="*/ 3200 h 10000"/>
              <a:gd name="connsiteX130" fmla="*/ 651 w 10000"/>
              <a:gd name="connsiteY130" fmla="*/ 2755 h 10000"/>
              <a:gd name="connsiteX131" fmla="*/ 358 w 10000"/>
              <a:gd name="connsiteY131" fmla="*/ 2544 h 10000"/>
              <a:gd name="connsiteX132" fmla="*/ 416 w 10000"/>
              <a:gd name="connsiteY132" fmla="*/ 2295 h 10000"/>
              <a:gd name="connsiteX133" fmla="*/ 374 w 10000"/>
              <a:gd name="connsiteY133" fmla="*/ 2295 h 10000"/>
              <a:gd name="connsiteX134" fmla="*/ 251 w 10000"/>
              <a:gd name="connsiteY134" fmla="*/ 2544 h 10000"/>
              <a:gd name="connsiteX135" fmla="*/ 304 w 10000"/>
              <a:gd name="connsiteY135" fmla="*/ 2295 h 10000"/>
              <a:gd name="connsiteX136" fmla="*/ 320 w 10000"/>
              <a:gd name="connsiteY136" fmla="*/ 2197 h 10000"/>
              <a:gd name="connsiteX137" fmla="*/ 155 w 10000"/>
              <a:gd name="connsiteY137" fmla="*/ 2409 h 10000"/>
              <a:gd name="connsiteX138" fmla="*/ 155 w 10000"/>
              <a:gd name="connsiteY138" fmla="*/ 1155 h 10000"/>
              <a:gd name="connsiteX139" fmla="*/ 43 w 10000"/>
              <a:gd name="connsiteY139" fmla="*/ 1061 h 10000"/>
              <a:gd name="connsiteX140" fmla="*/ 0 w 10000"/>
              <a:gd name="connsiteY140" fmla="*/ 1312 h 10000"/>
              <a:gd name="connsiteX141" fmla="*/ 0 w 10000"/>
              <a:gd name="connsiteY141" fmla="*/ 0 h 10000"/>
              <a:gd name="connsiteX0" fmla="*/ 0 w 10000"/>
              <a:gd name="connsiteY0" fmla="*/ 0 h 10000"/>
              <a:gd name="connsiteX1" fmla="*/ 10000 w 10000"/>
              <a:gd name="connsiteY1" fmla="*/ 0 h 10000"/>
              <a:gd name="connsiteX2" fmla="*/ 10000 w 10000"/>
              <a:gd name="connsiteY2" fmla="*/ 7151 h 10000"/>
              <a:gd name="connsiteX3" fmla="*/ 9920 w 10000"/>
              <a:gd name="connsiteY3" fmla="*/ 6957 h 10000"/>
              <a:gd name="connsiteX4" fmla="*/ 9867 w 10000"/>
              <a:gd name="connsiteY4" fmla="*/ 7639 h 10000"/>
              <a:gd name="connsiteX5" fmla="*/ 9754 w 10000"/>
              <a:gd name="connsiteY5" fmla="*/ 7400 h 10000"/>
              <a:gd name="connsiteX6" fmla="*/ 9712 w 10000"/>
              <a:gd name="connsiteY6" fmla="*/ 8461 h 10000"/>
              <a:gd name="connsiteX7" fmla="*/ 9620 w 10000"/>
              <a:gd name="connsiteY7" fmla="*/ 9022 h 10000"/>
              <a:gd name="connsiteX8" fmla="*/ 9510 w 10000"/>
              <a:gd name="connsiteY8" fmla="*/ 8531 h 10000"/>
              <a:gd name="connsiteX9" fmla="*/ 9349 w 10000"/>
              <a:gd name="connsiteY9" fmla="*/ 9098 h 10000"/>
              <a:gd name="connsiteX10" fmla="*/ 9279 w 10000"/>
              <a:gd name="connsiteY10" fmla="*/ 8845 h 10000"/>
              <a:gd name="connsiteX11" fmla="*/ 9253 w 10000"/>
              <a:gd name="connsiteY11" fmla="*/ 8903 h 10000"/>
              <a:gd name="connsiteX12" fmla="*/ 9242 w 10000"/>
              <a:gd name="connsiteY12" fmla="*/ 9348 h 10000"/>
              <a:gd name="connsiteX13" fmla="*/ 9156 w 10000"/>
              <a:gd name="connsiteY13" fmla="*/ 9404 h 10000"/>
              <a:gd name="connsiteX14" fmla="*/ 9034 w 10000"/>
              <a:gd name="connsiteY14" fmla="*/ 8903 h 10000"/>
              <a:gd name="connsiteX15" fmla="*/ 9071 w 10000"/>
              <a:gd name="connsiteY15" fmla="*/ 8713 h 10000"/>
              <a:gd name="connsiteX16" fmla="*/ 9007 w 10000"/>
              <a:gd name="connsiteY16" fmla="*/ 8404 h 10000"/>
              <a:gd name="connsiteX17" fmla="*/ 8825 w 10000"/>
              <a:gd name="connsiteY17" fmla="*/ 8654 h 10000"/>
              <a:gd name="connsiteX18" fmla="*/ 8809 w 10000"/>
              <a:gd name="connsiteY18" fmla="*/ 8500 h 10000"/>
              <a:gd name="connsiteX19" fmla="*/ 8868 w 10000"/>
              <a:gd name="connsiteY19" fmla="*/ 8306 h 10000"/>
              <a:gd name="connsiteX20" fmla="*/ 8836 w 10000"/>
              <a:gd name="connsiteY20" fmla="*/ 8153 h 10000"/>
              <a:gd name="connsiteX21" fmla="*/ 8756 w 10000"/>
              <a:gd name="connsiteY21" fmla="*/ 8247 h 10000"/>
              <a:gd name="connsiteX22" fmla="*/ 8671 w 10000"/>
              <a:gd name="connsiteY22" fmla="*/ 7843 h 10000"/>
              <a:gd name="connsiteX23" fmla="*/ 8697 w 10000"/>
              <a:gd name="connsiteY23" fmla="*/ 7496 h 10000"/>
              <a:gd name="connsiteX24" fmla="*/ 8628 w 10000"/>
              <a:gd name="connsiteY24" fmla="*/ 7595 h 10000"/>
              <a:gd name="connsiteX25" fmla="*/ 8590 w 10000"/>
              <a:gd name="connsiteY25" fmla="*/ 8500 h 10000"/>
              <a:gd name="connsiteX26" fmla="*/ 8436 w 10000"/>
              <a:gd name="connsiteY26" fmla="*/ 8404 h 10000"/>
              <a:gd name="connsiteX27" fmla="*/ 8436 w 10000"/>
              <a:gd name="connsiteY27" fmla="*/ 8346 h 10000"/>
              <a:gd name="connsiteX28" fmla="*/ 8478 w 10000"/>
              <a:gd name="connsiteY28" fmla="*/ 8210 h 10000"/>
              <a:gd name="connsiteX29" fmla="*/ 8478 w 10000"/>
              <a:gd name="connsiteY29" fmla="*/ 8153 h 10000"/>
              <a:gd name="connsiteX30" fmla="*/ 8382 w 10000"/>
              <a:gd name="connsiteY30" fmla="*/ 7998 h 10000"/>
              <a:gd name="connsiteX31" fmla="*/ 8356 w 10000"/>
              <a:gd name="connsiteY31" fmla="*/ 8346 h 10000"/>
              <a:gd name="connsiteX32" fmla="*/ 8409 w 10000"/>
              <a:gd name="connsiteY32" fmla="*/ 8654 h 10000"/>
              <a:gd name="connsiteX33" fmla="*/ 8393 w 10000"/>
              <a:gd name="connsiteY33" fmla="*/ 8654 h 10000"/>
              <a:gd name="connsiteX34" fmla="*/ 8297 w 10000"/>
              <a:gd name="connsiteY34" fmla="*/ 8346 h 10000"/>
              <a:gd name="connsiteX35" fmla="*/ 8254 w 10000"/>
              <a:gd name="connsiteY35" fmla="*/ 7808 h 10000"/>
              <a:gd name="connsiteX36" fmla="*/ 8217 w 10000"/>
              <a:gd name="connsiteY36" fmla="*/ 7808 h 10000"/>
              <a:gd name="connsiteX37" fmla="*/ 8201 w 10000"/>
              <a:gd name="connsiteY37" fmla="*/ 7998 h 10000"/>
              <a:gd name="connsiteX38" fmla="*/ 8115 w 10000"/>
              <a:gd name="connsiteY38" fmla="*/ 7843 h 10000"/>
              <a:gd name="connsiteX39" fmla="*/ 8078 w 10000"/>
              <a:gd name="connsiteY39" fmla="*/ 8093 h 10000"/>
              <a:gd name="connsiteX40" fmla="*/ 8078 w 10000"/>
              <a:gd name="connsiteY40" fmla="*/ 7901 h 10000"/>
              <a:gd name="connsiteX41" fmla="*/ 7939 w 10000"/>
              <a:gd name="connsiteY41" fmla="*/ 8306 h 10000"/>
              <a:gd name="connsiteX42" fmla="*/ 7854 w 10000"/>
              <a:gd name="connsiteY42" fmla="*/ 8306 h 10000"/>
              <a:gd name="connsiteX43" fmla="*/ 7645 w 10000"/>
              <a:gd name="connsiteY43" fmla="*/ 8903 h 10000"/>
              <a:gd name="connsiteX44" fmla="*/ 7603 w 10000"/>
              <a:gd name="connsiteY44" fmla="*/ 8713 h 10000"/>
              <a:gd name="connsiteX45" fmla="*/ 7635 w 10000"/>
              <a:gd name="connsiteY45" fmla="*/ 9098 h 10000"/>
              <a:gd name="connsiteX46" fmla="*/ 7533 w 10000"/>
              <a:gd name="connsiteY46" fmla="*/ 9098 h 10000"/>
              <a:gd name="connsiteX47" fmla="*/ 7453 w 10000"/>
              <a:gd name="connsiteY47" fmla="*/ 9945 h 10000"/>
              <a:gd name="connsiteX48" fmla="*/ 7549 w 10000"/>
              <a:gd name="connsiteY48" fmla="*/ 8034 h 10000"/>
              <a:gd name="connsiteX49" fmla="*/ 7472 w 10000"/>
              <a:gd name="connsiteY49" fmla="*/ 8629 h 10000"/>
              <a:gd name="connsiteX50" fmla="*/ 7424 w 10000"/>
              <a:gd name="connsiteY50" fmla="*/ 9305 h 10000"/>
              <a:gd name="connsiteX51" fmla="*/ 7386 w 10000"/>
              <a:gd name="connsiteY51" fmla="*/ 8399 h 10000"/>
              <a:gd name="connsiteX52" fmla="*/ 7347 w 10000"/>
              <a:gd name="connsiteY52" fmla="*/ 8833 h 10000"/>
              <a:gd name="connsiteX53" fmla="*/ 7267 w 10000"/>
              <a:gd name="connsiteY53" fmla="*/ 8471 h 10000"/>
              <a:gd name="connsiteX54" fmla="*/ 7054 w 10000"/>
              <a:gd name="connsiteY54" fmla="*/ 8999 h 10000"/>
              <a:gd name="connsiteX55" fmla="*/ 7053 w 10000"/>
              <a:gd name="connsiteY55" fmla="*/ 7964 h 10000"/>
              <a:gd name="connsiteX56" fmla="*/ 7026 w 10000"/>
              <a:gd name="connsiteY56" fmla="*/ 8519 h 10000"/>
              <a:gd name="connsiteX57" fmla="*/ 6828 w 10000"/>
              <a:gd name="connsiteY57" fmla="*/ 8722 h 10000"/>
              <a:gd name="connsiteX58" fmla="*/ 6677 w 10000"/>
              <a:gd name="connsiteY58" fmla="*/ 8508 h 10000"/>
              <a:gd name="connsiteX59" fmla="*/ 6616 w 10000"/>
              <a:gd name="connsiteY59" fmla="*/ 8712 h 10000"/>
              <a:gd name="connsiteX60" fmla="*/ 6417 w 10000"/>
              <a:gd name="connsiteY60" fmla="*/ 8836 h 10000"/>
              <a:gd name="connsiteX61" fmla="*/ 6500 w 10000"/>
              <a:gd name="connsiteY61" fmla="*/ 8836 h 10000"/>
              <a:gd name="connsiteX62" fmla="*/ 6333 w 10000"/>
              <a:gd name="connsiteY62" fmla="*/ 9224 h 10000"/>
              <a:gd name="connsiteX63" fmla="*/ 6333 w 10000"/>
              <a:gd name="connsiteY63" fmla="*/ 8836 h 10000"/>
              <a:gd name="connsiteX64" fmla="*/ 6250 w 10000"/>
              <a:gd name="connsiteY64" fmla="*/ 8836 h 10000"/>
              <a:gd name="connsiteX65" fmla="*/ 6167 w 10000"/>
              <a:gd name="connsiteY65" fmla="*/ 8836 h 10000"/>
              <a:gd name="connsiteX66" fmla="*/ 5917 w 10000"/>
              <a:gd name="connsiteY66" fmla="*/ 8836 h 10000"/>
              <a:gd name="connsiteX67" fmla="*/ 5879 w 10000"/>
              <a:gd name="connsiteY67" fmla="*/ 8406 h 10000"/>
              <a:gd name="connsiteX68" fmla="*/ 5753 w 10000"/>
              <a:gd name="connsiteY68" fmla="*/ 8597 h 10000"/>
              <a:gd name="connsiteX69" fmla="*/ 5700 w 10000"/>
              <a:gd name="connsiteY69" fmla="*/ 8646 h 10000"/>
              <a:gd name="connsiteX70" fmla="*/ 5559 w 10000"/>
              <a:gd name="connsiteY70" fmla="*/ 8670 h 10000"/>
              <a:gd name="connsiteX71" fmla="*/ 5472 w 10000"/>
              <a:gd name="connsiteY71" fmla="*/ 8681 h 10000"/>
              <a:gd name="connsiteX72" fmla="*/ 5335 w 10000"/>
              <a:gd name="connsiteY72" fmla="*/ 9487 h 10000"/>
              <a:gd name="connsiteX73" fmla="*/ 5268 w 10000"/>
              <a:gd name="connsiteY73" fmla="*/ 8911 h 10000"/>
              <a:gd name="connsiteX74" fmla="*/ 5151 w 10000"/>
              <a:gd name="connsiteY74" fmla="*/ 8920 h 10000"/>
              <a:gd name="connsiteX75" fmla="*/ 5108 w 10000"/>
              <a:gd name="connsiteY75" fmla="*/ 9824 h 10000"/>
              <a:gd name="connsiteX76" fmla="*/ 5076 w 10000"/>
              <a:gd name="connsiteY76" fmla="*/ 9624 h 10000"/>
              <a:gd name="connsiteX77" fmla="*/ 5000 w 10000"/>
              <a:gd name="connsiteY77" fmla="*/ 9608 h 10000"/>
              <a:gd name="connsiteX78" fmla="*/ 5083 w 10000"/>
              <a:gd name="connsiteY78" fmla="*/ 8836 h 10000"/>
              <a:gd name="connsiteX79" fmla="*/ 5083 w 10000"/>
              <a:gd name="connsiteY79" fmla="*/ 9989 h 10000"/>
              <a:gd name="connsiteX80" fmla="*/ 4958 w 10000"/>
              <a:gd name="connsiteY80" fmla="*/ 8160 h 10000"/>
              <a:gd name="connsiteX81" fmla="*/ 4917 w 10000"/>
              <a:gd name="connsiteY81" fmla="*/ 8454 h 10000"/>
              <a:gd name="connsiteX82" fmla="*/ 4833 w 10000"/>
              <a:gd name="connsiteY82" fmla="*/ 8070 h 10000"/>
              <a:gd name="connsiteX83" fmla="*/ 4597 w 10000"/>
              <a:gd name="connsiteY83" fmla="*/ 9574 h 10000"/>
              <a:gd name="connsiteX84" fmla="*/ 4677 w 10000"/>
              <a:gd name="connsiteY84" fmla="*/ 9344 h 10000"/>
              <a:gd name="connsiteX85" fmla="*/ 4592 w 10000"/>
              <a:gd name="connsiteY85" fmla="*/ 9296 h 10000"/>
              <a:gd name="connsiteX86" fmla="*/ 4497 w 10000"/>
              <a:gd name="connsiteY86" fmla="*/ 9324 h 10000"/>
              <a:gd name="connsiteX87" fmla="*/ 4359 w 10000"/>
              <a:gd name="connsiteY87" fmla="*/ 9527 h 10000"/>
              <a:gd name="connsiteX88" fmla="*/ 4337 w 10000"/>
              <a:gd name="connsiteY88" fmla="*/ 9352 h 10000"/>
              <a:gd name="connsiteX89" fmla="*/ 4345 w 10000"/>
              <a:gd name="connsiteY89" fmla="*/ 8344 h 10000"/>
              <a:gd name="connsiteX90" fmla="*/ 4122 w 10000"/>
              <a:gd name="connsiteY90" fmla="*/ 9225 h 10000"/>
              <a:gd name="connsiteX91" fmla="*/ 4058 w 10000"/>
              <a:gd name="connsiteY91" fmla="*/ 8647 h 10000"/>
              <a:gd name="connsiteX92" fmla="*/ 3954 w 10000"/>
              <a:gd name="connsiteY92" fmla="*/ 8542 h 10000"/>
              <a:gd name="connsiteX93" fmla="*/ 4044 w 10000"/>
              <a:gd name="connsiteY93" fmla="*/ 9184 h 10000"/>
              <a:gd name="connsiteX94" fmla="*/ 3833 w 10000"/>
              <a:gd name="connsiteY94" fmla="*/ 8454 h 10000"/>
              <a:gd name="connsiteX95" fmla="*/ 3719 w 10000"/>
              <a:gd name="connsiteY95" fmla="*/ 8550 h 10000"/>
              <a:gd name="connsiteX96" fmla="*/ 3750 w 10000"/>
              <a:gd name="connsiteY96" fmla="*/ 7685 h 10000"/>
              <a:gd name="connsiteX97" fmla="*/ 3631 w 10000"/>
              <a:gd name="connsiteY97" fmla="*/ 7808 h 10000"/>
              <a:gd name="connsiteX98" fmla="*/ 3615 w 10000"/>
              <a:gd name="connsiteY98" fmla="*/ 7808 h 10000"/>
              <a:gd name="connsiteX99" fmla="*/ 3465 w 10000"/>
              <a:gd name="connsiteY99" fmla="*/ 7843 h 10000"/>
              <a:gd name="connsiteX100" fmla="*/ 3406 w 10000"/>
              <a:gd name="connsiteY100" fmla="*/ 7247 h 10000"/>
              <a:gd name="connsiteX101" fmla="*/ 3198 w 10000"/>
              <a:gd name="connsiteY101" fmla="*/ 7151 h 10000"/>
              <a:gd name="connsiteX102" fmla="*/ 3091 w 10000"/>
              <a:gd name="connsiteY102" fmla="*/ 7209 h 10000"/>
              <a:gd name="connsiteX103" fmla="*/ 3006 w 10000"/>
              <a:gd name="connsiteY103" fmla="*/ 6805 h 10000"/>
              <a:gd name="connsiteX104" fmla="*/ 2990 w 10000"/>
              <a:gd name="connsiteY104" fmla="*/ 6805 h 10000"/>
              <a:gd name="connsiteX105" fmla="*/ 2936 w 10000"/>
              <a:gd name="connsiteY105" fmla="*/ 7342 h 10000"/>
              <a:gd name="connsiteX106" fmla="*/ 2910 w 10000"/>
              <a:gd name="connsiteY106" fmla="*/ 7305 h 10000"/>
              <a:gd name="connsiteX107" fmla="*/ 2851 w 10000"/>
              <a:gd name="connsiteY107" fmla="*/ 6400 h 10000"/>
              <a:gd name="connsiteX108" fmla="*/ 2840 w 10000"/>
              <a:gd name="connsiteY108" fmla="*/ 6400 h 10000"/>
              <a:gd name="connsiteX109" fmla="*/ 2840 w 10000"/>
              <a:gd name="connsiteY109" fmla="*/ 6650 h 10000"/>
              <a:gd name="connsiteX110" fmla="*/ 2798 w 10000"/>
              <a:gd name="connsiteY110" fmla="*/ 6495 h 10000"/>
              <a:gd name="connsiteX111" fmla="*/ 2814 w 10000"/>
              <a:gd name="connsiteY111" fmla="*/ 5899 h 10000"/>
              <a:gd name="connsiteX112" fmla="*/ 2563 w 10000"/>
              <a:gd name="connsiteY112" fmla="*/ 5744 h 10000"/>
              <a:gd name="connsiteX113" fmla="*/ 2440 w 10000"/>
              <a:gd name="connsiteY113" fmla="*/ 6052 h 10000"/>
              <a:gd name="connsiteX114" fmla="*/ 2023 w 10000"/>
              <a:gd name="connsiteY114" fmla="*/ 4396 h 10000"/>
              <a:gd name="connsiteX115" fmla="*/ 2034 w 10000"/>
              <a:gd name="connsiteY115" fmla="*/ 4644 h 10000"/>
              <a:gd name="connsiteX116" fmla="*/ 1815 w 10000"/>
              <a:gd name="connsiteY116" fmla="*/ 4512 h 10000"/>
              <a:gd name="connsiteX117" fmla="*/ 1815 w 10000"/>
              <a:gd name="connsiteY117" fmla="*/ 4355 h 10000"/>
              <a:gd name="connsiteX118" fmla="*/ 1842 w 10000"/>
              <a:gd name="connsiteY118" fmla="*/ 3892 h 10000"/>
              <a:gd name="connsiteX119" fmla="*/ 1773 w 10000"/>
              <a:gd name="connsiteY119" fmla="*/ 3603 h 10000"/>
              <a:gd name="connsiteX120" fmla="*/ 1580 w 10000"/>
              <a:gd name="connsiteY120" fmla="*/ 3354 h 10000"/>
              <a:gd name="connsiteX121" fmla="*/ 1468 w 10000"/>
              <a:gd name="connsiteY121" fmla="*/ 3546 h 10000"/>
              <a:gd name="connsiteX122" fmla="*/ 1468 w 10000"/>
              <a:gd name="connsiteY122" fmla="*/ 4299 h 10000"/>
              <a:gd name="connsiteX123" fmla="*/ 1442 w 10000"/>
              <a:gd name="connsiteY123" fmla="*/ 4355 h 10000"/>
              <a:gd name="connsiteX124" fmla="*/ 1383 w 10000"/>
              <a:gd name="connsiteY124" fmla="*/ 4355 h 10000"/>
              <a:gd name="connsiteX125" fmla="*/ 1233 w 10000"/>
              <a:gd name="connsiteY125" fmla="*/ 3798 h 10000"/>
              <a:gd name="connsiteX126" fmla="*/ 1095 w 10000"/>
              <a:gd name="connsiteY126" fmla="*/ 4760 h 10000"/>
              <a:gd name="connsiteX127" fmla="*/ 1041 w 10000"/>
              <a:gd name="connsiteY127" fmla="*/ 4704 h 10000"/>
              <a:gd name="connsiteX128" fmla="*/ 886 w 10000"/>
              <a:gd name="connsiteY128" fmla="*/ 3448 h 10000"/>
              <a:gd name="connsiteX129" fmla="*/ 721 w 10000"/>
              <a:gd name="connsiteY129" fmla="*/ 3104 h 10000"/>
              <a:gd name="connsiteX130" fmla="*/ 625 w 10000"/>
              <a:gd name="connsiteY130" fmla="*/ 3200 h 10000"/>
              <a:gd name="connsiteX131" fmla="*/ 651 w 10000"/>
              <a:gd name="connsiteY131" fmla="*/ 2755 h 10000"/>
              <a:gd name="connsiteX132" fmla="*/ 358 w 10000"/>
              <a:gd name="connsiteY132" fmla="*/ 2544 h 10000"/>
              <a:gd name="connsiteX133" fmla="*/ 416 w 10000"/>
              <a:gd name="connsiteY133" fmla="*/ 2295 h 10000"/>
              <a:gd name="connsiteX134" fmla="*/ 374 w 10000"/>
              <a:gd name="connsiteY134" fmla="*/ 2295 h 10000"/>
              <a:gd name="connsiteX135" fmla="*/ 251 w 10000"/>
              <a:gd name="connsiteY135" fmla="*/ 2544 h 10000"/>
              <a:gd name="connsiteX136" fmla="*/ 304 w 10000"/>
              <a:gd name="connsiteY136" fmla="*/ 2295 h 10000"/>
              <a:gd name="connsiteX137" fmla="*/ 320 w 10000"/>
              <a:gd name="connsiteY137" fmla="*/ 2197 h 10000"/>
              <a:gd name="connsiteX138" fmla="*/ 155 w 10000"/>
              <a:gd name="connsiteY138" fmla="*/ 2409 h 10000"/>
              <a:gd name="connsiteX139" fmla="*/ 155 w 10000"/>
              <a:gd name="connsiteY139" fmla="*/ 1155 h 10000"/>
              <a:gd name="connsiteX140" fmla="*/ 43 w 10000"/>
              <a:gd name="connsiteY140" fmla="*/ 1061 h 10000"/>
              <a:gd name="connsiteX141" fmla="*/ 0 w 10000"/>
              <a:gd name="connsiteY141" fmla="*/ 1312 h 10000"/>
              <a:gd name="connsiteX142" fmla="*/ 0 w 10000"/>
              <a:gd name="connsiteY142" fmla="*/ 0 h 10000"/>
              <a:gd name="connsiteX0" fmla="*/ 0 w 10000"/>
              <a:gd name="connsiteY0" fmla="*/ 0 h 10000"/>
              <a:gd name="connsiteX1" fmla="*/ 10000 w 10000"/>
              <a:gd name="connsiteY1" fmla="*/ 0 h 10000"/>
              <a:gd name="connsiteX2" fmla="*/ 10000 w 10000"/>
              <a:gd name="connsiteY2" fmla="*/ 7151 h 10000"/>
              <a:gd name="connsiteX3" fmla="*/ 9920 w 10000"/>
              <a:gd name="connsiteY3" fmla="*/ 6957 h 10000"/>
              <a:gd name="connsiteX4" fmla="*/ 9867 w 10000"/>
              <a:gd name="connsiteY4" fmla="*/ 7639 h 10000"/>
              <a:gd name="connsiteX5" fmla="*/ 9754 w 10000"/>
              <a:gd name="connsiteY5" fmla="*/ 7400 h 10000"/>
              <a:gd name="connsiteX6" fmla="*/ 9652 w 10000"/>
              <a:gd name="connsiteY6" fmla="*/ 8031 h 10000"/>
              <a:gd name="connsiteX7" fmla="*/ 9620 w 10000"/>
              <a:gd name="connsiteY7" fmla="*/ 9022 h 10000"/>
              <a:gd name="connsiteX8" fmla="*/ 9510 w 10000"/>
              <a:gd name="connsiteY8" fmla="*/ 8531 h 10000"/>
              <a:gd name="connsiteX9" fmla="*/ 9349 w 10000"/>
              <a:gd name="connsiteY9" fmla="*/ 9098 h 10000"/>
              <a:gd name="connsiteX10" fmla="*/ 9279 w 10000"/>
              <a:gd name="connsiteY10" fmla="*/ 8845 h 10000"/>
              <a:gd name="connsiteX11" fmla="*/ 9253 w 10000"/>
              <a:gd name="connsiteY11" fmla="*/ 8903 h 10000"/>
              <a:gd name="connsiteX12" fmla="*/ 9242 w 10000"/>
              <a:gd name="connsiteY12" fmla="*/ 9348 h 10000"/>
              <a:gd name="connsiteX13" fmla="*/ 9156 w 10000"/>
              <a:gd name="connsiteY13" fmla="*/ 9404 h 10000"/>
              <a:gd name="connsiteX14" fmla="*/ 9034 w 10000"/>
              <a:gd name="connsiteY14" fmla="*/ 8903 h 10000"/>
              <a:gd name="connsiteX15" fmla="*/ 9071 w 10000"/>
              <a:gd name="connsiteY15" fmla="*/ 8713 h 10000"/>
              <a:gd name="connsiteX16" fmla="*/ 9007 w 10000"/>
              <a:gd name="connsiteY16" fmla="*/ 8404 h 10000"/>
              <a:gd name="connsiteX17" fmla="*/ 8825 w 10000"/>
              <a:gd name="connsiteY17" fmla="*/ 8654 h 10000"/>
              <a:gd name="connsiteX18" fmla="*/ 8809 w 10000"/>
              <a:gd name="connsiteY18" fmla="*/ 8500 h 10000"/>
              <a:gd name="connsiteX19" fmla="*/ 8868 w 10000"/>
              <a:gd name="connsiteY19" fmla="*/ 8306 h 10000"/>
              <a:gd name="connsiteX20" fmla="*/ 8836 w 10000"/>
              <a:gd name="connsiteY20" fmla="*/ 8153 h 10000"/>
              <a:gd name="connsiteX21" fmla="*/ 8756 w 10000"/>
              <a:gd name="connsiteY21" fmla="*/ 8247 h 10000"/>
              <a:gd name="connsiteX22" fmla="*/ 8671 w 10000"/>
              <a:gd name="connsiteY22" fmla="*/ 7843 h 10000"/>
              <a:gd name="connsiteX23" fmla="*/ 8697 w 10000"/>
              <a:gd name="connsiteY23" fmla="*/ 7496 h 10000"/>
              <a:gd name="connsiteX24" fmla="*/ 8628 w 10000"/>
              <a:gd name="connsiteY24" fmla="*/ 7595 h 10000"/>
              <a:gd name="connsiteX25" fmla="*/ 8590 w 10000"/>
              <a:gd name="connsiteY25" fmla="*/ 8500 h 10000"/>
              <a:gd name="connsiteX26" fmla="*/ 8436 w 10000"/>
              <a:gd name="connsiteY26" fmla="*/ 8404 h 10000"/>
              <a:gd name="connsiteX27" fmla="*/ 8436 w 10000"/>
              <a:gd name="connsiteY27" fmla="*/ 8346 h 10000"/>
              <a:gd name="connsiteX28" fmla="*/ 8478 w 10000"/>
              <a:gd name="connsiteY28" fmla="*/ 8210 h 10000"/>
              <a:gd name="connsiteX29" fmla="*/ 8478 w 10000"/>
              <a:gd name="connsiteY29" fmla="*/ 8153 h 10000"/>
              <a:gd name="connsiteX30" fmla="*/ 8382 w 10000"/>
              <a:gd name="connsiteY30" fmla="*/ 7998 h 10000"/>
              <a:gd name="connsiteX31" fmla="*/ 8356 w 10000"/>
              <a:gd name="connsiteY31" fmla="*/ 8346 h 10000"/>
              <a:gd name="connsiteX32" fmla="*/ 8409 w 10000"/>
              <a:gd name="connsiteY32" fmla="*/ 8654 h 10000"/>
              <a:gd name="connsiteX33" fmla="*/ 8393 w 10000"/>
              <a:gd name="connsiteY33" fmla="*/ 8654 h 10000"/>
              <a:gd name="connsiteX34" fmla="*/ 8297 w 10000"/>
              <a:gd name="connsiteY34" fmla="*/ 8346 h 10000"/>
              <a:gd name="connsiteX35" fmla="*/ 8254 w 10000"/>
              <a:gd name="connsiteY35" fmla="*/ 7808 h 10000"/>
              <a:gd name="connsiteX36" fmla="*/ 8217 w 10000"/>
              <a:gd name="connsiteY36" fmla="*/ 7808 h 10000"/>
              <a:gd name="connsiteX37" fmla="*/ 8201 w 10000"/>
              <a:gd name="connsiteY37" fmla="*/ 7998 h 10000"/>
              <a:gd name="connsiteX38" fmla="*/ 8115 w 10000"/>
              <a:gd name="connsiteY38" fmla="*/ 7843 h 10000"/>
              <a:gd name="connsiteX39" fmla="*/ 8078 w 10000"/>
              <a:gd name="connsiteY39" fmla="*/ 8093 h 10000"/>
              <a:gd name="connsiteX40" fmla="*/ 8078 w 10000"/>
              <a:gd name="connsiteY40" fmla="*/ 7901 h 10000"/>
              <a:gd name="connsiteX41" fmla="*/ 7939 w 10000"/>
              <a:gd name="connsiteY41" fmla="*/ 8306 h 10000"/>
              <a:gd name="connsiteX42" fmla="*/ 7854 w 10000"/>
              <a:gd name="connsiteY42" fmla="*/ 8306 h 10000"/>
              <a:gd name="connsiteX43" fmla="*/ 7645 w 10000"/>
              <a:gd name="connsiteY43" fmla="*/ 8903 h 10000"/>
              <a:gd name="connsiteX44" fmla="*/ 7603 w 10000"/>
              <a:gd name="connsiteY44" fmla="*/ 8713 h 10000"/>
              <a:gd name="connsiteX45" fmla="*/ 7635 w 10000"/>
              <a:gd name="connsiteY45" fmla="*/ 9098 h 10000"/>
              <a:gd name="connsiteX46" fmla="*/ 7533 w 10000"/>
              <a:gd name="connsiteY46" fmla="*/ 9098 h 10000"/>
              <a:gd name="connsiteX47" fmla="*/ 7453 w 10000"/>
              <a:gd name="connsiteY47" fmla="*/ 9945 h 10000"/>
              <a:gd name="connsiteX48" fmla="*/ 7549 w 10000"/>
              <a:gd name="connsiteY48" fmla="*/ 8034 h 10000"/>
              <a:gd name="connsiteX49" fmla="*/ 7472 w 10000"/>
              <a:gd name="connsiteY49" fmla="*/ 8629 h 10000"/>
              <a:gd name="connsiteX50" fmla="*/ 7424 w 10000"/>
              <a:gd name="connsiteY50" fmla="*/ 9305 h 10000"/>
              <a:gd name="connsiteX51" fmla="*/ 7386 w 10000"/>
              <a:gd name="connsiteY51" fmla="*/ 8399 h 10000"/>
              <a:gd name="connsiteX52" fmla="*/ 7347 w 10000"/>
              <a:gd name="connsiteY52" fmla="*/ 8833 h 10000"/>
              <a:gd name="connsiteX53" fmla="*/ 7267 w 10000"/>
              <a:gd name="connsiteY53" fmla="*/ 8471 h 10000"/>
              <a:gd name="connsiteX54" fmla="*/ 7054 w 10000"/>
              <a:gd name="connsiteY54" fmla="*/ 8999 h 10000"/>
              <a:gd name="connsiteX55" fmla="*/ 7053 w 10000"/>
              <a:gd name="connsiteY55" fmla="*/ 7964 h 10000"/>
              <a:gd name="connsiteX56" fmla="*/ 7026 w 10000"/>
              <a:gd name="connsiteY56" fmla="*/ 8519 h 10000"/>
              <a:gd name="connsiteX57" fmla="*/ 6828 w 10000"/>
              <a:gd name="connsiteY57" fmla="*/ 8722 h 10000"/>
              <a:gd name="connsiteX58" fmla="*/ 6677 w 10000"/>
              <a:gd name="connsiteY58" fmla="*/ 8508 h 10000"/>
              <a:gd name="connsiteX59" fmla="*/ 6616 w 10000"/>
              <a:gd name="connsiteY59" fmla="*/ 8712 h 10000"/>
              <a:gd name="connsiteX60" fmla="*/ 6417 w 10000"/>
              <a:gd name="connsiteY60" fmla="*/ 8836 h 10000"/>
              <a:gd name="connsiteX61" fmla="*/ 6500 w 10000"/>
              <a:gd name="connsiteY61" fmla="*/ 8836 h 10000"/>
              <a:gd name="connsiteX62" fmla="*/ 6333 w 10000"/>
              <a:gd name="connsiteY62" fmla="*/ 9224 h 10000"/>
              <a:gd name="connsiteX63" fmla="*/ 6333 w 10000"/>
              <a:gd name="connsiteY63" fmla="*/ 8836 h 10000"/>
              <a:gd name="connsiteX64" fmla="*/ 6250 w 10000"/>
              <a:gd name="connsiteY64" fmla="*/ 8836 h 10000"/>
              <a:gd name="connsiteX65" fmla="*/ 6167 w 10000"/>
              <a:gd name="connsiteY65" fmla="*/ 8836 h 10000"/>
              <a:gd name="connsiteX66" fmla="*/ 5917 w 10000"/>
              <a:gd name="connsiteY66" fmla="*/ 8836 h 10000"/>
              <a:gd name="connsiteX67" fmla="*/ 5879 w 10000"/>
              <a:gd name="connsiteY67" fmla="*/ 8406 h 10000"/>
              <a:gd name="connsiteX68" fmla="*/ 5753 w 10000"/>
              <a:gd name="connsiteY68" fmla="*/ 8597 h 10000"/>
              <a:gd name="connsiteX69" fmla="*/ 5700 w 10000"/>
              <a:gd name="connsiteY69" fmla="*/ 8646 h 10000"/>
              <a:gd name="connsiteX70" fmla="*/ 5559 w 10000"/>
              <a:gd name="connsiteY70" fmla="*/ 8670 h 10000"/>
              <a:gd name="connsiteX71" fmla="*/ 5472 w 10000"/>
              <a:gd name="connsiteY71" fmla="*/ 8681 h 10000"/>
              <a:gd name="connsiteX72" fmla="*/ 5335 w 10000"/>
              <a:gd name="connsiteY72" fmla="*/ 9487 h 10000"/>
              <a:gd name="connsiteX73" fmla="*/ 5268 w 10000"/>
              <a:gd name="connsiteY73" fmla="*/ 8911 h 10000"/>
              <a:gd name="connsiteX74" fmla="*/ 5151 w 10000"/>
              <a:gd name="connsiteY74" fmla="*/ 8920 h 10000"/>
              <a:gd name="connsiteX75" fmla="*/ 5108 w 10000"/>
              <a:gd name="connsiteY75" fmla="*/ 9824 h 10000"/>
              <a:gd name="connsiteX76" fmla="*/ 5076 w 10000"/>
              <a:gd name="connsiteY76" fmla="*/ 9624 h 10000"/>
              <a:gd name="connsiteX77" fmla="*/ 5000 w 10000"/>
              <a:gd name="connsiteY77" fmla="*/ 9608 h 10000"/>
              <a:gd name="connsiteX78" fmla="*/ 5083 w 10000"/>
              <a:gd name="connsiteY78" fmla="*/ 8836 h 10000"/>
              <a:gd name="connsiteX79" fmla="*/ 5083 w 10000"/>
              <a:gd name="connsiteY79" fmla="*/ 9989 h 10000"/>
              <a:gd name="connsiteX80" fmla="*/ 4958 w 10000"/>
              <a:gd name="connsiteY80" fmla="*/ 8160 h 10000"/>
              <a:gd name="connsiteX81" fmla="*/ 4917 w 10000"/>
              <a:gd name="connsiteY81" fmla="*/ 8454 h 10000"/>
              <a:gd name="connsiteX82" fmla="*/ 4833 w 10000"/>
              <a:gd name="connsiteY82" fmla="*/ 8070 h 10000"/>
              <a:gd name="connsiteX83" fmla="*/ 4597 w 10000"/>
              <a:gd name="connsiteY83" fmla="*/ 9574 h 10000"/>
              <a:gd name="connsiteX84" fmla="*/ 4677 w 10000"/>
              <a:gd name="connsiteY84" fmla="*/ 9344 h 10000"/>
              <a:gd name="connsiteX85" fmla="*/ 4592 w 10000"/>
              <a:gd name="connsiteY85" fmla="*/ 9296 h 10000"/>
              <a:gd name="connsiteX86" fmla="*/ 4497 w 10000"/>
              <a:gd name="connsiteY86" fmla="*/ 9324 h 10000"/>
              <a:gd name="connsiteX87" fmla="*/ 4359 w 10000"/>
              <a:gd name="connsiteY87" fmla="*/ 9527 h 10000"/>
              <a:gd name="connsiteX88" fmla="*/ 4337 w 10000"/>
              <a:gd name="connsiteY88" fmla="*/ 9352 h 10000"/>
              <a:gd name="connsiteX89" fmla="*/ 4345 w 10000"/>
              <a:gd name="connsiteY89" fmla="*/ 8344 h 10000"/>
              <a:gd name="connsiteX90" fmla="*/ 4122 w 10000"/>
              <a:gd name="connsiteY90" fmla="*/ 9225 h 10000"/>
              <a:gd name="connsiteX91" fmla="*/ 4058 w 10000"/>
              <a:gd name="connsiteY91" fmla="*/ 8647 h 10000"/>
              <a:gd name="connsiteX92" fmla="*/ 3954 w 10000"/>
              <a:gd name="connsiteY92" fmla="*/ 8542 h 10000"/>
              <a:gd name="connsiteX93" fmla="*/ 4044 w 10000"/>
              <a:gd name="connsiteY93" fmla="*/ 9184 h 10000"/>
              <a:gd name="connsiteX94" fmla="*/ 3833 w 10000"/>
              <a:gd name="connsiteY94" fmla="*/ 8454 h 10000"/>
              <a:gd name="connsiteX95" fmla="*/ 3719 w 10000"/>
              <a:gd name="connsiteY95" fmla="*/ 8550 h 10000"/>
              <a:gd name="connsiteX96" fmla="*/ 3750 w 10000"/>
              <a:gd name="connsiteY96" fmla="*/ 7685 h 10000"/>
              <a:gd name="connsiteX97" fmla="*/ 3631 w 10000"/>
              <a:gd name="connsiteY97" fmla="*/ 7808 h 10000"/>
              <a:gd name="connsiteX98" fmla="*/ 3615 w 10000"/>
              <a:gd name="connsiteY98" fmla="*/ 7808 h 10000"/>
              <a:gd name="connsiteX99" fmla="*/ 3465 w 10000"/>
              <a:gd name="connsiteY99" fmla="*/ 7843 h 10000"/>
              <a:gd name="connsiteX100" fmla="*/ 3406 w 10000"/>
              <a:gd name="connsiteY100" fmla="*/ 7247 h 10000"/>
              <a:gd name="connsiteX101" fmla="*/ 3198 w 10000"/>
              <a:gd name="connsiteY101" fmla="*/ 7151 h 10000"/>
              <a:gd name="connsiteX102" fmla="*/ 3091 w 10000"/>
              <a:gd name="connsiteY102" fmla="*/ 7209 h 10000"/>
              <a:gd name="connsiteX103" fmla="*/ 3006 w 10000"/>
              <a:gd name="connsiteY103" fmla="*/ 6805 h 10000"/>
              <a:gd name="connsiteX104" fmla="*/ 2990 w 10000"/>
              <a:gd name="connsiteY104" fmla="*/ 6805 h 10000"/>
              <a:gd name="connsiteX105" fmla="*/ 2936 w 10000"/>
              <a:gd name="connsiteY105" fmla="*/ 7342 h 10000"/>
              <a:gd name="connsiteX106" fmla="*/ 2910 w 10000"/>
              <a:gd name="connsiteY106" fmla="*/ 7305 h 10000"/>
              <a:gd name="connsiteX107" fmla="*/ 2851 w 10000"/>
              <a:gd name="connsiteY107" fmla="*/ 6400 h 10000"/>
              <a:gd name="connsiteX108" fmla="*/ 2840 w 10000"/>
              <a:gd name="connsiteY108" fmla="*/ 6400 h 10000"/>
              <a:gd name="connsiteX109" fmla="*/ 2840 w 10000"/>
              <a:gd name="connsiteY109" fmla="*/ 6650 h 10000"/>
              <a:gd name="connsiteX110" fmla="*/ 2798 w 10000"/>
              <a:gd name="connsiteY110" fmla="*/ 6495 h 10000"/>
              <a:gd name="connsiteX111" fmla="*/ 2814 w 10000"/>
              <a:gd name="connsiteY111" fmla="*/ 5899 h 10000"/>
              <a:gd name="connsiteX112" fmla="*/ 2563 w 10000"/>
              <a:gd name="connsiteY112" fmla="*/ 5744 h 10000"/>
              <a:gd name="connsiteX113" fmla="*/ 2440 w 10000"/>
              <a:gd name="connsiteY113" fmla="*/ 6052 h 10000"/>
              <a:gd name="connsiteX114" fmla="*/ 2023 w 10000"/>
              <a:gd name="connsiteY114" fmla="*/ 4396 h 10000"/>
              <a:gd name="connsiteX115" fmla="*/ 2034 w 10000"/>
              <a:gd name="connsiteY115" fmla="*/ 4644 h 10000"/>
              <a:gd name="connsiteX116" fmla="*/ 1815 w 10000"/>
              <a:gd name="connsiteY116" fmla="*/ 4512 h 10000"/>
              <a:gd name="connsiteX117" fmla="*/ 1815 w 10000"/>
              <a:gd name="connsiteY117" fmla="*/ 4355 h 10000"/>
              <a:gd name="connsiteX118" fmla="*/ 1842 w 10000"/>
              <a:gd name="connsiteY118" fmla="*/ 3892 h 10000"/>
              <a:gd name="connsiteX119" fmla="*/ 1773 w 10000"/>
              <a:gd name="connsiteY119" fmla="*/ 3603 h 10000"/>
              <a:gd name="connsiteX120" fmla="*/ 1580 w 10000"/>
              <a:gd name="connsiteY120" fmla="*/ 3354 h 10000"/>
              <a:gd name="connsiteX121" fmla="*/ 1468 w 10000"/>
              <a:gd name="connsiteY121" fmla="*/ 3546 h 10000"/>
              <a:gd name="connsiteX122" fmla="*/ 1468 w 10000"/>
              <a:gd name="connsiteY122" fmla="*/ 4299 h 10000"/>
              <a:gd name="connsiteX123" fmla="*/ 1442 w 10000"/>
              <a:gd name="connsiteY123" fmla="*/ 4355 h 10000"/>
              <a:gd name="connsiteX124" fmla="*/ 1383 w 10000"/>
              <a:gd name="connsiteY124" fmla="*/ 4355 h 10000"/>
              <a:gd name="connsiteX125" fmla="*/ 1233 w 10000"/>
              <a:gd name="connsiteY125" fmla="*/ 3798 h 10000"/>
              <a:gd name="connsiteX126" fmla="*/ 1095 w 10000"/>
              <a:gd name="connsiteY126" fmla="*/ 4760 h 10000"/>
              <a:gd name="connsiteX127" fmla="*/ 1041 w 10000"/>
              <a:gd name="connsiteY127" fmla="*/ 4704 h 10000"/>
              <a:gd name="connsiteX128" fmla="*/ 886 w 10000"/>
              <a:gd name="connsiteY128" fmla="*/ 3448 h 10000"/>
              <a:gd name="connsiteX129" fmla="*/ 721 w 10000"/>
              <a:gd name="connsiteY129" fmla="*/ 3104 h 10000"/>
              <a:gd name="connsiteX130" fmla="*/ 625 w 10000"/>
              <a:gd name="connsiteY130" fmla="*/ 3200 h 10000"/>
              <a:gd name="connsiteX131" fmla="*/ 651 w 10000"/>
              <a:gd name="connsiteY131" fmla="*/ 2755 h 10000"/>
              <a:gd name="connsiteX132" fmla="*/ 358 w 10000"/>
              <a:gd name="connsiteY132" fmla="*/ 2544 h 10000"/>
              <a:gd name="connsiteX133" fmla="*/ 416 w 10000"/>
              <a:gd name="connsiteY133" fmla="*/ 2295 h 10000"/>
              <a:gd name="connsiteX134" fmla="*/ 374 w 10000"/>
              <a:gd name="connsiteY134" fmla="*/ 2295 h 10000"/>
              <a:gd name="connsiteX135" fmla="*/ 251 w 10000"/>
              <a:gd name="connsiteY135" fmla="*/ 2544 h 10000"/>
              <a:gd name="connsiteX136" fmla="*/ 304 w 10000"/>
              <a:gd name="connsiteY136" fmla="*/ 2295 h 10000"/>
              <a:gd name="connsiteX137" fmla="*/ 320 w 10000"/>
              <a:gd name="connsiteY137" fmla="*/ 2197 h 10000"/>
              <a:gd name="connsiteX138" fmla="*/ 155 w 10000"/>
              <a:gd name="connsiteY138" fmla="*/ 2409 h 10000"/>
              <a:gd name="connsiteX139" fmla="*/ 155 w 10000"/>
              <a:gd name="connsiteY139" fmla="*/ 1155 h 10000"/>
              <a:gd name="connsiteX140" fmla="*/ 43 w 10000"/>
              <a:gd name="connsiteY140" fmla="*/ 1061 h 10000"/>
              <a:gd name="connsiteX141" fmla="*/ 0 w 10000"/>
              <a:gd name="connsiteY141" fmla="*/ 1312 h 10000"/>
              <a:gd name="connsiteX142" fmla="*/ 0 w 10000"/>
              <a:gd name="connsiteY142" fmla="*/ 0 h 10000"/>
              <a:gd name="connsiteX0" fmla="*/ 0 w 10000"/>
              <a:gd name="connsiteY0" fmla="*/ 0 h 9989"/>
              <a:gd name="connsiteX1" fmla="*/ 10000 w 10000"/>
              <a:gd name="connsiteY1" fmla="*/ 0 h 9989"/>
              <a:gd name="connsiteX2" fmla="*/ 10000 w 10000"/>
              <a:gd name="connsiteY2" fmla="*/ 7151 h 9989"/>
              <a:gd name="connsiteX3" fmla="*/ 9920 w 10000"/>
              <a:gd name="connsiteY3" fmla="*/ 6957 h 9989"/>
              <a:gd name="connsiteX4" fmla="*/ 9867 w 10000"/>
              <a:gd name="connsiteY4" fmla="*/ 7639 h 9989"/>
              <a:gd name="connsiteX5" fmla="*/ 9754 w 10000"/>
              <a:gd name="connsiteY5" fmla="*/ 7400 h 9989"/>
              <a:gd name="connsiteX6" fmla="*/ 9652 w 10000"/>
              <a:gd name="connsiteY6" fmla="*/ 8031 h 9989"/>
              <a:gd name="connsiteX7" fmla="*/ 9620 w 10000"/>
              <a:gd name="connsiteY7" fmla="*/ 9022 h 9989"/>
              <a:gd name="connsiteX8" fmla="*/ 9510 w 10000"/>
              <a:gd name="connsiteY8" fmla="*/ 8531 h 9989"/>
              <a:gd name="connsiteX9" fmla="*/ 9349 w 10000"/>
              <a:gd name="connsiteY9" fmla="*/ 9098 h 9989"/>
              <a:gd name="connsiteX10" fmla="*/ 9279 w 10000"/>
              <a:gd name="connsiteY10" fmla="*/ 8845 h 9989"/>
              <a:gd name="connsiteX11" fmla="*/ 9253 w 10000"/>
              <a:gd name="connsiteY11" fmla="*/ 8903 h 9989"/>
              <a:gd name="connsiteX12" fmla="*/ 9242 w 10000"/>
              <a:gd name="connsiteY12" fmla="*/ 9348 h 9989"/>
              <a:gd name="connsiteX13" fmla="*/ 9156 w 10000"/>
              <a:gd name="connsiteY13" fmla="*/ 9404 h 9989"/>
              <a:gd name="connsiteX14" fmla="*/ 9034 w 10000"/>
              <a:gd name="connsiteY14" fmla="*/ 8903 h 9989"/>
              <a:gd name="connsiteX15" fmla="*/ 9071 w 10000"/>
              <a:gd name="connsiteY15" fmla="*/ 8713 h 9989"/>
              <a:gd name="connsiteX16" fmla="*/ 9007 w 10000"/>
              <a:gd name="connsiteY16" fmla="*/ 8404 h 9989"/>
              <a:gd name="connsiteX17" fmla="*/ 8825 w 10000"/>
              <a:gd name="connsiteY17" fmla="*/ 8654 h 9989"/>
              <a:gd name="connsiteX18" fmla="*/ 8809 w 10000"/>
              <a:gd name="connsiteY18" fmla="*/ 8500 h 9989"/>
              <a:gd name="connsiteX19" fmla="*/ 8868 w 10000"/>
              <a:gd name="connsiteY19" fmla="*/ 8306 h 9989"/>
              <a:gd name="connsiteX20" fmla="*/ 8836 w 10000"/>
              <a:gd name="connsiteY20" fmla="*/ 8153 h 9989"/>
              <a:gd name="connsiteX21" fmla="*/ 8756 w 10000"/>
              <a:gd name="connsiteY21" fmla="*/ 8247 h 9989"/>
              <a:gd name="connsiteX22" fmla="*/ 8671 w 10000"/>
              <a:gd name="connsiteY22" fmla="*/ 7843 h 9989"/>
              <a:gd name="connsiteX23" fmla="*/ 8697 w 10000"/>
              <a:gd name="connsiteY23" fmla="*/ 7496 h 9989"/>
              <a:gd name="connsiteX24" fmla="*/ 8628 w 10000"/>
              <a:gd name="connsiteY24" fmla="*/ 7595 h 9989"/>
              <a:gd name="connsiteX25" fmla="*/ 8590 w 10000"/>
              <a:gd name="connsiteY25" fmla="*/ 8500 h 9989"/>
              <a:gd name="connsiteX26" fmla="*/ 8436 w 10000"/>
              <a:gd name="connsiteY26" fmla="*/ 8404 h 9989"/>
              <a:gd name="connsiteX27" fmla="*/ 8436 w 10000"/>
              <a:gd name="connsiteY27" fmla="*/ 8346 h 9989"/>
              <a:gd name="connsiteX28" fmla="*/ 8478 w 10000"/>
              <a:gd name="connsiteY28" fmla="*/ 8210 h 9989"/>
              <a:gd name="connsiteX29" fmla="*/ 8478 w 10000"/>
              <a:gd name="connsiteY29" fmla="*/ 8153 h 9989"/>
              <a:gd name="connsiteX30" fmla="*/ 8382 w 10000"/>
              <a:gd name="connsiteY30" fmla="*/ 7998 h 9989"/>
              <a:gd name="connsiteX31" fmla="*/ 8356 w 10000"/>
              <a:gd name="connsiteY31" fmla="*/ 8346 h 9989"/>
              <a:gd name="connsiteX32" fmla="*/ 8409 w 10000"/>
              <a:gd name="connsiteY32" fmla="*/ 8654 h 9989"/>
              <a:gd name="connsiteX33" fmla="*/ 8393 w 10000"/>
              <a:gd name="connsiteY33" fmla="*/ 8654 h 9989"/>
              <a:gd name="connsiteX34" fmla="*/ 8297 w 10000"/>
              <a:gd name="connsiteY34" fmla="*/ 8346 h 9989"/>
              <a:gd name="connsiteX35" fmla="*/ 8254 w 10000"/>
              <a:gd name="connsiteY35" fmla="*/ 7808 h 9989"/>
              <a:gd name="connsiteX36" fmla="*/ 8217 w 10000"/>
              <a:gd name="connsiteY36" fmla="*/ 7808 h 9989"/>
              <a:gd name="connsiteX37" fmla="*/ 8201 w 10000"/>
              <a:gd name="connsiteY37" fmla="*/ 7998 h 9989"/>
              <a:gd name="connsiteX38" fmla="*/ 8115 w 10000"/>
              <a:gd name="connsiteY38" fmla="*/ 7843 h 9989"/>
              <a:gd name="connsiteX39" fmla="*/ 8078 w 10000"/>
              <a:gd name="connsiteY39" fmla="*/ 8093 h 9989"/>
              <a:gd name="connsiteX40" fmla="*/ 8078 w 10000"/>
              <a:gd name="connsiteY40" fmla="*/ 7901 h 9989"/>
              <a:gd name="connsiteX41" fmla="*/ 7939 w 10000"/>
              <a:gd name="connsiteY41" fmla="*/ 8306 h 9989"/>
              <a:gd name="connsiteX42" fmla="*/ 7854 w 10000"/>
              <a:gd name="connsiteY42" fmla="*/ 8306 h 9989"/>
              <a:gd name="connsiteX43" fmla="*/ 7645 w 10000"/>
              <a:gd name="connsiteY43" fmla="*/ 8903 h 9989"/>
              <a:gd name="connsiteX44" fmla="*/ 7603 w 10000"/>
              <a:gd name="connsiteY44" fmla="*/ 8713 h 9989"/>
              <a:gd name="connsiteX45" fmla="*/ 7635 w 10000"/>
              <a:gd name="connsiteY45" fmla="*/ 9098 h 9989"/>
              <a:gd name="connsiteX46" fmla="*/ 7533 w 10000"/>
              <a:gd name="connsiteY46" fmla="*/ 9098 h 9989"/>
              <a:gd name="connsiteX47" fmla="*/ 7453 w 10000"/>
              <a:gd name="connsiteY47" fmla="*/ 9945 h 9989"/>
              <a:gd name="connsiteX48" fmla="*/ 7549 w 10000"/>
              <a:gd name="connsiteY48" fmla="*/ 8034 h 9989"/>
              <a:gd name="connsiteX49" fmla="*/ 7472 w 10000"/>
              <a:gd name="connsiteY49" fmla="*/ 8629 h 9989"/>
              <a:gd name="connsiteX50" fmla="*/ 7424 w 10000"/>
              <a:gd name="connsiteY50" fmla="*/ 9305 h 9989"/>
              <a:gd name="connsiteX51" fmla="*/ 7386 w 10000"/>
              <a:gd name="connsiteY51" fmla="*/ 8399 h 9989"/>
              <a:gd name="connsiteX52" fmla="*/ 7347 w 10000"/>
              <a:gd name="connsiteY52" fmla="*/ 8833 h 9989"/>
              <a:gd name="connsiteX53" fmla="*/ 7267 w 10000"/>
              <a:gd name="connsiteY53" fmla="*/ 8471 h 9989"/>
              <a:gd name="connsiteX54" fmla="*/ 7054 w 10000"/>
              <a:gd name="connsiteY54" fmla="*/ 8999 h 9989"/>
              <a:gd name="connsiteX55" fmla="*/ 7053 w 10000"/>
              <a:gd name="connsiteY55" fmla="*/ 7964 h 9989"/>
              <a:gd name="connsiteX56" fmla="*/ 7026 w 10000"/>
              <a:gd name="connsiteY56" fmla="*/ 8519 h 9989"/>
              <a:gd name="connsiteX57" fmla="*/ 6828 w 10000"/>
              <a:gd name="connsiteY57" fmla="*/ 8722 h 9989"/>
              <a:gd name="connsiteX58" fmla="*/ 6677 w 10000"/>
              <a:gd name="connsiteY58" fmla="*/ 8508 h 9989"/>
              <a:gd name="connsiteX59" fmla="*/ 6616 w 10000"/>
              <a:gd name="connsiteY59" fmla="*/ 8712 h 9989"/>
              <a:gd name="connsiteX60" fmla="*/ 6417 w 10000"/>
              <a:gd name="connsiteY60" fmla="*/ 8836 h 9989"/>
              <a:gd name="connsiteX61" fmla="*/ 6500 w 10000"/>
              <a:gd name="connsiteY61" fmla="*/ 8836 h 9989"/>
              <a:gd name="connsiteX62" fmla="*/ 6333 w 10000"/>
              <a:gd name="connsiteY62" fmla="*/ 9224 h 9989"/>
              <a:gd name="connsiteX63" fmla="*/ 6333 w 10000"/>
              <a:gd name="connsiteY63" fmla="*/ 8836 h 9989"/>
              <a:gd name="connsiteX64" fmla="*/ 6250 w 10000"/>
              <a:gd name="connsiteY64" fmla="*/ 8836 h 9989"/>
              <a:gd name="connsiteX65" fmla="*/ 6167 w 10000"/>
              <a:gd name="connsiteY65" fmla="*/ 8836 h 9989"/>
              <a:gd name="connsiteX66" fmla="*/ 5917 w 10000"/>
              <a:gd name="connsiteY66" fmla="*/ 8836 h 9989"/>
              <a:gd name="connsiteX67" fmla="*/ 5879 w 10000"/>
              <a:gd name="connsiteY67" fmla="*/ 8406 h 9989"/>
              <a:gd name="connsiteX68" fmla="*/ 5753 w 10000"/>
              <a:gd name="connsiteY68" fmla="*/ 8597 h 9989"/>
              <a:gd name="connsiteX69" fmla="*/ 5700 w 10000"/>
              <a:gd name="connsiteY69" fmla="*/ 8646 h 9989"/>
              <a:gd name="connsiteX70" fmla="*/ 5559 w 10000"/>
              <a:gd name="connsiteY70" fmla="*/ 8670 h 9989"/>
              <a:gd name="connsiteX71" fmla="*/ 5472 w 10000"/>
              <a:gd name="connsiteY71" fmla="*/ 8681 h 9989"/>
              <a:gd name="connsiteX72" fmla="*/ 5335 w 10000"/>
              <a:gd name="connsiteY72" fmla="*/ 9487 h 9989"/>
              <a:gd name="connsiteX73" fmla="*/ 5268 w 10000"/>
              <a:gd name="connsiteY73" fmla="*/ 8911 h 9989"/>
              <a:gd name="connsiteX74" fmla="*/ 5151 w 10000"/>
              <a:gd name="connsiteY74" fmla="*/ 8920 h 9989"/>
              <a:gd name="connsiteX75" fmla="*/ 5108 w 10000"/>
              <a:gd name="connsiteY75" fmla="*/ 9824 h 9989"/>
              <a:gd name="connsiteX76" fmla="*/ 5076 w 10000"/>
              <a:gd name="connsiteY76" fmla="*/ 9624 h 9989"/>
              <a:gd name="connsiteX77" fmla="*/ 5000 w 10000"/>
              <a:gd name="connsiteY77" fmla="*/ 9608 h 9989"/>
              <a:gd name="connsiteX78" fmla="*/ 5083 w 10000"/>
              <a:gd name="connsiteY78" fmla="*/ 8836 h 9989"/>
              <a:gd name="connsiteX79" fmla="*/ 5083 w 10000"/>
              <a:gd name="connsiteY79" fmla="*/ 9989 h 9989"/>
              <a:gd name="connsiteX80" fmla="*/ 4958 w 10000"/>
              <a:gd name="connsiteY80" fmla="*/ 8160 h 9989"/>
              <a:gd name="connsiteX81" fmla="*/ 4917 w 10000"/>
              <a:gd name="connsiteY81" fmla="*/ 8454 h 9989"/>
              <a:gd name="connsiteX82" fmla="*/ 4833 w 10000"/>
              <a:gd name="connsiteY82" fmla="*/ 8070 h 9989"/>
              <a:gd name="connsiteX83" fmla="*/ 4597 w 10000"/>
              <a:gd name="connsiteY83" fmla="*/ 9574 h 9989"/>
              <a:gd name="connsiteX84" fmla="*/ 4677 w 10000"/>
              <a:gd name="connsiteY84" fmla="*/ 9344 h 9989"/>
              <a:gd name="connsiteX85" fmla="*/ 4567 w 10000"/>
              <a:gd name="connsiteY85" fmla="*/ 7472 h 9989"/>
              <a:gd name="connsiteX86" fmla="*/ 4497 w 10000"/>
              <a:gd name="connsiteY86" fmla="*/ 9324 h 9989"/>
              <a:gd name="connsiteX87" fmla="*/ 4359 w 10000"/>
              <a:gd name="connsiteY87" fmla="*/ 9527 h 9989"/>
              <a:gd name="connsiteX88" fmla="*/ 4337 w 10000"/>
              <a:gd name="connsiteY88" fmla="*/ 9352 h 9989"/>
              <a:gd name="connsiteX89" fmla="*/ 4345 w 10000"/>
              <a:gd name="connsiteY89" fmla="*/ 8344 h 9989"/>
              <a:gd name="connsiteX90" fmla="*/ 4122 w 10000"/>
              <a:gd name="connsiteY90" fmla="*/ 9225 h 9989"/>
              <a:gd name="connsiteX91" fmla="*/ 4058 w 10000"/>
              <a:gd name="connsiteY91" fmla="*/ 8647 h 9989"/>
              <a:gd name="connsiteX92" fmla="*/ 3954 w 10000"/>
              <a:gd name="connsiteY92" fmla="*/ 8542 h 9989"/>
              <a:gd name="connsiteX93" fmla="*/ 4044 w 10000"/>
              <a:gd name="connsiteY93" fmla="*/ 9184 h 9989"/>
              <a:gd name="connsiteX94" fmla="*/ 3833 w 10000"/>
              <a:gd name="connsiteY94" fmla="*/ 8454 h 9989"/>
              <a:gd name="connsiteX95" fmla="*/ 3719 w 10000"/>
              <a:gd name="connsiteY95" fmla="*/ 8550 h 9989"/>
              <a:gd name="connsiteX96" fmla="*/ 3750 w 10000"/>
              <a:gd name="connsiteY96" fmla="*/ 7685 h 9989"/>
              <a:gd name="connsiteX97" fmla="*/ 3631 w 10000"/>
              <a:gd name="connsiteY97" fmla="*/ 7808 h 9989"/>
              <a:gd name="connsiteX98" fmla="*/ 3615 w 10000"/>
              <a:gd name="connsiteY98" fmla="*/ 7808 h 9989"/>
              <a:gd name="connsiteX99" fmla="*/ 3465 w 10000"/>
              <a:gd name="connsiteY99" fmla="*/ 7843 h 9989"/>
              <a:gd name="connsiteX100" fmla="*/ 3406 w 10000"/>
              <a:gd name="connsiteY100" fmla="*/ 7247 h 9989"/>
              <a:gd name="connsiteX101" fmla="*/ 3198 w 10000"/>
              <a:gd name="connsiteY101" fmla="*/ 7151 h 9989"/>
              <a:gd name="connsiteX102" fmla="*/ 3091 w 10000"/>
              <a:gd name="connsiteY102" fmla="*/ 7209 h 9989"/>
              <a:gd name="connsiteX103" fmla="*/ 3006 w 10000"/>
              <a:gd name="connsiteY103" fmla="*/ 6805 h 9989"/>
              <a:gd name="connsiteX104" fmla="*/ 2990 w 10000"/>
              <a:gd name="connsiteY104" fmla="*/ 6805 h 9989"/>
              <a:gd name="connsiteX105" fmla="*/ 2936 w 10000"/>
              <a:gd name="connsiteY105" fmla="*/ 7342 h 9989"/>
              <a:gd name="connsiteX106" fmla="*/ 2910 w 10000"/>
              <a:gd name="connsiteY106" fmla="*/ 7305 h 9989"/>
              <a:gd name="connsiteX107" fmla="*/ 2851 w 10000"/>
              <a:gd name="connsiteY107" fmla="*/ 6400 h 9989"/>
              <a:gd name="connsiteX108" fmla="*/ 2840 w 10000"/>
              <a:gd name="connsiteY108" fmla="*/ 6400 h 9989"/>
              <a:gd name="connsiteX109" fmla="*/ 2840 w 10000"/>
              <a:gd name="connsiteY109" fmla="*/ 6650 h 9989"/>
              <a:gd name="connsiteX110" fmla="*/ 2798 w 10000"/>
              <a:gd name="connsiteY110" fmla="*/ 6495 h 9989"/>
              <a:gd name="connsiteX111" fmla="*/ 2814 w 10000"/>
              <a:gd name="connsiteY111" fmla="*/ 5899 h 9989"/>
              <a:gd name="connsiteX112" fmla="*/ 2563 w 10000"/>
              <a:gd name="connsiteY112" fmla="*/ 5744 h 9989"/>
              <a:gd name="connsiteX113" fmla="*/ 2440 w 10000"/>
              <a:gd name="connsiteY113" fmla="*/ 6052 h 9989"/>
              <a:gd name="connsiteX114" fmla="*/ 2023 w 10000"/>
              <a:gd name="connsiteY114" fmla="*/ 4396 h 9989"/>
              <a:gd name="connsiteX115" fmla="*/ 2034 w 10000"/>
              <a:gd name="connsiteY115" fmla="*/ 4644 h 9989"/>
              <a:gd name="connsiteX116" fmla="*/ 1815 w 10000"/>
              <a:gd name="connsiteY116" fmla="*/ 4512 h 9989"/>
              <a:gd name="connsiteX117" fmla="*/ 1815 w 10000"/>
              <a:gd name="connsiteY117" fmla="*/ 4355 h 9989"/>
              <a:gd name="connsiteX118" fmla="*/ 1842 w 10000"/>
              <a:gd name="connsiteY118" fmla="*/ 3892 h 9989"/>
              <a:gd name="connsiteX119" fmla="*/ 1773 w 10000"/>
              <a:gd name="connsiteY119" fmla="*/ 3603 h 9989"/>
              <a:gd name="connsiteX120" fmla="*/ 1580 w 10000"/>
              <a:gd name="connsiteY120" fmla="*/ 3354 h 9989"/>
              <a:gd name="connsiteX121" fmla="*/ 1468 w 10000"/>
              <a:gd name="connsiteY121" fmla="*/ 3546 h 9989"/>
              <a:gd name="connsiteX122" fmla="*/ 1468 w 10000"/>
              <a:gd name="connsiteY122" fmla="*/ 4299 h 9989"/>
              <a:gd name="connsiteX123" fmla="*/ 1442 w 10000"/>
              <a:gd name="connsiteY123" fmla="*/ 4355 h 9989"/>
              <a:gd name="connsiteX124" fmla="*/ 1383 w 10000"/>
              <a:gd name="connsiteY124" fmla="*/ 4355 h 9989"/>
              <a:gd name="connsiteX125" fmla="*/ 1233 w 10000"/>
              <a:gd name="connsiteY125" fmla="*/ 3798 h 9989"/>
              <a:gd name="connsiteX126" fmla="*/ 1095 w 10000"/>
              <a:gd name="connsiteY126" fmla="*/ 4760 h 9989"/>
              <a:gd name="connsiteX127" fmla="*/ 1041 w 10000"/>
              <a:gd name="connsiteY127" fmla="*/ 4704 h 9989"/>
              <a:gd name="connsiteX128" fmla="*/ 886 w 10000"/>
              <a:gd name="connsiteY128" fmla="*/ 3448 h 9989"/>
              <a:gd name="connsiteX129" fmla="*/ 721 w 10000"/>
              <a:gd name="connsiteY129" fmla="*/ 3104 h 9989"/>
              <a:gd name="connsiteX130" fmla="*/ 625 w 10000"/>
              <a:gd name="connsiteY130" fmla="*/ 3200 h 9989"/>
              <a:gd name="connsiteX131" fmla="*/ 651 w 10000"/>
              <a:gd name="connsiteY131" fmla="*/ 2755 h 9989"/>
              <a:gd name="connsiteX132" fmla="*/ 358 w 10000"/>
              <a:gd name="connsiteY132" fmla="*/ 2544 h 9989"/>
              <a:gd name="connsiteX133" fmla="*/ 416 w 10000"/>
              <a:gd name="connsiteY133" fmla="*/ 2295 h 9989"/>
              <a:gd name="connsiteX134" fmla="*/ 374 w 10000"/>
              <a:gd name="connsiteY134" fmla="*/ 2295 h 9989"/>
              <a:gd name="connsiteX135" fmla="*/ 251 w 10000"/>
              <a:gd name="connsiteY135" fmla="*/ 2544 h 9989"/>
              <a:gd name="connsiteX136" fmla="*/ 304 w 10000"/>
              <a:gd name="connsiteY136" fmla="*/ 2295 h 9989"/>
              <a:gd name="connsiteX137" fmla="*/ 320 w 10000"/>
              <a:gd name="connsiteY137" fmla="*/ 2197 h 9989"/>
              <a:gd name="connsiteX138" fmla="*/ 155 w 10000"/>
              <a:gd name="connsiteY138" fmla="*/ 2409 h 9989"/>
              <a:gd name="connsiteX139" fmla="*/ 155 w 10000"/>
              <a:gd name="connsiteY139" fmla="*/ 1155 h 9989"/>
              <a:gd name="connsiteX140" fmla="*/ 43 w 10000"/>
              <a:gd name="connsiteY140" fmla="*/ 1061 h 9989"/>
              <a:gd name="connsiteX141" fmla="*/ 0 w 10000"/>
              <a:gd name="connsiteY141" fmla="*/ 1312 h 9989"/>
              <a:gd name="connsiteX142" fmla="*/ 0 w 10000"/>
              <a:gd name="connsiteY142" fmla="*/ 0 h 9989"/>
              <a:gd name="connsiteX0" fmla="*/ 0 w 10000"/>
              <a:gd name="connsiteY0" fmla="*/ 0 h 10000"/>
              <a:gd name="connsiteX1" fmla="*/ 10000 w 10000"/>
              <a:gd name="connsiteY1" fmla="*/ 0 h 10000"/>
              <a:gd name="connsiteX2" fmla="*/ 10000 w 10000"/>
              <a:gd name="connsiteY2" fmla="*/ 7159 h 10000"/>
              <a:gd name="connsiteX3" fmla="*/ 9920 w 10000"/>
              <a:gd name="connsiteY3" fmla="*/ 6965 h 10000"/>
              <a:gd name="connsiteX4" fmla="*/ 9867 w 10000"/>
              <a:gd name="connsiteY4" fmla="*/ 7647 h 10000"/>
              <a:gd name="connsiteX5" fmla="*/ 9754 w 10000"/>
              <a:gd name="connsiteY5" fmla="*/ 7408 h 10000"/>
              <a:gd name="connsiteX6" fmla="*/ 9652 w 10000"/>
              <a:gd name="connsiteY6" fmla="*/ 8040 h 10000"/>
              <a:gd name="connsiteX7" fmla="*/ 9620 w 10000"/>
              <a:gd name="connsiteY7" fmla="*/ 9032 h 10000"/>
              <a:gd name="connsiteX8" fmla="*/ 9510 w 10000"/>
              <a:gd name="connsiteY8" fmla="*/ 8540 h 10000"/>
              <a:gd name="connsiteX9" fmla="*/ 9349 w 10000"/>
              <a:gd name="connsiteY9" fmla="*/ 9108 h 10000"/>
              <a:gd name="connsiteX10" fmla="*/ 9279 w 10000"/>
              <a:gd name="connsiteY10" fmla="*/ 8855 h 10000"/>
              <a:gd name="connsiteX11" fmla="*/ 9253 w 10000"/>
              <a:gd name="connsiteY11" fmla="*/ 8913 h 10000"/>
              <a:gd name="connsiteX12" fmla="*/ 9242 w 10000"/>
              <a:gd name="connsiteY12" fmla="*/ 9358 h 10000"/>
              <a:gd name="connsiteX13" fmla="*/ 9156 w 10000"/>
              <a:gd name="connsiteY13" fmla="*/ 9414 h 10000"/>
              <a:gd name="connsiteX14" fmla="*/ 9034 w 10000"/>
              <a:gd name="connsiteY14" fmla="*/ 8913 h 10000"/>
              <a:gd name="connsiteX15" fmla="*/ 9071 w 10000"/>
              <a:gd name="connsiteY15" fmla="*/ 8723 h 10000"/>
              <a:gd name="connsiteX16" fmla="*/ 9007 w 10000"/>
              <a:gd name="connsiteY16" fmla="*/ 8413 h 10000"/>
              <a:gd name="connsiteX17" fmla="*/ 8825 w 10000"/>
              <a:gd name="connsiteY17" fmla="*/ 8664 h 10000"/>
              <a:gd name="connsiteX18" fmla="*/ 8809 w 10000"/>
              <a:gd name="connsiteY18" fmla="*/ 8509 h 10000"/>
              <a:gd name="connsiteX19" fmla="*/ 8868 w 10000"/>
              <a:gd name="connsiteY19" fmla="*/ 8315 h 10000"/>
              <a:gd name="connsiteX20" fmla="*/ 8836 w 10000"/>
              <a:gd name="connsiteY20" fmla="*/ 8162 h 10000"/>
              <a:gd name="connsiteX21" fmla="*/ 8756 w 10000"/>
              <a:gd name="connsiteY21" fmla="*/ 8256 h 10000"/>
              <a:gd name="connsiteX22" fmla="*/ 8671 w 10000"/>
              <a:gd name="connsiteY22" fmla="*/ 7852 h 10000"/>
              <a:gd name="connsiteX23" fmla="*/ 8697 w 10000"/>
              <a:gd name="connsiteY23" fmla="*/ 7504 h 10000"/>
              <a:gd name="connsiteX24" fmla="*/ 8628 w 10000"/>
              <a:gd name="connsiteY24" fmla="*/ 7603 h 10000"/>
              <a:gd name="connsiteX25" fmla="*/ 8590 w 10000"/>
              <a:gd name="connsiteY25" fmla="*/ 8509 h 10000"/>
              <a:gd name="connsiteX26" fmla="*/ 8436 w 10000"/>
              <a:gd name="connsiteY26" fmla="*/ 8413 h 10000"/>
              <a:gd name="connsiteX27" fmla="*/ 8436 w 10000"/>
              <a:gd name="connsiteY27" fmla="*/ 8355 h 10000"/>
              <a:gd name="connsiteX28" fmla="*/ 8478 w 10000"/>
              <a:gd name="connsiteY28" fmla="*/ 8219 h 10000"/>
              <a:gd name="connsiteX29" fmla="*/ 8478 w 10000"/>
              <a:gd name="connsiteY29" fmla="*/ 8162 h 10000"/>
              <a:gd name="connsiteX30" fmla="*/ 8382 w 10000"/>
              <a:gd name="connsiteY30" fmla="*/ 8007 h 10000"/>
              <a:gd name="connsiteX31" fmla="*/ 8356 w 10000"/>
              <a:gd name="connsiteY31" fmla="*/ 8355 h 10000"/>
              <a:gd name="connsiteX32" fmla="*/ 8409 w 10000"/>
              <a:gd name="connsiteY32" fmla="*/ 8664 h 10000"/>
              <a:gd name="connsiteX33" fmla="*/ 8393 w 10000"/>
              <a:gd name="connsiteY33" fmla="*/ 8664 h 10000"/>
              <a:gd name="connsiteX34" fmla="*/ 8297 w 10000"/>
              <a:gd name="connsiteY34" fmla="*/ 8355 h 10000"/>
              <a:gd name="connsiteX35" fmla="*/ 8254 w 10000"/>
              <a:gd name="connsiteY35" fmla="*/ 7817 h 10000"/>
              <a:gd name="connsiteX36" fmla="*/ 8217 w 10000"/>
              <a:gd name="connsiteY36" fmla="*/ 7817 h 10000"/>
              <a:gd name="connsiteX37" fmla="*/ 8201 w 10000"/>
              <a:gd name="connsiteY37" fmla="*/ 8007 h 10000"/>
              <a:gd name="connsiteX38" fmla="*/ 8115 w 10000"/>
              <a:gd name="connsiteY38" fmla="*/ 7852 h 10000"/>
              <a:gd name="connsiteX39" fmla="*/ 8078 w 10000"/>
              <a:gd name="connsiteY39" fmla="*/ 8102 h 10000"/>
              <a:gd name="connsiteX40" fmla="*/ 8078 w 10000"/>
              <a:gd name="connsiteY40" fmla="*/ 7910 h 10000"/>
              <a:gd name="connsiteX41" fmla="*/ 7939 w 10000"/>
              <a:gd name="connsiteY41" fmla="*/ 8315 h 10000"/>
              <a:gd name="connsiteX42" fmla="*/ 7854 w 10000"/>
              <a:gd name="connsiteY42" fmla="*/ 8315 h 10000"/>
              <a:gd name="connsiteX43" fmla="*/ 7645 w 10000"/>
              <a:gd name="connsiteY43" fmla="*/ 8913 h 10000"/>
              <a:gd name="connsiteX44" fmla="*/ 7603 w 10000"/>
              <a:gd name="connsiteY44" fmla="*/ 8723 h 10000"/>
              <a:gd name="connsiteX45" fmla="*/ 7635 w 10000"/>
              <a:gd name="connsiteY45" fmla="*/ 9108 h 10000"/>
              <a:gd name="connsiteX46" fmla="*/ 7533 w 10000"/>
              <a:gd name="connsiteY46" fmla="*/ 9108 h 10000"/>
              <a:gd name="connsiteX47" fmla="*/ 7453 w 10000"/>
              <a:gd name="connsiteY47" fmla="*/ 9956 h 10000"/>
              <a:gd name="connsiteX48" fmla="*/ 7549 w 10000"/>
              <a:gd name="connsiteY48" fmla="*/ 8043 h 10000"/>
              <a:gd name="connsiteX49" fmla="*/ 7472 w 10000"/>
              <a:gd name="connsiteY49" fmla="*/ 8639 h 10000"/>
              <a:gd name="connsiteX50" fmla="*/ 7424 w 10000"/>
              <a:gd name="connsiteY50" fmla="*/ 9315 h 10000"/>
              <a:gd name="connsiteX51" fmla="*/ 7386 w 10000"/>
              <a:gd name="connsiteY51" fmla="*/ 8408 h 10000"/>
              <a:gd name="connsiteX52" fmla="*/ 7347 w 10000"/>
              <a:gd name="connsiteY52" fmla="*/ 8843 h 10000"/>
              <a:gd name="connsiteX53" fmla="*/ 7267 w 10000"/>
              <a:gd name="connsiteY53" fmla="*/ 8480 h 10000"/>
              <a:gd name="connsiteX54" fmla="*/ 7054 w 10000"/>
              <a:gd name="connsiteY54" fmla="*/ 9009 h 10000"/>
              <a:gd name="connsiteX55" fmla="*/ 7053 w 10000"/>
              <a:gd name="connsiteY55" fmla="*/ 7973 h 10000"/>
              <a:gd name="connsiteX56" fmla="*/ 7026 w 10000"/>
              <a:gd name="connsiteY56" fmla="*/ 8528 h 10000"/>
              <a:gd name="connsiteX57" fmla="*/ 6828 w 10000"/>
              <a:gd name="connsiteY57" fmla="*/ 8732 h 10000"/>
              <a:gd name="connsiteX58" fmla="*/ 6677 w 10000"/>
              <a:gd name="connsiteY58" fmla="*/ 8517 h 10000"/>
              <a:gd name="connsiteX59" fmla="*/ 6616 w 10000"/>
              <a:gd name="connsiteY59" fmla="*/ 8722 h 10000"/>
              <a:gd name="connsiteX60" fmla="*/ 6417 w 10000"/>
              <a:gd name="connsiteY60" fmla="*/ 8846 h 10000"/>
              <a:gd name="connsiteX61" fmla="*/ 6500 w 10000"/>
              <a:gd name="connsiteY61" fmla="*/ 8846 h 10000"/>
              <a:gd name="connsiteX62" fmla="*/ 6333 w 10000"/>
              <a:gd name="connsiteY62" fmla="*/ 9234 h 10000"/>
              <a:gd name="connsiteX63" fmla="*/ 6333 w 10000"/>
              <a:gd name="connsiteY63" fmla="*/ 8846 h 10000"/>
              <a:gd name="connsiteX64" fmla="*/ 6250 w 10000"/>
              <a:gd name="connsiteY64" fmla="*/ 8846 h 10000"/>
              <a:gd name="connsiteX65" fmla="*/ 6167 w 10000"/>
              <a:gd name="connsiteY65" fmla="*/ 8846 h 10000"/>
              <a:gd name="connsiteX66" fmla="*/ 5917 w 10000"/>
              <a:gd name="connsiteY66" fmla="*/ 8846 h 10000"/>
              <a:gd name="connsiteX67" fmla="*/ 5879 w 10000"/>
              <a:gd name="connsiteY67" fmla="*/ 8415 h 10000"/>
              <a:gd name="connsiteX68" fmla="*/ 5753 w 10000"/>
              <a:gd name="connsiteY68" fmla="*/ 8606 h 10000"/>
              <a:gd name="connsiteX69" fmla="*/ 5700 w 10000"/>
              <a:gd name="connsiteY69" fmla="*/ 8656 h 10000"/>
              <a:gd name="connsiteX70" fmla="*/ 5559 w 10000"/>
              <a:gd name="connsiteY70" fmla="*/ 8680 h 10000"/>
              <a:gd name="connsiteX71" fmla="*/ 5472 w 10000"/>
              <a:gd name="connsiteY71" fmla="*/ 8691 h 10000"/>
              <a:gd name="connsiteX72" fmla="*/ 5335 w 10000"/>
              <a:gd name="connsiteY72" fmla="*/ 9497 h 10000"/>
              <a:gd name="connsiteX73" fmla="*/ 5268 w 10000"/>
              <a:gd name="connsiteY73" fmla="*/ 8921 h 10000"/>
              <a:gd name="connsiteX74" fmla="*/ 5151 w 10000"/>
              <a:gd name="connsiteY74" fmla="*/ 8930 h 10000"/>
              <a:gd name="connsiteX75" fmla="*/ 5108 w 10000"/>
              <a:gd name="connsiteY75" fmla="*/ 9835 h 10000"/>
              <a:gd name="connsiteX76" fmla="*/ 5076 w 10000"/>
              <a:gd name="connsiteY76" fmla="*/ 9635 h 10000"/>
              <a:gd name="connsiteX77" fmla="*/ 5000 w 10000"/>
              <a:gd name="connsiteY77" fmla="*/ 9619 h 10000"/>
              <a:gd name="connsiteX78" fmla="*/ 5083 w 10000"/>
              <a:gd name="connsiteY78" fmla="*/ 8846 h 10000"/>
              <a:gd name="connsiteX79" fmla="*/ 5083 w 10000"/>
              <a:gd name="connsiteY79" fmla="*/ 10000 h 10000"/>
              <a:gd name="connsiteX80" fmla="*/ 4958 w 10000"/>
              <a:gd name="connsiteY80" fmla="*/ 8169 h 10000"/>
              <a:gd name="connsiteX81" fmla="*/ 4917 w 10000"/>
              <a:gd name="connsiteY81" fmla="*/ 8463 h 10000"/>
              <a:gd name="connsiteX82" fmla="*/ 4833 w 10000"/>
              <a:gd name="connsiteY82" fmla="*/ 8079 h 10000"/>
              <a:gd name="connsiteX83" fmla="*/ 4597 w 10000"/>
              <a:gd name="connsiteY83" fmla="*/ 9585 h 10000"/>
              <a:gd name="connsiteX84" fmla="*/ 4650 w 10000"/>
              <a:gd name="connsiteY84" fmla="*/ 8007 h 10000"/>
              <a:gd name="connsiteX85" fmla="*/ 4567 w 10000"/>
              <a:gd name="connsiteY85" fmla="*/ 7480 h 10000"/>
              <a:gd name="connsiteX86" fmla="*/ 4497 w 10000"/>
              <a:gd name="connsiteY86" fmla="*/ 9334 h 10000"/>
              <a:gd name="connsiteX87" fmla="*/ 4359 w 10000"/>
              <a:gd name="connsiteY87" fmla="*/ 9537 h 10000"/>
              <a:gd name="connsiteX88" fmla="*/ 4337 w 10000"/>
              <a:gd name="connsiteY88" fmla="*/ 9362 h 10000"/>
              <a:gd name="connsiteX89" fmla="*/ 4345 w 10000"/>
              <a:gd name="connsiteY89" fmla="*/ 8353 h 10000"/>
              <a:gd name="connsiteX90" fmla="*/ 4122 w 10000"/>
              <a:gd name="connsiteY90" fmla="*/ 9235 h 10000"/>
              <a:gd name="connsiteX91" fmla="*/ 4058 w 10000"/>
              <a:gd name="connsiteY91" fmla="*/ 8657 h 10000"/>
              <a:gd name="connsiteX92" fmla="*/ 3954 w 10000"/>
              <a:gd name="connsiteY92" fmla="*/ 8551 h 10000"/>
              <a:gd name="connsiteX93" fmla="*/ 4044 w 10000"/>
              <a:gd name="connsiteY93" fmla="*/ 9194 h 10000"/>
              <a:gd name="connsiteX94" fmla="*/ 3833 w 10000"/>
              <a:gd name="connsiteY94" fmla="*/ 8463 h 10000"/>
              <a:gd name="connsiteX95" fmla="*/ 3719 w 10000"/>
              <a:gd name="connsiteY95" fmla="*/ 8559 h 10000"/>
              <a:gd name="connsiteX96" fmla="*/ 3750 w 10000"/>
              <a:gd name="connsiteY96" fmla="*/ 7693 h 10000"/>
              <a:gd name="connsiteX97" fmla="*/ 3631 w 10000"/>
              <a:gd name="connsiteY97" fmla="*/ 7817 h 10000"/>
              <a:gd name="connsiteX98" fmla="*/ 3615 w 10000"/>
              <a:gd name="connsiteY98" fmla="*/ 7817 h 10000"/>
              <a:gd name="connsiteX99" fmla="*/ 3465 w 10000"/>
              <a:gd name="connsiteY99" fmla="*/ 7852 h 10000"/>
              <a:gd name="connsiteX100" fmla="*/ 3406 w 10000"/>
              <a:gd name="connsiteY100" fmla="*/ 7255 h 10000"/>
              <a:gd name="connsiteX101" fmla="*/ 3198 w 10000"/>
              <a:gd name="connsiteY101" fmla="*/ 7159 h 10000"/>
              <a:gd name="connsiteX102" fmla="*/ 3091 w 10000"/>
              <a:gd name="connsiteY102" fmla="*/ 7217 h 10000"/>
              <a:gd name="connsiteX103" fmla="*/ 3006 w 10000"/>
              <a:gd name="connsiteY103" fmla="*/ 6812 h 10000"/>
              <a:gd name="connsiteX104" fmla="*/ 2990 w 10000"/>
              <a:gd name="connsiteY104" fmla="*/ 6812 h 10000"/>
              <a:gd name="connsiteX105" fmla="*/ 2936 w 10000"/>
              <a:gd name="connsiteY105" fmla="*/ 7350 h 10000"/>
              <a:gd name="connsiteX106" fmla="*/ 2910 w 10000"/>
              <a:gd name="connsiteY106" fmla="*/ 7313 h 10000"/>
              <a:gd name="connsiteX107" fmla="*/ 2851 w 10000"/>
              <a:gd name="connsiteY107" fmla="*/ 6407 h 10000"/>
              <a:gd name="connsiteX108" fmla="*/ 2840 w 10000"/>
              <a:gd name="connsiteY108" fmla="*/ 6407 h 10000"/>
              <a:gd name="connsiteX109" fmla="*/ 2840 w 10000"/>
              <a:gd name="connsiteY109" fmla="*/ 6657 h 10000"/>
              <a:gd name="connsiteX110" fmla="*/ 2798 w 10000"/>
              <a:gd name="connsiteY110" fmla="*/ 6502 h 10000"/>
              <a:gd name="connsiteX111" fmla="*/ 2814 w 10000"/>
              <a:gd name="connsiteY111" fmla="*/ 5905 h 10000"/>
              <a:gd name="connsiteX112" fmla="*/ 2563 w 10000"/>
              <a:gd name="connsiteY112" fmla="*/ 5750 h 10000"/>
              <a:gd name="connsiteX113" fmla="*/ 2440 w 10000"/>
              <a:gd name="connsiteY113" fmla="*/ 6059 h 10000"/>
              <a:gd name="connsiteX114" fmla="*/ 2023 w 10000"/>
              <a:gd name="connsiteY114" fmla="*/ 4401 h 10000"/>
              <a:gd name="connsiteX115" fmla="*/ 2034 w 10000"/>
              <a:gd name="connsiteY115" fmla="*/ 4649 h 10000"/>
              <a:gd name="connsiteX116" fmla="*/ 1815 w 10000"/>
              <a:gd name="connsiteY116" fmla="*/ 4517 h 10000"/>
              <a:gd name="connsiteX117" fmla="*/ 1815 w 10000"/>
              <a:gd name="connsiteY117" fmla="*/ 4360 h 10000"/>
              <a:gd name="connsiteX118" fmla="*/ 1842 w 10000"/>
              <a:gd name="connsiteY118" fmla="*/ 3896 h 10000"/>
              <a:gd name="connsiteX119" fmla="*/ 1773 w 10000"/>
              <a:gd name="connsiteY119" fmla="*/ 3607 h 10000"/>
              <a:gd name="connsiteX120" fmla="*/ 1580 w 10000"/>
              <a:gd name="connsiteY120" fmla="*/ 3358 h 10000"/>
              <a:gd name="connsiteX121" fmla="*/ 1468 w 10000"/>
              <a:gd name="connsiteY121" fmla="*/ 3550 h 10000"/>
              <a:gd name="connsiteX122" fmla="*/ 1468 w 10000"/>
              <a:gd name="connsiteY122" fmla="*/ 4304 h 10000"/>
              <a:gd name="connsiteX123" fmla="*/ 1442 w 10000"/>
              <a:gd name="connsiteY123" fmla="*/ 4360 h 10000"/>
              <a:gd name="connsiteX124" fmla="*/ 1383 w 10000"/>
              <a:gd name="connsiteY124" fmla="*/ 4360 h 10000"/>
              <a:gd name="connsiteX125" fmla="*/ 1233 w 10000"/>
              <a:gd name="connsiteY125" fmla="*/ 3802 h 10000"/>
              <a:gd name="connsiteX126" fmla="*/ 1095 w 10000"/>
              <a:gd name="connsiteY126" fmla="*/ 4765 h 10000"/>
              <a:gd name="connsiteX127" fmla="*/ 1041 w 10000"/>
              <a:gd name="connsiteY127" fmla="*/ 4709 h 10000"/>
              <a:gd name="connsiteX128" fmla="*/ 886 w 10000"/>
              <a:gd name="connsiteY128" fmla="*/ 3452 h 10000"/>
              <a:gd name="connsiteX129" fmla="*/ 721 w 10000"/>
              <a:gd name="connsiteY129" fmla="*/ 3107 h 10000"/>
              <a:gd name="connsiteX130" fmla="*/ 625 w 10000"/>
              <a:gd name="connsiteY130" fmla="*/ 3204 h 10000"/>
              <a:gd name="connsiteX131" fmla="*/ 651 w 10000"/>
              <a:gd name="connsiteY131" fmla="*/ 2758 h 10000"/>
              <a:gd name="connsiteX132" fmla="*/ 358 w 10000"/>
              <a:gd name="connsiteY132" fmla="*/ 2547 h 10000"/>
              <a:gd name="connsiteX133" fmla="*/ 416 w 10000"/>
              <a:gd name="connsiteY133" fmla="*/ 2298 h 10000"/>
              <a:gd name="connsiteX134" fmla="*/ 374 w 10000"/>
              <a:gd name="connsiteY134" fmla="*/ 2298 h 10000"/>
              <a:gd name="connsiteX135" fmla="*/ 251 w 10000"/>
              <a:gd name="connsiteY135" fmla="*/ 2547 h 10000"/>
              <a:gd name="connsiteX136" fmla="*/ 304 w 10000"/>
              <a:gd name="connsiteY136" fmla="*/ 2298 h 10000"/>
              <a:gd name="connsiteX137" fmla="*/ 320 w 10000"/>
              <a:gd name="connsiteY137" fmla="*/ 2199 h 10000"/>
              <a:gd name="connsiteX138" fmla="*/ 155 w 10000"/>
              <a:gd name="connsiteY138" fmla="*/ 2412 h 10000"/>
              <a:gd name="connsiteX139" fmla="*/ 155 w 10000"/>
              <a:gd name="connsiteY139" fmla="*/ 1156 h 10000"/>
              <a:gd name="connsiteX140" fmla="*/ 43 w 10000"/>
              <a:gd name="connsiteY140" fmla="*/ 1062 h 10000"/>
              <a:gd name="connsiteX141" fmla="*/ 0 w 10000"/>
              <a:gd name="connsiteY141" fmla="*/ 1313 h 10000"/>
              <a:gd name="connsiteX142" fmla="*/ 0 w 10000"/>
              <a:gd name="connsiteY142" fmla="*/ 0 h 10000"/>
              <a:gd name="connsiteX0" fmla="*/ 0 w 10000"/>
              <a:gd name="connsiteY0" fmla="*/ 0 h 10000"/>
              <a:gd name="connsiteX1" fmla="*/ 10000 w 10000"/>
              <a:gd name="connsiteY1" fmla="*/ 0 h 10000"/>
              <a:gd name="connsiteX2" fmla="*/ 10000 w 10000"/>
              <a:gd name="connsiteY2" fmla="*/ 7159 h 10000"/>
              <a:gd name="connsiteX3" fmla="*/ 9920 w 10000"/>
              <a:gd name="connsiteY3" fmla="*/ 6965 h 10000"/>
              <a:gd name="connsiteX4" fmla="*/ 9867 w 10000"/>
              <a:gd name="connsiteY4" fmla="*/ 7647 h 10000"/>
              <a:gd name="connsiteX5" fmla="*/ 9754 w 10000"/>
              <a:gd name="connsiteY5" fmla="*/ 7408 h 10000"/>
              <a:gd name="connsiteX6" fmla="*/ 9652 w 10000"/>
              <a:gd name="connsiteY6" fmla="*/ 8040 h 10000"/>
              <a:gd name="connsiteX7" fmla="*/ 9620 w 10000"/>
              <a:gd name="connsiteY7" fmla="*/ 9032 h 10000"/>
              <a:gd name="connsiteX8" fmla="*/ 9510 w 10000"/>
              <a:gd name="connsiteY8" fmla="*/ 8540 h 10000"/>
              <a:gd name="connsiteX9" fmla="*/ 9349 w 10000"/>
              <a:gd name="connsiteY9" fmla="*/ 9108 h 10000"/>
              <a:gd name="connsiteX10" fmla="*/ 9279 w 10000"/>
              <a:gd name="connsiteY10" fmla="*/ 8855 h 10000"/>
              <a:gd name="connsiteX11" fmla="*/ 9253 w 10000"/>
              <a:gd name="connsiteY11" fmla="*/ 8913 h 10000"/>
              <a:gd name="connsiteX12" fmla="*/ 9242 w 10000"/>
              <a:gd name="connsiteY12" fmla="*/ 9358 h 10000"/>
              <a:gd name="connsiteX13" fmla="*/ 9156 w 10000"/>
              <a:gd name="connsiteY13" fmla="*/ 9414 h 10000"/>
              <a:gd name="connsiteX14" fmla="*/ 9034 w 10000"/>
              <a:gd name="connsiteY14" fmla="*/ 8913 h 10000"/>
              <a:gd name="connsiteX15" fmla="*/ 9071 w 10000"/>
              <a:gd name="connsiteY15" fmla="*/ 8723 h 10000"/>
              <a:gd name="connsiteX16" fmla="*/ 9007 w 10000"/>
              <a:gd name="connsiteY16" fmla="*/ 8413 h 10000"/>
              <a:gd name="connsiteX17" fmla="*/ 8825 w 10000"/>
              <a:gd name="connsiteY17" fmla="*/ 8664 h 10000"/>
              <a:gd name="connsiteX18" fmla="*/ 8809 w 10000"/>
              <a:gd name="connsiteY18" fmla="*/ 8509 h 10000"/>
              <a:gd name="connsiteX19" fmla="*/ 8868 w 10000"/>
              <a:gd name="connsiteY19" fmla="*/ 8315 h 10000"/>
              <a:gd name="connsiteX20" fmla="*/ 8836 w 10000"/>
              <a:gd name="connsiteY20" fmla="*/ 8162 h 10000"/>
              <a:gd name="connsiteX21" fmla="*/ 8756 w 10000"/>
              <a:gd name="connsiteY21" fmla="*/ 8256 h 10000"/>
              <a:gd name="connsiteX22" fmla="*/ 8671 w 10000"/>
              <a:gd name="connsiteY22" fmla="*/ 7852 h 10000"/>
              <a:gd name="connsiteX23" fmla="*/ 8697 w 10000"/>
              <a:gd name="connsiteY23" fmla="*/ 7504 h 10000"/>
              <a:gd name="connsiteX24" fmla="*/ 8628 w 10000"/>
              <a:gd name="connsiteY24" fmla="*/ 7603 h 10000"/>
              <a:gd name="connsiteX25" fmla="*/ 8590 w 10000"/>
              <a:gd name="connsiteY25" fmla="*/ 8509 h 10000"/>
              <a:gd name="connsiteX26" fmla="*/ 8436 w 10000"/>
              <a:gd name="connsiteY26" fmla="*/ 8413 h 10000"/>
              <a:gd name="connsiteX27" fmla="*/ 8436 w 10000"/>
              <a:gd name="connsiteY27" fmla="*/ 8355 h 10000"/>
              <a:gd name="connsiteX28" fmla="*/ 8478 w 10000"/>
              <a:gd name="connsiteY28" fmla="*/ 8219 h 10000"/>
              <a:gd name="connsiteX29" fmla="*/ 8478 w 10000"/>
              <a:gd name="connsiteY29" fmla="*/ 8162 h 10000"/>
              <a:gd name="connsiteX30" fmla="*/ 8382 w 10000"/>
              <a:gd name="connsiteY30" fmla="*/ 8007 h 10000"/>
              <a:gd name="connsiteX31" fmla="*/ 8356 w 10000"/>
              <a:gd name="connsiteY31" fmla="*/ 8355 h 10000"/>
              <a:gd name="connsiteX32" fmla="*/ 8409 w 10000"/>
              <a:gd name="connsiteY32" fmla="*/ 8664 h 10000"/>
              <a:gd name="connsiteX33" fmla="*/ 8393 w 10000"/>
              <a:gd name="connsiteY33" fmla="*/ 8664 h 10000"/>
              <a:gd name="connsiteX34" fmla="*/ 8297 w 10000"/>
              <a:gd name="connsiteY34" fmla="*/ 8355 h 10000"/>
              <a:gd name="connsiteX35" fmla="*/ 8254 w 10000"/>
              <a:gd name="connsiteY35" fmla="*/ 7817 h 10000"/>
              <a:gd name="connsiteX36" fmla="*/ 8217 w 10000"/>
              <a:gd name="connsiteY36" fmla="*/ 7817 h 10000"/>
              <a:gd name="connsiteX37" fmla="*/ 8201 w 10000"/>
              <a:gd name="connsiteY37" fmla="*/ 8007 h 10000"/>
              <a:gd name="connsiteX38" fmla="*/ 8115 w 10000"/>
              <a:gd name="connsiteY38" fmla="*/ 7852 h 10000"/>
              <a:gd name="connsiteX39" fmla="*/ 8078 w 10000"/>
              <a:gd name="connsiteY39" fmla="*/ 8102 h 10000"/>
              <a:gd name="connsiteX40" fmla="*/ 8078 w 10000"/>
              <a:gd name="connsiteY40" fmla="*/ 7910 h 10000"/>
              <a:gd name="connsiteX41" fmla="*/ 7939 w 10000"/>
              <a:gd name="connsiteY41" fmla="*/ 8315 h 10000"/>
              <a:gd name="connsiteX42" fmla="*/ 7854 w 10000"/>
              <a:gd name="connsiteY42" fmla="*/ 8315 h 10000"/>
              <a:gd name="connsiteX43" fmla="*/ 7645 w 10000"/>
              <a:gd name="connsiteY43" fmla="*/ 8913 h 10000"/>
              <a:gd name="connsiteX44" fmla="*/ 7603 w 10000"/>
              <a:gd name="connsiteY44" fmla="*/ 8723 h 10000"/>
              <a:gd name="connsiteX45" fmla="*/ 7635 w 10000"/>
              <a:gd name="connsiteY45" fmla="*/ 9108 h 10000"/>
              <a:gd name="connsiteX46" fmla="*/ 7533 w 10000"/>
              <a:gd name="connsiteY46" fmla="*/ 9108 h 10000"/>
              <a:gd name="connsiteX47" fmla="*/ 7453 w 10000"/>
              <a:gd name="connsiteY47" fmla="*/ 9956 h 10000"/>
              <a:gd name="connsiteX48" fmla="*/ 7549 w 10000"/>
              <a:gd name="connsiteY48" fmla="*/ 8043 h 10000"/>
              <a:gd name="connsiteX49" fmla="*/ 7472 w 10000"/>
              <a:gd name="connsiteY49" fmla="*/ 8639 h 10000"/>
              <a:gd name="connsiteX50" fmla="*/ 7424 w 10000"/>
              <a:gd name="connsiteY50" fmla="*/ 9315 h 10000"/>
              <a:gd name="connsiteX51" fmla="*/ 7386 w 10000"/>
              <a:gd name="connsiteY51" fmla="*/ 8408 h 10000"/>
              <a:gd name="connsiteX52" fmla="*/ 7347 w 10000"/>
              <a:gd name="connsiteY52" fmla="*/ 8843 h 10000"/>
              <a:gd name="connsiteX53" fmla="*/ 7267 w 10000"/>
              <a:gd name="connsiteY53" fmla="*/ 8480 h 10000"/>
              <a:gd name="connsiteX54" fmla="*/ 7054 w 10000"/>
              <a:gd name="connsiteY54" fmla="*/ 9009 h 10000"/>
              <a:gd name="connsiteX55" fmla="*/ 7053 w 10000"/>
              <a:gd name="connsiteY55" fmla="*/ 7973 h 10000"/>
              <a:gd name="connsiteX56" fmla="*/ 7026 w 10000"/>
              <a:gd name="connsiteY56" fmla="*/ 8528 h 10000"/>
              <a:gd name="connsiteX57" fmla="*/ 6828 w 10000"/>
              <a:gd name="connsiteY57" fmla="*/ 8732 h 10000"/>
              <a:gd name="connsiteX58" fmla="*/ 6677 w 10000"/>
              <a:gd name="connsiteY58" fmla="*/ 8517 h 10000"/>
              <a:gd name="connsiteX59" fmla="*/ 6616 w 10000"/>
              <a:gd name="connsiteY59" fmla="*/ 8722 h 10000"/>
              <a:gd name="connsiteX60" fmla="*/ 6417 w 10000"/>
              <a:gd name="connsiteY60" fmla="*/ 8846 h 10000"/>
              <a:gd name="connsiteX61" fmla="*/ 6500 w 10000"/>
              <a:gd name="connsiteY61" fmla="*/ 8846 h 10000"/>
              <a:gd name="connsiteX62" fmla="*/ 6333 w 10000"/>
              <a:gd name="connsiteY62" fmla="*/ 9234 h 10000"/>
              <a:gd name="connsiteX63" fmla="*/ 6333 w 10000"/>
              <a:gd name="connsiteY63" fmla="*/ 8846 h 10000"/>
              <a:gd name="connsiteX64" fmla="*/ 6250 w 10000"/>
              <a:gd name="connsiteY64" fmla="*/ 8846 h 10000"/>
              <a:gd name="connsiteX65" fmla="*/ 6167 w 10000"/>
              <a:gd name="connsiteY65" fmla="*/ 8846 h 10000"/>
              <a:gd name="connsiteX66" fmla="*/ 5917 w 10000"/>
              <a:gd name="connsiteY66" fmla="*/ 8846 h 10000"/>
              <a:gd name="connsiteX67" fmla="*/ 5879 w 10000"/>
              <a:gd name="connsiteY67" fmla="*/ 8415 h 10000"/>
              <a:gd name="connsiteX68" fmla="*/ 5753 w 10000"/>
              <a:gd name="connsiteY68" fmla="*/ 8606 h 10000"/>
              <a:gd name="connsiteX69" fmla="*/ 5700 w 10000"/>
              <a:gd name="connsiteY69" fmla="*/ 8656 h 10000"/>
              <a:gd name="connsiteX70" fmla="*/ 5559 w 10000"/>
              <a:gd name="connsiteY70" fmla="*/ 8680 h 10000"/>
              <a:gd name="connsiteX71" fmla="*/ 5472 w 10000"/>
              <a:gd name="connsiteY71" fmla="*/ 8691 h 10000"/>
              <a:gd name="connsiteX72" fmla="*/ 5335 w 10000"/>
              <a:gd name="connsiteY72" fmla="*/ 9497 h 10000"/>
              <a:gd name="connsiteX73" fmla="*/ 5268 w 10000"/>
              <a:gd name="connsiteY73" fmla="*/ 8921 h 10000"/>
              <a:gd name="connsiteX74" fmla="*/ 5151 w 10000"/>
              <a:gd name="connsiteY74" fmla="*/ 8930 h 10000"/>
              <a:gd name="connsiteX75" fmla="*/ 5108 w 10000"/>
              <a:gd name="connsiteY75" fmla="*/ 9835 h 10000"/>
              <a:gd name="connsiteX76" fmla="*/ 5076 w 10000"/>
              <a:gd name="connsiteY76" fmla="*/ 9635 h 10000"/>
              <a:gd name="connsiteX77" fmla="*/ 5000 w 10000"/>
              <a:gd name="connsiteY77" fmla="*/ 9619 h 10000"/>
              <a:gd name="connsiteX78" fmla="*/ 5083 w 10000"/>
              <a:gd name="connsiteY78" fmla="*/ 8846 h 10000"/>
              <a:gd name="connsiteX79" fmla="*/ 5083 w 10000"/>
              <a:gd name="connsiteY79" fmla="*/ 10000 h 10000"/>
              <a:gd name="connsiteX80" fmla="*/ 4958 w 10000"/>
              <a:gd name="connsiteY80" fmla="*/ 8169 h 10000"/>
              <a:gd name="connsiteX81" fmla="*/ 4917 w 10000"/>
              <a:gd name="connsiteY81" fmla="*/ 8463 h 10000"/>
              <a:gd name="connsiteX82" fmla="*/ 4833 w 10000"/>
              <a:gd name="connsiteY82" fmla="*/ 8079 h 10000"/>
              <a:gd name="connsiteX83" fmla="*/ 4650 w 10000"/>
              <a:gd name="connsiteY83" fmla="*/ 8534 h 10000"/>
              <a:gd name="connsiteX84" fmla="*/ 4650 w 10000"/>
              <a:gd name="connsiteY84" fmla="*/ 8007 h 10000"/>
              <a:gd name="connsiteX85" fmla="*/ 4567 w 10000"/>
              <a:gd name="connsiteY85" fmla="*/ 7480 h 10000"/>
              <a:gd name="connsiteX86" fmla="*/ 4497 w 10000"/>
              <a:gd name="connsiteY86" fmla="*/ 9334 h 10000"/>
              <a:gd name="connsiteX87" fmla="*/ 4359 w 10000"/>
              <a:gd name="connsiteY87" fmla="*/ 9537 h 10000"/>
              <a:gd name="connsiteX88" fmla="*/ 4337 w 10000"/>
              <a:gd name="connsiteY88" fmla="*/ 9362 h 10000"/>
              <a:gd name="connsiteX89" fmla="*/ 4345 w 10000"/>
              <a:gd name="connsiteY89" fmla="*/ 8353 h 10000"/>
              <a:gd name="connsiteX90" fmla="*/ 4122 w 10000"/>
              <a:gd name="connsiteY90" fmla="*/ 9235 h 10000"/>
              <a:gd name="connsiteX91" fmla="*/ 4058 w 10000"/>
              <a:gd name="connsiteY91" fmla="*/ 8657 h 10000"/>
              <a:gd name="connsiteX92" fmla="*/ 3954 w 10000"/>
              <a:gd name="connsiteY92" fmla="*/ 8551 h 10000"/>
              <a:gd name="connsiteX93" fmla="*/ 4044 w 10000"/>
              <a:gd name="connsiteY93" fmla="*/ 9194 h 10000"/>
              <a:gd name="connsiteX94" fmla="*/ 3833 w 10000"/>
              <a:gd name="connsiteY94" fmla="*/ 8463 h 10000"/>
              <a:gd name="connsiteX95" fmla="*/ 3719 w 10000"/>
              <a:gd name="connsiteY95" fmla="*/ 8559 h 10000"/>
              <a:gd name="connsiteX96" fmla="*/ 3750 w 10000"/>
              <a:gd name="connsiteY96" fmla="*/ 7693 h 10000"/>
              <a:gd name="connsiteX97" fmla="*/ 3631 w 10000"/>
              <a:gd name="connsiteY97" fmla="*/ 7817 h 10000"/>
              <a:gd name="connsiteX98" fmla="*/ 3615 w 10000"/>
              <a:gd name="connsiteY98" fmla="*/ 7817 h 10000"/>
              <a:gd name="connsiteX99" fmla="*/ 3465 w 10000"/>
              <a:gd name="connsiteY99" fmla="*/ 7852 h 10000"/>
              <a:gd name="connsiteX100" fmla="*/ 3406 w 10000"/>
              <a:gd name="connsiteY100" fmla="*/ 7255 h 10000"/>
              <a:gd name="connsiteX101" fmla="*/ 3198 w 10000"/>
              <a:gd name="connsiteY101" fmla="*/ 7159 h 10000"/>
              <a:gd name="connsiteX102" fmla="*/ 3091 w 10000"/>
              <a:gd name="connsiteY102" fmla="*/ 7217 h 10000"/>
              <a:gd name="connsiteX103" fmla="*/ 3006 w 10000"/>
              <a:gd name="connsiteY103" fmla="*/ 6812 h 10000"/>
              <a:gd name="connsiteX104" fmla="*/ 2990 w 10000"/>
              <a:gd name="connsiteY104" fmla="*/ 6812 h 10000"/>
              <a:gd name="connsiteX105" fmla="*/ 2936 w 10000"/>
              <a:gd name="connsiteY105" fmla="*/ 7350 h 10000"/>
              <a:gd name="connsiteX106" fmla="*/ 2910 w 10000"/>
              <a:gd name="connsiteY106" fmla="*/ 7313 h 10000"/>
              <a:gd name="connsiteX107" fmla="*/ 2851 w 10000"/>
              <a:gd name="connsiteY107" fmla="*/ 6407 h 10000"/>
              <a:gd name="connsiteX108" fmla="*/ 2840 w 10000"/>
              <a:gd name="connsiteY108" fmla="*/ 6407 h 10000"/>
              <a:gd name="connsiteX109" fmla="*/ 2840 w 10000"/>
              <a:gd name="connsiteY109" fmla="*/ 6657 h 10000"/>
              <a:gd name="connsiteX110" fmla="*/ 2798 w 10000"/>
              <a:gd name="connsiteY110" fmla="*/ 6502 h 10000"/>
              <a:gd name="connsiteX111" fmla="*/ 2814 w 10000"/>
              <a:gd name="connsiteY111" fmla="*/ 5905 h 10000"/>
              <a:gd name="connsiteX112" fmla="*/ 2563 w 10000"/>
              <a:gd name="connsiteY112" fmla="*/ 5750 h 10000"/>
              <a:gd name="connsiteX113" fmla="*/ 2440 w 10000"/>
              <a:gd name="connsiteY113" fmla="*/ 6059 h 10000"/>
              <a:gd name="connsiteX114" fmla="*/ 2023 w 10000"/>
              <a:gd name="connsiteY114" fmla="*/ 4401 h 10000"/>
              <a:gd name="connsiteX115" fmla="*/ 2034 w 10000"/>
              <a:gd name="connsiteY115" fmla="*/ 4649 h 10000"/>
              <a:gd name="connsiteX116" fmla="*/ 1815 w 10000"/>
              <a:gd name="connsiteY116" fmla="*/ 4517 h 10000"/>
              <a:gd name="connsiteX117" fmla="*/ 1815 w 10000"/>
              <a:gd name="connsiteY117" fmla="*/ 4360 h 10000"/>
              <a:gd name="connsiteX118" fmla="*/ 1842 w 10000"/>
              <a:gd name="connsiteY118" fmla="*/ 3896 h 10000"/>
              <a:gd name="connsiteX119" fmla="*/ 1773 w 10000"/>
              <a:gd name="connsiteY119" fmla="*/ 3607 h 10000"/>
              <a:gd name="connsiteX120" fmla="*/ 1580 w 10000"/>
              <a:gd name="connsiteY120" fmla="*/ 3358 h 10000"/>
              <a:gd name="connsiteX121" fmla="*/ 1468 w 10000"/>
              <a:gd name="connsiteY121" fmla="*/ 3550 h 10000"/>
              <a:gd name="connsiteX122" fmla="*/ 1468 w 10000"/>
              <a:gd name="connsiteY122" fmla="*/ 4304 h 10000"/>
              <a:gd name="connsiteX123" fmla="*/ 1442 w 10000"/>
              <a:gd name="connsiteY123" fmla="*/ 4360 h 10000"/>
              <a:gd name="connsiteX124" fmla="*/ 1383 w 10000"/>
              <a:gd name="connsiteY124" fmla="*/ 4360 h 10000"/>
              <a:gd name="connsiteX125" fmla="*/ 1233 w 10000"/>
              <a:gd name="connsiteY125" fmla="*/ 3802 h 10000"/>
              <a:gd name="connsiteX126" fmla="*/ 1095 w 10000"/>
              <a:gd name="connsiteY126" fmla="*/ 4765 h 10000"/>
              <a:gd name="connsiteX127" fmla="*/ 1041 w 10000"/>
              <a:gd name="connsiteY127" fmla="*/ 4709 h 10000"/>
              <a:gd name="connsiteX128" fmla="*/ 886 w 10000"/>
              <a:gd name="connsiteY128" fmla="*/ 3452 h 10000"/>
              <a:gd name="connsiteX129" fmla="*/ 721 w 10000"/>
              <a:gd name="connsiteY129" fmla="*/ 3107 h 10000"/>
              <a:gd name="connsiteX130" fmla="*/ 625 w 10000"/>
              <a:gd name="connsiteY130" fmla="*/ 3204 h 10000"/>
              <a:gd name="connsiteX131" fmla="*/ 651 w 10000"/>
              <a:gd name="connsiteY131" fmla="*/ 2758 h 10000"/>
              <a:gd name="connsiteX132" fmla="*/ 358 w 10000"/>
              <a:gd name="connsiteY132" fmla="*/ 2547 h 10000"/>
              <a:gd name="connsiteX133" fmla="*/ 416 w 10000"/>
              <a:gd name="connsiteY133" fmla="*/ 2298 h 10000"/>
              <a:gd name="connsiteX134" fmla="*/ 374 w 10000"/>
              <a:gd name="connsiteY134" fmla="*/ 2298 h 10000"/>
              <a:gd name="connsiteX135" fmla="*/ 251 w 10000"/>
              <a:gd name="connsiteY135" fmla="*/ 2547 h 10000"/>
              <a:gd name="connsiteX136" fmla="*/ 304 w 10000"/>
              <a:gd name="connsiteY136" fmla="*/ 2298 h 10000"/>
              <a:gd name="connsiteX137" fmla="*/ 320 w 10000"/>
              <a:gd name="connsiteY137" fmla="*/ 2199 h 10000"/>
              <a:gd name="connsiteX138" fmla="*/ 155 w 10000"/>
              <a:gd name="connsiteY138" fmla="*/ 2412 h 10000"/>
              <a:gd name="connsiteX139" fmla="*/ 155 w 10000"/>
              <a:gd name="connsiteY139" fmla="*/ 1156 h 10000"/>
              <a:gd name="connsiteX140" fmla="*/ 43 w 10000"/>
              <a:gd name="connsiteY140" fmla="*/ 1062 h 10000"/>
              <a:gd name="connsiteX141" fmla="*/ 0 w 10000"/>
              <a:gd name="connsiteY141" fmla="*/ 1313 h 10000"/>
              <a:gd name="connsiteX142" fmla="*/ 0 w 10000"/>
              <a:gd name="connsiteY142" fmla="*/ 0 h 10000"/>
              <a:gd name="connsiteX0" fmla="*/ 0 w 10000"/>
              <a:gd name="connsiteY0" fmla="*/ 0 h 10000"/>
              <a:gd name="connsiteX1" fmla="*/ 10000 w 10000"/>
              <a:gd name="connsiteY1" fmla="*/ 0 h 10000"/>
              <a:gd name="connsiteX2" fmla="*/ 10000 w 10000"/>
              <a:gd name="connsiteY2" fmla="*/ 7159 h 10000"/>
              <a:gd name="connsiteX3" fmla="*/ 9920 w 10000"/>
              <a:gd name="connsiteY3" fmla="*/ 6965 h 10000"/>
              <a:gd name="connsiteX4" fmla="*/ 9867 w 10000"/>
              <a:gd name="connsiteY4" fmla="*/ 7647 h 10000"/>
              <a:gd name="connsiteX5" fmla="*/ 9754 w 10000"/>
              <a:gd name="connsiteY5" fmla="*/ 7408 h 10000"/>
              <a:gd name="connsiteX6" fmla="*/ 9652 w 10000"/>
              <a:gd name="connsiteY6" fmla="*/ 8040 h 10000"/>
              <a:gd name="connsiteX7" fmla="*/ 9620 w 10000"/>
              <a:gd name="connsiteY7" fmla="*/ 9032 h 10000"/>
              <a:gd name="connsiteX8" fmla="*/ 9510 w 10000"/>
              <a:gd name="connsiteY8" fmla="*/ 8540 h 10000"/>
              <a:gd name="connsiteX9" fmla="*/ 9349 w 10000"/>
              <a:gd name="connsiteY9" fmla="*/ 9108 h 10000"/>
              <a:gd name="connsiteX10" fmla="*/ 9279 w 10000"/>
              <a:gd name="connsiteY10" fmla="*/ 8855 h 10000"/>
              <a:gd name="connsiteX11" fmla="*/ 9253 w 10000"/>
              <a:gd name="connsiteY11" fmla="*/ 8913 h 10000"/>
              <a:gd name="connsiteX12" fmla="*/ 9242 w 10000"/>
              <a:gd name="connsiteY12" fmla="*/ 9358 h 10000"/>
              <a:gd name="connsiteX13" fmla="*/ 9156 w 10000"/>
              <a:gd name="connsiteY13" fmla="*/ 9414 h 10000"/>
              <a:gd name="connsiteX14" fmla="*/ 9034 w 10000"/>
              <a:gd name="connsiteY14" fmla="*/ 8913 h 10000"/>
              <a:gd name="connsiteX15" fmla="*/ 9071 w 10000"/>
              <a:gd name="connsiteY15" fmla="*/ 8723 h 10000"/>
              <a:gd name="connsiteX16" fmla="*/ 9007 w 10000"/>
              <a:gd name="connsiteY16" fmla="*/ 8413 h 10000"/>
              <a:gd name="connsiteX17" fmla="*/ 8825 w 10000"/>
              <a:gd name="connsiteY17" fmla="*/ 8664 h 10000"/>
              <a:gd name="connsiteX18" fmla="*/ 8809 w 10000"/>
              <a:gd name="connsiteY18" fmla="*/ 8509 h 10000"/>
              <a:gd name="connsiteX19" fmla="*/ 8868 w 10000"/>
              <a:gd name="connsiteY19" fmla="*/ 8315 h 10000"/>
              <a:gd name="connsiteX20" fmla="*/ 8836 w 10000"/>
              <a:gd name="connsiteY20" fmla="*/ 8162 h 10000"/>
              <a:gd name="connsiteX21" fmla="*/ 8756 w 10000"/>
              <a:gd name="connsiteY21" fmla="*/ 8256 h 10000"/>
              <a:gd name="connsiteX22" fmla="*/ 8671 w 10000"/>
              <a:gd name="connsiteY22" fmla="*/ 7852 h 10000"/>
              <a:gd name="connsiteX23" fmla="*/ 8697 w 10000"/>
              <a:gd name="connsiteY23" fmla="*/ 7504 h 10000"/>
              <a:gd name="connsiteX24" fmla="*/ 8628 w 10000"/>
              <a:gd name="connsiteY24" fmla="*/ 7603 h 10000"/>
              <a:gd name="connsiteX25" fmla="*/ 8590 w 10000"/>
              <a:gd name="connsiteY25" fmla="*/ 8509 h 10000"/>
              <a:gd name="connsiteX26" fmla="*/ 8436 w 10000"/>
              <a:gd name="connsiteY26" fmla="*/ 8413 h 10000"/>
              <a:gd name="connsiteX27" fmla="*/ 8436 w 10000"/>
              <a:gd name="connsiteY27" fmla="*/ 8355 h 10000"/>
              <a:gd name="connsiteX28" fmla="*/ 8478 w 10000"/>
              <a:gd name="connsiteY28" fmla="*/ 8219 h 10000"/>
              <a:gd name="connsiteX29" fmla="*/ 8478 w 10000"/>
              <a:gd name="connsiteY29" fmla="*/ 8162 h 10000"/>
              <a:gd name="connsiteX30" fmla="*/ 8382 w 10000"/>
              <a:gd name="connsiteY30" fmla="*/ 8007 h 10000"/>
              <a:gd name="connsiteX31" fmla="*/ 8356 w 10000"/>
              <a:gd name="connsiteY31" fmla="*/ 8355 h 10000"/>
              <a:gd name="connsiteX32" fmla="*/ 8409 w 10000"/>
              <a:gd name="connsiteY32" fmla="*/ 8664 h 10000"/>
              <a:gd name="connsiteX33" fmla="*/ 8393 w 10000"/>
              <a:gd name="connsiteY33" fmla="*/ 8664 h 10000"/>
              <a:gd name="connsiteX34" fmla="*/ 8297 w 10000"/>
              <a:gd name="connsiteY34" fmla="*/ 8355 h 10000"/>
              <a:gd name="connsiteX35" fmla="*/ 8254 w 10000"/>
              <a:gd name="connsiteY35" fmla="*/ 7817 h 10000"/>
              <a:gd name="connsiteX36" fmla="*/ 8217 w 10000"/>
              <a:gd name="connsiteY36" fmla="*/ 7817 h 10000"/>
              <a:gd name="connsiteX37" fmla="*/ 8201 w 10000"/>
              <a:gd name="connsiteY37" fmla="*/ 8007 h 10000"/>
              <a:gd name="connsiteX38" fmla="*/ 8115 w 10000"/>
              <a:gd name="connsiteY38" fmla="*/ 7852 h 10000"/>
              <a:gd name="connsiteX39" fmla="*/ 8078 w 10000"/>
              <a:gd name="connsiteY39" fmla="*/ 8102 h 10000"/>
              <a:gd name="connsiteX40" fmla="*/ 8078 w 10000"/>
              <a:gd name="connsiteY40" fmla="*/ 7910 h 10000"/>
              <a:gd name="connsiteX41" fmla="*/ 7939 w 10000"/>
              <a:gd name="connsiteY41" fmla="*/ 8315 h 10000"/>
              <a:gd name="connsiteX42" fmla="*/ 7854 w 10000"/>
              <a:gd name="connsiteY42" fmla="*/ 8315 h 10000"/>
              <a:gd name="connsiteX43" fmla="*/ 7645 w 10000"/>
              <a:gd name="connsiteY43" fmla="*/ 8913 h 10000"/>
              <a:gd name="connsiteX44" fmla="*/ 7603 w 10000"/>
              <a:gd name="connsiteY44" fmla="*/ 8723 h 10000"/>
              <a:gd name="connsiteX45" fmla="*/ 7635 w 10000"/>
              <a:gd name="connsiteY45" fmla="*/ 9108 h 10000"/>
              <a:gd name="connsiteX46" fmla="*/ 7533 w 10000"/>
              <a:gd name="connsiteY46" fmla="*/ 9108 h 10000"/>
              <a:gd name="connsiteX47" fmla="*/ 7453 w 10000"/>
              <a:gd name="connsiteY47" fmla="*/ 9956 h 10000"/>
              <a:gd name="connsiteX48" fmla="*/ 7549 w 10000"/>
              <a:gd name="connsiteY48" fmla="*/ 8043 h 10000"/>
              <a:gd name="connsiteX49" fmla="*/ 7472 w 10000"/>
              <a:gd name="connsiteY49" fmla="*/ 8639 h 10000"/>
              <a:gd name="connsiteX50" fmla="*/ 7424 w 10000"/>
              <a:gd name="connsiteY50" fmla="*/ 9315 h 10000"/>
              <a:gd name="connsiteX51" fmla="*/ 7386 w 10000"/>
              <a:gd name="connsiteY51" fmla="*/ 8408 h 10000"/>
              <a:gd name="connsiteX52" fmla="*/ 7347 w 10000"/>
              <a:gd name="connsiteY52" fmla="*/ 8843 h 10000"/>
              <a:gd name="connsiteX53" fmla="*/ 7267 w 10000"/>
              <a:gd name="connsiteY53" fmla="*/ 8480 h 10000"/>
              <a:gd name="connsiteX54" fmla="*/ 7054 w 10000"/>
              <a:gd name="connsiteY54" fmla="*/ 9009 h 10000"/>
              <a:gd name="connsiteX55" fmla="*/ 7053 w 10000"/>
              <a:gd name="connsiteY55" fmla="*/ 7973 h 10000"/>
              <a:gd name="connsiteX56" fmla="*/ 7026 w 10000"/>
              <a:gd name="connsiteY56" fmla="*/ 8528 h 10000"/>
              <a:gd name="connsiteX57" fmla="*/ 6828 w 10000"/>
              <a:gd name="connsiteY57" fmla="*/ 8732 h 10000"/>
              <a:gd name="connsiteX58" fmla="*/ 6677 w 10000"/>
              <a:gd name="connsiteY58" fmla="*/ 8517 h 10000"/>
              <a:gd name="connsiteX59" fmla="*/ 6616 w 10000"/>
              <a:gd name="connsiteY59" fmla="*/ 8722 h 10000"/>
              <a:gd name="connsiteX60" fmla="*/ 6417 w 10000"/>
              <a:gd name="connsiteY60" fmla="*/ 8846 h 10000"/>
              <a:gd name="connsiteX61" fmla="*/ 6500 w 10000"/>
              <a:gd name="connsiteY61" fmla="*/ 8846 h 10000"/>
              <a:gd name="connsiteX62" fmla="*/ 6333 w 10000"/>
              <a:gd name="connsiteY62" fmla="*/ 9234 h 10000"/>
              <a:gd name="connsiteX63" fmla="*/ 6333 w 10000"/>
              <a:gd name="connsiteY63" fmla="*/ 8846 h 10000"/>
              <a:gd name="connsiteX64" fmla="*/ 6250 w 10000"/>
              <a:gd name="connsiteY64" fmla="*/ 8846 h 10000"/>
              <a:gd name="connsiteX65" fmla="*/ 6167 w 10000"/>
              <a:gd name="connsiteY65" fmla="*/ 8846 h 10000"/>
              <a:gd name="connsiteX66" fmla="*/ 5917 w 10000"/>
              <a:gd name="connsiteY66" fmla="*/ 8846 h 10000"/>
              <a:gd name="connsiteX67" fmla="*/ 5879 w 10000"/>
              <a:gd name="connsiteY67" fmla="*/ 8415 h 10000"/>
              <a:gd name="connsiteX68" fmla="*/ 5753 w 10000"/>
              <a:gd name="connsiteY68" fmla="*/ 8606 h 10000"/>
              <a:gd name="connsiteX69" fmla="*/ 5700 w 10000"/>
              <a:gd name="connsiteY69" fmla="*/ 8656 h 10000"/>
              <a:gd name="connsiteX70" fmla="*/ 5559 w 10000"/>
              <a:gd name="connsiteY70" fmla="*/ 8680 h 10000"/>
              <a:gd name="connsiteX71" fmla="*/ 5472 w 10000"/>
              <a:gd name="connsiteY71" fmla="*/ 8691 h 10000"/>
              <a:gd name="connsiteX72" fmla="*/ 5335 w 10000"/>
              <a:gd name="connsiteY72" fmla="*/ 9497 h 10000"/>
              <a:gd name="connsiteX73" fmla="*/ 5268 w 10000"/>
              <a:gd name="connsiteY73" fmla="*/ 8921 h 10000"/>
              <a:gd name="connsiteX74" fmla="*/ 5151 w 10000"/>
              <a:gd name="connsiteY74" fmla="*/ 8930 h 10000"/>
              <a:gd name="connsiteX75" fmla="*/ 5108 w 10000"/>
              <a:gd name="connsiteY75" fmla="*/ 9835 h 10000"/>
              <a:gd name="connsiteX76" fmla="*/ 5076 w 10000"/>
              <a:gd name="connsiteY76" fmla="*/ 9635 h 10000"/>
              <a:gd name="connsiteX77" fmla="*/ 5000 w 10000"/>
              <a:gd name="connsiteY77" fmla="*/ 9619 h 10000"/>
              <a:gd name="connsiteX78" fmla="*/ 5083 w 10000"/>
              <a:gd name="connsiteY78" fmla="*/ 8846 h 10000"/>
              <a:gd name="connsiteX79" fmla="*/ 5083 w 10000"/>
              <a:gd name="connsiteY79" fmla="*/ 10000 h 10000"/>
              <a:gd name="connsiteX80" fmla="*/ 4958 w 10000"/>
              <a:gd name="connsiteY80" fmla="*/ 8169 h 10000"/>
              <a:gd name="connsiteX81" fmla="*/ 4917 w 10000"/>
              <a:gd name="connsiteY81" fmla="*/ 8463 h 10000"/>
              <a:gd name="connsiteX82" fmla="*/ 4833 w 10000"/>
              <a:gd name="connsiteY82" fmla="*/ 8079 h 10000"/>
              <a:gd name="connsiteX83" fmla="*/ 4650 w 10000"/>
              <a:gd name="connsiteY83" fmla="*/ 8534 h 10000"/>
              <a:gd name="connsiteX84" fmla="*/ 4650 w 10000"/>
              <a:gd name="connsiteY84" fmla="*/ 8007 h 10000"/>
              <a:gd name="connsiteX85" fmla="*/ 4567 w 10000"/>
              <a:gd name="connsiteY85" fmla="*/ 7480 h 10000"/>
              <a:gd name="connsiteX86" fmla="*/ 4484 w 10000"/>
              <a:gd name="connsiteY86" fmla="*/ 9061 h 10000"/>
              <a:gd name="connsiteX87" fmla="*/ 4359 w 10000"/>
              <a:gd name="connsiteY87" fmla="*/ 9537 h 10000"/>
              <a:gd name="connsiteX88" fmla="*/ 4337 w 10000"/>
              <a:gd name="connsiteY88" fmla="*/ 9362 h 10000"/>
              <a:gd name="connsiteX89" fmla="*/ 4345 w 10000"/>
              <a:gd name="connsiteY89" fmla="*/ 8353 h 10000"/>
              <a:gd name="connsiteX90" fmla="*/ 4122 w 10000"/>
              <a:gd name="connsiteY90" fmla="*/ 9235 h 10000"/>
              <a:gd name="connsiteX91" fmla="*/ 4058 w 10000"/>
              <a:gd name="connsiteY91" fmla="*/ 8657 h 10000"/>
              <a:gd name="connsiteX92" fmla="*/ 3954 w 10000"/>
              <a:gd name="connsiteY92" fmla="*/ 8551 h 10000"/>
              <a:gd name="connsiteX93" fmla="*/ 4044 w 10000"/>
              <a:gd name="connsiteY93" fmla="*/ 9194 h 10000"/>
              <a:gd name="connsiteX94" fmla="*/ 3833 w 10000"/>
              <a:gd name="connsiteY94" fmla="*/ 8463 h 10000"/>
              <a:gd name="connsiteX95" fmla="*/ 3719 w 10000"/>
              <a:gd name="connsiteY95" fmla="*/ 8559 h 10000"/>
              <a:gd name="connsiteX96" fmla="*/ 3750 w 10000"/>
              <a:gd name="connsiteY96" fmla="*/ 7693 h 10000"/>
              <a:gd name="connsiteX97" fmla="*/ 3631 w 10000"/>
              <a:gd name="connsiteY97" fmla="*/ 7817 h 10000"/>
              <a:gd name="connsiteX98" fmla="*/ 3615 w 10000"/>
              <a:gd name="connsiteY98" fmla="*/ 7817 h 10000"/>
              <a:gd name="connsiteX99" fmla="*/ 3465 w 10000"/>
              <a:gd name="connsiteY99" fmla="*/ 7852 h 10000"/>
              <a:gd name="connsiteX100" fmla="*/ 3406 w 10000"/>
              <a:gd name="connsiteY100" fmla="*/ 7255 h 10000"/>
              <a:gd name="connsiteX101" fmla="*/ 3198 w 10000"/>
              <a:gd name="connsiteY101" fmla="*/ 7159 h 10000"/>
              <a:gd name="connsiteX102" fmla="*/ 3091 w 10000"/>
              <a:gd name="connsiteY102" fmla="*/ 7217 h 10000"/>
              <a:gd name="connsiteX103" fmla="*/ 3006 w 10000"/>
              <a:gd name="connsiteY103" fmla="*/ 6812 h 10000"/>
              <a:gd name="connsiteX104" fmla="*/ 2990 w 10000"/>
              <a:gd name="connsiteY104" fmla="*/ 6812 h 10000"/>
              <a:gd name="connsiteX105" fmla="*/ 2936 w 10000"/>
              <a:gd name="connsiteY105" fmla="*/ 7350 h 10000"/>
              <a:gd name="connsiteX106" fmla="*/ 2910 w 10000"/>
              <a:gd name="connsiteY106" fmla="*/ 7313 h 10000"/>
              <a:gd name="connsiteX107" fmla="*/ 2851 w 10000"/>
              <a:gd name="connsiteY107" fmla="*/ 6407 h 10000"/>
              <a:gd name="connsiteX108" fmla="*/ 2840 w 10000"/>
              <a:gd name="connsiteY108" fmla="*/ 6407 h 10000"/>
              <a:gd name="connsiteX109" fmla="*/ 2840 w 10000"/>
              <a:gd name="connsiteY109" fmla="*/ 6657 h 10000"/>
              <a:gd name="connsiteX110" fmla="*/ 2798 w 10000"/>
              <a:gd name="connsiteY110" fmla="*/ 6502 h 10000"/>
              <a:gd name="connsiteX111" fmla="*/ 2814 w 10000"/>
              <a:gd name="connsiteY111" fmla="*/ 5905 h 10000"/>
              <a:gd name="connsiteX112" fmla="*/ 2563 w 10000"/>
              <a:gd name="connsiteY112" fmla="*/ 5750 h 10000"/>
              <a:gd name="connsiteX113" fmla="*/ 2440 w 10000"/>
              <a:gd name="connsiteY113" fmla="*/ 6059 h 10000"/>
              <a:gd name="connsiteX114" fmla="*/ 2023 w 10000"/>
              <a:gd name="connsiteY114" fmla="*/ 4401 h 10000"/>
              <a:gd name="connsiteX115" fmla="*/ 2034 w 10000"/>
              <a:gd name="connsiteY115" fmla="*/ 4649 h 10000"/>
              <a:gd name="connsiteX116" fmla="*/ 1815 w 10000"/>
              <a:gd name="connsiteY116" fmla="*/ 4517 h 10000"/>
              <a:gd name="connsiteX117" fmla="*/ 1815 w 10000"/>
              <a:gd name="connsiteY117" fmla="*/ 4360 h 10000"/>
              <a:gd name="connsiteX118" fmla="*/ 1842 w 10000"/>
              <a:gd name="connsiteY118" fmla="*/ 3896 h 10000"/>
              <a:gd name="connsiteX119" fmla="*/ 1773 w 10000"/>
              <a:gd name="connsiteY119" fmla="*/ 3607 h 10000"/>
              <a:gd name="connsiteX120" fmla="*/ 1580 w 10000"/>
              <a:gd name="connsiteY120" fmla="*/ 3358 h 10000"/>
              <a:gd name="connsiteX121" fmla="*/ 1468 w 10000"/>
              <a:gd name="connsiteY121" fmla="*/ 3550 h 10000"/>
              <a:gd name="connsiteX122" fmla="*/ 1468 w 10000"/>
              <a:gd name="connsiteY122" fmla="*/ 4304 h 10000"/>
              <a:gd name="connsiteX123" fmla="*/ 1442 w 10000"/>
              <a:gd name="connsiteY123" fmla="*/ 4360 h 10000"/>
              <a:gd name="connsiteX124" fmla="*/ 1383 w 10000"/>
              <a:gd name="connsiteY124" fmla="*/ 4360 h 10000"/>
              <a:gd name="connsiteX125" fmla="*/ 1233 w 10000"/>
              <a:gd name="connsiteY125" fmla="*/ 3802 h 10000"/>
              <a:gd name="connsiteX126" fmla="*/ 1095 w 10000"/>
              <a:gd name="connsiteY126" fmla="*/ 4765 h 10000"/>
              <a:gd name="connsiteX127" fmla="*/ 1041 w 10000"/>
              <a:gd name="connsiteY127" fmla="*/ 4709 h 10000"/>
              <a:gd name="connsiteX128" fmla="*/ 886 w 10000"/>
              <a:gd name="connsiteY128" fmla="*/ 3452 h 10000"/>
              <a:gd name="connsiteX129" fmla="*/ 721 w 10000"/>
              <a:gd name="connsiteY129" fmla="*/ 3107 h 10000"/>
              <a:gd name="connsiteX130" fmla="*/ 625 w 10000"/>
              <a:gd name="connsiteY130" fmla="*/ 3204 h 10000"/>
              <a:gd name="connsiteX131" fmla="*/ 651 w 10000"/>
              <a:gd name="connsiteY131" fmla="*/ 2758 h 10000"/>
              <a:gd name="connsiteX132" fmla="*/ 358 w 10000"/>
              <a:gd name="connsiteY132" fmla="*/ 2547 h 10000"/>
              <a:gd name="connsiteX133" fmla="*/ 416 w 10000"/>
              <a:gd name="connsiteY133" fmla="*/ 2298 h 10000"/>
              <a:gd name="connsiteX134" fmla="*/ 374 w 10000"/>
              <a:gd name="connsiteY134" fmla="*/ 2298 h 10000"/>
              <a:gd name="connsiteX135" fmla="*/ 251 w 10000"/>
              <a:gd name="connsiteY135" fmla="*/ 2547 h 10000"/>
              <a:gd name="connsiteX136" fmla="*/ 304 w 10000"/>
              <a:gd name="connsiteY136" fmla="*/ 2298 h 10000"/>
              <a:gd name="connsiteX137" fmla="*/ 320 w 10000"/>
              <a:gd name="connsiteY137" fmla="*/ 2199 h 10000"/>
              <a:gd name="connsiteX138" fmla="*/ 155 w 10000"/>
              <a:gd name="connsiteY138" fmla="*/ 2412 h 10000"/>
              <a:gd name="connsiteX139" fmla="*/ 155 w 10000"/>
              <a:gd name="connsiteY139" fmla="*/ 1156 h 10000"/>
              <a:gd name="connsiteX140" fmla="*/ 43 w 10000"/>
              <a:gd name="connsiteY140" fmla="*/ 1062 h 10000"/>
              <a:gd name="connsiteX141" fmla="*/ 0 w 10000"/>
              <a:gd name="connsiteY141" fmla="*/ 1313 h 10000"/>
              <a:gd name="connsiteX142" fmla="*/ 0 w 10000"/>
              <a:gd name="connsiteY142" fmla="*/ 0 h 10000"/>
              <a:gd name="connsiteX0" fmla="*/ 0 w 10000"/>
              <a:gd name="connsiteY0" fmla="*/ 0 h 10000"/>
              <a:gd name="connsiteX1" fmla="*/ 10000 w 10000"/>
              <a:gd name="connsiteY1" fmla="*/ 0 h 10000"/>
              <a:gd name="connsiteX2" fmla="*/ 10000 w 10000"/>
              <a:gd name="connsiteY2" fmla="*/ 7159 h 10000"/>
              <a:gd name="connsiteX3" fmla="*/ 9920 w 10000"/>
              <a:gd name="connsiteY3" fmla="*/ 6965 h 10000"/>
              <a:gd name="connsiteX4" fmla="*/ 9867 w 10000"/>
              <a:gd name="connsiteY4" fmla="*/ 7647 h 10000"/>
              <a:gd name="connsiteX5" fmla="*/ 9754 w 10000"/>
              <a:gd name="connsiteY5" fmla="*/ 7408 h 10000"/>
              <a:gd name="connsiteX6" fmla="*/ 9652 w 10000"/>
              <a:gd name="connsiteY6" fmla="*/ 8040 h 10000"/>
              <a:gd name="connsiteX7" fmla="*/ 9620 w 10000"/>
              <a:gd name="connsiteY7" fmla="*/ 9032 h 10000"/>
              <a:gd name="connsiteX8" fmla="*/ 9510 w 10000"/>
              <a:gd name="connsiteY8" fmla="*/ 8540 h 10000"/>
              <a:gd name="connsiteX9" fmla="*/ 9349 w 10000"/>
              <a:gd name="connsiteY9" fmla="*/ 9108 h 10000"/>
              <a:gd name="connsiteX10" fmla="*/ 9279 w 10000"/>
              <a:gd name="connsiteY10" fmla="*/ 8855 h 10000"/>
              <a:gd name="connsiteX11" fmla="*/ 9253 w 10000"/>
              <a:gd name="connsiteY11" fmla="*/ 8913 h 10000"/>
              <a:gd name="connsiteX12" fmla="*/ 9242 w 10000"/>
              <a:gd name="connsiteY12" fmla="*/ 9358 h 10000"/>
              <a:gd name="connsiteX13" fmla="*/ 9156 w 10000"/>
              <a:gd name="connsiteY13" fmla="*/ 9414 h 10000"/>
              <a:gd name="connsiteX14" fmla="*/ 9034 w 10000"/>
              <a:gd name="connsiteY14" fmla="*/ 8913 h 10000"/>
              <a:gd name="connsiteX15" fmla="*/ 9071 w 10000"/>
              <a:gd name="connsiteY15" fmla="*/ 8723 h 10000"/>
              <a:gd name="connsiteX16" fmla="*/ 9007 w 10000"/>
              <a:gd name="connsiteY16" fmla="*/ 8413 h 10000"/>
              <a:gd name="connsiteX17" fmla="*/ 8825 w 10000"/>
              <a:gd name="connsiteY17" fmla="*/ 8664 h 10000"/>
              <a:gd name="connsiteX18" fmla="*/ 8809 w 10000"/>
              <a:gd name="connsiteY18" fmla="*/ 8509 h 10000"/>
              <a:gd name="connsiteX19" fmla="*/ 8868 w 10000"/>
              <a:gd name="connsiteY19" fmla="*/ 8315 h 10000"/>
              <a:gd name="connsiteX20" fmla="*/ 8836 w 10000"/>
              <a:gd name="connsiteY20" fmla="*/ 8162 h 10000"/>
              <a:gd name="connsiteX21" fmla="*/ 8756 w 10000"/>
              <a:gd name="connsiteY21" fmla="*/ 8256 h 10000"/>
              <a:gd name="connsiteX22" fmla="*/ 8671 w 10000"/>
              <a:gd name="connsiteY22" fmla="*/ 7852 h 10000"/>
              <a:gd name="connsiteX23" fmla="*/ 8697 w 10000"/>
              <a:gd name="connsiteY23" fmla="*/ 7504 h 10000"/>
              <a:gd name="connsiteX24" fmla="*/ 8628 w 10000"/>
              <a:gd name="connsiteY24" fmla="*/ 7603 h 10000"/>
              <a:gd name="connsiteX25" fmla="*/ 8590 w 10000"/>
              <a:gd name="connsiteY25" fmla="*/ 8509 h 10000"/>
              <a:gd name="connsiteX26" fmla="*/ 8436 w 10000"/>
              <a:gd name="connsiteY26" fmla="*/ 8413 h 10000"/>
              <a:gd name="connsiteX27" fmla="*/ 8436 w 10000"/>
              <a:gd name="connsiteY27" fmla="*/ 8355 h 10000"/>
              <a:gd name="connsiteX28" fmla="*/ 8478 w 10000"/>
              <a:gd name="connsiteY28" fmla="*/ 8219 h 10000"/>
              <a:gd name="connsiteX29" fmla="*/ 8478 w 10000"/>
              <a:gd name="connsiteY29" fmla="*/ 8162 h 10000"/>
              <a:gd name="connsiteX30" fmla="*/ 8382 w 10000"/>
              <a:gd name="connsiteY30" fmla="*/ 8007 h 10000"/>
              <a:gd name="connsiteX31" fmla="*/ 8356 w 10000"/>
              <a:gd name="connsiteY31" fmla="*/ 8355 h 10000"/>
              <a:gd name="connsiteX32" fmla="*/ 8409 w 10000"/>
              <a:gd name="connsiteY32" fmla="*/ 8664 h 10000"/>
              <a:gd name="connsiteX33" fmla="*/ 8393 w 10000"/>
              <a:gd name="connsiteY33" fmla="*/ 8664 h 10000"/>
              <a:gd name="connsiteX34" fmla="*/ 8297 w 10000"/>
              <a:gd name="connsiteY34" fmla="*/ 8355 h 10000"/>
              <a:gd name="connsiteX35" fmla="*/ 8254 w 10000"/>
              <a:gd name="connsiteY35" fmla="*/ 7817 h 10000"/>
              <a:gd name="connsiteX36" fmla="*/ 8217 w 10000"/>
              <a:gd name="connsiteY36" fmla="*/ 7817 h 10000"/>
              <a:gd name="connsiteX37" fmla="*/ 8201 w 10000"/>
              <a:gd name="connsiteY37" fmla="*/ 8007 h 10000"/>
              <a:gd name="connsiteX38" fmla="*/ 8115 w 10000"/>
              <a:gd name="connsiteY38" fmla="*/ 7852 h 10000"/>
              <a:gd name="connsiteX39" fmla="*/ 8078 w 10000"/>
              <a:gd name="connsiteY39" fmla="*/ 8102 h 10000"/>
              <a:gd name="connsiteX40" fmla="*/ 8078 w 10000"/>
              <a:gd name="connsiteY40" fmla="*/ 7910 h 10000"/>
              <a:gd name="connsiteX41" fmla="*/ 7939 w 10000"/>
              <a:gd name="connsiteY41" fmla="*/ 8315 h 10000"/>
              <a:gd name="connsiteX42" fmla="*/ 7854 w 10000"/>
              <a:gd name="connsiteY42" fmla="*/ 8315 h 10000"/>
              <a:gd name="connsiteX43" fmla="*/ 7645 w 10000"/>
              <a:gd name="connsiteY43" fmla="*/ 8913 h 10000"/>
              <a:gd name="connsiteX44" fmla="*/ 7603 w 10000"/>
              <a:gd name="connsiteY44" fmla="*/ 8723 h 10000"/>
              <a:gd name="connsiteX45" fmla="*/ 7635 w 10000"/>
              <a:gd name="connsiteY45" fmla="*/ 9108 h 10000"/>
              <a:gd name="connsiteX46" fmla="*/ 7533 w 10000"/>
              <a:gd name="connsiteY46" fmla="*/ 9108 h 10000"/>
              <a:gd name="connsiteX47" fmla="*/ 7453 w 10000"/>
              <a:gd name="connsiteY47" fmla="*/ 9956 h 10000"/>
              <a:gd name="connsiteX48" fmla="*/ 7549 w 10000"/>
              <a:gd name="connsiteY48" fmla="*/ 8043 h 10000"/>
              <a:gd name="connsiteX49" fmla="*/ 7472 w 10000"/>
              <a:gd name="connsiteY49" fmla="*/ 8639 h 10000"/>
              <a:gd name="connsiteX50" fmla="*/ 7424 w 10000"/>
              <a:gd name="connsiteY50" fmla="*/ 9315 h 10000"/>
              <a:gd name="connsiteX51" fmla="*/ 7386 w 10000"/>
              <a:gd name="connsiteY51" fmla="*/ 8408 h 10000"/>
              <a:gd name="connsiteX52" fmla="*/ 7347 w 10000"/>
              <a:gd name="connsiteY52" fmla="*/ 8843 h 10000"/>
              <a:gd name="connsiteX53" fmla="*/ 7267 w 10000"/>
              <a:gd name="connsiteY53" fmla="*/ 8480 h 10000"/>
              <a:gd name="connsiteX54" fmla="*/ 7054 w 10000"/>
              <a:gd name="connsiteY54" fmla="*/ 9009 h 10000"/>
              <a:gd name="connsiteX55" fmla="*/ 7053 w 10000"/>
              <a:gd name="connsiteY55" fmla="*/ 7973 h 10000"/>
              <a:gd name="connsiteX56" fmla="*/ 7026 w 10000"/>
              <a:gd name="connsiteY56" fmla="*/ 8528 h 10000"/>
              <a:gd name="connsiteX57" fmla="*/ 6828 w 10000"/>
              <a:gd name="connsiteY57" fmla="*/ 8732 h 10000"/>
              <a:gd name="connsiteX58" fmla="*/ 6677 w 10000"/>
              <a:gd name="connsiteY58" fmla="*/ 8517 h 10000"/>
              <a:gd name="connsiteX59" fmla="*/ 6616 w 10000"/>
              <a:gd name="connsiteY59" fmla="*/ 8722 h 10000"/>
              <a:gd name="connsiteX60" fmla="*/ 6417 w 10000"/>
              <a:gd name="connsiteY60" fmla="*/ 8846 h 10000"/>
              <a:gd name="connsiteX61" fmla="*/ 6500 w 10000"/>
              <a:gd name="connsiteY61" fmla="*/ 8846 h 10000"/>
              <a:gd name="connsiteX62" fmla="*/ 6333 w 10000"/>
              <a:gd name="connsiteY62" fmla="*/ 9234 h 10000"/>
              <a:gd name="connsiteX63" fmla="*/ 6333 w 10000"/>
              <a:gd name="connsiteY63" fmla="*/ 8846 h 10000"/>
              <a:gd name="connsiteX64" fmla="*/ 6250 w 10000"/>
              <a:gd name="connsiteY64" fmla="*/ 8846 h 10000"/>
              <a:gd name="connsiteX65" fmla="*/ 6167 w 10000"/>
              <a:gd name="connsiteY65" fmla="*/ 8846 h 10000"/>
              <a:gd name="connsiteX66" fmla="*/ 5917 w 10000"/>
              <a:gd name="connsiteY66" fmla="*/ 8846 h 10000"/>
              <a:gd name="connsiteX67" fmla="*/ 5879 w 10000"/>
              <a:gd name="connsiteY67" fmla="*/ 8415 h 10000"/>
              <a:gd name="connsiteX68" fmla="*/ 5753 w 10000"/>
              <a:gd name="connsiteY68" fmla="*/ 8606 h 10000"/>
              <a:gd name="connsiteX69" fmla="*/ 5700 w 10000"/>
              <a:gd name="connsiteY69" fmla="*/ 8656 h 10000"/>
              <a:gd name="connsiteX70" fmla="*/ 5559 w 10000"/>
              <a:gd name="connsiteY70" fmla="*/ 8680 h 10000"/>
              <a:gd name="connsiteX71" fmla="*/ 5472 w 10000"/>
              <a:gd name="connsiteY71" fmla="*/ 8691 h 10000"/>
              <a:gd name="connsiteX72" fmla="*/ 5335 w 10000"/>
              <a:gd name="connsiteY72" fmla="*/ 9497 h 10000"/>
              <a:gd name="connsiteX73" fmla="*/ 5268 w 10000"/>
              <a:gd name="connsiteY73" fmla="*/ 8921 h 10000"/>
              <a:gd name="connsiteX74" fmla="*/ 5151 w 10000"/>
              <a:gd name="connsiteY74" fmla="*/ 8930 h 10000"/>
              <a:gd name="connsiteX75" fmla="*/ 5108 w 10000"/>
              <a:gd name="connsiteY75" fmla="*/ 9835 h 10000"/>
              <a:gd name="connsiteX76" fmla="*/ 5076 w 10000"/>
              <a:gd name="connsiteY76" fmla="*/ 9635 h 10000"/>
              <a:gd name="connsiteX77" fmla="*/ 5000 w 10000"/>
              <a:gd name="connsiteY77" fmla="*/ 9619 h 10000"/>
              <a:gd name="connsiteX78" fmla="*/ 5083 w 10000"/>
              <a:gd name="connsiteY78" fmla="*/ 8846 h 10000"/>
              <a:gd name="connsiteX79" fmla="*/ 5083 w 10000"/>
              <a:gd name="connsiteY79" fmla="*/ 10000 h 10000"/>
              <a:gd name="connsiteX80" fmla="*/ 4958 w 10000"/>
              <a:gd name="connsiteY80" fmla="*/ 8169 h 10000"/>
              <a:gd name="connsiteX81" fmla="*/ 4917 w 10000"/>
              <a:gd name="connsiteY81" fmla="*/ 8463 h 10000"/>
              <a:gd name="connsiteX82" fmla="*/ 4833 w 10000"/>
              <a:gd name="connsiteY82" fmla="*/ 8079 h 10000"/>
              <a:gd name="connsiteX83" fmla="*/ 4650 w 10000"/>
              <a:gd name="connsiteY83" fmla="*/ 8534 h 10000"/>
              <a:gd name="connsiteX84" fmla="*/ 4650 w 10000"/>
              <a:gd name="connsiteY84" fmla="*/ 8007 h 10000"/>
              <a:gd name="connsiteX85" fmla="*/ 4567 w 10000"/>
              <a:gd name="connsiteY85" fmla="*/ 7480 h 10000"/>
              <a:gd name="connsiteX86" fmla="*/ 4484 w 10000"/>
              <a:gd name="connsiteY86" fmla="*/ 9061 h 10000"/>
              <a:gd name="connsiteX87" fmla="*/ 4359 w 10000"/>
              <a:gd name="connsiteY87" fmla="*/ 9537 h 10000"/>
              <a:gd name="connsiteX88" fmla="*/ 4400 w 10000"/>
              <a:gd name="connsiteY88" fmla="*/ 7480 h 10000"/>
              <a:gd name="connsiteX89" fmla="*/ 4345 w 10000"/>
              <a:gd name="connsiteY89" fmla="*/ 8353 h 10000"/>
              <a:gd name="connsiteX90" fmla="*/ 4122 w 10000"/>
              <a:gd name="connsiteY90" fmla="*/ 9235 h 10000"/>
              <a:gd name="connsiteX91" fmla="*/ 4058 w 10000"/>
              <a:gd name="connsiteY91" fmla="*/ 8657 h 10000"/>
              <a:gd name="connsiteX92" fmla="*/ 3954 w 10000"/>
              <a:gd name="connsiteY92" fmla="*/ 8551 h 10000"/>
              <a:gd name="connsiteX93" fmla="*/ 4044 w 10000"/>
              <a:gd name="connsiteY93" fmla="*/ 9194 h 10000"/>
              <a:gd name="connsiteX94" fmla="*/ 3833 w 10000"/>
              <a:gd name="connsiteY94" fmla="*/ 8463 h 10000"/>
              <a:gd name="connsiteX95" fmla="*/ 3719 w 10000"/>
              <a:gd name="connsiteY95" fmla="*/ 8559 h 10000"/>
              <a:gd name="connsiteX96" fmla="*/ 3750 w 10000"/>
              <a:gd name="connsiteY96" fmla="*/ 7693 h 10000"/>
              <a:gd name="connsiteX97" fmla="*/ 3631 w 10000"/>
              <a:gd name="connsiteY97" fmla="*/ 7817 h 10000"/>
              <a:gd name="connsiteX98" fmla="*/ 3615 w 10000"/>
              <a:gd name="connsiteY98" fmla="*/ 7817 h 10000"/>
              <a:gd name="connsiteX99" fmla="*/ 3465 w 10000"/>
              <a:gd name="connsiteY99" fmla="*/ 7852 h 10000"/>
              <a:gd name="connsiteX100" fmla="*/ 3406 w 10000"/>
              <a:gd name="connsiteY100" fmla="*/ 7255 h 10000"/>
              <a:gd name="connsiteX101" fmla="*/ 3198 w 10000"/>
              <a:gd name="connsiteY101" fmla="*/ 7159 h 10000"/>
              <a:gd name="connsiteX102" fmla="*/ 3091 w 10000"/>
              <a:gd name="connsiteY102" fmla="*/ 7217 h 10000"/>
              <a:gd name="connsiteX103" fmla="*/ 3006 w 10000"/>
              <a:gd name="connsiteY103" fmla="*/ 6812 h 10000"/>
              <a:gd name="connsiteX104" fmla="*/ 2990 w 10000"/>
              <a:gd name="connsiteY104" fmla="*/ 6812 h 10000"/>
              <a:gd name="connsiteX105" fmla="*/ 2936 w 10000"/>
              <a:gd name="connsiteY105" fmla="*/ 7350 h 10000"/>
              <a:gd name="connsiteX106" fmla="*/ 2910 w 10000"/>
              <a:gd name="connsiteY106" fmla="*/ 7313 h 10000"/>
              <a:gd name="connsiteX107" fmla="*/ 2851 w 10000"/>
              <a:gd name="connsiteY107" fmla="*/ 6407 h 10000"/>
              <a:gd name="connsiteX108" fmla="*/ 2840 w 10000"/>
              <a:gd name="connsiteY108" fmla="*/ 6407 h 10000"/>
              <a:gd name="connsiteX109" fmla="*/ 2840 w 10000"/>
              <a:gd name="connsiteY109" fmla="*/ 6657 h 10000"/>
              <a:gd name="connsiteX110" fmla="*/ 2798 w 10000"/>
              <a:gd name="connsiteY110" fmla="*/ 6502 h 10000"/>
              <a:gd name="connsiteX111" fmla="*/ 2814 w 10000"/>
              <a:gd name="connsiteY111" fmla="*/ 5905 h 10000"/>
              <a:gd name="connsiteX112" fmla="*/ 2563 w 10000"/>
              <a:gd name="connsiteY112" fmla="*/ 5750 h 10000"/>
              <a:gd name="connsiteX113" fmla="*/ 2440 w 10000"/>
              <a:gd name="connsiteY113" fmla="*/ 6059 h 10000"/>
              <a:gd name="connsiteX114" fmla="*/ 2023 w 10000"/>
              <a:gd name="connsiteY114" fmla="*/ 4401 h 10000"/>
              <a:gd name="connsiteX115" fmla="*/ 2034 w 10000"/>
              <a:gd name="connsiteY115" fmla="*/ 4649 h 10000"/>
              <a:gd name="connsiteX116" fmla="*/ 1815 w 10000"/>
              <a:gd name="connsiteY116" fmla="*/ 4517 h 10000"/>
              <a:gd name="connsiteX117" fmla="*/ 1815 w 10000"/>
              <a:gd name="connsiteY117" fmla="*/ 4360 h 10000"/>
              <a:gd name="connsiteX118" fmla="*/ 1842 w 10000"/>
              <a:gd name="connsiteY118" fmla="*/ 3896 h 10000"/>
              <a:gd name="connsiteX119" fmla="*/ 1773 w 10000"/>
              <a:gd name="connsiteY119" fmla="*/ 3607 h 10000"/>
              <a:gd name="connsiteX120" fmla="*/ 1580 w 10000"/>
              <a:gd name="connsiteY120" fmla="*/ 3358 h 10000"/>
              <a:gd name="connsiteX121" fmla="*/ 1468 w 10000"/>
              <a:gd name="connsiteY121" fmla="*/ 3550 h 10000"/>
              <a:gd name="connsiteX122" fmla="*/ 1468 w 10000"/>
              <a:gd name="connsiteY122" fmla="*/ 4304 h 10000"/>
              <a:gd name="connsiteX123" fmla="*/ 1442 w 10000"/>
              <a:gd name="connsiteY123" fmla="*/ 4360 h 10000"/>
              <a:gd name="connsiteX124" fmla="*/ 1383 w 10000"/>
              <a:gd name="connsiteY124" fmla="*/ 4360 h 10000"/>
              <a:gd name="connsiteX125" fmla="*/ 1233 w 10000"/>
              <a:gd name="connsiteY125" fmla="*/ 3802 h 10000"/>
              <a:gd name="connsiteX126" fmla="*/ 1095 w 10000"/>
              <a:gd name="connsiteY126" fmla="*/ 4765 h 10000"/>
              <a:gd name="connsiteX127" fmla="*/ 1041 w 10000"/>
              <a:gd name="connsiteY127" fmla="*/ 4709 h 10000"/>
              <a:gd name="connsiteX128" fmla="*/ 886 w 10000"/>
              <a:gd name="connsiteY128" fmla="*/ 3452 h 10000"/>
              <a:gd name="connsiteX129" fmla="*/ 721 w 10000"/>
              <a:gd name="connsiteY129" fmla="*/ 3107 h 10000"/>
              <a:gd name="connsiteX130" fmla="*/ 625 w 10000"/>
              <a:gd name="connsiteY130" fmla="*/ 3204 h 10000"/>
              <a:gd name="connsiteX131" fmla="*/ 651 w 10000"/>
              <a:gd name="connsiteY131" fmla="*/ 2758 h 10000"/>
              <a:gd name="connsiteX132" fmla="*/ 358 w 10000"/>
              <a:gd name="connsiteY132" fmla="*/ 2547 h 10000"/>
              <a:gd name="connsiteX133" fmla="*/ 416 w 10000"/>
              <a:gd name="connsiteY133" fmla="*/ 2298 h 10000"/>
              <a:gd name="connsiteX134" fmla="*/ 374 w 10000"/>
              <a:gd name="connsiteY134" fmla="*/ 2298 h 10000"/>
              <a:gd name="connsiteX135" fmla="*/ 251 w 10000"/>
              <a:gd name="connsiteY135" fmla="*/ 2547 h 10000"/>
              <a:gd name="connsiteX136" fmla="*/ 304 w 10000"/>
              <a:gd name="connsiteY136" fmla="*/ 2298 h 10000"/>
              <a:gd name="connsiteX137" fmla="*/ 320 w 10000"/>
              <a:gd name="connsiteY137" fmla="*/ 2199 h 10000"/>
              <a:gd name="connsiteX138" fmla="*/ 155 w 10000"/>
              <a:gd name="connsiteY138" fmla="*/ 2412 h 10000"/>
              <a:gd name="connsiteX139" fmla="*/ 155 w 10000"/>
              <a:gd name="connsiteY139" fmla="*/ 1156 h 10000"/>
              <a:gd name="connsiteX140" fmla="*/ 43 w 10000"/>
              <a:gd name="connsiteY140" fmla="*/ 1062 h 10000"/>
              <a:gd name="connsiteX141" fmla="*/ 0 w 10000"/>
              <a:gd name="connsiteY141" fmla="*/ 1313 h 10000"/>
              <a:gd name="connsiteX142" fmla="*/ 0 w 10000"/>
              <a:gd name="connsiteY142" fmla="*/ 0 h 10000"/>
              <a:gd name="connsiteX0" fmla="*/ 0 w 10000"/>
              <a:gd name="connsiteY0" fmla="*/ 0 h 10000"/>
              <a:gd name="connsiteX1" fmla="*/ 10000 w 10000"/>
              <a:gd name="connsiteY1" fmla="*/ 0 h 10000"/>
              <a:gd name="connsiteX2" fmla="*/ 10000 w 10000"/>
              <a:gd name="connsiteY2" fmla="*/ 7159 h 10000"/>
              <a:gd name="connsiteX3" fmla="*/ 9920 w 10000"/>
              <a:gd name="connsiteY3" fmla="*/ 6965 h 10000"/>
              <a:gd name="connsiteX4" fmla="*/ 9867 w 10000"/>
              <a:gd name="connsiteY4" fmla="*/ 7647 h 10000"/>
              <a:gd name="connsiteX5" fmla="*/ 9754 w 10000"/>
              <a:gd name="connsiteY5" fmla="*/ 7408 h 10000"/>
              <a:gd name="connsiteX6" fmla="*/ 9652 w 10000"/>
              <a:gd name="connsiteY6" fmla="*/ 8040 h 10000"/>
              <a:gd name="connsiteX7" fmla="*/ 9620 w 10000"/>
              <a:gd name="connsiteY7" fmla="*/ 9032 h 10000"/>
              <a:gd name="connsiteX8" fmla="*/ 9510 w 10000"/>
              <a:gd name="connsiteY8" fmla="*/ 8540 h 10000"/>
              <a:gd name="connsiteX9" fmla="*/ 9349 w 10000"/>
              <a:gd name="connsiteY9" fmla="*/ 9108 h 10000"/>
              <a:gd name="connsiteX10" fmla="*/ 9279 w 10000"/>
              <a:gd name="connsiteY10" fmla="*/ 8855 h 10000"/>
              <a:gd name="connsiteX11" fmla="*/ 9253 w 10000"/>
              <a:gd name="connsiteY11" fmla="*/ 8913 h 10000"/>
              <a:gd name="connsiteX12" fmla="*/ 9242 w 10000"/>
              <a:gd name="connsiteY12" fmla="*/ 9358 h 10000"/>
              <a:gd name="connsiteX13" fmla="*/ 9156 w 10000"/>
              <a:gd name="connsiteY13" fmla="*/ 9414 h 10000"/>
              <a:gd name="connsiteX14" fmla="*/ 9034 w 10000"/>
              <a:gd name="connsiteY14" fmla="*/ 8913 h 10000"/>
              <a:gd name="connsiteX15" fmla="*/ 9071 w 10000"/>
              <a:gd name="connsiteY15" fmla="*/ 8723 h 10000"/>
              <a:gd name="connsiteX16" fmla="*/ 9007 w 10000"/>
              <a:gd name="connsiteY16" fmla="*/ 8413 h 10000"/>
              <a:gd name="connsiteX17" fmla="*/ 8825 w 10000"/>
              <a:gd name="connsiteY17" fmla="*/ 8664 h 10000"/>
              <a:gd name="connsiteX18" fmla="*/ 8809 w 10000"/>
              <a:gd name="connsiteY18" fmla="*/ 8509 h 10000"/>
              <a:gd name="connsiteX19" fmla="*/ 8868 w 10000"/>
              <a:gd name="connsiteY19" fmla="*/ 8315 h 10000"/>
              <a:gd name="connsiteX20" fmla="*/ 8836 w 10000"/>
              <a:gd name="connsiteY20" fmla="*/ 8162 h 10000"/>
              <a:gd name="connsiteX21" fmla="*/ 8756 w 10000"/>
              <a:gd name="connsiteY21" fmla="*/ 8256 h 10000"/>
              <a:gd name="connsiteX22" fmla="*/ 8671 w 10000"/>
              <a:gd name="connsiteY22" fmla="*/ 7852 h 10000"/>
              <a:gd name="connsiteX23" fmla="*/ 8697 w 10000"/>
              <a:gd name="connsiteY23" fmla="*/ 7504 h 10000"/>
              <a:gd name="connsiteX24" fmla="*/ 8628 w 10000"/>
              <a:gd name="connsiteY24" fmla="*/ 7603 h 10000"/>
              <a:gd name="connsiteX25" fmla="*/ 8590 w 10000"/>
              <a:gd name="connsiteY25" fmla="*/ 8509 h 10000"/>
              <a:gd name="connsiteX26" fmla="*/ 8436 w 10000"/>
              <a:gd name="connsiteY26" fmla="*/ 8413 h 10000"/>
              <a:gd name="connsiteX27" fmla="*/ 8436 w 10000"/>
              <a:gd name="connsiteY27" fmla="*/ 8355 h 10000"/>
              <a:gd name="connsiteX28" fmla="*/ 8478 w 10000"/>
              <a:gd name="connsiteY28" fmla="*/ 8219 h 10000"/>
              <a:gd name="connsiteX29" fmla="*/ 8478 w 10000"/>
              <a:gd name="connsiteY29" fmla="*/ 8162 h 10000"/>
              <a:gd name="connsiteX30" fmla="*/ 8382 w 10000"/>
              <a:gd name="connsiteY30" fmla="*/ 8007 h 10000"/>
              <a:gd name="connsiteX31" fmla="*/ 8356 w 10000"/>
              <a:gd name="connsiteY31" fmla="*/ 8355 h 10000"/>
              <a:gd name="connsiteX32" fmla="*/ 8409 w 10000"/>
              <a:gd name="connsiteY32" fmla="*/ 8664 h 10000"/>
              <a:gd name="connsiteX33" fmla="*/ 8393 w 10000"/>
              <a:gd name="connsiteY33" fmla="*/ 8664 h 10000"/>
              <a:gd name="connsiteX34" fmla="*/ 8297 w 10000"/>
              <a:gd name="connsiteY34" fmla="*/ 8355 h 10000"/>
              <a:gd name="connsiteX35" fmla="*/ 8254 w 10000"/>
              <a:gd name="connsiteY35" fmla="*/ 7817 h 10000"/>
              <a:gd name="connsiteX36" fmla="*/ 8217 w 10000"/>
              <a:gd name="connsiteY36" fmla="*/ 7817 h 10000"/>
              <a:gd name="connsiteX37" fmla="*/ 8201 w 10000"/>
              <a:gd name="connsiteY37" fmla="*/ 8007 h 10000"/>
              <a:gd name="connsiteX38" fmla="*/ 8115 w 10000"/>
              <a:gd name="connsiteY38" fmla="*/ 7852 h 10000"/>
              <a:gd name="connsiteX39" fmla="*/ 8078 w 10000"/>
              <a:gd name="connsiteY39" fmla="*/ 8102 h 10000"/>
              <a:gd name="connsiteX40" fmla="*/ 8078 w 10000"/>
              <a:gd name="connsiteY40" fmla="*/ 7910 h 10000"/>
              <a:gd name="connsiteX41" fmla="*/ 7939 w 10000"/>
              <a:gd name="connsiteY41" fmla="*/ 8315 h 10000"/>
              <a:gd name="connsiteX42" fmla="*/ 7854 w 10000"/>
              <a:gd name="connsiteY42" fmla="*/ 8315 h 10000"/>
              <a:gd name="connsiteX43" fmla="*/ 7645 w 10000"/>
              <a:gd name="connsiteY43" fmla="*/ 8913 h 10000"/>
              <a:gd name="connsiteX44" fmla="*/ 7603 w 10000"/>
              <a:gd name="connsiteY44" fmla="*/ 8723 h 10000"/>
              <a:gd name="connsiteX45" fmla="*/ 7635 w 10000"/>
              <a:gd name="connsiteY45" fmla="*/ 9108 h 10000"/>
              <a:gd name="connsiteX46" fmla="*/ 7533 w 10000"/>
              <a:gd name="connsiteY46" fmla="*/ 9108 h 10000"/>
              <a:gd name="connsiteX47" fmla="*/ 7453 w 10000"/>
              <a:gd name="connsiteY47" fmla="*/ 9956 h 10000"/>
              <a:gd name="connsiteX48" fmla="*/ 7549 w 10000"/>
              <a:gd name="connsiteY48" fmla="*/ 8043 h 10000"/>
              <a:gd name="connsiteX49" fmla="*/ 7472 w 10000"/>
              <a:gd name="connsiteY49" fmla="*/ 8639 h 10000"/>
              <a:gd name="connsiteX50" fmla="*/ 7424 w 10000"/>
              <a:gd name="connsiteY50" fmla="*/ 9315 h 10000"/>
              <a:gd name="connsiteX51" fmla="*/ 7386 w 10000"/>
              <a:gd name="connsiteY51" fmla="*/ 8408 h 10000"/>
              <a:gd name="connsiteX52" fmla="*/ 7347 w 10000"/>
              <a:gd name="connsiteY52" fmla="*/ 8843 h 10000"/>
              <a:gd name="connsiteX53" fmla="*/ 7267 w 10000"/>
              <a:gd name="connsiteY53" fmla="*/ 8480 h 10000"/>
              <a:gd name="connsiteX54" fmla="*/ 7054 w 10000"/>
              <a:gd name="connsiteY54" fmla="*/ 9009 h 10000"/>
              <a:gd name="connsiteX55" fmla="*/ 7053 w 10000"/>
              <a:gd name="connsiteY55" fmla="*/ 7973 h 10000"/>
              <a:gd name="connsiteX56" fmla="*/ 7026 w 10000"/>
              <a:gd name="connsiteY56" fmla="*/ 8528 h 10000"/>
              <a:gd name="connsiteX57" fmla="*/ 6828 w 10000"/>
              <a:gd name="connsiteY57" fmla="*/ 8732 h 10000"/>
              <a:gd name="connsiteX58" fmla="*/ 6677 w 10000"/>
              <a:gd name="connsiteY58" fmla="*/ 8517 h 10000"/>
              <a:gd name="connsiteX59" fmla="*/ 6616 w 10000"/>
              <a:gd name="connsiteY59" fmla="*/ 8722 h 10000"/>
              <a:gd name="connsiteX60" fmla="*/ 6417 w 10000"/>
              <a:gd name="connsiteY60" fmla="*/ 8846 h 10000"/>
              <a:gd name="connsiteX61" fmla="*/ 6500 w 10000"/>
              <a:gd name="connsiteY61" fmla="*/ 8846 h 10000"/>
              <a:gd name="connsiteX62" fmla="*/ 6333 w 10000"/>
              <a:gd name="connsiteY62" fmla="*/ 9234 h 10000"/>
              <a:gd name="connsiteX63" fmla="*/ 6333 w 10000"/>
              <a:gd name="connsiteY63" fmla="*/ 8846 h 10000"/>
              <a:gd name="connsiteX64" fmla="*/ 6250 w 10000"/>
              <a:gd name="connsiteY64" fmla="*/ 8846 h 10000"/>
              <a:gd name="connsiteX65" fmla="*/ 6167 w 10000"/>
              <a:gd name="connsiteY65" fmla="*/ 8846 h 10000"/>
              <a:gd name="connsiteX66" fmla="*/ 5917 w 10000"/>
              <a:gd name="connsiteY66" fmla="*/ 8846 h 10000"/>
              <a:gd name="connsiteX67" fmla="*/ 5879 w 10000"/>
              <a:gd name="connsiteY67" fmla="*/ 8415 h 10000"/>
              <a:gd name="connsiteX68" fmla="*/ 5753 w 10000"/>
              <a:gd name="connsiteY68" fmla="*/ 8606 h 10000"/>
              <a:gd name="connsiteX69" fmla="*/ 5700 w 10000"/>
              <a:gd name="connsiteY69" fmla="*/ 8656 h 10000"/>
              <a:gd name="connsiteX70" fmla="*/ 5559 w 10000"/>
              <a:gd name="connsiteY70" fmla="*/ 8680 h 10000"/>
              <a:gd name="connsiteX71" fmla="*/ 5472 w 10000"/>
              <a:gd name="connsiteY71" fmla="*/ 8691 h 10000"/>
              <a:gd name="connsiteX72" fmla="*/ 5335 w 10000"/>
              <a:gd name="connsiteY72" fmla="*/ 9497 h 10000"/>
              <a:gd name="connsiteX73" fmla="*/ 5268 w 10000"/>
              <a:gd name="connsiteY73" fmla="*/ 8921 h 10000"/>
              <a:gd name="connsiteX74" fmla="*/ 5151 w 10000"/>
              <a:gd name="connsiteY74" fmla="*/ 8930 h 10000"/>
              <a:gd name="connsiteX75" fmla="*/ 5108 w 10000"/>
              <a:gd name="connsiteY75" fmla="*/ 9835 h 10000"/>
              <a:gd name="connsiteX76" fmla="*/ 5076 w 10000"/>
              <a:gd name="connsiteY76" fmla="*/ 9635 h 10000"/>
              <a:gd name="connsiteX77" fmla="*/ 5000 w 10000"/>
              <a:gd name="connsiteY77" fmla="*/ 9619 h 10000"/>
              <a:gd name="connsiteX78" fmla="*/ 5083 w 10000"/>
              <a:gd name="connsiteY78" fmla="*/ 8846 h 10000"/>
              <a:gd name="connsiteX79" fmla="*/ 5083 w 10000"/>
              <a:gd name="connsiteY79" fmla="*/ 10000 h 10000"/>
              <a:gd name="connsiteX80" fmla="*/ 4958 w 10000"/>
              <a:gd name="connsiteY80" fmla="*/ 8169 h 10000"/>
              <a:gd name="connsiteX81" fmla="*/ 4917 w 10000"/>
              <a:gd name="connsiteY81" fmla="*/ 8463 h 10000"/>
              <a:gd name="connsiteX82" fmla="*/ 4833 w 10000"/>
              <a:gd name="connsiteY82" fmla="*/ 8079 h 10000"/>
              <a:gd name="connsiteX83" fmla="*/ 4650 w 10000"/>
              <a:gd name="connsiteY83" fmla="*/ 8534 h 10000"/>
              <a:gd name="connsiteX84" fmla="*/ 4650 w 10000"/>
              <a:gd name="connsiteY84" fmla="*/ 8007 h 10000"/>
              <a:gd name="connsiteX85" fmla="*/ 4567 w 10000"/>
              <a:gd name="connsiteY85" fmla="*/ 7480 h 10000"/>
              <a:gd name="connsiteX86" fmla="*/ 4484 w 10000"/>
              <a:gd name="connsiteY86" fmla="*/ 9061 h 10000"/>
              <a:gd name="connsiteX87" fmla="*/ 4400 w 10000"/>
              <a:gd name="connsiteY87" fmla="*/ 8007 h 10000"/>
              <a:gd name="connsiteX88" fmla="*/ 4400 w 10000"/>
              <a:gd name="connsiteY88" fmla="*/ 7480 h 10000"/>
              <a:gd name="connsiteX89" fmla="*/ 4345 w 10000"/>
              <a:gd name="connsiteY89" fmla="*/ 8353 h 10000"/>
              <a:gd name="connsiteX90" fmla="*/ 4122 w 10000"/>
              <a:gd name="connsiteY90" fmla="*/ 9235 h 10000"/>
              <a:gd name="connsiteX91" fmla="*/ 4058 w 10000"/>
              <a:gd name="connsiteY91" fmla="*/ 8657 h 10000"/>
              <a:gd name="connsiteX92" fmla="*/ 3954 w 10000"/>
              <a:gd name="connsiteY92" fmla="*/ 8551 h 10000"/>
              <a:gd name="connsiteX93" fmla="*/ 4044 w 10000"/>
              <a:gd name="connsiteY93" fmla="*/ 9194 h 10000"/>
              <a:gd name="connsiteX94" fmla="*/ 3833 w 10000"/>
              <a:gd name="connsiteY94" fmla="*/ 8463 h 10000"/>
              <a:gd name="connsiteX95" fmla="*/ 3719 w 10000"/>
              <a:gd name="connsiteY95" fmla="*/ 8559 h 10000"/>
              <a:gd name="connsiteX96" fmla="*/ 3750 w 10000"/>
              <a:gd name="connsiteY96" fmla="*/ 7693 h 10000"/>
              <a:gd name="connsiteX97" fmla="*/ 3631 w 10000"/>
              <a:gd name="connsiteY97" fmla="*/ 7817 h 10000"/>
              <a:gd name="connsiteX98" fmla="*/ 3615 w 10000"/>
              <a:gd name="connsiteY98" fmla="*/ 7817 h 10000"/>
              <a:gd name="connsiteX99" fmla="*/ 3465 w 10000"/>
              <a:gd name="connsiteY99" fmla="*/ 7852 h 10000"/>
              <a:gd name="connsiteX100" fmla="*/ 3406 w 10000"/>
              <a:gd name="connsiteY100" fmla="*/ 7255 h 10000"/>
              <a:gd name="connsiteX101" fmla="*/ 3198 w 10000"/>
              <a:gd name="connsiteY101" fmla="*/ 7159 h 10000"/>
              <a:gd name="connsiteX102" fmla="*/ 3091 w 10000"/>
              <a:gd name="connsiteY102" fmla="*/ 7217 h 10000"/>
              <a:gd name="connsiteX103" fmla="*/ 3006 w 10000"/>
              <a:gd name="connsiteY103" fmla="*/ 6812 h 10000"/>
              <a:gd name="connsiteX104" fmla="*/ 2990 w 10000"/>
              <a:gd name="connsiteY104" fmla="*/ 6812 h 10000"/>
              <a:gd name="connsiteX105" fmla="*/ 2936 w 10000"/>
              <a:gd name="connsiteY105" fmla="*/ 7350 h 10000"/>
              <a:gd name="connsiteX106" fmla="*/ 2910 w 10000"/>
              <a:gd name="connsiteY106" fmla="*/ 7313 h 10000"/>
              <a:gd name="connsiteX107" fmla="*/ 2851 w 10000"/>
              <a:gd name="connsiteY107" fmla="*/ 6407 h 10000"/>
              <a:gd name="connsiteX108" fmla="*/ 2840 w 10000"/>
              <a:gd name="connsiteY108" fmla="*/ 6407 h 10000"/>
              <a:gd name="connsiteX109" fmla="*/ 2840 w 10000"/>
              <a:gd name="connsiteY109" fmla="*/ 6657 h 10000"/>
              <a:gd name="connsiteX110" fmla="*/ 2798 w 10000"/>
              <a:gd name="connsiteY110" fmla="*/ 6502 h 10000"/>
              <a:gd name="connsiteX111" fmla="*/ 2814 w 10000"/>
              <a:gd name="connsiteY111" fmla="*/ 5905 h 10000"/>
              <a:gd name="connsiteX112" fmla="*/ 2563 w 10000"/>
              <a:gd name="connsiteY112" fmla="*/ 5750 h 10000"/>
              <a:gd name="connsiteX113" fmla="*/ 2440 w 10000"/>
              <a:gd name="connsiteY113" fmla="*/ 6059 h 10000"/>
              <a:gd name="connsiteX114" fmla="*/ 2023 w 10000"/>
              <a:gd name="connsiteY114" fmla="*/ 4401 h 10000"/>
              <a:gd name="connsiteX115" fmla="*/ 2034 w 10000"/>
              <a:gd name="connsiteY115" fmla="*/ 4649 h 10000"/>
              <a:gd name="connsiteX116" fmla="*/ 1815 w 10000"/>
              <a:gd name="connsiteY116" fmla="*/ 4517 h 10000"/>
              <a:gd name="connsiteX117" fmla="*/ 1815 w 10000"/>
              <a:gd name="connsiteY117" fmla="*/ 4360 h 10000"/>
              <a:gd name="connsiteX118" fmla="*/ 1842 w 10000"/>
              <a:gd name="connsiteY118" fmla="*/ 3896 h 10000"/>
              <a:gd name="connsiteX119" fmla="*/ 1773 w 10000"/>
              <a:gd name="connsiteY119" fmla="*/ 3607 h 10000"/>
              <a:gd name="connsiteX120" fmla="*/ 1580 w 10000"/>
              <a:gd name="connsiteY120" fmla="*/ 3358 h 10000"/>
              <a:gd name="connsiteX121" fmla="*/ 1468 w 10000"/>
              <a:gd name="connsiteY121" fmla="*/ 3550 h 10000"/>
              <a:gd name="connsiteX122" fmla="*/ 1468 w 10000"/>
              <a:gd name="connsiteY122" fmla="*/ 4304 h 10000"/>
              <a:gd name="connsiteX123" fmla="*/ 1442 w 10000"/>
              <a:gd name="connsiteY123" fmla="*/ 4360 h 10000"/>
              <a:gd name="connsiteX124" fmla="*/ 1383 w 10000"/>
              <a:gd name="connsiteY124" fmla="*/ 4360 h 10000"/>
              <a:gd name="connsiteX125" fmla="*/ 1233 w 10000"/>
              <a:gd name="connsiteY125" fmla="*/ 3802 h 10000"/>
              <a:gd name="connsiteX126" fmla="*/ 1095 w 10000"/>
              <a:gd name="connsiteY126" fmla="*/ 4765 h 10000"/>
              <a:gd name="connsiteX127" fmla="*/ 1041 w 10000"/>
              <a:gd name="connsiteY127" fmla="*/ 4709 h 10000"/>
              <a:gd name="connsiteX128" fmla="*/ 886 w 10000"/>
              <a:gd name="connsiteY128" fmla="*/ 3452 h 10000"/>
              <a:gd name="connsiteX129" fmla="*/ 721 w 10000"/>
              <a:gd name="connsiteY129" fmla="*/ 3107 h 10000"/>
              <a:gd name="connsiteX130" fmla="*/ 625 w 10000"/>
              <a:gd name="connsiteY130" fmla="*/ 3204 h 10000"/>
              <a:gd name="connsiteX131" fmla="*/ 651 w 10000"/>
              <a:gd name="connsiteY131" fmla="*/ 2758 h 10000"/>
              <a:gd name="connsiteX132" fmla="*/ 358 w 10000"/>
              <a:gd name="connsiteY132" fmla="*/ 2547 h 10000"/>
              <a:gd name="connsiteX133" fmla="*/ 416 w 10000"/>
              <a:gd name="connsiteY133" fmla="*/ 2298 h 10000"/>
              <a:gd name="connsiteX134" fmla="*/ 374 w 10000"/>
              <a:gd name="connsiteY134" fmla="*/ 2298 h 10000"/>
              <a:gd name="connsiteX135" fmla="*/ 251 w 10000"/>
              <a:gd name="connsiteY135" fmla="*/ 2547 h 10000"/>
              <a:gd name="connsiteX136" fmla="*/ 304 w 10000"/>
              <a:gd name="connsiteY136" fmla="*/ 2298 h 10000"/>
              <a:gd name="connsiteX137" fmla="*/ 320 w 10000"/>
              <a:gd name="connsiteY137" fmla="*/ 2199 h 10000"/>
              <a:gd name="connsiteX138" fmla="*/ 155 w 10000"/>
              <a:gd name="connsiteY138" fmla="*/ 2412 h 10000"/>
              <a:gd name="connsiteX139" fmla="*/ 155 w 10000"/>
              <a:gd name="connsiteY139" fmla="*/ 1156 h 10000"/>
              <a:gd name="connsiteX140" fmla="*/ 43 w 10000"/>
              <a:gd name="connsiteY140" fmla="*/ 1062 h 10000"/>
              <a:gd name="connsiteX141" fmla="*/ 0 w 10000"/>
              <a:gd name="connsiteY141" fmla="*/ 1313 h 10000"/>
              <a:gd name="connsiteX142" fmla="*/ 0 w 10000"/>
              <a:gd name="connsiteY142" fmla="*/ 0 h 10000"/>
              <a:gd name="connsiteX0" fmla="*/ 0 w 10000"/>
              <a:gd name="connsiteY0" fmla="*/ 0 h 10000"/>
              <a:gd name="connsiteX1" fmla="*/ 10000 w 10000"/>
              <a:gd name="connsiteY1" fmla="*/ 0 h 10000"/>
              <a:gd name="connsiteX2" fmla="*/ 10000 w 10000"/>
              <a:gd name="connsiteY2" fmla="*/ 7159 h 10000"/>
              <a:gd name="connsiteX3" fmla="*/ 9920 w 10000"/>
              <a:gd name="connsiteY3" fmla="*/ 6965 h 10000"/>
              <a:gd name="connsiteX4" fmla="*/ 9867 w 10000"/>
              <a:gd name="connsiteY4" fmla="*/ 7647 h 10000"/>
              <a:gd name="connsiteX5" fmla="*/ 9754 w 10000"/>
              <a:gd name="connsiteY5" fmla="*/ 7408 h 10000"/>
              <a:gd name="connsiteX6" fmla="*/ 9652 w 10000"/>
              <a:gd name="connsiteY6" fmla="*/ 8040 h 10000"/>
              <a:gd name="connsiteX7" fmla="*/ 9620 w 10000"/>
              <a:gd name="connsiteY7" fmla="*/ 9032 h 10000"/>
              <a:gd name="connsiteX8" fmla="*/ 9510 w 10000"/>
              <a:gd name="connsiteY8" fmla="*/ 8540 h 10000"/>
              <a:gd name="connsiteX9" fmla="*/ 9349 w 10000"/>
              <a:gd name="connsiteY9" fmla="*/ 9108 h 10000"/>
              <a:gd name="connsiteX10" fmla="*/ 9279 w 10000"/>
              <a:gd name="connsiteY10" fmla="*/ 8855 h 10000"/>
              <a:gd name="connsiteX11" fmla="*/ 9253 w 10000"/>
              <a:gd name="connsiteY11" fmla="*/ 8913 h 10000"/>
              <a:gd name="connsiteX12" fmla="*/ 9242 w 10000"/>
              <a:gd name="connsiteY12" fmla="*/ 9358 h 10000"/>
              <a:gd name="connsiteX13" fmla="*/ 9156 w 10000"/>
              <a:gd name="connsiteY13" fmla="*/ 9414 h 10000"/>
              <a:gd name="connsiteX14" fmla="*/ 9034 w 10000"/>
              <a:gd name="connsiteY14" fmla="*/ 8913 h 10000"/>
              <a:gd name="connsiteX15" fmla="*/ 9071 w 10000"/>
              <a:gd name="connsiteY15" fmla="*/ 8723 h 10000"/>
              <a:gd name="connsiteX16" fmla="*/ 9007 w 10000"/>
              <a:gd name="connsiteY16" fmla="*/ 8413 h 10000"/>
              <a:gd name="connsiteX17" fmla="*/ 8825 w 10000"/>
              <a:gd name="connsiteY17" fmla="*/ 8664 h 10000"/>
              <a:gd name="connsiteX18" fmla="*/ 8809 w 10000"/>
              <a:gd name="connsiteY18" fmla="*/ 8509 h 10000"/>
              <a:gd name="connsiteX19" fmla="*/ 8868 w 10000"/>
              <a:gd name="connsiteY19" fmla="*/ 8315 h 10000"/>
              <a:gd name="connsiteX20" fmla="*/ 8836 w 10000"/>
              <a:gd name="connsiteY20" fmla="*/ 8162 h 10000"/>
              <a:gd name="connsiteX21" fmla="*/ 8756 w 10000"/>
              <a:gd name="connsiteY21" fmla="*/ 8256 h 10000"/>
              <a:gd name="connsiteX22" fmla="*/ 8671 w 10000"/>
              <a:gd name="connsiteY22" fmla="*/ 7852 h 10000"/>
              <a:gd name="connsiteX23" fmla="*/ 8697 w 10000"/>
              <a:gd name="connsiteY23" fmla="*/ 7504 h 10000"/>
              <a:gd name="connsiteX24" fmla="*/ 8628 w 10000"/>
              <a:gd name="connsiteY24" fmla="*/ 7603 h 10000"/>
              <a:gd name="connsiteX25" fmla="*/ 8590 w 10000"/>
              <a:gd name="connsiteY25" fmla="*/ 8509 h 10000"/>
              <a:gd name="connsiteX26" fmla="*/ 8436 w 10000"/>
              <a:gd name="connsiteY26" fmla="*/ 8413 h 10000"/>
              <a:gd name="connsiteX27" fmla="*/ 8436 w 10000"/>
              <a:gd name="connsiteY27" fmla="*/ 8355 h 10000"/>
              <a:gd name="connsiteX28" fmla="*/ 8478 w 10000"/>
              <a:gd name="connsiteY28" fmla="*/ 8219 h 10000"/>
              <a:gd name="connsiteX29" fmla="*/ 8478 w 10000"/>
              <a:gd name="connsiteY29" fmla="*/ 8162 h 10000"/>
              <a:gd name="connsiteX30" fmla="*/ 8382 w 10000"/>
              <a:gd name="connsiteY30" fmla="*/ 8007 h 10000"/>
              <a:gd name="connsiteX31" fmla="*/ 8356 w 10000"/>
              <a:gd name="connsiteY31" fmla="*/ 8355 h 10000"/>
              <a:gd name="connsiteX32" fmla="*/ 8409 w 10000"/>
              <a:gd name="connsiteY32" fmla="*/ 8664 h 10000"/>
              <a:gd name="connsiteX33" fmla="*/ 8393 w 10000"/>
              <a:gd name="connsiteY33" fmla="*/ 8664 h 10000"/>
              <a:gd name="connsiteX34" fmla="*/ 8297 w 10000"/>
              <a:gd name="connsiteY34" fmla="*/ 8355 h 10000"/>
              <a:gd name="connsiteX35" fmla="*/ 8254 w 10000"/>
              <a:gd name="connsiteY35" fmla="*/ 7817 h 10000"/>
              <a:gd name="connsiteX36" fmla="*/ 8217 w 10000"/>
              <a:gd name="connsiteY36" fmla="*/ 7817 h 10000"/>
              <a:gd name="connsiteX37" fmla="*/ 8201 w 10000"/>
              <a:gd name="connsiteY37" fmla="*/ 8007 h 10000"/>
              <a:gd name="connsiteX38" fmla="*/ 8115 w 10000"/>
              <a:gd name="connsiteY38" fmla="*/ 7852 h 10000"/>
              <a:gd name="connsiteX39" fmla="*/ 8078 w 10000"/>
              <a:gd name="connsiteY39" fmla="*/ 8102 h 10000"/>
              <a:gd name="connsiteX40" fmla="*/ 8078 w 10000"/>
              <a:gd name="connsiteY40" fmla="*/ 7910 h 10000"/>
              <a:gd name="connsiteX41" fmla="*/ 7939 w 10000"/>
              <a:gd name="connsiteY41" fmla="*/ 8315 h 10000"/>
              <a:gd name="connsiteX42" fmla="*/ 7854 w 10000"/>
              <a:gd name="connsiteY42" fmla="*/ 8315 h 10000"/>
              <a:gd name="connsiteX43" fmla="*/ 7645 w 10000"/>
              <a:gd name="connsiteY43" fmla="*/ 8913 h 10000"/>
              <a:gd name="connsiteX44" fmla="*/ 7603 w 10000"/>
              <a:gd name="connsiteY44" fmla="*/ 8723 h 10000"/>
              <a:gd name="connsiteX45" fmla="*/ 7635 w 10000"/>
              <a:gd name="connsiteY45" fmla="*/ 9108 h 10000"/>
              <a:gd name="connsiteX46" fmla="*/ 7533 w 10000"/>
              <a:gd name="connsiteY46" fmla="*/ 9108 h 10000"/>
              <a:gd name="connsiteX47" fmla="*/ 7453 w 10000"/>
              <a:gd name="connsiteY47" fmla="*/ 9956 h 10000"/>
              <a:gd name="connsiteX48" fmla="*/ 7549 w 10000"/>
              <a:gd name="connsiteY48" fmla="*/ 8043 h 10000"/>
              <a:gd name="connsiteX49" fmla="*/ 7472 w 10000"/>
              <a:gd name="connsiteY49" fmla="*/ 8639 h 10000"/>
              <a:gd name="connsiteX50" fmla="*/ 7424 w 10000"/>
              <a:gd name="connsiteY50" fmla="*/ 9315 h 10000"/>
              <a:gd name="connsiteX51" fmla="*/ 7386 w 10000"/>
              <a:gd name="connsiteY51" fmla="*/ 8408 h 10000"/>
              <a:gd name="connsiteX52" fmla="*/ 7347 w 10000"/>
              <a:gd name="connsiteY52" fmla="*/ 8843 h 10000"/>
              <a:gd name="connsiteX53" fmla="*/ 7267 w 10000"/>
              <a:gd name="connsiteY53" fmla="*/ 8480 h 10000"/>
              <a:gd name="connsiteX54" fmla="*/ 7054 w 10000"/>
              <a:gd name="connsiteY54" fmla="*/ 9009 h 10000"/>
              <a:gd name="connsiteX55" fmla="*/ 7053 w 10000"/>
              <a:gd name="connsiteY55" fmla="*/ 7973 h 10000"/>
              <a:gd name="connsiteX56" fmla="*/ 7026 w 10000"/>
              <a:gd name="connsiteY56" fmla="*/ 8528 h 10000"/>
              <a:gd name="connsiteX57" fmla="*/ 6828 w 10000"/>
              <a:gd name="connsiteY57" fmla="*/ 8732 h 10000"/>
              <a:gd name="connsiteX58" fmla="*/ 6677 w 10000"/>
              <a:gd name="connsiteY58" fmla="*/ 8517 h 10000"/>
              <a:gd name="connsiteX59" fmla="*/ 6616 w 10000"/>
              <a:gd name="connsiteY59" fmla="*/ 8722 h 10000"/>
              <a:gd name="connsiteX60" fmla="*/ 6417 w 10000"/>
              <a:gd name="connsiteY60" fmla="*/ 8846 h 10000"/>
              <a:gd name="connsiteX61" fmla="*/ 6500 w 10000"/>
              <a:gd name="connsiteY61" fmla="*/ 8846 h 10000"/>
              <a:gd name="connsiteX62" fmla="*/ 6333 w 10000"/>
              <a:gd name="connsiteY62" fmla="*/ 9234 h 10000"/>
              <a:gd name="connsiteX63" fmla="*/ 6333 w 10000"/>
              <a:gd name="connsiteY63" fmla="*/ 8846 h 10000"/>
              <a:gd name="connsiteX64" fmla="*/ 6250 w 10000"/>
              <a:gd name="connsiteY64" fmla="*/ 8846 h 10000"/>
              <a:gd name="connsiteX65" fmla="*/ 6167 w 10000"/>
              <a:gd name="connsiteY65" fmla="*/ 8846 h 10000"/>
              <a:gd name="connsiteX66" fmla="*/ 5917 w 10000"/>
              <a:gd name="connsiteY66" fmla="*/ 8846 h 10000"/>
              <a:gd name="connsiteX67" fmla="*/ 5879 w 10000"/>
              <a:gd name="connsiteY67" fmla="*/ 8415 h 10000"/>
              <a:gd name="connsiteX68" fmla="*/ 5753 w 10000"/>
              <a:gd name="connsiteY68" fmla="*/ 8606 h 10000"/>
              <a:gd name="connsiteX69" fmla="*/ 5700 w 10000"/>
              <a:gd name="connsiteY69" fmla="*/ 8656 h 10000"/>
              <a:gd name="connsiteX70" fmla="*/ 5559 w 10000"/>
              <a:gd name="connsiteY70" fmla="*/ 8680 h 10000"/>
              <a:gd name="connsiteX71" fmla="*/ 5472 w 10000"/>
              <a:gd name="connsiteY71" fmla="*/ 8691 h 10000"/>
              <a:gd name="connsiteX72" fmla="*/ 5335 w 10000"/>
              <a:gd name="connsiteY72" fmla="*/ 9497 h 10000"/>
              <a:gd name="connsiteX73" fmla="*/ 5268 w 10000"/>
              <a:gd name="connsiteY73" fmla="*/ 8921 h 10000"/>
              <a:gd name="connsiteX74" fmla="*/ 5151 w 10000"/>
              <a:gd name="connsiteY74" fmla="*/ 8930 h 10000"/>
              <a:gd name="connsiteX75" fmla="*/ 5108 w 10000"/>
              <a:gd name="connsiteY75" fmla="*/ 9835 h 10000"/>
              <a:gd name="connsiteX76" fmla="*/ 5076 w 10000"/>
              <a:gd name="connsiteY76" fmla="*/ 9635 h 10000"/>
              <a:gd name="connsiteX77" fmla="*/ 5000 w 10000"/>
              <a:gd name="connsiteY77" fmla="*/ 9619 h 10000"/>
              <a:gd name="connsiteX78" fmla="*/ 5083 w 10000"/>
              <a:gd name="connsiteY78" fmla="*/ 8846 h 10000"/>
              <a:gd name="connsiteX79" fmla="*/ 5083 w 10000"/>
              <a:gd name="connsiteY79" fmla="*/ 10000 h 10000"/>
              <a:gd name="connsiteX80" fmla="*/ 4958 w 10000"/>
              <a:gd name="connsiteY80" fmla="*/ 8169 h 10000"/>
              <a:gd name="connsiteX81" fmla="*/ 4917 w 10000"/>
              <a:gd name="connsiteY81" fmla="*/ 8463 h 10000"/>
              <a:gd name="connsiteX82" fmla="*/ 4833 w 10000"/>
              <a:gd name="connsiteY82" fmla="*/ 8079 h 10000"/>
              <a:gd name="connsiteX83" fmla="*/ 4650 w 10000"/>
              <a:gd name="connsiteY83" fmla="*/ 8534 h 10000"/>
              <a:gd name="connsiteX84" fmla="*/ 4650 w 10000"/>
              <a:gd name="connsiteY84" fmla="*/ 8007 h 10000"/>
              <a:gd name="connsiteX85" fmla="*/ 4567 w 10000"/>
              <a:gd name="connsiteY85" fmla="*/ 7480 h 10000"/>
              <a:gd name="connsiteX86" fmla="*/ 4484 w 10000"/>
              <a:gd name="connsiteY86" fmla="*/ 9061 h 10000"/>
              <a:gd name="connsiteX87" fmla="*/ 4400 w 10000"/>
              <a:gd name="connsiteY87" fmla="*/ 8007 h 10000"/>
              <a:gd name="connsiteX88" fmla="*/ 4400 w 10000"/>
              <a:gd name="connsiteY88" fmla="*/ 7480 h 10000"/>
              <a:gd name="connsiteX89" fmla="*/ 4345 w 10000"/>
              <a:gd name="connsiteY89" fmla="*/ 8353 h 10000"/>
              <a:gd name="connsiteX90" fmla="*/ 4150 w 10000"/>
              <a:gd name="connsiteY90" fmla="*/ 7480 h 10000"/>
              <a:gd name="connsiteX91" fmla="*/ 4058 w 10000"/>
              <a:gd name="connsiteY91" fmla="*/ 8657 h 10000"/>
              <a:gd name="connsiteX92" fmla="*/ 3954 w 10000"/>
              <a:gd name="connsiteY92" fmla="*/ 8551 h 10000"/>
              <a:gd name="connsiteX93" fmla="*/ 4044 w 10000"/>
              <a:gd name="connsiteY93" fmla="*/ 9194 h 10000"/>
              <a:gd name="connsiteX94" fmla="*/ 3833 w 10000"/>
              <a:gd name="connsiteY94" fmla="*/ 8463 h 10000"/>
              <a:gd name="connsiteX95" fmla="*/ 3719 w 10000"/>
              <a:gd name="connsiteY95" fmla="*/ 8559 h 10000"/>
              <a:gd name="connsiteX96" fmla="*/ 3750 w 10000"/>
              <a:gd name="connsiteY96" fmla="*/ 7693 h 10000"/>
              <a:gd name="connsiteX97" fmla="*/ 3631 w 10000"/>
              <a:gd name="connsiteY97" fmla="*/ 7817 h 10000"/>
              <a:gd name="connsiteX98" fmla="*/ 3615 w 10000"/>
              <a:gd name="connsiteY98" fmla="*/ 7817 h 10000"/>
              <a:gd name="connsiteX99" fmla="*/ 3465 w 10000"/>
              <a:gd name="connsiteY99" fmla="*/ 7852 h 10000"/>
              <a:gd name="connsiteX100" fmla="*/ 3406 w 10000"/>
              <a:gd name="connsiteY100" fmla="*/ 7255 h 10000"/>
              <a:gd name="connsiteX101" fmla="*/ 3198 w 10000"/>
              <a:gd name="connsiteY101" fmla="*/ 7159 h 10000"/>
              <a:gd name="connsiteX102" fmla="*/ 3091 w 10000"/>
              <a:gd name="connsiteY102" fmla="*/ 7217 h 10000"/>
              <a:gd name="connsiteX103" fmla="*/ 3006 w 10000"/>
              <a:gd name="connsiteY103" fmla="*/ 6812 h 10000"/>
              <a:gd name="connsiteX104" fmla="*/ 2990 w 10000"/>
              <a:gd name="connsiteY104" fmla="*/ 6812 h 10000"/>
              <a:gd name="connsiteX105" fmla="*/ 2936 w 10000"/>
              <a:gd name="connsiteY105" fmla="*/ 7350 h 10000"/>
              <a:gd name="connsiteX106" fmla="*/ 2910 w 10000"/>
              <a:gd name="connsiteY106" fmla="*/ 7313 h 10000"/>
              <a:gd name="connsiteX107" fmla="*/ 2851 w 10000"/>
              <a:gd name="connsiteY107" fmla="*/ 6407 h 10000"/>
              <a:gd name="connsiteX108" fmla="*/ 2840 w 10000"/>
              <a:gd name="connsiteY108" fmla="*/ 6407 h 10000"/>
              <a:gd name="connsiteX109" fmla="*/ 2840 w 10000"/>
              <a:gd name="connsiteY109" fmla="*/ 6657 h 10000"/>
              <a:gd name="connsiteX110" fmla="*/ 2798 w 10000"/>
              <a:gd name="connsiteY110" fmla="*/ 6502 h 10000"/>
              <a:gd name="connsiteX111" fmla="*/ 2814 w 10000"/>
              <a:gd name="connsiteY111" fmla="*/ 5905 h 10000"/>
              <a:gd name="connsiteX112" fmla="*/ 2563 w 10000"/>
              <a:gd name="connsiteY112" fmla="*/ 5750 h 10000"/>
              <a:gd name="connsiteX113" fmla="*/ 2440 w 10000"/>
              <a:gd name="connsiteY113" fmla="*/ 6059 h 10000"/>
              <a:gd name="connsiteX114" fmla="*/ 2023 w 10000"/>
              <a:gd name="connsiteY114" fmla="*/ 4401 h 10000"/>
              <a:gd name="connsiteX115" fmla="*/ 2034 w 10000"/>
              <a:gd name="connsiteY115" fmla="*/ 4649 h 10000"/>
              <a:gd name="connsiteX116" fmla="*/ 1815 w 10000"/>
              <a:gd name="connsiteY116" fmla="*/ 4517 h 10000"/>
              <a:gd name="connsiteX117" fmla="*/ 1815 w 10000"/>
              <a:gd name="connsiteY117" fmla="*/ 4360 h 10000"/>
              <a:gd name="connsiteX118" fmla="*/ 1842 w 10000"/>
              <a:gd name="connsiteY118" fmla="*/ 3896 h 10000"/>
              <a:gd name="connsiteX119" fmla="*/ 1773 w 10000"/>
              <a:gd name="connsiteY119" fmla="*/ 3607 h 10000"/>
              <a:gd name="connsiteX120" fmla="*/ 1580 w 10000"/>
              <a:gd name="connsiteY120" fmla="*/ 3358 h 10000"/>
              <a:gd name="connsiteX121" fmla="*/ 1468 w 10000"/>
              <a:gd name="connsiteY121" fmla="*/ 3550 h 10000"/>
              <a:gd name="connsiteX122" fmla="*/ 1468 w 10000"/>
              <a:gd name="connsiteY122" fmla="*/ 4304 h 10000"/>
              <a:gd name="connsiteX123" fmla="*/ 1442 w 10000"/>
              <a:gd name="connsiteY123" fmla="*/ 4360 h 10000"/>
              <a:gd name="connsiteX124" fmla="*/ 1383 w 10000"/>
              <a:gd name="connsiteY124" fmla="*/ 4360 h 10000"/>
              <a:gd name="connsiteX125" fmla="*/ 1233 w 10000"/>
              <a:gd name="connsiteY125" fmla="*/ 3802 h 10000"/>
              <a:gd name="connsiteX126" fmla="*/ 1095 w 10000"/>
              <a:gd name="connsiteY126" fmla="*/ 4765 h 10000"/>
              <a:gd name="connsiteX127" fmla="*/ 1041 w 10000"/>
              <a:gd name="connsiteY127" fmla="*/ 4709 h 10000"/>
              <a:gd name="connsiteX128" fmla="*/ 886 w 10000"/>
              <a:gd name="connsiteY128" fmla="*/ 3452 h 10000"/>
              <a:gd name="connsiteX129" fmla="*/ 721 w 10000"/>
              <a:gd name="connsiteY129" fmla="*/ 3107 h 10000"/>
              <a:gd name="connsiteX130" fmla="*/ 625 w 10000"/>
              <a:gd name="connsiteY130" fmla="*/ 3204 h 10000"/>
              <a:gd name="connsiteX131" fmla="*/ 651 w 10000"/>
              <a:gd name="connsiteY131" fmla="*/ 2758 h 10000"/>
              <a:gd name="connsiteX132" fmla="*/ 358 w 10000"/>
              <a:gd name="connsiteY132" fmla="*/ 2547 h 10000"/>
              <a:gd name="connsiteX133" fmla="*/ 416 w 10000"/>
              <a:gd name="connsiteY133" fmla="*/ 2298 h 10000"/>
              <a:gd name="connsiteX134" fmla="*/ 374 w 10000"/>
              <a:gd name="connsiteY134" fmla="*/ 2298 h 10000"/>
              <a:gd name="connsiteX135" fmla="*/ 251 w 10000"/>
              <a:gd name="connsiteY135" fmla="*/ 2547 h 10000"/>
              <a:gd name="connsiteX136" fmla="*/ 304 w 10000"/>
              <a:gd name="connsiteY136" fmla="*/ 2298 h 10000"/>
              <a:gd name="connsiteX137" fmla="*/ 320 w 10000"/>
              <a:gd name="connsiteY137" fmla="*/ 2199 h 10000"/>
              <a:gd name="connsiteX138" fmla="*/ 155 w 10000"/>
              <a:gd name="connsiteY138" fmla="*/ 2412 h 10000"/>
              <a:gd name="connsiteX139" fmla="*/ 155 w 10000"/>
              <a:gd name="connsiteY139" fmla="*/ 1156 h 10000"/>
              <a:gd name="connsiteX140" fmla="*/ 43 w 10000"/>
              <a:gd name="connsiteY140" fmla="*/ 1062 h 10000"/>
              <a:gd name="connsiteX141" fmla="*/ 0 w 10000"/>
              <a:gd name="connsiteY141" fmla="*/ 1313 h 10000"/>
              <a:gd name="connsiteX142" fmla="*/ 0 w 10000"/>
              <a:gd name="connsiteY142" fmla="*/ 0 h 10000"/>
              <a:gd name="connsiteX0" fmla="*/ 0 w 10000"/>
              <a:gd name="connsiteY0" fmla="*/ 0 h 10000"/>
              <a:gd name="connsiteX1" fmla="*/ 10000 w 10000"/>
              <a:gd name="connsiteY1" fmla="*/ 0 h 10000"/>
              <a:gd name="connsiteX2" fmla="*/ 10000 w 10000"/>
              <a:gd name="connsiteY2" fmla="*/ 7159 h 10000"/>
              <a:gd name="connsiteX3" fmla="*/ 9920 w 10000"/>
              <a:gd name="connsiteY3" fmla="*/ 6965 h 10000"/>
              <a:gd name="connsiteX4" fmla="*/ 9867 w 10000"/>
              <a:gd name="connsiteY4" fmla="*/ 7647 h 10000"/>
              <a:gd name="connsiteX5" fmla="*/ 9754 w 10000"/>
              <a:gd name="connsiteY5" fmla="*/ 7408 h 10000"/>
              <a:gd name="connsiteX6" fmla="*/ 9652 w 10000"/>
              <a:gd name="connsiteY6" fmla="*/ 8040 h 10000"/>
              <a:gd name="connsiteX7" fmla="*/ 9620 w 10000"/>
              <a:gd name="connsiteY7" fmla="*/ 9032 h 10000"/>
              <a:gd name="connsiteX8" fmla="*/ 9510 w 10000"/>
              <a:gd name="connsiteY8" fmla="*/ 8540 h 10000"/>
              <a:gd name="connsiteX9" fmla="*/ 9349 w 10000"/>
              <a:gd name="connsiteY9" fmla="*/ 9108 h 10000"/>
              <a:gd name="connsiteX10" fmla="*/ 9279 w 10000"/>
              <a:gd name="connsiteY10" fmla="*/ 8855 h 10000"/>
              <a:gd name="connsiteX11" fmla="*/ 9253 w 10000"/>
              <a:gd name="connsiteY11" fmla="*/ 8913 h 10000"/>
              <a:gd name="connsiteX12" fmla="*/ 9242 w 10000"/>
              <a:gd name="connsiteY12" fmla="*/ 9358 h 10000"/>
              <a:gd name="connsiteX13" fmla="*/ 9156 w 10000"/>
              <a:gd name="connsiteY13" fmla="*/ 9414 h 10000"/>
              <a:gd name="connsiteX14" fmla="*/ 9034 w 10000"/>
              <a:gd name="connsiteY14" fmla="*/ 8913 h 10000"/>
              <a:gd name="connsiteX15" fmla="*/ 9071 w 10000"/>
              <a:gd name="connsiteY15" fmla="*/ 8723 h 10000"/>
              <a:gd name="connsiteX16" fmla="*/ 9007 w 10000"/>
              <a:gd name="connsiteY16" fmla="*/ 8413 h 10000"/>
              <a:gd name="connsiteX17" fmla="*/ 8825 w 10000"/>
              <a:gd name="connsiteY17" fmla="*/ 8664 h 10000"/>
              <a:gd name="connsiteX18" fmla="*/ 8809 w 10000"/>
              <a:gd name="connsiteY18" fmla="*/ 8509 h 10000"/>
              <a:gd name="connsiteX19" fmla="*/ 8868 w 10000"/>
              <a:gd name="connsiteY19" fmla="*/ 8315 h 10000"/>
              <a:gd name="connsiteX20" fmla="*/ 8836 w 10000"/>
              <a:gd name="connsiteY20" fmla="*/ 8162 h 10000"/>
              <a:gd name="connsiteX21" fmla="*/ 8756 w 10000"/>
              <a:gd name="connsiteY21" fmla="*/ 8256 h 10000"/>
              <a:gd name="connsiteX22" fmla="*/ 8671 w 10000"/>
              <a:gd name="connsiteY22" fmla="*/ 7852 h 10000"/>
              <a:gd name="connsiteX23" fmla="*/ 8697 w 10000"/>
              <a:gd name="connsiteY23" fmla="*/ 7504 h 10000"/>
              <a:gd name="connsiteX24" fmla="*/ 8628 w 10000"/>
              <a:gd name="connsiteY24" fmla="*/ 7603 h 10000"/>
              <a:gd name="connsiteX25" fmla="*/ 8590 w 10000"/>
              <a:gd name="connsiteY25" fmla="*/ 8509 h 10000"/>
              <a:gd name="connsiteX26" fmla="*/ 8436 w 10000"/>
              <a:gd name="connsiteY26" fmla="*/ 8413 h 10000"/>
              <a:gd name="connsiteX27" fmla="*/ 8436 w 10000"/>
              <a:gd name="connsiteY27" fmla="*/ 8355 h 10000"/>
              <a:gd name="connsiteX28" fmla="*/ 8478 w 10000"/>
              <a:gd name="connsiteY28" fmla="*/ 8219 h 10000"/>
              <a:gd name="connsiteX29" fmla="*/ 8478 w 10000"/>
              <a:gd name="connsiteY29" fmla="*/ 8162 h 10000"/>
              <a:gd name="connsiteX30" fmla="*/ 8382 w 10000"/>
              <a:gd name="connsiteY30" fmla="*/ 8007 h 10000"/>
              <a:gd name="connsiteX31" fmla="*/ 8356 w 10000"/>
              <a:gd name="connsiteY31" fmla="*/ 8355 h 10000"/>
              <a:gd name="connsiteX32" fmla="*/ 8409 w 10000"/>
              <a:gd name="connsiteY32" fmla="*/ 8664 h 10000"/>
              <a:gd name="connsiteX33" fmla="*/ 8393 w 10000"/>
              <a:gd name="connsiteY33" fmla="*/ 8664 h 10000"/>
              <a:gd name="connsiteX34" fmla="*/ 8297 w 10000"/>
              <a:gd name="connsiteY34" fmla="*/ 8355 h 10000"/>
              <a:gd name="connsiteX35" fmla="*/ 8254 w 10000"/>
              <a:gd name="connsiteY35" fmla="*/ 7817 h 10000"/>
              <a:gd name="connsiteX36" fmla="*/ 8217 w 10000"/>
              <a:gd name="connsiteY36" fmla="*/ 7817 h 10000"/>
              <a:gd name="connsiteX37" fmla="*/ 8201 w 10000"/>
              <a:gd name="connsiteY37" fmla="*/ 8007 h 10000"/>
              <a:gd name="connsiteX38" fmla="*/ 8115 w 10000"/>
              <a:gd name="connsiteY38" fmla="*/ 7852 h 10000"/>
              <a:gd name="connsiteX39" fmla="*/ 8078 w 10000"/>
              <a:gd name="connsiteY39" fmla="*/ 8102 h 10000"/>
              <a:gd name="connsiteX40" fmla="*/ 8078 w 10000"/>
              <a:gd name="connsiteY40" fmla="*/ 7910 h 10000"/>
              <a:gd name="connsiteX41" fmla="*/ 7939 w 10000"/>
              <a:gd name="connsiteY41" fmla="*/ 8315 h 10000"/>
              <a:gd name="connsiteX42" fmla="*/ 7854 w 10000"/>
              <a:gd name="connsiteY42" fmla="*/ 8315 h 10000"/>
              <a:gd name="connsiteX43" fmla="*/ 7645 w 10000"/>
              <a:gd name="connsiteY43" fmla="*/ 8913 h 10000"/>
              <a:gd name="connsiteX44" fmla="*/ 7603 w 10000"/>
              <a:gd name="connsiteY44" fmla="*/ 8723 h 10000"/>
              <a:gd name="connsiteX45" fmla="*/ 7635 w 10000"/>
              <a:gd name="connsiteY45" fmla="*/ 9108 h 10000"/>
              <a:gd name="connsiteX46" fmla="*/ 7533 w 10000"/>
              <a:gd name="connsiteY46" fmla="*/ 9108 h 10000"/>
              <a:gd name="connsiteX47" fmla="*/ 7453 w 10000"/>
              <a:gd name="connsiteY47" fmla="*/ 9956 h 10000"/>
              <a:gd name="connsiteX48" fmla="*/ 7549 w 10000"/>
              <a:gd name="connsiteY48" fmla="*/ 8043 h 10000"/>
              <a:gd name="connsiteX49" fmla="*/ 7472 w 10000"/>
              <a:gd name="connsiteY49" fmla="*/ 8639 h 10000"/>
              <a:gd name="connsiteX50" fmla="*/ 7424 w 10000"/>
              <a:gd name="connsiteY50" fmla="*/ 9315 h 10000"/>
              <a:gd name="connsiteX51" fmla="*/ 7386 w 10000"/>
              <a:gd name="connsiteY51" fmla="*/ 8408 h 10000"/>
              <a:gd name="connsiteX52" fmla="*/ 7347 w 10000"/>
              <a:gd name="connsiteY52" fmla="*/ 8843 h 10000"/>
              <a:gd name="connsiteX53" fmla="*/ 7267 w 10000"/>
              <a:gd name="connsiteY53" fmla="*/ 8480 h 10000"/>
              <a:gd name="connsiteX54" fmla="*/ 7054 w 10000"/>
              <a:gd name="connsiteY54" fmla="*/ 9009 h 10000"/>
              <a:gd name="connsiteX55" fmla="*/ 7053 w 10000"/>
              <a:gd name="connsiteY55" fmla="*/ 7973 h 10000"/>
              <a:gd name="connsiteX56" fmla="*/ 7026 w 10000"/>
              <a:gd name="connsiteY56" fmla="*/ 8528 h 10000"/>
              <a:gd name="connsiteX57" fmla="*/ 6828 w 10000"/>
              <a:gd name="connsiteY57" fmla="*/ 8732 h 10000"/>
              <a:gd name="connsiteX58" fmla="*/ 6677 w 10000"/>
              <a:gd name="connsiteY58" fmla="*/ 8517 h 10000"/>
              <a:gd name="connsiteX59" fmla="*/ 6616 w 10000"/>
              <a:gd name="connsiteY59" fmla="*/ 8722 h 10000"/>
              <a:gd name="connsiteX60" fmla="*/ 6417 w 10000"/>
              <a:gd name="connsiteY60" fmla="*/ 8846 h 10000"/>
              <a:gd name="connsiteX61" fmla="*/ 6500 w 10000"/>
              <a:gd name="connsiteY61" fmla="*/ 8846 h 10000"/>
              <a:gd name="connsiteX62" fmla="*/ 6333 w 10000"/>
              <a:gd name="connsiteY62" fmla="*/ 9234 h 10000"/>
              <a:gd name="connsiteX63" fmla="*/ 6333 w 10000"/>
              <a:gd name="connsiteY63" fmla="*/ 8846 h 10000"/>
              <a:gd name="connsiteX64" fmla="*/ 6250 w 10000"/>
              <a:gd name="connsiteY64" fmla="*/ 8846 h 10000"/>
              <a:gd name="connsiteX65" fmla="*/ 6167 w 10000"/>
              <a:gd name="connsiteY65" fmla="*/ 8846 h 10000"/>
              <a:gd name="connsiteX66" fmla="*/ 5917 w 10000"/>
              <a:gd name="connsiteY66" fmla="*/ 8846 h 10000"/>
              <a:gd name="connsiteX67" fmla="*/ 5879 w 10000"/>
              <a:gd name="connsiteY67" fmla="*/ 8415 h 10000"/>
              <a:gd name="connsiteX68" fmla="*/ 5753 w 10000"/>
              <a:gd name="connsiteY68" fmla="*/ 8606 h 10000"/>
              <a:gd name="connsiteX69" fmla="*/ 5700 w 10000"/>
              <a:gd name="connsiteY69" fmla="*/ 8656 h 10000"/>
              <a:gd name="connsiteX70" fmla="*/ 5559 w 10000"/>
              <a:gd name="connsiteY70" fmla="*/ 8680 h 10000"/>
              <a:gd name="connsiteX71" fmla="*/ 5472 w 10000"/>
              <a:gd name="connsiteY71" fmla="*/ 8691 h 10000"/>
              <a:gd name="connsiteX72" fmla="*/ 5335 w 10000"/>
              <a:gd name="connsiteY72" fmla="*/ 9497 h 10000"/>
              <a:gd name="connsiteX73" fmla="*/ 5268 w 10000"/>
              <a:gd name="connsiteY73" fmla="*/ 8921 h 10000"/>
              <a:gd name="connsiteX74" fmla="*/ 5151 w 10000"/>
              <a:gd name="connsiteY74" fmla="*/ 8930 h 10000"/>
              <a:gd name="connsiteX75" fmla="*/ 5108 w 10000"/>
              <a:gd name="connsiteY75" fmla="*/ 9835 h 10000"/>
              <a:gd name="connsiteX76" fmla="*/ 5076 w 10000"/>
              <a:gd name="connsiteY76" fmla="*/ 9635 h 10000"/>
              <a:gd name="connsiteX77" fmla="*/ 5000 w 10000"/>
              <a:gd name="connsiteY77" fmla="*/ 9619 h 10000"/>
              <a:gd name="connsiteX78" fmla="*/ 5083 w 10000"/>
              <a:gd name="connsiteY78" fmla="*/ 8846 h 10000"/>
              <a:gd name="connsiteX79" fmla="*/ 5083 w 10000"/>
              <a:gd name="connsiteY79" fmla="*/ 10000 h 10000"/>
              <a:gd name="connsiteX80" fmla="*/ 4958 w 10000"/>
              <a:gd name="connsiteY80" fmla="*/ 8169 h 10000"/>
              <a:gd name="connsiteX81" fmla="*/ 4917 w 10000"/>
              <a:gd name="connsiteY81" fmla="*/ 8463 h 10000"/>
              <a:gd name="connsiteX82" fmla="*/ 4833 w 10000"/>
              <a:gd name="connsiteY82" fmla="*/ 8079 h 10000"/>
              <a:gd name="connsiteX83" fmla="*/ 4650 w 10000"/>
              <a:gd name="connsiteY83" fmla="*/ 8534 h 10000"/>
              <a:gd name="connsiteX84" fmla="*/ 4650 w 10000"/>
              <a:gd name="connsiteY84" fmla="*/ 8007 h 10000"/>
              <a:gd name="connsiteX85" fmla="*/ 4567 w 10000"/>
              <a:gd name="connsiteY85" fmla="*/ 7480 h 10000"/>
              <a:gd name="connsiteX86" fmla="*/ 4484 w 10000"/>
              <a:gd name="connsiteY86" fmla="*/ 9061 h 10000"/>
              <a:gd name="connsiteX87" fmla="*/ 4400 w 10000"/>
              <a:gd name="connsiteY87" fmla="*/ 8007 h 10000"/>
              <a:gd name="connsiteX88" fmla="*/ 4400 w 10000"/>
              <a:gd name="connsiteY88" fmla="*/ 7480 h 10000"/>
              <a:gd name="connsiteX89" fmla="*/ 4345 w 10000"/>
              <a:gd name="connsiteY89" fmla="*/ 8353 h 10000"/>
              <a:gd name="connsiteX90" fmla="*/ 4150 w 10000"/>
              <a:gd name="connsiteY90" fmla="*/ 7480 h 10000"/>
              <a:gd name="connsiteX91" fmla="*/ 4067 w 10000"/>
              <a:gd name="connsiteY91" fmla="*/ 8007 h 10000"/>
              <a:gd name="connsiteX92" fmla="*/ 3954 w 10000"/>
              <a:gd name="connsiteY92" fmla="*/ 8551 h 10000"/>
              <a:gd name="connsiteX93" fmla="*/ 4044 w 10000"/>
              <a:gd name="connsiteY93" fmla="*/ 9194 h 10000"/>
              <a:gd name="connsiteX94" fmla="*/ 3833 w 10000"/>
              <a:gd name="connsiteY94" fmla="*/ 8463 h 10000"/>
              <a:gd name="connsiteX95" fmla="*/ 3719 w 10000"/>
              <a:gd name="connsiteY95" fmla="*/ 8559 h 10000"/>
              <a:gd name="connsiteX96" fmla="*/ 3750 w 10000"/>
              <a:gd name="connsiteY96" fmla="*/ 7693 h 10000"/>
              <a:gd name="connsiteX97" fmla="*/ 3631 w 10000"/>
              <a:gd name="connsiteY97" fmla="*/ 7817 h 10000"/>
              <a:gd name="connsiteX98" fmla="*/ 3615 w 10000"/>
              <a:gd name="connsiteY98" fmla="*/ 7817 h 10000"/>
              <a:gd name="connsiteX99" fmla="*/ 3465 w 10000"/>
              <a:gd name="connsiteY99" fmla="*/ 7852 h 10000"/>
              <a:gd name="connsiteX100" fmla="*/ 3406 w 10000"/>
              <a:gd name="connsiteY100" fmla="*/ 7255 h 10000"/>
              <a:gd name="connsiteX101" fmla="*/ 3198 w 10000"/>
              <a:gd name="connsiteY101" fmla="*/ 7159 h 10000"/>
              <a:gd name="connsiteX102" fmla="*/ 3091 w 10000"/>
              <a:gd name="connsiteY102" fmla="*/ 7217 h 10000"/>
              <a:gd name="connsiteX103" fmla="*/ 3006 w 10000"/>
              <a:gd name="connsiteY103" fmla="*/ 6812 h 10000"/>
              <a:gd name="connsiteX104" fmla="*/ 2990 w 10000"/>
              <a:gd name="connsiteY104" fmla="*/ 6812 h 10000"/>
              <a:gd name="connsiteX105" fmla="*/ 2936 w 10000"/>
              <a:gd name="connsiteY105" fmla="*/ 7350 h 10000"/>
              <a:gd name="connsiteX106" fmla="*/ 2910 w 10000"/>
              <a:gd name="connsiteY106" fmla="*/ 7313 h 10000"/>
              <a:gd name="connsiteX107" fmla="*/ 2851 w 10000"/>
              <a:gd name="connsiteY107" fmla="*/ 6407 h 10000"/>
              <a:gd name="connsiteX108" fmla="*/ 2840 w 10000"/>
              <a:gd name="connsiteY108" fmla="*/ 6407 h 10000"/>
              <a:gd name="connsiteX109" fmla="*/ 2840 w 10000"/>
              <a:gd name="connsiteY109" fmla="*/ 6657 h 10000"/>
              <a:gd name="connsiteX110" fmla="*/ 2798 w 10000"/>
              <a:gd name="connsiteY110" fmla="*/ 6502 h 10000"/>
              <a:gd name="connsiteX111" fmla="*/ 2814 w 10000"/>
              <a:gd name="connsiteY111" fmla="*/ 5905 h 10000"/>
              <a:gd name="connsiteX112" fmla="*/ 2563 w 10000"/>
              <a:gd name="connsiteY112" fmla="*/ 5750 h 10000"/>
              <a:gd name="connsiteX113" fmla="*/ 2440 w 10000"/>
              <a:gd name="connsiteY113" fmla="*/ 6059 h 10000"/>
              <a:gd name="connsiteX114" fmla="*/ 2023 w 10000"/>
              <a:gd name="connsiteY114" fmla="*/ 4401 h 10000"/>
              <a:gd name="connsiteX115" fmla="*/ 2034 w 10000"/>
              <a:gd name="connsiteY115" fmla="*/ 4649 h 10000"/>
              <a:gd name="connsiteX116" fmla="*/ 1815 w 10000"/>
              <a:gd name="connsiteY116" fmla="*/ 4517 h 10000"/>
              <a:gd name="connsiteX117" fmla="*/ 1815 w 10000"/>
              <a:gd name="connsiteY117" fmla="*/ 4360 h 10000"/>
              <a:gd name="connsiteX118" fmla="*/ 1842 w 10000"/>
              <a:gd name="connsiteY118" fmla="*/ 3896 h 10000"/>
              <a:gd name="connsiteX119" fmla="*/ 1773 w 10000"/>
              <a:gd name="connsiteY119" fmla="*/ 3607 h 10000"/>
              <a:gd name="connsiteX120" fmla="*/ 1580 w 10000"/>
              <a:gd name="connsiteY120" fmla="*/ 3358 h 10000"/>
              <a:gd name="connsiteX121" fmla="*/ 1468 w 10000"/>
              <a:gd name="connsiteY121" fmla="*/ 3550 h 10000"/>
              <a:gd name="connsiteX122" fmla="*/ 1468 w 10000"/>
              <a:gd name="connsiteY122" fmla="*/ 4304 h 10000"/>
              <a:gd name="connsiteX123" fmla="*/ 1442 w 10000"/>
              <a:gd name="connsiteY123" fmla="*/ 4360 h 10000"/>
              <a:gd name="connsiteX124" fmla="*/ 1383 w 10000"/>
              <a:gd name="connsiteY124" fmla="*/ 4360 h 10000"/>
              <a:gd name="connsiteX125" fmla="*/ 1233 w 10000"/>
              <a:gd name="connsiteY125" fmla="*/ 3802 h 10000"/>
              <a:gd name="connsiteX126" fmla="*/ 1095 w 10000"/>
              <a:gd name="connsiteY126" fmla="*/ 4765 h 10000"/>
              <a:gd name="connsiteX127" fmla="*/ 1041 w 10000"/>
              <a:gd name="connsiteY127" fmla="*/ 4709 h 10000"/>
              <a:gd name="connsiteX128" fmla="*/ 886 w 10000"/>
              <a:gd name="connsiteY128" fmla="*/ 3452 h 10000"/>
              <a:gd name="connsiteX129" fmla="*/ 721 w 10000"/>
              <a:gd name="connsiteY129" fmla="*/ 3107 h 10000"/>
              <a:gd name="connsiteX130" fmla="*/ 625 w 10000"/>
              <a:gd name="connsiteY130" fmla="*/ 3204 h 10000"/>
              <a:gd name="connsiteX131" fmla="*/ 651 w 10000"/>
              <a:gd name="connsiteY131" fmla="*/ 2758 h 10000"/>
              <a:gd name="connsiteX132" fmla="*/ 358 w 10000"/>
              <a:gd name="connsiteY132" fmla="*/ 2547 h 10000"/>
              <a:gd name="connsiteX133" fmla="*/ 416 w 10000"/>
              <a:gd name="connsiteY133" fmla="*/ 2298 h 10000"/>
              <a:gd name="connsiteX134" fmla="*/ 374 w 10000"/>
              <a:gd name="connsiteY134" fmla="*/ 2298 h 10000"/>
              <a:gd name="connsiteX135" fmla="*/ 251 w 10000"/>
              <a:gd name="connsiteY135" fmla="*/ 2547 h 10000"/>
              <a:gd name="connsiteX136" fmla="*/ 304 w 10000"/>
              <a:gd name="connsiteY136" fmla="*/ 2298 h 10000"/>
              <a:gd name="connsiteX137" fmla="*/ 320 w 10000"/>
              <a:gd name="connsiteY137" fmla="*/ 2199 h 10000"/>
              <a:gd name="connsiteX138" fmla="*/ 155 w 10000"/>
              <a:gd name="connsiteY138" fmla="*/ 2412 h 10000"/>
              <a:gd name="connsiteX139" fmla="*/ 155 w 10000"/>
              <a:gd name="connsiteY139" fmla="*/ 1156 h 10000"/>
              <a:gd name="connsiteX140" fmla="*/ 43 w 10000"/>
              <a:gd name="connsiteY140" fmla="*/ 1062 h 10000"/>
              <a:gd name="connsiteX141" fmla="*/ 0 w 10000"/>
              <a:gd name="connsiteY141" fmla="*/ 1313 h 10000"/>
              <a:gd name="connsiteX142" fmla="*/ 0 w 10000"/>
              <a:gd name="connsiteY142" fmla="*/ 0 h 10000"/>
              <a:gd name="connsiteX0" fmla="*/ 0 w 10000"/>
              <a:gd name="connsiteY0" fmla="*/ 0 h 10000"/>
              <a:gd name="connsiteX1" fmla="*/ 10000 w 10000"/>
              <a:gd name="connsiteY1" fmla="*/ 0 h 10000"/>
              <a:gd name="connsiteX2" fmla="*/ 10000 w 10000"/>
              <a:gd name="connsiteY2" fmla="*/ 7159 h 10000"/>
              <a:gd name="connsiteX3" fmla="*/ 9920 w 10000"/>
              <a:gd name="connsiteY3" fmla="*/ 6965 h 10000"/>
              <a:gd name="connsiteX4" fmla="*/ 9867 w 10000"/>
              <a:gd name="connsiteY4" fmla="*/ 7647 h 10000"/>
              <a:gd name="connsiteX5" fmla="*/ 9754 w 10000"/>
              <a:gd name="connsiteY5" fmla="*/ 7408 h 10000"/>
              <a:gd name="connsiteX6" fmla="*/ 9652 w 10000"/>
              <a:gd name="connsiteY6" fmla="*/ 8040 h 10000"/>
              <a:gd name="connsiteX7" fmla="*/ 9620 w 10000"/>
              <a:gd name="connsiteY7" fmla="*/ 9032 h 10000"/>
              <a:gd name="connsiteX8" fmla="*/ 9510 w 10000"/>
              <a:gd name="connsiteY8" fmla="*/ 8540 h 10000"/>
              <a:gd name="connsiteX9" fmla="*/ 9349 w 10000"/>
              <a:gd name="connsiteY9" fmla="*/ 9108 h 10000"/>
              <a:gd name="connsiteX10" fmla="*/ 9279 w 10000"/>
              <a:gd name="connsiteY10" fmla="*/ 8855 h 10000"/>
              <a:gd name="connsiteX11" fmla="*/ 9253 w 10000"/>
              <a:gd name="connsiteY11" fmla="*/ 8913 h 10000"/>
              <a:gd name="connsiteX12" fmla="*/ 9242 w 10000"/>
              <a:gd name="connsiteY12" fmla="*/ 9358 h 10000"/>
              <a:gd name="connsiteX13" fmla="*/ 9156 w 10000"/>
              <a:gd name="connsiteY13" fmla="*/ 9414 h 10000"/>
              <a:gd name="connsiteX14" fmla="*/ 9034 w 10000"/>
              <a:gd name="connsiteY14" fmla="*/ 8913 h 10000"/>
              <a:gd name="connsiteX15" fmla="*/ 9071 w 10000"/>
              <a:gd name="connsiteY15" fmla="*/ 8723 h 10000"/>
              <a:gd name="connsiteX16" fmla="*/ 9007 w 10000"/>
              <a:gd name="connsiteY16" fmla="*/ 8413 h 10000"/>
              <a:gd name="connsiteX17" fmla="*/ 8825 w 10000"/>
              <a:gd name="connsiteY17" fmla="*/ 8664 h 10000"/>
              <a:gd name="connsiteX18" fmla="*/ 8809 w 10000"/>
              <a:gd name="connsiteY18" fmla="*/ 8509 h 10000"/>
              <a:gd name="connsiteX19" fmla="*/ 8868 w 10000"/>
              <a:gd name="connsiteY19" fmla="*/ 8315 h 10000"/>
              <a:gd name="connsiteX20" fmla="*/ 8836 w 10000"/>
              <a:gd name="connsiteY20" fmla="*/ 8162 h 10000"/>
              <a:gd name="connsiteX21" fmla="*/ 8756 w 10000"/>
              <a:gd name="connsiteY21" fmla="*/ 8256 h 10000"/>
              <a:gd name="connsiteX22" fmla="*/ 8671 w 10000"/>
              <a:gd name="connsiteY22" fmla="*/ 7852 h 10000"/>
              <a:gd name="connsiteX23" fmla="*/ 8697 w 10000"/>
              <a:gd name="connsiteY23" fmla="*/ 7504 h 10000"/>
              <a:gd name="connsiteX24" fmla="*/ 8628 w 10000"/>
              <a:gd name="connsiteY24" fmla="*/ 7603 h 10000"/>
              <a:gd name="connsiteX25" fmla="*/ 8590 w 10000"/>
              <a:gd name="connsiteY25" fmla="*/ 8509 h 10000"/>
              <a:gd name="connsiteX26" fmla="*/ 8436 w 10000"/>
              <a:gd name="connsiteY26" fmla="*/ 8413 h 10000"/>
              <a:gd name="connsiteX27" fmla="*/ 8436 w 10000"/>
              <a:gd name="connsiteY27" fmla="*/ 8355 h 10000"/>
              <a:gd name="connsiteX28" fmla="*/ 8478 w 10000"/>
              <a:gd name="connsiteY28" fmla="*/ 8219 h 10000"/>
              <a:gd name="connsiteX29" fmla="*/ 8478 w 10000"/>
              <a:gd name="connsiteY29" fmla="*/ 8162 h 10000"/>
              <a:gd name="connsiteX30" fmla="*/ 8382 w 10000"/>
              <a:gd name="connsiteY30" fmla="*/ 8007 h 10000"/>
              <a:gd name="connsiteX31" fmla="*/ 8356 w 10000"/>
              <a:gd name="connsiteY31" fmla="*/ 8355 h 10000"/>
              <a:gd name="connsiteX32" fmla="*/ 8409 w 10000"/>
              <a:gd name="connsiteY32" fmla="*/ 8664 h 10000"/>
              <a:gd name="connsiteX33" fmla="*/ 8393 w 10000"/>
              <a:gd name="connsiteY33" fmla="*/ 8664 h 10000"/>
              <a:gd name="connsiteX34" fmla="*/ 8297 w 10000"/>
              <a:gd name="connsiteY34" fmla="*/ 8355 h 10000"/>
              <a:gd name="connsiteX35" fmla="*/ 8254 w 10000"/>
              <a:gd name="connsiteY35" fmla="*/ 7817 h 10000"/>
              <a:gd name="connsiteX36" fmla="*/ 8217 w 10000"/>
              <a:gd name="connsiteY36" fmla="*/ 7817 h 10000"/>
              <a:gd name="connsiteX37" fmla="*/ 8201 w 10000"/>
              <a:gd name="connsiteY37" fmla="*/ 8007 h 10000"/>
              <a:gd name="connsiteX38" fmla="*/ 8115 w 10000"/>
              <a:gd name="connsiteY38" fmla="*/ 7852 h 10000"/>
              <a:gd name="connsiteX39" fmla="*/ 8078 w 10000"/>
              <a:gd name="connsiteY39" fmla="*/ 8102 h 10000"/>
              <a:gd name="connsiteX40" fmla="*/ 8078 w 10000"/>
              <a:gd name="connsiteY40" fmla="*/ 7910 h 10000"/>
              <a:gd name="connsiteX41" fmla="*/ 7939 w 10000"/>
              <a:gd name="connsiteY41" fmla="*/ 8315 h 10000"/>
              <a:gd name="connsiteX42" fmla="*/ 7854 w 10000"/>
              <a:gd name="connsiteY42" fmla="*/ 8315 h 10000"/>
              <a:gd name="connsiteX43" fmla="*/ 7645 w 10000"/>
              <a:gd name="connsiteY43" fmla="*/ 8913 h 10000"/>
              <a:gd name="connsiteX44" fmla="*/ 7603 w 10000"/>
              <a:gd name="connsiteY44" fmla="*/ 8723 h 10000"/>
              <a:gd name="connsiteX45" fmla="*/ 7635 w 10000"/>
              <a:gd name="connsiteY45" fmla="*/ 9108 h 10000"/>
              <a:gd name="connsiteX46" fmla="*/ 7533 w 10000"/>
              <a:gd name="connsiteY46" fmla="*/ 9108 h 10000"/>
              <a:gd name="connsiteX47" fmla="*/ 7453 w 10000"/>
              <a:gd name="connsiteY47" fmla="*/ 9956 h 10000"/>
              <a:gd name="connsiteX48" fmla="*/ 7549 w 10000"/>
              <a:gd name="connsiteY48" fmla="*/ 8043 h 10000"/>
              <a:gd name="connsiteX49" fmla="*/ 7472 w 10000"/>
              <a:gd name="connsiteY49" fmla="*/ 8639 h 10000"/>
              <a:gd name="connsiteX50" fmla="*/ 7424 w 10000"/>
              <a:gd name="connsiteY50" fmla="*/ 9315 h 10000"/>
              <a:gd name="connsiteX51" fmla="*/ 7386 w 10000"/>
              <a:gd name="connsiteY51" fmla="*/ 8408 h 10000"/>
              <a:gd name="connsiteX52" fmla="*/ 7347 w 10000"/>
              <a:gd name="connsiteY52" fmla="*/ 8843 h 10000"/>
              <a:gd name="connsiteX53" fmla="*/ 7267 w 10000"/>
              <a:gd name="connsiteY53" fmla="*/ 8480 h 10000"/>
              <a:gd name="connsiteX54" fmla="*/ 7054 w 10000"/>
              <a:gd name="connsiteY54" fmla="*/ 9009 h 10000"/>
              <a:gd name="connsiteX55" fmla="*/ 7053 w 10000"/>
              <a:gd name="connsiteY55" fmla="*/ 7973 h 10000"/>
              <a:gd name="connsiteX56" fmla="*/ 7026 w 10000"/>
              <a:gd name="connsiteY56" fmla="*/ 8528 h 10000"/>
              <a:gd name="connsiteX57" fmla="*/ 6828 w 10000"/>
              <a:gd name="connsiteY57" fmla="*/ 8732 h 10000"/>
              <a:gd name="connsiteX58" fmla="*/ 6677 w 10000"/>
              <a:gd name="connsiteY58" fmla="*/ 8517 h 10000"/>
              <a:gd name="connsiteX59" fmla="*/ 6616 w 10000"/>
              <a:gd name="connsiteY59" fmla="*/ 8722 h 10000"/>
              <a:gd name="connsiteX60" fmla="*/ 6417 w 10000"/>
              <a:gd name="connsiteY60" fmla="*/ 8846 h 10000"/>
              <a:gd name="connsiteX61" fmla="*/ 6500 w 10000"/>
              <a:gd name="connsiteY61" fmla="*/ 8846 h 10000"/>
              <a:gd name="connsiteX62" fmla="*/ 6333 w 10000"/>
              <a:gd name="connsiteY62" fmla="*/ 9234 h 10000"/>
              <a:gd name="connsiteX63" fmla="*/ 6333 w 10000"/>
              <a:gd name="connsiteY63" fmla="*/ 8846 h 10000"/>
              <a:gd name="connsiteX64" fmla="*/ 6250 w 10000"/>
              <a:gd name="connsiteY64" fmla="*/ 8846 h 10000"/>
              <a:gd name="connsiteX65" fmla="*/ 6167 w 10000"/>
              <a:gd name="connsiteY65" fmla="*/ 8846 h 10000"/>
              <a:gd name="connsiteX66" fmla="*/ 5917 w 10000"/>
              <a:gd name="connsiteY66" fmla="*/ 8846 h 10000"/>
              <a:gd name="connsiteX67" fmla="*/ 5879 w 10000"/>
              <a:gd name="connsiteY67" fmla="*/ 8415 h 10000"/>
              <a:gd name="connsiteX68" fmla="*/ 5753 w 10000"/>
              <a:gd name="connsiteY68" fmla="*/ 8606 h 10000"/>
              <a:gd name="connsiteX69" fmla="*/ 5700 w 10000"/>
              <a:gd name="connsiteY69" fmla="*/ 8656 h 10000"/>
              <a:gd name="connsiteX70" fmla="*/ 5559 w 10000"/>
              <a:gd name="connsiteY70" fmla="*/ 8680 h 10000"/>
              <a:gd name="connsiteX71" fmla="*/ 5472 w 10000"/>
              <a:gd name="connsiteY71" fmla="*/ 8691 h 10000"/>
              <a:gd name="connsiteX72" fmla="*/ 5335 w 10000"/>
              <a:gd name="connsiteY72" fmla="*/ 9497 h 10000"/>
              <a:gd name="connsiteX73" fmla="*/ 5268 w 10000"/>
              <a:gd name="connsiteY73" fmla="*/ 8921 h 10000"/>
              <a:gd name="connsiteX74" fmla="*/ 5151 w 10000"/>
              <a:gd name="connsiteY74" fmla="*/ 8930 h 10000"/>
              <a:gd name="connsiteX75" fmla="*/ 5108 w 10000"/>
              <a:gd name="connsiteY75" fmla="*/ 9835 h 10000"/>
              <a:gd name="connsiteX76" fmla="*/ 5076 w 10000"/>
              <a:gd name="connsiteY76" fmla="*/ 9635 h 10000"/>
              <a:gd name="connsiteX77" fmla="*/ 5000 w 10000"/>
              <a:gd name="connsiteY77" fmla="*/ 9619 h 10000"/>
              <a:gd name="connsiteX78" fmla="*/ 5083 w 10000"/>
              <a:gd name="connsiteY78" fmla="*/ 8846 h 10000"/>
              <a:gd name="connsiteX79" fmla="*/ 5083 w 10000"/>
              <a:gd name="connsiteY79" fmla="*/ 10000 h 10000"/>
              <a:gd name="connsiteX80" fmla="*/ 4958 w 10000"/>
              <a:gd name="connsiteY80" fmla="*/ 8169 h 10000"/>
              <a:gd name="connsiteX81" fmla="*/ 4917 w 10000"/>
              <a:gd name="connsiteY81" fmla="*/ 8463 h 10000"/>
              <a:gd name="connsiteX82" fmla="*/ 4833 w 10000"/>
              <a:gd name="connsiteY82" fmla="*/ 8079 h 10000"/>
              <a:gd name="connsiteX83" fmla="*/ 4650 w 10000"/>
              <a:gd name="connsiteY83" fmla="*/ 8534 h 10000"/>
              <a:gd name="connsiteX84" fmla="*/ 4650 w 10000"/>
              <a:gd name="connsiteY84" fmla="*/ 8007 h 10000"/>
              <a:gd name="connsiteX85" fmla="*/ 4567 w 10000"/>
              <a:gd name="connsiteY85" fmla="*/ 7480 h 10000"/>
              <a:gd name="connsiteX86" fmla="*/ 4484 w 10000"/>
              <a:gd name="connsiteY86" fmla="*/ 9061 h 10000"/>
              <a:gd name="connsiteX87" fmla="*/ 4400 w 10000"/>
              <a:gd name="connsiteY87" fmla="*/ 8007 h 10000"/>
              <a:gd name="connsiteX88" fmla="*/ 4400 w 10000"/>
              <a:gd name="connsiteY88" fmla="*/ 7480 h 10000"/>
              <a:gd name="connsiteX89" fmla="*/ 4345 w 10000"/>
              <a:gd name="connsiteY89" fmla="*/ 8353 h 10000"/>
              <a:gd name="connsiteX90" fmla="*/ 4150 w 10000"/>
              <a:gd name="connsiteY90" fmla="*/ 7480 h 10000"/>
              <a:gd name="connsiteX91" fmla="*/ 4067 w 10000"/>
              <a:gd name="connsiteY91" fmla="*/ 8007 h 10000"/>
              <a:gd name="connsiteX92" fmla="*/ 3954 w 10000"/>
              <a:gd name="connsiteY92" fmla="*/ 8551 h 10000"/>
              <a:gd name="connsiteX93" fmla="*/ 3900 w 10000"/>
              <a:gd name="connsiteY93" fmla="*/ 7480 h 10000"/>
              <a:gd name="connsiteX94" fmla="*/ 3833 w 10000"/>
              <a:gd name="connsiteY94" fmla="*/ 8463 h 10000"/>
              <a:gd name="connsiteX95" fmla="*/ 3719 w 10000"/>
              <a:gd name="connsiteY95" fmla="*/ 8559 h 10000"/>
              <a:gd name="connsiteX96" fmla="*/ 3750 w 10000"/>
              <a:gd name="connsiteY96" fmla="*/ 7693 h 10000"/>
              <a:gd name="connsiteX97" fmla="*/ 3631 w 10000"/>
              <a:gd name="connsiteY97" fmla="*/ 7817 h 10000"/>
              <a:gd name="connsiteX98" fmla="*/ 3615 w 10000"/>
              <a:gd name="connsiteY98" fmla="*/ 7817 h 10000"/>
              <a:gd name="connsiteX99" fmla="*/ 3465 w 10000"/>
              <a:gd name="connsiteY99" fmla="*/ 7852 h 10000"/>
              <a:gd name="connsiteX100" fmla="*/ 3406 w 10000"/>
              <a:gd name="connsiteY100" fmla="*/ 7255 h 10000"/>
              <a:gd name="connsiteX101" fmla="*/ 3198 w 10000"/>
              <a:gd name="connsiteY101" fmla="*/ 7159 h 10000"/>
              <a:gd name="connsiteX102" fmla="*/ 3091 w 10000"/>
              <a:gd name="connsiteY102" fmla="*/ 7217 h 10000"/>
              <a:gd name="connsiteX103" fmla="*/ 3006 w 10000"/>
              <a:gd name="connsiteY103" fmla="*/ 6812 h 10000"/>
              <a:gd name="connsiteX104" fmla="*/ 2990 w 10000"/>
              <a:gd name="connsiteY104" fmla="*/ 6812 h 10000"/>
              <a:gd name="connsiteX105" fmla="*/ 2936 w 10000"/>
              <a:gd name="connsiteY105" fmla="*/ 7350 h 10000"/>
              <a:gd name="connsiteX106" fmla="*/ 2910 w 10000"/>
              <a:gd name="connsiteY106" fmla="*/ 7313 h 10000"/>
              <a:gd name="connsiteX107" fmla="*/ 2851 w 10000"/>
              <a:gd name="connsiteY107" fmla="*/ 6407 h 10000"/>
              <a:gd name="connsiteX108" fmla="*/ 2840 w 10000"/>
              <a:gd name="connsiteY108" fmla="*/ 6407 h 10000"/>
              <a:gd name="connsiteX109" fmla="*/ 2840 w 10000"/>
              <a:gd name="connsiteY109" fmla="*/ 6657 h 10000"/>
              <a:gd name="connsiteX110" fmla="*/ 2798 w 10000"/>
              <a:gd name="connsiteY110" fmla="*/ 6502 h 10000"/>
              <a:gd name="connsiteX111" fmla="*/ 2814 w 10000"/>
              <a:gd name="connsiteY111" fmla="*/ 5905 h 10000"/>
              <a:gd name="connsiteX112" fmla="*/ 2563 w 10000"/>
              <a:gd name="connsiteY112" fmla="*/ 5750 h 10000"/>
              <a:gd name="connsiteX113" fmla="*/ 2440 w 10000"/>
              <a:gd name="connsiteY113" fmla="*/ 6059 h 10000"/>
              <a:gd name="connsiteX114" fmla="*/ 2023 w 10000"/>
              <a:gd name="connsiteY114" fmla="*/ 4401 h 10000"/>
              <a:gd name="connsiteX115" fmla="*/ 2034 w 10000"/>
              <a:gd name="connsiteY115" fmla="*/ 4649 h 10000"/>
              <a:gd name="connsiteX116" fmla="*/ 1815 w 10000"/>
              <a:gd name="connsiteY116" fmla="*/ 4517 h 10000"/>
              <a:gd name="connsiteX117" fmla="*/ 1815 w 10000"/>
              <a:gd name="connsiteY117" fmla="*/ 4360 h 10000"/>
              <a:gd name="connsiteX118" fmla="*/ 1842 w 10000"/>
              <a:gd name="connsiteY118" fmla="*/ 3896 h 10000"/>
              <a:gd name="connsiteX119" fmla="*/ 1773 w 10000"/>
              <a:gd name="connsiteY119" fmla="*/ 3607 h 10000"/>
              <a:gd name="connsiteX120" fmla="*/ 1580 w 10000"/>
              <a:gd name="connsiteY120" fmla="*/ 3358 h 10000"/>
              <a:gd name="connsiteX121" fmla="*/ 1468 w 10000"/>
              <a:gd name="connsiteY121" fmla="*/ 3550 h 10000"/>
              <a:gd name="connsiteX122" fmla="*/ 1468 w 10000"/>
              <a:gd name="connsiteY122" fmla="*/ 4304 h 10000"/>
              <a:gd name="connsiteX123" fmla="*/ 1442 w 10000"/>
              <a:gd name="connsiteY123" fmla="*/ 4360 h 10000"/>
              <a:gd name="connsiteX124" fmla="*/ 1383 w 10000"/>
              <a:gd name="connsiteY124" fmla="*/ 4360 h 10000"/>
              <a:gd name="connsiteX125" fmla="*/ 1233 w 10000"/>
              <a:gd name="connsiteY125" fmla="*/ 3802 h 10000"/>
              <a:gd name="connsiteX126" fmla="*/ 1095 w 10000"/>
              <a:gd name="connsiteY126" fmla="*/ 4765 h 10000"/>
              <a:gd name="connsiteX127" fmla="*/ 1041 w 10000"/>
              <a:gd name="connsiteY127" fmla="*/ 4709 h 10000"/>
              <a:gd name="connsiteX128" fmla="*/ 886 w 10000"/>
              <a:gd name="connsiteY128" fmla="*/ 3452 h 10000"/>
              <a:gd name="connsiteX129" fmla="*/ 721 w 10000"/>
              <a:gd name="connsiteY129" fmla="*/ 3107 h 10000"/>
              <a:gd name="connsiteX130" fmla="*/ 625 w 10000"/>
              <a:gd name="connsiteY130" fmla="*/ 3204 h 10000"/>
              <a:gd name="connsiteX131" fmla="*/ 651 w 10000"/>
              <a:gd name="connsiteY131" fmla="*/ 2758 h 10000"/>
              <a:gd name="connsiteX132" fmla="*/ 358 w 10000"/>
              <a:gd name="connsiteY132" fmla="*/ 2547 h 10000"/>
              <a:gd name="connsiteX133" fmla="*/ 416 w 10000"/>
              <a:gd name="connsiteY133" fmla="*/ 2298 h 10000"/>
              <a:gd name="connsiteX134" fmla="*/ 374 w 10000"/>
              <a:gd name="connsiteY134" fmla="*/ 2298 h 10000"/>
              <a:gd name="connsiteX135" fmla="*/ 251 w 10000"/>
              <a:gd name="connsiteY135" fmla="*/ 2547 h 10000"/>
              <a:gd name="connsiteX136" fmla="*/ 304 w 10000"/>
              <a:gd name="connsiteY136" fmla="*/ 2298 h 10000"/>
              <a:gd name="connsiteX137" fmla="*/ 320 w 10000"/>
              <a:gd name="connsiteY137" fmla="*/ 2199 h 10000"/>
              <a:gd name="connsiteX138" fmla="*/ 155 w 10000"/>
              <a:gd name="connsiteY138" fmla="*/ 2412 h 10000"/>
              <a:gd name="connsiteX139" fmla="*/ 155 w 10000"/>
              <a:gd name="connsiteY139" fmla="*/ 1156 h 10000"/>
              <a:gd name="connsiteX140" fmla="*/ 43 w 10000"/>
              <a:gd name="connsiteY140" fmla="*/ 1062 h 10000"/>
              <a:gd name="connsiteX141" fmla="*/ 0 w 10000"/>
              <a:gd name="connsiteY141" fmla="*/ 1313 h 10000"/>
              <a:gd name="connsiteX142" fmla="*/ 0 w 10000"/>
              <a:gd name="connsiteY142" fmla="*/ 0 h 10000"/>
              <a:gd name="connsiteX0" fmla="*/ 0 w 10000"/>
              <a:gd name="connsiteY0" fmla="*/ 0 h 10000"/>
              <a:gd name="connsiteX1" fmla="*/ 10000 w 10000"/>
              <a:gd name="connsiteY1" fmla="*/ 0 h 10000"/>
              <a:gd name="connsiteX2" fmla="*/ 10000 w 10000"/>
              <a:gd name="connsiteY2" fmla="*/ 7159 h 10000"/>
              <a:gd name="connsiteX3" fmla="*/ 9920 w 10000"/>
              <a:gd name="connsiteY3" fmla="*/ 6965 h 10000"/>
              <a:gd name="connsiteX4" fmla="*/ 9867 w 10000"/>
              <a:gd name="connsiteY4" fmla="*/ 7647 h 10000"/>
              <a:gd name="connsiteX5" fmla="*/ 9754 w 10000"/>
              <a:gd name="connsiteY5" fmla="*/ 7408 h 10000"/>
              <a:gd name="connsiteX6" fmla="*/ 9652 w 10000"/>
              <a:gd name="connsiteY6" fmla="*/ 8040 h 10000"/>
              <a:gd name="connsiteX7" fmla="*/ 9620 w 10000"/>
              <a:gd name="connsiteY7" fmla="*/ 9032 h 10000"/>
              <a:gd name="connsiteX8" fmla="*/ 9510 w 10000"/>
              <a:gd name="connsiteY8" fmla="*/ 8540 h 10000"/>
              <a:gd name="connsiteX9" fmla="*/ 9349 w 10000"/>
              <a:gd name="connsiteY9" fmla="*/ 9108 h 10000"/>
              <a:gd name="connsiteX10" fmla="*/ 9279 w 10000"/>
              <a:gd name="connsiteY10" fmla="*/ 8855 h 10000"/>
              <a:gd name="connsiteX11" fmla="*/ 9253 w 10000"/>
              <a:gd name="connsiteY11" fmla="*/ 8913 h 10000"/>
              <a:gd name="connsiteX12" fmla="*/ 9242 w 10000"/>
              <a:gd name="connsiteY12" fmla="*/ 9358 h 10000"/>
              <a:gd name="connsiteX13" fmla="*/ 9156 w 10000"/>
              <a:gd name="connsiteY13" fmla="*/ 9414 h 10000"/>
              <a:gd name="connsiteX14" fmla="*/ 9034 w 10000"/>
              <a:gd name="connsiteY14" fmla="*/ 8913 h 10000"/>
              <a:gd name="connsiteX15" fmla="*/ 9071 w 10000"/>
              <a:gd name="connsiteY15" fmla="*/ 8723 h 10000"/>
              <a:gd name="connsiteX16" fmla="*/ 9007 w 10000"/>
              <a:gd name="connsiteY16" fmla="*/ 8413 h 10000"/>
              <a:gd name="connsiteX17" fmla="*/ 8825 w 10000"/>
              <a:gd name="connsiteY17" fmla="*/ 8664 h 10000"/>
              <a:gd name="connsiteX18" fmla="*/ 8809 w 10000"/>
              <a:gd name="connsiteY18" fmla="*/ 8509 h 10000"/>
              <a:gd name="connsiteX19" fmla="*/ 8868 w 10000"/>
              <a:gd name="connsiteY19" fmla="*/ 8315 h 10000"/>
              <a:gd name="connsiteX20" fmla="*/ 8836 w 10000"/>
              <a:gd name="connsiteY20" fmla="*/ 8162 h 10000"/>
              <a:gd name="connsiteX21" fmla="*/ 8756 w 10000"/>
              <a:gd name="connsiteY21" fmla="*/ 8256 h 10000"/>
              <a:gd name="connsiteX22" fmla="*/ 8671 w 10000"/>
              <a:gd name="connsiteY22" fmla="*/ 7852 h 10000"/>
              <a:gd name="connsiteX23" fmla="*/ 8697 w 10000"/>
              <a:gd name="connsiteY23" fmla="*/ 7504 h 10000"/>
              <a:gd name="connsiteX24" fmla="*/ 8628 w 10000"/>
              <a:gd name="connsiteY24" fmla="*/ 7603 h 10000"/>
              <a:gd name="connsiteX25" fmla="*/ 8590 w 10000"/>
              <a:gd name="connsiteY25" fmla="*/ 8509 h 10000"/>
              <a:gd name="connsiteX26" fmla="*/ 8436 w 10000"/>
              <a:gd name="connsiteY26" fmla="*/ 8413 h 10000"/>
              <a:gd name="connsiteX27" fmla="*/ 8436 w 10000"/>
              <a:gd name="connsiteY27" fmla="*/ 8355 h 10000"/>
              <a:gd name="connsiteX28" fmla="*/ 8478 w 10000"/>
              <a:gd name="connsiteY28" fmla="*/ 8219 h 10000"/>
              <a:gd name="connsiteX29" fmla="*/ 8478 w 10000"/>
              <a:gd name="connsiteY29" fmla="*/ 8162 h 10000"/>
              <a:gd name="connsiteX30" fmla="*/ 8382 w 10000"/>
              <a:gd name="connsiteY30" fmla="*/ 8007 h 10000"/>
              <a:gd name="connsiteX31" fmla="*/ 8356 w 10000"/>
              <a:gd name="connsiteY31" fmla="*/ 8355 h 10000"/>
              <a:gd name="connsiteX32" fmla="*/ 8409 w 10000"/>
              <a:gd name="connsiteY32" fmla="*/ 8664 h 10000"/>
              <a:gd name="connsiteX33" fmla="*/ 8393 w 10000"/>
              <a:gd name="connsiteY33" fmla="*/ 8664 h 10000"/>
              <a:gd name="connsiteX34" fmla="*/ 8297 w 10000"/>
              <a:gd name="connsiteY34" fmla="*/ 8355 h 10000"/>
              <a:gd name="connsiteX35" fmla="*/ 8254 w 10000"/>
              <a:gd name="connsiteY35" fmla="*/ 7817 h 10000"/>
              <a:gd name="connsiteX36" fmla="*/ 8217 w 10000"/>
              <a:gd name="connsiteY36" fmla="*/ 7817 h 10000"/>
              <a:gd name="connsiteX37" fmla="*/ 8201 w 10000"/>
              <a:gd name="connsiteY37" fmla="*/ 8007 h 10000"/>
              <a:gd name="connsiteX38" fmla="*/ 8115 w 10000"/>
              <a:gd name="connsiteY38" fmla="*/ 7852 h 10000"/>
              <a:gd name="connsiteX39" fmla="*/ 8078 w 10000"/>
              <a:gd name="connsiteY39" fmla="*/ 8102 h 10000"/>
              <a:gd name="connsiteX40" fmla="*/ 8078 w 10000"/>
              <a:gd name="connsiteY40" fmla="*/ 7910 h 10000"/>
              <a:gd name="connsiteX41" fmla="*/ 7939 w 10000"/>
              <a:gd name="connsiteY41" fmla="*/ 8315 h 10000"/>
              <a:gd name="connsiteX42" fmla="*/ 7854 w 10000"/>
              <a:gd name="connsiteY42" fmla="*/ 8315 h 10000"/>
              <a:gd name="connsiteX43" fmla="*/ 7645 w 10000"/>
              <a:gd name="connsiteY43" fmla="*/ 8913 h 10000"/>
              <a:gd name="connsiteX44" fmla="*/ 7603 w 10000"/>
              <a:gd name="connsiteY44" fmla="*/ 8723 h 10000"/>
              <a:gd name="connsiteX45" fmla="*/ 7635 w 10000"/>
              <a:gd name="connsiteY45" fmla="*/ 9108 h 10000"/>
              <a:gd name="connsiteX46" fmla="*/ 7533 w 10000"/>
              <a:gd name="connsiteY46" fmla="*/ 9108 h 10000"/>
              <a:gd name="connsiteX47" fmla="*/ 7453 w 10000"/>
              <a:gd name="connsiteY47" fmla="*/ 9956 h 10000"/>
              <a:gd name="connsiteX48" fmla="*/ 7549 w 10000"/>
              <a:gd name="connsiteY48" fmla="*/ 8043 h 10000"/>
              <a:gd name="connsiteX49" fmla="*/ 7472 w 10000"/>
              <a:gd name="connsiteY49" fmla="*/ 8639 h 10000"/>
              <a:gd name="connsiteX50" fmla="*/ 7424 w 10000"/>
              <a:gd name="connsiteY50" fmla="*/ 9315 h 10000"/>
              <a:gd name="connsiteX51" fmla="*/ 7386 w 10000"/>
              <a:gd name="connsiteY51" fmla="*/ 8408 h 10000"/>
              <a:gd name="connsiteX52" fmla="*/ 7347 w 10000"/>
              <a:gd name="connsiteY52" fmla="*/ 8843 h 10000"/>
              <a:gd name="connsiteX53" fmla="*/ 7267 w 10000"/>
              <a:gd name="connsiteY53" fmla="*/ 8480 h 10000"/>
              <a:gd name="connsiteX54" fmla="*/ 7054 w 10000"/>
              <a:gd name="connsiteY54" fmla="*/ 9009 h 10000"/>
              <a:gd name="connsiteX55" fmla="*/ 7053 w 10000"/>
              <a:gd name="connsiteY55" fmla="*/ 7973 h 10000"/>
              <a:gd name="connsiteX56" fmla="*/ 7026 w 10000"/>
              <a:gd name="connsiteY56" fmla="*/ 8528 h 10000"/>
              <a:gd name="connsiteX57" fmla="*/ 6828 w 10000"/>
              <a:gd name="connsiteY57" fmla="*/ 8732 h 10000"/>
              <a:gd name="connsiteX58" fmla="*/ 6677 w 10000"/>
              <a:gd name="connsiteY58" fmla="*/ 8517 h 10000"/>
              <a:gd name="connsiteX59" fmla="*/ 6616 w 10000"/>
              <a:gd name="connsiteY59" fmla="*/ 8722 h 10000"/>
              <a:gd name="connsiteX60" fmla="*/ 6417 w 10000"/>
              <a:gd name="connsiteY60" fmla="*/ 8846 h 10000"/>
              <a:gd name="connsiteX61" fmla="*/ 6500 w 10000"/>
              <a:gd name="connsiteY61" fmla="*/ 8846 h 10000"/>
              <a:gd name="connsiteX62" fmla="*/ 6333 w 10000"/>
              <a:gd name="connsiteY62" fmla="*/ 9234 h 10000"/>
              <a:gd name="connsiteX63" fmla="*/ 6333 w 10000"/>
              <a:gd name="connsiteY63" fmla="*/ 8846 h 10000"/>
              <a:gd name="connsiteX64" fmla="*/ 6250 w 10000"/>
              <a:gd name="connsiteY64" fmla="*/ 8846 h 10000"/>
              <a:gd name="connsiteX65" fmla="*/ 6167 w 10000"/>
              <a:gd name="connsiteY65" fmla="*/ 8846 h 10000"/>
              <a:gd name="connsiteX66" fmla="*/ 5917 w 10000"/>
              <a:gd name="connsiteY66" fmla="*/ 8846 h 10000"/>
              <a:gd name="connsiteX67" fmla="*/ 5879 w 10000"/>
              <a:gd name="connsiteY67" fmla="*/ 8415 h 10000"/>
              <a:gd name="connsiteX68" fmla="*/ 5753 w 10000"/>
              <a:gd name="connsiteY68" fmla="*/ 8606 h 10000"/>
              <a:gd name="connsiteX69" fmla="*/ 5700 w 10000"/>
              <a:gd name="connsiteY69" fmla="*/ 8656 h 10000"/>
              <a:gd name="connsiteX70" fmla="*/ 5559 w 10000"/>
              <a:gd name="connsiteY70" fmla="*/ 8680 h 10000"/>
              <a:gd name="connsiteX71" fmla="*/ 5472 w 10000"/>
              <a:gd name="connsiteY71" fmla="*/ 8691 h 10000"/>
              <a:gd name="connsiteX72" fmla="*/ 5335 w 10000"/>
              <a:gd name="connsiteY72" fmla="*/ 9497 h 10000"/>
              <a:gd name="connsiteX73" fmla="*/ 5268 w 10000"/>
              <a:gd name="connsiteY73" fmla="*/ 8921 h 10000"/>
              <a:gd name="connsiteX74" fmla="*/ 5151 w 10000"/>
              <a:gd name="connsiteY74" fmla="*/ 8930 h 10000"/>
              <a:gd name="connsiteX75" fmla="*/ 5108 w 10000"/>
              <a:gd name="connsiteY75" fmla="*/ 9835 h 10000"/>
              <a:gd name="connsiteX76" fmla="*/ 5076 w 10000"/>
              <a:gd name="connsiteY76" fmla="*/ 9635 h 10000"/>
              <a:gd name="connsiteX77" fmla="*/ 5000 w 10000"/>
              <a:gd name="connsiteY77" fmla="*/ 9619 h 10000"/>
              <a:gd name="connsiteX78" fmla="*/ 5083 w 10000"/>
              <a:gd name="connsiteY78" fmla="*/ 8846 h 10000"/>
              <a:gd name="connsiteX79" fmla="*/ 5083 w 10000"/>
              <a:gd name="connsiteY79" fmla="*/ 10000 h 10000"/>
              <a:gd name="connsiteX80" fmla="*/ 4958 w 10000"/>
              <a:gd name="connsiteY80" fmla="*/ 8169 h 10000"/>
              <a:gd name="connsiteX81" fmla="*/ 4917 w 10000"/>
              <a:gd name="connsiteY81" fmla="*/ 8463 h 10000"/>
              <a:gd name="connsiteX82" fmla="*/ 4833 w 10000"/>
              <a:gd name="connsiteY82" fmla="*/ 8079 h 10000"/>
              <a:gd name="connsiteX83" fmla="*/ 4650 w 10000"/>
              <a:gd name="connsiteY83" fmla="*/ 8534 h 10000"/>
              <a:gd name="connsiteX84" fmla="*/ 4650 w 10000"/>
              <a:gd name="connsiteY84" fmla="*/ 8007 h 10000"/>
              <a:gd name="connsiteX85" fmla="*/ 4567 w 10000"/>
              <a:gd name="connsiteY85" fmla="*/ 7480 h 10000"/>
              <a:gd name="connsiteX86" fmla="*/ 4484 w 10000"/>
              <a:gd name="connsiteY86" fmla="*/ 9061 h 10000"/>
              <a:gd name="connsiteX87" fmla="*/ 4400 w 10000"/>
              <a:gd name="connsiteY87" fmla="*/ 8007 h 10000"/>
              <a:gd name="connsiteX88" fmla="*/ 4400 w 10000"/>
              <a:gd name="connsiteY88" fmla="*/ 7480 h 10000"/>
              <a:gd name="connsiteX89" fmla="*/ 4345 w 10000"/>
              <a:gd name="connsiteY89" fmla="*/ 8353 h 10000"/>
              <a:gd name="connsiteX90" fmla="*/ 4150 w 10000"/>
              <a:gd name="connsiteY90" fmla="*/ 7480 h 10000"/>
              <a:gd name="connsiteX91" fmla="*/ 4067 w 10000"/>
              <a:gd name="connsiteY91" fmla="*/ 8007 h 10000"/>
              <a:gd name="connsiteX92" fmla="*/ 3954 w 10000"/>
              <a:gd name="connsiteY92" fmla="*/ 8551 h 10000"/>
              <a:gd name="connsiteX93" fmla="*/ 3900 w 10000"/>
              <a:gd name="connsiteY93" fmla="*/ 7480 h 10000"/>
              <a:gd name="connsiteX94" fmla="*/ 3833 w 10000"/>
              <a:gd name="connsiteY94" fmla="*/ 8463 h 10000"/>
              <a:gd name="connsiteX95" fmla="*/ 3719 w 10000"/>
              <a:gd name="connsiteY95" fmla="*/ 8559 h 10000"/>
              <a:gd name="connsiteX96" fmla="*/ 3750 w 10000"/>
              <a:gd name="connsiteY96" fmla="*/ 7693 h 10000"/>
              <a:gd name="connsiteX97" fmla="*/ 3631 w 10000"/>
              <a:gd name="connsiteY97" fmla="*/ 7817 h 10000"/>
              <a:gd name="connsiteX98" fmla="*/ 3615 w 10000"/>
              <a:gd name="connsiteY98" fmla="*/ 7817 h 10000"/>
              <a:gd name="connsiteX99" fmla="*/ 3484 w 10000"/>
              <a:gd name="connsiteY99" fmla="*/ 6953 h 10000"/>
              <a:gd name="connsiteX100" fmla="*/ 3406 w 10000"/>
              <a:gd name="connsiteY100" fmla="*/ 7255 h 10000"/>
              <a:gd name="connsiteX101" fmla="*/ 3198 w 10000"/>
              <a:gd name="connsiteY101" fmla="*/ 7159 h 10000"/>
              <a:gd name="connsiteX102" fmla="*/ 3091 w 10000"/>
              <a:gd name="connsiteY102" fmla="*/ 7217 h 10000"/>
              <a:gd name="connsiteX103" fmla="*/ 3006 w 10000"/>
              <a:gd name="connsiteY103" fmla="*/ 6812 h 10000"/>
              <a:gd name="connsiteX104" fmla="*/ 2990 w 10000"/>
              <a:gd name="connsiteY104" fmla="*/ 6812 h 10000"/>
              <a:gd name="connsiteX105" fmla="*/ 2936 w 10000"/>
              <a:gd name="connsiteY105" fmla="*/ 7350 h 10000"/>
              <a:gd name="connsiteX106" fmla="*/ 2910 w 10000"/>
              <a:gd name="connsiteY106" fmla="*/ 7313 h 10000"/>
              <a:gd name="connsiteX107" fmla="*/ 2851 w 10000"/>
              <a:gd name="connsiteY107" fmla="*/ 6407 h 10000"/>
              <a:gd name="connsiteX108" fmla="*/ 2840 w 10000"/>
              <a:gd name="connsiteY108" fmla="*/ 6407 h 10000"/>
              <a:gd name="connsiteX109" fmla="*/ 2840 w 10000"/>
              <a:gd name="connsiteY109" fmla="*/ 6657 h 10000"/>
              <a:gd name="connsiteX110" fmla="*/ 2798 w 10000"/>
              <a:gd name="connsiteY110" fmla="*/ 6502 h 10000"/>
              <a:gd name="connsiteX111" fmla="*/ 2814 w 10000"/>
              <a:gd name="connsiteY111" fmla="*/ 5905 h 10000"/>
              <a:gd name="connsiteX112" fmla="*/ 2563 w 10000"/>
              <a:gd name="connsiteY112" fmla="*/ 5750 h 10000"/>
              <a:gd name="connsiteX113" fmla="*/ 2440 w 10000"/>
              <a:gd name="connsiteY113" fmla="*/ 6059 h 10000"/>
              <a:gd name="connsiteX114" fmla="*/ 2023 w 10000"/>
              <a:gd name="connsiteY114" fmla="*/ 4401 h 10000"/>
              <a:gd name="connsiteX115" fmla="*/ 2034 w 10000"/>
              <a:gd name="connsiteY115" fmla="*/ 4649 h 10000"/>
              <a:gd name="connsiteX116" fmla="*/ 1815 w 10000"/>
              <a:gd name="connsiteY116" fmla="*/ 4517 h 10000"/>
              <a:gd name="connsiteX117" fmla="*/ 1815 w 10000"/>
              <a:gd name="connsiteY117" fmla="*/ 4360 h 10000"/>
              <a:gd name="connsiteX118" fmla="*/ 1842 w 10000"/>
              <a:gd name="connsiteY118" fmla="*/ 3896 h 10000"/>
              <a:gd name="connsiteX119" fmla="*/ 1773 w 10000"/>
              <a:gd name="connsiteY119" fmla="*/ 3607 h 10000"/>
              <a:gd name="connsiteX120" fmla="*/ 1580 w 10000"/>
              <a:gd name="connsiteY120" fmla="*/ 3358 h 10000"/>
              <a:gd name="connsiteX121" fmla="*/ 1468 w 10000"/>
              <a:gd name="connsiteY121" fmla="*/ 3550 h 10000"/>
              <a:gd name="connsiteX122" fmla="*/ 1468 w 10000"/>
              <a:gd name="connsiteY122" fmla="*/ 4304 h 10000"/>
              <a:gd name="connsiteX123" fmla="*/ 1442 w 10000"/>
              <a:gd name="connsiteY123" fmla="*/ 4360 h 10000"/>
              <a:gd name="connsiteX124" fmla="*/ 1383 w 10000"/>
              <a:gd name="connsiteY124" fmla="*/ 4360 h 10000"/>
              <a:gd name="connsiteX125" fmla="*/ 1233 w 10000"/>
              <a:gd name="connsiteY125" fmla="*/ 3802 h 10000"/>
              <a:gd name="connsiteX126" fmla="*/ 1095 w 10000"/>
              <a:gd name="connsiteY126" fmla="*/ 4765 h 10000"/>
              <a:gd name="connsiteX127" fmla="*/ 1041 w 10000"/>
              <a:gd name="connsiteY127" fmla="*/ 4709 h 10000"/>
              <a:gd name="connsiteX128" fmla="*/ 886 w 10000"/>
              <a:gd name="connsiteY128" fmla="*/ 3452 h 10000"/>
              <a:gd name="connsiteX129" fmla="*/ 721 w 10000"/>
              <a:gd name="connsiteY129" fmla="*/ 3107 h 10000"/>
              <a:gd name="connsiteX130" fmla="*/ 625 w 10000"/>
              <a:gd name="connsiteY130" fmla="*/ 3204 h 10000"/>
              <a:gd name="connsiteX131" fmla="*/ 651 w 10000"/>
              <a:gd name="connsiteY131" fmla="*/ 2758 h 10000"/>
              <a:gd name="connsiteX132" fmla="*/ 358 w 10000"/>
              <a:gd name="connsiteY132" fmla="*/ 2547 h 10000"/>
              <a:gd name="connsiteX133" fmla="*/ 416 w 10000"/>
              <a:gd name="connsiteY133" fmla="*/ 2298 h 10000"/>
              <a:gd name="connsiteX134" fmla="*/ 374 w 10000"/>
              <a:gd name="connsiteY134" fmla="*/ 2298 h 10000"/>
              <a:gd name="connsiteX135" fmla="*/ 251 w 10000"/>
              <a:gd name="connsiteY135" fmla="*/ 2547 h 10000"/>
              <a:gd name="connsiteX136" fmla="*/ 304 w 10000"/>
              <a:gd name="connsiteY136" fmla="*/ 2298 h 10000"/>
              <a:gd name="connsiteX137" fmla="*/ 320 w 10000"/>
              <a:gd name="connsiteY137" fmla="*/ 2199 h 10000"/>
              <a:gd name="connsiteX138" fmla="*/ 155 w 10000"/>
              <a:gd name="connsiteY138" fmla="*/ 2412 h 10000"/>
              <a:gd name="connsiteX139" fmla="*/ 155 w 10000"/>
              <a:gd name="connsiteY139" fmla="*/ 1156 h 10000"/>
              <a:gd name="connsiteX140" fmla="*/ 43 w 10000"/>
              <a:gd name="connsiteY140" fmla="*/ 1062 h 10000"/>
              <a:gd name="connsiteX141" fmla="*/ 0 w 10000"/>
              <a:gd name="connsiteY141" fmla="*/ 1313 h 10000"/>
              <a:gd name="connsiteX142" fmla="*/ 0 w 10000"/>
              <a:gd name="connsiteY142" fmla="*/ 0 h 10000"/>
              <a:gd name="connsiteX0" fmla="*/ 0 w 10000"/>
              <a:gd name="connsiteY0" fmla="*/ 0 h 10000"/>
              <a:gd name="connsiteX1" fmla="*/ 10000 w 10000"/>
              <a:gd name="connsiteY1" fmla="*/ 0 h 10000"/>
              <a:gd name="connsiteX2" fmla="*/ 10000 w 10000"/>
              <a:gd name="connsiteY2" fmla="*/ 7159 h 10000"/>
              <a:gd name="connsiteX3" fmla="*/ 9920 w 10000"/>
              <a:gd name="connsiteY3" fmla="*/ 6965 h 10000"/>
              <a:gd name="connsiteX4" fmla="*/ 9867 w 10000"/>
              <a:gd name="connsiteY4" fmla="*/ 7647 h 10000"/>
              <a:gd name="connsiteX5" fmla="*/ 9754 w 10000"/>
              <a:gd name="connsiteY5" fmla="*/ 7408 h 10000"/>
              <a:gd name="connsiteX6" fmla="*/ 9652 w 10000"/>
              <a:gd name="connsiteY6" fmla="*/ 8040 h 10000"/>
              <a:gd name="connsiteX7" fmla="*/ 9620 w 10000"/>
              <a:gd name="connsiteY7" fmla="*/ 9032 h 10000"/>
              <a:gd name="connsiteX8" fmla="*/ 9510 w 10000"/>
              <a:gd name="connsiteY8" fmla="*/ 8540 h 10000"/>
              <a:gd name="connsiteX9" fmla="*/ 9349 w 10000"/>
              <a:gd name="connsiteY9" fmla="*/ 9108 h 10000"/>
              <a:gd name="connsiteX10" fmla="*/ 9279 w 10000"/>
              <a:gd name="connsiteY10" fmla="*/ 8855 h 10000"/>
              <a:gd name="connsiteX11" fmla="*/ 9253 w 10000"/>
              <a:gd name="connsiteY11" fmla="*/ 8913 h 10000"/>
              <a:gd name="connsiteX12" fmla="*/ 9242 w 10000"/>
              <a:gd name="connsiteY12" fmla="*/ 9358 h 10000"/>
              <a:gd name="connsiteX13" fmla="*/ 9156 w 10000"/>
              <a:gd name="connsiteY13" fmla="*/ 9414 h 10000"/>
              <a:gd name="connsiteX14" fmla="*/ 9034 w 10000"/>
              <a:gd name="connsiteY14" fmla="*/ 8913 h 10000"/>
              <a:gd name="connsiteX15" fmla="*/ 9071 w 10000"/>
              <a:gd name="connsiteY15" fmla="*/ 8723 h 10000"/>
              <a:gd name="connsiteX16" fmla="*/ 9007 w 10000"/>
              <a:gd name="connsiteY16" fmla="*/ 8413 h 10000"/>
              <a:gd name="connsiteX17" fmla="*/ 8825 w 10000"/>
              <a:gd name="connsiteY17" fmla="*/ 8664 h 10000"/>
              <a:gd name="connsiteX18" fmla="*/ 8809 w 10000"/>
              <a:gd name="connsiteY18" fmla="*/ 8509 h 10000"/>
              <a:gd name="connsiteX19" fmla="*/ 8868 w 10000"/>
              <a:gd name="connsiteY19" fmla="*/ 8315 h 10000"/>
              <a:gd name="connsiteX20" fmla="*/ 8836 w 10000"/>
              <a:gd name="connsiteY20" fmla="*/ 8162 h 10000"/>
              <a:gd name="connsiteX21" fmla="*/ 8756 w 10000"/>
              <a:gd name="connsiteY21" fmla="*/ 8256 h 10000"/>
              <a:gd name="connsiteX22" fmla="*/ 8671 w 10000"/>
              <a:gd name="connsiteY22" fmla="*/ 7852 h 10000"/>
              <a:gd name="connsiteX23" fmla="*/ 8697 w 10000"/>
              <a:gd name="connsiteY23" fmla="*/ 7504 h 10000"/>
              <a:gd name="connsiteX24" fmla="*/ 8628 w 10000"/>
              <a:gd name="connsiteY24" fmla="*/ 7603 h 10000"/>
              <a:gd name="connsiteX25" fmla="*/ 8590 w 10000"/>
              <a:gd name="connsiteY25" fmla="*/ 8509 h 10000"/>
              <a:gd name="connsiteX26" fmla="*/ 8436 w 10000"/>
              <a:gd name="connsiteY26" fmla="*/ 8413 h 10000"/>
              <a:gd name="connsiteX27" fmla="*/ 8436 w 10000"/>
              <a:gd name="connsiteY27" fmla="*/ 8355 h 10000"/>
              <a:gd name="connsiteX28" fmla="*/ 8478 w 10000"/>
              <a:gd name="connsiteY28" fmla="*/ 8219 h 10000"/>
              <a:gd name="connsiteX29" fmla="*/ 8478 w 10000"/>
              <a:gd name="connsiteY29" fmla="*/ 8162 h 10000"/>
              <a:gd name="connsiteX30" fmla="*/ 8382 w 10000"/>
              <a:gd name="connsiteY30" fmla="*/ 8007 h 10000"/>
              <a:gd name="connsiteX31" fmla="*/ 8356 w 10000"/>
              <a:gd name="connsiteY31" fmla="*/ 8355 h 10000"/>
              <a:gd name="connsiteX32" fmla="*/ 8409 w 10000"/>
              <a:gd name="connsiteY32" fmla="*/ 8664 h 10000"/>
              <a:gd name="connsiteX33" fmla="*/ 8393 w 10000"/>
              <a:gd name="connsiteY33" fmla="*/ 8664 h 10000"/>
              <a:gd name="connsiteX34" fmla="*/ 8297 w 10000"/>
              <a:gd name="connsiteY34" fmla="*/ 8355 h 10000"/>
              <a:gd name="connsiteX35" fmla="*/ 8254 w 10000"/>
              <a:gd name="connsiteY35" fmla="*/ 7817 h 10000"/>
              <a:gd name="connsiteX36" fmla="*/ 8217 w 10000"/>
              <a:gd name="connsiteY36" fmla="*/ 7817 h 10000"/>
              <a:gd name="connsiteX37" fmla="*/ 8201 w 10000"/>
              <a:gd name="connsiteY37" fmla="*/ 8007 h 10000"/>
              <a:gd name="connsiteX38" fmla="*/ 8115 w 10000"/>
              <a:gd name="connsiteY38" fmla="*/ 7852 h 10000"/>
              <a:gd name="connsiteX39" fmla="*/ 8078 w 10000"/>
              <a:gd name="connsiteY39" fmla="*/ 8102 h 10000"/>
              <a:gd name="connsiteX40" fmla="*/ 8078 w 10000"/>
              <a:gd name="connsiteY40" fmla="*/ 7910 h 10000"/>
              <a:gd name="connsiteX41" fmla="*/ 7939 w 10000"/>
              <a:gd name="connsiteY41" fmla="*/ 8315 h 10000"/>
              <a:gd name="connsiteX42" fmla="*/ 7854 w 10000"/>
              <a:gd name="connsiteY42" fmla="*/ 8315 h 10000"/>
              <a:gd name="connsiteX43" fmla="*/ 7645 w 10000"/>
              <a:gd name="connsiteY43" fmla="*/ 8913 h 10000"/>
              <a:gd name="connsiteX44" fmla="*/ 7603 w 10000"/>
              <a:gd name="connsiteY44" fmla="*/ 8723 h 10000"/>
              <a:gd name="connsiteX45" fmla="*/ 7635 w 10000"/>
              <a:gd name="connsiteY45" fmla="*/ 9108 h 10000"/>
              <a:gd name="connsiteX46" fmla="*/ 7533 w 10000"/>
              <a:gd name="connsiteY46" fmla="*/ 9108 h 10000"/>
              <a:gd name="connsiteX47" fmla="*/ 7453 w 10000"/>
              <a:gd name="connsiteY47" fmla="*/ 9956 h 10000"/>
              <a:gd name="connsiteX48" fmla="*/ 7549 w 10000"/>
              <a:gd name="connsiteY48" fmla="*/ 8043 h 10000"/>
              <a:gd name="connsiteX49" fmla="*/ 7472 w 10000"/>
              <a:gd name="connsiteY49" fmla="*/ 8639 h 10000"/>
              <a:gd name="connsiteX50" fmla="*/ 7424 w 10000"/>
              <a:gd name="connsiteY50" fmla="*/ 9315 h 10000"/>
              <a:gd name="connsiteX51" fmla="*/ 7386 w 10000"/>
              <a:gd name="connsiteY51" fmla="*/ 8408 h 10000"/>
              <a:gd name="connsiteX52" fmla="*/ 7347 w 10000"/>
              <a:gd name="connsiteY52" fmla="*/ 8843 h 10000"/>
              <a:gd name="connsiteX53" fmla="*/ 7267 w 10000"/>
              <a:gd name="connsiteY53" fmla="*/ 8480 h 10000"/>
              <a:gd name="connsiteX54" fmla="*/ 7054 w 10000"/>
              <a:gd name="connsiteY54" fmla="*/ 9009 h 10000"/>
              <a:gd name="connsiteX55" fmla="*/ 7053 w 10000"/>
              <a:gd name="connsiteY55" fmla="*/ 7973 h 10000"/>
              <a:gd name="connsiteX56" fmla="*/ 7026 w 10000"/>
              <a:gd name="connsiteY56" fmla="*/ 8528 h 10000"/>
              <a:gd name="connsiteX57" fmla="*/ 6828 w 10000"/>
              <a:gd name="connsiteY57" fmla="*/ 8732 h 10000"/>
              <a:gd name="connsiteX58" fmla="*/ 6677 w 10000"/>
              <a:gd name="connsiteY58" fmla="*/ 8517 h 10000"/>
              <a:gd name="connsiteX59" fmla="*/ 6616 w 10000"/>
              <a:gd name="connsiteY59" fmla="*/ 8722 h 10000"/>
              <a:gd name="connsiteX60" fmla="*/ 6417 w 10000"/>
              <a:gd name="connsiteY60" fmla="*/ 8846 h 10000"/>
              <a:gd name="connsiteX61" fmla="*/ 6500 w 10000"/>
              <a:gd name="connsiteY61" fmla="*/ 8846 h 10000"/>
              <a:gd name="connsiteX62" fmla="*/ 6333 w 10000"/>
              <a:gd name="connsiteY62" fmla="*/ 9234 h 10000"/>
              <a:gd name="connsiteX63" fmla="*/ 6333 w 10000"/>
              <a:gd name="connsiteY63" fmla="*/ 8846 h 10000"/>
              <a:gd name="connsiteX64" fmla="*/ 6250 w 10000"/>
              <a:gd name="connsiteY64" fmla="*/ 8846 h 10000"/>
              <a:gd name="connsiteX65" fmla="*/ 6167 w 10000"/>
              <a:gd name="connsiteY65" fmla="*/ 8846 h 10000"/>
              <a:gd name="connsiteX66" fmla="*/ 5917 w 10000"/>
              <a:gd name="connsiteY66" fmla="*/ 8846 h 10000"/>
              <a:gd name="connsiteX67" fmla="*/ 5879 w 10000"/>
              <a:gd name="connsiteY67" fmla="*/ 8415 h 10000"/>
              <a:gd name="connsiteX68" fmla="*/ 5753 w 10000"/>
              <a:gd name="connsiteY68" fmla="*/ 8606 h 10000"/>
              <a:gd name="connsiteX69" fmla="*/ 5700 w 10000"/>
              <a:gd name="connsiteY69" fmla="*/ 8656 h 10000"/>
              <a:gd name="connsiteX70" fmla="*/ 5559 w 10000"/>
              <a:gd name="connsiteY70" fmla="*/ 8680 h 10000"/>
              <a:gd name="connsiteX71" fmla="*/ 5472 w 10000"/>
              <a:gd name="connsiteY71" fmla="*/ 8691 h 10000"/>
              <a:gd name="connsiteX72" fmla="*/ 5335 w 10000"/>
              <a:gd name="connsiteY72" fmla="*/ 9497 h 10000"/>
              <a:gd name="connsiteX73" fmla="*/ 5268 w 10000"/>
              <a:gd name="connsiteY73" fmla="*/ 8921 h 10000"/>
              <a:gd name="connsiteX74" fmla="*/ 5151 w 10000"/>
              <a:gd name="connsiteY74" fmla="*/ 8930 h 10000"/>
              <a:gd name="connsiteX75" fmla="*/ 5108 w 10000"/>
              <a:gd name="connsiteY75" fmla="*/ 9835 h 10000"/>
              <a:gd name="connsiteX76" fmla="*/ 5076 w 10000"/>
              <a:gd name="connsiteY76" fmla="*/ 9635 h 10000"/>
              <a:gd name="connsiteX77" fmla="*/ 5000 w 10000"/>
              <a:gd name="connsiteY77" fmla="*/ 9619 h 10000"/>
              <a:gd name="connsiteX78" fmla="*/ 5083 w 10000"/>
              <a:gd name="connsiteY78" fmla="*/ 8846 h 10000"/>
              <a:gd name="connsiteX79" fmla="*/ 5083 w 10000"/>
              <a:gd name="connsiteY79" fmla="*/ 10000 h 10000"/>
              <a:gd name="connsiteX80" fmla="*/ 4958 w 10000"/>
              <a:gd name="connsiteY80" fmla="*/ 8169 h 10000"/>
              <a:gd name="connsiteX81" fmla="*/ 4917 w 10000"/>
              <a:gd name="connsiteY81" fmla="*/ 8463 h 10000"/>
              <a:gd name="connsiteX82" fmla="*/ 4833 w 10000"/>
              <a:gd name="connsiteY82" fmla="*/ 8079 h 10000"/>
              <a:gd name="connsiteX83" fmla="*/ 4650 w 10000"/>
              <a:gd name="connsiteY83" fmla="*/ 8534 h 10000"/>
              <a:gd name="connsiteX84" fmla="*/ 4650 w 10000"/>
              <a:gd name="connsiteY84" fmla="*/ 8007 h 10000"/>
              <a:gd name="connsiteX85" fmla="*/ 4567 w 10000"/>
              <a:gd name="connsiteY85" fmla="*/ 7480 h 10000"/>
              <a:gd name="connsiteX86" fmla="*/ 4484 w 10000"/>
              <a:gd name="connsiteY86" fmla="*/ 9061 h 10000"/>
              <a:gd name="connsiteX87" fmla="*/ 4400 w 10000"/>
              <a:gd name="connsiteY87" fmla="*/ 8007 h 10000"/>
              <a:gd name="connsiteX88" fmla="*/ 4400 w 10000"/>
              <a:gd name="connsiteY88" fmla="*/ 7480 h 10000"/>
              <a:gd name="connsiteX89" fmla="*/ 4345 w 10000"/>
              <a:gd name="connsiteY89" fmla="*/ 8353 h 10000"/>
              <a:gd name="connsiteX90" fmla="*/ 4150 w 10000"/>
              <a:gd name="connsiteY90" fmla="*/ 7480 h 10000"/>
              <a:gd name="connsiteX91" fmla="*/ 4067 w 10000"/>
              <a:gd name="connsiteY91" fmla="*/ 8007 h 10000"/>
              <a:gd name="connsiteX92" fmla="*/ 3954 w 10000"/>
              <a:gd name="connsiteY92" fmla="*/ 8551 h 10000"/>
              <a:gd name="connsiteX93" fmla="*/ 3900 w 10000"/>
              <a:gd name="connsiteY93" fmla="*/ 7480 h 10000"/>
              <a:gd name="connsiteX94" fmla="*/ 3833 w 10000"/>
              <a:gd name="connsiteY94" fmla="*/ 8463 h 10000"/>
              <a:gd name="connsiteX95" fmla="*/ 3719 w 10000"/>
              <a:gd name="connsiteY95" fmla="*/ 8559 h 10000"/>
              <a:gd name="connsiteX96" fmla="*/ 3750 w 10000"/>
              <a:gd name="connsiteY96" fmla="*/ 7693 h 10000"/>
              <a:gd name="connsiteX97" fmla="*/ 3631 w 10000"/>
              <a:gd name="connsiteY97" fmla="*/ 7817 h 10000"/>
              <a:gd name="connsiteX98" fmla="*/ 3615 w 10000"/>
              <a:gd name="connsiteY98" fmla="*/ 7817 h 10000"/>
              <a:gd name="connsiteX99" fmla="*/ 3484 w 10000"/>
              <a:gd name="connsiteY99" fmla="*/ 6953 h 10000"/>
              <a:gd name="connsiteX100" fmla="*/ 3406 w 10000"/>
              <a:gd name="connsiteY100" fmla="*/ 7255 h 10000"/>
              <a:gd name="connsiteX101" fmla="*/ 3198 w 10000"/>
              <a:gd name="connsiteY101" fmla="*/ 7159 h 10000"/>
              <a:gd name="connsiteX102" fmla="*/ 3091 w 10000"/>
              <a:gd name="connsiteY102" fmla="*/ 7217 h 10000"/>
              <a:gd name="connsiteX103" fmla="*/ 3006 w 10000"/>
              <a:gd name="connsiteY103" fmla="*/ 6812 h 10000"/>
              <a:gd name="connsiteX104" fmla="*/ 2990 w 10000"/>
              <a:gd name="connsiteY104" fmla="*/ 6812 h 10000"/>
              <a:gd name="connsiteX105" fmla="*/ 2936 w 10000"/>
              <a:gd name="connsiteY105" fmla="*/ 7350 h 10000"/>
              <a:gd name="connsiteX106" fmla="*/ 2900 w 10000"/>
              <a:gd name="connsiteY106" fmla="*/ 6426 h 10000"/>
              <a:gd name="connsiteX107" fmla="*/ 2851 w 10000"/>
              <a:gd name="connsiteY107" fmla="*/ 6407 h 10000"/>
              <a:gd name="connsiteX108" fmla="*/ 2840 w 10000"/>
              <a:gd name="connsiteY108" fmla="*/ 6407 h 10000"/>
              <a:gd name="connsiteX109" fmla="*/ 2840 w 10000"/>
              <a:gd name="connsiteY109" fmla="*/ 6657 h 10000"/>
              <a:gd name="connsiteX110" fmla="*/ 2798 w 10000"/>
              <a:gd name="connsiteY110" fmla="*/ 6502 h 10000"/>
              <a:gd name="connsiteX111" fmla="*/ 2814 w 10000"/>
              <a:gd name="connsiteY111" fmla="*/ 5905 h 10000"/>
              <a:gd name="connsiteX112" fmla="*/ 2563 w 10000"/>
              <a:gd name="connsiteY112" fmla="*/ 5750 h 10000"/>
              <a:gd name="connsiteX113" fmla="*/ 2440 w 10000"/>
              <a:gd name="connsiteY113" fmla="*/ 6059 h 10000"/>
              <a:gd name="connsiteX114" fmla="*/ 2023 w 10000"/>
              <a:gd name="connsiteY114" fmla="*/ 4401 h 10000"/>
              <a:gd name="connsiteX115" fmla="*/ 2034 w 10000"/>
              <a:gd name="connsiteY115" fmla="*/ 4649 h 10000"/>
              <a:gd name="connsiteX116" fmla="*/ 1815 w 10000"/>
              <a:gd name="connsiteY116" fmla="*/ 4517 h 10000"/>
              <a:gd name="connsiteX117" fmla="*/ 1815 w 10000"/>
              <a:gd name="connsiteY117" fmla="*/ 4360 h 10000"/>
              <a:gd name="connsiteX118" fmla="*/ 1842 w 10000"/>
              <a:gd name="connsiteY118" fmla="*/ 3896 h 10000"/>
              <a:gd name="connsiteX119" fmla="*/ 1773 w 10000"/>
              <a:gd name="connsiteY119" fmla="*/ 3607 h 10000"/>
              <a:gd name="connsiteX120" fmla="*/ 1580 w 10000"/>
              <a:gd name="connsiteY120" fmla="*/ 3358 h 10000"/>
              <a:gd name="connsiteX121" fmla="*/ 1468 w 10000"/>
              <a:gd name="connsiteY121" fmla="*/ 3550 h 10000"/>
              <a:gd name="connsiteX122" fmla="*/ 1468 w 10000"/>
              <a:gd name="connsiteY122" fmla="*/ 4304 h 10000"/>
              <a:gd name="connsiteX123" fmla="*/ 1442 w 10000"/>
              <a:gd name="connsiteY123" fmla="*/ 4360 h 10000"/>
              <a:gd name="connsiteX124" fmla="*/ 1383 w 10000"/>
              <a:gd name="connsiteY124" fmla="*/ 4360 h 10000"/>
              <a:gd name="connsiteX125" fmla="*/ 1233 w 10000"/>
              <a:gd name="connsiteY125" fmla="*/ 3802 h 10000"/>
              <a:gd name="connsiteX126" fmla="*/ 1095 w 10000"/>
              <a:gd name="connsiteY126" fmla="*/ 4765 h 10000"/>
              <a:gd name="connsiteX127" fmla="*/ 1041 w 10000"/>
              <a:gd name="connsiteY127" fmla="*/ 4709 h 10000"/>
              <a:gd name="connsiteX128" fmla="*/ 886 w 10000"/>
              <a:gd name="connsiteY128" fmla="*/ 3452 h 10000"/>
              <a:gd name="connsiteX129" fmla="*/ 721 w 10000"/>
              <a:gd name="connsiteY129" fmla="*/ 3107 h 10000"/>
              <a:gd name="connsiteX130" fmla="*/ 625 w 10000"/>
              <a:gd name="connsiteY130" fmla="*/ 3204 h 10000"/>
              <a:gd name="connsiteX131" fmla="*/ 651 w 10000"/>
              <a:gd name="connsiteY131" fmla="*/ 2758 h 10000"/>
              <a:gd name="connsiteX132" fmla="*/ 358 w 10000"/>
              <a:gd name="connsiteY132" fmla="*/ 2547 h 10000"/>
              <a:gd name="connsiteX133" fmla="*/ 416 w 10000"/>
              <a:gd name="connsiteY133" fmla="*/ 2298 h 10000"/>
              <a:gd name="connsiteX134" fmla="*/ 374 w 10000"/>
              <a:gd name="connsiteY134" fmla="*/ 2298 h 10000"/>
              <a:gd name="connsiteX135" fmla="*/ 251 w 10000"/>
              <a:gd name="connsiteY135" fmla="*/ 2547 h 10000"/>
              <a:gd name="connsiteX136" fmla="*/ 304 w 10000"/>
              <a:gd name="connsiteY136" fmla="*/ 2298 h 10000"/>
              <a:gd name="connsiteX137" fmla="*/ 320 w 10000"/>
              <a:gd name="connsiteY137" fmla="*/ 2199 h 10000"/>
              <a:gd name="connsiteX138" fmla="*/ 155 w 10000"/>
              <a:gd name="connsiteY138" fmla="*/ 2412 h 10000"/>
              <a:gd name="connsiteX139" fmla="*/ 155 w 10000"/>
              <a:gd name="connsiteY139" fmla="*/ 1156 h 10000"/>
              <a:gd name="connsiteX140" fmla="*/ 43 w 10000"/>
              <a:gd name="connsiteY140" fmla="*/ 1062 h 10000"/>
              <a:gd name="connsiteX141" fmla="*/ 0 w 10000"/>
              <a:gd name="connsiteY141" fmla="*/ 1313 h 10000"/>
              <a:gd name="connsiteX142" fmla="*/ 0 w 10000"/>
              <a:gd name="connsiteY142" fmla="*/ 0 h 10000"/>
              <a:gd name="connsiteX0" fmla="*/ 0 w 10000"/>
              <a:gd name="connsiteY0" fmla="*/ 0 h 10000"/>
              <a:gd name="connsiteX1" fmla="*/ 10000 w 10000"/>
              <a:gd name="connsiteY1" fmla="*/ 0 h 10000"/>
              <a:gd name="connsiteX2" fmla="*/ 10000 w 10000"/>
              <a:gd name="connsiteY2" fmla="*/ 7159 h 10000"/>
              <a:gd name="connsiteX3" fmla="*/ 9920 w 10000"/>
              <a:gd name="connsiteY3" fmla="*/ 6965 h 10000"/>
              <a:gd name="connsiteX4" fmla="*/ 9867 w 10000"/>
              <a:gd name="connsiteY4" fmla="*/ 7647 h 10000"/>
              <a:gd name="connsiteX5" fmla="*/ 9754 w 10000"/>
              <a:gd name="connsiteY5" fmla="*/ 7408 h 10000"/>
              <a:gd name="connsiteX6" fmla="*/ 9652 w 10000"/>
              <a:gd name="connsiteY6" fmla="*/ 8040 h 10000"/>
              <a:gd name="connsiteX7" fmla="*/ 9620 w 10000"/>
              <a:gd name="connsiteY7" fmla="*/ 9032 h 10000"/>
              <a:gd name="connsiteX8" fmla="*/ 9510 w 10000"/>
              <a:gd name="connsiteY8" fmla="*/ 8540 h 10000"/>
              <a:gd name="connsiteX9" fmla="*/ 9349 w 10000"/>
              <a:gd name="connsiteY9" fmla="*/ 9108 h 10000"/>
              <a:gd name="connsiteX10" fmla="*/ 9279 w 10000"/>
              <a:gd name="connsiteY10" fmla="*/ 8855 h 10000"/>
              <a:gd name="connsiteX11" fmla="*/ 9253 w 10000"/>
              <a:gd name="connsiteY11" fmla="*/ 8913 h 10000"/>
              <a:gd name="connsiteX12" fmla="*/ 9242 w 10000"/>
              <a:gd name="connsiteY12" fmla="*/ 9358 h 10000"/>
              <a:gd name="connsiteX13" fmla="*/ 9156 w 10000"/>
              <a:gd name="connsiteY13" fmla="*/ 9414 h 10000"/>
              <a:gd name="connsiteX14" fmla="*/ 9034 w 10000"/>
              <a:gd name="connsiteY14" fmla="*/ 8913 h 10000"/>
              <a:gd name="connsiteX15" fmla="*/ 9071 w 10000"/>
              <a:gd name="connsiteY15" fmla="*/ 8723 h 10000"/>
              <a:gd name="connsiteX16" fmla="*/ 9007 w 10000"/>
              <a:gd name="connsiteY16" fmla="*/ 8413 h 10000"/>
              <a:gd name="connsiteX17" fmla="*/ 8825 w 10000"/>
              <a:gd name="connsiteY17" fmla="*/ 8664 h 10000"/>
              <a:gd name="connsiteX18" fmla="*/ 8809 w 10000"/>
              <a:gd name="connsiteY18" fmla="*/ 8509 h 10000"/>
              <a:gd name="connsiteX19" fmla="*/ 8868 w 10000"/>
              <a:gd name="connsiteY19" fmla="*/ 8315 h 10000"/>
              <a:gd name="connsiteX20" fmla="*/ 8836 w 10000"/>
              <a:gd name="connsiteY20" fmla="*/ 8162 h 10000"/>
              <a:gd name="connsiteX21" fmla="*/ 8756 w 10000"/>
              <a:gd name="connsiteY21" fmla="*/ 8256 h 10000"/>
              <a:gd name="connsiteX22" fmla="*/ 8671 w 10000"/>
              <a:gd name="connsiteY22" fmla="*/ 7852 h 10000"/>
              <a:gd name="connsiteX23" fmla="*/ 8697 w 10000"/>
              <a:gd name="connsiteY23" fmla="*/ 7504 h 10000"/>
              <a:gd name="connsiteX24" fmla="*/ 8628 w 10000"/>
              <a:gd name="connsiteY24" fmla="*/ 7603 h 10000"/>
              <a:gd name="connsiteX25" fmla="*/ 8590 w 10000"/>
              <a:gd name="connsiteY25" fmla="*/ 8509 h 10000"/>
              <a:gd name="connsiteX26" fmla="*/ 8436 w 10000"/>
              <a:gd name="connsiteY26" fmla="*/ 8413 h 10000"/>
              <a:gd name="connsiteX27" fmla="*/ 8436 w 10000"/>
              <a:gd name="connsiteY27" fmla="*/ 8355 h 10000"/>
              <a:gd name="connsiteX28" fmla="*/ 8478 w 10000"/>
              <a:gd name="connsiteY28" fmla="*/ 8219 h 10000"/>
              <a:gd name="connsiteX29" fmla="*/ 8478 w 10000"/>
              <a:gd name="connsiteY29" fmla="*/ 8162 h 10000"/>
              <a:gd name="connsiteX30" fmla="*/ 8382 w 10000"/>
              <a:gd name="connsiteY30" fmla="*/ 8007 h 10000"/>
              <a:gd name="connsiteX31" fmla="*/ 8356 w 10000"/>
              <a:gd name="connsiteY31" fmla="*/ 8355 h 10000"/>
              <a:gd name="connsiteX32" fmla="*/ 8409 w 10000"/>
              <a:gd name="connsiteY32" fmla="*/ 8664 h 10000"/>
              <a:gd name="connsiteX33" fmla="*/ 8393 w 10000"/>
              <a:gd name="connsiteY33" fmla="*/ 8664 h 10000"/>
              <a:gd name="connsiteX34" fmla="*/ 8297 w 10000"/>
              <a:gd name="connsiteY34" fmla="*/ 8355 h 10000"/>
              <a:gd name="connsiteX35" fmla="*/ 8254 w 10000"/>
              <a:gd name="connsiteY35" fmla="*/ 7817 h 10000"/>
              <a:gd name="connsiteX36" fmla="*/ 8217 w 10000"/>
              <a:gd name="connsiteY36" fmla="*/ 7817 h 10000"/>
              <a:gd name="connsiteX37" fmla="*/ 8201 w 10000"/>
              <a:gd name="connsiteY37" fmla="*/ 8007 h 10000"/>
              <a:gd name="connsiteX38" fmla="*/ 8115 w 10000"/>
              <a:gd name="connsiteY38" fmla="*/ 7852 h 10000"/>
              <a:gd name="connsiteX39" fmla="*/ 8078 w 10000"/>
              <a:gd name="connsiteY39" fmla="*/ 8102 h 10000"/>
              <a:gd name="connsiteX40" fmla="*/ 8078 w 10000"/>
              <a:gd name="connsiteY40" fmla="*/ 7910 h 10000"/>
              <a:gd name="connsiteX41" fmla="*/ 7939 w 10000"/>
              <a:gd name="connsiteY41" fmla="*/ 8315 h 10000"/>
              <a:gd name="connsiteX42" fmla="*/ 7854 w 10000"/>
              <a:gd name="connsiteY42" fmla="*/ 8315 h 10000"/>
              <a:gd name="connsiteX43" fmla="*/ 7645 w 10000"/>
              <a:gd name="connsiteY43" fmla="*/ 8913 h 10000"/>
              <a:gd name="connsiteX44" fmla="*/ 7603 w 10000"/>
              <a:gd name="connsiteY44" fmla="*/ 8723 h 10000"/>
              <a:gd name="connsiteX45" fmla="*/ 7635 w 10000"/>
              <a:gd name="connsiteY45" fmla="*/ 9108 h 10000"/>
              <a:gd name="connsiteX46" fmla="*/ 7533 w 10000"/>
              <a:gd name="connsiteY46" fmla="*/ 9108 h 10000"/>
              <a:gd name="connsiteX47" fmla="*/ 7453 w 10000"/>
              <a:gd name="connsiteY47" fmla="*/ 9956 h 10000"/>
              <a:gd name="connsiteX48" fmla="*/ 7549 w 10000"/>
              <a:gd name="connsiteY48" fmla="*/ 8043 h 10000"/>
              <a:gd name="connsiteX49" fmla="*/ 7472 w 10000"/>
              <a:gd name="connsiteY49" fmla="*/ 8639 h 10000"/>
              <a:gd name="connsiteX50" fmla="*/ 7424 w 10000"/>
              <a:gd name="connsiteY50" fmla="*/ 9315 h 10000"/>
              <a:gd name="connsiteX51" fmla="*/ 7386 w 10000"/>
              <a:gd name="connsiteY51" fmla="*/ 8408 h 10000"/>
              <a:gd name="connsiteX52" fmla="*/ 7347 w 10000"/>
              <a:gd name="connsiteY52" fmla="*/ 8843 h 10000"/>
              <a:gd name="connsiteX53" fmla="*/ 7267 w 10000"/>
              <a:gd name="connsiteY53" fmla="*/ 8480 h 10000"/>
              <a:gd name="connsiteX54" fmla="*/ 7054 w 10000"/>
              <a:gd name="connsiteY54" fmla="*/ 9009 h 10000"/>
              <a:gd name="connsiteX55" fmla="*/ 7053 w 10000"/>
              <a:gd name="connsiteY55" fmla="*/ 7973 h 10000"/>
              <a:gd name="connsiteX56" fmla="*/ 7026 w 10000"/>
              <a:gd name="connsiteY56" fmla="*/ 8528 h 10000"/>
              <a:gd name="connsiteX57" fmla="*/ 6828 w 10000"/>
              <a:gd name="connsiteY57" fmla="*/ 8732 h 10000"/>
              <a:gd name="connsiteX58" fmla="*/ 6677 w 10000"/>
              <a:gd name="connsiteY58" fmla="*/ 8517 h 10000"/>
              <a:gd name="connsiteX59" fmla="*/ 6616 w 10000"/>
              <a:gd name="connsiteY59" fmla="*/ 8722 h 10000"/>
              <a:gd name="connsiteX60" fmla="*/ 6417 w 10000"/>
              <a:gd name="connsiteY60" fmla="*/ 8846 h 10000"/>
              <a:gd name="connsiteX61" fmla="*/ 6500 w 10000"/>
              <a:gd name="connsiteY61" fmla="*/ 8846 h 10000"/>
              <a:gd name="connsiteX62" fmla="*/ 6333 w 10000"/>
              <a:gd name="connsiteY62" fmla="*/ 9234 h 10000"/>
              <a:gd name="connsiteX63" fmla="*/ 6333 w 10000"/>
              <a:gd name="connsiteY63" fmla="*/ 8846 h 10000"/>
              <a:gd name="connsiteX64" fmla="*/ 6250 w 10000"/>
              <a:gd name="connsiteY64" fmla="*/ 8846 h 10000"/>
              <a:gd name="connsiteX65" fmla="*/ 6167 w 10000"/>
              <a:gd name="connsiteY65" fmla="*/ 8846 h 10000"/>
              <a:gd name="connsiteX66" fmla="*/ 5917 w 10000"/>
              <a:gd name="connsiteY66" fmla="*/ 8846 h 10000"/>
              <a:gd name="connsiteX67" fmla="*/ 5879 w 10000"/>
              <a:gd name="connsiteY67" fmla="*/ 8415 h 10000"/>
              <a:gd name="connsiteX68" fmla="*/ 5753 w 10000"/>
              <a:gd name="connsiteY68" fmla="*/ 8606 h 10000"/>
              <a:gd name="connsiteX69" fmla="*/ 5700 w 10000"/>
              <a:gd name="connsiteY69" fmla="*/ 8656 h 10000"/>
              <a:gd name="connsiteX70" fmla="*/ 5559 w 10000"/>
              <a:gd name="connsiteY70" fmla="*/ 8680 h 10000"/>
              <a:gd name="connsiteX71" fmla="*/ 5472 w 10000"/>
              <a:gd name="connsiteY71" fmla="*/ 8691 h 10000"/>
              <a:gd name="connsiteX72" fmla="*/ 5335 w 10000"/>
              <a:gd name="connsiteY72" fmla="*/ 9497 h 10000"/>
              <a:gd name="connsiteX73" fmla="*/ 5268 w 10000"/>
              <a:gd name="connsiteY73" fmla="*/ 8921 h 10000"/>
              <a:gd name="connsiteX74" fmla="*/ 5151 w 10000"/>
              <a:gd name="connsiteY74" fmla="*/ 8930 h 10000"/>
              <a:gd name="connsiteX75" fmla="*/ 5108 w 10000"/>
              <a:gd name="connsiteY75" fmla="*/ 9835 h 10000"/>
              <a:gd name="connsiteX76" fmla="*/ 5076 w 10000"/>
              <a:gd name="connsiteY76" fmla="*/ 9635 h 10000"/>
              <a:gd name="connsiteX77" fmla="*/ 5000 w 10000"/>
              <a:gd name="connsiteY77" fmla="*/ 9619 h 10000"/>
              <a:gd name="connsiteX78" fmla="*/ 5083 w 10000"/>
              <a:gd name="connsiteY78" fmla="*/ 8846 h 10000"/>
              <a:gd name="connsiteX79" fmla="*/ 5083 w 10000"/>
              <a:gd name="connsiteY79" fmla="*/ 10000 h 10000"/>
              <a:gd name="connsiteX80" fmla="*/ 4958 w 10000"/>
              <a:gd name="connsiteY80" fmla="*/ 8169 h 10000"/>
              <a:gd name="connsiteX81" fmla="*/ 4917 w 10000"/>
              <a:gd name="connsiteY81" fmla="*/ 8463 h 10000"/>
              <a:gd name="connsiteX82" fmla="*/ 4833 w 10000"/>
              <a:gd name="connsiteY82" fmla="*/ 8079 h 10000"/>
              <a:gd name="connsiteX83" fmla="*/ 4650 w 10000"/>
              <a:gd name="connsiteY83" fmla="*/ 8534 h 10000"/>
              <a:gd name="connsiteX84" fmla="*/ 4650 w 10000"/>
              <a:gd name="connsiteY84" fmla="*/ 8007 h 10000"/>
              <a:gd name="connsiteX85" fmla="*/ 4567 w 10000"/>
              <a:gd name="connsiteY85" fmla="*/ 7480 h 10000"/>
              <a:gd name="connsiteX86" fmla="*/ 4484 w 10000"/>
              <a:gd name="connsiteY86" fmla="*/ 9061 h 10000"/>
              <a:gd name="connsiteX87" fmla="*/ 4400 w 10000"/>
              <a:gd name="connsiteY87" fmla="*/ 8007 h 10000"/>
              <a:gd name="connsiteX88" fmla="*/ 4400 w 10000"/>
              <a:gd name="connsiteY88" fmla="*/ 7480 h 10000"/>
              <a:gd name="connsiteX89" fmla="*/ 4345 w 10000"/>
              <a:gd name="connsiteY89" fmla="*/ 8353 h 10000"/>
              <a:gd name="connsiteX90" fmla="*/ 4150 w 10000"/>
              <a:gd name="connsiteY90" fmla="*/ 7480 h 10000"/>
              <a:gd name="connsiteX91" fmla="*/ 4067 w 10000"/>
              <a:gd name="connsiteY91" fmla="*/ 8007 h 10000"/>
              <a:gd name="connsiteX92" fmla="*/ 3954 w 10000"/>
              <a:gd name="connsiteY92" fmla="*/ 8551 h 10000"/>
              <a:gd name="connsiteX93" fmla="*/ 3900 w 10000"/>
              <a:gd name="connsiteY93" fmla="*/ 7480 h 10000"/>
              <a:gd name="connsiteX94" fmla="*/ 3833 w 10000"/>
              <a:gd name="connsiteY94" fmla="*/ 8463 h 10000"/>
              <a:gd name="connsiteX95" fmla="*/ 3719 w 10000"/>
              <a:gd name="connsiteY95" fmla="*/ 8559 h 10000"/>
              <a:gd name="connsiteX96" fmla="*/ 3750 w 10000"/>
              <a:gd name="connsiteY96" fmla="*/ 7693 h 10000"/>
              <a:gd name="connsiteX97" fmla="*/ 3631 w 10000"/>
              <a:gd name="connsiteY97" fmla="*/ 7817 h 10000"/>
              <a:gd name="connsiteX98" fmla="*/ 3615 w 10000"/>
              <a:gd name="connsiteY98" fmla="*/ 7817 h 10000"/>
              <a:gd name="connsiteX99" fmla="*/ 3484 w 10000"/>
              <a:gd name="connsiteY99" fmla="*/ 6953 h 10000"/>
              <a:gd name="connsiteX100" fmla="*/ 3406 w 10000"/>
              <a:gd name="connsiteY100" fmla="*/ 7255 h 10000"/>
              <a:gd name="connsiteX101" fmla="*/ 3198 w 10000"/>
              <a:gd name="connsiteY101" fmla="*/ 7159 h 10000"/>
              <a:gd name="connsiteX102" fmla="*/ 3091 w 10000"/>
              <a:gd name="connsiteY102" fmla="*/ 7217 h 10000"/>
              <a:gd name="connsiteX103" fmla="*/ 3006 w 10000"/>
              <a:gd name="connsiteY103" fmla="*/ 6812 h 10000"/>
              <a:gd name="connsiteX104" fmla="*/ 2990 w 10000"/>
              <a:gd name="connsiteY104" fmla="*/ 6812 h 10000"/>
              <a:gd name="connsiteX105" fmla="*/ 2936 w 10000"/>
              <a:gd name="connsiteY105" fmla="*/ 7350 h 10000"/>
              <a:gd name="connsiteX106" fmla="*/ 2900 w 10000"/>
              <a:gd name="connsiteY106" fmla="*/ 6426 h 10000"/>
              <a:gd name="connsiteX107" fmla="*/ 2851 w 10000"/>
              <a:gd name="connsiteY107" fmla="*/ 6407 h 10000"/>
              <a:gd name="connsiteX108" fmla="*/ 2840 w 10000"/>
              <a:gd name="connsiteY108" fmla="*/ 6407 h 10000"/>
              <a:gd name="connsiteX109" fmla="*/ 2840 w 10000"/>
              <a:gd name="connsiteY109" fmla="*/ 6657 h 10000"/>
              <a:gd name="connsiteX110" fmla="*/ 2798 w 10000"/>
              <a:gd name="connsiteY110" fmla="*/ 6502 h 10000"/>
              <a:gd name="connsiteX111" fmla="*/ 2814 w 10000"/>
              <a:gd name="connsiteY111" fmla="*/ 5905 h 10000"/>
              <a:gd name="connsiteX112" fmla="*/ 2563 w 10000"/>
              <a:gd name="connsiteY112" fmla="*/ 5750 h 10000"/>
              <a:gd name="connsiteX113" fmla="*/ 2400 w 10000"/>
              <a:gd name="connsiteY113" fmla="*/ 5900 h 10000"/>
              <a:gd name="connsiteX114" fmla="*/ 2023 w 10000"/>
              <a:gd name="connsiteY114" fmla="*/ 4401 h 10000"/>
              <a:gd name="connsiteX115" fmla="*/ 2034 w 10000"/>
              <a:gd name="connsiteY115" fmla="*/ 4649 h 10000"/>
              <a:gd name="connsiteX116" fmla="*/ 1815 w 10000"/>
              <a:gd name="connsiteY116" fmla="*/ 4517 h 10000"/>
              <a:gd name="connsiteX117" fmla="*/ 1815 w 10000"/>
              <a:gd name="connsiteY117" fmla="*/ 4360 h 10000"/>
              <a:gd name="connsiteX118" fmla="*/ 1842 w 10000"/>
              <a:gd name="connsiteY118" fmla="*/ 3896 h 10000"/>
              <a:gd name="connsiteX119" fmla="*/ 1773 w 10000"/>
              <a:gd name="connsiteY119" fmla="*/ 3607 h 10000"/>
              <a:gd name="connsiteX120" fmla="*/ 1580 w 10000"/>
              <a:gd name="connsiteY120" fmla="*/ 3358 h 10000"/>
              <a:gd name="connsiteX121" fmla="*/ 1468 w 10000"/>
              <a:gd name="connsiteY121" fmla="*/ 3550 h 10000"/>
              <a:gd name="connsiteX122" fmla="*/ 1468 w 10000"/>
              <a:gd name="connsiteY122" fmla="*/ 4304 h 10000"/>
              <a:gd name="connsiteX123" fmla="*/ 1442 w 10000"/>
              <a:gd name="connsiteY123" fmla="*/ 4360 h 10000"/>
              <a:gd name="connsiteX124" fmla="*/ 1383 w 10000"/>
              <a:gd name="connsiteY124" fmla="*/ 4360 h 10000"/>
              <a:gd name="connsiteX125" fmla="*/ 1233 w 10000"/>
              <a:gd name="connsiteY125" fmla="*/ 3802 h 10000"/>
              <a:gd name="connsiteX126" fmla="*/ 1095 w 10000"/>
              <a:gd name="connsiteY126" fmla="*/ 4765 h 10000"/>
              <a:gd name="connsiteX127" fmla="*/ 1041 w 10000"/>
              <a:gd name="connsiteY127" fmla="*/ 4709 h 10000"/>
              <a:gd name="connsiteX128" fmla="*/ 886 w 10000"/>
              <a:gd name="connsiteY128" fmla="*/ 3452 h 10000"/>
              <a:gd name="connsiteX129" fmla="*/ 721 w 10000"/>
              <a:gd name="connsiteY129" fmla="*/ 3107 h 10000"/>
              <a:gd name="connsiteX130" fmla="*/ 625 w 10000"/>
              <a:gd name="connsiteY130" fmla="*/ 3204 h 10000"/>
              <a:gd name="connsiteX131" fmla="*/ 651 w 10000"/>
              <a:gd name="connsiteY131" fmla="*/ 2758 h 10000"/>
              <a:gd name="connsiteX132" fmla="*/ 358 w 10000"/>
              <a:gd name="connsiteY132" fmla="*/ 2547 h 10000"/>
              <a:gd name="connsiteX133" fmla="*/ 416 w 10000"/>
              <a:gd name="connsiteY133" fmla="*/ 2298 h 10000"/>
              <a:gd name="connsiteX134" fmla="*/ 374 w 10000"/>
              <a:gd name="connsiteY134" fmla="*/ 2298 h 10000"/>
              <a:gd name="connsiteX135" fmla="*/ 251 w 10000"/>
              <a:gd name="connsiteY135" fmla="*/ 2547 h 10000"/>
              <a:gd name="connsiteX136" fmla="*/ 304 w 10000"/>
              <a:gd name="connsiteY136" fmla="*/ 2298 h 10000"/>
              <a:gd name="connsiteX137" fmla="*/ 320 w 10000"/>
              <a:gd name="connsiteY137" fmla="*/ 2199 h 10000"/>
              <a:gd name="connsiteX138" fmla="*/ 155 w 10000"/>
              <a:gd name="connsiteY138" fmla="*/ 2412 h 10000"/>
              <a:gd name="connsiteX139" fmla="*/ 155 w 10000"/>
              <a:gd name="connsiteY139" fmla="*/ 1156 h 10000"/>
              <a:gd name="connsiteX140" fmla="*/ 43 w 10000"/>
              <a:gd name="connsiteY140" fmla="*/ 1062 h 10000"/>
              <a:gd name="connsiteX141" fmla="*/ 0 w 10000"/>
              <a:gd name="connsiteY141" fmla="*/ 1313 h 10000"/>
              <a:gd name="connsiteX142" fmla="*/ 0 w 10000"/>
              <a:gd name="connsiteY142" fmla="*/ 0 h 10000"/>
              <a:gd name="connsiteX0" fmla="*/ 0 w 10000"/>
              <a:gd name="connsiteY0" fmla="*/ 0 h 10000"/>
              <a:gd name="connsiteX1" fmla="*/ 10000 w 10000"/>
              <a:gd name="connsiteY1" fmla="*/ 0 h 10000"/>
              <a:gd name="connsiteX2" fmla="*/ 10000 w 10000"/>
              <a:gd name="connsiteY2" fmla="*/ 7159 h 10000"/>
              <a:gd name="connsiteX3" fmla="*/ 9920 w 10000"/>
              <a:gd name="connsiteY3" fmla="*/ 6965 h 10000"/>
              <a:gd name="connsiteX4" fmla="*/ 9867 w 10000"/>
              <a:gd name="connsiteY4" fmla="*/ 7647 h 10000"/>
              <a:gd name="connsiteX5" fmla="*/ 9754 w 10000"/>
              <a:gd name="connsiteY5" fmla="*/ 7408 h 10000"/>
              <a:gd name="connsiteX6" fmla="*/ 9652 w 10000"/>
              <a:gd name="connsiteY6" fmla="*/ 8040 h 10000"/>
              <a:gd name="connsiteX7" fmla="*/ 9620 w 10000"/>
              <a:gd name="connsiteY7" fmla="*/ 9032 h 10000"/>
              <a:gd name="connsiteX8" fmla="*/ 9510 w 10000"/>
              <a:gd name="connsiteY8" fmla="*/ 8540 h 10000"/>
              <a:gd name="connsiteX9" fmla="*/ 9349 w 10000"/>
              <a:gd name="connsiteY9" fmla="*/ 9108 h 10000"/>
              <a:gd name="connsiteX10" fmla="*/ 9279 w 10000"/>
              <a:gd name="connsiteY10" fmla="*/ 8855 h 10000"/>
              <a:gd name="connsiteX11" fmla="*/ 9253 w 10000"/>
              <a:gd name="connsiteY11" fmla="*/ 8913 h 10000"/>
              <a:gd name="connsiteX12" fmla="*/ 9242 w 10000"/>
              <a:gd name="connsiteY12" fmla="*/ 9358 h 10000"/>
              <a:gd name="connsiteX13" fmla="*/ 9156 w 10000"/>
              <a:gd name="connsiteY13" fmla="*/ 9414 h 10000"/>
              <a:gd name="connsiteX14" fmla="*/ 9034 w 10000"/>
              <a:gd name="connsiteY14" fmla="*/ 8913 h 10000"/>
              <a:gd name="connsiteX15" fmla="*/ 9071 w 10000"/>
              <a:gd name="connsiteY15" fmla="*/ 8723 h 10000"/>
              <a:gd name="connsiteX16" fmla="*/ 9007 w 10000"/>
              <a:gd name="connsiteY16" fmla="*/ 8413 h 10000"/>
              <a:gd name="connsiteX17" fmla="*/ 8825 w 10000"/>
              <a:gd name="connsiteY17" fmla="*/ 8664 h 10000"/>
              <a:gd name="connsiteX18" fmla="*/ 8809 w 10000"/>
              <a:gd name="connsiteY18" fmla="*/ 8509 h 10000"/>
              <a:gd name="connsiteX19" fmla="*/ 8868 w 10000"/>
              <a:gd name="connsiteY19" fmla="*/ 8315 h 10000"/>
              <a:gd name="connsiteX20" fmla="*/ 8836 w 10000"/>
              <a:gd name="connsiteY20" fmla="*/ 8162 h 10000"/>
              <a:gd name="connsiteX21" fmla="*/ 8756 w 10000"/>
              <a:gd name="connsiteY21" fmla="*/ 8256 h 10000"/>
              <a:gd name="connsiteX22" fmla="*/ 8671 w 10000"/>
              <a:gd name="connsiteY22" fmla="*/ 7852 h 10000"/>
              <a:gd name="connsiteX23" fmla="*/ 8697 w 10000"/>
              <a:gd name="connsiteY23" fmla="*/ 7504 h 10000"/>
              <a:gd name="connsiteX24" fmla="*/ 8628 w 10000"/>
              <a:gd name="connsiteY24" fmla="*/ 7603 h 10000"/>
              <a:gd name="connsiteX25" fmla="*/ 8590 w 10000"/>
              <a:gd name="connsiteY25" fmla="*/ 8509 h 10000"/>
              <a:gd name="connsiteX26" fmla="*/ 8436 w 10000"/>
              <a:gd name="connsiteY26" fmla="*/ 8413 h 10000"/>
              <a:gd name="connsiteX27" fmla="*/ 8436 w 10000"/>
              <a:gd name="connsiteY27" fmla="*/ 8355 h 10000"/>
              <a:gd name="connsiteX28" fmla="*/ 8478 w 10000"/>
              <a:gd name="connsiteY28" fmla="*/ 8219 h 10000"/>
              <a:gd name="connsiteX29" fmla="*/ 8478 w 10000"/>
              <a:gd name="connsiteY29" fmla="*/ 8162 h 10000"/>
              <a:gd name="connsiteX30" fmla="*/ 8382 w 10000"/>
              <a:gd name="connsiteY30" fmla="*/ 8007 h 10000"/>
              <a:gd name="connsiteX31" fmla="*/ 8356 w 10000"/>
              <a:gd name="connsiteY31" fmla="*/ 8355 h 10000"/>
              <a:gd name="connsiteX32" fmla="*/ 8409 w 10000"/>
              <a:gd name="connsiteY32" fmla="*/ 8664 h 10000"/>
              <a:gd name="connsiteX33" fmla="*/ 8393 w 10000"/>
              <a:gd name="connsiteY33" fmla="*/ 8664 h 10000"/>
              <a:gd name="connsiteX34" fmla="*/ 8297 w 10000"/>
              <a:gd name="connsiteY34" fmla="*/ 8355 h 10000"/>
              <a:gd name="connsiteX35" fmla="*/ 8254 w 10000"/>
              <a:gd name="connsiteY35" fmla="*/ 7817 h 10000"/>
              <a:gd name="connsiteX36" fmla="*/ 8217 w 10000"/>
              <a:gd name="connsiteY36" fmla="*/ 7817 h 10000"/>
              <a:gd name="connsiteX37" fmla="*/ 8201 w 10000"/>
              <a:gd name="connsiteY37" fmla="*/ 8007 h 10000"/>
              <a:gd name="connsiteX38" fmla="*/ 8115 w 10000"/>
              <a:gd name="connsiteY38" fmla="*/ 7852 h 10000"/>
              <a:gd name="connsiteX39" fmla="*/ 8078 w 10000"/>
              <a:gd name="connsiteY39" fmla="*/ 8102 h 10000"/>
              <a:gd name="connsiteX40" fmla="*/ 8078 w 10000"/>
              <a:gd name="connsiteY40" fmla="*/ 7910 h 10000"/>
              <a:gd name="connsiteX41" fmla="*/ 7939 w 10000"/>
              <a:gd name="connsiteY41" fmla="*/ 8315 h 10000"/>
              <a:gd name="connsiteX42" fmla="*/ 7854 w 10000"/>
              <a:gd name="connsiteY42" fmla="*/ 8315 h 10000"/>
              <a:gd name="connsiteX43" fmla="*/ 7645 w 10000"/>
              <a:gd name="connsiteY43" fmla="*/ 8913 h 10000"/>
              <a:gd name="connsiteX44" fmla="*/ 7603 w 10000"/>
              <a:gd name="connsiteY44" fmla="*/ 8723 h 10000"/>
              <a:gd name="connsiteX45" fmla="*/ 7635 w 10000"/>
              <a:gd name="connsiteY45" fmla="*/ 9108 h 10000"/>
              <a:gd name="connsiteX46" fmla="*/ 7533 w 10000"/>
              <a:gd name="connsiteY46" fmla="*/ 9108 h 10000"/>
              <a:gd name="connsiteX47" fmla="*/ 7453 w 10000"/>
              <a:gd name="connsiteY47" fmla="*/ 9956 h 10000"/>
              <a:gd name="connsiteX48" fmla="*/ 7549 w 10000"/>
              <a:gd name="connsiteY48" fmla="*/ 8043 h 10000"/>
              <a:gd name="connsiteX49" fmla="*/ 7472 w 10000"/>
              <a:gd name="connsiteY49" fmla="*/ 8639 h 10000"/>
              <a:gd name="connsiteX50" fmla="*/ 7424 w 10000"/>
              <a:gd name="connsiteY50" fmla="*/ 9315 h 10000"/>
              <a:gd name="connsiteX51" fmla="*/ 7386 w 10000"/>
              <a:gd name="connsiteY51" fmla="*/ 8408 h 10000"/>
              <a:gd name="connsiteX52" fmla="*/ 7347 w 10000"/>
              <a:gd name="connsiteY52" fmla="*/ 8843 h 10000"/>
              <a:gd name="connsiteX53" fmla="*/ 7267 w 10000"/>
              <a:gd name="connsiteY53" fmla="*/ 8480 h 10000"/>
              <a:gd name="connsiteX54" fmla="*/ 7054 w 10000"/>
              <a:gd name="connsiteY54" fmla="*/ 9009 h 10000"/>
              <a:gd name="connsiteX55" fmla="*/ 7053 w 10000"/>
              <a:gd name="connsiteY55" fmla="*/ 7973 h 10000"/>
              <a:gd name="connsiteX56" fmla="*/ 7026 w 10000"/>
              <a:gd name="connsiteY56" fmla="*/ 8528 h 10000"/>
              <a:gd name="connsiteX57" fmla="*/ 6828 w 10000"/>
              <a:gd name="connsiteY57" fmla="*/ 8732 h 10000"/>
              <a:gd name="connsiteX58" fmla="*/ 6677 w 10000"/>
              <a:gd name="connsiteY58" fmla="*/ 8517 h 10000"/>
              <a:gd name="connsiteX59" fmla="*/ 6616 w 10000"/>
              <a:gd name="connsiteY59" fmla="*/ 8722 h 10000"/>
              <a:gd name="connsiteX60" fmla="*/ 6417 w 10000"/>
              <a:gd name="connsiteY60" fmla="*/ 8846 h 10000"/>
              <a:gd name="connsiteX61" fmla="*/ 6500 w 10000"/>
              <a:gd name="connsiteY61" fmla="*/ 8846 h 10000"/>
              <a:gd name="connsiteX62" fmla="*/ 6333 w 10000"/>
              <a:gd name="connsiteY62" fmla="*/ 9234 h 10000"/>
              <a:gd name="connsiteX63" fmla="*/ 6333 w 10000"/>
              <a:gd name="connsiteY63" fmla="*/ 8846 h 10000"/>
              <a:gd name="connsiteX64" fmla="*/ 6250 w 10000"/>
              <a:gd name="connsiteY64" fmla="*/ 8846 h 10000"/>
              <a:gd name="connsiteX65" fmla="*/ 6167 w 10000"/>
              <a:gd name="connsiteY65" fmla="*/ 8846 h 10000"/>
              <a:gd name="connsiteX66" fmla="*/ 5917 w 10000"/>
              <a:gd name="connsiteY66" fmla="*/ 8846 h 10000"/>
              <a:gd name="connsiteX67" fmla="*/ 5879 w 10000"/>
              <a:gd name="connsiteY67" fmla="*/ 8415 h 10000"/>
              <a:gd name="connsiteX68" fmla="*/ 5753 w 10000"/>
              <a:gd name="connsiteY68" fmla="*/ 8606 h 10000"/>
              <a:gd name="connsiteX69" fmla="*/ 5700 w 10000"/>
              <a:gd name="connsiteY69" fmla="*/ 8656 h 10000"/>
              <a:gd name="connsiteX70" fmla="*/ 5559 w 10000"/>
              <a:gd name="connsiteY70" fmla="*/ 8680 h 10000"/>
              <a:gd name="connsiteX71" fmla="*/ 5472 w 10000"/>
              <a:gd name="connsiteY71" fmla="*/ 8691 h 10000"/>
              <a:gd name="connsiteX72" fmla="*/ 5335 w 10000"/>
              <a:gd name="connsiteY72" fmla="*/ 9497 h 10000"/>
              <a:gd name="connsiteX73" fmla="*/ 5268 w 10000"/>
              <a:gd name="connsiteY73" fmla="*/ 8921 h 10000"/>
              <a:gd name="connsiteX74" fmla="*/ 5151 w 10000"/>
              <a:gd name="connsiteY74" fmla="*/ 8930 h 10000"/>
              <a:gd name="connsiteX75" fmla="*/ 5108 w 10000"/>
              <a:gd name="connsiteY75" fmla="*/ 9835 h 10000"/>
              <a:gd name="connsiteX76" fmla="*/ 5076 w 10000"/>
              <a:gd name="connsiteY76" fmla="*/ 9635 h 10000"/>
              <a:gd name="connsiteX77" fmla="*/ 5000 w 10000"/>
              <a:gd name="connsiteY77" fmla="*/ 9619 h 10000"/>
              <a:gd name="connsiteX78" fmla="*/ 5083 w 10000"/>
              <a:gd name="connsiteY78" fmla="*/ 8846 h 10000"/>
              <a:gd name="connsiteX79" fmla="*/ 5083 w 10000"/>
              <a:gd name="connsiteY79" fmla="*/ 10000 h 10000"/>
              <a:gd name="connsiteX80" fmla="*/ 4958 w 10000"/>
              <a:gd name="connsiteY80" fmla="*/ 8169 h 10000"/>
              <a:gd name="connsiteX81" fmla="*/ 4917 w 10000"/>
              <a:gd name="connsiteY81" fmla="*/ 8463 h 10000"/>
              <a:gd name="connsiteX82" fmla="*/ 4833 w 10000"/>
              <a:gd name="connsiteY82" fmla="*/ 8079 h 10000"/>
              <a:gd name="connsiteX83" fmla="*/ 4650 w 10000"/>
              <a:gd name="connsiteY83" fmla="*/ 8534 h 10000"/>
              <a:gd name="connsiteX84" fmla="*/ 4650 w 10000"/>
              <a:gd name="connsiteY84" fmla="*/ 8007 h 10000"/>
              <a:gd name="connsiteX85" fmla="*/ 4567 w 10000"/>
              <a:gd name="connsiteY85" fmla="*/ 7480 h 10000"/>
              <a:gd name="connsiteX86" fmla="*/ 4484 w 10000"/>
              <a:gd name="connsiteY86" fmla="*/ 9061 h 10000"/>
              <a:gd name="connsiteX87" fmla="*/ 4400 w 10000"/>
              <a:gd name="connsiteY87" fmla="*/ 8007 h 10000"/>
              <a:gd name="connsiteX88" fmla="*/ 4400 w 10000"/>
              <a:gd name="connsiteY88" fmla="*/ 7480 h 10000"/>
              <a:gd name="connsiteX89" fmla="*/ 4345 w 10000"/>
              <a:gd name="connsiteY89" fmla="*/ 8353 h 10000"/>
              <a:gd name="connsiteX90" fmla="*/ 4150 w 10000"/>
              <a:gd name="connsiteY90" fmla="*/ 7480 h 10000"/>
              <a:gd name="connsiteX91" fmla="*/ 4067 w 10000"/>
              <a:gd name="connsiteY91" fmla="*/ 8007 h 10000"/>
              <a:gd name="connsiteX92" fmla="*/ 3984 w 10000"/>
              <a:gd name="connsiteY92" fmla="*/ 8007 h 10000"/>
              <a:gd name="connsiteX93" fmla="*/ 3900 w 10000"/>
              <a:gd name="connsiteY93" fmla="*/ 7480 h 10000"/>
              <a:gd name="connsiteX94" fmla="*/ 3833 w 10000"/>
              <a:gd name="connsiteY94" fmla="*/ 8463 h 10000"/>
              <a:gd name="connsiteX95" fmla="*/ 3719 w 10000"/>
              <a:gd name="connsiteY95" fmla="*/ 8559 h 10000"/>
              <a:gd name="connsiteX96" fmla="*/ 3750 w 10000"/>
              <a:gd name="connsiteY96" fmla="*/ 7693 h 10000"/>
              <a:gd name="connsiteX97" fmla="*/ 3631 w 10000"/>
              <a:gd name="connsiteY97" fmla="*/ 7817 h 10000"/>
              <a:gd name="connsiteX98" fmla="*/ 3615 w 10000"/>
              <a:gd name="connsiteY98" fmla="*/ 7817 h 10000"/>
              <a:gd name="connsiteX99" fmla="*/ 3484 w 10000"/>
              <a:gd name="connsiteY99" fmla="*/ 6953 h 10000"/>
              <a:gd name="connsiteX100" fmla="*/ 3406 w 10000"/>
              <a:gd name="connsiteY100" fmla="*/ 7255 h 10000"/>
              <a:gd name="connsiteX101" fmla="*/ 3198 w 10000"/>
              <a:gd name="connsiteY101" fmla="*/ 7159 h 10000"/>
              <a:gd name="connsiteX102" fmla="*/ 3091 w 10000"/>
              <a:gd name="connsiteY102" fmla="*/ 7217 h 10000"/>
              <a:gd name="connsiteX103" fmla="*/ 3006 w 10000"/>
              <a:gd name="connsiteY103" fmla="*/ 6812 h 10000"/>
              <a:gd name="connsiteX104" fmla="*/ 2990 w 10000"/>
              <a:gd name="connsiteY104" fmla="*/ 6812 h 10000"/>
              <a:gd name="connsiteX105" fmla="*/ 2936 w 10000"/>
              <a:gd name="connsiteY105" fmla="*/ 7350 h 10000"/>
              <a:gd name="connsiteX106" fmla="*/ 2900 w 10000"/>
              <a:gd name="connsiteY106" fmla="*/ 6426 h 10000"/>
              <a:gd name="connsiteX107" fmla="*/ 2851 w 10000"/>
              <a:gd name="connsiteY107" fmla="*/ 6407 h 10000"/>
              <a:gd name="connsiteX108" fmla="*/ 2840 w 10000"/>
              <a:gd name="connsiteY108" fmla="*/ 6407 h 10000"/>
              <a:gd name="connsiteX109" fmla="*/ 2840 w 10000"/>
              <a:gd name="connsiteY109" fmla="*/ 6657 h 10000"/>
              <a:gd name="connsiteX110" fmla="*/ 2798 w 10000"/>
              <a:gd name="connsiteY110" fmla="*/ 6502 h 10000"/>
              <a:gd name="connsiteX111" fmla="*/ 2814 w 10000"/>
              <a:gd name="connsiteY111" fmla="*/ 5905 h 10000"/>
              <a:gd name="connsiteX112" fmla="*/ 2563 w 10000"/>
              <a:gd name="connsiteY112" fmla="*/ 5750 h 10000"/>
              <a:gd name="connsiteX113" fmla="*/ 2400 w 10000"/>
              <a:gd name="connsiteY113" fmla="*/ 5900 h 10000"/>
              <a:gd name="connsiteX114" fmla="*/ 2023 w 10000"/>
              <a:gd name="connsiteY114" fmla="*/ 4401 h 10000"/>
              <a:gd name="connsiteX115" fmla="*/ 2034 w 10000"/>
              <a:gd name="connsiteY115" fmla="*/ 4649 h 10000"/>
              <a:gd name="connsiteX116" fmla="*/ 1815 w 10000"/>
              <a:gd name="connsiteY116" fmla="*/ 4517 h 10000"/>
              <a:gd name="connsiteX117" fmla="*/ 1815 w 10000"/>
              <a:gd name="connsiteY117" fmla="*/ 4360 h 10000"/>
              <a:gd name="connsiteX118" fmla="*/ 1842 w 10000"/>
              <a:gd name="connsiteY118" fmla="*/ 3896 h 10000"/>
              <a:gd name="connsiteX119" fmla="*/ 1773 w 10000"/>
              <a:gd name="connsiteY119" fmla="*/ 3607 h 10000"/>
              <a:gd name="connsiteX120" fmla="*/ 1580 w 10000"/>
              <a:gd name="connsiteY120" fmla="*/ 3358 h 10000"/>
              <a:gd name="connsiteX121" fmla="*/ 1468 w 10000"/>
              <a:gd name="connsiteY121" fmla="*/ 3550 h 10000"/>
              <a:gd name="connsiteX122" fmla="*/ 1468 w 10000"/>
              <a:gd name="connsiteY122" fmla="*/ 4304 h 10000"/>
              <a:gd name="connsiteX123" fmla="*/ 1442 w 10000"/>
              <a:gd name="connsiteY123" fmla="*/ 4360 h 10000"/>
              <a:gd name="connsiteX124" fmla="*/ 1383 w 10000"/>
              <a:gd name="connsiteY124" fmla="*/ 4360 h 10000"/>
              <a:gd name="connsiteX125" fmla="*/ 1233 w 10000"/>
              <a:gd name="connsiteY125" fmla="*/ 3802 h 10000"/>
              <a:gd name="connsiteX126" fmla="*/ 1095 w 10000"/>
              <a:gd name="connsiteY126" fmla="*/ 4765 h 10000"/>
              <a:gd name="connsiteX127" fmla="*/ 1041 w 10000"/>
              <a:gd name="connsiteY127" fmla="*/ 4709 h 10000"/>
              <a:gd name="connsiteX128" fmla="*/ 886 w 10000"/>
              <a:gd name="connsiteY128" fmla="*/ 3452 h 10000"/>
              <a:gd name="connsiteX129" fmla="*/ 721 w 10000"/>
              <a:gd name="connsiteY129" fmla="*/ 3107 h 10000"/>
              <a:gd name="connsiteX130" fmla="*/ 625 w 10000"/>
              <a:gd name="connsiteY130" fmla="*/ 3204 h 10000"/>
              <a:gd name="connsiteX131" fmla="*/ 651 w 10000"/>
              <a:gd name="connsiteY131" fmla="*/ 2758 h 10000"/>
              <a:gd name="connsiteX132" fmla="*/ 358 w 10000"/>
              <a:gd name="connsiteY132" fmla="*/ 2547 h 10000"/>
              <a:gd name="connsiteX133" fmla="*/ 416 w 10000"/>
              <a:gd name="connsiteY133" fmla="*/ 2298 h 10000"/>
              <a:gd name="connsiteX134" fmla="*/ 374 w 10000"/>
              <a:gd name="connsiteY134" fmla="*/ 2298 h 10000"/>
              <a:gd name="connsiteX135" fmla="*/ 251 w 10000"/>
              <a:gd name="connsiteY135" fmla="*/ 2547 h 10000"/>
              <a:gd name="connsiteX136" fmla="*/ 304 w 10000"/>
              <a:gd name="connsiteY136" fmla="*/ 2298 h 10000"/>
              <a:gd name="connsiteX137" fmla="*/ 320 w 10000"/>
              <a:gd name="connsiteY137" fmla="*/ 2199 h 10000"/>
              <a:gd name="connsiteX138" fmla="*/ 155 w 10000"/>
              <a:gd name="connsiteY138" fmla="*/ 2412 h 10000"/>
              <a:gd name="connsiteX139" fmla="*/ 155 w 10000"/>
              <a:gd name="connsiteY139" fmla="*/ 1156 h 10000"/>
              <a:gd name="connsiteX140" fmla="*/ 43 w 10000"/>
              <a:gd name="connsiteY140" fmla="*/ 1062 h 10000"/>
              <a:gd name="connsiteX141" fmla="*/ 0 w 10000"/>
              <a:gd name="connsiteY141" fmla="*/ 1313 h 10000"/>
              <a:gd name="connsiteX142" fmla="*/ 0 w 10000"/>
              <a:gd name="connsiteY142"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0000" h="10000">
                <a:moveTo>
                  <a:pt x="0" y="0"/>
                </a:moveTo>
                <a:lnTo>
                  <a:pt x="10000" y="0"/>
                </a:lnTo>
                <a:lnTo>
                  <a:pt x="10000" y="7159"/>
                </a:lnTo>
                <a:cubicBezTo>
                  <a:pt x="9973" y="7101"/>
                  <a:pt x="9947" y="7023"/>
                  <a:pt x="9920" y="6965"/>
                </a:cubicBezTo>
                <a:cubicBezTo>
                  <a:pt x="9895" y="6987"/>
                  <a:pt x="9895" y="7573"/>
                  <a:pt x="9867" y="7647"/>
                </a:cubicBezTo>
                <a:cubicBezTo>
                  <a:pt x="9839" y="7721"/>
                  <a:pt x="9777" y="7212"/>
                  <a:pt x="9754" y="7408"/>
                </a:cubicBezTo>
                <a:cubicBezTo>
                  <a:pt x="9744" y="7910"/>
                  <a:pt x="9630" y="7692"/>
                  <a:pt x="9652" y="8040"/>
                </a:cubicBezTo>
                <a:cubicBezTo>
                  <a:pt x="9616" y="8236"/>
                  <a:pt x="9680" y="8926"/>
                  <a:pt x="9620" y="9032"/>
                </a:cubicBezTo>
                <a:cubicBezTo>
                  <a:pt x="9585" y="9128"/>
                  <a:pt x="9555" y="8527"/>
                  <a:pt x="9510" y="8540"/>
                </a:cubicBezTo>
                <a:cubicBezTo>
                  <a:pt x="9465" y="8553"/>
                  <a:pt x="9386" y="9140"/>
                  <a:pt x="9349" y="9108"/>
                </a:cubicBezTo>
                <a:cubicBezTo>
                  <a:pt x="9290" y="9029"/>
                  <a:pt x="9311" y="9029"/>
                  <a:pt x="9279" y="8855"/>
                </a:cubicBezTo>
                <a:cubicBezTo>
                  <a:pt x="9274" y="8876"/>
                  <a:pt x="9263" y="8896"/>
                  <a:pt x="9253" y="8913"/>
                </a:cubicBezTo>
                <a:cubicBezTo>
                  <a:pt x="9263" y="9146"/>
                  <a:pt x="9274" y="9223"/>
                  <a:pt x="9242" y="9358"/>
                </a:cubicBezTo>
                <a:cubicBezTo>
                  <a:pt x="9210" y="9378"/>
                  <a:pt x="9183" y="9397"/>
                  <a:pt x="9156" y="9414"/>
                </a:cubicBezTo>
                <a:cubicBezTo>
                  <a:pt x="9135" y="9029"/>
                  <a:pt x="9119" y="9069"/>
                  <a:pt x="9034" y="8913"/>
                </a:cubicBezTo>
                <a:cubicBezTo>
                  <a:pt x="9044" y="8837"/>
                  <a:pt x="9060" y="8778"/>
                  <a:pt x="9071" y="8723"/>
                </a:cubicBezTo>
                <a:cubicBezTo>
                  <a:pt x="9050" y="8604"/>
                  <a:pt x="9028" y="8509"/>
                  <a:pt x="9007" y="8413"/>
                </a:cubicBezTo>
                <a:cubicBezTo>
                  <a:pt x="8943" y="8491"/>
                  <a:pt x="8884" y="8587"/>
                  <a:pt x="8825" y="8664"/>
                </a:cubicBezTo>
                <a:cubicBezTo>
                  <a:pt x="8820" y="8604"/>
                  <a:pt x="8815" y="8567"/>
                  <a:pt x="8809" y="8509"/>
                </a:cubicBezTo>
                <a:cubicBezTo>
                  <a:pt x="8831" y="8450"/>
                  <a:pt x="8847" y="8376"/>
                  <a:pt x="8868" y="8315"/>
                </a:cubicBezTo>
                <a:cubicBezTo>
                  <a:pt x="8857" y="8256"/>
                  <a:pt x="8847" y="8219"/>
                  <a:pt x="8836" y="8162"/>
                </a:cubicBezTo>
                <a:cubicBezTo>
                  <a:pt x="8809" y="8201"/>
                  <a:pt x="8783" y="8219"/>
                  <a:pt x="8756" y="8256"/>
                </a:cubicBezTo>
                <a:cubicBezTo>
                  <a:pt x="8767" y="7872"/>
                  <a:pt x="8761" y="7872"/>
                  <a:pt x="8671" y="7852"/>
                </a:cubicBezTo>
                <a:cubicBezTo>
                  <a:pt x="8681" y="7738"/>
                  <a:pt x="8692" y="7622"/>
                  <a:pt x="8697" y="7504"/>
                </a:cubicBezTo>
                <a:cubicBezTo>
                  <a:pt x="8649" y="7543"/>
                  <a:pt x="8660" y="7523"/>
                  <a:pt x="8628" y="7603"/>
                </a:cubicBezTo>
                <a:cubicBezTo>
                  <a:pt x="8639" y="7817"/>
                  <a:pt x="8585" y="8024"/>
                  <a:pt x="8590" y="8509"/>
                </a:cubicBezTo>
                <a:cubicBezTo>
                  <a:pt x="8500" y="8450"/>
                  <a:pt x="8526" y="8394"/>
                  <a:pt x="8436" y="8413"/>
                </a:cubicBezTo>
                <a:lnTo>
                  <a:pt x="8436" y="8355"/>
                </a:lnTo>
                <a:cubicBezTo>
                  <a:pt x="8452" y="8315"/>
                  <a:pt x="8462" y="8256"/>
                  <a:pt x="8478" y="8219"/>
                </a:cubicBezTo>
                <a:lnTo>
                  <a:pt x="8478" y="8162"/>
                </a:lnTo>
                <a:cubicBezTo>
                  <a:pt x="8382" y="8162"/>
                  <a:pt x="8425" y="8219"/>
                  <a:pt x="8382" y="8007"/>
                </a:cubicBezTo>
                <a:cubicBezTo>
                  <a:pt x="8372" y="8123"/>
                  <a:pt x="8361" y="8238"/>
                  <a:pt x="8356" y="8355"/>
                </a:cubicBezTo>
                <a:cubicBezTo>
                  <a:pt x="8393" y="8470"/>
                  <a:pt x="8393" y="8450"/>
                  <a:pt x="8409" y="8664"/>
                </a:cubicBezTo>
                <a:lnTo>
                  <a:pt x="8393" y="8664"/>
                </a:lnTo>
                <a:cubicBezTo>
                  <a:pt x="8372" y="8491"/>
                  <a:pt x="8350" y="8430"/>
                  <a:pt x="8297" y="8355"/>
                </a:cubicBezTo>
                <a:cubicBezTo>
                  <a:pt x="8324" y="8143"/>
                  <a:pt x="8313" y="7910"/>
                  <a:pt x="8254" y="7817"/>
                </a:cubicBezTo>
                <a:cubicBezTo>
                  <a:pt x="8238" y="7677"/>
                  <a:pt x="8254" y="7776"/>
                  <a:pt x="8217" y="7817"/>
                </a:cubicBezTo>
                <a:cubicBezTo>
                  <a:pt x="8211" y="7872"/>
                  <a:pt x="8206" y="7950"/>
                  <a:pt x="8201" y="8007"/>
                </a:cubicBezTo>
                <a:cubicBezTo>
                  <a:pt x="8174" y="7970"/>
                  <a:pt x="8147" y="7910"/>
                  <a:pt x="8115" y="7852"/>
                </a:cubicBezTo>
                <a:cubicBezTo>
                  <a:pt x="8105" y="7950"/>
                  <a:pt x="8089" y="8024"/>
                  <a:pt x="8078" y="8102"/>
                </a:cubicBezTo>
                <a:lnTo>
                  <a:pt x="8078" y="7910"/>
                </a:lnTo>
                <a:cubicBezTo>
                  <a:pt x="7998" y="8046"/>
                  <a:pt x="7993" y="8024"/>
                  <a:pt x="7939" y="8315"/>
                </a:cubicBezTo>
                <a:cubicBezTo>
                  <a:pt x="7880" y="8256"/>
                  <a:pt x="7891" y="8201"/>
                  <a:pt x="7854" y="8315"/>
                </a:cubicBezTo>
                <a:cubicBezTo>
                  <a:pt x="7784" y="8567"/>
                  <a:pt x="7752" y="8913"/>
                  <a:pt x="7645" y="8913"/>
                </a:cubicBezTo>
                <a:cubicBezTo>
                  <a:pt x="7629" y="8758"/>
                  <a:pt x="7640" y="8798"/>
                  <a:pt x="7603" y="8723"/>
                </a:cubicBezTo>
                <a:cubicBezTo>
                  <a:pt x="7613" y="8837"/>
                  <a:pt x="7624" y="8972"/>
                  <a:pt x="7635" y="9108"/>
                </a:cubicBezTo>
                <a:cubicBezTo>
                  <a:pt x="7560" y="9089"/>
                  <a:pt x="7576" y="9010"/>
                  <a:pt x="7533" y="9108"/>
                </a:cubicBezTo>
                <a:cubicBezTo>
                  <a:pt x="7549" y="9280"/>
                  <a:pt x="7491" y="9763"/>
                  <a:pt x="7453" y="9956"/>
                </a:cubicBezTo>
                <a:cubicBezTo>
                  <a:pt x="7384" y="9935"/>
                  <a:pt x="7608" y="7889"/>
                  <a:pt x="7549" y="8043"/>
                </a:cubicBezTo>
                <a:cubicBezTo>
                  <a:pt x="7571" y="8351"/>
                  <a:pt x="7418" y="8544"/>
                  <a:pt x="7472" y="8639"/>
                </a:cubicBezTo>
                <a:cubicBezTo>
                  <a:pt x="7467" y="8697"/>
                  <a:pt x="7435" y="9254"/>
                  <a:pt x="7424" y="9315"/>
                </a:cubicBezTo>
                <a:cubicBezTo>
                  <a:pt x="7397" y="9275"/>
                  <a:pt x="7413" y="8448"/>
                  <a:pt x="7386" y="8408"/>
                </a:cubicBezTo>
                <a:cubicBezTo>
                  <a:pt x="7387" y="8096"/>
                  <a:pt x="7346" y="9192"/>
                  <a:pt x="7347" y="8843"/>
                </a:cubicBezTo>
                <a:cubicBezTo>
                  <a:pt x="7359" y="8380"/>
                  <a:pt x="7316" y="8452"/>
                  <a:pt x="7267" y="8480"/>
                </a:cubicBezTo>
                <a:cubicBezTo>
                  <a:pt x="7192" y="8385"/>
                  <a:pt x="7140" y="8951"/>
                  <a:pt x="7054" y="9009"/>
                </a:cubicBezTo>
                <a:cubicBezTo>
                  <a:pt x="7065" y="9337"/>
                  <a:pt x="7122" y="7839"/>
                  <a:pt x="7053" y="7973"/>
                </a:cubicBezTo>
                <a:cubicBezTo>
                  <a:pt x="7047" y="7778"/>
                  <a:pt x="7026" y="8855"/>
                  <a:pt x="7026" y="8528"/>
                </a:cubicBezTo>
                <a:cubicBezTo>
                  <a:pt x="6930" y="8603"/>
                  <a:pt x="6919" y="8655"/>
                  <a:pt x="6828" y="8732"/>
                </a:cubicBezTo>
                <a:cubicBezTo>
                  <a:pt x="6805" y="8225"/>
                  <a:pt x="6678" y="9031"/>
                  <a:pt x="6677" y="8517"/>
                </a:cubicBezTo>
                <a:cubicBezTo>
                  <a:pt x="6715" y="8593"/>
                  <a:pt x="6595" y="8585"/>
                  <a:pt x="6616" y="8722"/>
                </a:cubicBezTo>
                <a:cubicBezTo>
                  <a:pt x="6541" y="8702"/>
                  <a:pt x="6433" y="8539"/>
                  <a:pt x="6417" y="8846"/>
                </a:cubicBezTo>
                <a:cubicBezTo>
                  <a:pt x="6460" y="8905"/>
                  <a:pt x="6473" y="8750"/>
                  <a:pt x="6500" y="8846"/>
                </a:cubicBezTo>
                <a:cubicBezTo>
                  <a:pt x="6447" y="8964"/>
                  <a:pt x="6419" y="9193"/>
                  <a:pt x="6333" y="9234"/>
                </a:cubicBezTo>
                <a:cubicBezTo>
                  <a:pt x="6344" y="8983"/>
                  <a:pt x="6392" y="8984"/>
                  <a:pt x="6333" y="8846"/>
                </a:cubicBezTo>
                <a:lnTo>
                  <a:pt x="6250" y="8846"/>
                </a:lnTo>
                <a:cubicBezTo>
                  <a:pt x="6288" y="8025"/>
                  <a:pt x="6129" y="9669"/>
                  <a:pt x="6167" y="8846"/>
                </a:cubicBezTo>
                <a:cubicBezTo>
                  <a:pt x="6109" y="8692"/>
                  <a:pt x="5970" y="8637"/>
                  <a:pt x="5917" y="8846"/>
                </a:cubicBezTo>
                <a:cubicBezTo>
                  <a:pt x="5943" y="9118"/>
                  <a:pt x="5820" y="8377"/>
                  <a:pt x="5879" y="8415"/>
                </a:cubicBezTo>
                <a:cubicBezTo>
                  <a:pt x="5873" y="8471"/>
                  <a:pt x="5758" y="8549"/>
                  <a:pt x="5753" y="8606"/>
                </a:cubicBezTo>
                <a:cubicBezTo>
                  <a:pt x="5646" y="8588"/>
                  <a:pt x="5764" y="8595"/>
                  <a:pt x="5700" y="8656"/>
                </a:cubicBezTo>
                <a:cubicBezTo>
                  <a:pt x="5673" y="8481"/>
                  <a:pt x="5580" y="8855"/>
                  <a:pt x="5559" y="8680"/>
                </a:cubicBezTo>
                <a:cubicBezTo>
                  <a:pt x="5527" y="8855"/>
                  <a:pt x="5578" y="8656"/>
                  <a:pt x="5472" y="8691"/>
                </a:cubicBezTo>
                <a:cubicBezTo>
                  <a:pt x="5450" y="8519"/>
                  <a:pt x="5388" y="9595"/>
                  <a:pt x="5335" y="9497"/>
                </a:cubicBezTo>
                <a:cubicBezTo>
                  <a:pt x="5340" y="9364"/>
                  <a:pt x="5263" y="9056"/>
                  <a:pt x="5268" y="8921"/>
                </a:cubicBezTo>
                <a:cubicBezTo>
                  <a:pt x="5241" y="9036"/>
                  <a:pt x="5177" y="8758"/>
                  <a:pt x="5151" y="8930"/>
                </a:cubicBezTo>
                <a:cubicBezTo>
                  <a:pt x="5135" y="8913"/>
                  <a:pt x="5124" y="9856"/>
                  <a:pt x="5108" y="9835"/>
                </a:cubicBezTo>
                <a:cubicBezTo>
                  <a:pt x="5097" y="9586"/>
                  <a:pt x="5129" y="9808"/>
                  <a:pt x="5076" y="9635"/>
                </a:cubicBezTo>
                <a:cubicBezTo>
                  <a:pt x="5051" y="9630"/>
                  <a:pt x="5025" y="9624"/>
                  <a:pt x="5000" y="9619"/>
                </a:cubicBezTo>
                <a:cubicBezTo>
                  <a:pt x="5028" y="9360"/>
                  <a:pt x="5055" y="9106"/>
                  <a:pt x="5083" y="8846"/>
                </a:cubicBezTo>
                <a:cubicBezTo>
                  <a:pt x="5097" y="8909"/>
                  <a:pt x="5104" y="9988"/>
                  <a:pt x="5083" y="10000"/>
                </a:cubicBezTo>
                <a:cubicBezTo>
                  <a:pt x="4987" y="9887"/>
                  <a:pt x="5011" y="8440"/>
                  <a:pt x="4958" y="8169"/>
                </a:cubicBezTo>
                <a:cubicBezTo>
                  <a:pt x="4867" y="8384"/>
                  <a:pt x="5040" y="8520"/>
                  <a:pt x="4917" y="8463"/>
                </a:cubicBezTo>
                <a:cubicBezTo>
                  <a:pt x="4907" y="8734"/>
                  <a:pt x="4870" y="7904"/>
                  <a:pt x="4833" y="8079"/>
                </a:cubicBezTo>
                <a:cubicBezTo>
                  <a:pt x="4678" y="7652"/>
                  <a:pt x="4816" y="8726"/>
                  <a:pt x="4650" y="8534"/>
                </a:cubicBezTo>
                <a:cubicBezTo>
                  <a:pt x="4661" y="8611"/>
                  <a:pt x="4640" y="7911"/>
                  <a:pt x="4650" y="8007"/>
                </a:cubicBezTo>
                <a:cubicBezTo>
                  <a:pt x="4768" y="7303"/>
                  <a:pt x="4449" y="8185"/>
                  <a:pt x="4567" y="7480"/>
                </a:cubicBezTo>
                <a:cubicBezTo>
                  <a:pt x="4551" y="7364"/>
                  <a:pt x="4500" y="9157"/>
                  <a:pt x="4484" y="9061"/>
                </a:cubicBezTo>
                <a:cubicBezTo>
                  <a:pt x="4383" y="9157"/>
                  <a:pt x="4491" y="8182"/>
                  <a:pt x="4400" y="8007"/>
                </a:cubicBezTo>
                <a:cubicBezTo>
                  <a:pt x="4400" y="7889"/>
                  <a:pt x="4406" y="7614"/>
                  <a:pt x="4400" y="7480"/>
                </a:cubicBezTo>
                <a:cubicBezTo>
                  <a:pt x="4514" y="6663"/>
                  <a:pt x="4231" y="9170"/>
                  <a:pt x="4345" y="8353"/>
                </a:cubicBezTo>
                <a:cubicBezTo>
                  <a:pt x="4308" y="8045"/>
                  <a:pt x="4225" y="7711"/>
                  <a:pt x="4150" y="7480"/>
                </a:cubicBezTo>
                <a:cubicBezTo>
                  <a:pt x="4129" y="7288"/>
                  <a:pt x="4088" y="8197"/>
                  <a:pt x="4067" y="8007"/>
                </a:cubicBezTo>
                <a:cubicBezTo>
                  <a:pt x="4032" y="7972"/>
                  <a:pt x="4019" y="8042"/>
                  <a:pt x="3984" y="8007"/>
                </a:cubicBezTo>
                <a:cubicBezTo>
                  <a:pt x="4011" y="8123"/>
                  <a:pt x="3884" y="7289"/>
                  <a:pt x="3900" y="7480"/>
                </a:cubicBezTo>
                <a:cubicBezTo>
                  <a:pt x="3884" y="7462"/>
                  <a:pt x="3849" y="8484"/>
                  <a:pt x="3833" y="8463"/>
                </a:cubicBezTo>
                <a:cubicBezTo>
                  <a:pt x="3760" y="8927"/>
                  <a:pt x="3792" y="8094"/>
                  <a:pt x="3719" y="8559"/>
                </a:cubicBezTo>
                <a:cubicBezTo>
                  <a:pt x="3713" y="8503"/>
                  <a:pt x="3750" y="7754"/>
                  <a:pt x="3750" y="7693"/>
                </a:cubicBezTo>
                <a:cubicBezTo>
                  <a:pt x="3798" y="7019"/>
                  <a:pt x="3679" y="8509"/>
                  <a:pt x="3631" y="7817"/>
                </a:cubicBezTo>
                <a:lnTo>
                  <a:pt x="3615" y="7817"/>
                </a:lnTo>
                <a:cubicBezTo>
                  <a:pt x="3556" y="7929"/>
                  <a:pt x="3548" y="7071"/>
                  <a:pt x="3484" y="6953"/>
                </a:cubicBezTo>
                <a:cubicBezTo>
                  <a:pt x="3463" y="6759"/>
                  <a:pt x="3428" y="7467"/>
                  <a:pt x="3406" y="7255"/>
                </a:cubicBezTo>
                <a:cubicBezTo>
                  <a:pt x="3326" y="7217"/>
                  <a:pt x="3235" y="7119"/>
                  <a:pt x="3198" y="7159"/>
                </a:cubicBezTo>
                <a:cubicBezTo>
                  <a:pt x="3139" y="7255"/>
                  <a:pt x="3145" y="7331"/>
                  <a:pt x="3091" y="7217"/>
                </a:cubicBezTo>
                <a:cubicBezTo>
                  <a:pt x="3059" y="7082"/>
                  <a:pt x="3033" y="6945"/>
                  <a:pt x="3006" y="6812"/>
                </a:cubicBezTo>
                <a:lnTo>
                  <a:pt x="2990" y="6812"/>
                </a:lnTo>
                <a:cubicBezTo>
                  <a:pt x="2974" y="7043"/>
                  <a:pt x="2963" y="7180"/>
                  <a:pt x="2936" y="7350"/>
                </a:cubicBezTo>
                <a:cubicBezTo>
                  <a:pt x="2926" y="7350"/>
                  <a:pt x="2910" y="6444"/>
                  <a:pt x="2900" y="6426"/>
                </a:cubicBezTo>
                <a:cubicBezTo>
                  <a:pt x="2889" y="6018"/>
                  <a:pt x="2915" y="6600"/>
                  <a:pt x="2851" y="6407"/>
                </a:cubicBezTo>
                <a:lnTo>
                  <a:pt x="2840" y="6407"/>
                </a:lnTo>
                <a:lnTo>
                  <a:pt x="2840" y="6657"/>
                </a:lnTo>
                <a:cubicBezTo>
                  <a:pt x="2824" y="6618"/>
                  <a:pt x="2814" y="6560"/>
                  <a:pt x="2798" y="6502"/>
                </a:cubicBezTo>
                <a:cubicBezTo>
                  <a:pt x="2824" y="6291"/>
                  <a:pt x="2851" y="6097"/>
                  <a:pt x="2814" y="5905"/>
                </a:cubicBezTo>
                <a:cubicBezTo>
                  <a:pt x="2750" y="5982"/>
                  <a:pt x="2611" y="5905"/>
                  <a:pt x="2563" y="5750"/>
                </a:cubicBezTo>
                <a:cubicBezTo>
                  <a:pt x="2520" y="5865"/>
                  <a:pt x="2437" y="5803"/>
                  <a:pt x="2400" y="5900"/>
                </a:cubicBezTo>
                <a:cubicBezTo>
                  <a:pt x="2357" y="5379"/>
                  <a:pt x="2189" y="4554"/>
                  <a:pt x="2023" y="4401"/>
                </a:cubicBezTo>
                <a:cubicBezTo>
                  <a:pt x="2029" y="4496"/>
                  <a:pt x="2034" y="4572"/>
                  <a:pt x="2034" y="4649"/>
                </a:cubicBezTo>
                <a:cubicBezTo>
                  <a:pt x="1927" y="4419"/>
                  <a:pt x="1949" y="4401"/>
                  <a:pt x="1815" y="4517"/>
                </a:cubicBezTo>
                <a:lnTo>
                  <a:pt x="1815" y="4360"/>
                </a:lnTo>
                <a:cubicBezTo>
                  <a:pt x="1826" y="4206"/>
                  <a:pt x="1831" y="4053"/>
                  <a:pt x="1842" y="3896"/>
                </a:cubicBezTo>
                <a:cubicBezTo>
                  <a:pt x="1789" y="3820"/>
                  <a:pt x="1794" y="3802"/>
                  <a:pt x="1773" y="3607"/>
                </a:cubicBezTo>
                <a:cubicBezTo>
                  <a:pt x="1698" y="3665"/>
                  <a:pt x="1666" y="3513"/>
                  <a:pt x="1580" y="3358"/>
                </a:cubicBezTo>
                <a:cubicBezTo>
                  <a:pt x="1543" y="3414"/>
                  <a:pt x="1506" y="3493"/>
                  <a:pt x="1468" y="3550"/>
                </a:cubicBezTo>
                <a:cubicBezTo>
                  <a:pt x="1511" y="3839"/>
                  <a:pt x="1500" y="3974"/>
                  <a:pt x="1468" y="4304"/>
                </a:cubicBezTo>
                <a:cubicBezTo>
                  <a:pt x="1458" y="4323"/>
                  <a:pt x="1452" y="4343"/>
                  <a:pt x="1442" y="4360"/>
                </a:cubicBezTo>
                <a:lnTo>
                  <a:pt x="1383" y="4360"/>
                </a:lnTo>
                <a:cubicBezTo>
                  <a:pt x="1356" y="4110"/>
                  <a:pt x="1303" y="4013"/>
                  <a:pt x="1233" y="3802"/>
                </a:cubicBezTo>
                <a:cubicBezTo>
                  <a:pt x="1196" y="3974"/>
                  <a:pt x="1121" y="4517"/>
                  <a:pt x="1095" y="4765"/>
                </a:cubicBezTo>
                <a:cubicBezTo>
                  <a:pt x="1078" y="4747"/>
                  <a:pt x="1057" y="4726"/>
                  <a:pt x="1041" y="4709"/>
                </a:cubicBezTo>
                <a:cubicBezTo>
                  <a:pt x="1052" y="4437"/>
                  <a:pt x="934" y="3685"/>
                  <a:pt x="886" y="3452"/>
                </a:cubicBezTo>
                <a:cubicBezTo>
                  <a:pt x="838" y="3472"/>
                  <a:pt x="715" y="3204"/>
                  <a:pt x="721" y="3107"/>
                </a:cubicBezTo>
                <a:cubicBezTo>
                  <a:pt x="657" y="3164"/>
                  <a:pt x="673" y="3223"/>
                  <a:pt x="625" y="3204"/>
                </a:cubicBezTo>
                <a:cubicBezTo>
                  <a:pt x="630" y="3050"/>
                  <a:pt x="641" y="2912"/>
                  <a:pt x="651" y="2758"/>
                </a:cubicBezTo>
                <a:cubicBezTo>
                  <a:pt x="598" y="2758"/>
                  <a:pt x="374" y="2586"/>
                  <a:pt x="358" y="2547"/>
                </a:cubicBezTo>
                <a:cubicBezTo>
                  <a:pt x="416" y="2470"/>
                  <a:pt x="400" y="2528"/>
                  <a:pt x="416" y="2298"/>
                </a:cubicBezTo>
                <a:lnTo>
                  <a:pt x="374" y="2298"/>
                </a:lnTo>
                <a:cubicBezTo>
                  <a:pt x="342" y="2509"/>
                  <a:pt x="326" y="2509"/>
                  <a:pt x="251" y="2547"/>
                </a:cubicBezTo>
                <a:cubicBezTo>
                  <a:pt x="267" y="2470"/>
                  <a:pt x="288" y="2395"/>
                  <a:pt x="304" y="2298"/>
                </a:cubicBezTo>
                <a:cubicBezTo>
                  <a:pt x="310" y="2277"/>
                  <a:pt x="315" y="2237"/>
                  <a:pt x="320" y="2199"/>
                </a:cubicBezTo>
                <a:cubicBezTo>
                  <a:pt x="230" y="1947"/>
                  <a:pt x="235" y="2237"/>
                  <a:pt x="155" y="2412"/>
                </a:cubicBezTo>
                <a:cubicBezTo>
                  <a:pt x="149" y="1812"/>
                  <a:pt x="139" y="1600"/>
                  <a:pt x="155" y="1156"/>
                </a:cubicBezTo>
                <a:cubicBezTo>
                  <a:pt x="117" y="1120"/>
                  <a:pt x="80" y="1081"/>
                  <a:pt x="43" y="1062"/>
                </a:cubicBezTo>
                <a:cubicBezTo>
                  <a:pt x="27" y="1215"/>
                  <a:pt x="32" y="1215"/>
                  <a:pt x="0" y="1313"/>
                </a:cubicBezTo>
                <a:lnTo>
                  <a:pt x="0" y="0"/>
                </a:lnTo>
                <a:close/>
              </a:path>
            </a:pathLst>
          </a:custGeom>
          <a:gradFill flip="none" rotWithShape="1">
            <a:gsLst>
              <a:gs pos="10000">
                <a:schemeClr val="bg1">
                  <a:alpha val="0"/>
                </a:schemeClr>
              </a:gs>
              <a:gs pos="55000">
                <a:schemeClr val="bg1">
                  <a:alpha val="50000"/>
                </a:schemeClr>
              </a:gs>
              <a:gs pos="90000">
                <a:schemeClr val="bg1"/>
              </a:gs>
            </a:gsLst>
            <a:lin ang="19200000" scaled="0"/>
            <a:tileRect/>
          </a:gradFill>
          <a:ln w="10" cap="flat">
            <a:noFill/>
            <a:prstDash val="solid"/>
            <a:miter lim="800000"/>
            <a:headEnd/>
            <a:tailEnd/>
          </a:ln>
          <a:effectLst>
            <a:softEdge rad="31750"/>
          </a:effectLst>
        </p:spPr>
        <p:txBody>
          <a:bodyPr/>
          <a:lstStyle/>
          <a:p>
            <a:pPr eaLnBrk="1" fontAlgn="auto" hangingPunct="1">
              <a:spcBef>
                <a:spcPts val="0"/>
              </a:spcBef>
              <a:spcAft>
                <a:spcPts val="0"/>
              </a:spcAft>
              <a:defRPr/>
            </a:pPr>
            <a:endParaRPr lang="en-US">
              <a:solidFill>
                <a:srgbClr val="000000"/>
              </a:solidFill>
              <a:latin typeface="+mn-lt"/>
            </a:endParaRPr>
          </a:p>
        </p:txBody>
      </p:sp>
      <p:pic>
        <p:nvPicPr>
          <p:cNvPr id="1033" name="Picture 526" descr="leaves.png"/>
          <p:cNvPicPr>
            <a:picLocks noChangeAspect="1"/>
          </p:cNvPicPr>
          <p:nvPr userDrawn="1"/>
        </p:nvPicPr>
        <p:blipFill>
          <a:blip r:embed="rId13">
            <a:extLst>
              <a:ext uri="{28A0092B-C50C-407E-A947-70E740481C1C}">
                <a14:useLocalDpi xmlns:a14="http://schemas.microsoft.com/office/drawing/2010/main" val="0"/>
              </a:ext>
            </a:extLst>
          </a:blip>
          <a:srcRect t="3922" r="19318"/>
          <a:stretch>
            <a:fillRect/>
          </a:stretch>
        </p:blipFill>
        <p:spPr bwMode="auto">
          <a:xfrm>
            <a:off x="7524750" y="0"/>
            <a:ext cx="466725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 name="Picture 19" descr="8"/>
          <p:cNvPicPr>
            <a:picLocks noChangeAspect="1" noChangeArrowheads="1"/>
          </p:cNvPicPr>
          <p:nvPr userDrawn="1"/>
        </p:nvPicPr>
        <p:blipFill>
          <a:blip r:embed="rId14">
            <a:extLst>
              <a:ext uri="{28A0092B-C50C-407E-A947-70E740481C1C}">
                <a14:useLocalDpi xmlns:a14="http://schemas.microsoft.com/office/drawing/2010/main" val="0"/>
              </a:ext>
            </a:extLst>
          </a:blip>
          <a:srcRect l="34753" t="3461" r="2452" b="59120"/>
          <a:stretch>
            <a:fillRect/>
          </a:stretch>
        </p:blipFill>
        <p:spPr bwMode="gray">
          <a:xfrm>
            <a:off x="4978400" y="184150"/>
            <a:ext cx="6792913" cy="202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5" name="Title Placeholder 1"/>
          <p:cNvSpPr>
            <a:spLocks noGrp="1"/>
          </p:cNvSpPr>
          <p:nvPr>
            <p:ph type="title"/>
          </p:nvPr>
        </p:nvSpPr>
        <p:spPr bwMode="black">
          <a:xfrm>
            <a:off x="1320800" y="76200"/>
            <a:ext cx="10363200" cy="1195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pic>
        <p:nvPicPr>
          <p:cNvPr id="1036" name="Picture 17" descr="haba3"/>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587375" y="579438"/>
            <a:ext cx="731838"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Freeform 364"/>
          <p:cNvSpPr>
            <a:spLocks/>
          </p:cNvSpPr>
          <p:nvPr userDrawn="1"/>
        </p:nvSpPr>
        <p:spPr bwMode="auto">
          <a:xfrm flipV="1">
            <a:off x="36068" y="5944374"/>
            <a:ext cx="12192000" cy="939901"/>
          </a:xfrm>
          <a:custGeom>
            <a:avLst/>
            <a:gdLst>
              <a:gd name="connsiteX0" fmla="*/ 0 w 10000"/>
              <a:gd name="connsiteY0" fmla="*/ 0 h 10000"/>
              <a:gd name="connsiteX1" fmla="*/ 10000 w 10000"/>
              <a:gd name="connsiteY1" fmla="*/ 0 h 10000"/>
              <a:gd name="connsiteX2" fmla="*/ 10000 w 10000"/>
              <a:gd name="connsiteY2" fmla="*/ 5815 h 10000"/>
              <a:gd name="connsiteX3" fmla="*/ 9920 w 10000"/>
              <a:gd name="connsiteY3" fmla="*/ 5658 h 10000"/>
              <a:gd name="connsiteX4" fmla="*/ 9754 w 10000"/>
              <a:gd name="connsiteY4" fmla="*/ 6019 h 10000"/>
              <a:gd name="connsiteX5" fmla="*/ 9712 w 10000"/>
              <a:gd name="connsiteY5" fmla="*/ 6881 h 10000"/>
              <a:gd name="connsiteX6" fmla="*/ 9349 w 10000"/>
              <a:gd name="connsiteY6" fmla="*/ 7398 h 10000"/>
              <a:gd name="connsiteX7" fmla="*/ 9279 w 10000"/>
              <a:gd name="connsiteY7" fmla="*/ 7194 h 10000"/>
              <a:gd name="connsiteX8" fmla="*/ 9253 w 10000"/>
              <a:gd name="connsiteY8" fmla="*/ 7241 h 10000"/>
              <a:gd name="connsiteX9" fmla="*/ 9242 w 10000"/>
              <a:gd name="connsiteY9" fmla="*/ 7602 h 10000"/>
              <a:gd name="connsiteX10" fmla="*/ 9156 w 10000"/>
              <a:gd name="connsiteY10" fmla="*/ 7649 h 10000"/>
              <a:gd name="connsiteX11" fmla="*/ 9034 w 10000"/>
              <a:gd name="connsiteY11" fmla="*/ 7241 h 10000"/>
              <a:gd name="connsiteX12" fmla="*/ 9071 w 10000"/>
              <a:gd name="connsiteY12" fmla="*/ 7085 h 10000"/>
              <a:gd name="connsiteX13" fmla="*/ 9007 w 10000"/>
              <a:gd name="connsiteY13" fmla="*/ 6834 h 10000"/>
              <a:gd name="connsiteX14" fmla="*/ 8825 w 10000"/>
              <a:gd name="connsiteY14" fmla="*/ 7038 h 10000"/>
              <a:gd name="connsiteX15" fmla="*/ 8809 w 10000"/>
              <a:gd name="connsiteY15" fmla="*/ 6912 h 10000"/>
              <a:gd name="connsiteX16" fmla="*/ 8868 w 10000"/>
              <a:gd name="connsiteY16" fmla="*/ 6755 h 10000"/>
              <a:gd name="connsiteX17" fmla="*/ 8836 w 10000"/>
              <a:gd name="connsiteY17" fmla="*/ 6630 h 10000"/>
              <a:gd name="connsiteX18" fmla="*/ 8756 w 10000"/>
              <a:gd name="connsiteY18" fmla="*/ 6708 h 10000"/>
              <a:gd name="connsiteX19" fmla="*/ 8671 w 10000"/>
              <a:gd name="connsiteY19" fmla="*/ 6379 h 10000"/>
              <a:gd name="connsiteX20" fmla="*/ 8697 w 10000"/>
              <a:gd name="connsiteY20" fmla="*/ 6097 h 10000"/>
              <a:gd name="connsiteX21" fmla="*/ 8628 w 10000"/>
              <a:gd name="connsiteY21" fmla="*/ 6176 h 10000"/>
              <a:gd name="connsiteX22" fmla="*/ 8590 w 10000"/>
              <a:gd name="connsiteY22" fmla="*/ 6912 h 10000"/>
              <a:gd name="connsiteX23" fmla="*/ 8436 w 10000"/>
              <a:gd name="connsiteY23" fmla="*/ 6834 h 10000"/>
              <a:gd name="connsiteX24" fmla="*/ 8436 w 10000"/>
              <a:gd name="connsiteY24" fmla="*/ 6787 h 10000"/>
              <a:gd name="connsiteX25" fmla="*/ 8478 w 10000"/>
              <a:gd name="connsiteY25" fmla="*/ 6677 h 10000"/>
              <a:gd name="connsiteX26" fmla="*/ 8478 w 10000"/>
              <a:gd name="connsiteY26" fmla="*/ 6630 h 10000"/>
              <a:gd name="connsiteX27" fmla="*/ 8382 w 10000"/>
              <a:gd name="connsiteY27" fmla="*/ 6505 h 10000"/>
              <a:gd name="connsiteX28" fmla="*/ 8356 w 10000"/>
              <a:gd name="connsiteY28" fmla="*/ 6787 h 10000"/>
              <a:gd name="connsiteX29" fmla="*/ 8409 w 10000"/>
              <a:gd name="connsiteY29" fmla="*/ 7038 h 10000"/>
              <a:gd name="connsiteX30" fmla="*/ 8393 w 10000"/>
              <a:gd name="connsiteY30" fmla="*/ 7038 h 10000"/>
              <a:gd name="connsiteX31" fmla="*/ 8297 w 10000"/>
              <a:gd name="connsiteY31" fmla="*/ 6787 h 10000"/>
              <a:gd name="connsiteX32" fmla="*/ 8254 w 10000"/>
              <a:gd name="connsiteY32" fmla="*/ 6348 h 10000"/>
              <a:gd name="connsiteX33" fmla="*/ 8217 w 10000"/>
              <a:gd name="connsiteY33" fmla="*/ 6348 h 10000"/>
              <a:gd name="connsiteX34" fmla="*/ 8201 w 10000"/>
              <a:gd name="connsiteY34" fmla="*/ 6505 h 10000"/>
              <a:gd name="connsiteX35" fmla="*/ 8115 w 10000"/>
              <a:gd name="connsiteY35" fmla="*/ 6379 h 10000"/>
              <a:gd name="connsiteX36" fmla="*/ 8078 w 10000"/>
              <a:gd name="connsiteY36" fmla="*/ 6583 h 10000"/>
              <a:gd name="connsiteX37" fmla="*/ 8078 w 10000"/>
              <a:gd name="connsiteY37" fmla="*/ 6426 h 10000"/>
              <a:gd name="connsiteX38" fmla="*/ 7939 w 10000"/>
              <a:gd name="connsiteY38" fmla="*/ 6755 h 10000"/>
              <a:gd name="connsiteX39" fmla="*/ 7854 w 10000"/>
              <a:gd name="connsiteY39" fmla="*/ 6755 h 10000"/>
              <a:gd name="connsiteX40" fmla="*/ 7645 w 10000"/>
              <a:gd name="connsiteY40" fmla="*/ 7241 h 10000"/>
              <a:gd name="connsiteX41" fmla="*/ 7603 w 10000"/>
              <a:gd name="connsiteY41" fmla="*/ 7085 h 10000"/>
              <a:gd name="connsiteX42" fmla="*/ 7635 w 10000"/>
              <a:gd name="connsiteY42" fmla="*/ 7398 h 10000"/>
              <a:gd name="connsiteX43" fmla="*/ 7533 w 10000"/>
              <a:gd name="connsiteY43" fmla="*/ 7398 h 10000"/>
              <a:gd name="connsiteX44" fmla="*/ 7453 w 10000"/>
              <a:gd name="connsiteY44" fmla="*/ 8088 h 10000"/>
              <a:gd name="connsiteX45" fmla="*/ 7330 w 10000"/>
              <a:gd name="connsiteY45" fmla="*/ 8292 h 10000"/>
              <a:gd name="connsiteX46" fmla="*/ 7368 w 10000"/>
              <a:gd name="connsiteY46" fmla="*/ 8542 h 10000"/>
              <a:gd name="connsiteX47" fmla="*/ 7341 w 10000"/>
              <a:gd name="connsiteY47" fmla="*/ 8699 h 10000"/>
              <a:gd name="connsiteX48" fmla="*/ 7261 w 10000"/>
              <a:gd name="connsiteY48" fmla="*/ 8589 h 10000"/>
              <a:gd name="connsiteX49" fmla="*/ 7192 w 10000"/>
              <a:gd name="connsiteY49" fmla="*/ 9154 h 10000"/>
              <a:gd name="connsiteX50" fmla="*/ 7160 w 10000"/>
              <a:gd name="connsiteY50" fmla="*/ 9154 h 10000"/>
              <a:gd name="connsiteX51" fmla="*/ 7149 w 10000"/>
              <a:gd name="connsiteY51" fmla="*/ 8903 h 10000"/>
              <a:gd name="connsiteX52" fmla="*/ 7122 w 10000"/>
              <a:gd name="connsiteY52" fmla="*/ 9075 h 10000"/>
              <a:gd name="connsiteX53" fmla="*/ 7090 w 10000"/>
              <a:gd name="connsiteY53" fmla="*/ 9310 h 10000"/>
              <a:gd name="connsiteX54" fmla="*/ 6887 w 10000"/>
              <a:gd name="connsiteY54" fmla="*/ 9310 h 10000"/>
              <a:gd name="connsiteX55" fmla="*/ 6845 w 10000"/>
              <a:gd name="connsiteY55" fmla="*/ 9796 h 10000"/>
              <a:gd name="connsiteX56" fmla="*/ 6818 w 10000"/>
              <a:gd name="connsiteY56" fmla="*/ 9389 h 10000"/>
              <a:gd name="connsiteX57" fmla="*/ 6620 w 10000"/>
              <a:gd name="connsiteY57" fmla="*/ 9592 h 10000"/>
              <a:gd name="connsiteX58" fmla="*/ 6385 w 10000"/>
              <a:gd name="connsiteY58" fmla="*/ 8903 h 10000"/>
              <a:gd name="connsiteX59" fmla="*/ 6385 w 10000"/>
              <a:gd name="connsiteY59" fmla="*/ 9028 h 10000"/>
              <a:gd name="connsiteX60" fmla="*/ 6428 w 10000"/>
              <a:gd name="connsiteY60" fmla="*/ 9154 h 10000"/>
              <a:gd name="connsiteX61" fmla="*/ 6273 w 10000"/>
              <a:gd name="connsiteY61" fmla="*/ 9357 h 10000"/>
              <a:gd name="connsiteX62" fmla="*/ 6316 w 10000"/>
              <a:gd name="connsiteY62" fmla="*/ 9436 h 10000"/>
              <a:gd name="connsiteX63" fmla="*/ 6193 w 10000"/>
              <a:gd name="connsiteY63" fmla="*/ 9592 h 10000"/>
              <a:gd name="connsiteX64" fmla="*/ 6097 w 10000"/>
              <a:gd name="connsiteY64" fmla="*/ 9185 h 10000"/>
              <a:gd name="connsiteX65" fmla="*/ 6054 w 10000"/>
              <a:gd name="connsiteY65" fmla="*/ 9185 h 10000"/>
              <a:gd name="connsiteX66" fmla="*/ 6054 w 10000"/>
              <a:gd name="connsiteY66" fmla="*/ 9483 h 10000"/>
              <a:gd name="connsiteX67" fmla="*/ 5804 w 10000"/>
              <a:gd name="connsiteY67" fmla="*/ 9483 h 10000"/>
              <a:gd name="connsiteX68" fmla="*/ 5900 w 10000"/>
              <a:gd name="connsiteY68" fmla="*/ 9843 h 10000"/>
              <a:gd name="connsiteX69" fmla="*/ 5889 w 10000"/>
              <a:gd name="connsiteY69" fmla="*/ 10000 h 10000"/>
              <a:gd name="connsiteX70" fmla="*/ 5419 w 10000"/>
              <a:gd name="connsiteY70" fmla="*/ 9843 h 10000"/>
              <a:gd name="connsiteX71" fmla="*/ 5350 w 10000"/>
              <a:gd name="connsiteY71" fmla="*/ 9436 h 10000"/>
              <a:gd name="connsiteX72" fmla="*/ 5222 w 10000"/>
              <a:gd name="connsiteY72" fmla="*/ 9718 h 10000"/>
              <a:gd name="connsiteX73" fmla="*/ 5179 w 10000"/>
              <a:gd name="connsiteY73" fmla="*/ 9592 h 10000"/>
              <a:gd name="connsiteX74" fmla="*/ 5195 w 10000"/>
              <a:gd name="connsiteY74" fmla="*/ 9279 h 10000"/>
              <a:gd name="connsiteX75" fmla="*/ 5099 w 10000"/>
              <a:gd name="connsiteY75" fmla="*/ 9639 h 10000"/>
              <a:gd name="connsiteX76" fmla="*/ 5056 w 10000"/>
              <a:gd name="connsiteY76" fmla="*/ 9592 h 10000"/>
              <a:gd name="connsiteX77" fmla="*/ 5003 w 10000"/>
              <a:gd name="connsiteY77" fmla="*/ 9154 h 10000"/>
              <a:gd name="connsiteX78" fmla="*/ 4987 w 10000"/>
              <a:gd name="connsiteY78" fmla="*/ 9154 h 10000"/>
              <a:gd name="connsiteX79" fmla="*/ 4987 w 10000"/>
              <a:gd name="connsiteY79" fmla="*/ 9357 h 10000"/>
              <a:gd name="connsiteX80" fmla="*/ 5029 w 10000"/>
              <a:gd name="connsiteY80" fmla="*/ 9436 h 10000"/>
              <a:gd name="connsiteX81" fmla="*/ 5013 w 10000"/>
              <a:gd name="connsiteY81" fmla="*/ 9436 h 10000"/>
              <a:gd name="connsiteX82" fmla="*/ 4864 w 10000"/>
              <a:gd name="connsiteY82" fmla="*/ 8981 h 10000"/>
              <a:gd name="connsiteX83" fmla="*/ 4682 w 10000"/>
              <a:gd name="connsiteY83" fmla="*/ 9107 h 10000"/>
              <a:gd name="connsiteX84" fmla="*/ 4613 w 10000"/>
              <a:gd name="connsiteY84" fmla="*/ 9561 h 10000"/>
              <a:gd name="connsiteX85" fmla="*/ 4212 w 10000"/>
              <a:gd name="connsiteY85" fmla="*/ 9075 h 10000"/>
              <a:gd name="connsiteX86" fmla="*/ 4239 w 10000"/>
              <a:gd name="connsiteY86" fmla="*/ 9279 h 10000"/>
              <a:gd name="connsiteX87" fmla="*/ 4196 w 10000"/>
              <a:gd name="connsiteY87" fmla="*/ 9279 h 10000"/>
              <a:gd name="connsiteX88" fmla="*/ 4143 w 10000"/>
              <a:gd name="connsiteY88" fmla="*/ 9028 h 10000"/>
              <a:gd name="connsiteX89" fmla="*/ 4015 w 10000"/>
              <a:gd name="connsiteY89" fmla="*/ 9075 h 10000"/>
              <a:gd name="connsiteX90" fmla="*/ 4004 w 10000"/>
              <a:gd name="connsiteY90" fmla="*/ 8777 h 10000"/>
              <a:gd name="connsiteX91" fmla="*/ 3876 w 10000"/>
              <a:gd name="connsiteY91" fmla="*/ 8777 h 10000"/>
              <a:gd name="connsiteX92" fmla="*/ 3684 w 10000"/>
              <a:gd name="connsiteY92" fmla="*/ 7774 h 10000"/>
              <a:gd name="connsiteX93" fmla="*/ 3673 w 10000"/>
              <a:gd name="connsiteY93" fmla="*/ 7774 h 10000"/>
              <a:gd name="connsiteX94" fmla="*/ 3673 w 10000"/>
              <a:gd name="connsiteY94" fmla="*/ 7884 h 10000"/>
              <a:gd name="connsiteX95" fmla="*/ 3700 w 10000"/>
              <a:gd name="connsiteY95" fmla="*/ 8056 h 10000"/>
              <a:gd name="connsiteX96" fmla="*/ 3657 w 10000"/>
              <a:gd name="connsiteY96" fmla="*/ 8009 h 10000"/>
              <a:gd name="connsiteX97" fmla="*/ 3615 w 10000"/>
              <a:gd name="connsiteY97" fmla="*/ 8009 h 10000"/>
              <a:gd name="connsiteX98" fmla="*/ 3750 w 10000"/>
              <a:gd name="connsiteY98" fmla="*/ 6250 h 10000"/>
              <a:gd name="connsiteX99" fmla="*/ 3631 w 10000"/>
              <a:gd name="connsiteY99" fmla="*/ 6348 h 10000"/>
              <a:gd name="connsiteX100" fmla="*/ 3615 w 10000"/>
              <a:gd name="connsiteY100" fmla="*/ 6348 h 10000"/>
              <a:gd name="connsiteX101" fmla="*/ 3465 w 10000"/>
              <a:gd name="connsiteY101" fmla="*/ 6379 h 10000"/>
              <a:gd name="connsiteX102" fmla="*/ 3406 w 10000"/>
              <a:gd name="connsiteY102" fmla="*/ 5893 h 10000"/>
              <a:gd name="connsiteX103" fmla="*/ 3198 w 10000"/>
              <a:gd name="connsiteY103" fmla="*/ 5815 h 10000"/>
              <a:gd name="connsiteX104" fmla="*/ 3091 w 10000"/>
              <a:gd name="connsiteY104" fmla="*/ 5862 h 10000"/>
              <a:gd name="connsiteX105" fmla="*/ 3006 w 10000"/>
              <a:gd name="connsiteY105" fmla="*/ 5533 h 10000"/>
              <a:gd name="connsiteX106" fmla="*/ 2990 w 10000"/>
              <a:gd name="connsiteY106" fmla="*/ 5533 h 10000"/>
              <a:gd name="connsiteX107" fmla="*/ 2936 w 10000"/>
              <a:gd name="connsiteY107" fmla="*/ 5972 h 10000"/>
              <a:gd name="connsiteX108" fmla="*/ 2910 w 10000"/>
              <a:gd name="connsiteY108" fmla="*/ 5940 h 10000"/>
              <a:gd name="connsiteX109" fmla="*/ 2851 w 10000"/>
              <a:gd name="connsiteY109" fmla="*/ 5204 h 10000"/>
              <a:gd name="connsiteX110" fmla="*/ 2840 w 10000"/>
              <a:gd name="connsiteY110" fmla="*/ 5204 h 10000"/>
              <a:gd name="connsiteX111" fmla="*/ 2840 w 10000"/>
              <a:gd name="connsiteY111" fmla="*/ 5408 h 10000"/>
              <a:gd name="connsiteX112" fmla="*/ 2798 w 10000"/>
              <a:gd name="connsiteY112" fmla="*/ 5282 h 10000"/>
              <a:gd name="connsiteX113" fmla="*/ 2814 w 10000"/>
              <a:gd name="connsiteY113" fmla="*/ 4796 h 10000"/>
              <a:gd name="connsiteX114" fmla="*/ 2563 w 10000"/>
              <a:gd name="connsiteY114" fmla="*/ 4671 h 10000"/>
              <a:gd name="connsiteX115" fmla="*/ 2440 w 10000"/>
              <a:gd name="connsiteY115" fmla="*/ 4922 h 10000"/>
              <a:gd name="connsiteX116" fmla="*/ 2023 w 10000"/>
              <a:gd name="connsiteY116" fmla="*/ 3574 h 10000"/>
              <a:gd name="connsiteX117" fmla="*/ 2034 w 10000"/>
              <a:gd name="connsiteY117" fmla="*/ 3777 h 10000"/>
              <a:gd name="connsiteX118" fmla="*/ 1815 w 10000"/>
              <a:gd name="connsiteY118" fmla="*/ 3668 h 10000"/>
              <a:gd name="connsiteX119" fmla="*/ 1815 w 10000"/>
              <a:gd name="connsiteY119" fmla="*/ 3542 h 10000"/>
              <a:gd name="connsiteX120" fmla="*/ 1842 w 10000"/>
              <a:gd name="connsiteY120" fmla="*/ 3166 h 10000"/>
              <a:gd name="connsiteX121" fmla="*/ 1773 w 10000"/>
              <a:gd name="connsiteY121" fmla="*/ 2931 h 10000"/>
              <a:gd name="connsiteX122" fmla="*/ 1580 w 10000"/>
              <a:gd name="connsiteY122" fmla="*/ 2727 h 10000"/>
              <a:gd name="connsiteX123" fmla="*/ 1468 w 10000"/>
              <a:gd name="connsiteY123" fmla="*/ 2884 h 10000"/>
              <a:gd name="connsiteX124" fmla="*/ 1468 w 10000"/>
              <a:gd name="connsiteY124" fmla="*/ 3495 h 10000"/>
              <a:gd name="connsiteX125" fmla="*/ 1442 w 10000"/>
              <a:gd name="connsiteY125" fmla="*/ 3542 h 10000"/>
              <a:gd name="connsiteX126" fmla="*/ 1383 w 10000"/>
              <a:gd name="connsiteY126" fmla="*/ 3542 h 10000"/>
              <a:gd name="connsiteX127" fmla="*/ 1233 w 10000"/>
              <a:gd name="connsiteY127" fmla="*/ 3088 h 10000"/>
              <a:gd name="connsiteX128" fmla="*/ 1095 w 10000"/>
              <a:gd name="connsiteY128" fmla="*/ 3871 h 10000"/>
              <a:gd name="connsiteX129" fmla="*/ 1041 w 10000"/>
              <a:gd name="connsiteY129" fmla="*/ 3824 h 10000"/>
              <a:gd name="connsiteX130" fmla="*/ 886 w 10000"/>
              <a:gd name="connsiteY130" fmla="*/ 2806 h 10000"/>
              <a:gd name="connsiteX131" fmla="*/ 721 w 10000"/>
              <a:gd name="connsiteY131" fmla="*/ 2524 h 10000"/>
              <a:gd name="connsiteX132" fmla="*/ 625 w 10000"/>
              <a:gd name="connsiteY132" fmla="*/ 2602 h 10000"/>
              <a:gd name="connsiteX133" fmla="*/ 651 w 10000"/>
              <a:gd name="connsiteY133" fmla="*/ 2241 h 10000"/>
              <a:gd name="connsiteX134" fmla="*/ 358 w 10000"/>
              <a:gd name="connsiteY134" fmla="*/ 2069 h 10000"/>
              <a:gd name="connsiteX135" fmla="*/ 416 w 10000"/>
              <a:gd name="connsiteY135" fmla="*/ 1865 h 10000"/>
              <a:gd name="connsiteX136" fmla="*/ 374 w 10000"/>
              <a:gd name="connsiteY136" fmla="*/ 1865 h 10000"/>
              <a:gd name="connsiteX137" fmla="*/ 251 w 10000"/>
              <a:gd name="connsiteY137" fmla="*/ 2069 h 10000"/>
              <a:gd name="connsiteX138" fmla="*/ 304 w 10000"/>
              <a:gd name="connsiteY138" fmla="*/ 1865 h 10000"/>
              <a:gd name="connsiteX139" fmla="*/ 320 w 10000"/>
              <a:gd name="connsiteY139" fmla="*/ 1787 h 10000"/>
              <a:gd name="connsiteX140" fmla="*/ 155 w 10000"/>
              <a:gd name="connsiteY140" fmla="*/ 1959 h 10000"/>
              <a:gd name="connsiteX141" fmla="*/ 155 w 10000"/>
              <a:gd name="connsiteY141" fmla="*/ 940 h 10000"/>
              <a:gd name="connsiteX142" fmla="*/ 43 w 10000"/>
              <a:gd name="connsiteY142" fmla="*/ 862 h 10000"/>
              <a:gd name="connsiteX143" fmla="*/ 0 w 10000"/>
              <a:gd name="connsiteY143" fmla="*/ 1066 h 10000"/>
              <a:gd name="connsiteX144" fmla="*/ 0 w 10000"/>
              <a:gd name="connsiteY144" fmla="*/ 0 h 10000"/>
              <a:gd name="connsiteX0" fmla="*/ 0 w 10000"/>
              <a:gd name="connsiteY0" fmla="*/ 0 h 10000"/>
              <a:gd name="connsiteX1" fmla="*/ 10000 w 10000"/>
              <a:gd name="connsiteY1" fmla="*/ 0 h 10000"/>
              <a:gd name="connsiteX2" fmla="*/ 10000 w 10000"/>
              <a:gd name="connsiteY2" fmla="*/ 5815 h 10000"/>
              <a:gd name="connsiteX3" fmla="*/ 9920 w 10000"/>
              <a:gd name="connsiteY3" fmla="*/ 5658 h 10000"/>
              <a:gd name="connsiteX4" fmla="*/ 9754 w 10000"/>
              <a:gd name="connsiteY4" fmla="*/ 6019 h 10000"/>
              <a:gd name="connsiteX5" fmla="*/ 9712 w 10000"/>
              <a:gd name="connsiteY5" fmla="*/ 6881 h 10000"/>
              <a:gd name="connsiteX6" fmla="*/ 9349 w 10000"/>
              <a:gd name="connsiteY6" fmla="*/ 7398 h 10000"/>
              <a:gd name="connsiteX7" fmla="*/ 9279 w 10000"/>
              <a:gd name="connsiteY7" fmla="*/ 7194 h 10000"/>
              <a:gd name="connsiteX8" fmla="*/ 9253 w 10000"/>
              <a:gd name="connsiteY8" fmla="*/ 7241 h 10000"/>
              <a:gd name="connsiteX9" fmla="*/ 9242 w 10000"/>
              <a:gd name="connsiteY9" fmla="*/ 7602 h 10000"/>
              <a:gd name="connsiteX10" fmla="*/ 9156 w 10000"/>
              <a:gd name="connsiteY10" fmla="*/ 7649 h 10000"/>
              <a:gd name="connsiteX11" fmla="*/ 9034 w 10000"/>
              <a:gd name="connsiteY11" fmla="*/ 7241 h 10000"/>
              <a:gd name="connsiteX12" fmla="*/ 9071 w 10000"/>
              <a:gd name="connsiteY12" fmla="*/ 7085 h 10000"/>
              <a:gd name="connsiteX13" fmla="*/ 9007 w 10000"/>
              <a:gd name="connsiteY13" fmla="*/ 6834 h 10000"/>
              <a:gd name="connsiteX14" fmla="*/ 8825 w 10000"/>
              <a:gd name="connsiteY14" fmla="*/ 7038 h 10000"/>
              <a:gd name="connsiteX15" fmla="*/ 8809 w 10000"/>
              <a:gd name="connsiteY15" fmla="*/ 6912 h 10000"/>
              <a:gd name="connsiteX16" fmla="*/ 8868 w 10000"/>
              <a:gd name="connsiteY16" fmla="*/ 6755 h 10000"/>
              <a:gd name="connsiteX17" fmla="*/ 8836 w 10000"/>
              <a:gd name="connsiteY17" fmla="*/ 6630 h 10000"/>
              <a:gd name="connsiteX18" fmla="*/ 8756 w 10000"/>
              <a:gd name="connsiteY18" fmla="*/ 6708 h 10000"/>
              <a:gd name="connsiteX19" fmla="*/ 8671 w 10000"/>
              <a:gd name="connsiteY19" fmla="*/ 6379 h 10000"/>
              <a:gd name="connsiteX20" fmla="*/ 8697 w 10000"/>
              <a:gd name="connsiteY20" fmla="*/ 6097 h 10000"/>
              <a:gd name="connsiteX21" fmla="*/ 8628 w 10000"/>
              <a:gd name="connsiteY21" fmla="*/ 6176 h 10000"/>
              <a:gd name="connsiteX22" fmla="*/ 8590 w 10000"/>
              <a:gd name="connsiteY22" fmla="*/ 6912 h 10000"/>
              <a:gd name="connsiteX23" fmla="*/ 8436 w 10000"/>
              <a:gd name="connsiteY23" fmla="*/ 6834 h 10000"/>
              <a:gd name="connsiteX24" fmla="*/ 8436 w 10000"/>
              <a:gd name="connsiteY24" fmla="*/ 6787 h 10000"/>
              <a:gd name="connsiteX25" fmla="*/ 8478 w 10000"/>
              <a:gd name="connsiteY25" fmla="*/ 6677 h 10000"/>
              <a:gd name="connsiteX26" fmla="*/ 8478 w 10000"/>
              <a:gd name="connsiteY26" fmla="*/ 6630 h 10000"/>
              <a:gd name="connsiteX27" fmla="*/ 8382 w 10000"/>
              <a:gd name="connsiteY27" fmla="*/ 6505 h 10000"/>
              <a:gd name="connsiteX28" fmla="*/ 8356 w 10000"/>
              <a:gd name="connsiteY28" fmla="*/ 6787 h 10000"/>
              <a:gd name="connsiteX29" fmla="*/ 8409 w 10000"/>
              <a:gd name="connsiteY29" fmla="*/ 7038 h 10000"/>
              <a:gd name="connsiteX30" fmla="*/ 8393 w 10000"/>
              <a:gd name="connsiteY30" fmla="*/ 7038 h 10000"/>
              <a:gd name="connsiteX31" fmla="*/ 8297 w 10000"/>
              <a:gd name="connsiteY31" fmla="*/ 6787 h 10000"/>
              <a:gd name="connsiteX32" fmla="*/ 8254 w 10000"/>
              <a:gd name="connsiteY32" fmla="*/ 6348 h 10000"/>
              <a:gd name="connsiteX33" fmla="*/ 8217 w 10000"/>
              <a:gd name="connsiteY33" fmla="*/ 6348 h 10000"/>
              <a:gd name="connsiteX34" fmla="*/ 8201 w 10000"/>
              <a:gd name="connsiteY34" fmla="*/ 6505 h 10000"/>
              <a:gd name="connsiteX35" fmla="*/ 8115 w 10000"/>
              <a:gd name="connsiteY35" fmla="*/ 6379 h 10000"/>
              <a:gd name="connsiteX36" fmla="*/ 8078 w 10000"/>
              <a:gd name="connsiteY36" fmla="*/ 6583 h 10000"/>
              <a:gd name="connsiteX37" fmla="*/ 8078 w 10000"/>
              <a:gd name="connsiteY37" fmla="*/ 6426 h 10000"/>
              <a:gd name="connsiteX38" fmla="*/ 7939 w 10000"/>
              <a:gd name="connsiteY38" fmla="*/ 6755 h 10000"/>
              <a:gd name="connsiteX39" fmla="*/ 7854 w 10000"/>
              <a:gd name="connsiteY39" fmla="*/ 6755 h 10000"/>
              <a:gd name="connsiteX40" fmla="*/ 7645 w 10000"/>
              <a:gd name="connsiteY40" fmla="*/ 7241 h 10000"/>
              <a:gd name="connsiteX41" fmla="*/ 7603 w 10000"/>
              <a:gd name="connsiteY41" fmla="*/ 7085 h 10000"/>
              <a:gd name="connsiteX42" fmla="*/ 7635 w 10000"/>
              <a:gd name="connsiteY42" fmla="*/ 7398 h 10000"/>
              <a:gd name="connsiteX43" fmla="*/ 7533 w 10000"/>
              <a:gd name="connsiteY43" fmla="*/ 7398 h 10000"/>
              <a:gd name="connsiteX44" fmla="*/ 7453 w 10000"/>
              <a:gd name="connsiteY44" fmla="*/ 8088 h 10000"/>
              <a:gd name="connsiteX45" fmla="*/ 7330 w 10000"/>
              <a:gd name="connsiteY45" fmla="*/ 8292 h 10000"/>
              <a:gd name="connsiteX46" fmla="*/ 7368 w 10000"/>
              <a:gd name="connsiteY46" fmla="*/ 8542 h 10000"/>
              <a:gd name="connsiteX47" fmla="*/ 7341 w 10000"/>
              <a:gd name="connsiteY47" fmla="*/ 8699 h 10000"/>
              <a:gd name="connsiteX48" fmla="*/ 7261 w 10000"/>
              <a:gd name="connsiteY48" fmla="*/ 8589 h 10000"/>
              <a:gd name="connsiteX49" fmla="*/ 7192 w 10000"/>
              <a:gd name="connsiteY49" fmla="*/ 9154 h 10000"/>
              <a:gd name="connsiteX50" fmla="*/ 7160 w 10000"/>
              <a:gd name="connsiteY50" fmla="*/ 9154 h 10000"/>
              <a:gd name="connsiteX51" fmla="*/ 7149 w 10000"/>
              <a:gd name="connsiteY51" fmla="*/ 8903 h 10000"/>
              <a:gd name="connsiteX52" fmla="*/ 7122 w 10000"/>
              <a:gd name="connsiteY52" fmla="*/ 9075 h 10000"/>
              <a:gd name="connsiteX53" fmla="*/ 7090 w 10000"/>
              <a:gd name="connsiteY53" fmla="*/ 9310 h 10000"/>
              <a:gd name="connsiteX54" fmla="*/ 6887 w 10000"/>
              <a:gd name="connsiteY54" fmla="*/ 9310 h 10000"/>
              <a:gd name="connsiteX55" fmla="*/ 6845 w 10000"/>
              <a:gd name="connsiteY55" fmla="*/ 9796 h 10000"/>
              <a:gd name="connsiteX56" fmla="*/ 6818 w 10000"/>
              <a:gd name="connsiteY56" fmla="*/ 9389 h 10000"/>
              <a:gd name="connsiteX57" fmla="*/ 6620 w 10000"/>
              <a:gd name="connsiteY57" fmla="*/ 9592 h 10000"/>
              <a:gd name="connsiteX58" fmla="*/ 6385 w 10000"/>
              <a:gd name="connsiteY58" fmla="*/ 8903 h 10000"/>
              <a:gd name="connsiteX59" fmla="*/ 6385 w 10000"/>
              <a:gd name="connsiteY59" fmla="*/ 9028 h 10000"/>
              <a:gd name="connsiteX60" fmla="*/ 6428 w 10000"/>
              <a:gd name="connsiteY60" fmla="*/ 9154 h 10000"/>
              <a:gd name="connsiteX61" fmla="*/ 6273 w 10000"/>
              <a:gd name="connsiteY61" fmla="*/ 9357 h 10000"/>
              <a:gd name="connsiteX62" fmla="*/ 6316 w 10000"/>
              <a:gd name="connsiteY62" fmla="*/ 9436 h 10000"/>
              <a:gd name="connsiteX63" fmla="*/ 6193 w 10000"/>
              <a:gd name="connsiteY63" fmla="*/ 9592 h 10000"/>
              <a:gd name="connsiteX64" fmla="*/ 6097 w 10000"/>
              <a:gd name="connsiteY64" fmla="*/ 9185 h 10000"/>
              <a:gd name="connsiteX65" fmla="*/ 6054 w 10000"/>
              <a:gd name="connsiteY65" fmla="*/ 9185 h 10000"/>
              <a:gd name="connsiteX66" fmla="*/ 6054 w 10000"/>
              <a:gd name="connsiteY66" fmla="*/ 9483 h 10000"/>
              <a:gd name="connsiteX67" fmla="*/ 5804 w 10000"/>
              <a:gd name="connsiteY67" fmla="*/ 9483 h 10000"/>
              <a:gd name="connsiteX68" fmla="*/ 5900 w 10000"/>
              <a:gd name="connsiteY68" fmla="*/ 9843 h 10000"/>
              <a:gd name="connsiteX69" fmla="*/ 5889 w 10000"/>
              <a:gd name="connsiteY69" fmla="*/ 10000 h 10000"/>
              <a:gd name="connsiteX70" fmla="*/ 5419 w 10000"/>
              <a:gd name="connsiteY70" fmla="*/ 9843 h 10000"/>
              <a:gd name="connsiteX71" fmla="*/ 5350 w 10000"/>
              <a:gd name="connsiteY71" fmla="*/ 9436 h 10000"/>
              <a:gd name="connsiteX72" fmla="*/ 5222 w 10000"/>
              <a:gd name="connsiteY72" fmla="*/ 9718 h 10000"/>
              <a:gd name="connsiteX73" fmla="*/ 5179 w 10000"/>
              <a:gd name="connsiteY73" fmla="*/ 9592 h 10000"/>
              <a:gd name="connsiteX74" fmla="*/ 5195 w 10000"/>
              <a:gd name="connsiteY74" fmla="*/ 9279 h 10000"/>
              <a:gd name="connsiteX75" fmla="*/ 5099 w 10000"/>
              <a:gd name="connsiteY75" fmla="*/ 9639 h 10000"/>
              <a:gd name="connsiteX76" fmla="*/ 5056 w 10000"/>
              <a:gd name="connsiteY76" fmla="*/ 9592 h 10000"/>
              <a:gd name="connsiteX77" fmla="*/ 5003 w 10000"/>
              <a:gd name="connsiteY77" fmla="*/ 9154 h 10000"/>
              <a:gd name="connsiteX78" fmla="*/ 4987 w 10000"/>
              <a:gd name="connsiteY78" fmla="*/ 9154 h 10000"/>
              <a:gd name="connsiteX79" fmla="*/ 4987 w 10000"/>
              <a:gd name="connsiteY79" fmla="*/ 9357 h 10000"/>
              <a:gd name="connsiteX80" fmla="*/ 5029 w 10000"/>
              <a:gd name="connsiteY80" fmla="*/ 9436 h 10000"/>
              <a:gd name="connsiteX81" fmla="*/ 5013 w 10000"/>
              <a:gd name="connsiteY81" fmla="*/ 9436 h 10000"/>
              <a:gd name="connsiteX82" fmla="*/ 4864 w 10000"/>
              <a:gd name="connsiteY82" fmla="*/ 8981 h 10000"/>
              <a:gd name="connsiteX83" fmla="*/ 4682 w 10000"/>
              <a:gd name="connsiteY83" fmla="*/ 9107 h 10000"/>
              <a:gd name="connsiteX84" fmla="*/ 4613 w 10000"/>
              <a:gd name="connsiteY84" fmla="*/ 9561 h 10000"/>
              <a:gd name="connsiteX85" fmla="*/ 4212 w 10000"/>
              <a:gd name="connsiteY85" fmla="*/ 9075 h 10000"/>
              <a:gd name="connsiteX86" fmla="*/ 4239 w 10000"/>
              <a:gd name="connsiteY86" fmla="*/ 9279 h 10000"/>
              <a:gd name="connsiteX87" fmla="*/ 4196 w 10000"/>
              <a:gd name="connsiteY87" fmla="*/ 9279 h 10000"/>
              <a:gd name="connsiteX88" fmla="*/ 4143 w 10000"/>
              <a:gd name="connsiteY88" fmla="*/ 9028 h 10000"/>
              <a:gd name="connsiteX89" fmla="*/ 4015 w 10000"/>
              <a:gd name="connsiteY89" fmla="*/ 9075 h 10000"/>
              <a:gd name="connsiteX90" fmla="*/ 4004 w 10000"/>
              <a:gd name="connsiteY90" fmla="*/ 8777 h 10000"/>
              <a:gd name="connsiteX91" fmla="*/ 3876 w 10000"/>
              <a:gd name="connsiteY91" fmla="*/ 8777 h 10000"/>
              <a:gd name="connsiteX92" fmla="*/ 3684 w 10000"/>
              <a:gd name="connsiteY92" fmla="*/ 7774 h 10000"/>
              <a:gd name="connsiteX93" fmla="*/ 3673 w 10000"/>
              <a:gd name="connsiteY93" fmla="*/ 7774 h 10000"/>
              <a:gd name="connsiteX94" fmla="*/ 3673 w 10000"/>
              <a:gd name="connsiteY94" fmla="*/ 7884 h 10000"/>
              <a:gd name="connsiteX95" fmla="*/ 3700 w 10000"/>
              <a:gd name="connsiteY95" fmla="*/ 8056 h 10000"/>
              <a:gd name="connsiteX96" fmla="*/ 3833 w 10000"/>
              <a:gd name="connsiteY96" fmla="*/ 6875 h 10000"/>
              <a:gd name="connsiteX97" fmla="*/ 3615 w 10000"/>
              <a:gd name="connsiteY97" fmla="*/ 8009 h 10000"/>
              <a:gd name="connsiteX98" fmla="*/ 3750 w 10000"/>
              <a:gd name="connsiteY98" fmla="*/ 6250 h 10000"/>
              <a:gd name="connsiteX99" fmla="*/ 3631 w 10000"/>
              <a:gd name="connsiteY99" fmla="*/ 6348 h 10000"/>
              <a:gd name="connsiteX100" fmla="*/ 3615 w 10000"/>
              <a:gd name="connsiteY100" fmla="*/ 6348 h 10000"/>
              <a:gd name="connsiteX101" fmla="*/ 3465 w 10000"/>
              <a:gd name="connsiteY101" fmla="*/ 6379 h 10000"/>
              <a:gd name="connsiteX102" fmla="*/ 3406 w 10000"/>
              <a:gd name="connsiteY102" fmla="*/ 5893 h 10000"/>
              <a:gd name="connsiteX103" fmla="*/ 3198 w 10000"/>
              <a:gd name="connsiteY103" fmla="*/ 5815 h 10000"/>
              <a:gd name="connsiteX104" fmla="*/ 3091 w 10000"/>
              <a:gd name="connsiteY104" fmla="*/ 5862 h 10000"/>
              <a:gd name="connsiteX105" fmla="*/ 3006 w 10000"/>
              <a:gd name="connsiteY105" fmla="*/ 5533 h 10000"/>
              <a:gd name="connsiteX106" fmla="*/ 2990 w 10000"/>
              <a:gd name="connsiteY106" fmla="*/ 5533 h 10000"/>
              <a:gd name="connsiteX107" fmla="*/ 2936 w 10000"/>
              <a:gd name="connsiteY107" fmla="*/ 5972 h 10000"/>
              <a:gd name="connsiteX108" fmla="*/ 2910 w 10000"/>
              <a:gd name="connsiteY108" fmla="*/ 5940 h 10000"/>
              <a:gd name="connsiteX109" fmla="*/ 2851 w 10000"/>
              <a:gd name="connsiteY109" fmla="*/ 5204 h 10000"/>
              <a:gd name="connsiteX110" fmla="*/ 2840 w 10000"/>
              <a:gd name="connsiteY110" fmla="*/ 5204 h 10000"/>
              <a:gd name="connsiteX111" fmla="*/ 2840 w 10000"/>
              <a:gd name="connsiteY111" fmla="*/ 5408 h 10000"/>
              <a:gd name="connsiteX112" fmla="*/ 2798 w 10000"/>
              <a:gd name="connsiteY112" fmla="*/ 5282 h 10000"/>
              <a:gd name="connsiteX113" fmla="*/ 2814 w 10000"/>
              <a:gd name="connsiteY113" fmla="*/ 4796 h 10000"/>
              <a:gd name="connsiteX114" fmla="*/ 2563 w 10000"/>
              <a:gd name="connsiteY114" fmla="*/ 4671 h 10000"/>
              <a:gd name="connsiteX115" fmla="*/ 2440 w 10000"/>
              <a:gd name="connsiteY115" fmla="*/ 4922 h 10000"/>
              <a:gd name="connsiteX116" fmla="*/ 2023 w 10000"/>
              <a:gd name="connsiteY116" fmla="*/ 3574 h 10000"/>
              <a:gd name="connsiteX117" fmla="*/ 2034 w 10000"/>
              <a:gd name="connsiteY117" fmla="*/ 3777 h 10000"/>
              <a:gd name="connsiteX118" fmla="*/ 1815 w 10000"/>
              <a:gd name="connsiteY118" fmla="*/ 3668 h 10000"/>
              <a:gd name="connsiteX119" fmla="*/ 1815 w 10000"/>
              <a:gd name="connsiteY119" fmla="*/ 3542 h 10000"/>
              <a:gd name="connsiteX120" fmla="*/ 1842 w 10000"/>
              <a:gd name="connsiteY120" fmla="*/ 3166 h 10000"/>
              <a:gd name="connsiteX121" fmla="*/ 1773 w 10000"/>
              <a:gd name="connsiteY121" fmla="*/ 2931 h 10000"/>
              <a:gd name="connsiteX122" fmla="*/ 1580 w 10000"/>
              <a:gd name="connsiteY122" fmla="*/ 2727 h 10000"/>
              <a:gd name="connsiteX123" fmla="*/ 1468 w 10000"/>
              <a:gd name="connsiteY123" fmla="*/ 2884 h 10000"/>
              <a:gd name="connsiteX124" fmla="*/ 1468 w 10000"/>
              <a:gd name="connsiteY124" fmla="*/ 3495 h 10000"/>
              <a:gd name="connsiteX125" fmla="*/ 1442 w 10000"/>
              <a:gd name="connsiteY125" fmla="*/ 3542 h 10000"/>
              <a:gd name="connsiteX126" fmla="*/ 1383 w 10000"/>
              <a:gd name="connsiteY126" fmla="*/ 3542 h 10000"/>
              <a:gd name="connsiteX127" fmla="*/ 1233 w 10000"/>
              <a:gd name="connsiteY127" fmla="*/ 3088 h 10000"/>
              <a:gd name="connsiteX128" fmla="*/ 1095 w 10000"/>
              <a:gd name="connsiteY128" fmla="*/ 3871 h 10000"/>
              <a:gd name="connsiteX129" fmla="*/ 1041 w 10000"/>
              <a:gd name="connsiteY129" fmla="*/ 3824 h 10000"/>
              <a:gd name="connsiteX130" fmla="*/ 886 w 10000"/>
              <a:gd name="connsiteY130" fmla="*/ 2806 h 10000"/>
              <a:gd name="connsiteX131" fmla="*/ 721 w 10000"/>
              <a:gd name="connsiteY131" fmla="*/ 2524 h 10000"/>
              <a:gd name="connsiteX132" fmla="*/ 625 w 10000"/>
              <a:gd name="connsiteY132" fmla="*/ 2602 h 10000"/>
              <a:gd name="connsiteX133" fmla="*/ 651 w 10000"/>
              <a:gd name="connsiteY133" fmla="*/ 2241 h 10000"/>
              <a:gd name="connsiteX134" fmla="*/ 358 w 10000"/>
              <a:gd name="connsiteY134" fmla="*/ 2069 h 10000"/>
              <a:gd name="connsiteX135" fmla="*/ 416 w 10000"/>
              <a:gd name="connsiteY135" fmla="*/ 1865 h 10000"/>
              <a:gd name="connsiteX136" fmla="*/ 374 w 10000"/>
              <a:gd name="connsiteY136" fmla="*/ 1865 h 10000"/>
              <a:gd name="connsiteX137" fmla="*/ 251 w 10000"/>
              <a:gd name="connsiteY137" fmla="*/ 2069 h 10000"/>
              <a:gd name="connsiteX138" fmla="*/ 304 w 10000"/>
              <a:gd name="connsiteY138" fmla="*/ 1865 h 10000"/>
              <a:gd name="connsiteX139" fmla="*/ 320 w 10000"/>
              <a:gd name="connsiteY139" fmla="*/ 1787 h 10000"/>
              <a:gd name="connsiteX140" fmla="*/ 155 w 10000"/>
              <a:gd name="connsiteY140" fmla="*/ 1959 h 10000"/>
              <a:gd name="connsiteX141" fmla="*/ 155 w 10000"/>
              <a:gd name="connsiteY141" fmla="*/ 940 h 10000"/>
              <a:gd name="connsiteX142" fmla="*/ 43 w 10000"/>
              <a:gd name="connsiteY142" fmla="*/ 862 h 10000"/>
              <a:gd name="connsiteX143" fmla="*/ 0 w 10000"/>
              <a:gd name="connsiteY143" fmla="*/ 1066 h 10000"/>
              <a:gd name="connsiteX144" fmla="*/ 0 w 10000"/>
              <a:gd name="connsiteY144" fmla="*/ 0 h 10000"/>
              <a:gd name="connsiteX0" fmla="*/ 0 w 10000"/>
              <a:gd name="connsiteY0" fmla="*/ 0 h 10000"/>
              <a:gd name="connsiteX1" fmla="*/ 10000 w 10000"/>
              <a:gd name="connsiteY1" fmla="*/ 0 h 10000"/>
              <a:gd name="connsiteX2" fmla="*/ 10000 w 10000"/>
              <a:gd name="connsiteY2" fmla="*/ 5815 h 10000"/>
              <a:gd name="connsiteX3" fmla="*/ 9920 w 10000"/>
              <a:gd name="connsiteY3" fmla="*/ 5658 h 10000"/>
              <a:gd name="connsiteX4" fmla="*/ 9754 w 10000"/>
              <a:gd name="connsiteY4" fmla="*/ 6019 h 10000"/>
              <a:gd name="connsiteX5" fmla="*/ 9712 w 10000"/>
              <a:gd name="connsiteY5" fmla="*/ 6881 h 10000"/>
              <a:gd name="connsiteX6" fmla="*/ 9349 w 10000"/>
              <a:gd name="connsiteY6" fmla="*/ 7398 h 10000"/>
              <a:gd name="connsiteX7" fmla="*/ 9279 w 10000"/>
              <a:gd name="connsiteY7" fmla="*/ 7194 h 10000"/>
              <a:gd name="connsiteX8" fmla="*/ 9253 w 10000"/>
              <a:gd name="connsiteY8" fmla="*/ 7241 h 10000"/>
              <a:gd name="connsiteX9" fmla="*/ 9242 w 10000"/>
              <a:gd name="connsiteY9" fmla="*/ 7602 h 10000"/>
              <a:gd name="connsiteX10" fmla="*/ 9156 w 10000"/>
              <a:gd name="connsiteY10" fmla="*/ 7649 h 10000"/>
              <a:gd name="connsiteX11" fmla="*/ 9034 w 10000"/>
              <a:gd name="connsiteY11" fmla="*/ 7241 h 10000"/>
              <a:gd name="connsiteX12" fmla="*/ 9071 w 10000"/>
              <a:gd name="connsiteY12" fmla="*/ 7085 h 10000"/>
              <a:gd name="connsiteX13" fmla="*/ 9007 w 10000"/>
              <a:gd name="connsiteY13" fmla="*/ 6834 h 10000"/>
              <a:gd name="connsiteX14" fmla="*/ 8825 w 10000"/>
              <a:gd name="connsiteY14" fmla="*/ 7038 h 10000"/>
              <a:gd name="connsiteX15" fmla="*/ 8809 w 10000"/>
              <a:gd name="connsiteY15" fmla="*/ 6912 h 10000"/>
              <a:gd name="connsiteX16" fmla="*/ 8868 w 10000"/>
              <a:gd name="connsiteY16" fmla="*/ 6755 h 10000"/>
              <a:gd name="connsiteX17" fmla="*/ 8836 w 10000"/>
              <a:gd name="connsiteY17" fmla="*/ 6630 h 10000"/>
              <a:gd name="connsiteX18" fmla="*/ 8756 w 10000"/>
              <a:gd name="connsiteY18" fmla="*/ 6708 h 10000"/>
              <a:gd name="connsiteX19" fmla="*/ 8671 w 10000"/>
              <a:gd name="connsiteY19" fmla="*/ 6379 h 10000"/>
              <a:gd name="connsiteX20" fmla="*/ 8697 w 10000"/>
              <a:gd name="connsiteY20" fmla="*/ 6097 h 10000"/>
              <a:gd name="connsiteX21" fmla="*/ 8628 w 10000"/>
              <a:gd name="connsiteY21" fmla="*/ 6176 h 10000"/>
              <a:gd name="connsiteX22" fmla="*/ 8590 w 10000"/>
              <a:gd name="connsiteY22" fmla="*/ 6912 h 10000"/>
              <a:gd name="connsiteX23" fmla="*/ 8436 w 10000"/>
              <a:gd name="connsiteY23" fmla="*/ 6834 h 10000"/>
              <a:gd name="connsiteX24" fmla="*/ 8436 w 10000"/>
              <a:gd name="connsiteY24" fmla="*/ 6787 h 10000"/>
              <a:gd name="connsiteX25" fmla="*/ 8478 w 10000"/>
              <a:gd name="connsiteY25" fmla="*/ 6677 h 10000"/>
              <a:gd name="connsiteX26" fmla="*/ 8478 w 10000"/>
              <a:gd name="connsiteY26" fmla="*/ 6630 h 10000"/>
              <a:gd name="connsiteX27" fmla="*/ 8382 w 10000"/>
              <a:gd name="connsiteY27" fmla="*/ 6505 h 10000"/>
              <a:gd name="connsiteX28" fmla="*/ 8356 w 10000"/>
              <a:gd name="connsiteY28" fmla="*/ 6787 h 10000"/>
              <a:gd name="connsiteX29" fmla="*/ 8409 w 10000"/>
              <a:gd name="connsiteY29" fmla="*/ 7038 h 10000"/>
              <a:gd name="connsiteX30" fmla="*/ 8393 w 10000"/>
              <a:gd name="connsiteY30" fmla="*/ 7038 h 10000"/>
              <a:gd name="connsiteX31" fmla="*/ 8297 w 10000"/>
              <a:gd name="connsiteY31" fmla="*/ 6787 h 10000"/>
              <a:gd name="connsiteX32" fmla="*/ 8254 w 10000"/>
              <a:gd name="connsiteY32" fmla="*/ 6348 h 10000"/>
              <a:gd name="connsiteX33" fmla="*/ 8217 w 10000"/>
              <a:gd name="connsiteY33" fmla="*/ 6348 h 10000"/>
              <a:gd name="connsiteX34" fmla="*/ 8201 w 10000"/>
              <a:gd name="connsiteY34" fmla="*/ 6505 h 10000"/>
              <a:gd name="connsiteX35" fmla="*/ 8115 w 10000"/>
              <a:gd name="connsiteY35" fmla="*/ 6379 h 10000"/>
              <a:gd name="connsiteX36" fmla="*/ 8078 w 10000"/>
              <a:gd name="connsiteY36" fmla="*/ 6583 h 10000"/>
              <a:gd name="connsiteX37" fmla="*/ 8078 w 10000"/>
              <a:gd name="connsiteY37" fmla="*/ 6426 h 10000"/>
              <a:gd name="connsiteX38" fmla="*/ 7939 w 10000"/>
              <a:gd name="connsiteY38" fmla="*/ 6755 h 10000"/>
              <a:gd name="connsiteX39" fmla="*/ 7854 w 10000"/>
              <a:gd name="connsiteY39" fmla="*/ 6755 h 10000"/>
              <a:gd name="connsiteX40" fmla="*/ 7645 w 10000"/>
              <a:gd name="connsiteY40" fmla="*/ 7241 h 10000"/>
              <a:gd name="connsiteX41" fmla="*/ 7603 w 10000"/>
              <a:gd name="connsiteY41" fmla="*/ 7085 h 10000"/>
              <a:gd name="connsiteX42" fmla="*/ 7635 w 10000"/>
              <a:gd name="connsiteY42" fmla="*/ 7398 h 10000"/>
              <a:gd name="connsiteX43" fmla="*/ 7533 w 10000"/>
              <a:gd name="connsiteY43" fmla="*/ 7398 h 10000"/>
              <a:gd name="connsiteX44" fmla="*/ 7453 w 10000"/>
              <a:gd name="connsiteY44" fmla="*/ 8088 h 10000"/>
              <a:gd name="connsiteX45" fmla="*/ 7330 w 10000"/>
              <a:gd name="connsiteY45" fmla="*/ 8292 h 10000"/>
              <a:gd name="connsiteX46" fmla="*/ 7368 w 10000"/>
              <a:gd name="connsiteY46" fmla="*/ 8542 h 10000"/>
              <a:gd name="connsiteX47" fmla="*/ 7341 w 10000"/>
              <a:gd name="connsiteY47" fmla="*/ 8699 h 10000"/>
              <a:gd name="connsiteX48" fmla="*/ 7261 w 10000"/>
              <a:gd name="connsiteY48" fmla="*/ 8589 h 10000"/>
              <a:gd name="connsiteX49" fmla="*/ 7192 w 10000"/>
              <a:gd name="connsiteY49" fmla="*/ 9154 h 10000"/>
              <a:gd name="connsiteX50" fmla="*/ 7160 w 10000"/>
              <a:gd name="connsiteY50" fmla="*/ 9154 h 10000"/>
              <a:gd name="connsiteX51" fmla="*/ 7149 w 10000"/>
              <a:gd name="connsiteY51" fmla="*/ 8903 h 10000"/>
              <a:gd name="connsiteX52" fmla="*/ 7122 w 10000"/>
              <a:gd name="connsiteY52" fmla="*/ 9075 h 10000"/>
              <a:gd name="connsiteX53" fmla="*/ 7090 w 10000"/>
              <a:gd name="connsiteY53" fmla="*/ 9310 h 10000"/>
              <a:gd name="connsiteX54" fmla="*/ 6887 w 10000"/>
              <a:gd name="connsiteY54" fmla="*/ 9310 h 10000"/>
              <a:gd name="connsiteX55" fmla="*/ 6845 w 10000"/>
              <a:gd name="connsiteY55" fmla="*/ 9796 h 10000"/>
              <a:gd name="connsiteX56" fmla="*/ 6818 w 10000"/>
              <a:gd name="connsiteY56" fmla="*/ 9389 h 10000"/>
              <a:gd name="connsiteX57" fmla="*/ 6620 w 10000"/>
              <a:gd name="connsiteY57" fmla="*/ 9592 h 10000"/>
              <a:gd name="connsiteX58" fmla="*/ 6385 w 10000"/>
              <a:gd name="connsiteY58" fmla="*/ 8903 h 10000"/>
              <a:gd name="connsiteX59" fmla="*/ 6385 w 10000"/>
              <a:gd name="connsiteY59" fmla="*/ 9028 h 10000"/>
              <a:gd name="connsiteX60" fmla="*/ 6428 w 10000"/>
              <a:gd name="connsiteY60" fmla="*/ 9154 h 10000"/>
              <a:gd name="connsiteX61" fmla="*/ 6273 w 10000"/>
              <a:gd name="connsiteY61" fmla="*/ 9357 h 10000"/>
              <a:gd name="connsiteX62" fmla="*/ 6316 w 10000"/>
              <a:gd name="connsiteY62" fmla="*/ 9436 h 10000"/>
              <a:gd name="connsiteX63" fmla="*/ 6193 w 10000"/>
              <a:gd name="connsiteY63" fmla="*/ 9592 h 10000"/>
              <a:gd name="connsiteX64" fmla="*/ 6097 w 10000"/>
              <a:gd name="connsiteY64" fmla="*/ 9185 h 10000"/>
              <a:gd name="connsiteX65" fmla="*/ 6054 w 10000"/>
              <a:gd name="connsiteY65" fmla="*/ 9185 h 10000"/>
              <a:gd name="connsiteX66" fmla="*/ 6054 w 10000"/>
              <a:gd name="connsiteY66" fmla="*/ 9483 h 10000"/>
              <a:gd name="connsiteX67" fmla="*/ 5804 w 10000"/>
              <a:gd name="connsiteY67" fmla="*/ 9483 h 10000"/>
              <a:gd name="connsiteX68" fmla="*/ 5900 w 10000"/>
              <a:gd name="connsiteY68" fmla="*/ 9843 h 10000"/>
              <a:gd name="connsiteX69" fmla="*/ 5889 w 10000"/>
              <a:gd name="connsiteY69" fmla="*/ 10000 h 10000"/>
              <a:gd name="connsiteX70" fmla="*/ 5419 w 10000"/>
              <a:gd name="connsiteY70" fmla="*/ 9843 h 10000"/>
              <a:gd name="connsiteX71" fmla="*/ 5350 w 10000"/>
              <a:gd name="connsiteY71" fmla="*/ 9436 h 10000"/>
              <a:gd name="connsiteX72" fmla="*/ 5222 w 10000"/>
              <a:gd name="connsiteY72" fmla="*/ 9718 h 10000"/>
              <a:gd name="connsiteX73" fmla="*/ 5179 w 10000"/>
              <a:gd name="connsiteY73" fmla="*/ 9592 h 10000"/>
              <a:gd name="connsiteX74" fmla="*/ 5195 w 10000"/>
              <a:gd name="connsiteY74" fmla="*/ 9279 h 10000"/>
              <a:gd name="connsiteX75" fmla="*/ 5099 w 10000"/>
              <a:gd name="connsiteY75" fmla="*/ 9639 h 10000"/>
              <a:gd name="connsiteX76" fmla="*/ 5056 w 10000"/>
              <a:gd name="connsiteY76" fmla="*/ 9592 h 10000"/>
              <a:gd name="connsiteX77" fmla="*/ 5003 w 10000"/>
              <a:gd name="connsiteY77" fmla="*/ 9154 h 10000"/>
              <a:gd name="connsiteX78" fmla="*/ 4987 w 10000"/>
              <a:gd name="connsiteY78" fmla="*/ 9154 h 10000"/>
              <a:gd name="connsiteX79" fmla="*/ 4987 w 10000"/>
              <a:gd name="connsiteY79" fmla="*/ 9357 h 10000"/>
              <a:gd name="connsiteX80" fmla="*/ 5029 w 10000"/>
              <a:gd name="connsiteY80" fmla="*/ 9436 h 10000"/>
              <a:gd name="connsiteX81" fmla="*/ 5013 w 10000"/>
              <a:gd name="connsiteY81" fmla="*/ 9436 h 10000"/>
              <a:gd name="connsiteX82" fmla="*/ 4864 w 10000"/>
              <a:gd name="connsiteY82" fmla="*/ 8981 h 10000"/>
              <a:gd name="connsiteX83" fmla="*/ 4682 w 10000"/>
              <a:gd name="connsiteY83" fmla="*/ 9107 h 10000"/>
              <a:gd name="connsiteX84" fmla="*/ 4613 w 10000"/>
              <a:gd name="connsiteY84" fmla="*/ 9561 h 10000"/>
              <a:gd name="connsiteX85" fmla="*/ 4212 w 10000"/>
              <a:gd name="connsiteY85" fmla="*/ 9075 h 10000"/>
              <a:gd name="connsiteX86" fmla="*/ 4239 w 10000"/>
              <a:gd name="connsiteY86" fmla="*/ 9279 h 10000"/>
              <a:gd name="connsiteX87" fmla="*/ 4196 w 10000"/>
              <a:gd name="connsiteY87" fmla="*/ 9279 h 10000"/>
              <a:gd name="connsiteX88" fmla="*/ 4143 w 10000"/>
              <a:gd name="connsiteY88" fmla="*/ 9028 h 10000"/>
              <a:gd name="connsiteX89" fmla="*/ 4015 w 10000"/>
              <a:gd name="connsiteY89" fmla="*/ 9075 h 10000"/>
              <a:gd name="connsiteX90" fmla="*/ 4004 w 10000"/>
              <a:gd name="connsiteY90" fmla="*/ 8777 h 10000"/>
              <a:gd name="connsiteX91" fmla="*/ 3876 w 10000"/>
              <a:gd name="connsiteY91" fmla="*/ 8777 h 10000"/>
              <a:gd name="connsiteX92" fmla="*/ 3684 w 10000"/>
              <a:gd name="connsiteY92" fmla="*/ 7774 h 10000"/>
              <a:gd name="connsiteX93" fmla="*/ 3673 w 10000"/>
              <a:gd name="connsiteY93" fmla="*/ 7774 h 10000"/>
              <a:gd name="connsiteX94" fmla="*/ 3673 w 10000"/>
              <a:gd name="connsiteY94" fmla="*/ 7884 h 10000"/>
              <a:gd name="connsiteX95" fmla="*/ 3700 w 10000"/>
              <a:gd name="connsiteY95" fmla="*/ 8056 h 10000"/>
              <a:gd name="connsiteX96" fmla="*/ 3833 w 10000"/>
              <a:gd name="connsiteY96" fmla="*/ 6875 h 10000"/>
              <a:gd name="connsiteX97" fmla="*/ 3719 w 10000"/>
              <a:gd name="connsiteY97" fmla="*/ 6954 h 10000"/>
              <a:gd name="connsiteX98" fmla="*/ 3750 w 10000"/>
              <a:gd name="connsiteY98" fmla="*/ 6250 h 10000"/>
              <a:gd name="connsiteX99" fmla="*/ 3631 w 10000"/>
              <a:gd name="connsiteY99" fmla="*/ 6348 h 10000"/>
              <a:gd name="connsiteX100" fmla="*/ 3615 w 10000"/>
              <a:gd name="connsiteY100" fmla="*/ 6348 h 10000"/>
              <a:gd name="connsiteX101" fmla="*/ 3465 w 10000"/>
              <a:gd name="connsiteY101" fmla="*/ 6379 h 10000"/>
              <a:gd name="connsiteX102" fmla="*/ 3406 w 10000"/>
              <a:gd name="connsiteY102" fmla="*/ 5893 h 10000"/>
              <a:gd name="connsiteX103" fmla="*/ 3198 w 10000"/>
              <a:gd name="connsiteY103" fmla="*/ 5815 h 10000"/>
              <a:gd name="connsiteX104" fmla="*/ 3091 w 10000"/>
              <a:gd name="connsiteY104" fmla="*/ 5862 h 10000"/>
              <a:gd name="connsiteX105" fmla="*/ 3006 w 10000"/>
              <a:gd name="connsiteY105" fmla="*/ 5533 h 10000"/>
              <a:gd name="connsiteX106" fmla="*/ 2990 w 10000"/>
              <a:gd name="connsiteY106" fmla="*/ 5533 h 10000"/>
              <a:gd name="connsiteX107" fmla="*/ 2936 w 10000"/>
              <a:gd name="connsiteY107" fmla="*/ 5972 h 10000"/>
              <a:gd name="connsiteX108" fmla="*/ 2910 w 10000"/>
              <a:gd name="connsiteY108" fmla="*/ 5940 h 10000"/>
              <a:gd name="connsiteX109" fmla="*/ 2851 w 10000"/>
              <a:gd name="connsiteY109" fmla="*/ 5204 h 10000"/>
              <a:gd name="connsiteX110" fmla="*/ 2840 w 10000"/>
              <a:gd name="connsiteY110" fmla="*/ 5204 h 10000"/>
              <a:gd name="connsiteX111" fmla="*/ 2840 w 10000"/>
              <a:gd name="connsiteY111" fmla="*/ 5408 h 10000"/>
              <a:gd name="connsiteX112" fmla="*/ 2798 w 10000"/>
              <a:gd name="connsiteY112" fmla="*/ 5282 h 10000"/>
              <a:gd name="connsiteX113" fmla="*/ 2814 w 10000"/>
              <a:gd name="connsiteY113" fmla="*/ 4796 h 10000"/>
              <a:gd name="connsiteX114" fmla="*/ 2563 w 10000"/>
              <a:gd name="connsiteY114" fmla="*/ 4671 h 10000"/>
              <a:gd name="connsiteX115" fmla="*/ 2440 w 10000"/>
              <a:gd name="connsiteY115" fmla="*/ 4922 h 10000"/>
              <a:gd name="connsiteX116" fmla="*/ 2023 w 10000"/>
              <a:gd name="connsiteY116" fmla="*/ 3574 h 10000"/>
              <a:gd name="connsiteX117" fmla="*/ 2034 w 10000"/>
              <a:gd name="connsiteY117" fmla="*/ 3777 h 10000"/>
              <a:gd name="connsiteX118" fmla="*/ 1815 w 10000"/>
              <a:gd name="connsiteY118" fmla="*/ 3668 h 10000"/>
              <a:gd name="connsiteX119" fmla="*/ 1815 w 10000"/>
              <a:gd name="connsiteY119" fmla="*/ 3542 h 10000"/>
              <a:gd name="connsiteX120" fmla="*/ 1842 w 10000"/>
              <a:gd name="connsiteY120" fmla="*/ 3166 h 10000"/>
              <a:gd name="connsiteX121" fmla="*/ 1773 w 10000"/>
              <a:gd name="connsiteY121" fmla="*/ 2931 h 10000"/>
              <a:gd name="connsiteX122" fmla="*/ 1580 w 10000"/>
              <a:gd name="connsiteY122" fmla="*/ 2727 h 10000"/>
              <a:gd name="connsiteX123" fmla="*/ 1468 w 10000"/>
              <a:gd name="connsiteY123" fmla="*/ 2884 h 10000"/>
              <a:gd name="connsiteX124" fmla="*/ 1468 w 10000"/>
              <a:gd name="connsiteY124" fmla="*/ 3495 h 10000"/>
              <a:gd name="connsiteX125" fmla="*/ 1442 w 10000"/>
              <a:gd name="connsiteY125" fmla="*/ 3542 h 10000"/>
              <a:gd name="connsiteX126" fmla="*/ 1383 w 10000"/>
              <a:gd name="connsiteY126" fmla="*/ 3542 h 10000"/>
              <a:gd name="connsiteX127" fmla="*/ 1233 w 10000"/>
              <a:gd name="connsiteY127" fmla="*/ 3088 h 10000"/>
              <a:gd name="connsiteX128" fmla="*/ 1095 w 10000"/>
              <a:gd name="connsiteY128" fmla="*/ 3871 h 10000"/>
              <a:gd name="connsiteX129" fmla="*/ 1041 w 10000"/>
              <a:gd name="connsiteY129" fmla="*/ 3824 h 10000"/>
              <a:gd name="connsiteX130" fmla="*/ 886 w 10000"/>
              <a:gd name="connsiteY130" fmla="*/ 2806 h 10000"/>
              <a:gd name="connsiteX131" fmla="*/ 721 w 10000"/>
              <a:gd name="connsiteY131" fmla="*/ 2524 h 10000"/>
              <a:gd name="connsiteX132" fmla="*/ 625 w 10000"/>
              <a:gd name="connsiteY132" fmla="*/ 2602 h 10000"/>
              <a:gd name="connsiteX133" fmla="*/ 651 w 10000"/>
              <a:gd name="connsiteY133" fmla="*/ 2241 h 10000"/>
              <a:gd name="connsiteX134" fmla="*/ 358 w 10000"/>
              <a:gd name="connsiteY134" fmla="*/ 2069 h 10000"/>
              <a:gd name="connsiteX135" fmla="*/ 416 w 10000"/>
              <a:gd name="connsiteY135" fmla="*/ 1865 h 10000"/>
              <a:gd name="connsiteX136" fmla="*/ 374 w 10000"/>
              <a:gd name="connsiteY136" fmla="*/ 1865 h 10000"/>
              <a:gd name="connsiteX137" fmla="*/ 251 w 10000"/>
              <a:gd name="connsiteY137" fmla="*/ 2069 h 10000"/>
              <a:gd name="connsiteX138" fmla="*/ 304 w 10000"/>
              <a:gd name="connsiteY138" fmla="*/ 1865 h 10000"/>
              <a:gd name="connsiteX139" fmla="*/ 320 w 10000"/>
              <a:gd name="connsiteY139" fmla="*/ 1787 h 10000"/>
              <a:gd name="connsiteX140" fmla="*/ 155 w 10000"/>
              <a:gd name="connsiteY140" fmla="*/ 1959 h 10000"/>
              <a:gd name="connsiteX141" fmla="*/ 155 w 10000"/>
              <a:gd name="connsiteY141" fmla="*/ 940 h 10000"/>
              <a:gd name="connsiteX142" fmla="*/ 43 w 10000"/>
              <a:gd name="connsiteY142" fmla="*/ 862 h 10000"/>
              <a:gd name="connsiteX143" fmla="*/ 0 w 10000"/>
              <a:gd name="connsiteY143" fmla="*/ 1066 h 10000"/>
              <a:gd name="connsiteX144" fmla="*/ 0 w 10000"/>
              <a:gd name="connsiteY144" fmla="*/ 0 h 10000"/>
              <a:gd name="connsiteX0" fmla="*/ 0 w 10000"/>
              <a:gd name="connsiteY0" fmla="*/ 0 h 10000"/>
              <a:gd name="connsiteX1" fmla="*/ 10000 w 10000"/>
              <a:gd name="connsiteY1" fmla="*/ 0 h 10000"/>
              <a:gd name="connsiteX2" fmla="*/ 10000 w 10000"/>
              <a:gd name="connsiteY2" fmla="*/ 5815 h 10000"/>
              <a:gd name="connsiteX3" fmla="*/ 9920 w 10000"/>
              <a:gd name="connsiteY3" fmla="*/ 5658 h 10000"/>
              <a:gd name="connsiteX4" fmla="*/ 9754 w 10000"/>
              <a:gd name="connsiteY4" fmla="*/ 6019 h 10000"/>
              <a:gd name="connsiteX5" fmla="*/ 9712 w 10000"/>
              <a:gd name="connsiteY5" fmla="*/ 6881 h 10000"/>
              <a:gd name="connsiteX6" fmla="*/ 9349 w 10000"/>
              <a:gd name="connsiteY6" fmla="*/ 7398 h 10000"/>
              <a:gd name="connsiteX7" fmla="*/ 9279 w 10000"/>
              <a:gd name="connsiteY7" fmla="*/ 7194 h 10000"/>
              <a:gd name="connsiteX8" fmla="*/ 9253 w 10000"/>
              <a:gd name="connsiteY8" fmla="*/ 7241 h 10000"/>
              <a:gd name="connsiteX9" fmla="*/ 9242 w 10000"/>
              <a:gd name="connsiteY9" fmla="*/ 7602 h 10000"/>
              <a:gd name="connsiteX10" fmla="*/ 9156 w 10000"/>
              <a:gd name="connsiteY10" fmla="*/ 7649 h 10000"/>
              <a:gd name="connsiteX11" fmla="*/ 9034 w 10000"/>
              <a:gd name="connsiteY11" fmla="*/ 7241 h 10000"/>
              <a:gd name="connsiteX12" fmla="*/ 9071 w 10000"/>
              <a:gd name="connsiteY12" fmla="*/ 7085 h 10000"/>
              <a:gd name="connsiteX13" fmla="*/ 9007 w 10000"/>
              <a:gd name="connsiteY13" fmla="*/ 6834 h 10000"/>
              <a:gd name="connsiteX14" fmla="*/ 8825 w 10000"/>
              <a:gd name="connsiteY14" fmla="*/ 7038 h 10000"/>
              <a:gd name="connsiteX15" fmla="*/ 8809 w 10000"/>
              <a:gd name="connsiteY15" fmla="*/ 6912 h 10000"/>
              <a:gd name="connsiteX16" fmla="*/ 8868 w 10000"/>
              <a:gd name="connsiteY16" fmla="*/ 6755 h 10000"/>
              <a:gd name="connsiteX17" fmla="*/ 8836 w 10000"/>
              <a:gd name="connsiteY17" fmla="*/ 6630 h 10000"/>
              <a:gd name="connsiteX18" fmla="*/ 8756 w 10000"/>
              <a:gd name="connsiteY18" fmla="*/ 6708 h 10000"/>
              <a:gd name="connsiteX19" fmla="*/ 8671 w 10000"/>
              <a:gd name="connsiteY19" fmla="*/ 6379 h 10000"/>
              <a:gd name="connsiteX20" fmla="*/ 8697 w 10000"/>
              <a:gd name="connsiteY20" fmla="*/ 6097 h 10000"/>
              <a:gd name="connsiteX21" fmla="*/ 8628 w 10000"/>
              <a:gd name="connsiteY21" fmla="*/ 6176 h 10000"/>
              <a:gd name="connsiteX22" fmla="*/ 8590 w 10000"/>
              <a:gd name="connsiteY22" fmla="*/ 6912 h 10000"/>
              <a:gd name="connsiteX23" fmla="*/ 8436 w 10000"/>
              <a:gd name="connsiteY23" fmla="*/ 6834 h 10000"/>
              <a:gd name="connsiteX24" fmla="*/ 8436 w 10000"/>
              <a:gd name="connsiteY24" fmla="*/ 6787 h 10000"/>
              <a:gd name="connsiteX25" fmla="*/ 8478 w 10000"/>
              <a:gd name="connsiteY25" fmla="*/ 6677 h 10000"/>
              <a:gd name="connsiteX26" fmla="*/ 8478 w 10000"/>
              <a:gd name="connsiteY26" fmla="*/ 6630 h 10000"/>
              <a:gd name="connsiteX27" fmla="*/ 8382 w 10000"/>
              <a:gd name="connsiteY27" fmla="*/ 6505 h 10000"/>
              <a:gd name="connsiteX28" fmla="*/ 8356 w 10000"/>
              <a:gd name="connsiteY28" fmla="*/ 6787 h 10000"/>
              <a:gd name="connsiteX29" fmla="*/ 8409 w 10000"/>
              <a:gd name="connsiteY29" fmla="*/ 7038 h 10000"/>
              <a:gd name="connsiteX30" fmla="*/ 8393 w 10000"/>
              <a:gd name="connsiteY30" fmla="*/ 7038 h 10000"/>
              <a:gd name="connsiteX31" fmla="*/ 8297 w 10000"/>
              <a:gd name="connsiteY31" fmla="*/ 6787 h 10000"/>
              <a:gd name="connsiteX32" fmla="*/ 8254 w 10000"/>
              <a:gd name="connsiteY32" fmla="*/ 6348 h 10000"/>
              <a:gd name="connsiteX33" fmla="*/ 8217 w 10000"/>
              <a:gd name="connsiteY33" fmla="*/ 6348 h 10000"/>
              <a:gd name="connsiteX34" fmla="*/ 8201 w 10000"/>
              <a:gd name="connsiteY34" fmla="*/ 6505 h 10000"/>
              <a:gd name="connsiteX35" fmla="*/ 8115 w 10000"/>
              <a:gd name="connsiteY35" fmla="*/ 6379 h 10000"/>
              <a:gd name="connsiteX36" fmla="*/ 8078 w 10000"/>
              <a:gd name="connsiteY36" fmla="*/ 6583 h 10000"/>
              <a:gd name="connsiteX37" fmla="*/ 8078 w 10000"/>
              <a:gd name="connsiteY37" fmla="*/ 6426 h 10000"/>
              <a:gd name="connsiteX38" fmla="*/ 7939 w 10000"/>
              <a:gd name="connsiteY38" fmla="*/ 6755 h 10000"/>
              <a:gd name="connsiteX39" fmla="*/ 7854 w 10000"/>
              <a:gd name="connsiteY39" fmla="*/ 6755 h 10000"/>
              <a:gd name="connsiteX40" fmla="*/ 7645 w 10000"/>
              <a:gd name="connsiteY40" fmla="*/ 7241 h 10000"/>
              <a:gd name="connsiteX41" fmla="*/ 7603 w 10000"/>
              <a:gd name="connsiteY41" fmla="*/ 7085 h 10000"/>
              <a:gd name="connsiteX42" fmla="*/ 7635 w 10000"/>
              <a:gd name="connsiteY42" fmla="*/ 7398 h 10000"/>
              <a:gd name="connsiteX43" fmla="*/ 7533 w 10000"/>
              <a:gd name="connsiteY43" fmla="*/ 7398 h 10000"/>
              <a:gd name="connsiteX44" fmla="*/ 7453 w 10000"/>
              <a:gd name="connsiteY44" fmla="*/ 8088 h 10000"/>
              <a:gd name="connsiteX45" fmla="*/ 7330 w 10000"/>
              <a:gd name="connsiteY45" fmla="*/ 8292 h 10000"/>
              <a:gd name="connsiteX46" fmla="*/ 7368 w 10000"/>
              <a:gd name="connsiteY46" fmla="*/ 8542 h 10000"/>
              <a:gd name="connsiteX47" fmla="*/ 7341 w 10000"/>
              <a:gd name="connsiteY47" fmla="*/ 8699 h 10000"/>
              <a:gd name="connsiteX48" fmla="*/ 7261 w 10000"/>
              <a:gd name="connsiteY48" fmla="*/ 8589 h 10000"/>
              <a:gd name="connsiteX49" fmla="*/ 7192 w 10000"/>
              <a:gd name="connsiteY49" fmla="*/ 9154 h 10000"/>
              <a:gd name="connsiteX50" fmla="*/ 7160 w 10000"/>
              <a:gd name="connsiteY50" fmla="*/ 9154 h 10000"/>
              <a:gd name="connsiteX51" fmla="*/ 7149 w 10000"/>
              <a:gd name="connsiteY51" fmla="*/ 8903 h 10000"/>
              <a:gd name="connsiteX52" fmla="*/ 7122 w 10000"/>
              <a:gd name="connsiteY52" fmla="*/ 9075 h 10000"/>
              <a:gd name="connsiteX53" fmla="*/ 7090 w 10000"/>
              <a:gd name="connsiteY53" fmla="*/ 9310 h 10000"/>
              <a:gd name="connsiteX54" fmla="*/ 6887 w 10000"/>
              <a:gd name="connsiteY54" fmla="*/ 9310 h 10000"/>
              <a:gd name="connsiteX55" fmla="*/ 6845 w 10000"/>
              <a:gd name="connsiteY55" fmla="*/ 9796 h 10000"/>
              <a:gd name="connsiteX56" fmla="*/ 6818 w 10000"/>
              <a:gd name="connsiteY56" fmla="*/ 9389 h 10000"/>
              <a:gd name="connsiteX57" fmla="*/ 6620 w 10000"/>
              <a:gd name="connsiteY57" fmla="*/ 9592 h 10000"/>
              <a:gd name="connsiteX58" fmla="*/ 6385 w 10000"/>
              <a:gd name="connsiteY58" fmla="*/ 8903 h 10000"/>
              <a:gd name="connsiteX59" fmla="*/ 6385 w 10000"/>
              <a:gd name="connsiteY59" fmla="*/ 9028 h 10000"/>
              <a:gd name="connsiteX60" fmla="*/ 6428 w 10000"/>
              <a:gd name="connsiteY60" fmla="*/ 9154 h 10000"/>
              <a:gd name="connsiteX61" fmla="*/ 6273 w 10000"/>
              <a:gd name="connsiteY61" fmla="*/ 9357 h 10000"/>
              <a:gd name="connsiteX62" fmla="*/ 6316 w 10000"/>
              <a:gd name="connsiteY62" fmla="*/ 9436 h 10000"/>
              <a:gd name="connsiteX63" fmla="*/ 6193 w 10000"/>
              <a:gd name="connsiteY63" fmla="*/ 9592 h 10000"/>
              <a:gd name="connsiteX64" fmla="*/ 6097 w 10000"/>
              <a:gd name="connsiteY64" fmla="*/ 9185 h 10000"/>
              <a:gd name="connsiteX65" fmla="*/ 6054 w 10000"/>
              <a:gd name="connsiteY65" fmla="*/ 9185 h 10000"/>
              <a:gd name="connsiteX66" fmla="*/ 6054 w 10000"/>
              <a:gd name="connsiteY66" fmla="*/ 9483 h 10000"/>
              <a:gd name="connsiteX67" fmla="*/ 5804 w 10000"/>
              <a:gd name="connsiteY67" fmla="*/ 9483 h 10000"/>
              <a:gd name="connsiteX68" fmla="*/ 5900 w 10000"/>
              <a:gd name="connsiteY68" fmla="*/ 9843 h 10000"/>
              <a:gd name="connsiteX69" fmla="*/ 5889 w 10000"/>
              <a:gd name="connsiteY69" fmla="*/ 10000 h 10000"/>
              <a:gd name="connsiteX70" fmla="*/ 5419 w 10000"/>
              <a:gd name="connsiteY70" fmla="*/ 9843 h 10000"/>
              <a:gd name="connsiteX71" fmla="*/ 5350 w 10000"/>
              <a:gd name="connsiteY71" fmla="*/ 9436 h 10000"/>
              <a:gd name="connsiteX72" fmla="*/ 5222 w 10000"/>
              <a:gd name="connsiteY72" fmla="*/ 9718 h 10000"/>
              <a:gd name="connsiteX73" fmla="*/ 5179 w 10000"/>
              <a:gd name="connsiteY73" fmla="*/ 9592 h 10000"/>
              <a:gd name="connsiteX74" fmla="*/ 5195 w 10000"/>
              <a:gd name="connsiteY74" fmla="*/ 9279 h 10000"/>
              <a:gd name="connsiteX75" fmla="*/ 5099 w 10000"/>
              <a:gd name="connsiteY75" fmla="*/ 9639 h 10000"/>
              <a:gd name="connsiteX76" fmla="*/ 5056 w 10000"/>
              <a:gd name="connsiteY76" fmla="*/ 9592 h 10000"/>
              <a:gd name="connsiteX77" fmla="*/ 5003 w 10000"/>
              <a:gd name="connsiteY77" fmla="*/ 9154 h 10000"/>
              <a:gd name="connsiteX78" fmla="*/ 4987 w 10000"/>
              <a:gd name="connsiteY78" fmla="*/ 9154 h 10000"/>
              <a:gd name="connsiteX79" fmla="*/ 4987 w 10000"/>
              <a:gd name="connsiteY79" fmla="*/ 9357 h 10000"/>
              <a:gd name="connsiteX80" fmla="*/ 5029 w 10000"/>
              <a:gd name="connsiteY80" fmla="*/ 9436 h 10000"/>
              <a:gd name="connsiteX81" fmla="*/ 5013 w 10000"/>
              <a:gd name="connsiteY81" fmla="*/ 9436 h 10000"/>
              <a:gd name="connsiteX82" fmla="*/ 4864 w 10000"/>
              <a:gd name="connsiteY82" fmla="*/ 8981 h 10000"/>
              <a:gd name="connsiteX83" fmla="*/ 4682 w 10000"/>
              <a:gd name="connsiteY83" fmla="*/ 9107 h 10000"/>
              <a:gd name="connsiteX84" fmla="*/ 4613 w 10000"/>
              <a:gd name="connsiteY84" fmla="*/ 9561 h 10000"/>
              <a:gd name="connsiteX85" fmla="*/ 4212 w 10000"/>
              <a:gd name="connsiteY85" fmla="*/ 9075 h 10000"/>
              <a:gd name="connsiteX86" fmla="*/ 4239 w 10000"/>
              <a:gd name="connsiteY86" fmla="*/ 9279 h 10000"/>
              <a:gd name="connsiteX87" fmla="*/ 4196 w 10000"/>
              <a:gd name="connsiteY87" fmla="*/ 9279 h 10000"/>
              <a:gd name="connsiteX88" fmla="*/ 4143 w 10000"/>
              <a:gd name="connsiteY88" fmla="*/ 9028 h 10000"/>
              <a:gd name="connsiteX89" fmla="*/ 4015 w 10000"/>
              <a:gd name="connsiteY89" fmla="*/ 9075 h 10000"/>
              <a:gd name="connsiteX90" fmla="*/ 4004 w 10000"/>
              <a:gd name="connsiteY90" fmla="*/ 8777 h 10000"/>
              <a:gd name="connsiteX91" fmla="*/ 3876 w 10000"/>
              <a:gd name="connsiteY91" fmla="*/ 8777 h 10000"/>
              <a:gd name="connsiteX92" fmla="*/ 3684 w 10000"/>
              <a:gd name="connsiteY92" fmla="*/ 7774 h 10000"/>
              <a:gd name="connsiteX93" fmla="*/ 3673 w 10000"/>
              <a:gd name="connsiteY93" fmla="*/ 7774 h 10000"/>
              <a:gd name="connsiteX94" fmla="*/ 3954 w 10000"/>
              <a:gd name="connsiteY94" fmla="*/ 6947 h 10000"/>
              <a:gd name="connsiteX95" fmla="*/ 3700 w 10000"/>
              <a:gd name="connsiteY95" fmla="*/ 8056 h 10000"/>
              <a:gd name="connsiteX96" fmla="*/ 3833 w 10000"/>
              <a:gd name="connsiteY96" fmla="*/ 6875 h 10000"/>
              <a:gd name="connsiteX97" fmla="*/ 3719 w 10000"/>
              <a:gd name="connsiteY97" fmla="*/ 6954 h 10000"/>
              <a:gd name="connsiteX98" fmla="*/ 3750 w 10000"/>
              <a:gd name="connsiteY98" fmla="*/ 6250 h 10000"/>
              <a:gd name="connsiteX99" fmla="*/ 3631 w 10000"/>
              <a:gd name="connsiteY99" fmla="*/ 6348 h 10000"/>
              <a:gd name="connsiteX100" fmla="*/ 3615 w 10000"/>
              <a:gd name="connsiteY100" fmla="*/ 6348 h 10000"/>
              <a:gd name="connsiteX101" fmla="*/ 3465 w 10000"/>
              <a:gd name="connsiteY101" fmla="*/ 6379 h 10000"/>
              <a:gd name="connsiteX102" fmla="*/ 3406 w 10000"/>
              <a:gd name="connsiteY102" fmla="*/ 5893 h 10000"/>
              <a:gd name="connsiteX103" fmla="*/ 3198 w 10000"/>
              <a:gd name="connsiteY103" fmla="*/ 5815 h 10000"/>
              <a:gd name="connsiteX104" fmla="*/ 3091 w 10000"/>
              <a:gd name="connsiteY104" fmla="*/ 5862 h 10000"/>
              <a:gd name="connsiteX105" fmla="*/ 3006 w 10000"/>
              <a:gd name="connsiteY105" fmla="*/ 5533 h 10000"/>
              <a:gd name="connsiteX106" fmla="*/ 2990 w 10000"/>
              <a:gd name="connsiteY106" fmla="*/ 5533 h 10000"/>
              <a:gd name="connsiteX107" fmla="*/ 2936 w 10000"/>
              <a:gd name="connsiteY107" fmla="*/ 5972 h 10000"/>
              <a:gd name="connsiteX108" fmla="*/ 2910 w 10000"/>
              <a:gd name="connsiteY108" fmla="*/ 5940 h 10000"/>
              <a:gd name="connsiteX109" fmla="*/ 2851 w 10000"/>
              <a:gd name="connsiteY109" fmla="*/ 5204 h 10000"/>
              <a:gd name="connsiteX110" fmla="*/ 2840 w 10000"/>
              <a:gd name="connsiteY110" fmla="*/ 5204 h 10000"/>
              <a:gd name="connsiteX111" fmla="*/ 2840 w 10000"/>
              <a:gd name="connsiteY111" fmla="*/ 5408 h 10000"/>
              <a:gd name="connsiteX112" fmla="*/ 2798 w 10000"/>
              <a:gd name="connsiteY112" fmla="*/ 5282 h 10000"/>
              <a:gd name="connsiteX113" fmla="*/ 2814 w 10000"/>
              <a:gd name="connsiteY113" fmla="*/ 4796 h 10000"/>
              <a:gd name="connsiteX114" fmla="*/ 2563 w 10000"/>
              <a:gd name="connsiteY114" fmla="*/ 4671 h 10000"/>
              <a:gd name="connsiteX115" fmla="*/ 2440 w 10000"/>
              <a:gd name="connsiteY115" fmla="*/ 4922 h 10000"/>
              <a:gd name="connsiteX116" fmla="*/ 2023 w 10000"/>
              <a:gd name="connsiteY116" fmla="*/ 3574 h 10000"/>
              <a:gd name="connsiteX117" fmla="*/ 2034 w 10000"/>
              <a:gd name="connsiteY117" fmla="*/ 3777 h 10000"/>
              <a:gd name="connsiteX118" fmla="*/ 1815 w 10000"/>
              <a:gd name="connsiteY118" fmla="*/ 3668 h 10000"/>
              <a:gd name="connsiteX119" fmla="*/ 1815 w 10000"/>
              <a:gd name="connsiteY119" fmla="*/ 3542 h 10000"/>
              <a:gd name="connsiteX120" fmla="*/ 1842 w 10000"/>
              <a:gd name="connsiteY120" fmla="*/ 3166 h 10000"/>
              <a:gd name="connsiteX121" fmla="*/ 1773 w 10000"/>
              <a:gd name="connsiteY121" fmla="*/ 2931 h 10000"/>
              <a:gd name="connsiteX122" fmla="*/ 1580 w 10000"/>
              <a:gd name="connsiteY122" fmla="*/ 2727 h 10000"/>
              <a:gd name="connsiteX123" fmla="*/ 1468 w 10000"/>
              <a:gd name="connsiteY123" fmla="*/ 2884 h 10000"/>
              <a:gd name="connsiteX124" fmla="*/ 1468 w 10000"/>
              <a:gd name="connsiteY124" fmla="*/ 3495 h 10000"/>
              <a:gd name="connsiteX125" fmla="*/ 1442 w 10000"/>
              <a:gd name="connsiteY125" fmla="*/ 3542 h 10000"/>
              <a:gd name="connsiteX126" fmla="*/ 1383 w 10000"/>
              <a:gd name="connsiteY126" fmla="*/ 3542 h 10000"/>
              <a:gd name="connsiteX127" fmla="*/ 1233 w 10000"/>
              <a:gd name="connsiteY127" fmla="*/ 3088 h 10000"/>
              <a:gd name="connsiteX128" fmla="*/ 1095 w 10000"/>
              <a:gd name="connsiteY128" fmla="*/ 3871 h 10000"/>
              <a:gd name="connsiteX129" fmla="*/ 1041 w 10000"/>
              <a:gd name="connsiteY129" fmla="*/ 3824 h 10000"/>
              <a:gd name="connsiteX130" fmla="*/ 886 w 10000"/>
              <a:gd name="connsiteY130" fmla="*/ 2806 h 10000"/>
              <a:gd name="connsiteX131" fmla="*/ 721 w 10000"/>
              <a:gd name="connsiteY131" fmla="*/ 2524 h 10000"/>
              <a:gd name="connsiteX132" fmla="*/ 625 w 10000"/>
              <a:gd name="connsiteY132" fmla="*/ 2602 h 10000"/>
              <a:gd name="connsiteX133" fmla="*/ 651 w 10000"/>
              <a:gd name="connsiteY133" fmla="*/ 2241 h 10000"/>
              <a:gd name="connsiteX134" fmla="*/ 358 w 10000"/>
              <a:gd name="connsiteY134" fmla="*/ 2069 h 10000"/>
              <a:gd name="connsiteX135" fmla="*/ 416 w 10000"/>
              <a:gd name="connsiteY135" fmla="*/ 1865 h 10000"/>
              <a:gd name="connsiteX136" fmla="*/ 374 w 10000"/>
              <a:gd name="connsiteY136" fmla="*/ 1865 h 10000"/>
              <a:gd name="connsiteX137" fmla="*/ 251 w 10000"/>
              <a:gd name="connsiteY137" fmla="*/ 2069 h 10000"/>
              <a:gd name="connsiteX138" fmla="*/ 304 w 10000"/>
              <a:gd name="connsiteY138" fmla="*/ 1865 h 10000"/>
              <a:gd name="connsiteX139" fmla="*/ 320 w 10000"/>
              <a:gd name="connsiteY139" fmla="*/ 1787 h 10000"/>
              <a:gd name="connsiteX140" fmla="*/ 155 w 10000"/>
              <a:gd name="connsiteY140" fmla="*/ 1959 h 10000"/>
              <a:gd name="connsiteX141" fmla="*/ 155 w 10000"/>
              <a:gd name="connsiteY141" fmla="*/ 940 h 10000"/>
              <a:gd name="connsiteX142" fmla="*/ 43 w 10000"/>
              <a:gd name="connsiteY142" fmla="*/ 862 h 10000"/>
              <a:gd name="connsiteX143" fmla="*/ 0 w 10000"/>
              <a:gd name="connsiteY143" fmla="*/ 1066 h 10000"/>
              <a:gd name="connsiteX144" fmla="*/ 0 w 10000"/>
              <a:gd name="connsiteY144" fmla="*/ 0 h 10000"/>
              <a:gd name="connsiteX0" fmla="*/ 0 w 10000"/>
              <a:gd name="connsiteY0" fmla="*/ 0 h 10000"/>
              <a:gd name="connsiteX1" fmla="*/ 10000 w 10000"/>
              <a:gd name="connsiteY1" fmla="*/ 0 h 10000"/>
              <a:gd name="connsiteX2" fmla="*/ 10000 w 10000"/>
              <a:gd name="connsiteY2" fmla="*/ 5815 h 10000"/>
              <a:gd name="connsiteX3" fmla="*/ 9920 w 10000"/>
              <a:gd name="connsiteY3" fmla="*/ 5658 h 10000"/>
              <a:gd name="connsiteX4" fmla="*/ 9754 w 10000"/>
              <a:gd name="connsiteY4" fmla="*/ 6019 h 10000"/>
              <a:gd name="connsiteX5" fmla="*/ 9712 w 10000"/>
              <a:gd name="connsiteY5" fmla="*/ 6881 h 10000"/>
              <a:gd name="connsiteX6" fmla="*/ 9349 w 10000"/>
              <a:gd name="connsiteY6" fmla="*/ 7398 h 10000"/>
              <a:gd name="connsiteX7" fmla="*/ 9279 w 10000"/>
              <a:gd name="connsiteY7" fmla="*/ 7194 h 10000"/>
              <a:gd name="connsiteX8" fmla="*/ 9253 w 10000"/>
              <a:gd name="connsiteY8" fmla="*/ 7241 h 10000"/>
              <a:gd name="connsiteX9" fmla="*/ 9242 w 10000"/>
              <a:gd name="connsiteY9" fmla="*/ 7602 h 10000"/>
              <a:gd name="connsiteX10" fmla="*/ 9156 w 10000"/>
              <a:gd name="connsiteY10" fmla="*/ 7649 h 10000"/>
              <a:gd name="connsiteX11" fmla="*/ 9034 w 10000"/>
              <a:gd name="connsiteY11" fmla="*/ 7241 h 10000"/>
              <a:gd name="connsiteX12" fmla="*/ 9071 w 10000"/>
              <a:gd name="connsiteY12" fmla="*/ 7085 h 10000"/>
              <a:gd name="connsiteX13" fmla="*/ 9007 w 10000"/>
              <a:gd name="connsiteY13" fmla="*/ 6834 h 10000"/>
              <a:gd name="connsiteX14" fmla="*/ 8825 w 10000"/>
              <a:gd name="connsiteY14" fmla="*/ 7038 h 10000"/>
              <a:gd name="connsiteX15" fmla="*/ 8809 w 10000"/>
              <a:gd name="connsiteY15" fmla="*/ 6912 h 10000"/>
              <a:gd name="connsiteX16" fmla="*/ 8868 w 10000"/>
              <a:gd name="connsiteY16" fmla="*/ 6755 h 10000"/>
              <a:gd name="connsiteX17" fmla="*/ 8836 w 10000"/>
              <a:gd name="connsiteY17" fmla="*/ 6630 h 10000"/>
              <a:gd name="connsiteX18" fmla="*/ 8756 w 10000"/>
              <a:gd name="connsiteY18" fmla="*/ 6708 h 10000"/>
              <a:gd name="connsiteX19" fmla="*/ 8671 w 10000"/>
              <a:gd name="connsiteY19" fmla="*/ 6379 h 10000"/>
              <a:gd name="connsiteX20" fmla="*/ 8697 w 10000"/>
              <a:gd name="connsiteY20" fmla="*/ 6097 h 10000"/>
              <a:gd name="connsiteX21" fmla="*/ 8628 w 10000"/>
              <a:gd name="connsiteY21" fmla="*/ 6176 h 10000"/>
              <a:gd name="connsiteX22" fmla="*/ 8590 w 10000"/>
              <a:gd name="connsiteY22" fmla="*/ 6912 h 10000"/>
              <a:gd name="connsiteX23" fmla="*/ 8436 w 10000"/>
              <a:gd name="connsiteY23" fmla="*/ 6834 h 10000"/>
              <a:gd name="connsiteX24" fmla="*/ 8436 w 10000"/>
              <a:gd name="connsiteY24" fmla="*/ 6787 h 10000"/>
              <a:gd name="connsiteX25" fmla="*/ 8478 w 10000"/>
              <a:gd name="connsiteY25" fmla="*/ 6677 h 10000"/>
              <a:gd name="connsiteX26" fmla="*/ 8478 w 10000"/>
              <a:gd name="connsiteY26" fmla="*/ 6630 h 10000"/>
              <a:gd name="connsiteX27" fmla="*/ 8382 w 10000"/>
              <a:gd name="connsiteY27" fmla="*/ 6505 h 10000"/>
              <a:gd name="connsiteX28" fmla="*/ 8356 w 10000"/>
              <a:gd name="connsiteY28" fmla="*/ 6787 h 10000"/>
              <a:gd name="connsiteX29" fmla="*/ 8409 w 10000"/>
              <a:gd name="connsiteY29" fmla="*/ 7038 h 10000"/>
              <a:gd name="connsiteX30" fmla="*/ 8393 w 10000"/>
              <a:gd name="connsiteY30" fmla="*/ 7038 h 10000"/>
              <a:gd name="connsiteX31" fmla="*/ 8297 w 10000"/>
              <a:gd name="connsiteY31" fmla="*/ 6787 h 10000"/>
              <a:gd name="connsiteX32" fmla="*/ 8254 w 10000"/>
              <a:gd name="connsiteY32" fmla="*/ 6348 h 10000"/>
              <a:gd name="connsiteX33" fmla="*/ 8217 w 10000"/>
              <a:gd name="connsiteY33" fmla="*/ 6348 h 10000"/>
              <a:gd name="connsiteX34" fmla="*/ 8201 w 10000"/>
              <a:gd name="connsiteY34" fmla="*/ 6505 h 10000"/>
              <a:gd name="connsiteX35" fmla="*/ 8115 w 10000"/>
              <a:gd name="connsiteY35" fmla="*/ 6379 h 10000"/>
              <a:gd name="connsiteX36" fmla="*/ 8078 w 10000"/>
              <a:gd name="connsiteY36" fmla="*/ 6583 h 10000"/>
              <a:gd name="connsiteX37" fmla="*/ 8078 w 10000"/>
              <a:gd name="connsiteY37" fmla="*/ 6426 h 10000"/>
              <a:gd name="connsiteX38" fmla="*/ 7939 w 10000"/>
              <a:gd name="connsiteY38" fmla="*/ 6755 h 10000"/>
              <a:gd name="connsiteX39" fmla="*/ 7854 w 10000"/>
              <a:gd name="connsiteY39" fmla="*/ 6755 h 10000"/>
              <a:gd name="connsiteX40" fmla="*/ 7645 w 10000"/>
              <a:gd name="connsiteY40" fmla="*/ 7241 h 10000"/>
              <a:gd name="connsiteX41" fmla="*/ 7603 w 10000"/>
              <a:gd name="connsiteY41" fmla="*/ 7085 h 10000"/>
              <a:gd name="connsiteX42" fmla="*/ 7635 w 10000"/>
              <a:gd name="connsiteY42" fmla="*/ 7398 h 10000"/>
              <a:gd name="connsiteX43" fmla="*/ 7533 w 10000"/>
              <a:gd name="connsiteY43" fmla="*/ 7398 h 10000"/>
              <a:gd name="connsiteX44" fmla="*/ 7453 w 10000"/>
              <a:gd name="connsiteY44" fmla="*/ 8088 h 10000"/>
              <a:gd name="connsiteX45" fmla="*/ 7330 w 10000"/>
              <a:gd name="connsiteY45" fmla="*/ 8292 h 10000"/>
              <a:gd name="connsiteX46" fmla="*/ 7368 w 10000"/>
              <a:gd name="connsiteY46" fmla="*/ 8542 h 10000"/>
              <a:gd name="connsiteX47" fmla="*/ 7341 w 10000"/>
              <a:gd name="connsiteY47" fmla="*/ 8699 h 10000"/>
              <a:gd name="connsiteX48" fmla="*/ 7261 w 10000"/>
              <a:gd name="connsiteY48" fmla="*/ 8589 h 10000"/>
              <a:gd name="connsiteX49" fmla="*/ 7192 w 10000"/>
              <a:gd name="connsiteY49" fmla="*/ 9154 h 10000"/>
              <a:gd name="connsiteX50" fmla="*/ 7160 w 10000"/>
              <a:gd name="connsiteY50" fmla="*/ 9154 h 10000"/>
              <a:gd name="connsiteX51" fmla="*/ 7149 w 10000"/>
              <a:gd name="connsiteY51" fmla="*/ 8903 h 10000"/>
              <a:gd name="connsiteX52" fmla="*/ 7122 w 10000"/>
              <a:gd name="connsiteY52" fmla="*/ 9075 h 10000"/>
              <a:gd name="connsiteX53" fmla="*/ 7090 w 10000"/>
              <a:gd name="connsiteY53" fmla="*/ 9310 h 10000"/>
              <a:gd name="connsiteX54" fmla="*/ 6887 w 10000"/>
              <a:gd name="connsiteY54" fmla="*/ 9310 h 10000"/>
              <a:gd name="connsiteX55" fmla="*/ 6845 w 10000"/>
              <a:gd name="connsiteY55" fmla="*/ 9796 h 10000"/>
              <a:gd name="connsiteX56" fmla="*/ 6818 w 10000"/>
              <a:gd name="connsiteY56" fmla="*/ 9389 h 10000"/>
              <a:gd name="connsiteX57" fmla="*/ 6620 w 10000"/>
              <a:gd name="connsiteY57" fmla="*/ 9592 h 10000"/>
              <a:gd name="connsiteX58" fmla="*/ 6385 w 10000"/>
              <a:gd name="connsiteY58" fmla="*/ 8903 h 10000"/>
              <a:gd name="connsiteX59" fmla="*/ 6385 w 10000"/>
              <a:gd name="connsiteY59" fmla="*/ 9028 h 10000"/>
              <a:gd name="connsiteX60" fmla="*/ 6428 w 10000"/>
              <a:gd name="connsiteY60" fmla="*/ 9154 h 10000"/>
              <a:gd name="connsiteX61" fmla="*/ 6273 w 10000"/>
              <a:gd name="connsiteY61" fmla="*/ 9357 h 10000"/>
              <a:gd name="connsiteX62" fmla="*/ 6316 w 10000"/>
              <a:gd name="connsiteY62" fmla="*/ 9436 h 10000"/>
              <a:gd name="connsiteX63" fmla="*/ 6193 w 10000"/>
              <a:gd name="connsiteY63" fmla="*/ 9592 h 10000"/>
              <a:gd name="connsiteX64" fmla="*/ 6097 w 10000"/>
              <a:gd name="connsiteY64" fmla="*/ 9185 h 10000"/>
              <a:gd name="connsiteX65" fmla="*/ 6054 w 10000"/>
              <a:gd name="connsiteY65" fmla="*/ 9185 h 10000"/>
              <a:gd name="connsiteX66" fmla="*/ 6054 w 10000"/>
              <a:gd name="connsiteY66" fmla="*/ 9483 h 10000"/>
              <a:gd name="connsiteX67" fmla="*/ 5804 w 10000"/>
              <a:gd name="connsiteY67" fmla="*/ 9483 h 10000"/>
              <a:gd name="connsiteX68" fmla="*/ 5900 w 10000"/>
              <a:gd name="connsiteY68" fmla="*/ 9843 h 10000"/>
              <a:gd name="connsiteX69" fmla="*/ 5889 w 10000"/>
              <a:gd name="connsiteY69" fmla="*/ 10000 h 10000"/>
              <a:gd name="connsiteX70" fmla="*/ 5419 w 10000"/>
              <a:gd name="connsiteY70" fmla="*/ 9843 h 10000"/>
              <a:gd name="connsiteX71" fmla="*/ 5350 w 10000"/>
              <a:gd name="connsiteY71" fmla="*/ 9436 h 10000"/>
              <a:gd name="connsiteX72" fmla="*/ 5222 w 10000"/>
              <a:gd name="connsiteY72" fmla="*/ 9718 h 10000"/>
              <a:gd name="connsiteX73" fmla="*/ 5179 w 10000"/>
              <a:gd name="connsiteY73" fmla="*/ 9592 h 10000"/>
              <a:gd name="connsiteX74" fmla="*/ 5195 w 10000"/>
              <a:gd name="connsiteY74" fmla="*/ 9279 h 10000"/>
              <a:gd name="connsiteX75" fmla="*/ 5099 w 10000"/>
              <a:gd name="connsiteY75" fmla="*/ 9639 h 10000"/>
              <a:gd name="connsiteX76" fmla="*/ 5056 w 10000"/>
              <a:gd name="connsiteY76" fmla="*/ 9592 h 10000"/>
              <a:gd name="connsiteX77" fmla="*/ 5003 w 10000"/>
              <a:gd name="connsiteY77" fmla="*/ 9154 h 10000"/>
              <a:gd name="connsiteX78" fmla="*/ 4987 w 10000"/>
              <a:gd name="connsiteY78" fmla="*/ 9154 h 10000"/>
              <a:gd name="connsiteX79" fmla="*/ 4987 w 10000"/>
              <a:gd name="connsiteY79" fmla="*/ 9357 h 10000"/>
              <a:gd name="connsiteX80" fmla="*/ 5029 w 10000"/>
              <a:gd name="connsiteY80" fmla="*/ 9436 h 10000"/>
              <a:gd name="connsiteX81" fmla="*/ 5013 w 10000"/>
              <a:gd name="connsiteY81" fmla="*/ 9436 h 10000"/>
              <a:gd name="connsiteX82" fmla="*/ 4864 w 10000"/>
              <a:gd name="connsiteY82" fmla="*/ 8981 h 10000"/>
              <a:gd name="connsiteX83" fmla="*/ 4682 w 10000"/>
              <a:gd name="connsiteY83" fmla="*/ 9107 h 10000"/>
              <a:gd name="connsiteX84" fmla="*/ 4613 w 10000"/>
              <a:gd name="connsiteY84" fmla="*/ 9561 h 10000"/>
              <a:gd name="connsiteX85" fmla="*/ 4212 w 10000"/>
              <a:gd name="connsiteY85" fmla="*/ 9075 h 10000"/>
              <a:gd name="connsiteX86" fmla="*/ 4239 w 10000"/>
              <a:gd name="connsiteY86" fmla="*/ 9279 h 10000"/>
              <a:gd name="connsiteX87" fmla="*/ 4196 w 10000"/>
              <a:gd name="connsiteY87" fmla="*/ 9279 h 10000"/>
              <a:gd name="connsiteX88" fmla="*/ 4143 w 10000"/>
              <a:gd name="connsiteY88" fmla="*/ 9028 h 10000"/>
              <a:gd name="connsiteX89" fmla="*/ 4015 w 10000"/>
              <a:gd name="connsiteY89" fmla="*/ 9075 h 10000"/>
              <a:gd name="connsiteX90" fmla="*/ 4004 w 10000"/>
              <a:gd name="connsiteY90" fmla="*/ 8777 h 10000"/>
              <a:gd name="connsiteX91" fmla="*/ 3876 w 10000"/>
              <a:gd name="connsiteY91" fmla="*/ 8777 h 10000"/>
              <a:gd name="connsiteX92" fmla="*/ 3684 w 10000"/>
              <a:gd name="connsiteY92" fmla="*/ 7774 h 10000"/>
              <a:gd name="connsiteX93" fmla="*/ 4058 w 10000"/>
              <a:gd name="connsiteY93" fmla="*/ 7032 h 10000"/>
              <a:gd name="connsiteX94" fmla="*/ 3954 w 10000"/>
              <a:gd name="connsiteY94" fmla="*/ 6947 h 10000"/>
              <a:gd name="connsiteX95" fmla="*/ 3700 w 10000"/>
              <a:gd name="connsiteY95" fmla="*/ 8056 h 10000"/>
              <a:gd name="connsiteX96" fmla="*/ 3833 w 10000"/>
              <a:gd name="connsiteY96" fmla="*/ 6875 h 10000"/>
              <a:gd name="connsiteX97" fmla="*/ 3719 w 10000"/>
              <a:gd name="connsiteY97" fmla="*/ 6954 h 10000"/>
              <a:gd name="connsiteX98" fmla="*/ 3750 w 10000"/>
              <a:gd name="connsiteY98" fmla="*/ 6250 h 10000"/>
              <a:gd name="connsiteX99" fmla="*/ 3631 w 10000"/>
              <a:gd name="connsiteY99" fmla="*/ 6348 h 10000"/>
              <a:gd name="connsiteX100" fmla="*/ 3615 w 10000"/>
              <a:gd name="connsiteY100" fmla="*/ 6348 h 10000"/>
              <a:gd name="connsiteX101" fmla="*/ 3465 w 10000"/>
              <a:gd name="connsiteY101" fmla="*/ 6379 h 10000"/>
              <a:gd name="connsiteX102" fmla="*/ 3406 w 10000"/>
              <a:gd name="connsiteY102" fmla="*/ 5893 h 10000"/>
              <a:gd name="connsiteX103" fmla="*/ 3198 w 10000"/>
              <a:gd name="connsiteY103" fmla="*/ 5815 h 10000"/>
              <a:gd name="connsiteX104" fmla="*/ 3091 w 10000"/>
              <a:gd name="connsiteY104" fmla="*/ 5862 h 10000"/>
              <a:gd name="connsiteX105" fmla="*/ 3006 w 10000"/>
              <a:gd name="connsiteY105" fmla="*/ 5533 h 10000"/>
              <a:gd name="connsiteX106" fmla="*/ 2990 w 10000"/>
              <a:gd name="connsiteY106" fmla="*/ 5533 h 10000"/>
              <a:gd name="connsiteX107" fmla="*/ 2936 w 10000"/>
              <a:gd name="connsiteY107" fmla="*/ 5972 h 10000"/>
              <a:gd name="connsiteX108" fmla="*/ 2910 w 10000"/>
              <a:gd name="connsiteY108" fmla="*/ 5940 h 10000"/>
              <a:gd name="connsiteX109" fmla="*/ 2851 w 10000"/>
              <a:gd name="connsiteY109" fmla="*/ 5204 h 10000"/>
              <a:gd name="connsiteX110" fmla="*/ 2840 w 10000"/>
              <a:gd name="connsiteY110" fmla="*/ 5204 h 10000"/>
              <a:gd name="connsiteX111" fmla="*/ 2840 w 10000"/>
              <a:gd name="connsiteY111" fmla="*/ 5408 h 10000"/>
              <a:gd name="connsiteX112" fmla="*/ 2798 w 10000"/>
              <a:gd name="connsiteY112" fmla="*/ 5282 h 10000"/>
              <a:gd name="connsiteX113" fmla="*/ 2814 w 10000"/>
              <a:gd name="connsiteY113" fmla="*/ 4796 h 10000"/>
              <a:gd name="connsiteX114" fmla="*/ 2563 w 10000"/>
              <a:gd name="connsiteY114" fmla="*/ 4671 h 10000"/>
              <a:gd name="connsiteX115" fmla="*/ 2440 w 10000"/>
              <a:gd name="connsiteY115" fmla="*/ 4922 h 10000"/>
              <a:gd name="connsiteX116" fmla="*/ 2023 w 10000"/>
              <a:gd name="connsiteY116" fmla="*/ 3574 h 10000"/>
              <a:gd name="connsiteX117" fmla="*/ 2034 w 10000"/>
              <a:gd name="connsiteY117" fmla="*/ 3777 h 10000"/>
              <a:gd name="connsiteX118" fmla="*/ 1815 w 10000"/>
              <a:gd name="connsiteY118" fmla="*/ 3668 h 10000"/>
              <a:gd name="connsiteX119" fmla="*/ 1815 w 10000"/>
              <a:gd name="connsiteY119" fmla="*/ 3542 h 10000"/>
              <a:gd name="connsiteX120" fmla="*/ 1842 w 10000"/>
              <a:gd name="connsiteY120" fmla="*/ 3166 h 10000"/>
              <a:gd name="connsiteX121" fmla="*/ 1773 w 10000"/>
              <a:gd name="connsiteY121" fmla="*/ 2931 h 10000"/>
              <a:gd name="connsiteX122" fmla="*/ 1580 w 10000"/>
              <a:gd name="connsiteY122" fmla="*/ 2727 h 10000"/>
              <a:gd name="connsiteX123" fmla="*/ 1468 w 10000"/>
              <a:gd name="connsiteY123" fmla="*/ 2884 h 10000"/>
              <a:gd name="connsiteX124" fmla="*/ 1468 w 10000"/>
              <a:gd name="connsiteY124" fmla="*/ 3495 h 10000"/>
              <a:gd name="connsiteX125" fmla="*/ 1442 w 10000"/>
              <a:gd name="connsiteY125" fmla="*/ 3542 h 10000"/>
              <a:gd name="connsiteX126" fmla="*/ 1383 w 10000"/>
              <a:gd name="connsiteY126" fmla="*/ 3542 h 10000"/>
              <a:gd name="connsiteX127" fmla="*/ 1233 w 10000"/>
              <a:gd name="connsiteY127" fmla="*/ 3088 h 10000"/>
              <a:gd name="connsiteX128" fmla="*/ 1095 w 10000"/>
              <a:gd name="connsiteY128" fmla="*/ 3871 h 10000"/>
              <a:gd name="connsiteX129" fmla="*/ 1041 w 10000"/>
              <a:gd name="connsiteY129" fmla="*/ 3824 h 10000"/>
              <a:gd name="connsiteX130" fmla="*/ 886 w 10000"/>
              <a:gd name="connsiteY130" fmla="*/ 2806 h 10000"/>
              <a:gd name="connsiteX131" fmla="*/ 721 w 10000"/>
              <a:gd name="connsiteY131" fmla="*/ 2524 h 10000"/>
              <a:gd name="connsiteX132" fmla="*/ 625 w 10000"/>
              <a:gd name="connsiteY132" fmla="*/ 2602 h 10000"/>
              <a:gd name="connsiteX133" fmla="*/ 651 w 10000"/>
              <a:gd name="connsiteY133" fmla="*/ 2241 h 10000"/>
              <a:gd name="connsiteX134" fmla="*/ 358 w 10000"/>
              <a:gd name="connsiteY134" fmla="*/ 2069 h 10000"/>
              <a:gd name="connsiteX135" fmla="*/ 416 w 10000"/>
              <a:gd name="connsiteY135" fmla="*/ 1865 h 10000"/>
              <a:gd name="connsiteX136" fmla="*/ 374 w 10000"/>
              <a:gd name="connsiteY136" fmla="*/ 1865 h 10000"/>
              <a:gd name="connsiteX137" fmla="*/ 251 w 10000"/>
              <a:gd name="connsiteY137" fmla="*/ 2069 h 10000"/>
              <a:gd name="connsiteX138" fmla="*/ 304 w 10000"/>
              <a:gd name="connsiteY138" fmla="*/ 1865 h 10000"/>
              <a:gd name="connsiteX139" fmla="*/ 320 w 10000"/>
              <a:gd name="connsiteY139" fmla="*/ 1787 h 10000"/>
              <a:gd name="connsiteX140" fmla="*/ 155 w 10000"/>
              <a:gd name="connsiteY140" fmla="*/ 1959 h 10000"/>
              <a:gd name="connsiteX141" fmla="*/ 155 w 10000"/>
              <a:gd name="connsiteY141" fmla="*/ 940 h 10000"/>
              <a:gd name="connsiteX142" fmla="*/ 43 w 10000"/>
              <a:gd name="connsiteY142" fmla="*/ 862 h 10000"/>
              <a:gd name="connsiteX143" fmla="*/ 0 w 10000"/>
              <a:gd name="connsiteY143" fmla="*/ 1066 h 10000"/>
              <a:gd name="connsiteX144" fmla="*/ 0 w 10000"/>
              <a:gd name="connsiteY144" fmla="*/ 0 h 10000"/>
              <a:gd name="connsiteX0" fmla="*/ 0 w 10000"/>
              <a:gd name="connsiteY0" fmla="*/ 0 h 10000"/>
              <a:gd name="connsiteX1" fmla="*/ 10000 w 10000"/>
              <a:gd name="connsiteY1" fmla="*/ 0 h 10000"/>
              <a:gd name="connsiteX2" fmla="*/ 10000 w 10000"/>
              <a:gd name="connsiteY2" fmla="*/ 5815 h 10000"/>
              <a:gd name="connsiteX3" fmla="*/ 9920 w 10000"/>
              <a:gd name="connsiteY3" fmla="*/ 5658 h 10000"/>
              <a:gd name="connsiteX4" fmla="*/ 9754 w 10000"/>
              <a:gd name="connsiteY4" fmla="*/ 6019 h 10000"/>
              <a:gd name="connsiteX5" fmla="*/ 9712 w 10000"/>
              <a:gd name="connsiteY5" fmla="*/ 6881 h 10000"/>
              <a:gd name="connsiteX6" fmla="*/ 9349 w 10000"/>
              <a:gd name="connsiteY6" fmla="*/ 7398 h 10000"/>
              <a:gd name="connsiteX7" fmla="*/ 9279 w 10000"/>
              <a:gd name="connsiteY7" fmla="*/ 7194 h 10000"/>
              <a:gd name="connsiteX8" fmla="*/ 9253 w 10000"/>
              <a:gd name="connsiteY8" fmla="*/ 7241 h 10000"/>
              <a:gd name="connsiteX9" fmla="*/ 9242 w 10000"/>
              <a:gd name="connsiteY9" fmla="*/ 7602 h 10000"/>
              <a:gd name="connsiteX10" fmla="*/ 9156 w 10000"/>
              <a:gd name="connsiteY10" fmla="*/ 7649 h 10000"/>
              <a:gd name="connsiteX11" fmla="*/ 9034 w 10000"/>
              <a:gd name="connsiteY11" fmla="*/ 7241 h 10000"/>
              <a:gd name="connsiteX12" fmla="*/ 9071 w 10000"/>
              <a:gd name="connsiteY12" fmla="*/ 7085 h 10000"/>
              <a:gd name="connsiteX13" fmla="*/ 9007 w 10000"/>
              <a:gd name="connsiteY13" fmla="*/ 6834 h 10000"/>
              <a:gd name="connsiteX14" fmla="*/ 8825 w 10000"/>
              <a:gd name="connsiteY14" fmla="*/ 7038 h 10000"/>
              <a:gd name="connsiteX15" fmla="*/ 8809 w 10000"/>
              <a:gd name="connsiteY15" fmla="*/ 6912 h 10000"/>
              <a:gd name="connsiteX16" fmla="*/ 8868 w 10000"/>
              <a:gd name="connsiteY16" fmla="*/ 6755 h 10000"/>
              <a:gd name="connsiteX17" fmla="*/ 8836 w 10000"/>
              <a:gd name="connsiteY17" fmla="*/ 6630 h 10000"/>
              <a:gd name="connsiteX18" fmla="*/ 8756 w 10000"/>
              <a:gd name="connsiteY18" fmla="*/ 6708 h 10000"/>
              <a:gd name="connsiteX19" fmla="*/ 8671 w 10000"/>
              <a:gd name="connsiteY19" fmla="*/ 6379 h 10000"/>
              <a:gd name="connsiteX20" fmla="*/ 8697 w 10000"/>
              <a:gd name="connsiteY20" fmla="*/ 6097 h 10000"/>
              <a:gd name="connsiteX21" fmla="*/ 8628 w 10000"/>
              <a:gd name="connsiteY21" fmla="*/ 6176 h 10000"/>
              <a:gd name="connsiteX22" fmla="*/ 8590 w 10000"/>
              <a:gd name="connsiteY22" fmla="*/ 6912 h 10000"/>
              <a:gd name="connsiteX23" fmla="*/ 8436 w 10000"/>
              <a:gd name="connsiteY23" fmla="*/ 6834 h 10000"/>
              <a:gd name="connsiteX24" fmla="*/ 8436 w 10000"/>
              <a:gd name="connsiteY24" fmla="*/ 6787 h 10000"/>
              <a:gd name="connsiteX25" fmla="*/ 8478 w 10000"/>
              <a:gd name="connsiteY25" fmla="*/ 6677 h 10000"/>
              <a:gd name="connsiteX26" fmla="*/ 8478 w 10000"/>
              <a:gd name="connsiteY26" fmla="*/ 6630 h 10000"/>
              <a:gd name="connsiteX27" fmla="*/ 8382 w 10000"/>
              <a:gd name="connsiteY27" fmla="*/ 6505 h 10000"/>
              <a:gd name="connsiteX28" fmla="*/ 8356 w 10000"/>
              <a:gd name="connsiteY28" fmla="*/ 6787 h 10000"/>
              <a:gd name="connsiteX29" fmla="*/ 8409 w 10000"/>
              <a:gd name="connsiteY29" fmla="*/ 7038 h 10000"/>
              <a:gd name="connsiteX30" fmla="*/ 8393 w 10000"/>
              <a:gd name="connsiteY30" fmla="*/ 7038 h 10000"/>
              <a:gd name="connsiteX31" fmla="*/ 8297 w 10000"/>
              <a:gd name="connsiteY31" fmla="*/ 6787 h 10000"/>
              <a:gd name="connsiteX32" fmla="*/ 8254 w 10000"/>
              <a:gd name="connsiteY32" fmla="*/ 6348 h 10000"/>
              <a:gd name="connsiteX33" fmla="*/ 8217 w 10000"/>
              <a:gd name="connsiteY33" fmla="*/ 6348 h 10000"/>
              <a:gd name="connsiteX34" fmla="*/ 8201 w 10000"/>
              <a:gd name="connsiteY34" fmla="*/ 6505 h 10000"/>
              <a:gd name="connsiteX35" fmla="*/ 8115 w 10000"/>
              <a:gd name="connsiteY35" fmla="*/ 6379 h 10000"/>
              <a:gd name="connsiteX36" fmla="*/ 8078 w 10000"/>
              <a:gd name="connsiteY36" fmla="*/ 6583 h 10000"/>
              <a:gd name="connsiteX37" fmla="*/ 8078 w 10000"/>
              <a:gd name="connsiteY37" fmla="*/ 6426 h 10000"/>
              <a:gd name="connsiteX38" fmla="*/ 7939 w 10000"/>
              <a:gd name="connsiteY38" fmla="*/ 6755 h 10000"/>
              <a:gd name="connsiteX39" fmla="*/ 7854 w 10000"/>
              <a:gd name="connsiteY39" fmla="*/ 6755 h 10000"/>
              <a:gd name="connsiteX40" fmla="*/ 7645 w 10000"/>
              <a:gd name="connsiteY40" fmla="*/ 7241 h 10000"/>
              <a:gd name="connsiteX41" fmla="*/ 7603 w 10000"/>
              <a:gd name="connsiteY41" fmla="*/ 7085 h 10000"/>
              <a:gd name="connsiteX42" fmla="*/ 7635 w 10000"/>
              <a:gd name="connsiteY42" fmla="*/ 7398 h 10000"/>
              <a:gd name="connsiteX43" fmla="*/ 7533 w 10000"/>
              <a:gd name="connsiteY43" fmla="*/ 7398 h 10000"/>
              <a:gd name="connsiteX44" fmla="*/ 7453 w 10000"/>
              <a:gd name="connsiteY44" fmla="*/ 8088 h 10000"/>
              <a:gd name="connsiteX45" fmla="*/ 7330 w 10000"/>
              <a:gd name="connsiteY45" fmla="*/ 8292 h 10000"/>
              <a:gd name="connsiteX46" fmla="*/ 7368 w 10000"/>
              <a:gd name="connsiteY46" fmla="*/ 8542 h 10000"/>
              <a:gd name="connsiteX47" fmla="*/ 7341 w 10000"/>
              <a:gd name="connsiteY47" fmla="*/ 8699 h 10000"/>
              <a:gd name="connsiteX48" fmla="*/ 7261 w 10000"/>
              <a:gd name="connsiteY48" fmla="*/ 8589 h 10000"/>
              <a:gd name="connsiteX49" fmla="*/ 7192 w 10000"/>
              <a:gd name="connsiteY49" fmla="*/ 9154 h 10000"/>
              <a:gd name="connsiteX50" fmla="*/ 7160 w 10000"/>
              <a:gd name="connsiteY50" fmla="*/ 9154 h 10000"/>
              <a:gd name="connsiteX51" fmla="*/ 7149 w 10000"/>
              <a:gd name="connsiteY51" fmla="*/ 8903 h 10000"/>
              <a:gd name="connsiteX52" fmla="*/ 7122 w 10000"/>
              <a:gd name="connsiteY52" fmla="*/ 9075 h 10000"/>
              <a:gd name="connsiteX53" fmla="*/ 7090 w 10000"/>
              <a:gd name="connsiteY53" fmla="*/ 9310 h 10000"/>
              <a:gd name="connsiteX54" fmla="*/ 6887 w 10000"/>
              <a:gd name="connsiteY54" fmla="*/ 9310 h 10000"/>
              <a:gd name="connsiteX55" fmla="*/ 6845 w 10000"/>
              <a:gd name="connsiteY55" fmla="*/ 9796 h 10000"/>
              <a:gd name="connsiteX56" fmla="*/ 6818 w 10000"/>
              <a:gd name="connsiteY56" fmla="*/ 9389 h 10000"/>
              <a:gd name="connsiteX57" fmla="*/ 6620 w 10000"/>
              <a:gd name="connsiteY57" fmla="*/ 9592 h 10000"/>
              <a:gd name="connsiteX58" fmla="*/ 6385 w 10000"/>
              <a:gd name="connsiteY58" fmla="*/ 8903 h 10000"/>
              <a:gd name="connsiteX59" fmla="*/ 6385 w 10000"/>
              <a:gd name="connsiteY59" fmla="*/ 9028 h 10000"/>
              <a:gd name="connsiteX60" fmla="*/ 6428 w 10000"/>
              <a:gd name="connsiteY60" fmla="*/ 9154 h 10000"/>
              <a:gd name="connsiteX61" fmla="*/ 6273 w 10000"/>
              <a:gd name="connsiteY61" fmla="*/ 9357 h 10000"/>
              <a:gd name="connsiteX62" fmla="*/ 6316 w 10000"/>
              <a:gd name="connsiteY62" fmla="*/ 9436 h 10000"/>
              <a:gd name="connsiteX63" fmla="*/ 6193 w 10000"/>
              <a:gd name="connsiteY63" fmla="*/ 9592 h 10000"/>
              <a:gd name="connsiteX64" fmla="*/ 6097 w 10000"/>
              <a:gd name="connsiteY64" fmla="*/ 9185 h 10000"/>
              <a:gd name="connsiteX65" fmla="*/ 6054 w 10000"/>
              <a:gd name="connsiteY65" fmla="*/ 9185 h 10000"/>
              <a:gd name="connsiteX66" fmla="*/ 6054 w 10000"/>
              <a:gd name="connsiteY66" fmla="*/ 9483 h 10000"/>
              <a:gd name="connsiteX67" fmla="*/ 5804 w 10000"/>
              <a:gd name="connsiteY67" fmla="*/ 9483 h 10000"/>
              <a:gd name="connsiteX68" fmla="*/ 5900 w 10000"/>
              <a:gd name="connsiteY68" fmla="*/ 9843 h 10000"/>
              <a:gd name="connsiteX69" fmla="*/ 5889 w 10000"/>
              <a:gd name="connsiteY69" fmla="*/ 10000 h 10000"/>
              <a:gd name="connsiteX70" fmla="*/ 5419 w 10000"/>
              <a:gd name="connsiteY70" fmla="*/ 9843 h 10000"/>
              <a:gd name="connsiteX71" fmla="*/ 5350 w 10000"/>
              <a:gd name="connsiteY71" fmla="*/ 9436 h 10000"/>
              <a:gd name="connsiteX72" fmla="*/ 5222 w 10000"/>
              <a:gd name="connsiteY72" fmla="*/ 9718 h 10000"/>
              <a:gd name="connsiteX73" fmla="*/ 5179 w 10000"/>
              <a:gd name="connsiteY73" fmla="*/ 9592 h 10000"/>
              <a:gd name="connsiteX74" fmla="*/ 5195 w 10000"/>
              <a:gd name="connsiteY74" fmla="*/ 9279 h 10000"/>
              <a:gd name="connsiteX75" fmla="*/ 5099 w 10000"/>
              <a:gd name="connsiteY75" fmla="*/ 9639 h 10000"/>
              <a:gd name="connsiteX76" fmla="*/ 5056 w 10000"/>
              <a:gd name="connsiteY76" fmla="*/ 9592 h 10000"/>
              <a:gd name="connsiteX77" fmla="*/ 5003 w 10000"/>
              <a:gd name="connsiteY77" fmla="*/ 9154 h 10000"/>
              <a:gd name="connsiteX78" fmla="*/ 4987 w 10000"/>
              <a:gd name="connsiteY78" fmla="*/ 9154 h 10000"/>
              <a:gd name="connsiteX79" fmla="*/ 4987 w 10000"/>
              <a:gd name="connsiteY79" fmla="*/ 9357 h 10000"/>
              <a:gd name="connsiteX80" fmla="*/ 5029 w 10000"/>
              <a:gd name="connsiteY80" fmla="*/ 9436 h 10000"/>
              <a:gd name="connsiteX81" fmla="*/ 5013 w 10000"/>
              <a:gd name="connsiteY81" fmla="*/ 9436 h 10000"/>
              <a:gd name="connsiteX82" fmla="*/ 4864 w 10000"/>
              <a:gd name="connsiteY82" fmla="*/ 8981 h 10000"/>
              <a:gd name="connsiteX83" fmla="*/ 4682 w 10000"/>
              <a:gd name="connsiteY83" fmla="*/ 9107 h 10000"/>
              <a:gd name="connsiteX84" fmla="*/ 4613 w 10000"/>
              <a:gd name="connsiteY84" fmla="*/ 9561 h 10000"/>
              <a:gd name="connsiteX85" fmla="*/ 4212 w 10000"/>
              <a:gd name="connsiteY85" fmla="*/ 9075 h 10000"/>
              <a:gd name="connsiteX86" fmla="*/ 4239 w 10000"/>
              <a:gd name="connsiteY86" fmla="*/ 9279 h 10000"/>
              <a:gd name="connsiteX87" fmla="*/ 4196 w 10000"/>
              <a:gd name="connsiteY87" fmla="*/ 9279 h 10000"/>
              <a:gd name="connsiteX88" fmla="*/ 4143 w 10000"/>
              <a:gd name="connsiteY88" fmla="*/ 9028 h 10000"/>
              <a:gd name="connsiteX89" fmla="*/ 4015 w 10000"/>
              <a:gd name="connsiteY89" fmla="*/ 9075 h 10000"/>
              <a:gd name="connsiteX90" fmla="*/ 4004 w 10000"/>
              <a:gd name="connsiteY90" fmla="*/ 8777 h 10000"/>
              <a:gd name="connsiteX91" fmla="*/ 3876 w 10000"/>
              <a:gd name="connsiteY91" fmla="*/ 8777 h 10000"/>
              <a:gd name="connsiteX92" fmla="*/ 3684 w 10000"/>
              <a:gd name="connsiteY92" fmla="*/ 7774 h 10000"/>
              <a:gd name="connsiteX93" fmla="*/ 4058 w 10000"/>
              <a:gd name="connsiteY93" fmla="*/ 7032 h 10000"/>
              <a:gd name="connsiteX94" fmla="*/ 3954 w 10000"/>
              <a:gd name="connsiteY94" fmla="*/ 6947 h 10000"/>
              <a:gd name="connsiteX95" fmla="*/ 4044 w 10000"/>
              <a:gd name="connsiteY95" fmla="*/ 7470 h 10000"/>
              <a:gd name="connsiteX96" fmla="*/ 3833 w 10000"/>
              <a:gd name="connsiteY96" fmla="*/ 6875 h 10000"/>
              <a:gd name="connsiteX97" fmla="*/ 3719 w 10000"/>
              <a:gd name="connsiteY97" fmla="*/ 6954 h 10000"/>
              <a:gd name="connsiteX98" fmla="*/ 3750 w 10000"/>
              <a:gd name="connsiteY98" fmla="*/ 6250 h 10000"/>
              <a:gd name="connsiteX99" fmla="*/ 3631 w 10000"/>
              <a:gd name="connsiteY99" fmla="*/ 6348 h 10000"/>
              <a:gd name="connsiteX100" fmla="*/ 3615 w 10000"/>
              <a:gd name="connsiteY100" fmla="*/ 6348 h 10000"/>
              <a:gd name="connsiteX101" fmla="*/ 3465 w 10000"/>
              <a:gd name="connsiteY101" fmla="*/ 6379 h 10000"/>
              <a:gd name="connsiteX102" fmla="*/ 3406 w 10000"/>
              <a:gd name="connsiteY102" fmla="*/ 5893 h 10000"/>
              <a:gd name="connsiteX103" fmla="*/ 3198 w 10000"/>
              <a:gd name="connsiteY103" fmla="*/ 5815 h 10000"/>
              <a:gd name="connsiteX104" fmla="*/ 3091 w 10000"/>
              <a:gd name="connsiteY104" fmla="*/ 5862 h 10000"/>
              <a:gd name="connsiteX105" fmla="*/ 3006 w 10000"/>
              <a:gd name="connsiteY105" fmla="*/ 5533 h 10000"/>
              <a:gd name="connsiteX106" fmla="*/ 2990 w 10000"/>
              <a:gd name="connsiteY106" fmla="*/ 5533 h 10000"/>
              <a:gd name="connsiteX107" fmla="*/ 2936 w 10000"/>
              <a:gd name="connsiteY107" fmla="*/ 5972 h 10000"/>
              <a:gd name="connsiteX108" fmla="*/ 2910 w 10000"/>
              <a:gd name="connsiteY108" fmla="*/ 5940 h 10000"/>
              <a:gd name="connsiteX109" fmla="*/ 2851 w 10000"/>
              <a:gd name="connsiteY109" fmla="*/ 5204 h 10000"/>
              <a:gd name="connsiteX110" fmla="*/ 2840 w 10000"/>
              <a:gd name="connsiteY110" fmla="*/ 5204 h 10000"/>
              <a:gd name="connsiteX111" fmla="*/ 2840 w 10000"/>
              <a:gd name="connsiteY111" fmla="*/ 5408 h 10000"/>
              <a:gd name="connsiteX112" fmla="*/ 2798 w 10000"/>
              <a:gd name="connsiteY112" fmla="*/ 5282 h 10000"/>
              <a:gd name="connsiteX113" fmla="*/ 2814 w 10000"/>
              <a:gd name="connsiteY113" fmla="*/ 4796 h 10000"/>
              <a:gd name="connsiteX114" fmla="*/ 2563 w 10000"/>
              <a:gd name="connsiteY114" fmla="*/ 4671 h 10000"/>
              <a:gd name="connsiteX115" fmla="*/ 2440 w 10000"/>
              <a:gd name="connsiteY115" fmla="*/ 4922 h 10000"/>
              <a:gd name="connsiteX116" fmla="*/ 2023 w 10000"/>
              <a:gd name="connsiteY116" fmla="*/ 3574 h 10000"/>
              <a:gd name="connsiteX117" fmla="*/ 2034 w 10000"/>
              <a:gd name="connsiteY117" fmla="*/ 3777 h 10000"/>
              <a:gd name="connsiteX118" fmla="*/ 1815 w 10000"/>
              <a:gd name="connsiteY118" fmla="*/ 3668 h 10000"/>
              <a:gd name="connsiteX119" fmla="*/ 1815 w 10000"/>
              <a:gd name="connsiteY119" fmla="*/ 3542 h 10000"/>
              <a:gd name="connsiteX120" fmla="*/ 1842 w 10000"/>
              <a:gd name="connsiteY120" fmla="*/ 3166 h 10000"/>
              <a:gd name="connsiteX121" fmla="*/ 1773 w 10000"/>
              <a:gd name="connsiteY121" fmla="*/ 2931 h 10000"/>
              <a:gd name="connsiteX122" fmla="*/ 1580 w 10000"/>
              <a:gd name="connsiteY122" fmla="*/ 2727 h 10000"/>
              <a:gd name="connsiteX123" fmla="*/ 1468 w 10000"/>
              <a:gd name="connsiteY123" fmla="*/ 2884 h 10000"/>
              <a:gd name="connsiteX124" fmla="*/ 1468 w 10000"/>
              <a:gd name="connsiteY124" fmla="*/ 3495 h 10000"/>
              <a:gd name="connsiteX125" fmla="*/ 1442 w 10000"/>
              <a:gd name="connsiteY125" fmla="*/ 3542 h 10000"/>
              <a:gd name="connsiteX126" fmla="*/ 1383 w 10000"/>
              <a:gd name="connsiteY126" fmla="*/ 3542 h 10000"/>
              <a:gd name="connsiteX127" fmla="*/ 1233 w 10000"/>
              <a:gd name="connsiteY127" fmla="*/ 3088 h 10000"/>
              <a:gd name="connsiteX128" fmla="*/ 1095 w 10000"/>
              <a:gd name="connsiteY128" fmla="*/ 3871 h 10000"/>
              <a:gd name="connsiteX129" fmla="*/ 1041 w 10000"/>
              <a:gd name="connsiteY129" fmla="*/ 3824 h 10000"/>
              <a:gd name="connsiteX130" fmla="*/ 886 w 10000"/>
              <a:gd name="connsiteY130" fmla="*/ 2806 h 10000"/>
              <a:gd name="connsiteX131" fmla="*/ 721 w 10000"/>
              <a:gd name="connsiteY131" fmla="*/ 2524 h 10000"/>
              <a:gd name="connsiteX132" fmla="*/ 625 w 10000"/>
              <a:gd name="connsiteY132" fmla="*/ 2602 h 10000"/>
              <a:gd name="connsiteX133" fmla="*/ 651 w 10000"/>
              <a:gd name="connsiteY133" fmla="*/ 2241 h 10000"/>
              <a:gd name="connsiteX134" fmla="*/ 358 w 10000"/>
              <a:gd name="connsiteY134" fmla="*/ 2069 h 10000"/>
              <a:gd name="connsiteX135" fmla="*/ 416 w 10000"/>
              <a:gd name="connsiteY135" fmla="*/ 1865 h 10000"/>
              <a:gd name="connsiteX136" fmla="*/ 374 w 10000"/>
              <a:gd name="connsiteY136" fmla="*/ 1865 h 10000"/>
              <a:gd name="connsiteX137" fmla="*/ 251 w 10000"/>
              <a:gd name="connsiteY137" fmla="*/ 2069 h 10000"/>
              <a:gd name="connsiteX138" fmla="*/ 304 w 10000"/>
              <a:gd name="connsiteY138" fmla="*/ 1865 h 10000"/>
              <a:gd name="connsiteX139" fmla="*/ 320 w 10000"/>
              <a:gd name="connsiteY139" fmla="*/ 1787 h 10000"/>
              <a:gd name="connsiteX140" fmla="*/ 155 w 10000"/>
              <a:gd name="connsiteY140" fmla="*/ 1959 h 10000"/>
              <a:gd name="connsiteX141" fmla="*/ 155 w 10000"/>
              <a:gd name="connsiteY141" fmla="*/ 940 h 10000"/>
              <a:gd name="connsiteX142" fmla="*/ 43 w 10000"/>
              <a:gd name="connsiteY142" fmla="*/ 862 h 10000"/>
              <a:gd name="connsiteX143" fmla="*/ 0 w 10000"/>
              <a:gd name="connsiteY143" fmla="*/ 1066 h 10000"/>
              <a:gd name="connsiteX144" fmla="*/ 0 w 10000"/>
              <a:gd name="connsiteY144" fmla="*/ 0 h 10000"/>
              <a:gd name="connsiteX0" fmla="*/ 0 w 10000"/>
              <a:gd name="connsiteY0" fmla="*/ 0 h 10000"/>
              <a:gd name="connsiteX1" fmla="*/ 10000 w 10000"/>
              <a:gd name="connsiteY1" fmla="*/ 0 h 10000"/>
              <a:gd name="connsiteX2" fmla="*/ 10000 w 10000"/>
              <a:gd name="connsiteY2" fmla="*/ 5815 h 10000"/>
              <a:gd name="connsiteX3" fmla="*/ 9920 w 10000"/>
              <a:gd name="connsiteY3" fmla="*/ 5658 h 10000"/>
              <a:gd name="connsiteX4" fmla="*/ 9754 w 10000"/>
              <a:gd name="connsiteY4" fmla="*/ 6019 h 10000"/>
              <a:gd name="connsiteX5" fmla="*/ 9712 w 10000"/>
              <a:gd name="connsiteY5" fmla="*/ 6881 h 10000"/>
              <a:gd name="connsiteX6" fmla="*/ 9349 w 10000"/>
              <a:gd name="connsiteY6" fmla="*/ 7398 h 10000"/>
              <a:gd name="connsiteX7" fmla="*/ 9279 w 10000"/>
              <a:gd name="connsiteY7" fmla="*/ 7194 h 10000"/>
              <a:gd name="connsiteX8" fmla="*/ 9253 w 10000"/>
              <a:gd name="connsiteY8" fmla="*/ 7241 h 10000"/>
              <a:gd name="connsiteX9" fmla="*/ 9242 w 10000"/>
              <a:gd name="connsiteY9" fmla="*/ 7602 h 10000"/>
              <a:gd name="connsiteX10" fmla="*/ 9156 w 10000"/>
              <a:gd name="connsiteY10" fmla="*/ 7649 h 10000"/>
              <a:gd name="connsiteX11" fmla="*/ 9034 w 10000"/>
              <a:gd name="connsiteY11" fmla="*/ 7241 h 10000"/>
              <a:gd name="connsiteX12" fmla="*/ 9071 w 10000"/>
              <a:gd name="connsiteY12" fmla="*/ 7085 h 10000"/>
              <a:gd name="connsiteX13" fmla="*/ 9007 w 10000"/>
              <a:gd name="connsiteY13" fmla="*/ 6834 h 10000"/>
              <a:gd name="connsiteX14" fmla="*/ 8825 w 10000"/>
              <a:gd name="connsiteY14" fmla="*/ 7038 h 10000"/>
              <a:gd name="connsiteX15" fmla="*/ 8809 w 10000"/>
              <a:gd name="connsiteY15" fmla="*/ 6912 h 10000"/>
              <a:gd name="connsiteX16" fmla="*/ 8868 w 10000"/>
              <a:gd name="connsiteY16" fmla="*/ 6755 h 10000"/>
              <a:gd name="connsiteX17" fmla="*/ 8836 w 10000"/>
              <a:gd name="connsiteY17" fmla="*/ 6630 h 10000"/>
              <a:gd name="connsiteX18" fmla="*/ 8756 w 10000"/>
              <a:gd name="connsiteY18" fmla="*/ 6708 h 10000"/>
              <a:gd name="connsiteX19" fmla="*/ 8671 w 10000"/>
              <a:gd name="connsiteY19" fmla="*/ 6379 h 10000"/>
              <a:gd name="connsiteX20" fmla="*/ 8697 w 10000"/>
              <a:gd name="connsiteY20" fmla="*/ 6097 h 10000"/>
              <a:gd name="connsiteX21" fmla="*/ 8628 w 10000"/>
              <a:gd name="connsiteY21" fmla="*/ 6176 h 10000"/>
              <a:gd name="connsiteX22" fmla="*/ 8590 w 10000"/>
              <a:gd name="connsiteY22" fmla="*/ 6912 h 10000"/>
              <a:gd name="connsiteX23" fmla="*/ 8436 w 10000"/>
              <a:gd name="connsiteY23" fmla="*/ 6834 h 10000"/>
              <a:gd name="connsiteX24" fmla="*/ 8436 w 10000"/>
              <a:gd name="connsiteY24" fmla="*/ 6787 h 10000"/>
              <a:gd name="connsiteX25" fmla="*/ 8478 w 10000"/>
              <a:gd name="connsiteY25" fmla="*/ 6677 h 10000"/>
              <a:gd name="connsiteX26" fmla="*/ 8478 w 10000"/>
              <a:gd name="connsiteY26" fmla="*/ 6630 h 10000"/>
              <a:gd name="connsiteX27" fmla="*/ 8382 w 10000"/>
              <a:gd name="connsiteY27" fmla="*/ 6505 h 10000"/>
              <a:gd name="connsiteX28" fmla="*/ 8356 w 10000"/>
              <a:gd name="connsiteY28" fmla="*/ 6787 h 10000"/>
              <a:gd name="connsiteX29" fmla="*/ 8409 w 10000"/>
              <a:gd name="connsiteY29" fmla="*/ 7038 h 10000"/>
              <a:gd name="connsiteX30" fmla="*/ 8393 w 10000"/>
              <a:gd name="connsiteY30" fmla="*/ 7038 h 10000"/>
              <a:gd name="connsiteX31" fmla="*/ 8297 w 10000"/>
              <a:gd name="connsiteY31" fmla="*/ 6787 h 10000"/>
              <a:gd name="connsiteX32" fmla="*/ 8254 w 10000"/>
              <a:gd name="connsiteY32" fmla="*/ 6348 h 10000"/>
              <a:gd name="connsiteX33" fmla="*/ 8217 w 10000"/>
              <a:gd name="connsiteY33" fmla="*/ 6348 h 10000"/>
              <a:gd name="connsiteX34" fmla="*/ 8201 w 10000"/>
              <a:gd name="connsiteY34" fmla="*/ 6505 h 10000"/>
              <a:gd name="connsiteX35" fmla="*/ 8115 w 10000"/>
              <a:gd name="connsiteY35" fmla="*/ 6379 h 10000"/>
              <a:gd name="connsiteX36" fmla="*/ 8078 w 10000"/>
              <a:gd name="connsiteY36" fmla="*/ 6583 h 10000"/>
              <a:gd name="connsiteX37" fmla="*/ 8078 w 10000"/>
              <a:gd name="connsiteY37" fmla="*/ 6426 h 10000"/>
              <a:gd name="connsiteX38" fmla="*/ 7939 w 10000"/>
              <a:gd name="connsiteY38" fmla="*/ 6755 h 10000"/>
              <a:gd name="connsiteX39" fmla="*/ 7854 w 10000"/>
              <a:gd name="connsiteY39" fmla="*/ 6755 h 10000"/>
              <a:gd name="connsiteX40" fmla="*/ 7645 w 10000"/>
              <a:gd name="connsiteY40" fmla="*/ 7241 h 10000"/>
              <a:gd name="connsiteX41" fmla="*/ 7603 w 10000"/>
              <a:gd name="connsiteY41" fmla="*/ 7085 h 10000"/>
              <a:gd name="connsiteX42" fmla="*/ 7635 w 10000"/>
              <a:gd name="connsiteY42" fmla="*/ 7398 h 10000"/>
              <a:gd name="connsiteX43" fmla="*/ 7533 w 10000"/>
              <a:gd name="connsiteY43" fmla="*/ 7398 h 10000"/>
              <a:gd name="connsiteX44" fmla="*/ 7453 w 10000"/>
              <a:gd name="connsiteY44" fmla="*/ 8088 h 10000"/>
              <a:gd name="connsiteX45" fmla="*/ 7330 w 10000"/>
              <a:gd name="connsiteY45" fmla="*/ 8292 h 10000"/>
              <a:gd name="connsiteX46" fmla="*/ 7368 w 10000"/>
              <a:gd name="connsiteY46" fmla="*/ 8542 h 10000"/>
              <a:gd name="connsiteX47" fmla="*/ 7341 w 10000"/>
              <a:gd name="connsiteY47" fmla="*/ 8699 h 10000"/>
              <a:gd name="connsiteX48" fmla="*/ 7261 w 10000"/>
              <a:gd name="connsiteY48" fmla="*/ 8589 h 10000"/>
              <a:gd name="connsiteX49" fmla="*/ 7192 w 10000"/>
              <a:gd name="connsiteY49" fmla="*/ 9154 h 10000"/>
              <a:gd name="connsiteX50" fmla="*/ 7160 w 10000"/>
              <a:gd name="connsiteY50" fmla="*/ 9154 h 10000"/>
              <a:gd name="connsiteX51" fmla="*/ 7149 w 10000"/>
              <a:gd name="connsiteY51" fmla="*/ 8903 h 10000"/>
              <a:gd name="connsiteX52" fmla="*/ 7122 w 10000"/>
              <a:gd name="connsiteY52" fmla="*/ 9075 h 10000"/>
              <a:gd name="connsiteX53" fmla="*/ 7090 w 10000"/>
              <a:gd name="connsiteY53" fmla="*/ 9310 h 10000"/>
              <a:gd name="connsiteX54" fmla="*/ 6887 w 10000"/>
              <a:gd name="connsiteY54" fmla="*/ 9310 h 10000"/>
              <a:gd name="connsiteX55" fmla="*/ 6845 w 10000"/>
              <a:gd name="connsiteY55" fmla="*/ 9796 h 10000"/>
              <a:gd name="connsiteX56" fmla="*/ 6818 w 10000"/>
              <a:gd name="connsiteY56" fmla="*/ 9389 h 10000"/>
              <a:gd name="connsiteX57" fmla="*/ 6620 w 10000"/>
              <a:gd name="connsiteY57" fmla="*/ 9592 h 10000"/>
              <a:gd name="connsiteX58" fmla="*/ 6385 w 10000"/>
              <a:gd name="connsiteY58" fmla="*/ 8903 h 10000"/>
              <a:gd name="connsiteX59" fmla="*/ 6385 w 10000"/>
              <a:gd name="connsiteY59" fmla="*/ 9028 h 10000"/>
              <a:gd name="connsiteX60" fmla="*/ 6428 w 10000"/>
              <a:gd name="connsiteY60" fmla="*/ 9154 h 10000"/>
              <a:gd name="connsiteX61" fmla="*/ 6273 w 10000"/>
              <a:gd name="connsiteY61" fmla="*/ 9357 h 10000"/>
              <a:gd name="connsiteX62" fmla="*/ 6316 w 10000"/>
              <a:gd name="connsiteY62" fmla="*/ 9436 h 10000"/>
              <a:gd name="connsiteX63" fmla="*/ 6193 w 10000"/>
              <a:gd name="connsiteY63" fmla="*/ 9592 h 10000"/>
              <a:gd name="connsiteX64" fmla="*/ 6097 w 10000"/>
              <a:gd name="connsiteY64" fmla="*/ 9185 h 10000"/>
              <a:gd name="connsiteX65" fmla="*/ 6054 w 10000"/>
              <a:gd name="connsiteY65" fmla="*/ 9185 h 10000"/>
              <a:gd name="connsiteX66" fmla="*/ 6054 w 10000"/>
              <a:gd name="connsiteY66" fmla="*/ 9483 h 10000"/>
              <a:gd name="connsiteX67" fmla="*/ 5804 w 10000"/>
              <a:gd name="connsiteY67" fmla="*/ 9483 h 10000"/>
              <a:gd name="connsiteX68" fmla="*/ 5900 w 10000"/>
              <a:gd name="connsiteY68" fmla="*/ 9843 h 10000"/>
              <a:gd name="connsiteX69" fmla="*/ 5889 w 10000"/>
              <a:gd name="connsiteY69" fmla="*/ 10000 h 10000"/>
              <a:gd name="connsiteX70" fmla="*/ 5419 w 10000"/>
              <a:gd name="connsiteY70" fmla="*/ 9843 h 10000"/>
              <a:gd name="connsiteX71" fmla="*/ 5350 w 10000"/>
              <a:gd name="connsiteY71" fmla="*/ 9436 h 10000"/>
              <a:gd name="connsiteX72" fmla="*/ 5222 w 10000"/>
              <a:gd name="connsiteY72" fmla="*/ 9718 h 10000"/>
              <a:gd name="connsiteX73" fmla="*/ 5179 w 10000"/>
              <a:gd name="connsiteY73" fmla="*/ 9592 h 10000"/>
              <a:gd name="connsiteX74" fmla="*/ 5195 w 10000"/>
              <a:gd name="connsiteY74" fmla="*/ 9279 h 10000"/>
              <a:gd name="connsiteX75" fmla="*/ 5099 w 10000"/>
              <a:gd name="connsiteY75" fmla="*/ 9639 h 10000"/>
              <a:gd name="connsiteX76" fmla="*/ 5056 w 10000"/>
              <a:gd name="connsiteY76" fmla="*/ 9592 h 10000"/>
              <a:gd name="connsiteX77" fmla="*/ 5003 w 10000"/>
              <a:gd name="connsiteY77" fmla="*/ 9154 h 10000"/>
              <a:gd name="connsiteX78" fmla="*/ 4987 w 10000"/>
              <a:gd name="connsiteY78" fmla="*/ 9154 h 10000"/>
              <a:gd name="connsiteX79" fmla="*/ 4987 w 10000"/>
              <a:gd name="connsiteY79" fmla="*/ 9357 h 10000"/>
              <a:gd name="connsiteX80" fmla="*/ 5029 w 10000"/>
              <a:gd name="connsiteY80" fmla="*/ 9436 h 10000"/>
              <a:gd name="connsiteX81" fmla="*/ 5013 w 10000"/>
              <a:gd name="connsiteY81" fmla="*/ 9436 h 10000"/>
              <a:gd name="connsiteX82" fmla="*/ 4864 w 10000"/>
              <a:gd name="connsiteY82" fmla="*/ 8981 h 10000"/>
              <a:gd name="connsiteX83" fmla="*/ 4682 w 10000"/>
              <a:gd name="connsiteY83" fmla="*/ 9107 h 10000"/>
              <a:gd name="connsiteX84" fmla="*/ 4613 w 10000"/>
              <a:gd name="connsiteY84" fmla="*/ 9561 h 10000"/>
              <a:gd name="connsiteX85" fmla="*/ 4212 w 10000"/>
              <a:gd name="connsiteY85" fmla="*/ 9075 h 10000"/>
              <a:gd name="connsiteX86" fmla="*/ 4239 w 10000"/>
              <a:gd name="connsiteY86" fmla="*/ 9279 h 10000"/>
              <a:gd name="connsiteX87" fmla="*/ 4196 w 10000"/>
              <a:gd name="connsiteY87" fmla="*/ 9279 h 10000"/>
              <a:gd name="connsiteX88" fmla="*/ 4143 w 10000"/>
              <a:gd name="connsiteY88" fmla="*/ 9028 h 10000"/>
              <a:gd name="connsiteX89" fmla="*/ 4015 w 10000"/>
              <a:gd name="connsiteY89" fmla="*/ 9075 h 10000"/>
              <a:gd name="connsiteX90" fmla="*/ 4004 w 10000"/>
              <a:gd name="connsiteY90" fmla="*/ 8777 h 10000"/>
              <a:gd name="connsiteX91" fmla="*/ 3876 w 10000"/>
              <a:gd name="connsiteY91" fmla="*/ 8777 h 10000"/>
              <a:gd name="connsiteX92" fmla="*/ 4122 w 10000"/>
              <a:gd name="connsiteY92" fmla="*/ 7501 h 10000"/>
              <a:gd name="connsiteX93" fmla="*/ 4058 w 10000"/>
              <a:gd name="connsiteY93" fmla="*/ 7032 h 10000"/>
              <a:gd name="connsiteX94" fmla="*/ 3954 w 10000"/>
              <a:gd name="connsiteY94" fmla="*/ 6947 h 10000"/>
              <a:gd name="connsiteX95" fmla="*/ 4044 w 10000"/>
              <a:gd name="connsiteY95" fmla="*/ 7470 h 10000"/>
              <a:gd name="connsiteX96" fmla="*/ 3833 w 10000"/>
              <a:gd name="connsiteY96" fmla="*/ 6875 h 10000"/>
              <a:gd name="connsiteX97" fmla="*/ 3719 w 10000"/>
              <a:gd name="connsiteY97" fmla="*/ 6954 h 10000"/>
              <a:gd name="connsiteX98" fmla="*/ 3750 w 10000"/>
              <a:gd name="connsiteY98" fmla="*/ 6250 h 10000"/>
              <a:gd name="connsiteX99" fmla="*/ 3631 w 10000"/>
              <a:gd name="connsiteY99" fmla="*/ 6348 h 10000"/>
              <a:gd name="connsiteX100" fmla="*/ 3615 w 10000"/>
              <a:gd name="connsiteY100" fmla="*/ 6348 h 10000"/>
              <a:gd name="connsiteX101" fmla="*/ 3465 w 10000"/>
              <a:gd name="connsiteY101" fmla="*/ 6379 h 10000"/>
              <a:gd name="connsiteX102" fmla="*/ 3406 w 10000"/>
              <a:gd name="connsiteY102" fmla="*/ 5893 h 10000"/>
              <a:gd name="connsiteX103" fmla="*/ 3198 w 10000"/>
              <a:gd name="connsiteY103" fmla="*/ 5815 h 10000"/>
              <a:gd name="connsiteX104" fmla="*/ 3091 w 10000"/>
              <a:gd name="connsiteY104" fmla="*/ 5862 h 10000"/>
              <a:gd name="connsiteX105" fmla="*/ 3006 w 10000"/>
              <a:gd name="connsiteY105" fmla="*/ 5533 h 10000"/>
              <a:gd name="connsiteX106" fmla="*/ 2990 w 10000"/>
              <a:gd name="connsiteY106" fmla="*/ 5533 h 10000"/>
              <a:gd name="connsiteX107" fmla="*/ 2936 w 10000"/>
              <a:gd name="connsiteY107" fmla="*/ 5972 h 10000"/>
              <a:gd name="connsiteX108" fmla="*/ 2910 w 10000"/>
              <a:gd name="connsiteY108" fmla="*/ 5940 h 10000"/>
              <a:gd name="connsiteX109" fmla="*/ 2851 w 10000"/>
              <a:gd name="connsiteY109" fmla="*/ 5204 h 10000"/>
              <a:gd name="connsiteX110" fmla="*/ 2840 w 10000"/>
              <a:gd name="connsiteY110" fmla="*/ 5204 h 10000"/>
              <a:gd name="connsiteX111" fmla="*/ 2840 w 10000"/>
              <a:gd name="connsiteY111" fmla="*/ 5408 h 10000"/>
              <a:gd name="connsiteX112" fmla="*/ 2798 w 10000"/>
              <a:gd name="connsiteY112" fmla="*/ 5282 h 10000"/>
              <a:gd name="connsiteX113" fmla="*/ 2814 w 10000"/>
              <a:gd name="connsiteY113" fmla="*/ 4796 h 10000"/>
              <a:gd name="connsiteX114" fmla="*/ 2563 w 10000"/>
              <a:gd name="connsiteY114" fmla="*/ 4671 h 10000"/>
              <a:gd name="connsiteX115" fmla="*/ 2440 w 10000"/>
              <a:gd name="connsiteY115" fmla="*/ 4922 h 10000"/>
              <a:gd name="connsiteX116" fmla="*/ 2023 w 10000"/>
              <a:gd name="connsiteY116" fmla="*/ 3574 h 10000"/>
              <a:gd name="connsiteX117" fmla="*/ 2034 w 10000"/>
              <a:gd name="connsiteY117" fmla="*/ 3777 h 10000"/>
              <a:gd name="connsiteX118" fmla="*/ 1815 w 10000"/>
              <a:gd name="connsiteY118" fmla="*/ 3668 h 10000"/>
              <a:gd name="connsiteX119" fmla="*/ 1815 w 10000"/>
              <a:gd name="connsiteY119" fmla="*/ 3542 h 10000"/>
              <a:gd name="connsiteX120" fmla="*/ 1842 w 10000"/>
              <a:gd name="connsiteY120" fmla="*/ 3166 h 10000"/>
              <a:gd name="connsiteX121" fmla="*/ 1773 w 10000"/>
              <a:gd name="connsiteY121" fmla="*/ 2931 h 10000"/>
              <a:gd name="connsiteX122" fmla="*/ 1580 w 10000"/>
              <a:gd name="connsiteY122" fmla="*/ 2727 h 10000"/>
              <a:gd name="connsiteX123" fmla="*/ 1468 w 10000"/>
              <a:gd name="connsiteY123" fmla="*/ 2884 h 10000"/>
              <a:gd name="connsiteX124" fmla="*/ 1468 w 10000"/>
              <a:gd name="connsiteY124" fmla="*/ 3495 h 10000"/>
              <a:gd name="connsiteX125" fmla="*/ 1442 w 10000"/>
              <a:gd name="connsiteY125" fmla="*/ 3542 h 10000"/>
              <a:gd name="connsiteX126" fmla="*/ 1383 w 10000"/>
              <a:gd name="connsiteY126" fmla="*/ 3542 h 10000"/>
              <a:gd name="connsiteX127" fmla="*/ 1233 w 10000"/>
              <a:gd name="connsiteY127" fmla="*/ 3088 h 10000"/>
              <a:gd name="connsiteX128" fmla="*/ 1095 w 10000"/>
              <a:gd name="connsiteY128" fmla="*/ 3871 h 10000"/>
              <a:gd name="connsiteX129" fmla="*/ 1041 w 10000"/>
              <a:gd name="connsiteY129" fmla="*/ 3824 h 10000"/>
              <a:gd name="connsiteX130" fmla="*/ 886 w 10000"/>
              <a:gd name="connsiteY130" fmla="*/ 2806 h 10000"/>
              <a:gd name="connsiteX131" fmla="*/ 721 w 10000"/>
              <a:gd name="connsiteY131" fmla="*/ 2524 h 10000"/>
              <a:gd name="connsiteX132" fmla="*/ 625 w 10000"/>
              <a:gd name="connsiteY132" fmla="*/ 2602 h 10000"/>
              <a:gd name="connsiteX133" fmla="*/ 651 w 10000"/>
              <a:gd name="connsiteY133" fmla="*/ 2241 h 10000"/>
              <a:gd name="connsiteX134" fmla="*/ 358 w 10000"/>
              <a:gd name="connsiteY134" fmla="*/ 2069 h 10000"/>
              <a:gd name="connsiteX135" fmla="*/ 416 w 10000"/>
              <a:gd name="connsiteY135" fmla="*/ 1865 h 10000"/>
              <a:gd name="connsiteX136" fmla="*/ 374 w 10000"/>
              <a:gd name="connsiteY136" fmla="*/ 1865 h 10000"/>
              <a:gd name="connsiteX137" fmla="*/ 251 w 10000"/>
              <a:gd name="connsiteY137" fmla="*/ 2069 h 10000"/>
              <a:gd name="connsiteX138" fmla="*/ 304 w 10000"/>
              <a:gd name="connsiteY138" fmla="*/ 1865 h 10000"/>
              <a:gd name="connsiteX139" fmla="*/ 320 w 10000"/>
              <a:gd name="connsiteY139" fmla="*/ 1787 h 10000"/>
              <a:gd name="connsiteX140" fmla="*/ 155 w 10000"/>
              <a:gd name="connsiteY140" fmla="*/ 1959 h 10000"/>
              <a:gd name="connsiteX141" fmla="*/ 155 w 10000"/>
              <a:gd name="connsiteY141" fmla="*/ 940 h 10000"/>
              <a:gd name="connsiteX142" fmla="*/ 43 w 10000"/>
              <a:gd name="connsiteY142" fmla="*/ 862 h 10000"/>
              <a:gd name="connsiteX143" fmla="*/ 0 w 10000"/>
              <a:gd name="connsiteY143" fmla="*/ 1066 h 10000"/>
              <a:gd name="connsiteX144" fmla="*/ 0 w 10000"/>
              <a:gd name="connsiteY144" fmla="*/ 0 h 10000"/>
              <a:gd name="connsiteX0" fmla="*/ 0 w 10000"/>
              <a:gd name="connsiteY0" fmla="*/ 0 h 10000"/>
              <a:gd name="connsiteX1" fmla="*/ 10000 w 10000"/>
              <a:gd name="connsiteY1" fmla="*/ 0 h 10000"/>
              <a:gd name="connsiteX2" fmla="*/ 10000 w 10000"/>
              <a:gd name="connsiteY2" fmla="*/ 5815 h 10000"/>
              <a:gd name="connsiteX3" fmla="*/ 9920 w 10000"/>
              <a:gd name="connsiteY3" fmla="*/ 5658 h 10000"/>
              <a:gd name="connsiteX4" fmla="*/ 9754 w 10000"/>
              <a:gd name="connsiteY4" fmla="*/ 6019 h 10000"/>
              <a:gd name="connsiteX5" fmla="*/ 9712 w 10000"/>
              <a:gd name="connsiteY5" fmla="*/ 6881 h 10000"/>
              <a:gd name="connsiteX6" fmla="*/ 9349 w 10000"/>
              <a:gd name="connsiteY6" fmla="*/ 7398 h 10000"/>
              <a:gd name="connsiteX7" fmla="*/ 9279 w 10000"/>
              <a:gd name="connsiteY7" fmla="*/ 7194 h 10000"/>
              <a:gd name="connsiteX8" fmla="*/ 9253 w 10000"/>
              <a:gd name="connsiteY8" fmla="*/ 7241 h 10000"/>
              <a:gd name="connsiteX9" fmla="*/ 9242 w 10000"/>
              <a:gd name="connsiteY9" fmla="*/ 7602 h 10000"/>
              <a:gd name="connsiteX10" fmla="*/ 9156 w 10000"/>
              <a:gd name="connsiteY10" fmla="*/ 7649 h 10000"/>
              <a:gd name="connsiteX11" fmla="*/ 9034 w 10000"/>
              <a:gd name="connsiteY11" fmla="*/ 7241 h 10000"/>
              <a:gd name="connsiteX12" fmla="*/ 9071 w 10000"/>
              <a:gd name="connsiteY12" fmla="*/ 7085 h 10000"/>
              <a:gd name="connsiteX13" fmla="*/ 9007 w 10000"/>
              <a:gd name="connsiteY13" fmla="*/ 6834 h 10000"/>
              <a:gd name="connsiteX14" fmla="*/ 8825 w 10000"/>
              <a:gd name="connsiteY14" fmla="*/ 7038 h 10000"/>
              <a:gd name="connsiteX15" fmla="*/ 8809 w 10000"/>
              <a:gd name="connsiteY15" fmla="*/ 6912 h 10000"/>
              <a:gd name="connsiteX16" fmla="*/ 8868 w 10000"/>
              <a:gd name="connsiteY16" fmla="*/ 6755 h 10000"/>
              <a:gd name="connsiteX17" fmla="*/ 8836 w 10000"/>
              <a:gd name="connsiteY17" fmla="*/ 6630 h 10000"/>
              <a:gd name="connsiteX18" fmla="*/ 8756 w 10000"/>
              <a:gd name="connsiteY18" fmla="*/ 6708 h 10000"/>
              <a:gd name="connsiteX19" fmla="*/ 8671 w 10000"/>
              <a:gd name="connsiteY19" fmla="*/ 6379 h 10000"/>
              <a:gd name="connsiteX20" fmla="*/ 8697 w 10000"/>
              <a:gd name="connsiteY20" fmla="*/ 6097 h 10000"/>
              <a:gd name="connsiteX21" fmla="*/ 8628 w 10000"/>
              <a:gd name="connsiteY21" fmla="*/ 6176 h 10000"/>
              <a:gd name="connsiteX22" fmla="*/ 8590 w 10000"/>
              <a:gd name="connsiteY22" fmla="*/ 6912 h 10000"/>
              <a:gd name="connsiteX23" fmla="*/ 8436 w 10000"/>
              <a:gd name="connsiteY23" fmla="*/ 6834 h 10000"/>
              <a:gd name="connsiteX24" fmla="*/ 8436 w 10000"/>
              <a:gd name="connsiteY24" fmla="*/ 6787 h 10000"/>
              <a:gd name="connsiteX25" fmla="*/ 8478 w 10000"/>
              <a:gd name="connsiteY25" fmla="*/ 6677 h 10000"/>
              <a:gd name="connsiteX26" fmla="*/ 8478 w 10000"/>
              <a:gd name="connsiteY26" fmla="*/ 6630 h 10000"/>
              <a:gd name="connsiteX27" fmla="*/ 8382 w 10000"/>
              <a:gd name="connsiteY27" fmla="*/ 6505 h 10000"/>
              <a:gd name="connsiteX28" fmla="*/ 8356 w 10000"/>
              <a:gd name="connsiteY28" fmla="*/ 6787 h 10000"/>
              <a:gd name="connsiteX29" fmla="*/ 8409 w 10000"/>
              <a:gd name="connsiteY29" fmla="*/ 7038 h 10000"/>
              <a:gd name="connsiteX30" fmla="*/ 8393 w 10000"/>
              <a:gd name="connsiteY30" fmla="*/ 7038 h 10000"/>
              <a:gd name="connsiteX31" fmla="*/ 8297 w 10000"/>
              <a:gd name="connsiteY31" fmla="*/ 6787 h 10000"/>
              <a:gd name="connsiteX32" fmla="*/ 8254 w 10000"/>
              <a:gd name="connsiteY32" fmla="*/ 6348 h 10000"/>
              <a:gd name="connsiteX33" fmla="*/ 8217 w 10000"/>
              <a:gd name="connsiteY33" fmla="*/ 6348 h 10000"/>
              <a:gd name="connsiteX34" fmla="*/ 8201 w 10000"/>
              <a:gd name="connsiteY34" fmla="*/ 6505 h 10000"/>
              <a:gd name="connsiteX35" fmla="*/ 8115 w 10000"/>
              <a:gd name="connsiteY35" fmla="*/ 6379 h 10000"/>
              <a:gd name="connsiteX36" fmla="*/ 8078 w 10000"/>
              <a:gd name="connsiteY36" fmla="*/ 6583 h 10000"/>
              <a:gd name="connsiteX37" fmla="*/ 8078 w 10000"/>
              <a:gd name="connsiteY37" fmla="*/ 6426 h 10000"/>
              <a:gd name="connsiteX38" fmla="*/ 7939 w 10000"/>
              <a:gd name="connsiteY38" fmla="*/ 6755 h 10000"/>
              <a:gd name="connsiteX39" fmla="*/ 7854 w 10000"/>
              <a:gd name="connsiteY39" fmla="*/ 6755 h 10000"/>
              <a:gd name="connsiteX40" fmla="*/ 7645 w 10000"/>
              <a:gd name="connsiteY40" fmla="*/ 7241 h 10000"/>
              <a:gd name="connsiteX41" fmla="*/ 7603 w 10000"/>
              <a:gd name="connsiteY41" fmla="*/ 7085 h 10000"/>
              <a:gd name="connsiteX42" fmla="*/ 7635 w 10000"/>
              <a:gd name="connsiteY42" fmla="*/ 7398 h 10000"/>
              <a:gd name="connsiteX43" fmla="*/ 7533 w 10000"/>
              <a:gd name="connsiteY43" fmla="*/ 7398 h 10000"/>
              <a:gd name="connsiteX44" fmla="*/ 7453 w 10000"/>
              <a:gd name="connsiteY44" fmla="*/ 8088 h 10000"/>
              <a:gd name="connsiteX45" fmla="*/ 7330 w 10000"/>
              <a:gd name="connsiteY45" fmla="*/ 8292 h 10000"/>
              <a:gd name="connsiteX46" fmla="*/ 7368 w 10000"/>
              <a:gd name="connsiteY46" fmla="*/ 8542 h 10000"/>
              <a:gd name="connsiteX47" fmla="*/ 7341 w 10000"/>
              <a:gd name="connsiteY47" fmla="*/ 8699 h 10000"/>
              <a:gd name="connsiteX48" fmla="*/ 7261 w 10000"/>
              <a:gd name="connsiteY48" fmla="*/ 8589 h 10000"/>
              <a:gd name="connsiteX49" fmla="*/ 7192 w 10000"/>
              <a:gd name="connsiteY49" fmla="*/ 9154 h 10000"/>
              <a:gd name="connsiteX50" fmla="*/ 7160 w 10000"/>
              <a:gd name="connsiteY50" fmla="*/ 9154 h 10000"/>
              <a:gd name="connsiteX51" fmla="*/ 7149 w 10000"/>
              <a:gd name="connsiteY51" fmla="*/ 8903 h 10000"/>
              <a:gd name="connsiteX52" fmla="*/ 7122 w 10000"/>
              <a:gd name="connsiteY52" fmla="*/ 9075 h 10000"/>
              <a:gd name="connsiteX53" fmla="*/ 7090 w 10000"/>
              <a:gd name="connsiteY53" fmla="*/ 9310 h 10000"/>
              <a:gd name="connsiteX54" fmla="*/ 6887 w 10000"/>
              <a:gd name="connsiteY54" fmla="*/ 9310 h 10000"/>
              <a:gd name="connsiteX55" fmla="*/ 6845 w 10000"/>
              <a:gd name="connsiteY55" fmla="*/ 9796 h 10000"/>
              <a:gd name="connsiteX56" fmla="*/ 6818 w 10000"/>
              <a:gd name="connsiteY56" fmla="*/ 9389 h 10000"/>
              <a:gd name="connsiteX57" fmla="*/ 6620 w 10000"/>
              <a:gd name="connsiteY57" fmla="*/ 9592 h 10000"/>
              <a:gd name="connsiteX58" fmla="*/ 6385 w 10000"/>
              <a:gd name="connsiteY58" fmla="*/ 8903 h 10000"/>
              <a:gd name="connsiteX59" fmla="*/ 6385 w 10000"/>
              <a:gd name="connsiteY59" fmla="*/ 9028 h 10000"/>
              <a:gd name="connsiteX60" fmla="*/ 6428 w 10000"/>
              <a:gd name="connsiteY60" fmla="*/ 9154 h 10000"/>
              <a:gd name="connsiteX61" fmla="*/ 6273 w 10000"/>
              <a:gd name="connsiteY61" fmla="*/ 9357 h 10000"/>
              <a:gd name="connsiteX62" fmla="*/ 6316 w 10000"/>
              <a:gd name="connsiteY62" fmla="*/ 9436 h 10000"/>
              <a:gd name="connsiteX63" fmla="*/ 6193 w 10000"/>
              <a:gd name="connsiteY63" fmla="*/ 9592 h 10000"/>
              <a:gd name="connsiteX64" fmla="*/ 6097 w 10000"/>
              <a:gd name="connsiteY64" fmla="*/ 9185 h 10000"/>
              <a:gd name="connsiteX65" fmla="*/ 6054 w 10000"/>
              <a:gd name="connsiteY65" fmla="*/ 9185 h 10000"/>
              <a:gd name="connsiteX66" fmla="*/ 6054 w 10000"/>
              <a:gd name="connsiteY66" fmla="*/ 9483 h 10000"/>
              <a:gd name="connsiteX67" fmla="*/ 5804 w 10000"/>
              <a:gd name="connsiteY67" fmla="*/ 9483 h 10000"/>
              <a:gd name="connsiteX68" fmla="*/ 5900 w 10000"/>
              <a:gd name="connsiteY68" fmla="*/ 9843 h 10000"/>
              <a:gd name="connsiteX69" fmla="*/ 5889 w 10000"/>
              <a:gd name="connsiteY69" fmla="*/ 10000 h 10000"/>
              <a:gd name="connsiteX70" fmla="*/ 5419 w 10000"/>
              <a:gd name="connsiteY70" fmla="*/ 9843 h 10000"/>
              <a:gd name="connsiteX71" fmla="*/ 5350 w 10000"/>
              <a:gd name="connsiteY71" fmla="*/ 9436 h 10000"/>
              <a:gd name="connsiteX72" fmla="*/ 5222 w 10000"/>
              <a:gd name="connsiteY72" fmla="*/ 9718 h 10000"/>
              <a:gd name="connsiteX73" fmla="*/ 5179 w 10000"/>
              <a:gd name="connsiteY73" fmla="*/ 9592 h 10000"/>
              <a:gd name="connsiteX74" fmla="*/ 5195 w 10000"/>
              <a:gd name="connsiteY74" fmla="*/ 9279 h 10000"/>
              <a:gd name="connsiteX75" fmla="*/ 5099 w 10000"/>
              <a:gd name="connsiteY75" fmla="*/ 9639 h 10000"/>
              <a:gd name="connsiteX76" fmla="*/ 5056 w 10000"/>
              <a:gd name="connsiteY76" fmla="*/ 9592 h 10000"/>
              <a:gd name="connsiteX77" fmla="*/ 5003 w 10000"/>
              <a:gd name="connsiteY77" fmla="*/ 9154 h 10000"/>
              <a:gd name="connsiteX78" fmla="*/ 4987 w 10000"/>
              <a:gd name="connsiteY78" fmla="*/ 9154 h 10000"/>
              <a:gd name="connsiteX79" fmla="*/ 4987 w 10000"/>
              <a:gd name="connsiteY79" fmla="*/ 9357 h 10000"/>
              <a:gd name="connsiteX80" fmla="*/ 5029 w 10000"/>
              <a:gd name="connsiteY80" fmla="*/ 9436 h 10000"/>
              <a:gd name="connsiteX81" fmla="*/ 5013 w 10000"/>
              <a:gd name="connsiteY81" fmla="*/ 9436 h 10000"/>
              <a:gd name="connsiteX82" fmla="*/ 4864 w 10000"/>
              <a:gd name="connsiteY82" fmla="*/ 8981 h 10000"/>
              <a:gd name="connsiteX83" fmla="*/ 4682 w 10000"/>
              <a:gd name="connsiteY83" fmla="*/ 9107 h 10000"/>
              <a:gd name="connsiteX84" fmla="*/ 4613 w 10000"/>
              <a:gd name="connsiteY84" fmla="*/ 9561 h 10000"/>
              <a:gd name="connsiteX85" fmla="*/ 4212 w 10000"/>
              <a:gd name="connsiteY85" fmla="*/ 9075 h 10000"/>
              <a:gd name="connsiteX86" fmla="*/ 4239 w 10000"/>
              <a:gd name="connsiteY86" fmla="*/ 9279 h 10000"/>
              <a:gd name="connsiteX87" fmla="*/ 4196 w 10000"/>
              <a:gd name="connsiteY87" fmla="*/ 9279 h 10000"/>
              <a:gd name="connsiteX88" fmla="*/ 4143 w 10000"/>
              <a:gd name="connsiteY88" fmla="*/ 9028 h 10000"/>
              <a:gd name="connsiteX89" fmla="*/ 4015 w 10000"/>
              <a:gd name="connsiteY89" fmla="*/ 9075 h 10000"/>
              <a:gd name="connsiteX90" fmla="*/ 4004 w 10000"/>
              <a:gd name="connsiteY90" fmla="*/ 8777 h 10000"/>
              <a:gd name="connsiteX91" fmla="*/ 4345 w 10000"/>
              <a:gd name="connsiteY91" fmla="*/ 6785 h 10000"/>
              <a:gd name="connsiteX92" fmla="*/ 4122 w 10000"/>
              <a:gd name="connsiteY92" fmla="*/ 7501 h 10000"/>
              <a:gd name="connsiteX93" fmla="*/ 4058 w 10000"/>
              <a:gd name="connsiteY93" fmla="*/ 7032 h 10000"/>
              <a:gd name="connsiteX94" fmla="*/ 3954 w 10000"/>
              <a:gd name="connsiteY94" fmla="*/ 6947 h 10000"/>
              <a:gd name="connsiteX95" fmla="*/ 4044 w 10000"/>
              <a:gd name="connsiteY95" fmla="*/ 7470 h 10000"/>
              <a:gd name="connsiteX96" fmla="*/ 3833 w 10000"/>
              <a:gd name="connsiteY96" fmla="*/ 6875 h 10000"/>
              <a:gd name="connsiteX97" fmla="*/ 3719 w 10000"/>
              <a:gd name="connsiteY97" fmla="*/ 6954 h 10000"/>
              <a:gd name="connsiteX98" fmla="*/ 3750 w 10000"/>
              <a:gd name="connsiteY98" fmla="*/ 6250 h 10000"/>
              <a:gd name="connsiteX99" fmla="*/ 3631 w 10000"/>
              <a:gd name="connsiteY99" fmla="*/ 6348 h 10000"/>
              <a:gd name="connsiteX100" fmla="*/ 3615 w 10000"/>
              <a:gd name="connsiteY100" fmla="*/ 6348 h 10000"/>
              <a:gd name="connsiteX101" fmla="*/ 3465 w 10000"/>
              <a:gd name="connsiteY101" fmla="*/ 6379 h 10000"/>
              <a:gd name="connsiteX102" fmla="*/ 3406 w 10000"/>
              <a:gd name="connsiteY102" fmla="*/ 5893 h 10000"/>
              <a:gd name="connsiteX103" fmla="*/ 3198 w 10000"/>
              <a:gd name="connsiteY103" fmla="*/ 5815 h 10000"/>
              <a:gd name="connsiteX104" fmla="*/ 3091 w 10000"/>
              <a:gd name="connsiteY104" fmla="*/ 5862 h 10000"/>
              <a:gd name="connsiteX105" fmla="*/ 3006 w 10000"/>
              <a:gd name="connsiteY105" fmla="*/ 5533 h 10000"/>
              <a:gd name="connsiteX106" fmla="*/ 2990 w 10000"/>
              <a:gd name="connsiteY106" fmla="*/ 5533 h 10000"/>
              <a:gd name="connsiteX107" fmla="*/ 2936 w 10000"/>
              <a:gd name="connsiteY107" fmla="*/ 5972 h 10000"/>
              <a:gd name="connsiteX108" fmla="*/ 2910 w 10000"/>
              <a:gd name="connsiteY108" fmla="*/ 5940 h 10000"/>
              <a:gd name="connsiteX109" fmla="*/ 2851 w 10000"/>
              <a:gd name="connsiteY109" fmla="*/ 5204 h 10000"/>
              <a:gd name="connsiteX110" fmla="*/ 2840 w 10000"/>
              <a:gd name="connsiteY110" fmla="*/ 5204 h 10000"/>
              <a:gd name="connsiteX111" fmla="*/ 2840 w 10000"/>
              <a:gd name="connsiteY111" fmla="*/ 5408 h 10000"/>
              <a:gd name="connsiteX112" fmla="*/ 2798 w 10000"/>
              <a:gd name="connsiteY112" fmla="*/ 5282 h 10000"/>
              <a:gd name="connsiteX113" fmla="*/ 2814 w 10000"/>
              <a:gd name="connsiteY113" fmla="*/ 4796 h 10000"/>
              <a:gd name="connsiteX114" fmla="*/ 2563 w 10000"/>
              <a:gd name="connsiteY114" fmla="*/ 4671 h 10000"/>
              <a:gd name="connsiteX115" fmla="*/ 2440 w 10000"/>
              <a:gd name="connsiteY115" fmla="*/ 4922 h 10000"/>
              <a:gd name="connsiteX116" fmla="*/ 2023 w 10000"/>
              <a:gd name="connsiteY116" fmla="*/ 3574 h 10000"/>
              <a:gd name="connsiteX117" fmla="*/ 2034 w 10000"/>
              <a:gd name="connsiteY117" fmla="*/ 3777 h 10000"/>
              <a:gd name="connsiteX118" fmla="*/ 1815 w 10000"/>
              <a:gd name="connsiteY118" fmla="*/ 3668 h 10000"/>
              <a:gd name="connsiteX119" fmla="*/ 1815 w 10000"/>
              <a:gd name="connsiteY119" fmla="*/ 3542 h 10000"/>
              <a:gd name="connsiteX120" fmla="*/ 1842 w 10000"/>
              <a:gd name="connsiteY120" fmla="*/ 3166 h 10000"/>
              <a:gd name="connsiteX121" fmla="*/ 1773 w 10000"/>
              <a:gd name="connsiteY121" fmla="*/ 2931 h 10000"/>
              <a:gd name="connsiteX122" fmla="*/ 1580 w 10000"/>
              <a:gd name="connsiteY122" fmla="*/ 2727 h 10000"/>
              <a:gd name="connsiteX123" fmla="*/ 1468 w 10000"/>
              <a:gd name="connsiteY123" fmla="*/ 2884 h 10000"/>
              <a:gd name="connsiteX124" fmla="*/ 1468 w 10000"/>
              <a:gd name="connsiteY124" fmla="*/ 3495 h 10000"/>
              <a:gd name="connsiteX125" fmla="*/ 1442 w 10000"/>
              <a:gd name="connsiteY125" fmla="*/ 3542 h 10000"/>
              <a:gd name="connsiteX126" fmla="*/ 1383 w 10000"/>
              <a:gd name="connsiteY126" fmla="*/ 3542 h 10000"/>
              <a:gd name="connsiteX127" fmla="*/ 1233 w 10000"/>
              <a:gd name="connsiteY127" fmla="*/ 3088 h 10000"/>
              <a:gd name="connsiteX128" fmla="*/ 1095 w 10000"/>
              <a:gd name="connsiteY128" fmla="*/ 3871 h 10000"/>
              <a:gd name="connsiteX129" fmla="*/ 1041 w 10000"/>
              <a:gd name="connsiteY129" fmla="*/ 3824 h 10000"/>
              <a:gd name="connsiteX130" fmla="*/ 886 w 10000"/>
              <a:gd name="connsiteY130" fmla="*/ 2806 h 10000"/>
              <a:gd name="connsiteX131" fmla="*/ 721 w 10000"/>
              <a:gd name="connsiteY131" fmla="*/ 2524 h 10000"/>
              <a:gd name="connsiteX132" fmla="*/ 625 w 10000"/>
              <a:gd name="connsiteY132" fmla="*/ 2602 h 10000"/>
              <a:gd name="connsiteX133" fmla="*/ 651 w 10000"/>
              <a:gd name="connsiteY133" fmla="*/ 2241 h 10000"/>
              <a:gd name="connsiteX134" fmla="*/ 358 w 10000"/>
              <a:gd name="connsiteY134" fmla="*/ 2069 h 10000"/>
              <a:gd name="connsiteX135" fmla="*/ 416 w 10000"/>
              <a:gd name="connsiteY135" fmla="*/ 1865 h 10000"/>
              <a:gd name="connsiteX136" fmla="*/ 374 w 10000"/>
              <a:gd name="connsiteY136" fmla="*/ 1865 h 10000"/>
              <a:gd name="connsiteX137" fmla="*/ 251 w 10000"/>
              <a:gd name="connsiteY137" fmla="*/ 2069 h 10000"/>
              <a:gd name="connsiteX138" fmla="*/ 304 w 10000"/>
              <a:gd name="connsiteY138" fmla="*/ 1865 h 10000"/>
              <a:gd name="connsiteX139" fmla="*/ 320 w 10000"/>
              <a:gd name="connsiteY139" fmla="*/ 1787 h 10000"/>
              <a:gd name="connsiteX140" fmla="*/ 155 w 10000"/>
              <a:gd name="connsiteY140" fmla="*/ 1959 h 10000"/>
              <a:gd name="connsiteX141" fmla="*/ 155 w 10000"/>
              <a:gd name="connsiteY141" fmla="*/ 940 h 10000"/>
              <a:gd name="connsiteX142" fmla="*/ 43 w 10000"/>
              <a:gd name="connsiteY142" fmla="*/ 862 h 10000"/>
              <a:gd name="connsiteX143" fmla="*/ 0 w 10000"/>
              <a:gd name="connsiteY143" fmla="*/ 1066 h 10000"/>
              <a:gd name="connsiteX144" fmla="*/ 0 w 10000"/>
              <a:gd name="connsiteY144" fmla="*/ 0 h 10000"/>
              <a:gd name="connsiteX0" fmla="*/ 0 w 10000"/>
              <a:gd name="connsiteY0" fmla="*/ 0 h 10000"/>
              <a:gd name="connsiteX1" fmla="*/ 10000 w 10000"/>
              <a:gd name="connsiteY1" fmla="*/ 0 h 10000"/>
              <a:gd name="connsiteX2" fmla="*/ 10000 w 10000"/>
              <a:gd name="connsiteY2" fmla="*/ 5815 h 10000"/>
              <a:gd name="connsiteX3" fmla="*/ 9920 w 10000"/>
              <a:gd name="connsiteY3" fmla="*/ 5658 h 10000"/>
              <a:gd name="connsiteX4" fmla="*/ 9754 w 10000"/>
              <a:gd name="connsiteY4" fmla="*/ 6019 h 10000"/>
              <a:gd name="connsiteX5" fmla="*/ 9712 w 10000"/>
              <a:gd name="connsiteY5" fmla="*/ 6881 h 10000"/>
              <a:gd name="connsiteX6" fmla="*/ 9349 w 10000"/>
              <a:gd name="connsiteY6" fmla="*/ 7398 h 10000"/>
              <a:gd name="connsiteX7" fmla="*/ 9279 w 10000"/>
              <a:gd name="connsiteY7" fmla="*/ 7194 h 10000"/>
              <a:gd name="connsiteX8" fmla="*/ 9253 w 10000"/>
              <a:gd name="connsiteY8" fmla="*/ 7241 h 10000"/>
              <a:gd name="connsiteX9" fmla="*/ 9242 w 10000"/>
              <a:gd name="connsiteY9" fmla="*/ 7602 h 10000"/>
              <a:gd name="connsiteX10" fmla="*/ 9156 w 10000"/>
              <a:gd name="connsiteY10" fmla="*/ 7649 h 10000"/>
              <a:gd name="connsiteX11" fmla="*/ 9034 w 10000"/>
              <a:gd name="connsiteY11" fmla="*/ 7241 h 10000"/>
              <a:gd name="connsiteX12" fmla="*/ 9071 w 10000"/>
              <a:gd name="connsiteY12" fmla="*/ 7085 h 10000"/>
              <a:gd name="connsiteX13" fmla="*/ 9007 w 10000"/>
              <a:gd name="connsiteY13" fmla="*/ 6834 h 10000"/>
              <a:gd name="connsiteX14" fmla="*/ 8825 w 10000"/>
              <a:gd name="connsiteY14" fmla="*/ 7038 h 10000"/>
              <a:gd name="connsiteX15" fmla="*/ 8809 w 10000"/>
              <a:gd name="connsiteY15" fmla="*/ 6912 h 10000"/>
              <a:gd name="connsiteX16" fmla="*/ 8868 w 10000"/>
              <a:gd name="connsiteY16" fmla="*/ 6755 h 10000"/>
              <a:gd name="connsiteX17" fmla="*/ 8836 w 10000"/>
              <a:gd name="connsiteY17" fmla="*/ 6630 h 10000"/>
              <a:gd name="connsiteX18" fmla="*/ 8756 w 10000"/>
              <a:gd name="connsiteY18" fmla="*/ 6708 h 10000"/>
              <a:gd name="connsiteX19" fmla="*/ 8671 w 10000"/>
              <a:gd name="connsiteY19" fmla="*/ 6379 h 10000"/>
              <a:gd name="connsiteX20" fmla="*/ 8697 w 10000"/>
              <a:gd name="connsiteY20" fmla="*/ 6097 h 10000"/>
              <a:gd name="connsiteX21" fmla="*/ 8628 w 10000"/>
              <a:gd name="connsiteY21" fmla="*/ 6176 h 10000"/>
              <a:gd name="connsiteX22" fmla="*/ 8590 w 10000"/>
              <a:gd name="connsiteY22" fmla="*/ 6912 h 10000"/>
              <a:gd name="connsiteX23" fmla="*/ 8436 w 10000"/>
              <a:gd name="connsiteY23" fmla="*/ 6834 h 10000"/>
              <a:gd name="connsiteX24" fmla="*/ 8436 w 10000"/>
              <a:gd name="connsiteY24" fmla="*/ 6787 h 10000"/>
              <a:gd name="connsiteX25" fmla="*/ 8478 w 10000"/>
              <a:gd name="connsiteY25" fmla="*/ 6677 h 10000"/>
              <a:gd name="connsiteX26" fmla="*/ 8478 w 10000"/>
              <a:gd name="connsiteY26" fmla="*/ 6630 h 10000"/>
              <a:gd name="connsiteX27" fmla="*/ 8382 w 10000"/>
              <a:gd name="connsiteY27" fmla="*/ 6505 h 10000"/>
              <a:gd name="connsiteX28" fmla="*/ 8356 w 10000"/>
              <a:gd name="connsiteY28" fmla="*/ 6787 h 10000"/>
              <a:gd name="connsiteX29" fmla="*/ 8409 w 10000"/>
              <a:gd name="connsiteY29" fmla="*/ 7038 h 10000"/>
              <a:gd name="connsiteX30" fmla="*/ 8393 w 10000"/>
              <a:gd name="connsiteY30" fmla="*/ 7038 h 10000"/>
              <a:gd name="connsiteX31" fmla="*/ 8297 w 10000"/>
              <a:gd name="connsiteY31" fmla="*/ 6787 h 10000"/>
              <a:gd name="connsiteX32" fmla="*/ 8254 w 10000"/>
              <a:gd name="connsiteY32" fmla="*/ 6348 h 10000"/>
              <a:gd name="connsiteX33" fmla="*/ 8217 w 10000"/>
              <a:gd name="connsiteY33" fmla="*/ 6348 h 10000"/>
              <a:gd name="connsiteX34" fmla="*/ 8201 w 10000"/>
              <a:gd name="connsiteY34" fmla="*/ 6505 h 10000"/>
              <a:gd name="connsiteX35" fmla="*/ 8115 w 10000"/>
              <a:gd name="connsiteY35" fmla="*/ 6379 h 10000"/>
              <a:gd name="connsiteX36" fmla="*/ 8078 w 10000"/>
              <a:gd name="connsiteY36" fmla="*/ 6583 h 10000"/>
              <a:gd name="connsiteX37" fmla="*/ 8078 w 10000"/>
              <a:gd name="connsiteY37" fmla="*/ 6426 h 10000"/>
              <a:gd name="connsiteX38" fmla="*/ 7939 w 10000"/>
              <a:gd name="connsiteY38" fmla="*/ 6755 h 10000"/>
              <a:gd name="connsiteX39" fmla="*/ 7854 w 10000"/>
              <a:gd name="connsiteY39" fmla="*/ 6755 h 10000"/>
              <a:gd name="connsiteX40" fmla="*/ 7645 w 10000"/>
              <a:gd name="connsiteY40" fmla="*/ 7241 h 10000"/>
              <a:gd name="connsiteX41" fmla="*/ 7603 w 10000"/>
              <a:gd name="connsiteY41" fmla="*/ 7085 h 10000"/>
              <a:gd name="connsiteX42" fmla="*/ 7635 w 10000"/>
              <a:gd name="connsiteY42" fmla="*/ 7398 h 10000"/>
              <a:gd name="connsiteX43" fmla="*/ 7533 w 10000"/>
              <a:gd name="connsiteY43" fmla="*/ 7398 h 10000"/>
              <a:gd name="connsiteX44" fmla="*/ 7453 w 10000"/>
              <a:gd name="connsiteY44" fmla="*/ 8088 h 10000"/>
              <a:gd name="connsiteX45" fmla="*/ 7330 w 10000"/>
              <a:gd name="connsiteY45" fmla="*/ 8292 h 10000"/>
              <a:gd name="connsiteX46" fmla="*/ 7368 w 10000"/>
              <a:gd name="connsiteY46" fmla="*/ 8542 h 10000"/>
              <a:gd name="connsiteX47" fmla="*/ 7341 w 10000"/>
              <a:gd name="connsiteY47" fmla="*/ 8699 h 10000"/>
              <a:gd name="connsiteX48" fmla="*/ 7261 w 10000"/>
              <a:gd name="connsiteY48" fmla="*/ 8589 h 10000"/>
              <a:gd name="connsiteX49" fmla="*/ 7192 w 10000"/>
              <a:gd name="connsiteY49" fmla="*/ 9154 h 10000"/>
              <a:gd name="connsiteX50" fmla="*/ 7160 w 10000"/>
              <a:gd name="connsiteY50" fmla="*/ 9154 h 10000"/>
              <a:gd name="connsiteX51" fmla="*/ 7149 w 10000"/>
              <a:gd name="connsiteY51" fmla="*/ 8903 h 10000"/>
              <a:gd name="connsiteX52" fmla="*/ 7122 w 10000"/>
              <a:gd name="connsiteY52" fmla="*/ 9075 h 10000"/>
              <a:gd name="connsiteX53" fmla="*/ 7090 w 10000"/>
              <a:gd name="connsiteY53" fmla="*/ 9310 h 10000"/>
              <a:gd name="connsiteX54" fmla="*/ 6887 w 10000"/>
              <a:gd name="connsiteY54" fmla="*/ 9310 h 10000"/>
              <a:gd name="connsiteX55" fmla="*/ 6845 w 10000"/>
              <a:gd name="connsiteY55" fmla="*/ 9796 h 10000"/>
              <a:gd name="connsiteX56" fmla="*/ 6818 w 10000"/>
              <a:gd name="connsiteY56" fmla="*/ 9389 h 10000"/>
              <a:gd name="connsiteX57" fmla="*/ 6620 w 10000"/>
              <a:gd name="connsiteY57" fmla="*/ 9592 h 10000"/>
              <a:gd name="connsiteX58" fmla="*/ 6385 w 10000"/>
              <a:gd name="connsiteY58" fmla="*/ 8903 h 10000"/>
              <a:gd name="connsiteX59" fmla="*/ 6385 w 10000"/>
              <a:gd name="connsiteY59" fmla="*/ 9028 h 10000"/>
              <a:gd name="connsiteX60" fmla="*/ 6428 w 10000"/>
              <a:gd name="connsiteY60" fmla="*/ 9154 h 10000"/>
              <a:gd name="connsiteX61" fmla="*/ 6273 w 10000"/>
              <a:gd name="connsiteY61" fmla="*/ 9357 h 10000"/>
              <a:gd name="connsiteX62" fmla="*/ 6316 w 10000"/>
              <a:gd name="connsiteY62" fmla="*/ 9436 h 10000"/>
              <a:gd name="connsiteX63" fmla="*/ 6193 w 10000"/>
              <a:gd name="connsiteY63" fmla="*/ 9592 h 10000"/>
              <a:gd name="connsiteX64" fmla="*/ 6097 w 10000"/>
              <a:gd name="connsiteY64" fmla="*/ 9185 h 10000"/>
              <a:gd name="connsiteX65" fmla="*/ 6054 w 10000"/>
              <a:gd name="connsiteY65" fmla="*/ 9185 h 10000"/>
              <a:gd name="connsiteX66" fmla="*/ 6054 w 10000"/>
              <a:gd name="connsiteY66" fmla="*/ 9483 h 10000"/>
              <a:gd name="connsiteX67" fmla="*/ 5804 w 10000"/>
              <a:gd name="connsiteY67" fmla="*/ 9483 h 10000"/>
              <a:gd name="connsiteX68" fmla="*/ 5900 w 10000"/>
              <a:gd name="connsiteY68" fmla="*/ 9843 h 10000"/>
              <a:gd name="connsiteX69" fmla="*/ 5889 w 10000"/>
              <a:gd name="connsiteY69" fmla="*/ 10000 h 10000"/>
              <a:gd name="connsiteX70" fmla="*/ 5419 w 10000"/>
              <a:gd name="connsiteY70" fmla="*/ 9843 h 10000"/>
              <a:gd name="connsiteX71" fmla="*/ 5350 w 10000"/>
              <a:gd name="connsiteY71" fmla="*/ 9436 h 10000"/>
              <a:gd name="connsiteX72" fmla="*/ 5222 w 10000"/>
              <a:gd name="connsiteY72" fmla="*/ 9718 h 10000"/>
              <a:gd name="connsiteX73" fmla="*/ 5179 w 10000"/>
              <a:gd name="connsiteY73" fmla="*/ 9592 h 10000"/>
              <a:gd name="connsiteX74" fmla="*/ 5195 w 10000"/>
              <a:gd name="connsiteY74" fmla="*/ 9279 h 10000"/>
              <a:gd name="connsiteX75" fmla="*/ 5099 w 10000"/>
              <a:gd name="connsiteY75" fmla="*/ 9639 h 10000"/>
              <a:gd name="connsiteX76" fmla="*/ 5056 w 10000"/>
              <a:gd name="connsiteY76" fmla="*/ 9592 h 10000"/>
              <a:gd name="connsiteX77" fmla="*/ 5003 w 10000"/>
              <a:gd name="connsiteY77" fmla="*/ 9154 h 10000"/>
              <a:gd name="connsiteX78" fmla="*/ 4987 w 10000"/>
              <a:gd name="connsiteY78" fmla="*/ 9154 h 10000"/>
              <a:gd name="connsiteX79" fmla="*/ 4987 w 10000"/>
              <a:gd name="connsiteY79" fmla="*/ 9357 h 10000"/>
              <a:gd name="connsiteX80" fmla="*/ 5029 w 10000"/>
              <a:gd name="connsiteY80" fmla="*/ 9436 h 10000"/>
              <a:gd name="connsiteX81" fmla="*/ 5013 w 10000"/>
              <a:gd name="connsiteY81" fmla="*/ 9436 h 10000"/>
              <a:gd name="connsiteX82" fmla="*/ 4864 w 10000"/>
              <a:gd name="connsiteY82" fmla="*/ 8981 h 10000"/>
              <a:gd name="connsiteX83" fmla="*/ 4682 w 10000"/>
              <a:gd name="connsiteY83" fmla="*/ 9107 h 10000"/>
              <a:gd name="connsiteX84" fmla="*/ 4613 w 10000"/>
              <a:gd name="connsiteY84" fmla="*/ 9561 h 10000"/>
              <a:gd name="connsiteX85" fmla="*/ 4212 w 10000"/>
              <a:gd name="connsiteY85" fmla="*/ 9075 h 10000"/>
              <a:gd name="connsiteX86" fmla="*/ 4239 w 10000"/>
              <a:gd name="connsiteY86" fmla="*/ 9279 h 10000"/>
              <a:gd name="connsiteX87" fmla="*/ 4196 w 10000"/>
              <a:gd name="connsiteY87" fmla="*/ 9279 h 10000"/>
              <a:gd name="connsiteX88" fmla="*/ 4143 w 10000"/>
              <a:gd name="connsiteY88" fmla="*/ 9028 h 10000"/>
              <a:gd name="connsiteX89" fmla="*/ 4015 w 10000"/>
              <a:gd name="connsiteY89" fmla="*/ 9075 h 10000"/>
              <a:gd name="connsiteX90" fmla="*/ 4337 w 10000"/>
              <a:gd name="connsiteY90" fmla="*/ 7605 h 10000"/>
              <a:gd name="connsiteX91" fmla="*/ 4345 w 10000"/>
              <a:gd name="connsiteY91" fmla="*/ 6785 h 10000"/>
              <a:gd name="connsiteX92" fmla="*/ 4122 w 10000"/>
              <a:gd name="connsiteY92" fmla="*/ 7501 h 10000"/>
              <a:gd name="connsiteX93" fmla="*/ 4058 w 10000"/>
              <a:gd name="connsiteY93" fmla="*/ 7032 h 10000"/>
              <a:gd name="connsiteX94" fmla="*/ 3954 w 10000"/>
              <a:gd name="connsiteY94" fmla="*/ 6947 h 10000"/>
              <a:gd name="connsiteX95" fmla="*/ 4044 w 10000"/>
              <a:gd name="connsiteY95" fmla="*/ 7470 h 10000"/>
              <a:gd name="connsiteX96" fmla="*/ 3833 w 10000"/>
              <a:gd name="connsiteY96" fmla="*/ 6875 h 10000"/>
              <a:gd name="connsiteX97" fmla="*/ 3719 w 10000"/>
              <a:gd name="connsiteY97" fmla="*/ 6954 h 10000"/>
              <a:gd name="connsiteX98" fmla="*/ 3750 w 10000"/>
              <a:gd name="connsiteY98" fmla="*/ 6250 h 10000"/>
              <a:gd name="connsiteX99" fmla="*/ 3631 w 10000"/>
              <a:gd name="connsiteY99" fmla="*/ 6348 h 10000"/>
              <a:gd name="connsiteX100" fmla="*/ 3615 w 10000"/>
              <a:gd name="connsiteY100" fmla="*/ 6348 h 10000"/>
              <a:gd name="connsiteX101" fmla="*/ 3465 w 10000"/>
              <a:gd name="connsiteY101" fmla="*/ 6379 h 10000"/>
              <a:gd name="connsiteX102" fmla="*/ 3406 w 10000"/>
              <a:gd name="connsiteY102" fmla="*/ 5893 h 10000"/>
              <a:gd name="connsiteX103" fmla="*/ 3198 w 10000"/>
              <a:gd name="connsiteY103" fmla="*/ 5815 h 10000"/>
              <a:gd name="connsiteX104" fmla="*/ 3091 w 10000"/>
              <a:gd name="connsiteY104" fmla="*/ 5862 h 10000"/>
              <a:gd name="connsiteX105" fmla="*/ 3006 w 10000"/>
              <a:gd name="connsiteY105" fmla="*/ 5533 h 10000"/>
              <a:gd name="connsiteX106" fmla="*/ 2990 w 10000"/>
              <a:gd name="connsiteY106" fmla="*/ 5533 h 10000"/>
              <a:gd name="connsiteX107" fmla="*/ 2936 w 10000"/>
              <a:gd name="connsiteY107" fmla="*/ 5972 h 10000"/>
              <a:gd name="connsiteX108" fmla="*/ 2910 w 10000"/>
              <a:gd name="connsiteY108" fmla="*/ 5940 h 10000"/>
              <a:gd name="connsiteX109" fmla="*/ 2851 w 10000"/>
              <a:gd name="connsiteY109" fmla="*/ 5204 h 10000"/>
              <a:gd name="connsiteX110" fmla="*/ 2840 w 10000"/>
              <a:gd name="connsiteY110" fmla="*/ 5204 h 10000"/>
              <a:gd name="connsiteX111" fmla="*/ 2840 w 10000"/>
              <a:gd name="connsiteY111" fmla="*/ 5408 h 10000"/>
              <a:gd name="connsiteX112" fmla="*/ 2798 w 10000"/>
              <a:gd name="connsiteY112" fmla="*/ 5282 h 10000"/>
              <a:gd name="connsiteX113" fmla="*/ 2814 w 10000"/>
              <a:gd name="connsiteY113" fmla="*/ 4796 h 10000"/>
              <a:gd name="connsiteX114" fmla="*/ 2563 w 10000"/>
              <a:gd name="connsiteY114" fmla="*/ 4671 h 10000"/>
              <a:gd name="connsiteX115" fmla="*/ 2440 w 10000"/>
              <a:gd name="connsiteY115" fmla="*/ 4922 h 10000"/>
              <a:gd name="connsiteX116" fmla="*/ 2023 w 10000"/>
              <a:gd name="connsiteY116" fmla="*/ 3574 h 10000"/>
              <a:gd name="connsiteX117" fmla="*/ 2034 w 10000"/>
              <a:gd name="connsiteY117" fmla="*/ 3777 h 10000"/>
              <a:gd name="connsiteX118" fmla="*/ 1815 w 10000"/>
              <a:gd name="connsiteY118" fmla="*/ 3668 h 10000"/>
              <a:gd name="connsiteX119" fmla="*/ 1815 w 10000"/>
              <a:gd name="connsiteY119" fmla="*/ 3542 h 10000"/>
              <a:gd name="connsiteX120" fmla="*/ 1842 w 10000"/>
              <a:gd name="connsiteY120" fmla="*/ 3166 h 10000"/>
              <a:gd name="connsiteX121" fmla="*/ 1773 w 10000"/>
              <a:gd name="connsiteY121" fmla="*/ 2931 h 10000"/>
              <a:gd name="connsiteX122" fmla="*/ 1580 w 10000"/>
              <a:gd name="connsiteY122" fmla="*/ 2727 h 10000"/>
              <a:gd name="connsiteX123" fmla="*/ 1468 w 10000"/>
              <a:gd name="connsiteY123" fmla="*/ 2884 h 10000"/>
              <a:gd name="connsiteX124" fmla="*/ 1468 w 10000"/>
              <a:gd name="connsiteY124" fmla="*/ 3495 h 10000"/>
              <a:gd name="connsiteX125" fmla="*/ 1442 w 10000"/>
              <a:gd name="connsiteY125" fmla="*/ 3542 h 10000"/>
              <a:gd name="connsiteX126" fmla="*/ 1383 w 10000"/>
              <a:gd name="connsiteY126" fmla="*/ 3542 h 10000"/>
              <a:gd name="connsiteX127" fmla="*/ 1233 w 10000"/>
              <a:gd name="connsiteY127" fmla="*/ 3088 h 10000"/>
              <a:gd name="connsiteX128" fmla="*/ 1095 w 10000"/>
              <a:gd name="connsiteY128" fmla="*/ 3871 h 10000"/>
              <a:gd name="connsiteX129" fmla="*/ 1041 w 10000"/>
              <a:gd name="connsiteY129" fmla="*/ 3824 h 10000"/>
              <a:gd name="connsiteX130" fmla="*/ 886 w 10000"/>
              <a:gd name="connsiteY130" fmla="*/ 2806 h 10000"/>
              <a:gd name="connsiteX131" fmla="*/ 721 w 10000"/>
              <a:gd name="connsiteY131" fmla="*/ 2524 h 10000"/>
              <a:gd name="connsiteX132" fmla="*/ 625 w 10000"/>
              <a:gd name="connsiteY132" fmla="*/ 2602 h 10000"/>
              <a:gd name="connsiteX133" fmla="*/ 651 w 10000"/>
              <a:gd name="connsiteY133" fmla="*/ 2241 h 10000"/>
              <a:gd name="connsiteX134" fmla="*/ 358 w 10000"/>
              <a:gd name="connsiteY134" fmla="*/ 2069 h 10000"/>
              <a:gd name="connsiteX135" fmla="*/ 416 w 10000"/>
              <a:gd name="connsiteY135" fmla="*/ 1865 h 10000"/>
              <a:gd name="connsiteX136" fmla="*/ 374 w 10000"/>
              <a:gd name="connsiteY136" fmla="*/ 1865 h 10000"/>
              <a:gd name="connsiteX137" fmla="*/ 251 w 10000"/>
              <a:gd name="connsiteY137" fmla="*/ 2069 h 10000"/>
              <a:gd name="connsiteX138" fmla="*/ 304 w 10000"/>
              <a:gd name="connsiteY138" fmla="*/ 1865 h 10000"/>
              <a:gd name="connsiteX139" fmla="*/ 320 w 10000"/>
              <a:gd name="connsiteY139" fmla="*/ 1787 h 10000"/>
              <a:gd name="connsiteX140" fmla="*/ 155 w 10000"/>
              <a:gd name="connsiteY140" fmla="*/ 1959 h 10000"/>
              <a:gd name="connsiteX141" fmla="*/ 155 w 10000"/>
              <a:gd name="connsiteY141" fmla="*/ 940 h 10000"/>
              <a:gd name="connsiteX142" fmla="*/ 43 w 10000"/>
              <a:gd name="connsiteY142" fmla="*/ 862 h 10000"/>
              <a:gd name="connsiteX143" fmla="*/ 0 w 10000"/>
              <a:gd name="connsiteY143" fmla="*/ 1066 h 10000"/>
              <a:gd name="connsiteX144" fmla="*/ 0 w 10000"/>
              <a:gd name="connsiteY144" fmla="*/ 0 h 10000"/>
              <a:gd name="connsiteX0" fmla="*/ 0 w 10000"/>
              <a:gd name="connsiteY0" fmla="*/ 0 h 10000"/>
              <a:gd name="connsiteX1" fmla="*/ 10000 w 10000"/>
              <a:gd name="connsiteY1" fmla="*/ 0 h 10000"/>
              <a:gd name="connsiteX2" fmla="*/ 10000 w 10000"/>
              <a:gd name="connsiteY2" fmla="*/ 5815 h 10000"/>
              <a:gd name="connsiteX3" fmla="*/ 9920 w 10000"/>
              <a:gd name="connsiteY3" fmla="*/ 5658 h 10000"/>
              <a:gd name="connsiteX4" fmla="*/ 9754 w 10000"/>
              <a:gd name="connsiteY4" fmla="*/ 6019 h 10000"/>
              <a:gd name="connsiteX5" fmla="*/ 9712 w 10000"/>
              <a:gd name="connsiteY5" fmla="*/ 6881 h 10000"/>
              <a:gd name="connsiteX6" fmla="*/ 9349 w 10000"/>
              <a:gd name="connsiteY6" fmla="*/ 7398 h 10000"/>
              <a:gd name="connsiteX7" fmla="*/ 9279 w 10000"/>
              <a:gd name="connsiteY7" fmla="*/ 7194 h 10000"/>
              <a:gd name="connsiteX8" fmla="*/ 9253 w 10000"/>
              <a:gd name="connsiteY8" fmla="*/ 7241 h 10000"/>
              <a:gd name="connsiteX9" fmla="*/ 9242 w 10000"/>
              <a:gd name="connsiteY9" fmla="*/ 7602 h 10000"/>
              <a:gd name="connsiteX10" fmla="*/ 9156 w 10000"/>
              <a:gd name="connsiteY10" fmla="*/ 7649 h 10000"/>
              <a:gd name="connsiteX11" fmla="*/ 9034 w 10000"/>
              <a:gd name="connsiteY11" fmla="*/ 7241 h 10000"/>
              <a:gd name="connsiteX12" fmla="*/ 9071 w 10000"/>
              <a:gd name="connsiteY12" fmla="*/ 7085 h 10000"/>
              <a:gd name="connsiteX13" fmla="*/ 9007 w 10000"/>
              <a:gd name="connsiteY13" fmla="*/ 6834 h 10000"/>
              <a:gd name="connsiteX14" fmla="*/ 8825 w 10000"/>
              <a:gd name="connsiteY14" fmla="*/ 7038 h 10000"/>
              <a:gd name="connsiteX15" fmla="*/ 8809 w 10000"/>
              <a:gd name="connsiteY15" fmla="*/ 6912 h 10000"/>
              <a:gd name="connsiteX16" fmla="*/ 8868 w 10000"/>
              <a:gd name="connsiteY16" fmla="*/ 6755 h 10000"/>
              <a:gd name="connsiteX17" fmla="*/ 8836 w 10000"/>
              <a:gd name="connsiteY17" fmla="*/ 6630 h 10000"/>
              <a:gd name="connsiteX18" fmla="*/ 8756 w 10000"/>
              <a:gd name="connsiteY18" fmla="*/ 6708 h 10000"/>
              <a:gd name="connsiteX19" fmla="*/ 8671 w 10000"/>
              <a:gd name="connsiteY19" fmla="*/ 6379 h 10000"/>
              <a:gd name="connsiteX20" fmla="*/ 8697 w 10000"/>
              <a:gd name="connsiteY20" fmla="*/ 6097 h 10000"/>
              <a:gd name="connsiteX21" fmla="*/ 8628 w 10000"/>
              <a:gd name="connsiteY21" fmla="*/ 6176 h 10000"/>
              <a:gd name="connsiteX22" fmla="*/ 8590 w 10000"/>
              <a:gd name="connsiteY22" fmla="*/ 6912 h 10000"/>
              <a:gd name="connsiteX23" fmla="*/ 8436 w 10000"/>
              <a:gd name="connsiteY23" fmla="*/ 6834 h 10000"/>
              <a:gd name="connsiteX24" fmla="*/ 8436 w 10000"/>
              <a:gd name="connsiteY24" fmla="*/ 6787 h 10000"/>
              <a:gd name="connsiteX25" fmla="*/ 8478 w 10000"/>
              <a:gd name="connsiteY25" fmla="*/ 6677 h 10000"/>
              <a:gd name="connsiteX26" fmla="*/ 8478 w 10000"/>
              <a:gd name="connsiteY26" fmla="*/ 6630 h 10000"/>
              <a:gd name="connsiteX27" fmla="*/ 8382 w 10000"/>
              <a:gd name="connsiteY27" fmla="*/ 6505 h 10000"/>
              <a:gd name="connsiteX28" fmla="*/ 8356 w 10000"/>
              <a:gd name="connsiteY28" fmla="*/ 6787 h 10000"/>
              <a:gd name="connsiteX29" fmla="*/ 8409 w 10000"/>
              <a:gd name="connsiteY29" fmla="*/ 7038 h 10000"/>
              <a:gd name="connsiteX30" fmla="*/ 8393 w 10000"/>
              <a:gd name="connsiteY30" fmla="*/ 7038 h 10000"/>
              <a:gd name="connsiteX31" fmla="*/ 8297 w 10000"/>
              <a:gd name="connsiteY31" fmla="*/ 6787 h 10000"/>
              <a:gd name="connsiteX32" fmla="*/ 8254 w 10000"/>
              <a:gd name="connsiteY32" fmla="*/ 6348 h 10000"/>
              <a:gd name="connsiteX33" fmla="*/ 8217 w 10000"/>
              <a:gd name="connsiteY33" fmla="*/ 6348 h 10000"/>
              <a:gd name="connsiteX34" fmla="*/ 8201 w 10000"/>
              <a:gd name="connsiteY34" fmla="*/ 6505 h 10000"/>
              <a:gd name="connsiteX35" fmla="*/ 8115 w 10000"/>
              <a:gd name="connsiteY35" fmla="*/ 6379 h 10000"/>
              <a:gd name="connsiteX36" fmla="*/ 8078 w 10000"/>
              <a:gd name="connsiteY36" fmla="*/ 6583 h 10000"/>
              <a:gd name="connsiteX37" fmla="*/ 8078 w 10000"/>
              <a:gd name="connsiteY37" fmla="*/ 6426 h 10000"/>
              <a:gd name="connsiteX38" fmla="*/ 7939 w 10000"/>
              <a:gd name="connsiteY38" fmla="*/ 6755 h 10000"/>
              <a:gd name="connsiteX39" fmla="*/ 7854 w 10000"/>
              <a:gd name="connsiteY39" fmla="*/ 6755 h 10000"/>
              <a:gd name="connsiteX40" fmla="*/ 7645 w 10000"/>
              <a:gd name="connsiteY40" fmla="*/ 7241 h 10000"/>
              <a:gd name="connsiteX41" fmla="*/ 7603 w 10000"/>
              <a:gd name="connsiteY41" fmla="*/ 7085 h 10000"/>
              <a:gd name="connsiteX42" fmla="*/ 7635 w 10000"/>
              <a:gd name="connsiteY42" fmla="*/ 7398 h 10000"/>
              <a:gd name="connsiteX43" fmla="*/ 7533 w 10000"/>
              <a:gd name="connsiteY43" fmla="*/ 7398 h 10000"/>
              <a:gd name="connsiteX44" fmla="*/ 7453 w 10000"/>
              <a:gd name="connsiteY44" fmla="*/ 8088 h 10000"/>
              <a:gd name="connsiteX45" fmla="*/ 7330 w 10000"/>
              <a:gd name="connsiteY45" fmla="*/ 8292 h 10000"/>
              <a:gd name="connsiteX46" fmla="*/ 7368 w 10000"/>
              <a:gd name="connsiteY46" fmla="*/ 8542 h 10000"/>
              <a:gd name="connsiteX47" fmla="*/ 7341 w 10000"/>
              <a:gd name="connsiteY47" fmla="*/ 8699 h 10000"/>
              <a:gd name="connsiteX48" fmla="*/ 7261 w 10000"/>
              <a:gd name="connsiteY48" fmla="*/ 8589 h 10000"/>
              <a:gd name="connsiteX49" fmla="*/ 7192 w 10000"/>
              <a:gd name="connsiteY49" fmla="*/ 9154 h 10000"/>
              <a:gd name="connsiteX50" fmla="*/ 7160 w 10000"/>
              <a:gd name="connsiteY50" fmla="*/ 9154 h 10000"/>
              <a:gd name="connsiteX51" fmla="*/ 7149 w 10000"/>
              <a:gd name="connsiteY51" fmla="*/ 8903 h 10000"/>
              <a:gd name="connsiteX52" fmla="*/ 7122 w 10000"/>
              <a:gd name="connsiteY52" fmla="*/ 9075 h 10000"/>
              <a:gd name="connsiteX53" fmla="*/ 7090 w 10000"/>
              <a:gd name="connsiteY53" fmla="*/ 9310 h 10000"/>
              <a:gd name="connsiteX54" fmla="*/ 6887 w 10000"/>
              <a:gd name="connsiteY54" fmla="*/ 9310 h 10000"/>
              <a:gd name="connsiteX55" fmla="*/ 6845 w 10000"/>
              <a:gd name="connsiteY55" fmla="*/ 9796 h 10000"/>
              <a:gd name="connsiteX56" fmla="*/ 6818 w 10000"/>
              <a:gd name="connsiteY56" fmla="*/ 9389 h 10000"/>
              <a:gd name="connsiteX57" fmla="*/ 6620 w 10000"/>
              <a:gd name="connsiteY57" fmla="*/ 9592 h 10000"/>
              <a:gd name="connsiteX58" fmla="*/ 6385 w 10000"/>
              <a:gd name="connsiteY58" fmla="*/ 8903 h 10000"/>
              <a:gd name="connsiteX59" fmla="*/ 6385 w 10000"/>
              <a:gd name="connsiteY59" fmla="*/ 9028 h 10000"/>
              <a:gd name="connsiteX60" fmla="*/ 6428 w 10000"/>
              <a:gd name="connsiteY60" fmla="*/ 9154 h 10000"/>
              <a:gd name="connsiteX61" fmla="*/ 6273 w 10000"/>
              <a:gd name="connsiteY61" fmla="*/ 9357 h 10000"/>
              <a:gd name="connsiteX62" fmla="*/ 6316 w 10000"/>
              <a:gd name="connsiteY62" fmla="*/ 9436 h 10000"/>
              <a:gd name="connsiteX63" fmla="*/ 6193 w 10000"/>
              <a:gd name="connsiteY63" fmla="*/ 9592 h 10000"/>
              <a:gd name="connsiteX64" fmla="*/ 6097 w 10000"/>
              <a:gd name="connsiteY64" fmla="*/ 9185 h 10000"/>
              <a:gd name="connsiteX65" fmla="*/ 6054 w 10000"/>
              <a:gd name="connsiteY65" fmla="*/ 9185 h 10000"/>
              <a:gd name="connsiteX66" fmla="*/ 6054 w 10000"/>
              <a:gd name="connsiteY66" fmla="*/ 9483 h 10000"/>
              <a:gd name="connsiteX67" fmla="*/ 5804 w 10000"/>
              <a:gd name="connsiteY67" fmla="*/ 9483 h 10000"/>
              <a:gd name="connsiteX68" fmla="*/ 5900 w 10000"/>
              <a:gd name="connsiteY68" fmla="*/ 9843 h 10000"/>
              <a:gd name="connsiteX69" fmla="*/ 5889 w 10000"/>
              <a:gd name="connsiteY69" fmla="*/ 10000 h 10000"/>
              <a:gd name="connsiteX70" fmla="*/ 5419 w 10000"/>
              <a:gd name="connsiteY70" fmla="*/ 9843 h 10000"/>
              <a:gd name="connsiteX71" fmla="*/ 5350 w 10000"/>
              <a:gd name="connsiteY71" fmla="*/ 9436 h 10000"/>
              <a:gd name="connsiteX72" fmla="*/ 5222 w 10000"/>
              <a:gd name="connsiteY72" fmla="*/ 9718 h 10000"/>
              <a:gd name="connsiteX73" fmla="*/ 5179 w 10000"/>
              <a:gd name="connsiteY73" fmla="*/ 9592 h 10000"/>
              <a:gd name="connsiteX74" fmla="*/ 5195 w 10000"/>
              <a:gd name="connsiteY74" fmla="*/ 9279 h 10000"/>
              <a:gd name="connsiteX75" fmla="*/ 5099 w 10000"/>
              <a:gd name="connsiteY75" fmla="*/ 9639 h 10000"/>
              <a:gd name="connsiteX76" fmla="*/ 5056 w 10000"/>
              <a:gd name="connsiteY76" fmla="*/ 9592 h 10000"/>
              <a:gd name="connsiteX77" fmla="*/ 5003 w 10000"/>
              <a:gd name="connsiteY77" fmla="*/ 9154 h 10000"/>
              <a:gd name="connsiteX78" fmla="*/ 4987 w 10000"/>
              <a:gd name="connsiteY78" fmla="*/ 9154 h 10000"/>
              <a:gd name="connsiteX79" fmla="*/ 4987 w 10000"/>
              <a:gd name="connsiteY79" fmla="*/ 9357 h 10000"/>
              <a:gd name="connsiteX80" fmla="*/ 5029 w 10000"/>
              <a:gd name="connsiteY80" fmla="*/ 9436 h 10000"/>
              <a:gd name="connsiteX81" fmla="*/ 5013 w 10000"/>
              <a:gd name="connsiteY81" fmla="*/ 9436 h 10000"/>
              <a:gd name="connsiteX82" fmla="*/ 4864 w 10000"/>
              <a:gd name="connsiteY82" fmla="*/ 8981 h 10000"/>
              <a:gd name="connsiteX83" fmla="*/ 4682 w 10000"/>
              <a:gd name="connsiteY83" fmla="*/ 9107 h 10000"/>
              <a:gd name="connsiteX84" fmla="*/ 4613 w 10000"/>
              <a:gd name="connsiteY84" fmla="*/ 9561 h 10000"/>
              <a:gd name="connsiteX85" fmla="*/ 4212 w 10000"/>
              <a:gd name="connsiteY85" fmla="*/ 9075 h 10000"/>
              <a:gd name="connsiteX86" fmla="*/ 4239 w 10000"/>
              <a:gd name="connsiteY86" fmla="*/ 9279 h 10000"/>
              <a:gd name="connsiteX87" fmla="*/ 4196 w 10000"/>
              <a:gd name="connsiteY87" fmla="*/ 9279 h 10000"/>
              <a:gd name="connsiteX88" fmla="*/ 4143 w 10000"/>
              <a:gd name="connsiteY88" fmla="*/ 9028 h 10000"/>
              <a:gd name="connsiteX89" fmla="*/ 4359 w 10000"/>
              <a:gd name="connsiteY89" fmla="*/ 7747 h 10000"/>
              <a:gd name="connsiteX90" fmla="*/ 4337 w 10000"/>
              <a:gd name="connsiteY90" fmla="*/ 7605 h 10000"/>
              <a:gd name="connsiteX91" fmla="*/ 4345 w 10000"/>
              <a:gd name="connsiteY91" fmla="*/ 6785 h 10000"/>
              <a:gd name="connsiteX92" fmla="*/ 4122 w 10000"/>
              <a:gd name="connsiteY92" fmla="*/ 7501 h 10000"/>
              <a:gd name="connsiteX93" fmla="*/ 4058 w 10000"/>
              <a:gd name="connsiteY93" fmla="*/ 7032 h 10000"/>
              <a:gd name="connsiteX94" fmla="*/ 3954 w 10000"/>
              <a:gd name="connsiteY94" fmla="*/ 6947 h 10000"/>
              <a:gd name="connsiteX95" fmla="*/ 4044 w 10000"/>
              <a:gd name="connsiteY95" fmla="*/ 7470 h 10000"/>
              <a:gd name="connsiteX96" fmla="*/ 3833 w 10000"/>
              <a:gd name="connsiteY96" fmla="*/ 6875 h 10000"/>
              <a:gd name="connsiteX97" fmla="*/ 3719 w 10000"/>
              <a:gd name="connsiteY97" fmla="*/ 6954 h 10000"/>
              <a:gd name="connsiteX98" fmla="*/ 3750 w 10000"/>
              <a:gd name="connsiteY98" fmla="*/ 6250 h 10000"/>
              <a:gd name="connsiteX99" fmla="*/ 3631 w 10000"/>
              <a:gd name="connsiteY99" fmla="*/ 6348 h 10000"/>
              <a:gd name="connsiteX100" fmla="*/ 3615 w 10000"/>
              <a:gd name="connsiteY100" fmla="*/ 6348 h 10000"/>
              <a:gd name="connsiteX101" fmla="*/ 3465 w 10000"/>
              <a:gd name="connsiteY101" fmla="*/ 6379 h 10000"/>
              <a:gd name="connsiteX102" fmla="*/ 3406 w 10000"/>
              <a:gd name="connsiteY102" fmla="*/ 5893 h 10000"/>
              <a:gd name="connsiteX103" fmla="*/ 3198 w 10000"/>
              <a:gd name="connsiteY103" fmla="*/ 5815 h 10000"/>
              <a:gd name="connsiteX104" fmla="*/ 3091 w 10000"/>
              <a:gd name="connsiteY104" fmla="*/ 5862 h 10000"/>
              <a:gd name="connsiteX105" fmla="*/ 3006 w 10000"/>
              <a:gd name="connsiteY105" fmla="*/ 5533 h 10000"/>
              <a:gd name="connsiteX106" fmla="*/ 2990 w 10000"/>
              <a:gd name="connsiteY106" fmla="*/ 5533 h 10000"/>
              <a:gd name="connsiteX107" fmla="*/ 2936 w 10000"/>
              <a:gd name="connsiteY107" fmla="*/ 5972 h 10000"/>
              <a:gd name="connsiteX108" fmla="*/ 2910 w 10000"/>
              <a:gd name="connsiteY108" fmla="*/ 5940 h 10000"/>
              <a:gd name="connsiteX109" fmla="*/ 2851 w 10000"/>
              <a:gd name="connsiteY109" fmla="*/ 5204 h 10000"/>
              <a:gd name="connsiteX110" fmla="*/ 2840 w 10000"/>
              <a:gd name="connsiteY110" fmla="*/ 5204 h 10000"/>
              <a:gd name="connsiteX111" fmla="*/ 2840 w 10000"/>
              <a:gd name="connsiteY111" fmla="*/ 5408 h 10000"/>
              <a:gd name="connsiteX112" fmla="*/ 2798 w 10000"/>
              <a:gd name="connsiteY112" fmla="*/ 5282 h 10000"/>
              <a:gd name="connsiteX113" fmla="*/ 2814 w 10000"/>
              <a:gd name="connsiteY113" fmla="*/ 4796 h 10000"/>
              <a:gd name="connsiteX114" fmla="*/ 2563 w 10000"/>
              <a:gd name="connsiteY114" fmla="*/ 4671 h 10000"/>
              <a:gd name="connsiteX115" fmla="*/ 2440 w 10000"/>
              <a:gd name="connsiteY115" fmla="*/ 4922 h 10000"/>
              <a:gd name="connsiteX116" fmla="*/ 2023 w 10000"/>
              <a:gd name="connsiteY116" fmla="*/ 3574 h 10000"/>
              <a:gd name="connsiteX117" fmla="*/ 2034 w 10000"/>
              <a:gd name="connsiteY117" fmla="*/ 3777 h 10000"/>
              <a:gd name="connsiteX118" fmla="*/ 1815 w 10000"/>
              <a:gd name="connsiteY118" fmla="*/ 3668 h 10000"/>
              <a:gd name="connsiteX119" fmla="*/ 1815 w 10000"/>
              <a:gd name="connsiteY119" fmla="*/ 3542 h 10000"/>
              <a:gd name="connsiteX120" fmla="*/ 1842 w 10000"/>
              <a:gd name="connsiteY120" fmla="*/ 3166 h 10000"/>
              <a:gd name="connsiteX121" fmla="*/ 1773 w 10000"/>
              <a:gd name="connsiteY121" fmla="*/ 2931 h 10000"/>
              <a:gd name="connsiteX122" fmla="*/ 1580 w 10000"/>
              <a:gd name="connsiteY122" fmla="*/ 2727 h 10000"/>
              <a:gd name="connsiteX123" fmla="*/ 1468 w 10000"/>
              <a:gd name="connsiteY123" fmla="*/ 2884 h 10000"/>
              <a:gd name="connsiteX124" fmla="*/ 1468 w 10000"/>
              <a:gd name="connsiteY124" fmla="*/ 3495 h 10000"/>
              <a:gd name="connsiteX125" fmla="*/ 1442 w 10000"/>
              <a:gd name="connsiteY125" fmla="*/ 3542 h 10000"/>
              <a:gd name="connsiteX126" fmla="*/ 1383 w 10000"/>
              <a:gd name="connsiteY126" fmla="*/ 3542 h 10000"/>
              <a:gd name="connsiteX127" fmla="*/ 1233 w 10000"/>
              <a:gd name="connsiteY127" fmla="*/ 3088 h 10000"/>
              <a:gd name="connsiteX128" fmla="*/ 1095 w 10000"/>
              <a:gd name="connsiteY128" fmla="*/ 3871 h 10000"/>
              <a:gd name="connsiteX129" fmla="*/ 1041 w 10000"/>
              <a:gd name="connsiteY129" fmla="*/ 3824 h 10000"/>
              <a:gd name="connsiteX130" fmla="*/ 886 w 10000"/>
              <a:gd name="connsiteY130" fmla="*/ 2806 h 10000"/>
              <a:gd name="connsiteX131" fmla="*/ 721 w 10000"/>
              <a:gd name="connsiteY131" fmla="*/ 2524 h 10000"/>
              <a:gd name="connsiteX132" fmla="*/ 625 w 10000"/>
              <a:gd name="connsiteY132" fmla="*/ 2602 h 10000"/>
              <a:gd name="connsiteX133" fmla="*/ 651 w 10000"/>
              <a:gd name="connsiteY133" fmla="*/ 2241 h 10000"/>
              <a:gd name="connsiteX134" fmla="*/ 358 w 10000"/>
              <a:gd name="connsiteY134" fmla="*/ 2069 h 10000"/>
              <a:gd name="connsiteX135" fmla="*/ 416 w 10000"/>
              <a:gd name="connsiteY135" fmla="*/ 1865 h 10000"/>
              <a:gd name="connsiteX136" fmla="*/ 374 w 10000"/>
              <a:gd name="connsiteY136" fmla="*/ 1865 h 10000"/>
              <a:gd name="connsiteX137" fmla="*/ 251 w 10000"/>
              <a:gd name="connsiteY137" fmla="*/ 2069 h 10000"/>
              <a:gd name="connsiteX138" fmla="*/ 304 w 10000"/>
              <a:gd name="connsiteY138" fmla="*/ 1865 h 10000"/>
              <a:gd name="connsiteX139" fmla="*/ 320 w 10000"/>
              <a:gd name="connsiteY139" fmla="*/ 1787 h 10000"/>
              <a:gd name="connsiteX140" fmla="*/ 155 w 10000"/>
              <a:gd name="connsiteY140" fmla="*/ 1959 h 10000"/>
              <a:gd name="connsiteX141" fmla="*/ 155 w 10000"/>
              <a:gd name="connsiteY141" fmla="*/ 940 h 10000"/>
              <a:gd name="connsiteX142" fmla="*/ 43 w 10000"/>
              <a:gd name="connsiteY142" fmla="*/ 862 h 10000"/>
              <a:gd name="connsiteX143" fmla="*/ 0 w 10000"/>
              <a:gd name="connsiteY143" fmla="*/ 1066 h 10000"/>
              <a:gd name="connsiteX144" fmla="*/ 0 w 10000"/>
              <a:gd name="connsiteY144" fmla="*/ 0 h 10000"/>
              <a:gd name="connsiteX0" fmla="*/ 0 w 10000"/>
              <a:gd name="connsiteY0" fmla="*/ 0 h 10000"/>
              <a:gd name="connsiteX1" fmla="*/ 10000 w 10000"/>
              <a:gd name="connsiteY1" fmla="*/ 0 h 10000"/>
              <a:gd name="connsiteX2" fmla="*/ 10000 w 10000"/>
              <a:gd name="connsiteY2" fmla="*/ 5815 h 10000"/>
              <a:gd name="connsiteX3" fmla="*/ 9920 w 10000"/>
              <a:gd name="connsiteY3" fmla="*/ 5658 h 10000"/>
              <a:gd name="connsiteX4" fmla="*/ 9754 w 10000"/>
              <a:gd name="connsiteY4" fmla="*/ 6019 h 10000"/>
              <a:gd name="connsiteX5" fmla="*/ 9712 w 10000"/>
              <a:gd name="connsiteY5" fmla="*/ 6881 h 10000"/>
              <a:gd name="connsiteX6" fmla="*/ 9349 w 10000"/>
              <a:gd name="connsiteY6" fmla="*/ 7398 h 10000"/>
              <a:gd name="connsiteX7" fmla="*/ 9279 w 10000"/>
              <a:gd name="connsiteY7" fmla="*/ 7194 h 10000"/>
              <a:gd name="connsiteX8" fmla="*/ 9253 w 10000"/>
              <a:gd name="connsiteY8" fmla="*/ 7241 h 10000"/>
              <a:gd name="connsiteX9" fmla="*/ 9242 w 10000"/>
              <a:gd name="connsiteY9" fmla="*/ 7602 h 10000"/>
              <a:gd name="connsiteX10" fmla="*/ 9156 w 10000"/>
              <a:gd name="connsiteY10" fmla="*/ 7649 h 10000"/>
              <a:gd name="connsiteX11" fmla="*/ 9034 w 10000"/>
              <a:gd name="connsiteY11" fmla="*/ 7241 h 10000"/>
              <a:gd name="connsiteX12" fmla="*/ 9071 w 10000"/>
              <a:gd name="connsiteY12" fmla="*/ 7085 h 10000"/>
              <a:gd name="connsiteX13" fmla="*/ 9007 w 10000"/>
              <a:gd name="connsiteY13" fmla="*/ 6834 h 10000"/>
              <a:gd name="connsiteX14" fmla="*/ 8825 w 10000"/>
              <a:gd name="connsiteY14" fmla="*/ 7038 h 10000"/>
              <a:gd name="connsiteX15" fmla="*/ 8809 w 10000"/>
              <a:gd name="connsiteY15" fmla="*/ 6912 h 10000"/>
              <a:gd name="connsiteX16" fmla="*/ 8868 w 10000"/>
              <a:gd name="connsiteY16" fmla="*/ 6755 h 10000"/>
              <a:gd name="connsiteX17" fmla="*/ 8836 w 10000"/>
              <a:gd name="connsiteY17" fmla="*/ 6630 h 10000"/>
              <a:gd name="connsiteX18" fmla="*/ 8756 w 10000"/>
              <a:gd name="connsiteY18" fmla="*/ 6708 h 10000"/>
              <a:gd name="connsiteX19" fmla="*/ 8671 w 10000"/>
              <a:gd name="connsiteY19" fmla="*/ 6379 h 10000"/>
              <a:gd name="connsiteX20" fmla="*/ 8697 w 10000"/>
              <a:gd name="connsiteY20" fmla="*/ 6097 h 10000"/>
              <a:gd name="connsiteX21" fmla="*/ 8628 w 10000"/>
              <a:gd name="connsiteY21" fmla="*/ 6176 h 10000"/>
              <a:gd name="connsiteX22" fmla="*/ 8590 w 10000"/>
              <a:gd name="connsiteY22" fmla="*/ 6912 h 10000"/>
              <a:gd name="connsiteX23" fmla="*/ 8436 w 10000"/>
              <a:gd name="connsiteY23" fmla="*/ 6834 h 10000"/>
              <a:gd name="connsiteX24" fmla="*/ 8436 w 10000"/>
              <a:gd name="connsiteY24" fmla="*/ 6787 h 10000"/>
              <a:gd name="connsiteX25" fmla="*/ 8478 w 10000"/>
              <a:gd name="connsiteY25" fmla="*/ 6677 h 10000"/>
              <a:gd name="connsiteX26" fmla="*/ 8478 w 10000"/>
              <a:gd name="connsiteY26" fmla="*/ 6630 h 10000"/>
              <a:gd name="connsiteX27" fmla="*/ 8382 w 10000"/>
              <a:gd name="connsiteY27" fmla="*/ 6505 h 10000"/>
              <a:gd name="connsiteX28" fmla="*/ 8356 w 10000"/>
              <a:gd name="connsiteY28" fmla="*/ 6787 h 10000"/>
              <a:gd name="connsiteX29" fmla="*/ 8409 w 10000"/>
              <a:gd name="connsiteY29" fmla="*/ 7038 h 10000"/>
              <a:gd name="connsiteX30" fmla="*/ 8393 w 10000"/>
              <a:gd name="connsiteY30" fmla="*/ 7038 h 10000"/>
              <a:gd name="connsiteX31" fmla="*/ 8297 w 10000"/>
              <a:gd name="connsiteY31" fmla="*/ 6787 h 10000"/>
              <a:gd name="connsiteX32" fmla="*/ 8254 w 10000"/>
              <a:gd name="connsiteY32" fmla="*/ 6348 h 10000"/>
              <a:gd name="connsiteX33" fmla="*/ 8217 w 10000"/>
              <a:gd name="connsiteY33" fmla="*/ 6348 h 10000"/>
              <a:gd name="connsiteX34" fmla="*/ 8201 w 10000"/>
              <a:gd name="connsiteY34" fmla="*/ 6505 h 10000"/>
              <a:gd name="connsiteX35" fmla="*/ 8115 w 10000"/>
              <a:gd name="connsiteY35" fmla="*/ 6379 h 10000"/>
              <a:gd name="connsiteX36" fmla="*/ 8078 w 10000"/>
              <a:gd name="connsiteY36" fmla="*/ 6583 h 10000"/>
              <a:gd name="connsiteX37" fmla="*/ 8078 w 10000"/>
              <a:gd name="connsiteY37" fmla="*/ 6426 h 10000"/>
              <a:gd name="connsiteX38" fmla="*/ 7939 w 10000"/>
              <a:gd name="connsiteY38" fmla="*/ 6755 h 10000"/>
              <a:gd name="connsiteX39" fmla="*/ 7854 w 10000"/>
              <a:gd name="connsiteY39" fmla="*/ 6755 h 10000"/>
              <a:gd name="connsiteX40" fmla="*/ 7645 w 10000"/>
              <a:gd name="connsiteY40" fmla="*/ 7241 h 10000"/>
              <a:gd name="connsiteX41" fmla="*/ 7603 w 10000"/>
              <a:gd name="connsiteY41" fmla="*/ 7085 h 10000"/>
              <a:gd name="connsiteX42" fmla="*/ 7635 w 10000"/>
              <a:gd name="connsiteY42" fmla="*/ 7398 h 10000"/>
              <a:gd name="connsiteX43" fmla="*/ 7533 w 10000"/>
              <a:gd name="connsiteY43" fmla="*/ 7398 h 10000"/>
              <a:gd name="connsiteX44" fmla="*/ 7453 w 10000"/>
              <a:gd name="connsiteY44" fmla="*/ 8088 h 10000"/>
              <a:gd name="connsiteX45" fmla="*/ 7330 w 10000"/>
              <a:gd name="connsiteY45" fmla="*/ 8292 h 10000"/>
              <a:gd name="connsiteX46" fmla="*/ 7368 w 10000"/>
              <a:gd name="connsiteY46" fmla="*/ 8542 h 10000"/>
              <a:gd name="connsiteX47" fmla="*/ 7341 w 10000"/>
              <a:gd name="connsiteY47" fmla="*/ 8699 h 10000"/>
              <a:gd name="connsiteX48" fmla="*/ 7261 w 10000"/>
              <a:gd name="connsiteY48" fmla="*/ 8589 h 10000"/>
              <a:gd name="connsiteX49" fmla="*/ 7192 w 10000"/>
              <a:gd name="connsiteY49" fmla="*/ 9154 h 10000"/>
              <a:gd name="connsiteX50" fmla="*/ 7160 w 10000"/>
              <a:gd name="connsiteY50" fmla="*/ 9154 h 10000"/>
              <a:gd name="connsiteX51" fmla="*/ 7149 w 10000"/>
              <a:gd name="connsiteY51" fmla="*/ 8903 h 10000"/>
              <a:gd name="connsiteX52" fmla="*/ 7122 w 10000"/>
              <a:gd name="connsiteY52" fmla="*/ 9075 h 10000"/>
              <a:gd name="connsiteX53" fmla="*/ 7090 w 10000"/>
              <a:gd name="connsiteY53" fmla="*/ 9310 h 10000"/>
              <a:gd name="connsiteX54" fmla="*/ 6887 w 10000"/>
              <a:gd name="connsiteY54" fmla="*/ 9310 h 10000"/>
              <a:gd name="connsiteX55" fmla="*/ 6845 w 10000"/>
              <a:gd name="connsiteY55" fmla="*/ 9796 h 10000"/>
              <a:gd name="connsiteX56" fmla="*/ 6818 w 10000"/>
              <a:gd name="connsiteY56" fmla="*/ 9389 h 10000"/>
              <a:gd name="connsiteX57" fmla="*/ 6620 w 10000"/>
              <a:gd name="connsiteY57" fmla="*/ 9592 h 10000"/>
              <a:gd name="connsiteX58" fmla="*/ 6385 w 10000"/>
              <a:gd name="connsiteY58" fmla="*/ 8903 h 10000"/>
              <a:gd name="connsiteX59" fmla="*/ 6385 w 10000"/>
              <a:gd name="connsiteY59" fmla="*/ 9028 h 10000"/>
              <a:gd name="connsiteX60" fmla="*/ 6428 w 10000"/>
              <a:gd name="connsiteY60" fmla="*/ 9154 h 10000"/>
              <a:gd name="connsiteX61" fmla="*/ 6273 w 10000"/>
              <a:gd name="connsiteY61" fmla="*/ 9357 h 10000"/>
              <a:gd name="connsiteX62" fmla="*/ 6316 w 10000"/>
              <a:gd name="connsiteY62" fmla="*/ 9436 h 10000"/>
              <a:gd name="connsiteX63" fmla="*/ 6193 w 10000"/>
              <a:gd name="connsiteY63" fmla="*/ 9592 h 10000"/>
              <a:gd name="connsiteX64" fmla="*/ 6097 w 10000"/>
              <a:gd name="connsiteY64" fmla="*/ 9185 h 10000"/>
              <a:gd name="connsiteX65" fmla="*/ 6054 w 10000"/>
              <a:gd name="connsiteY65" fmla="*/ 9185 h 10000"/>
              <a:gd name="connsiteX66" fmla="*/ 6054 w 10000"/>
              <a:gd name="connsiteY66" fmla="*/ 9483 h 10000"/>
              <a:gd name="connsiteX67" fmla="*/ 5804 w 10000"/>
              <a:gd name="connsiteY67" fmla="*/ 9483 h 10000"/>
              <a:gd name="connsiteX68" fmla="*/ 5900 w 10000"/>
              <a:gd name="connsiteY68" fmla="*/ 9843 h 10000"/>
              <a:gd name="connsiteX69" fmla="*/ 5889 w 10000"/>
              <a:gd name="connsiteY69" fmla="*/ 10000 h 10000"/>
              <a:gd name="connsiteX70" fmla="*/ 5419 w 10000"/>
              <a:gd name="connsiteY70" fmla="*/ 9843 h 10000"/>
              <a:gd name="connsiteX71" fmla="*/ 5350 w 10000"/>
              <a:gd name="connsiteY71" fmla="*/ 9436 h 10000"/>
              <a:gd name="connsiteX72" fmla="*/ 5222 w 10000"/>
              <a:gd name="connsiteY72" fmla="*/ 9718 h 10000"/>
              <a:gd name="connsiteX73" fmla="*/ 5179 w 10000"/>
              <a:gd name="connsiteY73" fmla="*/ 9592 h 10000"/>
              <a:gd name="connsiteX74" fmla="*/ 5195 w 10000"/>
              <a:gd name="connsiteY74" fmla="*/ 9279 h 10000"/>
              <a:gd name="connsiteX75" fmla="*/ 5099 w 10000"/>
              <a:gd name="connsiteY75" fmla="*/ 9639 h 10000"/>
              <a:gd name="connsiteX76" fmla="*/ 5056 w 10000"/>
              <a:gd name="connsiteY76" fmla="*/ 9592 h 10000"/>
              <a:gd name="connsiteX77" fmla="*/ 5003 w 10000"/>
              <a:gd name="connsiteY77" fmla="*/ 9154 h 10000"/>
              <a:gd name="connsiteX78" fmla="*/ 4987 w 10000"/>
              <a:gd name="connsiteY78" fmla="*/ 9154 h 10000"/>
              <a:gd name="connsiteX79" fmla="*/ 4987 w 10000"/>
              <a:gd name="connsiteY79" fmla="*/ 9357 h 10000"/>
              <a:gd name="connsiteX80" fmla="*/ 5029 w 10000"/>
              <a:gd name="connsiteY80" fmla="*/ 9436 h 10000"/>
              <a:gd name="connsiteX81" fmla="*/ 5013 w 10000"/>
              <a:gd name="connsiteY81" fmla="*/ 9436 h 10000"/>
              <a:gd name="connsiteX82" fmla="*/ 4864 w 10000"/>
              <a:gd name="connsiteY82" fmla="*/ 8981 h 10000"/>
              <a:gd name="connsiteX83" fmla="*/ 4682 w 10000"/>
              <a:gd name="connsiteY83" fmla="*/ 9107 h 10000"/>
              <a:gd name="connsiteX84" fmla="*/ 4613 w 10000"/>
              <a:gd name="connsiteY84" fmla="*/ 9561 h 10000"/>
              <a:gd name="connsiteX85" fmla="*/ 4212 w 10000"/>
              <a:gd name="connsiteY85" fmla="*/ 9075 h 10000"/>
              <a:gd name="connsiteX86" fmla="*/ 4239 w 10000"/>
              <a:gd name="connsiteY86" fmla="*/ 9279 h 10000"/>
              <a:gd name="connsiteX87" fmla="*/ 4196 w 10000"/>
              <a:gd name="connsiteY87" fmla="*/ 9279 h 10000"/>
              <a:gd name="connsiteX88" fmla="*/ 4497 w 10000"/>
              <a:gd name="connsiteY88" fmla="*/ 7583 h 10000"/>
              <a:gd name="connsiteX89" fmla="*/ 4359 w 10000"/>
              <a:gd name="connsiteY89" fmla="*/ 7747 h 10000"/>
              <a:gd name="connsiteX90" fmla="*/ 4337 w 10000"/>
              <a:gd name="connsiteY90" fmla="*/ 7605 h 10000"/>
              <a:gd name="connsiteX91" fmla="*/ 4345 w 10000"/>
              <a:gd name="connsiteY91" fmla="*/ 6785 h 10000"/>
              <a:gd name="connsiteX92" fmla="*/ 4122 w 10000"/>
              <a:gd name="connsiteY92" fmla="*/ 7501 h 10000"/>
              <a:gd name="connsiteX93" fmla="*/ 4058 w 10000"/>
              <a:gd name="connsiteY93" fmla="*/ 7032 h 10000"/>
              <a:gd name="connsiteX94" fmla="*/ 3954 w 10000"/>
              <a:gd name="connsiteY94" fmla="*/ 6947 h 10000"/>
              <a:gd name="connsiteX95" fmla="*/ 4044 w 10000"/>
              <a:gd name="connsiteY95" fmla="*/ 7470 h 10000"/>
              <a:gd name="connsiteX96" fmla="*/ 3833 w 10000"/>
              <a:gd name="connsiteY96" fmla="*/ 6875 h 10000"/>
              <a:gd name="connsiteX97" fmla="*/ 3719 w 10000"/>
              <a:gd name="connsiteY97" fmla="*/ 6954 h 10000"/>
              <a:gd name="connsiteX98" fmla="*/ 3750 w 10000"/>
              <a:gd name="connsiteY98" fmla="*/ 6250 h 10000"/>
              <a:gd name="connsiteX99" fmla="*/ 3631 w 10000"/>
              <a:gd name="connsiteY99" fmla="*/ 6348 h 10000"/>
              <a:gd name="connsiteX100" fmla="*/ 3615 w 10000"/>
              <a:gd name="connsiteY100" fmla="*/ 6348 h 10000"/>
              <a:gd name="connsiteX101" fmla="*/ 3465 w 10000"/>
              <a:gd name="connsiteY101" fmla="*/ 6379 h 10000"/>
              <a:gd name="connsiteX102" fmla="*/ 3406 w 10000"/>
              <a:gd name="connsiteY102" fmla="*/ 5893 h 10000"/>
              <a:gd name="connsiteX103" fmla="*/ 3198 w 10000"/>
              <a:gd name="connsiteY103" fmla="*/ 5815 h 10000"/>
              <a:gd name="connsiteX104" fmla="*/ 3091 w 10000"/>
              <a:gd name="connsiteY104" fmla="*/ 5862 h 10000"/>
              <a:gd name="connsiteX105" fmla="*/ 3006 w 10000"/>
              <a:gd name="connsiteY105" fmla="*/ 5533 h 10000"/>
              <a:gd name="connsiteX106" fmla="*/ 2990 w 10000"/>
              <a:gd name="connsiteY106" fmla="*/ 5533 h 10000"/>
              <a:gd name="connsiteX107" fmla="*/ 2936 w 10000"/>
              <a:gd name="connsiteY107" fmla="*/ 5972 h 10000"/>
              <a:gd name="connsiteX108" fmla="*/ 2910 w 10000"/>
              <a:gd name="connsiteY108" fmla="*/ 5940 h 10000"/>
              <a:gd name="connsiteX109" fmla="*/ 2851 w 10000"/>
              <a:gd name="connsiteY109" fmla="*/ 5204 h 10000"/>
              <a:gd name="connsiteX110" fmla="*/ 2840 w 10000"/>
              <a:gd name="connsiteY110" fmla="*/ 5204 h 10000"/>
              <a:gd name="connsiteX111" fmla="*/ 2840 w 10000"/>
              <a:gd name="connsiteY111" fmla="*/ 5408 h 10000"/>
              <a:gd name="connsiteX112" fmla="*/ 2798 w 10000"/>
              <a:gd name="connsiteY112" fmla="*/ 5282 h 10000"/>
              <a:gd name="connsiteX113" fmla="*/ 2814 w 10000"/>
              <a:gd name="connsiteY113" fmla="*/ 4796 h 10000"/>
              <a:gd name="connsiteX114" fmla="*/ 2563 w 10000"/>
              <a:gd name="connsiteY114" fmla="*/ 4671 h 10000"/>
              <a:gd name="connsiteX115" fmla="*/ 2440 w 10000"/>
              <a:gd name="connsiteY115" fmla="*/ 4922 h 10000"/>
              <a:gd name="connsiteX116" fmla="*/ 2023 w 10000"/>
              <a:gd name="connsiteY116" fmla="*/ 3574 h 10000"/>
              <a:gd name="connsiteX117" fmla="*/ 2034 w 10000"/>
              <a:gd name="connsiteY117" fmla="*/ 3777 h 10000"/>
              <a:gd name="connsiteX118" fmla="*/ 1815 w 10000"/>
              <a:gd name="connsiteY118" fmla="*/ 3668 h 10000"/>
              <a:gd name="connsiteX119" fmla="*/ 1815 w 10000"/>
              <a:gd name="connsiteY119" fmla="*/ 3542 h 10000"/>
              <a:gd name="connsiteX120" fmla="*/ 1842 w 10000"/>
              <a:gd name="connsiteY120" fmla="*/ 3166 h 10000"/>
              <a:gd name="connsiteX121" fmla="*/ 1773 w 10000"/>
              <a:gd name="connsiteY121" fmla="*/ 2931 h 10000"/>
              <a:gd name="connsiteX122" fmla="*/ 1580 w 10000"/>
              <a:gd name="connsiteY122" fmla="*/ 2727 h 10000"/>
              <a:gd name="connsiteX123" fmla="*/ 1468 w 10000"/>
              <a:gd name="connsiteY123" fmla="*/ 2884 h 10000"/>
              <a:gd name="connsiteX124" fmla="*/ 1468 w 10000"/>
              <a:gd name="connsiteY124" fmla="*/ 3495 h 10000"/>
              <a:gd name="connsiteX125" fmla="*/ 1442 w 10000"/>
              <a:gd name="connsiteY125" fmla="*/ 3542 h 10000"/>
              <a:gd name="connsiteX126" fmla="*/ 1383 w 10000"/>
              <a:gd name="connsiteY126" fmla="*/ 3542 h 10000"/>
              <a:gd name="connsiteX127" fmla="*/ 1233 w 10000"/>
              <a:gd name="connsiteY127" fmla="*/ 3088 h 10000"/>
              <a:gd name="connsiteX128" fmla="*/ 1095 w 10000"/>
              <a:gd name="connsiteY128" fmla="*/ 3871 h 10000"/>
              <a:gd name="connsiteX129" fmla="*/ 1041 w 10000"/>
              <a:gd name="connsiteY129" fmla="*/ 3824 h 10000"/>
              <a:gd name="connsiteX130" fmla="*/ 886 w 10000"/>
              <a:gd name="connsiteY130" fmla="*/ 2806 h 10000"/>
              <a:gd name="connsiteX131" fmla="*/ 721 w 10000"/>
              <a:gd name="connsiteY131" fmla="*/ 2524 h 10000"/>
              <a:gd name="connsiteX132" fmla="*/ 625 w 10000"/>
              <a:gd name="connsiteY132" fmla="*/ 2602 h 10000"/>
              <a:gd name="connsiteX133" fmla="*/ 651 w 10000"/>
              <a:gd name="connsiteY133" fmla="*/ 2241 h 10000"/>
              <a:gd name="connsiteX134" fmla="*/ 358 w 10000"/>
              <a:gd name="connsiteY134" fmla="*/ 2069 h 10000"/>
              <a:gd name="connsiteX135" fmla="*/ 416 w 10000"/>
              <a:gd name="connsiteY135" fmla="*/ 1865 h 10000"/>
              <a:gd name="connsiteX136" fmla="*/ 374 w 10000"/>
              <a:gd name="connsiteY136" fmla="*/ 1865 h 10000"/>
              <a:gd name="connsiteX137" fmla="*/ 251 w 10000"/>
              <a:gd name="connsiteY137" fmla="*/ 2069 h 10000"/>
              <a:gd name="connsiteX138" fmla="*/ 304 w 10000"/>
              <a:gd name="connsiteY138" fmla="*/ 1865 h 10000"/>
              <a:gd name="connsiteX139" fmla="*/ 320 w 10000"/>
              <a:gd name="connsiteY139" fmla="*/ 1787 h 10000"/>
              <a:gd name="connsiteX140" fmla="*/ 155 w 10000"/>
              <a:gd name="connsiteY140" fmla="*/ 1959 h 10000"/>
              <a:gd name="connsiteX141" fmla="*/ 155 w 10000"/>
              <a:gd name="connsiteY141" fmla="*/ 940 h 10000"/>
              <a:gd name="connsiteX142" fmla="*/ 43 w 10000"/>
              <a:gd name="connsiteY142" fmla="*/ 862 h 10000"/>
              <a:gd name="connsiteX143" fmla="*/ 0 w 10000"/>
              <a:gd name="connsiteY143" fmla="*/ 1066 h 10000"/>
              <a:gd name="connsiteX144" fmla="*/ 0 w 10000"/>
              <a:gd name="connsiteY144" fmla="*/ 0 h 10000"/>
              <a:gd name="connsiteX0" fmla="*/ 0 w 10000"/>
              <a:gd name="connsiteY0" fmla="*/ 0 h 10000"/>
              <a:gd name="connsiteX1" fmla="*/ 10000 w 10000"/>
              <a:gd name="connsiteY1" fmla="*/ 0 h 10000"/>
              <a:gd name="connsiteX2" fmla="*/ 10000 w 10000"/>
              <a:gd name="connsiteY2" fmla="*/ 5815 h 10000"/>
              <a:gd name="connsiteX3" fmla="*/ 9920 w 10000"/>
              <a:gd name="connsiteY3" fmla="*/ 5658 h 10000"/>
              <a:gd name="connsiteX4" fmla="*/ 9754 w 10000"/>
              <a:gd name="connsiteY4" fmla="*/ 6019 h 10000"/>
              <a:gd name="connsiteX5" fmla="*/ 9712 w 10000"/>
              <a:gd name="connsiteY5" fmla="*/ 6881 h 10000"/>
              <a:gd name="connsiteX6" fmla="*/ 9349 w 10000"/>
              <a:gd name="connsiteY6" fmla="*/ 7398 h 10000"/>
              <a:gd name="connsiteX7" fmla="*/ 9279 w 10000"/>
              <a:gd name="connsiteY7" fmla="*/ 7194 h 10000"/>
              <a:gd name="connsiteX8" fmla="*/ 9253 w 10000"/>
              <a:gd name="connsiteY8" fmla="*/ 7241 h 10000"/>
              <a:gd name="connsiteX9" fmla="*/ 9242 w 10000"/>
              <a:gd name="connsiteY9" fmla="*/ 7602 h 10000"/>
              <a:gd name="connsiteX10" fmla="*/ 9156 w 10000"/>
              <a:gd name="connsiteY10" fmla="*/ 7649 h 10000"/>
              <a:gd name="connsiteX11" fmla="*/ 9034 w 10000"/>
              <a:gd name="connsiteY11" fmla="*/ 7241 h 10000"/>
              <a:gd name="connsiteX12" fmla="*/ 9071 w 10000"/>
              <a:gd name="connsiteY12" fmla="*/ 7085 h 10000"/>
              <a:gd name="connsiteX13" fmla="*/ 9007 w 10000"/>
              <a:gd name="connsiteY13" fmla="*/ 6834 h 10000"/>
              <a:gd name="connsiteX14" fmla="*/ 8825 w 10000"/>
              <a:gd name="connsiteY14" fmla="*/ 7038 h 10000"/>
              <a:gd name="connsiteX15" fmla="*/ 8809 w 10000"/>
              <a:gd name="connsiteY15" fmla="*/ 6912 h 10000"/>
              <a:gd name="connsiteX16" fmla="*/ 8868 w 10000"/>
              <a:gd name="connsiteY16" fmla="*/ 6755 h 10000"/>
              <a:gd name="connsiteX17" fmla="*/ 8836 w 10000"/>
              <a:gd name="connsiteY17" fmla="*/ 6630 h 10000"/>
              <a:gd name="connsiteX18" fmla="*/ 8756 w 10000"/>
              <a:gd name="connsiteY18" fmla="*/ 6708 h 10000"/>
              <a:gd name="connsiteX19" fmla="*/ 8671 w 10000"/>
              <a:gd name="connsiteY19" fmla="*/ 6379 h 10000"/>
              <a:gd name="connsiteX20" fmla="*/ 8697 w 10000"/>
              <a:gd name="connsiteY20" fmla="*/ 6097 h 10000"/>
              <a:gd name="connsiteX21" fmla="*/ 8628 w 10000"/>
              <a:gd name="connsiteY21" fmla="*/ 6176 h 10000"/>
              <a:gd name="connsiteX22" fmla="*/ 8590 w 10000"/>
              <a:gd name="connsiteY22" fmla="*/ 6912 h 10000"/>
              <a:gd name="connsiteX23" fmla="*/ 8436 w 10000"/>
              <a:gd name="connsiteY23" fmla="*/ 6834 h 10000"/>
              <a:gd name="connsiteX24" fmla="*/ 8436 w 10000"/>
              <a:gd name="connsiteY24" fmla="*/ 6787 h 10000"/>
              <a:gd name="connsiteX25" fmla="*/ 8478 w 10000"/>
              <a:gd name="connsiteY25" fmla="*/ 6677 h 10000"/>
              <a:gd name="connsiteX26" fmla="*/ 8478 w 10000"/>
              <a:gd name="connsiteY26" fmla="*/ 6630 h 10000"/>
              <a:gd name="connsiteX27" fmla="*/ 8382 w 10000"/>
              <a:gd name="connsiteY27" fmla="*/ 6505 h 10000"/>
              <a:gd name="connsiteX28" fmla="*/ 8356 w 10000"/>
              <a:gd name="connsiteY28" fmla="*/ 6787 h 10000"/>
              <a:gd name="connsiteX29" fmla="*/ 8409 w 10000"/>
              <a:gd name="connsiteY29" fmla="*/ 7038 h 10000"/>
              <a:gd name="connsiteX30" fmla="*/ 8393 w 10000"/>
              <a:gd name="connsiteY30" fmla="*/ 7038 h 10000"/>
              <a:gd name="connsiteX31" fmla="*/ 8297 w 10000"/>
              <a:gd name="connsiteY31" fmla="*/ 6787 h 10000"/>
              <a:gd name="connsiteX32" fmla="*/ 8254 w 10000"/>
              <a:gd name="connsiteY32" fmla="*/ 6348 h 10000"/>
              <a:gd name="connsiteX33" fmla="*/ 8217 w 10000"/>
              <a:gd name="connsiteY33" fmla="*/ 6348 h 10000"/>
              <a:gd name="connsiteX34" fmla="*/ 8201 w 10000"/>
              <a:gd name="connsiteY34" fmla="*/ 6505 h 10000"/>
              <a:gd name="connsiteX35" fmla="*/ 8115 w 10000"/>
              <a:gd name="connsiteY35" fmla="*/ 6379 h 10000"/>
              <a:gd name="connsiteX36" fmla="*/ 8078 w 10000"/>
              <a:gd name="connsiteY36" fmla="*/ 6583 h 10000"/>
              <a:gd name="connsiteX37" fmla="*/ 8078 w 10000"/>
              <a:gd name="connsiteY37" fmla="*/ 6426 h 10000"/>
              <a:gd name="connsiteX38" fmla="*/ 7939 w 10000"/>
              <a:gd name="connsiteY38" fmla="*/ 6755 h 10000"/>
              <a:gd name="connsiteX39" fmla="*/ 7854 w 10000"/>
              <a:gd name="connsiteY39" fmla="*/ 6755 h 10000"/>
              <a:gd name="connsiteX40" fmla="*/ 7645 w 10000"/>
              <a:gd name="connsiteY40" fmla="*/ 7241 h 10000"/>
              <a:gd name="connsiteX41" fmla="*/ 7603 w 10000"/>
              <a:gd name="connsiteY41" fmla="*/ 7085 h 10000"/>
              <a:gd name="connsiteX42" fmla="*/ 7635 w 10000"/>
              <a:gd name="connsiteY42" fmla="*/ 7398 h 10000"/>
              <a:gd name="connsiteX43" fmla="*/ 7533 w 10000"/>
              <a:gd name="connsiteY43" fmla="*/ 7398 h 10000"/>
              <a:gd name="connsiteX44" fmla="*/ 7453 w 10000"/>
              <a:gd name="connsiteY44" fmla="*/ 8088 h 10000"/>
              <a:gd name="connsiteX45" fmla="*/ 7330 w 10000"/>
              <a:gd name="connsiteY45" fmla="*/ 8292 h 10000"/>
              <a:gd name="connsiteX46" fmla="*/ 7368 w 10000"/>
              <a:gd name="connsiteY46" fmla="*/ 8542 h 10000"/>
              <a:gd name="connsiteX47" fmla="*/ 7341 w 10000"/>
              <a:gd name="connsiteY47" fmla="*/ 8699 h 10000"/>
              <a:gd name="connsiteX48" fmla="*/ 7261 w 10000"/>
              <a:gd name="connsiteY48" fmla="*/ 8589 h 10000"/>
              <a:gd name="connsiteX49" fmla="*/ 7192 w 10000"/>
              <a:gd name="connsiteY49" fmla="*/ 9154 h 10000"/>
              <a:gd name="connsiteX50" fmla="*/ 7160 w 10000"/>
              <a:gd name="connsiteY50" fmla="*/ 9154 h 10000"/>
              <a:gd name="connsiteX51" fmla="*/ 7149 w 10000"/>
              <a:gd name="connsiteY51" fmla="*/ 8903 h 10000"/>
              <a:gd name="connsiteX52" fmla="*/ 7122 w 10000"/>
              <a:gd name="connsiteY52" fmla="*/ 9075 h 10000"/>
              <a:gd name="connsiteX53" fmla="*/ 7090 w 10000"/>
              <a:gd name="connsiteY53" fmla="*/ 9310 h 10000"/>
              <a:gd name="connsiteX54" fmla="*/ 6887 w 10000"/>
              <a:gd name="connsiteY54" fmla="*/ 9310 h 10000"/>
              <a:gd name="connsiteX55" fmla="*/ 6845 w 10000"/>
              <a:gd name="connsiteY55" fmla="*/ 9796 h 10000"/>
              <a:gd name="connsiteX56" fmla="*/ 6818 w 10000"/>
              <a:gd name="connsiteY56" fmla="*/ 9389 h 10000"/>
              <a:gd name="connsiteX57" fmla="*/ 6620 w 10000"/>
              <a:gd name="connsiteY57" fmla="*/ 9592 h 10000"/>
              <a:gd name="connsiteX58" fmla="*/ 6385 w 10000"/>
              <a:gd name="connsiteY58" fmla="*/ 8903 h 10000"/>
              <a:gd name="connsiteX59" fmla="*/ 6385 w 10000"/>
              <a:gd name="connsiteY59" fmla="*/ 9028 h 10000"/>
              <a:gd name="connsiteX60" fmla="*/ 6428 w 10000"/>
              <a:gd name="connsiteY60" fmla="*/ 9154 h 10000"/>
              <a:gd name="connsiteX61" fmla="*/ 6273 w 10000"/>
              <a:gd name="connsiteY61" fmla="*/ 9357 h 10000"/>
              <a:gd name="connsiteX62" fmla="*/ 6316 w 10000"/>
              <a:gd name="connsiteY62" fmla="*/ 9436 h 10000"/>
              <a:gd name="connsiteX63" fmla="*/ 6193 w 10000"/>
              <a:gd name="connsiteY63" fmla="*/ 9592 h 10000"/>
              <a:gd name="connsiteX64" fmla="*/ 6097 w 10000"/>
              <a:gd name="connsiteY64" fmla="*/ 9185 h 10000"/>
              <a:gd name="connsiteX65" fmla="*/ 6054 w 10000"/>
              <a:gd name="connsiteY65" fmla="*/ 9185 h 10000"/>
              <a:gd name="connsiteX66" fmla="*/ 6054 w 10000"/>
              <a:gd name="connsiteY66" fmla="*/ 9483 h 10000"/>
              <a:gd name="connsiteX67" fmla="*/ 5804 w 10000"/>
              <a:gd name="connsiteY67" fmla="*/ 9483 h 10000"/>
              <a:gd name="connsiteX68" fmla="*/ 5900 w 10000"/>
              <a:gd name="connsiteY68" fmla="*/ 9843 h 10000"/>
              <a:gd name="connsiteX69" fmla="*/ 5889 w 10000"/>
              <a:gd name="connsiteY69" fmla="*/ 10000 h 10000"/>
              <a:gd name="connsiteX70" fmla="*/ 5419 w 10000"/>
              <a:gd name="connsiteY70" fmla="*/ 9843 h 10000"/>
              <a:gd name="connsiteX71" fmla="*/ 5350 w 10000"/>
              <a:gd name="connsiteY71" fmla="*/ 9436 h 10000"/>
              <a:gd name="connsiteX72" fmla="*/ 5222 w 10000"/>
              <a:gd name="connsiteY72" fmla="*/ 9718 h 10000"/>
              <a:gd name="connsiteX73" fmla="*/ 5179 w 10000"/>
              <a:gd name="connsiteY73" fmla="*/ 9592 h 10000"/>
              <a:gd name="connsiteX74" fmla="*/ 5195 w 10000"/>
              <a:gd name="connsiteY74" fmla="*/ 9279 h 10000"/>
              <a:gd name="connsiteX75" fmla="*/ 5099 w 10000"/>
              <a:gd name="connsiteY75" fmla="*/ 9639 h 10000"/>
              <a:gd name="connsiteX76" fmla="*/ 5056 w 10000"/>
              <a:gd name="connsiteY76" fmla="*/ 9592 h 10000"/>
              <a:gd name="connsiteX77" fmla="*/ 5003 w 10000"/>
              <a:gd name="connsiteY77" fmla="*/ 9154 h 10000"/>
              <a:gd name="connsiteX78" fmla="*/ 4987 w 10000"/>
              <a:gd name="connsiteY78" fmla="*/ 9154 h 10000"/>
              <a:gd name="connsiteX79" fmla="*/ 4987 w 10000"/>
              <a:gd name="connsiteY79" fmla="*/ 9357 h 10000"/>
              <a:gd name="connsiteX80" fmla="*/ 5029 w 10000"/>
              <a:gd name="connsiteY80" fmla="*/ 9436 h 10000"/>
              <a:gd name="connsiteX81" fmla="*/ 5013 w 10000"/>
              <a:gd name="connsiteY81" fmla="*/ 9436 h 10000"/>
              <a:gd name="connsiteX82" fmla="*/ 4864 w 10000"/>
              <a:gd name="connsiteY82" fmla="*/ 8981 h 10000"/>
              <a:gd name="connsiteX83" fmla="*/ 4682 w 10000"/>
              <a:gd name="connsiteY83" fmla="*/ 9107 h 10000"/>
              <a:gd name="connsiteX84" fmla="*/ 4613 w 10000"/>
              <a:gd name="connsiteY84" fmla="*/ 9561 h 10000"/>
              <a:gd name="connsiteX85" fmla="*/ 4212 w 10000"/>
              <a:gd name="connsiteY85" fmla="*/ 9075 h 10000"/>
              <a:gd name="connsiteX86" fmla="*/ 4239 w 10000"/>
              <a:gd name="connsiteY86" fmla="*/ 9279 h 10000"/>
              <a:gd name="connsiteX87" fmla="*/ 4592 w 10000"/>
              <a:gd name="connsiteY87" fmla="*/ 7560 h 10000"/>
              <a:gd name="connsiteX88" fmla="*/ 4497 w 10000"/>
              <a:gd name="connsiteY88" fmla="*/ 7583 h 10000"/>
              <a:gd name="connsiteX89" fmla="*/ 4359 w 10000"/>
              <a:gd name="connsiteY89" fmla="*/ 7747 h 10000"/>
              <a:gd name="connsiteX90" fmla="*/ 4337 w 10000"/>
              <a:gd name="connsiteY90" fmla="*/ 7605 h 10000"/>
              <a:gd name="connsiteX91" fmla="*/ 4345 w 10000"/>
              <a:gd name="connsiteY91" fmla="*/ 6785 h 10000"/>
              <a:gd name="connsiteX92" fmla="*/ 4122 w 10000"/>
              <a:gd name="connsiteY92" fmla="*/ 7501 h 10000"/>
              <a:gd name="connsiteX93" fmla="*/ 4058 w 10000"/>
              <a:gd name="connsiteY93" fmla="*/ 7032 h 10000"/>
              <a:gd name="connsiteX94" fmla="*/ 3954 w 10000"/>
              <a:gd name="connsiteY94" fmla="*/ 6947 h 10000"/>
              <a:gd name="connsiteX95" fmla="*/ 4044 w 10000"/>
              <a:gd name="connsiteY95" fmla="*/ 7470 h 10000"/>
              <a:gd name="connsiteX96" fmla="*/ 3833 w 10000"/>
              <a:gd name="connsiteY96" fmla="*/ 6875 h 10000"/>
              <a:gd name="connsiteX97" fmla="*/ 3719 w 10000"/>
              <a:gd name="connsiteY97" fmla="*/ 6954 h 10000"/>
              <a:gd name="connsiteX98" fmla="*/ 3750 w 10000"/>
              <a:gd name="connsiteY98" fmla="*/ 6250 h 10000"/>
              <a:gd name="connsiteX99" fmla="*/ 3631 w 10000"/>
              <a:gd name="connsiteY99" fmla="*/ 6348 h 10000"/>
              <a:gd name="connsiteX100" fmla="*/ 3615 w 10000"/>
              <a:gd name="connsiteY100" fmla="*/ 6348 h 10000"/>
              <a:gd name="connsiteX101" fmla="*/ 3465 w 10000"/>
              <a:gd name="connsiteY101" fmla="*/ 6379 h 10000"/>
              <a:gd name="connsiteX102" fmla="*/ 3406 w 10000"/>
              <a:gd name="connsiteY102" fmla="*/ 5893 h 10000"/>
              <a:gd name="connsiteX103" fmla="*/ 3198 w 10000"/>
              <a:gd name="connsiteY103" fmla="*/ 5815 h 10000"/>
              <a:gd name="connsiteX104" fmla="*/ 3091 w 10000"/>
              <a:gd name="connsiteY104" fmla="*/ 5862 h 10000"/>
              <a:gd name="connsiteX105" fmla="*/ 3006 w 10000"/>
              <a:gd name="connsiteY105" fmla="*/ 5533 h 10000"/>
              <a:gd name="connsiteX106" fmla="*/ 2990 w 10000"/>
              <a:gd name="connsiteY106" fmla="*/ 5533 h 10000"/>
              <a:gd name="connsiteX107" fmla="*/ 2936 w 10000"/>
              <a:gd name="connsiteY107" fmla="*/ 5972 h 10000"/>
              <a:gd name="connsiteX108" fmla="*/ 2910 w 10000"/>
              <a:gd name="connsiteY108" fmla="*/ 5940 h 10000"/>
              <a:gd name="connsiteX109" fmla="*/ 2851 w 10000"/>
              <a:gd name="connsiteY109" fmla="*/ 5204 h 10000"/>
              <a:gd name="connsiteX110" fmla="*/ 2840 w 10000"/>
              <a:gd name="connsiteY110" fmla="*/ 5204 h 10000"/>
              <a:gd name="connsiteX111" fmla="*/ 2840 w 10000"/>
              <a:gd name="connsiteY111" fmla="*/ 5408 h 10000"/>
              <a:gd name="connsiteX112" fmla="*/ 2798 w 10000"/>
              <a:gd name="connsiteY112" fmla="*/ 5282 h 10000"/>
              <a:gd name="connsiteX113" fmla="*/ 2814 w 10000"/>
              <a:gd name="connsiteY113" fmla="*/ 4796 h 10000"/>
              <a:gd name="connsiteX114" fmla="*/ 2563 w 10000"/>
              <a:gd name="connsiteY114" fmla="*/ 4671 h 10000"/>
              <a:gd name="connsiteX115" fmla="*/ 2440 w 10000"/>
              <a:gd name="connsiteY115" fmla="*/ 4922 h 10000"/>
              <a:gd name="connsiteX116" fmla="*/ 2023 w 10000"/>
              <a:gd name="connsiteY116" fmla="*/ 3574 h 10000"/>
              <a:gd name="connsiteX117" fmla="*/ 2034 w 10000"/>
              <a:gd name="connsiteY117" fmla="*/ 3777 h 10000"/>
              <a:gd name="connsiteX118" fmla="*/ 1815 w 10000"/>
              <a:gd name="connsiteY118" fmla="*/ 3668 h 10000"/>
              <a:gd name="connsiteX119" fmla="*/ 1815 w 10000"/>
              <a:gd name="connsiteY119" fmla="*/ 3542 h 10000"/>
              <a:gd name="connsiteX120" fmla="*/ 1842 w 10000"/>
              <a:gd name="connsiteY120" fmla="*/ 3166 h 10000"/>
              <a:gd name="connsiteX121" fmla="*/ 1773 w 10000"/>
              <a:gd name="connsiteY121" fmla="*/ 2931 h 10000"/>
              <a:gd name="connsiteX122" fmla="*/ 1580 w 10000"/>
              <a:gd name="connsiteY122" fmla="*/ 2727 h 10000"/>
              <a:gd name="connsiteX123" fmla="*/ 1468 w 10000"/>
              <a:gd name="connsiteY123" fmla="*/ 2884 h 10000"/>
              <a:gd name="connsiteX124" fmla="*/ 1468 w 10000"/>
              <a:gd name="connsiteY124" fmla="*/ 3495 h 10000"/>
              <a:gd name="connsiteX125" fmla="*/ 1442 w 10000"/>
              <a:gd name="connsiteY125" fmla="*/ 3542 h 10000"/>
              <a:gd name="connsiteX126" fmla="*/ 1383 w 10000"/>
              <a:gd name="connsiteY126" fmla="*/ 3542 h 10000"/>
              <a:gd name="connsiteX127" fmla="*/ 1233 w 10000"/>
              <a:gd name="connsiteY127" fmla="*/ 3088 h 10000"/>
              <a:gd name="connsiteX128" fmla="*/ 1095 w 10000"/>
              <a:gd name="connsiteY128" fmla="*/ 3871 h 10000"/>
              <a:gd name="connsiteX129" fmla="*/ 1041 w 10000"/>
              <a:gd name="connsiteY129" fmla="*/ 3824 h 10000"/>
              <a:gd name="connsiteX130" fmla="*/ 886 w 10000"/>
              <a:gd name="connsiteY130" fmla="*/ 2806 h 10000"/>
              <a:gd name="connsiteX131" fmla="*/ 721 w 10000"/>
              <a:gd name="connsiteY131" fmla="*/ 2524 h 10000"/>
              <a:gd name="connsiteX132" fmla="*/ 625 w 10000"/>
              <a:gd name="connsiteY132" fmla="*/ 2602 h 10000"/>
              <a:gd name="connsiteX133" fmla="*/ 651 w 10000"/>
              <a:gd name="connsiteY133" fmla="*/ 2241 h 10000"/>
              <a:gd name="connsiteX134" fmla="*/ 358 w 10000"/>
              <a:gd name="connsiteY134" fmla="*/ 2069 h 10000"/>
              <a:gd name="connsiteX135" fmla="*/ 416 w 10000"/>
              <a:gd name="connsiteY135" fmla="*/ 1865 h 10000"/>
              <a:gd name="connsiteX136" fmla="*/ 374 w 10000"/>
              <a:gd name="connsiteY136" fmla="*/ 1865 h 10000"/>
              <a:gd name="connsiteX137" fmla="*/ 251 w 10000"/>
              <a:gd name="connsiteY137" fmla="*/ 2069 h 10000"/>
              <a:gd name="connsiteX138" fmla="*/ 304 w 10000"/>
              <a:gd name="connsiteY138" fmla="*/ 1865 h 10000"/>
              <a:gd name="connsiteX139" fmla="*/ 320 w 10000"/>
              <a:gd name="connsiteY139" fmla="*/ 1787 h 10000"/>
              <a:gd name="connsiteX140" fmla="*/ 155 w 10000"/>
              <a:gd name="connsiteY140" fmla="*/ 1959 h 10000"/>
              <a:gd name="connsiteX141" fmla="*/ 155 w 10000"/>
              <a:gd name="connsiteY141" fmla="*/ 940 h 10000"/>
              <a:gd name="connsiteX142" fmla="*/ 43 w 10000"/>
              <a:gd name="connsiteY142" fmla="*/ 862 h 10000"/>
              <a:gd name="connsiteX143" fmla="*/ 0 w 10000"/>
              <a:gd name="connsiteY143" fmla="*/ 1066 h 10000"/>
              <a:gd name="connsiteX144" fmla="*/ 0 w 10000"/>
              <a:gd name="connsiteY144" fmla="*/ 0 h 10000"/>
              <a:gd name="connsiteX0" fmla="*/ 0 w 10000"/>
              <a:gd name="connsiteY0" fmla="*/ 0 h 10000"/>
              <a:gd name="connsiteX1" fmla="*/ 10000 w 10000"/>
              <a:gd name="connsiteY1" fmla="*/ 0 h 10000"/>
              <a:gd name="connsiteX2" fmla="*/ 10000 w 10000"/>
              <a:gd name="connsiteY2" fmla="*/ 5815 h 10000"/>
              <a:gd name="connsiteX3" fmla="*/ 9920 w 10000"/>
              <a:gd name="connsiteY3" fmla="*/ 5658 h 10000"/>
              <a:gd name="connsiteX4" fmla="*/ 9754 w 10000"/>
              <a:gd name="connsiteY4" fmla="*/ 6019 h 10000"/>
              <a:gd name="connsiteX5" fmla="*/ 9712 w 10000"/>
              <a:gd name="connsiteY5" fmla="*/ 6881 h 10000"/>
              <a:gd name="connsiteX6" fmla="*/ 9349 w 10000"/>
              <a:gd name="connsiteY6" fmla="*/ 7398 h 10000"/>
              <a:gd name="connsiteX7" fmla="*/ 9279 w 10000"/>
              <a:gd name="connsiteY7" fmla="*/ 7194 h 10000"/>
              <a:gd name="connsiteX8" fmla="*/ 9253 w 10000"/>
              <a:gd name="connsiteY8" fmla="*/ 7241 h 10000"/>
              <a:gd name="connsiteX9" fmla="*/ 9242 w 10000"/>
              <a:gd name="connsiteY9" fmla="*/ 7602 h 10000"/>
              <a:gd name="connsiteX10" fmla="*/ 9156 w 10000"/>
              <a:gd name="connsiteY10" fmla="*/ 7649 h 10000"/>
              <a:gd name="connsiteX11" fmla="*/ 9034 w 10000"/>
              <a:gd name="connsiteY11" fmla="*/ 7241 h 10000"/>
              <a:gd name="connsiteX12" fmla="*/ 9071 w 10000"/>
              <a:gd name="connsiteY12" fmla="*/ 7085 h 10000"/>
              <a:gd name="connsiteX13" fmla="*/ 9007 w 10000"/>
              <a:gd name="connsiteY13" fmla="*/ 6834 h 10000"/>
              <a:gd name="connsiteX14" fmla="*/ 8825 w 10000"/>
              <a:gd name="connsiteY14" fmla="*/ 7038 h 10000"/>
              <a:gd name="connsiteX15" fmla="*/ 8809 w 10000"/>
              <a:gd name="connsiteY15" fmla="*/ 6912 h 10000"/>
              <a:gd name="connsiteX16" fmla="*/ 8868 w 10000"/>
              <a:gd name="connsiteY16" fmla="*/ 6755 h 10000"/>
              <a:gd name="connsiteX17" fmla="*/ 8836 w 10000"/>
              <a:gd name="connsiteY17" fmla="*/ 6630 h 10000"/>
              <a:gd name="connsiteX18" fmla="*/ 8756 w 10000"/>
              <a:gd name="connsiteY18" fmla="*/ 6708 h 10000"/>
              <a:gd name="connsiteX19" fmla="*/ 8671 w 10000"/>
              <a:gd name="connsiteY19" fmla="*/ 6379 h 10000"/>
              <a:gd name="connsiteX20" fmla="*/ 8697 w 10000"/>
              <a:gd name="connsiteY20" fmla="*/ 6097 h 10000"/>
              <a:gd name="connsiteX21" fmla="*/ 8628 w 10000"/>
              <a:gd name="connsiteY21" fmla="*/ 6176 h 10000"/>
              <a:gd name="connsiteX22" fmla="*/ 8590 w 10000"/>
              <a:gd name="connsiteY22" fmla="*/ 6912 h 10000"/>
              <a:gd name="connsiteX23" fmla="*/ 8436 w 10000"/>
              <a:gd name="connsiteY23" fmla="*/ 6834 h 10000"/>
              <a:gd name="connsiteX24" fmla="*/ 8436 w 10000"/>
              <a:gd name="connsiteY24" fmla="*/ 6787 h 10000"/>
              <a:gd name="connsiteX25" fmla="*/ 8478 w 10000"/>
              <a:gd name="connsiteY25" fmla="*/ 6677 h 10000"/>
              <a:gd name="connsiteX26" fmla="*/ 8478 w 10000"/>
              <a:gd name="connsiteY26" fmla="*/ 6630 h 10000"/>
              <a:gd name="connsiteX27" fmla="*/ 8382 w 10000"/>
              <a:gd name="connsiteY27" fmla="*/ 6505 h 10000"/>
              <a:gd name="connsiteX28" fmla="*/ 8356 w 10000"/>
              <a:gd name="connsiteY28" fmla="*/ 6787 h 10000"/>
              <a:gd name="connsiteX29" fmla="*/ 8409 w 10000"/>
              <a:gd name="connsiteY29" fmla="*/ 7038 h 10000"/>
              <a:gd name="connsiteX30" fmla="*/ 8393 w 10000"/>
              <a:gd name="connsiteY30" fmla="*/ 7038 h 10000"/>
              <a:gd name="connsiteX31" fmla="*/ 8297 w 10000"/>
              <a:gd name="connsiteY31" fmla="*/ 6787 h 10000"/>
              <a:gd name="connsiteX32" fmla="*/ 8254 w 10000"/>
              <a:gd name="connsiteY32" fmla="*/ 6348 h 10000"/>
              <a:gd name="connsiteX33" fmla="*/ 8217 w 10000"/>
              <a:gd name="connsiteY33" fmla="*/ 6348 h 10000"/>
              <a:gd name="connsiteX34" fmla="*/ 8201 w 10000"/>
              <a:gd name="connsiteY34" fmla="*/ 6505 h 10000"/>
              <a:gd name="connsiteX35" fmla="*/ 8115 w 10000"/>
              <a:gd name="connsiteY35" fmla="*/ 6379 h 10000"/>
              <a:gd name="connsiteX36" fmla="*/ 8078 w 10000"/>
              <a:gd name="connsiteY36" fmla="*/ 6583 h 10000"/>
              <a:gd name="connsiteX37" fmla="*/ 8078 w 10000"/>
              <a:gd name="connsiteY37" fmla="*/ 6426 h 10000"/>
              <a:gd name="connsiteX38" fmla="*/ 7939 w 10000"/>
              <a:gd name="connsiteY38" fmla="*/ 6755 h 10000"/>
              <a:gd name="connsiteX39" fmla="*/ 7854 w 10000"/>
              <a:gd name="connsiteY39" fmla="*/ 6755 h 10000"/>
              <a:gd name="connsiteX40" fmla="*/ 7645 w 10000"/>
              <a:gd name="connsiteY40" fmla="*/ 7241 h 10000"/>
              <a:gd name="connsiteX41" fmla="*/ 7603 w 10000"/>
              <a:gd name="connsiteY41" fmla="*/ 7085 h 10000"/>
              <a:gd name="connsiteX42" fmla="*/ 7635 w 10000"/>
              <a:gd name="connsiteY42" fmla="*/ 7398 h 10000"/>
              <a:gd name="connsiteX43" fmla="*/ 7533 w 10000"/>
              <a:gd name="connsiteY43" fmla="*/ 7398 h 10000"/>
              <a:gd name="connsiteX44" fmla="*/ 7453 w 10000"/>
              <a:gd name="connsiteY44" fmla="*/ 8088 h 10000"/>
              <a:gd name="connsiteX45" fmla="*/ 7330 w 10000"/>
              <a:gd name="connsiteY45" fmla="*/ 8292 h 10000"/>
              <a:gd name="connsiteX46" fmla="*/ 7368 w 10000"/>
              <a:gd name="connsiteY46" fmla="*/ 8542 h 10000"/>
              <a:gd name="connsiteX47" fmla="*/ 7341 w 10000"/>
              <a:gd name="connsiteY47" fmla="*/ 8699 h 10000"/>
              <a:gd name="connsiteX48" fmla="*/ 7261 w 10000"/>
              <a:gd name="connsiteY48" fmla="*/ 8589 h 10000"/>
              <a:gd name="connsiteX49" fmla="*/ 7192 w 10000"/>
              <a:gd name="connsiteY49" fmla="*/ 9154 h 10000"/>
              <a:gd name="connsiteX50" fmla="*/ 7160 w 10000"/>
              <a:gd name="connsiteY50" fmla="*/ 9154 h 10000"/>
              <a:gd name="connsiteX51" fmla="*/ 7149 w 10000"/>
              <a:gd name="connsiteY51" fmla="*/ 8903 h 10000"/>
              <a:gd name="connsiteX52" fmla="*/ 7122 w 10000"/>
              <a:gd name="connsiteY52" fmla="*/ 9075 h 10000"/>
              <a:gd name="connsiteX53" fmla="*/ 7090 w 10000"/>
              <a:gd name="connsiteY53" fmla="*/ 9310 h 10000"/>
              <a:gd name="connsiteX54" fmla="*/ 6887 w 10000"/>
              <a:gd name="connsiteY54" fmla="*/ 9310 h 10000"/>
              <a:gd name="connsiteX55" fmla="*/ 6845 w 10000"/>
              <a:gd name="connsiteY55" fmla="*/ 9796 h 10000"/>
              <a:gd name="connsiteX56" fmla="*/ 6818 w 10000"/>
              <a:gd name="connsiteY56" fmla="*/ 9389 h 10000"/>
              <a:gd name="connsiteX57" fmla="*/ 6620 w 10000"/>
              <a:gd name="connsiteY57" fmla="*/ 9592 h 10000"/>
              <a:gd name="connsiteX58" fmla="*/ 6385 w 10000"/>
              <a:gd name="connsiteY58" fmla="*/ 8903 h 10000"/>
              <a:gd name="connsiteX59" fmla="*/ 6385 w 10000"/>
              <a:gd name="connsiteY59" fmla="*/ 9028 h 10000"/>
              <a:gd name="connsiteX60" fmla="*/ 6428 w 10000"/>
              <a:gd name="connsiteY60" fmla="*/ 9154 h 10000"/>
              <a:gd name="connsiteX61" fmla="*/ 6273 w 10000"/>
              <a:gd name="connsiteY61" fmla="*/ 9357 h 10000"/>
              <a:gd name="connsiteX62" fmla="*/ 6316 w 10000"/>
              <a:gd name="connsiteY62" fmla="*/ 9436 h 10000"/>
              <a:gd name="connsiteX63" fmla="*/ 6193 w 10000"/>
              <a:gd name="connsiteY63" fmla="*/ 9592 h 10000"/>
              <a:gd name="connsiteX64" fmla="*/ 6097 w 10000"/>
              <a:gd name="connsiteY64" fmla="*/ 9185 h 10000"/>
              <a:gd name="connsiteX65" fmla="*/ 6054 w 10000"/>
              <a:gd name="connsiteY65" fmla="*/ 9185 h 10000"/>
              <a:gd name="connsiteX66" fmla="*/ 6054 w 10000"/>
              <a:gd name="connsiteY66" fmla="*/ 9483 h 10000"/>
              <a:gd name="connsiteX67" fmla="*/ 5804 w 10000"/>
              <a:gd name="connsiteY67" fmla="*/ 9483 h 10000"/>
              <a:gd name="connsiteX68" fmla="*/ 5900 w 10000"/>
              <a:gd name="connsiteY68" fmla="*/ 9843 h 10000"/>
              <a:gd name="connsiteX69" fmla="*/ 5889 w 10000"/>
              <a:gd name="connsiteY69" fmla="*/ 10000 h 10000"/>
              <a:gd name="connsiteX70" fmla="*/ 5419 w 10000"/>
              <a:gd name="connsiteY70" fmla="*/ 9843 h 10000"/>
              <a:gd name="connsiteX71" fmla="*/ 5350 w 10000"/>
              <a:gd name="connsiteY71" fmla="*/ 9436 h 10000"/>
              <a:gd name="connsiteX72" fmla="*/ 5222 w 10000"/>
              <a:gd name="connsiteY72" fmla="*/ 9718 h 10000"/>
              <a:gd name="connsiteX73" fmla="*/ 5179 w 10000"/>
              <a:gd name="connsiteY73" fmla="*/ 9592 h 10000"/>
              <a:gd name="connsiteX74" fmla="*/ 5195 w 10000"/>
              <a:gd name="connsiteY74" fmla="*/ 9279 h 10000"/>
              <a:gd name="connsiteX75" fmla="*/ 5099 w 10000"/>
              <a:gd name="connsiteY75" fmla="*/ 9639 h 10000"/>
              <a:gd name="connsiteX76" fmla="*/ 5056 w 10000"/>
              <a:gd name="connsiteY76" fmla="*/ 9592 h 10000"/>
              <a:gd name="connsiteX77" fmla="*/ 5003 w 10000"/>
              <a:gd name="connsiteY77" fmla="*/ 9154 h 10000"/>
              <a:gd name="connsiteX78" fmla="*/ 4987 w 10000"/>
              <a:gd name="connsiteY78" fmla="*/ 9154 h 10000"/>
              <a:gd name="connsiteX79" fmla="*/ 4987 w 10000"/>
              <a:gd name="connsiteY79" fmla="*/ 9357 h 10000"/>
              <a:gd name="connsiteX80" fmla="*/ 5029 w 10000"/>
              <a:gd name="connsiteY80" fmla="*/ 9436 h 10000"/>
              <a:gd name="connsiteX81" fmla="*/ 5013 w 10000"/>
              <a:gd name="connsiteY81" fmla="*/ 9436 h 10000"/>
              <a:gd name="connsiteX82" fmla="*/ 4864 w 10000"/>
              <a:gd name="connsiteY82" fmla="*/ 8981 h 10000"/>
              <a:gd name="connsiteX83" fmla="*/ 4682 w 10000"/>
              <a:gd name="connsiteY83" fmla="*/ 9107 h 10000"/>
              <a:gd name="connsiteX84" fmla="*/ 4613 w 10000"/>
              <a:gd name="connsiteY84" fmla="*/ 9561 h 10000"/>
              <a:gd name="connsiteX85" fmla="*/ 4597 w 10000"/>
              <a:gd name="connsiteY85" fmla="*/ 7786 h 10000"/>
              <a:gd name="connsiteX86" fmla="*/ 4239 w 10000"/>
              <a:gd name="connsiteY86" fmla="*/ 9279 h 10000"/>
              <a:gd name="connsiteX87" fmla="*/ 4592 w 10000"/>
              <a:gd name="connsiteY87" fmla="*/ 7560 h 10000"/>
              <a:gd name="connsiteX88" fmla="*/ 4497 w 10000"/>
              <a:gd name="connsiteY88" fmla="*/ 7583 h 10000"/>
              <a:gd name="connsiteX89" fmla="*/ 4359 w 10000"/>
              <a:gd name="connsiteY89" fmla="*/ 7747 h 10000"/>
              <a:gd name="connsiteX90" fmla="*/ 4337 w 10000"/>
              <a:gd name="connsiteY90" fmla="*/ 7605 h 10000"/>
              <a:gd name="connsiteX91" fmla="*/ 4345 w 10000"/>
              <a:gd name="connsiteY91" fmla="*/ 6785 h 10000"/>
              <a:gd name="connsiteX92" fmla="*/ 4122 w 10000"/>
              <a:gd name="connsiteY92" fmla="*/ 7501 h 10000"/>
              <a:gd name="connsiteX93" fmla="*/ 4058 w 10000"/>
              <a:gd name="connsiteY93" fmla="*/ 7032 h 10000"/>
              <a:gd name="connsiteX94" fmla="*/ 3954 w 10000"/>
              <a:gd name="connsiteY94" fmla="*/ 6947 h 10000"/>
              <a:gd name="connsiteX95" fmla="*/ 4044 w 10000"/>
              <a:gd name="connsiteY95" fmla="*/ 7470 h 10000"/>
              <a:gd name="connsiteX96" fmla="*/ 3833 w 10000"/>
              <a:gd name="connsiteY96" fmla="*/ 6875 h 10000"/>
              <a:gd name="connsiteX97" fmla="*/ 3719 w 10000"/>
              <a:gd name="connsiteY97" fmla="*/ 6954 h 10000"/>
              <a:gd name="connsiteX98" fmla="*/ 3750 w 10000"/>
              <a:gd name="connsiteY98" fmla="*/ 6250 h 10000"/>
              <a:gd name="connsiteX99" fmla="*/ 3631 w 10000"/>
              <a:gd name="connsiteY99" fmla="*/ 6348 h 10000"/>
              <a:gd name="connsiteX100" fmla="*/ 3615 w 10000"/>
              <a:gd name="connsiteY100" fmla="*/ 6348 h 10000"/>
              <a:gd name="connsiteX101" fmla="*/ 3465 w 10000"/>
              <a:gd name="connsiteY101" fmla="*/ 6379 h 10000"/>
              <a:gd name="connsiteX102" fmla="*/ 3406 w 10000"/>
              <a:gd name="connsiteY102" fmla="*/ 5893 h 10000"/>
              <a:gd name="connsiteX103" fmla="*/ 3198 w 10000"/>
              <a:gd name="connsiteY103" fmla="*/ 5815 h 10000"/>
              <a:gd name="connsiteX104" fmla="*/ 3091 w 10000"/>
              <a:gd name="connsiteY104" fmla="*/ 5862 h 10000"/>
              <a:gd name="connsiteX105" fmla="*/ 3006 w 10000"/>
              <a:gd name="connsiteY105" fmla="*/ 5533 h 10000"/>
              <a:gd name="connsiteX106" fmla="*/ 2990 w 10000"/>
              <a:gd name="connsiteY106" fmla="*/ 5533 h 10000"/>
              <a:gd name="connsiteX107" fmla="*/ 2936 w 10000"/>
              <a:gd name="connsiteY107" fmla="*/ 5972 h 10000"/>
              <a:gd name="connsiteX108" fmla="*/ 2910 w 10000"/>
              <a:gd name="connsiteY108" fmla="*/ 5940 h 10000"/>
              <a:gd name="connsiteX109" fmla="*/ 2851 w 10000"/>
              <a:gd name="connsiteY109" fmla="*/ 5204 h 10000"/>
              <a:gd name="connsiteX110" fmla="*/ 2840 w 10000"/>
              <a:gd name="connsiteY110" fmla="*/ 5204 h 10000"/>
              <a:gd name="connsiteX111" fmla="*/ 2840 w 10000"/>
              <a:gd name="connsiteY111" fmla="*/ 5408 h 10000"/>
              <a:gd name="connsiteX112" fmla="*/ 2798 w 10000"/>
              <a:gd name="connsiteY112" fmla="*/ 5282 h 10000"/>
              <a:gd name="connsiteX113" fmla="*/ 2814 w 10000"/>
              <a:gd name="connsiteY113" fmla="*/ 4796 h 10000"/>
              <a:gd name="connsiteX114" fmla="*/ 2563 w 10000"/>
              <a:gd name="connsiteY114" fmla="*/ 4671 h 10000"/>
              <a:gd name="connsiteX115" fmla="*/ 2440 w 10000"/>
              <a:gd name="connsiteY115" fmla="*/ 4922 h 10000"/>
              <a:gd name="connsiteX116" fmla="*/ 2023 w 10000"/>
              <a:gd name="connsiteY116" fmla="*/ 3574 h 10000"/>
              <a:gd name="connsiteX117" fmla="*/ 2034 w 10000"/>
              <a:gd name="connsiteY117" fmla="*/ 3777 h 10000"/>
              <a:gd name="connsiteX118" fmla="*/ 1815 w 10000"/>
              <a:gd name="connsiteY118" fmla="*/ 3668 h 10000"/>
              <a:gd name="connsiteX119" fmla="*/ 1815 w 10000"/>
              <a:gd name="connsiteY119" fmla="*/ 3542 h 10000"/>
              <a:gd name="connsiteX120" fmla="*/ 1842 w 10000"/>
              <a:gd name="connsiteY120" fmla="*/ 3166 h 10000"/>
              <a:gd name="connsiteX121" fmla="*/ 1773 w 10000"/>
              <a:gd name="connsiteY121" fmla="*/ 2931 h 10000"/>
              <a:gd name="connsiteX122" fmla="*/ 1580 w 10000"/>
              <a:gd name="connsiteY122" fmla="*/ 2727 h 10000"/>
              <a:gd name="connsiteX123" fmla="*/ 1468 w 10000"/>
              <a:gd name="connsiteY123" fmla="*/ 2884 h 10000"/>
              <a:gd name="connsiteX124" fmla="*/ 1468 w 10000"/>
              <a:gd name="connsiteY124" fmla="*/ 3495 h 10000"/>
              <a:gd name="connsiteX125" fmla="*/ 1442 w 10000"/>
              <a:gd name="connsiteY125" fmla="*/ 3542 h 10000"/>
              <a:gd name="connsiteX126" fmla="*/ 1383 w 10000"/>
              <a:gd name="connsiteY126" fmla="*/ 3542 h 10000"/>
              <a:gd name="connsiteX127" fmla="*/ 1233 w 10000"/>
              <a:gd name="connsiteY127" fmla="*/ 3088 h 10000"/>
              <a:gd name="connsiteX128" fmla="*/ 1095 w 10000"/>
              <a:gd name="connsiteY128" fmla="*/ 3871 h 10000"/>
              <a:gd name="connsiteX129" fmla="*/ 1041 w 10000"/>
              <a:gd name="connsiteY129" fmla="*/ 3824 h 10000"/>
              <a:gd name="connsiteX130" fmla="*/ 886 w 10000"/>
              <a:gd name="connsiteY130" fmla="*/ 2806 h 10000"/>
              <a:gd name="connsiteX131" fmla="*/ 721 w 10000"/>
              <a:gd name="connsiteY131" fmla="*/ 2524 h 10000"/>
              <a:gd name="connsiteX132" fmla="*/ 625 w 10000"/>
              <a:gd name="connsiteY132" fmla="*/ 2602 h 10000"/>
              <a:gd name="connsiteX133" fmla="*/ 651 w 10000"/>
              <a:gd name="connsiteY133" fmla="*/ 2241 h 10000"/>
              <a:gd name="connsiteX134" fmla="*/ 358 w 10000"/>
              <a:gd name="connsiteY134" fmla="*/ 2069 h 10000"/>
              <a:gd name="connsiteX135" fmla="*/ 416 w 10000"/>
              <a:gd name="connsiteY135" fmla="*/ 1865 h 10000"/>
              <a:gd name="connsiteX136" fmla="*/ 374 w 10000"/>
              <a:gd name="connsiteY136" fmla="*/ 1865 h 10000"/>
              <a:gd name="connsiteX137" fmla="*/ 251 w 10000"/>
              <a:gd name="connsiteY137" fmla="*/ 2069 h 10000"/>
              <a:gd name="connsiteX138" fmla="*/ 304 w 10000"/>
              <a:gd name="connsiteY138" fmla="*/ 1865 h 10000"/>
              <a:gd name="connsiteX139" fmla="*/ 320 w 10000"/>
              <a:gd name="connsiteY139" fmla="*/ 1787 h 10000"/>
              <a:gd name="connsiteX140" fmla="*/ 155 w 10000"/>
              <a:gd name="connsiteY140" fmla="*/ 1959 h 10000"/>
              <a:gd name="connsiteX141" fmla="*/ 155 w 10000"/>
              <a:gd name="connsiteY141" fmla="*/ 940 h 10000"/>
              <a:gd name="connsiteX142" fmla="*/ 43 w 10000"/>
              <a:gd name="connsiteY142" fmla="*/ 862 h 10000"/>
              <a:gd name="connsiteX143" fmla="*/ 0 w 10000"/>
              <a:gd name="connsiteY143" fmla="*/ 1066 h 10000"/>
              <a:gd name="connsiteX144" fmla="*/ 0 w 10000"/>
              <a:gd name="connsiteY144" fmla="*/ 0 h 10000"/>
              <a:gd name="connsiteX0" fmla="*/ 0 w 10000"/>
              <a:gd name="connsiteY0" fmla="*/ 0 h 10000"/>
              <a:gd name="connsiteX1" fmla="*/ 10000 w 10000"/>
              <a:gd name="connsiteY1" fmla="*/ 0 h 10000"/>
              <a:gd name="connsiteX2" fmla="*/ 10000 w 10000"/>
              <a:gd name="connsiteY2" fmla="*/ 5815 h 10000"/>
              <a:gd name="connsiteX3" fmla="*/ 9920 w 10000"/>
              <a:gd name="connsiteY3" fmla="*/ 5658 h 10000"/>
              <a:gd name="connsiteX4" fmla="*/ 9754 w 10000"/>
              <a:gd name="connsiteY4" fmla="*/ 6019 h 10000"/>
              <a:gd name="connsiteX5" fmla="*/ 9712 w 10000"/>
              <a:gd name="connsiteY5" fmla="*/ 6881 h 10000"/>
              <a:gd name="connsiteX6" fmla="*/ 9349 w 10000"/>
              <a:gd name="connsiteY6" fmla="*/ 7398 h 10000"/>
              <a:gd name="connsiteX7" fmla="*/ 9279 w 10000"/>
              <a:gd name="connsiteY7" fmla="*/ 7194 h 10000"/>
              <a:gd name="connsiteX8" fmla="*/ 9253 w 10000"/>
              <a:gd name="connsiteY8" fmla="*/ 7241 h 10000"/>
              <a:gd name="connsiteX9" fmla="*/ 9242 w 10000"/>
              <a:gd name="connsiteY9" fmla="*/ 7602 h 10000"/>
              <a:gd name="connsiteX10" fmla="*/ 9156 w 10000"/>
              <a:gd name="connsiteY10" fmla="*/ 7649 h 10000"/>
              <a:gd name="connsiteX11" fmla="*/ 9034 w 10000"/>
              <a:gd name="connsiteY11" fmla="*/ 7241 h 10000"/>
              <a:gd name="connsiteX12" fmla="*/ 9071 w 10000"/>
              <a:gd name="connsiteY12" fmla="*/ 7085 h 10000"/>
              <a:gd name="connsiteX13" fmla="*/ 9007 w 10000"/>
              <a:gd name="connsiteY13" fmla="*/ 6834 h 10000"/>
              <a:gd name="connsiteX14" fmla="*/ 8825 w 10000"/>
              <a:gd name="connsiteY14" fmla="*/ 7038 h 10000"/>
              <a:gd name="connsiteX15" fmla="*/ 8809 w 10000"/>
              <a:gd name="connsiteY15" fmla="*/ 6912 h 10000"/>
              <a:gd name="connsiteX16" fmla="*/ 8868 w 10000"/>
              <a:gd name="connsiteY16" fmla="*/ 6755 h 10000"/>
              <a:gd name="connsiteX17" fmla="*/ 8836 w 10000"/>
              <a:gd name="connsiteY17" fmla="*/ 6630 h 10000"/>
              <a:gd name="connsiteX18" fmla="*/ 8756 w 10000"/>
              <a:gd name="connsiteY18" fmla="*/ 6708 h 10000"/>
              <a:gd name="connsiteX19" fmla="*/ 8671 w 10000"/>
              <a:gd name="connsiteY19" fmla="*/ 6379 h 10000"/>
              <a:gd name="connsiteX20" fmla="*/ 8697 w 10000"/>
              <a:gd name="connsiteY20" fmla="*/ 6097 h 10000"/>
              <a:gd name="connsiteX21" fmla="*/ 8628 w 10000"/>
              <a:gd name="connsiteY21" fmla="*/ 6176 h 10000"/>
              <a:gd name="connsiteX22" fmla="*/ 8590 w 10000"/>
              <a:gd name="connsiteY22" fmla="*/ 6912 h 10000"/>
              <a:gd name="connsiteX23" fmla="*/ 8436 w 10000"/>
              <a:gd name="connsiteY23" fmla="*/ 6834 h 10000"/>
              <a:gd name="connsiteX24" fmla="*/ 8436 w 10000"/>
              <a:gd name="connsiteY24" fmla="*/ 6787 h 10000"/>
              <a:gd name="connsiteX25" fmla="*/ 8478 w 10000"/>
              <a:gd name="connsiteY25" fmla="*/ 6677 h 10000"/>
              <a:gd name="connsiteX26" fmla="*/ 8478 w 10000"/>
              <a:gd name="connsiteY26" fmla="*/ 6630 h 10000"/>
              <a:gd name="connsiteX27" fmla="*/ 8382 w 10000"/>
              <a:gd name="connsiteY27" fmla="*/ 6505 h 10000"/>
              <a:gd name="connsiteX28" fmla="*/ 8356 w 10000"/>
              <a:gd name="connsiteY28" fmla="*/ 6787 h 10000"/>
              <a:gd name="connsiteX29" fmla="*/ 8409 w 10000"/>
              <a:gd name="connsiteY29" fmla="*/ 7038 h 10000"/>
              <a:gd name="connsiteX30" fmla="*/ 8393 w 10000"/>
              <a:gd name="connsiteY30" fmla="*/ 7038 h 10000"/>
              <a:gd name="connsiteX31" fmla="*/ 8297 w 10000"/>
              <a:gd name="connsiteY31" fmla="*/ 6787 h 10000"/>
              <a:gd name="connsiteX32" fmla="*/ 8254 w 10000"/>
              <a:gd name="connsiteY32" fmla="*/ 6348 h 10000"/>
              <a:gd name="connsiteX33" fmla="*/ 8217 w 10000"/>
              <a:gd name="connsiteY33" fmla="*/ 6348 h 10000"/>
              <a:gd name="connsiteX34" fmla="*/ 8201 w 10000"/>
              <a:gd name="connsiteY34" fmla="*/ 6505 h 10000"/>
              <a:gd name="connsiteX35" fmla="*/ 8115 w 10000"/>
              <a:gd name="connsiteY35" fmla="*/ 6379 h 10000"/>
              <a:gd name="connsiteX36" fmla="*/ 8078 w 10000"/>
              <a:gd name="connsiteY36" fmla="*/ 6583 h 10000"/>
              <a:gd name="connsiteX37" fmla="*/ 8078 w 10000"/>
              <a:gd name="connsiteY37" fmla="*/ 6426 h 10000"/>
              <a:gd name="connsiteX38" fmla="*/ 7939 w 10000"/>
              <a:gd name="connsiteY38" fmla="*/ 6755 h 10000"/>
              <a:gd name="connsiteX39" fmla="*/ 7854 w 10000"/>
              <a:gd name="connsiteY39" fmla="*/ 6755 h 10000"/>
              <a:gd name="connsiteX40" fmla="*/ 7645 w 10000"/>
              <a:gd name="connsiteY40" fmla="*/ 7241 h 10000"/>
              <a:gd name="connsiteX41" fmla="*/ 7603 w 10000"/>
              <a:gd name="connsiteY41" fmla="*/ 7085 h 10000"/>
              <a:gd name="connsiteX42" fmla="*/ 7635 w 10000"/>
              <a:gd name="connsiteY42" fmla="*/ 7398 h 10000"/>
              <a:gd name="connsiteX43" fmla="*/ 7533 w 10000"/>
              <a:gd name="connsiteY43" fmla="*/ 7398 h 10000"/>
              <a:gd name="connsiteX44" fmla="*/ 7453 w 10000"/>
              <a:gd name="connsiteY44" fmla="*/ 8088 h 10000"/>
              <a:gd name="connsiteX45" fmla="*/ 7330 w 10000"/>
              <a:gd name="connsiteY45" fmla="*/ 8292 h 10000"/>
              <a:gd name="connsiteX46" fmla="*/ 7368 w 10000"/>
              <a:gd name="connsiteY46" fmla="*/ 8542 h 10000"/>
              <a:gd name="connsiteX47" fmla="*/ 7341 w 10000"/>
              <a:gd name="connsiteY47" fmla="*/ 8699 h 10000"/>
              <a:gd name="connsiteX48" fmla="*/ 7261 w 10000"/>
              <a:gd name="connsiteY48" fmla="*/ 8589 h 10000"/>
              <a:gd name="connsiteX49" fmla="*/ 7192 w 10000"/>
              <a:gd name="connsiteY49" fmla="*/ 9154 h 10000"/>
              <a:gd name="connsiteX50" fmla="*/ 7160 w 10000"/>
              <a:gd name="connsiteY50" fmla="*/ 9154 h 10000"/>
              <a:gd name="connsiteX51" fmla="*/ 7149 w 10000"/>
              <a:gd name="connsiteY51" fmla="*/ 8903 h 10000"/>
              <a:gd name="connsiteX52" fmla="*/ 7122 w 10000"/>
              <a:gd name="connsiteY52" fmla="*/ 9075 h 10000"/>
              <a:gd name="connsiteX53" fmla="*/ 7090 w 10000"/>
              <a:gd name="connsiteY53" fmla="*/ 9310 h 10000"/>
              <a:gd name="connsiteX54" fmla="*/ 6887 w 10000"/>
              <a:gd name="connsiteY54" fmla="*/ 9310 h 10000"/>
              <a:gd name="connsiteX55" fmla="*/ 6845 w 10000"/>
              <a:gd name="connsiteY55" fmla="*/ 9796 h 10000"/>
              <a:gd name="connsiteX56" fmla="*/ 6818 w 10000"/>
              <a:gd name="connsiteY56" fmla="*/ 9389 h 10000"/>
              <a:gd name="connsiteX57" fmla="*/ 6620 w 10000"/>
              <a:gd name="connsiteY57" fmla="*/ 9592 h 10000"/>
              <a:gd name="connsiteX58" fmla="*/ 6385 w 10000"/>
              <a:gd name="connsiteY58" fmla="*/ 8903 h 10000"/>
              <a:gd name="connsiteX59" fmla="*/ 6385 w 10000"/>
              <a:gd name="connsiteY59" fmla="*/ 9028 h 10000"/>
              <a:gd name="connsiteX60" fmla="*/ 6428 w 10000"/>
              <a:gd name="connsiteY60" fmla="*/ 9154 h 10000"/>
              <a:gd name="connsiteX61" fmla="*/ 6273 w 10000"/>
              <a:gd name="connsiteY61" fmla="*/ 9357 h 10000"/>
              <a:gd name="connsiteX62" fmla="*/ 6316 w 10000"/>
              <a:gd name="connsiteY62" fmla="*/ 9436 h 10000"/>
              <a:gd name="connsiteX63" fmla="*/ 6193 w 10000"/>
              <a:gd name="connsiteY63" fmla="*/ 9592 h 10000"/>
              <a:gd name="connsiteX64" fmla="*/ 6097 w 10000"/>
              <a:gd name="connsiteY64" fmla="*/ 9185 h 10000"/>
              <a:gd name="connsiteX65" fmla="*/ 6054 w 10000"/>
              <a:gd name="connsiteY65" fmla="*/ 9185 h 10000"/>
              <a:gd name="connsiteX66" fmla="*/ 6054 w 10000"/>
              <a:gd name="connsiteY66" fmla="*/ 9483 h 10000"/>
              <a:gd name="connsiteX67" fmla="*/ 5804 w 10000"/>
              <a:gd name="connsiteY67" fmla="*/ 9483 h 10000"/>
              <a:gd name="connsiteX68" fmla="*/ 5900 w 10000"/>
              <a:gd name="connsiteY68" fmla="*/ 9843 h 10000"/>
              <a:gd name="connsiteX69" fmla="*/ 5889 w 10000"/>
              <a:gd name="connsiteY69" fmla="*/ 10000 h 10000"/>
              <a:gd name="connsiteX70" fmla="*/ 5419 w 10000"/>
              <a:gd name="connsiteY70" fmla="*/ 9843 h 10000"/>
              <a:gd name="connsiteX71" fmla="*/ 5350 w 10000"/>
              <a:gd name="connsiteY71" fmla="*/ 9436 h 10000"/>
              <a:gd name="connsiteX72" fmla="*/ 5222 w 10000"/>
              <a:gd name="connsiteY72" fmla="*/ 9718 h 10000"/>
              <a:gd name="connsiteX73" fmla="*/ 5179 w 10000"/>
              <a:gd name="connsiteY73" fmla="*/ 9592 h 10000"/>
              <a:gd name="connsiteX74" fmla="*/ 5195 w 10000"/>
              <a:gd name="connsiteY74" fmla="*/ 9279 h 10000"/>
              <a:gd name="connsiteX75" fmla="*/ 5099 w 10000"/>
              <a:gd name="connsiteY75" fmla="*/ 9639 h 10000"/>
              <a:gd name="connsiteX76" fmla="*/ 5056 w 10000"/>
              <a:gd name="connsiteY76" fmla="*/ 9592 h 10000"/>
              <a:gd name="connsiteX77" fmla="*/ 5003 w 10000"/>
              <a:gd name="connsiteY77" fmla="*/ 9154 h 10000"/>
              <a:gd name="connsiteX78" fmla="*/ 4987 w 10000"/>
              <a:gd name="connsiteY78" fmla="*/ 9154 h 10000"/>
              <a:gd name="connsiteX79" fmla="*/ 4987 w 10000"/>
              <a:gd name="connsiteY79" fmla="*/ 9357 h 10000"/>
              <a:gd name="connsiteX80" fmla="*/ 5029 w 10000"/>
              <a:gd name="connsiteY80" fmla="*/ 9436 h 10000"/>
              <a:gd name="connsiteX81" fmla="*/ 5013 w 10000"/>
              <a:gd name="connsiteY81" fmla="*/ 9436 h 10000"/>
              <a:gd name="connsiteX82" fmla="*/ 4864 w 10000"/>
              <a:gd name="connsiteY82" fmla="*/ 8981 h 10000"/>
              <a:gd name="connsiteX83" fmla="*/ 4682 w 10000"/>
              <a:gd name="connsiteY83" fmla="*/ 9107 h 10000"/>
              <a:gd name="connsiteX84" fmla="*/ 4613 w 10000"/>
              <a:gd name="connsiteY84" fmla="*/ 9561 h 10000"/>
              <a:gd name="connsiteX85" fmla="*/ 4597 w 10000"/>
              <a:gd name="connsiteY85" fmla="*/ 7786 h 10000"/>
              <a:gd name="connsiteX86" fmla="*/ 4677 w 10000"/>
              <a:gd name="connsiteY86" fmla="*/ 7599 h 10000"/>
              <a:gd name="connsiteX87" fmla="*/ 4592 w 10000"/>
              <a:gd name="connsiteY87" fmla="*/ 7560 h 10000"/>
              <a:gd name="connsiteX88" fmla="*/ 4497 w 10000"/>
              <a:gd name="connsiteY88" fmla="*/ 7583 h 10000"/>
              <a:gd name="connsiteX89" fmla="*/ 4359 w 10000"/>
              <a:gd name="connsiteY89" fmla="*/ 7747 h 10000"/>
              <a:gd name="connsiteX90" fmla="*/ 4337 w 10000"/>
              <a:gd name="connsiteY90" fmla="*/ 7605 h 10000"/>
              <a:gd name="connsiteX91" fmla="*/ 4345 w 10000"/>
              <a:gd name="connsiteY91" fmla="*/ 6785 h 10000"/>
              <a:gd name="connsiteX92" fmla="*/ 4122 w 10000"/>
              <a:gd name="connsiteY92" fmla="*/ 7501 h 10000"/>
              <a:gd name="connsiteX93" fmla="*/ 4058 w 10000"/>
              <a:gd name="connsiteY93" fmla="*/ 7032 h 10000"/>
              <a:gd name="connsiteX94" fmla="*/ 3954 w 10000"/>
              <a:gd name="connsiteY94" fmla="*/ 6947 h 10000"/>
              <a:gd name="connsiteX95" fmla="*/ 4044 w 10000"/>
              <a:gd name="connsiteY95" fmla="*/ 7470 h 10000"/>
              <a:gd name="connsiteX96" fmla="*/ 3833 w 10000"/>
              <a:gd name="connsiteY96" fmla="*/ 6875 h 10000"/>
              <a:gd name="connsiteX97" fmla="*/ 3719 w 10000"/>
              <a:gd name="connsiteY97" fmla="*/ 6954 h 10000"/>
              <a:gd name="connsiteX98" fmla="*/ 3750 w 10000"/>
              <a:gd name="connsiteY98" fmla="*/ 6250 h 10000"/>
              <a:gd name="connsiteX99" fmla="*/ 3631 w 10000"/>
              <a:gd name="connsiteY99" fmla="*/ 6348 h 10000"/>
              <a:gd name="connsiteX100" fmla="*/ 3615 w 10000"/>
              <a:gd name="connsiteY100" fmla="*/ 6348 h 10000"/>
              <a:gd name="connsiteX101" fmla="*/ 3465 w 10000"/>
              <a:gd name="connsiteY101" fmla="*/ 6379 h 10000"/>
              <a:gd name="connsiteX102" fmla="*/ 3406 w 10000"/>
              <a:gd name="connsiteY102" fmla="*/ 5893 h 10000"/>
              <a:gd name="connsiteX103" fmla="*/ 3198 w 10000"/>
              <a:gd name="connsiteY103" fmla="*/ 5815 h 10000"/>
              <a:gd name="connsiteX104" fmla="*/ 3091 w 10000"/>
              <a:gd name="connsiteY104" fmla="*/ 5862 h 10000"/>
              <a:gd name="connsiteX105" fmla="*/ 3006 w 10000"/>
              <a:gd name="connsiteY105" fmla="*/ 5533 h 10000"/>
              <a:gd name="connsiteX106" fmla="*/ 2990 w 10000"/>
              <a:gd name="connsiteY106" fmla="*/ 5533 h 10000"/>
              <a:gd name="connsiteX107" fmla="*/ 2936 w 10000"/>
              <a:gd name="connsiteY107" fmla="*/ 5972 h 10000"/>
              <a:gd name="connsiteX108" fmla="*/ 2910 w 10000"/>
              <a:gd name="connsiteY108" fmla="*/ 5940 h 10000"/>
              <a:gd name="connsiteX109" fmla="*/ 2851 w 10000"/>
              <a:gd name="connsiteY109" fmla="*/ 5204 h 10000"/>
              <a:gd name="connsiteX110" fmla="*/ 2840 w 10000"/>
              <a:gd name="connsiteY110" fmla="*/ 5204 h 10000"/>
              <a:gd name="connsiteX111" fmla="*/ 2840 w 10000"/>
              <a:gd name="connsiteY111" fmla="*/ 5408 h 10000"/>
              <a:gd name="connsiteX112" fmla="*/ 2798 w 10000"/>
              <a:gd name="connsiteY112" fmla="*/ 5282 h 10000"/>
              <a:gd name="connsiteX113" fmla="*/ 2814 w 10000"/>
              <a:gd name="connsiteY113" fmla="*/ 4796 h 10000"/>
              <a:gd name="connsiteX114" fmla="*/ 2563 w 10000"/>
              <a:gd name="connsiteY114" fmla="*/ 4671 h 10000"/>
              <a:gd name="connsiteX115" fmla="*/ 2440 w 10000"/>
              <a:gd name="connsiteY115" fmla="*/ 4922 h 10000"/>
              <a:gd name="connsiteX116" fmla="*/ 2023 w 10000"/>
              <a:gd name="connsiteY116" fmla="*/ 3574 h 10000"/>
              <a:gd name="connsiteX117" fmla="*/ 2034 w 10000"/>
              <a:gd name="connsiteY117" fmla="*/ 3777 h 10000"/>
              <a:gd name="connsiteX118" fmla="*/ 1815 w 10000"/>
              <a:gd name="connsiteY118" fmla="*/ 3668 h 10000"/>
              <a:gd name="connsiteX119" fmla="*/ 1815 w 10000"/>
              <a:gd name="connsiteY119" fmla="*/ 3542 h 10000"/>
              <a:gd name="connsiteX120" fmla="*/ 1842 w 10000"/>
              <a:gd name="connsiteY120" fmla="*/ 3166 h 10000"/>
              <a:gd name="connsiteX121" fmla="*/ 1773 w 10000"/>
              <a:gd name="connsiteY121" fmla="*/ 2931 h 10000"/>
              <a:gd name="connsiteX122" fmla="*/ 1580 w 10000"/>
              <a:gd name="connsiteY122" fmla="*/ 2727 h 10000"/>
              <a:gd name="connsiteX123" fmla="*/ 1468 w 10000"/>
              <a:gd name="connsiteY123" fmla="*/ 2884 h 10000"/>
              <a:gd name="connsiteX124" fmla="*/ 1468 w 10000"/>
              <a:gd name="connsiteY124" fmla="*/ 3495 h 10000"/>
              <a:gd name="connsiteX125" fmla="*/ 1442 w 10000"/>
              <a:gd name="connsiteY125" fmla="*/ 3542 h 10000"/>
              <a:gd name="connsiteX126" fmla="*/ 1383 w 10000"/>
              <a:gd name="connsiteY126" fmla="*/ 3542 h 10000"/>
              <a:gd name="connsiteX127" fmla="*/ 1233 w 10000"/>
              <a:gd name="connsiteY127" fmla="*/ 3088 h 10000"/>
              <a:gd name="connsiteX128" fmla="*/ 1095 w 10000"/>
              <a:gd name="connsiteY128" fmla="*/ 3871 h 10000"/>
              <a:gd name="connsiteX129" fmla="*/ 1041 w 10000"/>
              <a:gd name="connsiteY129" fmla="*/ 3824 h 10000"/>
              <a:gd name="connsiteX130" fmla="*/ 886 w 10000"/>
              <a:gd name="connsiteY130" fmla="*/ 2806 h 10000"/>
              <a:gd name="connsiteX131" fmla="*/ 721 w 10000"/>
              <a:gd name="connsiteY131" fmla="*/ 2524 h 10000"/>
              <a:gd name="connsiteX132" fmla="*/ 625 w 10000"/>
              <a:gd name="connsiteY132" fmla="*/ 2602 h 10000"/>
              <a:gd name="connsiteX133" fmla="*/ 651 w 10000"/>
              <a:gd name="connsiteY133" fmla="*/ 2241 h 10000"/>
              <a:gd name="connsiteX134" fmla="*/ 358 w 10000"/>
              <a:gd name="connsiteY134" fmla="*/ 2069 h 10000"/>
              <a:gd name="connsiteX135" fmla="*/ 416 w 10000"/>
              <a:gd name="connsiteY135" fmla="*/ 1865 h 10000"/>
              <a:gd name="connsiteX136" fmla="*/ 374 w 10000"/>
              <a:gd name="connsiteY136" fmla="*/ 1865 h 10000"/>
              <a:gd name="connsiteX137" fmla="*/ 251 w 10000"/>
              <a:gd name="connsiteY137" fmla="*/ 2069 h 10000"/>
              <a:gd name="connsiteX138" fmla="*/ 304 w 10000"/>
              <a:gd name="connsiteY138" fmla="*/ 1865 h 10000"/>
              <a:gd name="connsiteX139" fmla="*/ 320 w 10000"/>
              <a:gd name="connsiteY139" fmla="*/ 1787 h 10000"/>
              <a:gd name="connsiteX140" fmla="*/ 155 w 10000"/>
              <a:gd name="connsiteY140" fmla="*/ 1959 h 10000"/>
              <a:gd name="connsiteX141" fmla="*/ 155 w 10000"/>
              <a:gd name="connsiteY141" fmla="*/ 940 h 10000"/>
              <a:gd name="connsiteX142" fmla="*/ 43 w 10000"/>
              <a:gd name="connsiteY142" fmla="*/ 862 h 10000"/>
              <a:gd name="connsiteX143" fmla="*/ 0 w 10000"/>
              <a:gd name="connsiteY143" fmla="*/ 1066 h 10000"/>
              <a:gd name="connsiteX144" fmla="*/ 0 w 10000"/>
              <a:gd name="connsiteY144" fmla="*/ 0 h 10000"/>
              <a:gd name="connsiteX0" fmla="*/ 0 w 10000"/>
              <a:gd name="connsiteY0" fmla="*/ 0 h 10000"/>
              <a:gd name="connsiteX1" fmla="*/ 10000 w 10000"/>
              <a:gd name="connsiteY1" fmla="*/ 0 h 10000"/>
              <a:gd name="connsiteX2" fmla="*/ 10000 w 10000"/>
              <a:gd name="connsiteY2" fmla="*/ 5815 h 10000"/>
              <a:gd name="connsiteX3" fmla="*/ 9920 w 10000"/>
              <a:gd name="connsiteY3" fmla="*/ 5658 h 10000"/>
              <a:gd name="connsiteX4" fmla="*/ 9754 w 10000"/>
              <a:gd name="connsiteY4" fmla="*/ 6019 h 10000"/>
              <a:gd name="connsiteX5" fmla="*/ 9712 w 10000"/>
              <a:gd name="connsiteY5" fmla="*/ 6881 h 10000"/>
              <a:gd name="connsiteX6" fmla="*/ 9349 w 10000"/>
              <a:gd name="connsiteY6" fmla="*/ 7398 h 10000"/>
              <a:gd name="connsiteX7" fmla="*/ 9279 w 10000"/>
              <a:gd name="connsiteY7" fmla="*/ 7194 h 10000"/>
              <a:gd name="connsiteX8" fmla="*/ 9253 w 10000"/>
              <a:gd name="connsiteY8" fmla="*/ 7241 h 10000"/>
              <a:gd name="connsiteX9" fmla="*/ 9242 w 10000"/>
              <a:gd name="connsiteY9" fmla="*/ 7602 h 10000"/>
              <a:gd name="connsiteX10" fmla="*/ 9156 w 10000"/>
              <a:gd name="connsiteY10" fmla="*/ 7649 h 10000"/>
              <a:gd name="connsiteX11" fmla="*/ 9034 w 10000"/>
              <a:gd name="connsiteY11" fmla="*/ 7241 h 10000"/>
              <a:gd name="connsiteX12" fmla="*/ 9071 w 10000"/>
              <a:gd name="connsiteY12" fmla="*/ 7085 h 10000"/>
              <a:gd name="connsiteX13" fmla="*/ 9007 w 10000"/>
              <a:gd name="connsiteY13" fmla="*/ 6834 h 10000"/>
              <a:gd name="connsiteX14" fmla="*/ 8825 w 10000"/>
              <a:gd name="connsiteY14" fmla="*/ 7038 h 10000"/>
              <a:gd name="connsiteX15" fmla="*/ 8809 w 10000"/>
              <a:gd name="connsiteY15" fmla="*/ 6912 h 10000"/>
              <a:gd name="connsiteX16" fmla="*/ 8868 w 10000"/>
              <a:gd name="connsiteY16" fmla="*/ 6755 h 10000"/>
              <a:gd name="connsiteX17" fmla="*/ 8836 w 10000"/>
              <a:gd name="connsiteY17" fmla="*/ 6630 h 10000"/>
              <a:gd name="connsiteX18" fmla="*/ 8756 w 10000"/>
              <a:gd name="connsiteY18" fmla="*/ 6708 h 10000"/>
              <a:gd name="connsiteX19" fmla="*/ 8671 w 10000"/>
              <a:gd name="connsiteY19" fmla="*/ 6379 h 10000"/>
              <a:gd name="connsiteX20" fmla="*/ 8697 w 10000"/>
              <a:gd name="connsiteY20" fmla="*/ 6097 h 10000"/>
              <a:gd name="connsiteX21" fmla="*/ 8628 w 10000"/>
              <a:gd name="connsiteY21" fmla="*/ 6176 h 10000"/>
              <a:gd name="connsiteX22" fmla="*/ 8590 w 10000"/>
              <a:gd name="connsiteY22" fmla="*/ 6912 h 10000"/>
              <a:gd name="connsiteX23" fmla="*/ 8436 w 10000"/>
              <a:gd name="connsiteY23" fmla="*/ 6834 h 10000"/>
              <a:gd name="connsiteX24" fmla="*/ 8436 w 10000"/>
              <a:gd name="connsiteY24" fmla="*/ 6787 h 10000"/>
              <a:gd name="connsiteX25" fmla="*/ 8478 w 10000"/>
              <a:gd name="connsiteY25" fmla="*/ 6677 h 10000"/>
              <a:gd name="connsiteX26" fmla="*/ 8478 w 10000"/>
              <a:gd name="connsiteY26" fmla="*/ 6630 h 10000"/>
              <a:gd name="connsiteX27" fmla="*/ 8382 w 10000"/>
              <a:gd name="connsiteY27" fmla="*/ 6505 h 10000"/>
              <a:gd name="connsiteX28" fmla="*/ 8356 w 10000"/>
              <a:gd name="connsiteY28" fmla="*/ 6787 h 10000"/>
              <a:gd name="connsiteX29" fmla="*/ 8409 w 10000"/>
              <a:gd name="connsiteY29" fmla="*/ 7038 h 10000"/>
              <a:gd name="connsiteX30" fmla="*/ 8393 w 10000"/>
              <a:gd name="connsiteY30" fmla="*/ 7038 h 10000"/>
              <a:gd name="connsiteX31" fmla="*/ 8297 w 10000"/>
              <a:gd name="connsiteY31" fmla="*/ 6787 h 10000"/>
              <a:gd name="connsiteX32" fmla="*/ 8254 w 10000"/>
              <a:gd name="connsiteY32" fmla="*/ 6348 h 10000"/>
              <a:gd name="connsiteX33" fmla="*/ 8217 w 10000"/>
              <a:gd name="connsiteY33" fmla="*/ 6348 h 10000"/>
              <a:gd name="connsiteX34" fmla="*/ 8201 w 10000"/>
              <a:gd name="connsiteY34" fmla="*/ 6505 h 10000"/>
              <a:gd name="connsiteX35" fmla="*/ 8115 w 10000"/>
              <a:gd name="connsiteY35" fmla="*/ 6379 h 10000"/>
              <a:gd name="connsiteX36" fmla="*/ 8078 w 10000"/>
              <a:gd name="connsiteY36" fmla="*/ 6583 h 10000"/>
              <a:gd name="connsiteX37" fmla="*/ 8078 w 10000"/>
              <a:gd name="connsiteY37" fmla="*/ 6426 h 10000"/>
              <a:gd name="connsiteX38" fmla="*/ 7939 w 10000"/>
              <a:gd name="connsiteY38" fmla="*/ 6755 h 10000"/>
              <a:gd name="connsiteX39" fmla="*/ 7854 w 10000"/>
              <a:gd name="connsiteY39" fmla="*/ 6755 h 10000"/>
              <a:gd name="connsiteX40" fmla="*/ 7645 w 10000"/>
              <a:gd name="connsiteY40" fmla="*/ 7241 h 10000"/>
              <a:gd name="connsiteX41" fmla="*/ 7603 w 10000"/>
              <a:gd name="connsiteY41" fmla="*/ 7085 h 10000"/>
              <a:gd name="connsiteX42" fmla="*/ 7635 w 10000"/>
              <a:gd name="connsiteY42" fmla="*/ 7398 h 10000"/>
              <a:gd name="connsiteX43" fmla="*/ 7533 w 10000"/>
              <a:gd name="connsiteY43" fmla="*/ 7398 h 10000"/>
              <a:gd name="connsiteX44" fmla="*/ 7453 w 10000"/>
              <a:gd name="connsiteY44" fmla="*/ 8088 h 10000"/>
              <a:gd name="connsiteX45" fmla="*/ 7330 w 10000"/>
              <a:gd name="connsiteY45" fmla="*/ 8292 h 10000"/>
              <a:gd name="connsiteX46" fmla="*/ 7368 w 10000"/>
              <a:gd name="connsiteY46" fmla="*/ 8542 h 10000"/>
              <a:gd name="connsiteX47" fmla="*/ 7341 w 10000"/>
              <a:gd name="connsiteY47" fmla="*/ 8699 h 10000"/>
              <a:gd name="connsiteX48" fmla="*/ 7261 w 10000"/>
              <a:gd name="connsiteY48" fmla="*/ 8589 h 10000"/>
              <a:gd name="connsiteX49" fmla="*/ 7192 w 10000"/>
              <a:gd name="connsiteY49" fmla="*/ 9154 h 10000"/>
              <a:gd name="connsiteX50" fmla="*/ 7160 w 10000"/>
              <a:gd name="connsiteY50" fmla="*/ 9154 h 10000"/>
              <a:gd name="connsiteX51" fmla="*/ 7149 w 10000"/>
              <a:gd name="connsiteY51" fmla="*/ 8903 h 10000"/>
              <a:gd name="connsiteX52" fmla="*/ 7122 w 10000"/>
              <a:gd name="connsiteY52" fmla="*/ 9075 h 10000"/>
              <a:gd name="connsiteX53" fmla="*/ 7090 w 10000"/>
              <a:gd name="connsiteY53" fmla="*/ 9310 h 10000"/>
              <a:gd name="connsiteX54" fmla="*/ 6887 w 10000"/>
              <a:gd name="connsiteY54" fmla="*/ 9310 h 10000"/>
              <a:gd name="connsiteX55" fmla="*/ 6845 w 10000"/>
              <a:gd name="connsiteY55" fmla="*/ 9796 h 10000"/>
              <a:gd name="connsiteX56" fmla="*/ 6818 w 10000"/>
              <a:gd name="connsiteY56" fmla="*/ 9389 h 10000"/>
              <a:gd name="connsiteX57" fmla="*/ 6620 w 10000"/>
              <a:gd name="connsiteY57" fmla="*/ 9592 h 10000"/>
              <a:gd name="connsiteX58" fmla="*/ 6385 w 10000"/>
              <a:gd name="connsiteY58" fmla="*/ 8903 h 10000"/>
              <a:gd name="connsiteX59" fmla="*/ 6385 w 10000"/>
              <a:gd name="connsiteY59" fmla="*/ 9028 h 10000"/>
              <a:gd name="connsiteX60" fmla="*/ 6428 w 10000"/>
              <a:gd name="connsiteY60" fmla="*/ 9154 h 10000"/>
              <a:gd name="connsiteX61" fmla="*/ 6273 w 10000"/>
              <a:gd name="connsiteY61" fmla="*/ 9357 h 10000"/>
              <a:gd name="connsiteX62" fmla="*/ 6316 w 10000"/>
              <a:gd name="connsiteY62" fmla="*/ 9436 h 10000"/>
              <a:gd name="connsiteX63" fmla="*/ 6193 w 10000"/>
              <a:gd name="connsiteY63" fmla="*/ 9592 h 10000"/>
              <a:gd name="connsiteX64" fmla="*/ 6097 w 10000"/>
              <a:gd name="connsiteY64" fmla="*/ 9185 h 10000"/>
              <a:gd name="connsiteX65" fmla="*/ 6054 w 10000"/>
              <a:gd name="connsiteY65" fmla="*/ 9185 h 10000"/>
              <a:gd name="connsiteX66" fmla="*/ 6054 w 10000"/>
              <a:gd name="connsiteY66" fmla="*/ 9483 h 10000"/>
              <a:gd name="connsiteX67" fmla="*/ 5804 w 10000"/>
              <a:gd name="connsiteY67" fmla="*/ 9483 h 10000"/>
              <a:gd name="connsiteX68" fmla="*/ 5900 w 10000"/>
              <a:gd name="connsiteY68" fmla="*/ 9843 h 10000"/>
              <a:gd name="connsiteX69" fmla="*/ 5889 w 10000"/>
              <a:gd name="connsiteY69" fmla="*/ 10000 h 10000"/>
              <a:gd name="connsiteX70" fmla="*/ 5419 w 10000"/>
              <a:gd name="connsiteY70" fmla="*/ 9843 h 10000"/>
              <a:gd name="connsiteX71" fmla="*/ 5350 w 10000"/>
              <a:gd name="connsiteY71" fmla="*/ 9436 h 10000"/>
              <a:gd name="connsiteX72" fmla="*/ 5222 w 10000"/>
              <a:gd name="connsiteY72" fmla="*/ 9718 h 10000"/>
              <a:gd name="connsiteX73" fmla="*/ 5179 w 10000"/>
              <a:gd name="connsiteY73" fmla="*/ 9592 h 10000"/>
              <a:gd name="connsiteX74" fmla="*/ 5195 w 10000"/>
              <a:gd name="connsiteY74" fmla="*/ 9279 h 10000"/>
              <a:gd name="connsiteX75" fmla="*/ 5099 w 10000"/>
              <a:gd name="connsiteY75" fmla="*/ 9639 h 10000"/>
              <a:gd name="connsiteX76" fmla="*/ 5056 w 10000"/>
              <a:gd name="connsiteY76" fmla="*/ 9592 h 10000"/>
              <a:gd name="connsiteX77" fmla="*/ 5003 w 10000"/>
              <a:gd name="connsiteY77" fmla="*/ 9154 h 10000"/>
              <a:gd name="connsiteX78" fmla="*/ 4987 w 10000"/>
              <a:gd name="connsiteY78" fmla="*/ 9154 h 10000"/>
              <a:gd name="connsiteX79" fmla="*/ 4987 w 10000"/>
              <a:gd name="connsiteY79" fmla="*/ 9357 h 10000"/>
              <a:gd name="connsiteX80" fmla="*/ 5029 w 10000"/>
              <a:gd name="connsiteY80" fmla="*/ 9436 h 10000"/>
              <a:gd name="connsiteX81" fmla="*/ 5013 w 10000"/>
              <a:gd name="connsiteY81" fmla="*/ 9436 h 10000"/>
              <a:gd name="connsiteX82" fmla="*/ 4864 w 10000"/>
              <a:gd name="connsiteY82" fmla="*/ 8981 h 10000"/>
              <a:gd name="connsiteX83" fmla="*/ 4682 w 10000"/>
              <a:gd name="connsiteY83" fmla="*/ 9107 h 10000"/>
              <a:gd name="connsiteX84" fmla="*/ 4917 w 10000"/>
              <a:gd name="connsiteY84" fmla="*/ 7813 h 10000"/>
              <a:gd name="connsiteX85" fmla="*/ 4597 w 10000"/>
              <a:gd name="connsiteY85" fmla="*/ 7786 h 10000"/>
              <a:gd name="connsiteX86" fmla="*/ 4677 w 10000"/>
              <a:gd name="connsiteY86" fmla="*/ 7599 h 10000"/>
              <a:gd name="connsiteX87" fmla="*/ 4592 w 10000"/>
              <a:gd name="connsiteY87" fmla="*/ 7560 h 10000"/>
              <a:gd name="connsiteX88" fmla="*/ 4497 w 10000"/>
              <a:gd name="connsiteY88" fmla="*/ 7583 h 10000"/>
              <a:gd name="connsiteX89" fmla="*/ 4359 w 10000"/>
              <a:gd name="connsiteY89" fmla="*/ 7747 h 10000"/>
              <a:gd name="connsiteX90" fmla="*/ 4337 w 10000"/>
              <a:gd name="connsiteY90" fmla="*/ 7605 h 10000"/>
              <a:gd name="connsiteX91" fmla="*/ 4345 w 10000"/>
              <a:gd name="connsiteY91" fmla="*/ 6785 h 10000"/>
              <a:gd name="connsiteX92" fmla="*/ 4122 w 10000"/>
              <a:gd name="connsiteY92" fmla="*/ 7501 h 10000"/>
              <a:gd name="connsiteX93" fmla="*/ 4058 w 10000"/>
              <a:gd name="connsiteY93" fmla="*/ 7032 h 10000"/>
              <a:gd name="connsiteX94" fmla="*/ 3954 w 10000"/>
              <a:gd name="connsiteY94" fmla="*/ 6947 h 10000"/>
              <a:gd name="connsiteX95" fmla="*/ 4044 w 10000"/>
              <a:gd name="connsiteY95" fmla="*/ 7470 h 10000"/>
              <a:gd name="connsiteX96" fmla="*/ 3833 w 10000"/>
              <a:gd name="connsiteY96" fmla="*/ 6875 h 10000"/>
              <a:gd name="connsiteX97" fmla="*/ 3719 w 10000"/>
              <a:gd name="connsiteY97" fmla="*/ 6954 h 10000"/>
              <a:gd name="connsiteX98" fmla="*/ 3750 w 10000"/>
              <a:gd name="connsiteY98" fmla="*/ 6250 h 10000"/>
              <a:gd name="connsiteX99" fmla="*/ 3631 w 10000"/>
              <a:gd name="connsiteY99" fmla="*/ 6348 h 10000"/>
              <a:gd name="connsiteX100" fmla="*/ 3615 w 10000"/>
              <a:gd name="connsiteY100" fmla="*/ 6348 h 10000"/>
              <a:gd name="connsiteX101" fmla="*/ 3465 w 10000"/>
              <a:gd name="connsiteY101" fmla="*/ 6379 h 10000"/>
              <a:gd name="connsiteX102" fmla="*/ 3406 w 10000"/>
              <a:gd name="connsiteY102" fmla="*/ 5893 h 10000"/>
              <a:gd name="connsiteX103" fmla="*/ 3198 w 10000"/>
              <a:gd name="connsiteY103" fmla="*/ 5815 h 10000"/>
              <a:gd name="connsiteX104" fmla="*/ 3091 w 10000"/>
              <a:gd name="connsiteY104" fmla="*/ 5862 h 10000"/>
              <a:gd name="connsiteX105" fmla="*/ 3006 w 10000"/>
              <a:gd name="connsiteY105" fmla="*/ 5533 h 10000"/>
              <a:gd name="connsiteX106" fmla="*/ 2990 w 10000"/>
              <a:gd name="connsiteY106" fmla="*/ 5533 h 10000"/>
              <a:gd name="connsiteX107" fmla="*/ 2936 w 10000"/>
              <a:gd name="connsiteY107" fmla="*/ 5972 h 10000"/>
              <a:gd name="connsiteX108" fmla="*/ 2910 w 10000"/>
              <a:gd name="connsiteY108" fmla="*/ 5940 h 10000"/>
              <a:gd name="connsiteX109" fmla="*/ 2851 w 10000"/>
              <a:gd name="connsiteY109" fmla="*/ 5204 h 10000"/>
              <a:gd name="connsiteX110" fmla="*/ 2840 w 10000"/>
              <a:gd name="connsiteY110" fmla="*/ 5204 h 10000"/>
              <a:gd name="connsiteX111" fmla="*/ 2840 w 10000"/>
              <a:gd name="connsiteY111" fmla="*/ 5408 h 10000"/>
              <a:gd name="connsiteX112" fmla="*/ 2798 w 10000"/>
              <a:gd name="connsiteY112" fmla="*/ 5282 h 10000"/>
              <a:gd name="connsiteX113" fmla="*/ 2814 w 10000"/>
              <a:gd name="connsiteY113" fmla="*/ 4796 h 10000"/>
              <a:gd name="connsiteX114" fmla="*/ 2563 w 10000"/>
              <a:gd name="connsiteY114" fmla="*/ 4671 h 10000"/>
              <a:gd name="connsiteX115" fmla="*/ 2440 w 10000"/>
              <a:gd name="connsiteY115" fmla="*/ 4922 h 10000"/>
              <a:gd name="connsiteX116" fmla="*/ 2023 w 10000"/>
              <a:gd name="connsiteY116" fmla="*/ 3574 h 10000"/>
              <a:gd name="connsiteX117" fmla="*/ 2034 w 10000"/>
              <a:gd name="connsiteY117" fmla="*/ 3777 h 10000"/>
              <a:gd name="connsiteX118" fmla="*/ 1815 w 10000"/>
              <a:gd name="connsiteY118" fmla="*/ 3668 h 10000"/>
              <a:gd name="connsiteX119" fmla="*/ 1815 w 10000"/>
              <a:gd name="connsiteY119" fmla="*/ 3542 h 10000"/>
              <a:gd name="connsiteX120" fmla="*/ 1842 w 10000"/>
              <a:gd name="connsiteY120" fmla="*/ 3166 h 10000"/>
              <a:gd name="connsiteX121" fmla="*/ 1773 w 10000"/>
              <a:gd name="connsiteY121" fmla="*/ 2931 h 10000"/>
              <a:gd name="connsiteX122" fmla="*/ 1580 w 10000"/>
              <a:gd name="connsiteY122" fmla="*/ 2727 h 10000"/>
              <a:gd name="connsiteX123" fmla="*/ 1468 w 10000"/>
              <a:gd name="connsiteY123" fmla="*/ 2884 h 10000"/>
              <a:gd name="connsiteX124" fmla="*/ 1468 w 10000"/>
              <a:gd name="connsiteY124" fmla="*/ 3495 h 10000"/>
              <a:gd name="connsiteX125" fmla="*/ 1442 w 10000"/>
              <a:gd name="connsiteY125" fmla="*/ 3542 h 10000"/>
              <a:gd name="connsiteX126" fmla="*/ 1383 w 10000"/>
              <a:gd name="connsiteY126" fmla="*/ 3542 h 10000"/>
              <a:gd name="connsiteX127" fmla="*/ 1233 w 10000"/>
              <a:gd name="connsiteY127" fmla="*/ 3088 h 10000"/>
              <a:gd name="connsiteX128" fmla="*/ 1095 w 10000"/>
              <a:gd name="connsiteY128" fmla="*/ 3871 h 10000"/>
              <a:gd name="connsiteX129" fmla="*/ 1041 w 10000"/>
              <a:gd name="connsiteY129" fmla="*/ 3824 h 10000"/>
              <a:gd name="connsiteX130" fmla="*/ 886 w 10000"/>
              <a:gd name="connsiteY130" fmla="*/ 2806 h 10000"/>
              <a:gd name="connsiteX131" fmla="*/ 721 w 10000"/>
              <a:gd name="connsiteY131" fmla="*/ 2524 h 10000"/>
              <a:gd name="connsiteX132" fmla="*/ 625 w 10000"/>
              <a:gd name="connsiteY132" fmla="*/ 2602 h 10000"/>
              <a:gd name="connsiteX133" fmla="*/ 651 w 10000"/>
              <a:gd name="connsiteY133" fmla="*/ 2241 h 10000"/>
              <a:gd name="connsiteX134" fmla="*/ 358 w 10000"/>
              <a:gd name="connsiteY134" fmla="*/ 2069 h 10000"/>
              <a:gd name="connsiteX135" fmla="*/ 416 w 10000"/>
              <a:gd name="connsiteY135" fmla="*/ 1865 h 10000"/>
              <a:gd name="connsiteX136" fmla="*/ 374 w 10000"/>
              <a:gd name="connsiteY136" fmla="*/ 1865 h 10000"/>
              <a:gd name="connsiteX137" fmla="*/ 251 w 10000"/>
              <a:gd name="connsiteY137" fmla="*/ 2069 h 10000"/>
              <a:gd name="connsiteX138" fmla="*/ 304 w 10000"/>
              <a:gd name="connsiteY138" fmla="*/ 1865 h 10000"/>
              <a:gd name="connsiteX139" fmla="*/ 320 w 10000"/>
              <a:gd name="connsiteY139" fmla="*/ 1787 h 10000"/>
              <a:gd name="connsiteX140" fmla="*/ 155 w 10000"/>
              <a:gd name="connsiteY140" fmla="*/ 1959 h 10000"/>
              <a:gd name="connsiteX141" fmla="*/ 155 w 10000"/>
              <a:gd name="connsiteY141" fmla="*/ 940 h 10000"/>
              <a:gd name="connsiteX142" fmla="*/ 43 w 10000"/>
              <a:gd name="connsiteY142" fmla="*/ 862 h 10000"/>
              <a:gd name="connsiteX143" fmla="*/ 0 w 10000"/>
              <a:gd name="connsiteY143" fmla="*/ 1066 h 10000"/>
              <a:gd name="connsiteX144" fmla="*/ 0 w 10000"/>
              <a:gd name="connsiteY144" fmla="*/ 0 h 10000"/>
              <a:gd name="connsiteX0" fmla="*/ 0 w 10000"/>
              <a:gd name="connsiteY0" fmla="*/ 0 h 10000"/>
              <a:gd name="connsiteX1" fmla="*/ 10000 w 10000"/>
              <a:gd name="connsiteY1" fmla="*/ 0 h 10000"/>
              <a:gd name="connsiteX2" fmla="*/ 10000 w 10000"/>
              <a:gd name="connsiteY2" fmla="*/ 5815 h 10000"/>
              <a:gd name="connsiteX3" fmla="*/ 9920 w 10000"/>
              <a:gd name="connsiteY3" fmla="*/ 5658 h 10000"/>
              <a:gd name="connsiteX4" fmla="*/ 9754 w 10000"/>
              <a:gd name="connsiteY4" fmla="*/ 6019 h 10000"/>
              <a:gd name="connsiteX5" fmla="*/ 9712 w 10000"/>
              <a:gd name="connsiteY5" fmla="*/ 6881 h 10000"/>
              <a:gd name="connsiteX6" fmla="*/ 9349 w 10000"/>
              <a:gd name="connsiteY6" fmla="*/ 7398 h 10000"/>
              <a:gd name="connsiteX7" fmla="*/ 9279 w 10000"/>
              <a:gd name="connsiteY7" fmla="*/ 7194 h 10000"/>
              <a:gd name="connsiteX8" fmla="*/ 9253 w 10000"/>
              <a:gd name="connsiteY8" fmla="*/ 7241 h 10000"/>
              <a:gd name="connsiteX9" fmla="*/ 9242 w 10000"/>
              <a:gd name="connsiteY9" fmla="*/ 7602 h 10000"/>
              <a:gd name="connsiteX10" fmla="*/ 9156 w 10000"/>
              <a:gd name="connsiteY10" fmla="*/ 7649 h 10000"/>
              <a:gd name="connsiteX11" fmla="*/ 9034 w 10000"/>
              <a:gd name="connsiteY11" fmla="*/ 7241 h 10000"/>
              <a:gd name="connsiteX12" fmla="*/ 9071 w 10000"/>
              <a:gd name="connsiteY12" fmla="*/ 7085 h 10000"/>
              <a:gd name="connsiteX13" fmla="*/ 9007 w 10000"/>
              <a:gd name="connsiteY13" fmla="*/ 6834 h 10000"/>
              <a:gd name="connsiteX14" fmla="*/ 8825 w 10000"/>
              <a:gd name="connsiteY14" fmla="*/ 7038 h 10000"/>
              <a:gd name="connsiteX15" fmla="*/ 8809 w 10000"/>
              <a:gd name="connsiteY15" fmla="*/ 6912 h 10000"/>
              <a:gd name="connsiteX16" fmla="*/ 8868 w 10000"/>
              <a:gd name="connsiteY16" fmla="*/ 6755 h 10000"/>
              <a:gd name="connsiteX17" fmla="*/ 8836 w 10000"/>
              <a:gd name="connsiteY17" fmla="*/ 6630 h 10000"/>
              <a:gd name="connsiteX18" fmla="*/ 8756 w 10000"/>
              <a:gd name="connsiteY18" fmla="*/ 6708 h 10000"/>
              <a:gd name="connsiteX19" fmla="*/ 8671 w 10000"/>
              <a:gd name="connsiteY19" fmla="*/ 6379 h 10000"/>
              <a:gd name="connsiteX20" fmla="*/ 8697 w 10000"/>
              <a:gd name="connsiteY20" fmla="*/ 6097 h 10000"/>
              <a:gd name="connsiteX21" fmla="*/ 8628 w 10000"/>
              <a:gd name="connsiteY21" fmla="*/ 6176 h 10000"/>
              <a:gd name="connsiteX22" fmla="*/ 8590 w 10000"/>
              <a:gd name="connsiteY22" fmla="*/ 6912 h 10000"/>
              <a:gd name="connsiteX23" fmla="*/ 8436 w 10000"/>
              <a:gd name="connsiteY23" fmla="*/ 6834 h 10000"/>
              <a:gd name="connsiteX24" fmla="*/ 8436 w 10000"/>
              <a:gd name="connsiteY24" fmla="*/ 6787 h 10000"/>
              <a:gd name="connsiteX25" fmla="*/ 8478 w 10000"/>
              <a:gd name="connsiteY25" fmla="*/ 6677 h 10000"/>
              <a:gd name="connsiteX26" fmla="*/ 8478 w 10000"/>
              <a:gd name="connsiteY26" fmla="*/ 6630 h 10000"/>
              <a:gd name="connsiteX27" fmla="*/ 8382 w 10000"/>
              <a:gd name="connsiteY27" fmla="*/ 6505 h 10000"/>
              <a:gd name="connsiteX28" fmla="*/ 8356 w 10000"/>
              <a:gd name="connsiteY28" fmla="*/ 6787 h 10000"/>
              <a:gd name="connsiteX29" fmla="*/ 8409 w 10000"/>
              <a:gd name="connsiteY29" fmla="*/ 7038 h 10000"/>
              <a:gd name="connsiteX30" fmla="*/ 8393 w 10000"/>
              <a:gd name="connsiteY30" fmla="*/ 7038 h 10000"/>
              <a:gd name="connsiteX31" fmla="*/ 8297 w 10000"/>
              <a:gd name="connsiteY31" fmla="*/ 6787 h 10000"/>
              <a:gd name="connsiteX32" fmla="*/ 8254 w 10000"/>
              <a:gd name="connsiteY32" fmla="*/ 6348 h 10000"/>
              <a:gd name="connsiteX33" fmla="*/ 8217 w 10000"/>
              <a:gd name="connsiteY33" fmla="*/ 6348 h 10000"/>
              <a:gd name="connsiteX34" fmla="*/ 8201 w 10000"/>
              <a:gd name="connsiteY34" fmla="*/ 6505 h 10000"/>
              <a:gd name="connsiteX35" fmla="*/ 8115 w 10000"/>
              <a:gd name="connsiteY35" fmla="*/ 6379 h 10000"/>
              <a:gd name="connsiteX36" fmla="*/ 8078 w 10000"/>
              <a:gd name="connsiteY36" fmla="*/ 6583 h 10000"/>
              <a:gd name="connsiteX37" fmla="*/ 8078 w 10000"/>
              <a:gd name="connsiteY37" fmla="*/ 6426 h 10000"/>
              <a:gd name="connsiteX38" fmla="*/ 7939 w 10000"/>
              <a:gd name="connsiteY38" fmla="*/ 6755 h 10000"/>
              <a:gd name="connsiteX39" fmla="*/ 7854 w 10000"/>
              <a:gd name="connsiteY39" fmla="*/ 6755 h 10000"/>
              <a:gd name="connsiteX40" fmla="*/ 7645 w 10000"/>
              <a:gd name="connsiteY40" fmla="*/ 7241 h 10000"/>
              <a:gd name="connsiteX41" fmla="*/ 7603 w 10000"/>
              <a:gd name="connsiteY41" fmla="*/ 7085 h 10000"/>
              <a:gd name="connsiteX42" fmla="*/ 7635 w 10000"/>
              <a:gd name="connsiteY42" fmla="*/ 7398 h 10000"/>
              <a:gd name="connsiteX43" fmla="*/ 7533 w 10000"/>
              <a:gd name="connsiteY43" fmla="*/ 7398 h 10000"/>
              <a:gd name="connsiteX44" fmla="*/ 7453 w 10000"/>
              <a:gd name="connsiteY44" fmla="*/ 8088 h 10000"/>
              <a:gd name="connsiteX45" fmla="*/ 7330 w 10000"/>
              <a:gd name="connsiteY45" fmla="*/ 8292 h 10000"/>
              <a:gd name="connsiteX46" fmla="*/ 7368 w 10000"/>
              <a:gd name="connsiteY46" fmla="*/ 8542 h 10000"/>
              <a:gd name="connsiteX47" fmla="*/ 7341 w 10000"/>
              <a:gd name="connsiteY47" fmla="*/ 8699 h 10000"/>
              <a:gd name="connsiteX48" fmla="*/ 7261 w 10000"/>
              <a:gd name="connsiteY48" fmla="*/ 8589 h 10000"/>
              <a:gd name="connsiteX49" fmla="*/ 7192 w 10000"/>
              <a:gd name="connsiteY49" fmla="*/ 9154 h 10000"/>
              <a:gd name="connsiteX50" fmla="*/ 7160 w 10000"/>
              <a:gd name="connsiteY50" fmla="*/ 9154 h 10000"/>
              <a:gd name="connsiteX51" fmla="*/ 7149 w 10000"/>
              <a:gd name="connsiteY51" fmla="*/ 8903 h 10000"/>
              <a:gd name="connsiteX52" fmla="*/ 7122 w 10000"/>
              <a:gd name="connsiteY52" fmla="*/ 9075 h 10000"/>
              <a:gd name="connsiteX53" fmla="*/ 7090 w 10000"/>
              <a:gd name="connsiteY53" fmla="*/ 9310 h 10000"/>
              <a:gd name="connsiteX54" fmla="*/ 6887 w 10000"/>
              <a:gd name="connsiteY54" fmla="*/ 9310 h 10000"/>
              <a:gd name="connsiteX55" fmla="*/ 6845 w 10000"/>
              <a:gd name="connsiteY55" fmla="*/ 9796 h 10000"/>
              <a:gd name="connsiteX56" fmla="*/ 6818 w 10000"/>
              <a:gd name="connsiteY56" fmla="*/ 9389 h 10000"/>
              <a:gd name="connsiteX57" fmla="*/ 6620 w 10000"/>
              <a:gd name="connsiteY57" fmla="*/ 9592 h 10000"/>
              <a:gd name="connsiteX58" fmla="*/ 6385 w 10000"/>
              <a:gd name="connsiteY58" fmla="*/ 8903 h 10000"/>
              <a:gd name="connsiteX59" fmla="*/ 6385 w 10000"/>
              <a:gd name="connsiteY59" fmla="*/ 9028 h 10000"/>
              <a:gd name="connsiteX60" fmla="*/ 6428 w 10000"/>
              <a:gd name="connsiteY60" fmla="*/ 9154 h 10000"/>
              <a:gd name="connsiteX61" fmla="*/ 6273 w 10000"/>
              <a:gd name="connsiteY61" fmla="*/ 9357 h 10000"/>
              <a:gd name="connsiteX62" fmla="*/ 6316 w 10000"/>
              <a:gd name="connsiteY62" fmla="*/ 9436 h 10000"/>
              <a:gd name="connsiteX63" fmla="*/ 6193 w 10000"/>
              <a:gd name="connsiteY63" fmla="*/ 9592 h 10000"/>
              <a:gd name="connsiteX64" fmla="*/ 6097 w 10000"/>
              <a:gd name="connsiteY64" fmla="*/ 9185 h 10000"/>
              <a:gd name="connsiteX65" fmla="*/ 6054 w 10000"/>
              <a:gd name="connsiteY65" fmla="*/ 9185 h 10000"/>
              <a:gd name="connsiteX66" fmla="*/ 6054 w 10000"/>
              <a:gd name="connsiteY66" fmla="*/ 9483 h 10000"/>
              <a:gd name="connsiteX67" fmla="*/ 5804 w 10000"/>
              <a:gd name="connsiteY67" fmla="*/ 9483 h 10000"/>
              <a:gd name="connsiteX68" fmla="*/ 5900 w 10000"/>
              <a:gd name="connsiteY68" fmla="*/ 9843 h 10000"/>
              <a:gd name="connsiteX69" fmla="*/ 5889 w 10000"/>
              <a:gd name="connsiteY69" fmla="*/ 10000 h 10000"/>
              <a:gd name="connsiteX70" fmla="*/ 5419 w 10000"/>
              <a:gd name="connsiteY70" fmla="*/ 9843 h 10000"/>
              <a:gd name="connsiteX71" fmla="*/ 5350 w 10000"/>
              <a:gd name="connsiteY71" fmla="*/ 9436 h 10000"/>
              <a:gd name="connsiteX72" fmla="*/ 5222 w 10000"/>
              <a:gd name="connsiteY72" fmla="*/ 9718 h 10000"/>
              <a:gd name="connsiteX73" fmla="*/ 5179 w 10000"/>
              <a:gd name="connsiteY73" fmla="*/ 9592 h 10000"/>
              <a:gd name="connsiteX74" fmla="*/ 5195 w 10000"/>
              <a:gd name="connsiteY74" fmla="*/ 9279 h 10000"/>
              <a:gd name="connsiteX75" fmla="*/ 5099 w 10000"/>
              <a:gd name="connsiteY75" fmla="*/ 9639 h 10000"/>
              <a:gd name="connsiteX76" fmla="*/ 5056 w 10000"/>
              <a:gd name="connsiteY76" fmla="*/ 9592 h 10000"/>
              <a:gd name="connsiteX77" fmla="*/ 5003 w 10000"/>
              <a:gd name="connsiteY77" fmla="*/ 9154 h 10000"/>
              <a:gd name="connsiteX78" fmla="*/ 4987 w 10000"/>
              <a:gd name="connsiteY78" fmla="*/ 9154 h 10000"/>
              <a:gd name="connsiteX79" fmla="*/ 4987 w 10000"/>
              <a:gd name="connsiteY79" fmla="*/ 9357 h 10000"/>
              <a:gd name="connsiteX80" fmla="*/ 5029 w 10000"/>
              <a:gd name="connsiteY80" fmla="*/ 9436 h 10000"/>
              <a:gd name="connsiteX81" fmla="*/ 5013 w 10000"/>
              <a:gd name="connsiteY81" fmla="*/ 9436 h 10000"/>
              <a:gd name="connsiteX82" fmla="*/ 4864 w 10000"/>
              <a:gd name="connsiteY82" fmla="*/ 8981 h 10000"/>
              <a:gd name="connsiteX83" fmla="*/ 4870 w 10000"/>
              <a:gd name="connsiteY83" fmla="*/ 7584 h 10000"/>
              <a:gd name="connsiteX84" fmla="*/ 4917 w 10000"/>
              <a:gd name="connsiteY84" fmla="*/ 7813 h 10000"/>
              <a:gd name="connsiteX85" fmla="*/ 4597 w 10000"/>
              <a:gd name="connsiteY85" fmla="*/ 7786 h 10000"/>
              <a:gd name="connsiteX86" fmla="*/ 4677 w 10000"/>
              <a:gd name="connsiteY86" fmla="*/ 7599 h 10000"/>
              <a:gd name="connsiteX87" fmla="*/ 4592 w 10000"/>
              <a:gd name="connsiteY87" fmla="*/ 7560 h 10000"/>
              <a:gd name="connsiteX88" fmla="*/ 4497 w 10000"/>
              <a:gd name="connsiteY88" fmla="*/ 7583 h 10000"/>
              <a:gd name="connsiteX89" fmla="*/ 4359 w 10000"/>
              <a:gd name="connsiteY89" fmla="*/ 7747 h 10000"/>
              <a:gd name="connsiteX90" fmla="*/ 4337 w 10000"/>
              <a:gd name="connsiteY90" fmla="*/ 7605 h 10000"/>
              <a:gd name="connsiteX91" fmla="*/ 4345 w 10000"/>
              <a:gd name="connsiteY91" fmla="*/ 6785 h 10000"/>
              <a:gd name="connsiteX92" fmla="*/ 4122 w 10000"/>
              <a:gd name="connsiteY92" fmla="*/ 7501 h 10000"/>
              <a:gd name="connsiteX93" fmla="*/ 4058 w 10000"/>
              <a:gd name="connsiteY93" fmla="*/ 7032 h 10000"/>
              <a:gd name="connsiteX94" fmla="*/ 3954 w 10000"/>
              <a:gd name="connsiteY94" fmla="*/ 6947 h 10000"/>
              <a:gd name="connsiteX95" fmla="*/ 4044 w 10000"/>
              <a:gd name="connsiteY95" fmla="*/ 7470 h 10000"/>
              <a:gd name="connsiteX96" fmla="*/ 3833 w 10000"/>
              <a:gd name="connsiteY96" fmla="*/ 6875 h 10000"/>
              <a:gd name="connsiteX97" fmla="*/ 3719 w 10000"/>
              <a:gd name="connsiteY97" fmla="*/ 6954 h 10000"/>
              <a:gd name="connsiteX98" fmla="*/ 3750 w 10000"/>
              <a:gd name="connsiteY98" fmla="*/ 6250 h 10000"/>
              <a:gd name="connsiteX99" fmla="*/ 3631 w 10000"/>
              <a:gd name="connsiteY99" fmla="*/ 6348 h 10000"/>
              <a:gd name="connsiteX100" fmla="*/ 3615 w 10000"/>
              <a:gd name="connsiteY100" fmla="*/ 6348 h 10000"/>
              <a:gd name="connsiteX101" fmla="*/ 3465 w 10000"/>
              <a:gd name="connsiteY101" fmla="*/ 6379 h 10000"/>
              <a:gd name="connsiteX102" fmla="*/ 3406 w 10000"/>
              <a:gd name="connsiteY102" fmla="*/ 5893 h 10000"/>
              <a:gd name="connsiteX103" fmla="*/ 3198 w 10000"/>
              <a:gd name="connsiteY103" fmla="*/ 5815 h 10000"/>
              <a:gd name="connsiteX104" fmla="*/ 3091 w 10000"/>
              <a:gd name="connsiteY104" fmla="*/ 5862 h 10000"/>
              <a:gd name="connsiteX105" fmla="*/ 3006 w 10000"/>
              <a:gd name="connsiteY105" fmla="*/ 5533 h 10000"/>
              <a:gd name="connsiteX106" fmla="*/ 2990 w 10000"/>
              <a:gd name="connsiteY106" fmla="*/ 5533 h 10000"/>
              <a:gd name="connsiteX107" fmla="*/ 2936 w 10000"/>
              <a:gd name="connsiteY107" fmla="*/ 5972 h 10000"/>
              <a:gd name="connsiteX108" fmla="*/ 2910 w 10000"/>
              <a:gd name="connsiteY108" fmla="*/ 5940 h 10000"/>
              <a:gd name="connsiteX109" fmla="*/ 2851 w 10000"/>
              <a:gd name="connsiteY109" fmla="*/ 5204 h 10000"/>
              <a:gd name="connsiteX110" fmla="*/ 2840 w 10000"/>
              <a:gd name="connsiteY110" fmla="*/ 5204 h 10000"/>
              <a:gd name="connsiteX111" fmla="*/ 2840 w 10000"/>
              <a:gd name="connsiteY111" fmla="*/ 5408 h 10000"/>
              <a:gd name="connsiteX112" fmla="*/ 2798 w 10000"/>
              <a:gd name="connsiteY112" fmla="*/ 5282 h 10000"/>
              <a:gd name="connsiteX113" fmla="*/ 2814 w 10000"/>
              <a:gd name="connsiteY113" fmla="*/ 4796 h 10000"/>
              <a:gd name="connsiteX114" fmla="*/ 2563 w 10000"/>
              <a:gd name="connsiteY114" fmla="*/ 4671 h 10000"/>
              <a:gd name="connsiteX115" fmla="*/ 2440 w 10000"/>
              <a:gd name="connsiteY115" fmla="*/ 4922 h 10000"/>
              <a:gd name="connsiteX116" fmla="*/ 2023 w 10000"/>
              <a:gd name="connsiteY116" fmla="*/ 3574 h 10000"/>
              <a:gd name="connsiteX117" fmla="*/ 2034 w 10000"/>
              <a:gd name="connsiteY117" fmla="*/ 3777 h 10000"/>
              <a:gd name="connsiteX118" fmla="*/ 1815 w 10000"/>
              <a:gd name="connsiteY118" fmla="*/ 3668 h 10000"/>
              <a:gd name="connsiteX119" fmla="*/ 1815 w 10000"/>
              <a:gd name="connsiteY119" fmla="*/ 3542 h 10000"/>
              <a:gd name="connsiteX120" fmla="*/ 1842 w 10000"/>
              <a:gd name="connsiteY120" fmla="*/ 3166 h 10000"/>
              <a:gd name="connsiteX121" fmla="*/ 1773 w 10000"/>
              <a:gd name="connsiteY121" fmla="*/ 2931 h 10000"/>
              <a:gd name="connsiteX122" fmla="*/ 1580 w 10000"/>
              <a:gd name="connsiteY122" fmla="*/ 2727 h 10000"/>
              <a:gd name="connsiteX123" fmla="*/ 1468 w 10000"/>
              <a:gd name="connsiteY123" fmla="*/ 2884 h 10000"/>
              <a:gd name="connsiteX124" fmla="*/ 1468 w 10000"/>
              <a:gd name="connsiteY124" fmla="*/ 3495 h 10000"/>
              <a:gd name="connsiteX125" fmla="*/ 1442 w 10000"/>
              <a:gd name="connsiteY125" fmla="*/ 3542 h 10000"/>
              <a:gd name="connsiteX126" fmla="*/ 1383 w 10000"/>
              <a:gd name="connsiteY126" fmla="*/ 3542 h 10000"/>
              <a:gd name="connsiteX127" fmla="*/ 1233 w 10000"/>
              <a:gd name="connsiteY127" fmla="*/ 3088 h 10000"/>
              <a:gd name="connsiteX128" fmla="*/ 1095 w 10000"/>
              <a:gd name="connsiteY128" fmla="*/ 3871 h 10000"/>
              <a:gd name="connsiteX129" fmla="*/ 1041 w 10000"/>
              <a:gd name="connsiteY129" fmla="*/ 3824 h 10000"/>
              <a:gd name="connsiteX130" fmla="*/ 886 w 10000"/>
              <a:gd name="connsiteY130" fmla="*/ 2806 h 10000"/>
              <a:gd name="connsiteX131" fmla="*/ 721 w 10000"/>
              <a:gd name="connsiteY131" fmla="*/ 2524 h 10000"/>
              <a:gd name="connsiteX132" fmla="*/ 625 w 10000"/>
              <a:gd name="connsiteY132" fmla="*/ 2602 h 10000"/>
              <a:gd name="connsiteX133" fmla="*/ 651 w 10000"/>
              <a:gd name="connsiteY133" fmla="*/ 2241 h 10000"/>
              <a:gd name="connsiteX134" fmla="*/ 358 w 10000"/>
              <a:gd name="connsiteY134" fmla="*/ 2069 h 10000"/>
              <a:gd name="connsiteX135" fmla="*/ 416 w 10000"/>
              <a:gd name="connsiteY135" fmla="*/ 1865 h 10000"/>
              <a:gd name="connsiteX136" fmla="*/ 374 w 10000"/>
              <a:gd name="connsiteY136" fmla="*/ 1865 h 10000"/>
              <a:gd name="connsiteX137" fmla="*/ 251 w 10000"/>
              <a:gd name="connsiteY137" fmla="*/ 2069 h 10000"/>
              <a:gd name="connsiteX138" fmla="*/ 304 w 10000"/>
              <a:gd name="connsiteY138" fmla="*/ 1865 h 10000"/>
              <a:gd name="connsiteX139" fmla="*/ 320 w 10000"/>
              <a:gd name="connsiteY139" fmla="*/ 1787 h 10000"/>
              <a:gd name="connsiteX140" fmla="*/ 155 w 10000"/>
              <a:gd name="connsiteY140" fmla="*/ 1959 h 10000"/>
              <a:gd name="connsiteX141" fmla="*/ 155 w 10000"/>
              <a:gd name="connsiteY141" fmla="*/ 940 h 10000"/>
              <a:gd name="connsiteX142" fmla="*/ 43 w 10000"/>
              <a:gd name="connsiteY142" fmla="*/ 862 h 10000"/>
              <a:gd name="connsiteX143" fmla="*/ 0 w 10000"/>
              <a:gd name="connsiteY143" fmla="*/ 1066 h 10000"/>
              <a:gd name="connsiteX144" fmla="*/ 0 w 10000"/>
              <a:gd name="connsiteY144" fmla="*/ 0 h 10000"/>
              <a:gd name="connsiteX0" fmla="*/ 0 w 10000"/>
              <a:gd name="connsiteY0" fmla="*/ 0 h 10000"/>
              <a:gd name="connsiteX1" fmla="*/ 10000 w 10000"/>
              <a:gd name="connsiteY1" fmla="*/ 0 h 10000"/>
              <a:gd name="connsiteX2" fmla="*/ 10000 w 10000"/>
              <a:gd name="connsiteY2" fmla="*/ 5815 h 10000"/>
              <a:gd name="connsiteX3" fmla="*/ 9920 w 10000"/>
              <a:gd name="connsiteY3" fmla="*/ 5658 h 10000"/>
              <a:gd name="connsiteX4" fmla="*/ 9754 w 10000"/>
              <a:gd name="connsiteY4" fmla="*/ 6019 h 10000"/>
              <a:gd name="connsiteX5" fmla="*/ 9712 w 10000"/>
              <a:gd name="connsiteY5" fmla="*/ 6881 h 10000"/>
              <a:gd name="connsiteX6" fmla="*/ 9349 w 10000"/>
              <a:gd name="connsiteY6" fmla="*/ 7398 h 10000"/>
              <a:gd name="connsiteX7" fmla="*/ 9279 w 10000"/>
              <a:gd name="connsiteY7" fmla="*/ 7194 h 10000"/>
              <a:gd name="connsiteX8" fmla="*/ 9253 w 10000"/>
              <a:gd name="connsiteY8" fmla="*/ 7241 h 10000"/>
              <a:gd name="connsiteX9" fmla="*/ 9242 w 10000"/>
              <a:gd name="connsiteY9" fmla="*/ 7602 h 10000"/>
              <a:gd name="connsiteX10" fmla="*/ 9156 w 10000"/>
              <a:gd name="connsiteY10" fmla="*/ 7649 h 10000"/>
              <a:gd name="connsiteX11" fmla="*/ 9034 w 10000"/>
              <a:gd name="connsiteY11" fmla="*/ 7241 h 10000"/>
              <a:gd name="connsiteX12" fmla="*/ 9071 w 10000"/>
              <a:gd name="connsiteY12" fmla="*/ 7085 h 10000"/>
              <a:gd name="connsiteX13" fmla="*/ 9007 w 10000"/>
              <a:gd name="connsiteY13" fmla="*/ 6834 h 10000"/>
              <a:gd name="connsiteX14" fmla="*/ 8825 w 10000"/>
              <a:gd name="connsiteY14" fmla="*/ 7038 h 10000"/>
              <a:gd name="connsiteX15" fmla="*/ 8809 w 10000"/>
              <a:gd name="connsiteY15" fmla="*/ 6912 h 10000"/>
              <a:gd name="connsiteX16" fmla="*/ 8868 w 10000"/>
              <a:gd name="connsiteY16" fmla="*/ 6755 h 10000"/>
              <a:gd name="connsiteX17" fmla="*/ 8836 w 10000"/>
              <a:gd name="connsiteY17" fmla="*/ 6630 h 10000"/>
              <a:gd name="connsiteX18" fmla="*/ 8756 w 10000"/>
              <a:gd name="connsiteY18" fmla="*/ 6708 h 10000"/>
              <a:gd name="connsiteX19" fmla="*/ 8671 w 10000"/>
              <a:gd name="connsiteY19" fmla="*/ 6379 h 10000"/>
              <a:gd name="connsiteX20" fmla="*/ 8697 w 10000"/>
              <a:gd name="connsiteY20" fmla="*/ 6097 h 10000"/>
              <a:gd name="connsiteX21" fmla="*/ 8628 w 10000"/>
              <a:gd name="connsiteY21" fmla="*/ 6176 h 10000"/>
              <a:gd name="connsiteX22" fmla="*/ 8590 w 10000"/>
              <a:gd name="connsiteY22" fmla="*/ 6912 h 10000"/>
              <a:gd name="connsiteX23" fmla="*/ 8436 w 10000"/>
              <a:gd name="connsiteY23" fmla="*/ 6834 h 10000"/>
              <a:gd name="connsiteX24" fmla="*/ 8436 w 10000"/>
              <a:gd name="connsiteY24" fmla="*/ 6787 h 10000"/>
              <a:gd name="connsiteX25" fmla="*/ 8478 w 10000"/>
              <a:gd name="connsiteY25" fmla="*/ 6677 h 10000"/>
              <a:gd name="connsiteX26" fmla="*/ 8478 w 10000"/>
              <a:gd name="connsiteY26" fmla="*/ 6630 h 10000"/>
              <a:gd name="connsiteX27" fmla="*/ 8382 w 10000"/>
              <a:gd name="connsiteY27" fmla="*/ 6505 h 10000"/>
              <a:gd name="connsiteX28" fmla="*/ 8356 w 10000"/>
              <a:gd name="connsiteY28" fmla="*/ 6787 h 10000"/>
              <a:gd name="connsiteX29" fmla="*/ 8409 w 10000"/>
              <a:gd name="connsiteY29" fmla="*/ 7038 h 10000"/>
              <a:gd name="connsiteX30" fmla="*/ 8393 w 10000"/>
              <a:gd name="connsiteY30" fmla="*/ 7038 h 10000"/>
              <a:gd name="connsiteX31" fmla="*/ 8297 w 10000"/>
              <a:gd name="connsiteY31" fmla="*/ 6787 h 10000"/>
              <a:gd name="connsiteX32" fmla="*/ 8254 w 10000"/>
              <a:gd name="connsiteY32" fmla="*/ 6348 h 10000"/>
              <a:gd name="connsiteX33" fmla="*/ 8217 w 10000"/>
              <a:gd name="connsiteY33" fmla="*/ 6348 h 10000"/>
              <a:gd name="connsiteX34" fmla="*/ 8201 w 10000"/>
              <a:gd name="connsiteY34" fmla="*/ 6505 h 10000"/>
              <a:gd name="connsiteX35" fmla="*/ 8115 w 10000"/>
              <a:gd name="connsiteY35" fmla="*/ 6379 h 10000"/>
              <a:gd name="connsiteX36" fmla="*/ 8078 w 10000"/>
              <a:gd name="connsiteY36" fmla="*/ 6583 h 10000"/>
              <a:gd name="connsiteX37" fmla="*/ 8078 w 10000"/>
              <a:gd name="connsiteY37" fmla="*/ 6426 h 10000"/>
              <a:gd name="connsiteX38" fmla="*/ 7939 w 10000"/>
              <a:gd name="connsiteY38" fmla="*/ 6755 h 10000"/>
              <a:gd name="connsiteX39" fmla="*/ 7854 w 10000"/>
              <a:gd name="connsiteY39" fmla="*/ 6755 h 10000"/>
              <a:gd name="connsiteX40" fmla="*/ 7645 w 10000"/>
              <a:gd name="connsiteY40" fmla="*/ 7241 h 10000"/>
              <a:gd name="connsiteX41" fmla="*/ 7603 w 10000"/>
              <a:gd name="connsiteY41" fmla="*/ 7085 h 10000"/>
              <a:gd name="connsiteX42" fmla="*/ 7635 w 10000"/>
              <a:gd name="connsiteY42" fmla="*/ 7398 h 10000"/>
              <a:gd name="connsiteX43" fmla="*/ 7533 w 10000"/>
              <a:gd name="connsiteY43" fmla="*/ 7398 h 10000"/>
              <a:gd name="connsiteX44" fmla="*/ 7453 w 10000"/>
              <a:gd name="connsiteY44" fmla="*/ 8088 h 10000"/>
              <a:gd name="connsiteX45" fmla="*/ 7330 w 10000"/>
              <a:gd name="connsiteY45" fmla="*/ 8292 h 10000"/>
              <a:gd name="connsiteX46" fmla="*/ 7368 w 10000"/>
              <a:gd name="connsiteY46" fmla="*/ 8542 h 10000"/>
              <a:gd name="connsiteX47" fmla="*/ 7341 w 10000"/>
              <a:gd name="connsiteY47" fmla="*/ 8699 h 10000"/>
              <a:gd name="connsiteX48" fmla="*/ 7261 w 10000"/>
              <a:gd name="connsiteY48" fmla="*/ 8589 h 10000"/>
              <a:gd name="connsiteX49" fmla="*/ 7192 w 10000"/>
              <a:gd name="connsiteY49" fmla="*/ 9154 h 10000"/>
              <a:gd name="connsiteX50" fmla="*/ 7160 w 10000"/>
              <a:gd name="connsiteY50" fmla="*/ 9154 h 10000"/>
              <a:gd name="connsiteX51" fmla="*/ 7149 w 10000"/>
              <a:gd name="connsiteY51" fmla="*/ 8903 h 10000"/>
              <a:gd name="connsiteX52" fmla="*/ 7122 w 10000"/>
              <a:gd name="connsiteY52" fmla="*/ 9075 h 10000"/>
              <a:gd name="connsiteX53" fmla="*/ 7090 w 10000"/>
              <a:gd name="connsiteY53" fmla="*/ 9310 h 10000"/>
              <a:gd name="connsiteX54" fmla="*/ 6887 w 10000"/>
              <a:gd name="connsiteY54" fmla="*/ 9310 h 10000"/>
              <a:gd name="connsiteX55" fmla="*/ 6845 w 10000"/>
              <a:gd name="connsiteY55" fmla="*/ 9796 h 10000"/>
              <a:gd name="connsiteX56" fmla="*/ 6818 w 10000"/>
              <a:gd name="connsiteY56" fmla="*/ 9389 h 10000"/>
              <a:gd name="connsiteX57" fmla="*/ 6620 w 10000"/>
              <a:gd name="connsiteY57" fmla="*/ 9592 h 10000"/>
              <a:gd name="connsiteX58" fmla="*/ 6385 w 10000"/>
              <a:gd name="connsiteY58" fmla="*/ 8903 h 10000"/>
              <a:gd name="connsiteX59" fmla="*/ 6385 w 10000"/>
              <a:gd name="connsiteY59" fmla="*/ 9028 h 10000"/>
              <a:gd name="connsiteX60" fmla="*/ 6428 w 10000"/>
              <a:gd name="connsiteY60" fmla="*/ 9154 h 10000"/>
              <a:gd name="connsiteX61" fmla="*/ 6273 w 10000"/>
              <a:gd name="connsiteY61" fmla="*/ 9357 h 10000"/>
              <a:gd name="connsiteX62" fmla="*/ 6316 w 10000"/>
              <a:gd name="connsiteY62" fmla="*/ 9436 h 10000"/>
              <a:gd name="connsiteX63" fmla="*/ 6193 w 10000"/>
              <a:gd name="connsiteY63" fmla="*/ 9592 h 10000"/>
              <a:gd name="connsiteX64" fmla="*/ 6097 w 10000"/>
              <a:gd name="connsiteY64" fmla="*/ 9185 h 10000"/>
              <a:gd name="connsiteX65" fmla="*/ 6054 w 10000"/>
              <a:gd name="connsiteY65" fmla="*/ 9185 h 10000"/>
              <a:gd name="connsiteX66" fmla="*/ 6054 w 10000"/>
              <a:gd name="connsiteY66" fmla="*/ 9483 h 10000"/>
              <a:gd name="connsiteX67" fmla="*/ 5804 w 10000"/>
              <a:gd name="connsiteY67" fmla="*/ 9483 h 10000"/>
              <a:gd name="connsiteX68" fmla="*/ 5900 w 10000"/>
              <a:gd name="connsiteY68" fmla="*/ 9843 h 10000"/>
              <a:gd name="connsiteX69" fmla="*/ 5889 w 10000"/>
              <a:gd name="connsiteY69" fmla="*/ 10000 h 10000"/>
              <a:gd name="connsiteX70" fmla="*/ 5419 w 10000"/>
              <a:gd name="connsiteY70" fmla="*/ 9843 h 10000"/>
              <a:gd name="connsiteX71" fmla="*/ 5350 w 10000"/>
              <a:gd name="connsiteY71" fmla="*/ 9436 h 10000"/>
              <a:gd name="connsiteX72" fmla="*/ 5222 w 10000"/>
              <a:gd name="connsiteY72" fmla="*/ 9718 h 10000"/>
              <a:gd name="connsiteX73" fmla="*/ 5179 w 10000"/>
              <a:gd name="connsiteY73" fmla="*/ 9592 h 10000"/>
              <a:gd name="connsiteX74" fmla="*/ 5195 w 10000"/>
              <a:gd name="connsiteY74" fmla="*/ 9279 h 10000"/>
              <a:gd name="connsiteX75" fmla="*/ 5099 w 10000"/>
              <a:gd name="connsiteY75" fmla="*/ 9639 h 10000"/>
              <a:gd name="connsiteX76" fmla="*/ 5056 w 10000"/>
              <a:gd name="connsiteY76" fmla="*/ 9592 h 10000"/>
              <a:gd name="connsiteX77" fmla="*/ 5003 w 10000"/>
              <a:gd name="connsiteY77" fmla="*/ 9154 h 10000"/>
              <a:gd name="connsiteX78" fmla="*/ 4987 w 10000"/>
              <a:gd name="connsiteY78" fmla="*/ 9154 h 10000"/>
              <a:gd name="connsiteX79" fmla="*/ 4987 w 10000"/>
              <a:gd name="connsiteY79" fmla="*/ 9357 h 10000"/>
              <a:gd name="connsiteX80" fmla="*/ 5029 w 10000"/>
              <a:gd name="connsiteY80" fmla="*/ 9436 h 10000"/>
              <a:gd name="connsiteX81" fmla="*/ 5013 w 10000"/>
              <a:gd name="connsiteY81" fmla="*/ 9436 h 10000"/>
              <a:gd name="connsiteX82" fmla="*/ 4958 w 10000"/>
              <a:gd name="connsiteY82" fmla="*/ 7887 h 10000"/>
              <a:gd name="connsiteX83" fmla="*/ 4870 w 10000"/>
              <a:gd name="connsiteY83" fmla="*/ 7584 h 10000"/>
              <a:gd name="connsiteX84" fmla="*/ 4917 w 10000"/>
              <a:gd name="connsiteY84" fmla="*/ 7813 h 10000"/>
              <a:gd name="connsiteX85" fmla="*/ 4597 w 10000"/>
              <a:gd name="connsiteY85" fmla="*/ 7786 h 10000"/>
              <a:gd name="connsiteX86" fmla="*/ 4677 w 10000"/>
              <a:gd name="connsiteY86" fmla="*/ 7599 h 10000"/>
              <a:gd name="connsiteX87" fmla="*/ 4592 w 10000"/>
              <a:gd name="connsiteY87" fmla="*/ 7560 h 10000"/>
              <a:gd name="connsiteX88" fmla="*/ 4497 w 10000"/>
              <a:gd name="connsiteY88" fmla="*/ 7583 h 10000"/>
              <a:gd name="connsiteX89" fmla="*/ 4359 w 10000"/>
              <a:gd name="connsiteY89" fmla="*/ 7747 h 10000"/>
              <a:gd name="connsiteX90" fmla="*/ 4337 w 10000"/>
              <a:gd name="connsiteY90" fmla="*/ 7605 h 10000"/>
              <a:gd name="connsiteX91" fmla="*/ 4345 w 10000"/>
              <a:gd name="connsiteY91" fmla="*/ 6785 h 10000"/>
              <a:gd name="connsiteX92" fmla="*/ 4122 w 10000"/>
              <a:gd name="connsiteY92" fmla="*/ 7501 h 10000"/>
              <a:gd name="connsiteX93" fmla="*/ 4058 w 10000"/>
              <a:gd name="connsiteY93" fmla="*/ 7032 h 10000"/>
              <a:gd name="connsiteX94" fmla="*/ 3954 w 10000"/>
              <a:gd name="connsiteY94" fmla="*/ 6947 h 10000"/>
              <a:gd name="connsiteX95" fmla="*/ 4044 w 10000"/>
              <a:gd name="connsiteY95" fmla="*/ 7470 h 10000"/>
              <a:gd name="connsiteX96" fmla="*/ 3833 w 10000"/>
              <a:gd name="connsiteY96" fmla="*/ 6875 h 10000"/>
              <a:gd name="connsiteX97" fmla="*/ 3719 w 10000"/>
              <a:gd name="connsiteY97" fmla="*/ 6954 h 10000"/>
              <a:gd name="connsiteX98" fmla="*/ 3750 w 10000"/>
              <a:gd name="connsiteY98" fmla="*/ 6250 h 10000"/>
              <a:gd name="connsiteX99" fmla="*/ 3631 w 10000"/>
              <a:gd name="connsiteY99" fmla="*/ 6348 h 10000"/>
              <a:gd name="connsiteX100" fmla="*/ 3615 w 10000"/>
              <a:gd name="connsiteY100" fmla="*/ 6348 h 10000"/>
              <a:gd name="connsiteX101" fmla="*/ 3465 w 10000"/>
              <a:gd name="connsiteY101" fmla="*/ 6379 h 10000"/>
              <a:gd name="connsiteX102" fmla="*/ 3406 w 10000"/>
              <a:gd name="connsiteY102" fmla="*/ 5893 h 10000"/>
              <a:gd name="connsiteX103" fmla="*/ 3198 w 10000"/>
              <a:gd name="connsiteY103" fmla="*/ 5815 h 10000"/>
              <a:gd name="connsiteX104" fmla="*/ 3091 w 10000"/>
              <a:gd name="connsiteY104" fmla="*/ 5862 h 10000"/>
              <a:gd name="connsiteX105" fmla="*/ 3006 w 10000"/>
              <a:gd name="connsiteY105" fmla="*/ 5533 h 10000"/>
              <a:gd name="connsiteX106" fmla="*/ 2990 w 10000"/>
              <a:gd name="connsiteY106" fmla="*/ 5533 h 10000"/>
              <a:gd name="connsiteX107" fmla="*/ 2936 w 10000"/>
              <a:gd name="connsiteY107" fmla="*/ 5972 h 10000"/>
              <a:gd name="connsiteX108" fmla="*/ 2910 w 10000"/>
              <a:gd name="connsiteY108" fmla="*/ 5940 h 10000"/>
              <a:gd name="connsiteX109" fmla="*/ 2851 w 10000"/>
              <a:gd name="connsiteY109" fmla="*/ 5204 h 10000"/>
              <a:gd name="connsiteX110" fmla="*/ 2840 w 10000"/>
              <a:gd name="connsiteY110" fmla="*/ 5204 h 10000"/>
              <a:gd name="connsiteX111" fmla="*/ 2840 w 10000"/>
              <a:gd name="connsiteY111" fmla="*/ 5408 h 10000"/>
              <a:gd name="connsiteX112" fmla="*/ 2798 w 10000"/>
              <a:gd name="connsiteY112" fmla="*/ 5282 h 10000"/>
              <a:gd name="connsiteX113" fmla="*/ 2814 w 10000"/>
              <a:gd name="connsiteY113" fmla="*/ 4796 h 10000"/>
              <a:gd name="connsiteX114" fmla="*/ 2563 w 10000"/>
              <a:gd name="connsiteY114" fmla="*/ 4671 h 10000"/>
              <a:gd name="connsiteX115" fmla="*/ 2440 w 10000"/>
              <a:gd name="connsiteY115" fmla="*/ 4922 h 10000"/>
              <a:gd name="connsiteX116" fmla="*/ 2023 w 10000"/>
              <a:gd name="connsiteY116" fmla="*/ 3574 h 10000"/>
              <a:gd name="connsiteX117" fmla="*/ 2034 w 10000"/>
              <a:gd name="connsiteY117" fmla="*/ 3777 h 10000"/>
              <a:gd name="connsiteX118" fmla="*/ 1815 w 10000"/>
              <a:gd name="connsiteY118" fmla="*/ 3668 h 10000"/>
              <a:gd name="connsiteX119" fmla="*/ 1815 w 10000"/>
              <a:gd name="connsiteY119" fmla="*/ 3542 h 10000"/>
              <a:gd name="connsiteX120" fmla="*/ 1842 w 10000"/>
              <a:gd name="connsiteY120" fmla="*/ 3166 h 10000"/>
              <a:gd name="connsiteX121" fmla="*/ 1773 w 10000"/>
              <a:gd name="connsiteY121" fmla="*/ 2931 h 10000"/>
              <a:gd name="connsiteX122" fmla="*/ 1580 w 10000"/>
              <a:gd name="connsiteY122" fmla="*/ 2727 h 10000"/>
              <a:gd name="connsiteX123" fmla="*/ 1468 w 10000"/>
              <a:gd name="connsiteY123" fmla="*/ 2884 h 10000"/>
              <a:gd name="connsiteX124" fmla="*/ 1468 w 10000"/>
              <a:gd name="connsiteY124" fmla="*/ 3495 h 10000"/>
              <a:gd name="connsiteX125" fmla="*/ 1442 w 10000"/>
              <a:gd name="connsiteY125" fmla="*/ 3542 h 10000"/>
              <a:gd name="connsiteX126" fmla="*/ 1383 w 10000"/>
              <a:gd name="connsiteY126" fmla="*/ 3542 h 10000"/>
              <a:gd name="connsiteX127" fmla="*/ 1233 w 10000"/>
              <a:gd name="connsiteY127" fmla="*/ 3088 h 10000"/>
              <a:gd name="connsiteX128" fmla="*/ 1095 w 10000"/>
              <a:gd name="connsiteY128" fmla="*/ 3871 h 10000"/>
              <a:gd name="connsiteX129" fmla="*/ 1041 w 10000"/>
              <a:gd name="connsiteY129" fmla="*/ 3824 h 10000"/>
              <a:gd name="connsiteX130" fmla="*/ 886 w 10000"/>
              <a:gd name="connsiteY130" fmla="*/ 2806 h 10000"/>
              <a:gd name="connsiteX131" fmla="*/ 721 w 10000"/>
              <a:gd name="connsiteY131" fmla="*/ 2524 h 10000"/>
              <a:gd name="connsiteX132" fmla="*/ 625 w 10000"/>
              <a:gd name="connsiteY132" fmla="*/ 2602 h 10000"/>
              <a:gd name="connsiteX133" fmla="*/ 651 w 10000"/>
              <a:gd name="connsiteY133" fmla="*/ 2241 h 10000"/>
              <a:gd name="connsiteX134" fmla="*/ 358 w 10000"/>
              <a:gd name="connsiteY134" fmla="*/ 2069 h 10000"/>
              <a:gd name="connsiteX135" fmla="*/ 416 w 10000"/>
              <a:gd name="connsiteY135" fmla="*/ 1865 h 10000"/>
              <a:gd name="connsiteX136" fmla="*/ 374 w 10000"/>
              <a:gd name="connsiteY136" fmla="*/ 1865 h 10000"/>
              <a:gd name="connsiteX137" fmla="*/ 251 w 10000"/>
              <a:gd name="connsiteY137" fmla="*/ 2069 h 10000"/>
              <a:gd name="connsiteX138" fmla="*/ 304 w 10000"/>
              <a:gd name="connsiteY138" fmla="*/ 1865 h 10000"/>
              <a:gd name="connsiteX139" fmla="*/ 320 w 10000"/>
              <a:gd name="connsiteY139" fmla="*/ 1787 h 10000"/>
              <a:gd name="connsiteX140" fmla="*/ 155 w 10000"/>
              <a:gd name="connsiteY140" fmla="*/ 1959 h 10000"/>
              <a:gd name="connsiteX141" fmla="*/ 155 w 10000"/>
              <a:gd name="connsiteY141" fmla="*/ 940 h 10000"/>
              <a:gd name="connsiteX142" fmla="*/ 43 w 10000"/>
              <a:gd name="connsiteY142" fmla="*/ 862 h 10000"/>
              <a:gd name="connsiteX143" fmla="*/ 0 w 10000"/>
              <a:gd name="connsiteY143" fmla="*/ 1066 h 10000"/>
              <a:gd name="connsiteX144" fmla="*/ 0 w 10000"/>
              <a:gd name="connsiteY144" fmla="*/ 0 h 10000"/>
              <a:gd name="connsiteX0" fmla="*/ 0 w 10000"/>
              <a:gd name="connsiteY0" fmla="*/ 0 h 10000"/>
              <a:gd name="connsiteX1" fmla="*/ 10000 w 10000"/>
              <a:gd name="connsiteY1" fmla="*/ 0 h 10000"/>
              <a:gd name="connsiteX2" fmla="*/ 10000 w 10000"/>
              <a:gd name="connsiteY2" fmla="*/ 5815 h 10000"/>
              <a:gd name="connsiteX3" fmla="*/ 9920 w 10000"/>
              <a:gd name="connsiteY3" fmla="*/ 5658 h 10000"/>
              <a:gd name="connsiteX4" fmla="*/ 9754 w 10000"/>
              <a:gd name="connsiteY4" fmla="*/ 6019 h 10000"/>
              <a:gd name="connsiteX5" fmla="*/ 9712 w 10000"/>
              <a:gd name="connsiteY5" fmla="*/ 6881 h 10000"/>
              <a:gd name="connsiteX6" fmla="*/ 9349 w 10000"/>
              <a:gd name="connsiteY6" fmla="*/ 7398 h 10000"/>
              <a:gd name="connsiteX7" fmla="*/ 9279 w 10000"/>
              <a:gd name="connsiteY7" fmla="*/ 7194 h 10000"/>
              <a:gd name="connsiteX8" fmla="*/ 9253 w 10000"/>
              <a:gd name="connsiteY8" fmla="*/ 7241 h 10000"/>
              <a:gd name="connsiteX9" fmla="*/ 9242 w 10000"/>
              <a:gd name="connsiteY9" fmla="*/ 7602 h 10000"/>
              <a:gd name="connsiteX10" fmla="*/ 9156 w 10000"/>
              <a:gd name="connsiteY10" fmla="*/ 7649 h 10000"/>
              <a:gd name="connsiteX11" fmla="*/ 9034 w 10000"/>
              <a:gd name="connsiteY11" fmla="*/ 7241 h 10000"/>
              <a:gd name="connsiteX12" fmla="*/ 9071 w 10000"/>
              <a:gd name="connsiteY12" fmla="*/ 7085 h 10000"/>
              <a:gd name="connsiteX13" fmla="*/ 9007 w 10000"/>
              <a:gd name="connsiteY13" fmla="*/ 6834 h 10000"/>
              <a:gd name="connsiteX14" fmla="*/ 8825 w 10000"/>
              <a:gd name="connsiteY14" fmla="*/ 7038 h 10000"/>
              <a:gd name="connsiteX15" fmla="*/ 8809 w 10000"/>
              <a:gd name="connsiteY15" fmla="*/ 6912 h 10000"/>
              <a:gd name="connsiteX16" fmla="*/ 8868 w 10000"/>
              <a:gd name="connsiteY16" fmla="*/ 6755 h 10000"/>
              <a:gd name="connsiteX17" fmla="*/ 8836 w 10000"/>
              <a:gd name="connsiteY17" fmla="*/ 6630 h 10000"/>
              <a:gd name="connsiteX18" fmla="*/ 8756 w 10000"/>
              <a:gd name="connsiteY18" fmla="*/ 6708 h 10000"/>
              <a:gd name="connsiteX19" fmla="*/ 8671 w 10000"/>
              <a:gd name="connsiteY19" fmla="*/ 6379 h 10000"/>
              <a:gd name="connsiteX20" fmla="*/ 8697 w 10000"/>
              <a:gd name="connsiteY20" fmla="*/ 6097 h 10000"/>
              <a:gd name="connsiteX21" fmla="*/ 8628 w 10000"/>
              <a:gd name="connsiteY21" fmla="*/ 6176 h 10000"/>
              <a:gd name="connsiteX22" fmla="*/ 8590 w 10000"/>
              <a:gd name="connsiteY22" fmla="*/ 6912 h 10000"/>
              <a:gd name="connsiteX23" fmla="*/ 8436 w 10000"/>
              <a:gd name="connsiteY23" fmla="*/ 6834 h 10000"/>
              <a:gd name="connsiteX24" fmla="*/ 8436 w 10000"/>
              <a:gd name="connsiteY24" fmla="*/ 6787 h 10000"/>
              <a:gd name="connsiteX25" fmla="*/ 8478 w 10000"/>
              <a:gd name="connsiteY25" fmla="*/ 6677 h 10000"/>
              <a:gd name="connsiteX26" fmla="*/ 8478 w 10000"/>
              <a:gd name="connsiteY26" fmla="*/ 6630 h 10000"/>
              <a:gd name="connsiteX27" fmla="*/ 8382 w 10000"/>
              <a:gd name="connsiteY27" fmla="*/ 6505 h 10000"/>
              <a:gd name="connsiteX28" fmla="*/ 8356 w 10000"/>
              <a:gd name="connsiteY28" fmla="*/ 6787 h 10000"/>
              <a:gd name="connsiteX29" fmla="*/ 8409 w 10000"/>
              <a:gd name="connsiteY29" fmla="*/ 7038 h 10000"/>
              <a:gd name="connsiteX30" fmla="*/ 8393 w 10000"/>
              <a:gd name="connsiteY30" fmla="*/ 7038 h 10000"/>
              <a:gd name="connsiteX31" fmla="*/ 8297 w 10000"/>
              <a:gd name="connsiteY31" fmla="*/ 6787 h 10000"/>
              <a:gd name="connsiteX32" fmla="*/ 8254 w 10000"/>
              <a:gd name="connsiteY32" fmla="*/ 6348 h 10000"/>
              <a:gd name="connsiteX33" fmla="*/ 8217 w 10000"/>
              <a:gd name="connsiteY33" fmla="*/ 6348 h 10000"/>
              <a:gd name="connsiteX34" fmla="*/ 8201 w 10000"/>
              <a:gd name="connsiteY34" fmla="*/ 6505 h 10000"/>
              <a:gd name="connsiteX35" fmla="*/ 8115 w 10000"/>
              <a:gd name="connsiteY35" fmla="*/ 6379 h 10000"/>
              <a:gd name="connsiteX36" fmla="*/ 8078 w 10000"/>
              <a:gd name="connsiteY36" fmla="*/ 6583 h 10000"/>
              <a:gd name="connsiteX37" fmla="*/ 8078 w 10000"/>
              <a:gd name="connsiteY37" fmla="*/ 6426 h 10000"/>
              <a:gd name="connsiteX38" fmla="*/ 7939 w 10000"/>
              <a:gd name="connsiteY38" fmla="*/ 6755 h 10000"/>
              <a:gd name="connsiteX39" fmla="*/ 7854 w 10000"/>
              <a:gd name="connsiteY39" fmla="*/ 6755 h 10000"/>
              <a:gd name="connsiteX40" fmla="*/ 7645 w 10000"/>
              <a:gd name="connsiteY40" fmla="*/ 7241 h 10000"/>
              <a:gd name="connsiteX41" fmla="*/ 7603 w 10000"/>
              <a:gd name="connsiteY41" fmla="*/ 7085 h 10000"/>
              <a:gd name="connsiteX42" fmla="*/ 7635 w 10000"/>
              <a:gd name="connsiteY42" fmla="*/ 7398 h 10000"/>
              <a:gd name="connsiteX43" fmla="*/ 7533 w 10000"/>
              <a:gd name="connsiteY43" fmla="*/ 7398 h 10000"/>
              <a:gd name="connsiteX44" fmla="*/ 7453 w 10000"/>
              <a:gd name="connsiteY44" fmla="*/ 8088 h 10000"/>
              <a:gd name="connsiteX45" fmla="*/ 7330 w 10000"/>
              <a:gd name="connsiteY45" fmla="*/ 8292 h 10000"/>
              <a:gd name="connsiteX46" fmla="*/ 7368 w 10000"/>
              <a:gd name="connsiteY46" fmla="*/ 8542 h 10000"/>
              <a:gd name="connsiteX47" fmla="*/ 7341 w 10000"/>
              <a:gd name="connsiteY47" fmla="*/ 8699 h 10000"/>
              <a:gd name="connsiteX48" fmla="*/ 7261 w 10000"/>
              <a:gd name="connsiteY48" fmla="*/ 8589 h 10000"/>
              <a:gd name="connsiteX49" fmla="*/ 7192 w 10000"/>
              <a:gd name="connsiteY49" fmla="*/ 9154 h 10000"/>
              <a:gd name="connsiteX50" fmla="*/ 7160 w 10000"/>
              <a:gd name="connsiteY50" fmla="*/ 9154 h 10000"/>
              <a:gd name="connsiteX51" fmla="*/ 7149 w 10000"/>
              <a:gd name="connsiteY51" fmla="*/ 8903 h 10000"/>
              <a:gd name="connsiteX52" fmla="*/ 7122 w 10000"/>
              <a:gd name="connsiteY52" fmla="*/ 9075 h 10000"/>
              <a:gd name="connsiteX53" fmla="*/ 7090 w 10000"/>
              <a:gd name="connsiteY53" fmla="*/ 9310 h 10000"/>
              <a:gd name="connsiteX54" fmla="*/ 6887 w 10000"/>
              <a:gd name="connsiteY54" fmla="*/ 9310 h 10000"/>
              <a:gd name="connsiteX55" fmla="*/ 6845 w 10000"/>
              <a:gd name="connsiteY55" fmla="*/ 9796 h 10000"/>
              <a:gd name="connsiteX56" fmla="*/ 6818 w 10000"/>
              <a:gd name="connsiteY56" fmla="*/ 9389 h 10000"/>
              <a:gd name="connsiteX57" fmla="*/ 6620 w 10000"/>
              <a:gd name="connsiteY57" fmla="*/ 9592 h 10000"/>
              <a:gd name="connsiteX58" fmla="*/ 6385 w 10000"/>
              <a:gd name="connsiteY58" fmla="*/ 8903 h 10000"/>
              <a:gd name="connsiteX59" fmla="*/ 6385 w 10000"/>
              <a:gd name="connsiteY59" fmla="*/ 9028 h 10000"/>
              <a:gd name="connsiteX60" fmla="*/ 6428 w 10000"/>
              <a:gd name="connsiteY60" fmla="*/ 9154 h 10000"/>
              <a:gd name="connsiteX61" fmla="*/ 6273 w 10000"/>
              <a:gd name="connsiteY61" fmla="*/ 9357 h 10000"/>
              <a:gd name="connsiteX62" fmla="*/ 6316 w 10000"/>
              <a:gd name="connsiteY62" fmla="*/ 9436 h 10000"/>
              <a:gd name="connsiteX63" fmla="*/ 6193 w 10000"/>
              <a:gd name="connsiteY63" fmla="*/ 9592 h 10000"/>
              <a:gd name="connsiteX64" fmla="*/ 6097 w 10000"/>
              <a:gd name="connsiteY64" fmla="*/ 9185 h 10000"/>
              <a:gd name="connsiteX65" fmla="*/ 6054 w 10000"/>
              <a:gd name="connsiteY65" fmla="*/ 9185 h 10000"/>
              <a:gd name="connsiteX66" fmla="*/ 6054 w 10000"/>
              <a:gd name="connsiteY66" fmla="*/ 9483 h 10000"/>
              <a:gd name="connsiteX67" fmla="*/ 5804 w 10000"/>
              <a:gd name="connsiteY67" fmla="*/ 9483 h 10000"/>
              <a:gd name="connsiteX68" fmla="*/ 5900 w 10000"/>
              <a:gd name="connsiteY68" fmla="*/ 9843 h 10000"/>
              <a:gd name="connsiteX69" fmla="*/ 5889 w 10000"/>
              <a:gd name="connsiteY69" fmla="*/ 10000 h 10000"/>
              <a:gd name="connsiteX70" fmla="*/ 5419 w 10000"/>
              <a:gd name="connsiteY70" fmla="*/ 9843 h 10000"/>
              <a:gd name="connsiteX71" fmla="*/ 5350 w 10000"/>
              <a:gd name="connsiteY71" fmla="*/ 9436 h 10000"/>
              <a:gd name="connsiteX72" fmla="*/ 5222 w 10000"/>
              <a:gd name="connsiteY72" fmla="*/ 9718 h 10000"/>
              <a:gd name="connsiteX73" fmla="*/ 5179 w 10000"/>
              <a:gd name="connsiteY73" fmla="*/ 9592 h 10000"/>
              <a:gd name="connsiteX74" fmla="*/ 5195 w 10000"/>
              <a:gd name="connsiteY74" fmla="*/ 9279 h 10000"/>
              <a:gd name="connsiteX75" fmla="*/ 5099 w 10000"/>
              <a:gd name="connsiteY75" fmla="*/ 9639 h 10000"/>
              <a:gd name="connsiteX76" fmla="*/ 5056 w 10000"/>
              <a:gd name="connsiteY76" fmla="*/ 9592 h 10000"/>
              <a:gd name="connsiteX77" fmla="*/ 5003 w 10000"/>
              <a:gd name="connsiteY77" fmla="*/ 9154 h 10000"/>
              <a:gd name="connsiteX78" fmla="*/ 4987 w 10000"/>
              <a:gd name="connsiteY78" fmla="*/ 9154 h 10000"/>
              <a:gd name="connsiteX79" fmla="*/ 4987 w 10000"/>
              <a:gd name="connsiteY79" fmla="*/ 9357 h 10000"/>
              <a:gd name="connsiteX80" fmla="*/ 5029 w 10000"/>
              <a:gd name="connsiteY80" fmla="*/ 9436 h 10000"/>
              <a:gd name="connsiteX81" fmla="*/ 5083 w 10000"/>
              <a:gd name="connsiteY81" fmla="*/ 8125 h 10000"/>
              <a:gd name="connsiteX82" fmla="*/ 4958 w 10000"/>
              <a:gd name="connsiteY82" fmla="*/ 7887 h 10000"/>
              <a:gd name="connsiteX83" fmla="*/ 4870 w 10000"/>
              <a:gd name="connsiteY83" fmla="*/ 7584 h 10000"/>
              <a:gd name="connsiteX84" fmla="*/ 4917 w 10000"/>
              <a:gd name="connsiteY84" fmla="*/ 7813 h 10000"/>
              <a:gd name="connsiteX85" fmla="*/ 4597 w 10000"/>
              <a:gd name="connsiteY85" fmla="*/ 7786 h 10000"/>
              <a:gd name="connsiteX86" fmla="*/ 4677 w 10000"/>
              <a:gd name="connsiteY86" fmla="*/ 7599 h 10000"/>
              <a:gd name="connsiteX87" fmla="*/ 4592 w 10000"/>
              <a:gd name="connsiteY87" fmla="*/ 7560 h 10000"/>
              <a:gd name="connsiteX88" fmla="*/ 4497 w 10000"/>
              <a:gd name="connsiteY88" fmla="*/ 7583 h 10000"/>
              <a:gd name="connsiteX89" fmla="*/ 4359 w 10000"/>
              <a:gd name="connsiteY89" fmla="*/ 7747 h 10000"/>
              <a:gd name="connsiteX90" fmla="*/ 4337 w 10000"/>
              <a:gd name="connsiteY90" fmla="*/ 7605 h 10000"/>
              <a:gd name="connsiteX91" fmla="*/ 4345 w 10000"/>
              <a:gd name="connsiteY91" fmla="*/ 6785 h 10000"/>
              <a:gd name="connsiteX92" fmla="*/ 4122 w 10000"/>
              <a:gd name="connsiteY92" fmla="*/ 7501 h 10000"/>
              <a:gd name="connsiteX93" fmla="*/ 4058 w 10000"/>
              <a:gd name="connsiteY93" fmla="*/ 7032 h 10000"/>
              <a:gd name="connsiteX94" fmla="*/ 3954 w 10000"/>
              <a:gd name="connsiteY94" fmla="*/ 6947 h 10000"/>
              <a:gd name="connsiteX95" fmla="*/ 4044 w 10000"/>
              <a:gd name="connsiteY95" fmla="*/ 7470 h 10000"/>
              <a:gd name="connsiteX96" fmla="*/ 3833 w 10000"/>
              <a:gd name="connsiteY96" fmla="*/ 6875 h 10000"/>
              <a:gd name="connsiteX97" fmla="*/ 3719 w 10000"/>
              <a:gd name="connsiteY97" fmla="*/ 6954 h 10000"/>
              <a:gd name="connsiteX98" fmla="*/ 3750 w 10000"/>
              <a:gd name="connsiteY98" fmla="*/ 6250 h 10000"/>
              <a:gd name="connsiteX99" fmla="*/ 3631 w 10000"/>
              <a:gd name="connsiteY99" fmla="*/ 6348 h 10000"/>
              <a:gd name="connsiteX100" fmla="*/ 3615 w 10000"/>
              <a:gd name="connsiteY100" fmla="*/ 6348 h 10000"/>
              <a:gd name="connsiteX101" fmla="*/ 3465 w 10000"/>
              <a:gd name="connsiteY101" fmla="*/ 6379 h 10000"/>
              <a:gd name="connsiteX102" fmla="*/ 3406 w 10000"/>
              <a:gd name="connsiteY102" fmla="*/ 5893 h 10000"/>
              <a:gd name="connsiteX103" fmla="*/ 3198 w 10000"/>
              <a:gd name="connsiteY103" fmla="*/ 5815 h 10000"/>
              <a:gd name="connsiteX104" fmla="*/ 3091 w 10000"/>
              <a:gd name="connsiteY104" fmla="*/ 5862 h 10000"/>
              <a:gd name="connsiteX105" fmla="*/ 3006 w 10000"/>
              <a:gd name="connsiteY105" fmla="*/ 5533 h 10000"/>
              <a:gd name="connsiteX106" fmla="*/ 2990 w 10000"/>
              <a:gd name="connsiteY106" fmla="*/ 5533 h 10000"/>
              <a:gd name="connsiteX107" fmla="*/ 2936 w 10000"/>
              <a:gd name="connsiteY107" fmla="*/ 5972 h 10000"/>
              <a:gd name="connsiteX108" fmla="*/ 2910 w 10000"/>
              <a:gd name="connsiteY108" fmla="*/ 5940 h 10000"/>
              <a:gd name="connsiteX109" fmla="*/ 2851 w 10000"/>
              <a:gd name="connsiteY109" fmla="*/ 5204 h 10000"/>
              <a:gd name="connsiteX110" fmla="*/ 2840 w 10000"/>
              <a:gd name="connsiteY110" fmla="*/ 5204 h 10000"/>
              <a:gd name="connsiteX111" fmla="*/ 2840 w 10000"/>
              <a:gd name="connsiteY111" fmla="*/ 5408 h 10000"/>
              <a:gd name="connsiteX112" fmla="*/ 2798 w 10000"/>
              <a:gd name="connsiteY112" fmla="*/ 5282 h 10000"/>
              <a:gd name="connsiteX113" fmla="*/ 2814 w 10000"/>
              <a:gd name="connsiteY113" fmla="*/ 4796 h 10000"/>
              <a:gd name="connsiteX114" fmla="*/ 2563 w 10000"/>
              <a:gd name="connsiteY114" fmla="*/ 4671 h 10000"/>
              <a:gd name="connsiteX115" fmla="*/ 2440 w 10000"/>
              <a:gd name="connsiteY115" fmla="*/ 4922 h 10000"/>
              <a:gd name="connsiteX116" fmla="*/ 2023 w 10000"/>
              <a:gd name="connsiteY116" fmla="*/ 3574 h 10000"/>
              <a:gd name="connsiteX117" fmla="*/ 2034 w 10000"/>
              <a:gd name="connsiteY117" fmla="*/ 3777 h 10000"/>
              <a:gd name="connsiteX118" fmla="*/ 1815 w 10000"/>
              <a:gd name="connsiteY118" fmla="*/ 3668 h 10000"/>
              <a:gd name="connsiteX119" fmla="*/ 1815 w 10000"/>
              <a:gd name="connsiteY119" fmla="*/ 3542 h 10000"/>
              <a:gd name="connsiteX120" fmla="*/ 1842 w 10000"/>
              <a:gd name="connsiteY120" fmla="*/ 3166 h 10000"/>
              <a:gd name="connsiteX121" fmla="*/ 1773 w 10000"/>
              <a:gd name="connsiteY121" fmla="*/ 2931 h 10000"/>
              <a:gd name="connsiteX122" fmla="*/ 1580 w 10000"/>
              <a:gd name="connsiteY122" fmla="*/ 2727 h 10000"/>
              <a:gd name="connsiteX123" fmla="*/ 1468 w 10000"/>
              <a:gd name="connsiteY123" fmla="*/ 2884 h 10000"/>
              <a:gd name="connsiteX124" fmla="*/ 1468 w 10000"/>
              <a:gd name="connsiteY124" fmla="*/ 3495 h 10000"/>
              <a:gd name="connsiteX125" fmla="*/ 1442 w 10000"/>
              <a:gd name="connsiteY125" fmla="*/ 3542 h 10000"/>
              <a:gd name="connsiteX126" fmla="*/ 1383 w 10000"/>
              <a:gd name="connsiteY126" fmla="*/ 3542 h 10000"/>
              <a:gd name="connsiteX127" fmla="*/ 1233 w 10000"/>
              <a:gd name="connsiteY127" fmla="*/ 3088 h 10000"/>
              <a:gd name="connsiteX128" fmla="*/ 1095 w 10000"/>
              <a:gd name="connsiteY128" fmla="*/ 3871 h 10000"/>
              <a:gd name="connsiteX129" fmla="*/ 1041 w 10000"/>
              <a:gd name="connsiteY129" fmla="*/ 3824 h 10000"/>
              <a:gd name="connsiteX130" fmla="*/ 886 w 10000"/>
              <a:gd name="connsiteY130" fmla="*/ 2806 h 10000"/>
              <a:gd name="connsiteX131" fmla="*/ 721 w 10000"/>
              <a:gd name="connsiteY131" fmla="*/ 2524 h 10000"/>
              <a:gd name="connsiteX132" fmla="*/ 625 w 10000"/>
              <a:gd name="connsiteY132" fmla="*/ 2602 h 10000"/>
              <a:gd name="connsiteX133" fmla="*/ 651 w 10000"/>
              <a:gd name="connsiteY133" fmla="*/ 2241 h 10000"/>
              <a:gd name="connsiteX134" fmla="*/ 358 w 10000"/>
              <a:gd name="connsiteY134" fmla="*/ 2069 h 10000"/>
              <a:gd name="connsiteX135" fmla="*/ 416 w 10000"/>
              <a:gd name="connsiteY135" fmla="*/ 1865 h 10000"/>
              <a:gd name="connsiteX136" fmla="*/ 374 w 10000"/>
              <a:gd name="connsiteY136" fmla="*/ 1865 h 10000"/>
              <a:gd name="connsiteX137" fmla="*/ 251 w 10000"/>
              <a:gd name="connsiteY137" fmla="*/ 2069 h 10000"/>
              <a:gd name="connsiteX138" fmla="*/ 304 w 10000"/>
              <a:gd name="connsiteY138" fmla="*/ 1865 h 10000"/>
              <a:gd name="connsiteX139" fmla="*/ 320 w 10000"/>
              <a:gd name="connsiteY139" fmla="*/ 1787 h 10000"/>
              <a:gd name="connsiteX140" fmla="*/ 155 w 10000"/>
              <a:gd name="connsiteY140" fmla="*/ 1959 h 10000"/>
              <a:gd name="connsiteX141" fmla="*/ 155 w 10000"/>
              <a:gd name="connsiteY141" fmla="*/ 940 h 10000"/>
              <a:gd name="connsiteX142" fmla="*/ 43 w 10000"/>
              <a:gd name="connsiteY142" fmla="*/ 862 h 10000"/>
              <a:gd name="connsiteX143" fmla="*/ 0 w 10000"/>
              <a:gd name="connsiteY143" fmla="*/ 1066 h 10000"/>
              <a:gd name="connsiteX144" fmla="*/ 0 w 10000"/>
              <a:gd name="connsiteY144" fmla="*/ 0 h 10000"/>
              <a:gd name="connsiteX0" fmla="*/ 0 w 10000"/>
              <a:gd name="connsiteY0" fmla="*/ 0 h 10000"/>
              <a:gd name="connsiteX1" fmla="*/ 10000 w 10000"/>
              <a:gd name="connsiteY1" fmla="*/ 0 h 10000"/>
              <a:gd name="connsiteX2" fmla="*/ 10000 w 10000"/>
              <a:gd name="connsiteY2" fmla="*/ 5815 h 10000"/>
              <a:gd name="connsiteX3" fmla="*/ 9920 w 10000"/>
              <a:gd name="connsiteY3" fmla="*/ 5658 h 10000"/>
              <a:gd name="connsiteX4" fmla="*/ 9754 w 10000"/>
              <a:gd name="connsiteY4" fmla="*/ 6019 h 10000"/>
              <a:gd name="connsiteX5" fmla="*/ 9712 w 10000"/>
              <a:gd name="connsiteY5" fmla="*/ 6881 h 10000"/>
              <a:gd name="connsiteX6" fmla="*/ 9349 w 10000"/>
              <a:gd name="connsiteY6" fmla="*/ 7398 h 10000"/>
              <a:gd name="connsiteX7" fmla="*/ 9279 w 10000"/>
              <a:gd name="connsiteY7" fmla="*/ 7194 h 10000"/>
              <a:gd name="connsiteX8" fmla="*/ 9253 w 10000"/>
              <a:gd name="connsiteY8" fmla="*/ 7241 h 10000"/>
              <a:gd name="connsiteX9" fmla="*/ 9242 w 10000"/>
              <a:gd name="connsiteY9" fmla="*/ 7602 h 10000"/>
              <a:gd name="connsiteX10" fmla="*/ 9156 w 10000"/>
              <a:gd name="connsiteY10" fmla="*/ 7649 h 10000"/>
              <a:gd name="connsiteX11" fmla="*/ 9034 w 10000"/>
              <a:gd name="connsiteY11" fmla="*/ 7241 h 10000"/>
              <a:gd name="connsiteX12" fmla="*/ 9071 w 10000"/>
              <a:gd name="connsiteY12" fmla="*/ 7085 h 10000"/>
              <a:gd name="connsiteX13" fmla="*/ 9007 w 10000"/>
              <a:gd name="connsiteY13" fmla="*/ 6834 h 10000"/>
              <a:gd name="connsiteX14" fmla="*/ 8825 w 10000"/>
              <a:gd name="connsiteY14" fmla="*/ 7038 h 10000"/>
              <a:gd name="connsiteX15" fmla="*/ 8809 w 10000"/>
              <a:gd name="connsiteY15" fmla="*/ 6912 h 10000"/>
              <a:gd name="connsiteX16" fmla="*/ 8868 w 10000"/>
              <a:gd name="connsiteY16" fmla="*/ 6755 h 10000"/>
              <a:gd name="connsiteX17" fmla="*/ 8836 w 10000"/>
              <a:gd name="connsiteY17" fmla="*/ 6630 h 10000"/>
              <a:gd name="connsiteX18" fmla="*/ 8756 w 10000"/>
              <a:gd name="connsiteY18" fmla="*/ 6708 h 10000"/>
              <a:gd name="connsiteX19" fmla="*/ 8671 w 10000"/>
              <a:gd name="connsiteY19" fmla="*/ 6379 h 10000"/>
              <a:gd name="connsiteX20" fmla="*/ 8697 w 10000"/>
              <a:gd name="connsiteY20" fmla="*/ 6097 h 10000"/>
              <a:gd name="connsiteX21" fmla="*/ 8628 w 10000"/>
              <a:gd name="connsiteY21" fmla="*/ 6176 h 10000"/>
              <a:gd name="connsiteX22" fmla="*/ 8590 w 10000"/>
              <a:gd name="connsiteY22" fmla="*/ 6912 h 10000"/>
              <a:gd name="connsiteX23" fmla="*/ 8436 w 10000"/>
              <a:gd name="connsiteY23" fmla="*/ 6834 h 10000"/>
              <a:gd name="connsiteX24" fmla="*/ 8436 w 10000"/>
              <a:gd name="connsiteY24" fmla="*/ 6787 h 10000"/>
              <a:gd name="connsiteX25" fmla="*/ 8478 w 10000"/>
              <a:gd name="connsiteY25" fmla="*/ 6677 h 10000"/>
              <a:gd name="connsiteX26" fmla="*/ 8478 w 10000"/>
              <a:gd name="connsiteY26" fmla="*/ 6630 h 10000"/>
              <a:gd name="connsiteX27" fmla="*/ 8382 w 10000"/>
              <a:gd name="connsiteY27" fmla="*/ 6505 h 10000"/>
              <a:gd name="connsiteX28" fmla="*/ 8356 w 10000"/>
              <a:gd name="connsiteY28" fmla="*/ 6787 h 10000"/>
              <a:gd name="connsiteX29" fmla="*/ 8409 w 10000"/>
              <a:gd name="connsiteY29" fmla="*/ 7038 h 10000"/>
              <a:gd name="connsiteX30" fmla="*/ 8393 w 10000"/>
              <a:gd name="connsiteY30" fmla="*/ 7038 h 10000"/>
              <a:gd name="connsiteX31" fmla="*/ 8297 w 10000"/>
              <a:gd name="connsiteY31" fmla="*/ 6787 h 10000"/>
              <a:gd name="connsiteX32" fmla="*/ 8254 w 10000"/>
              <a:gd name="connsiteY32" fmla="*/ 6348 h 10000"/>
              <a:gd name="connsiteX33" fmla="*/ 8217 w 10000"/>
              <a:gd name="connsiteY33" fmla="*/ 6348 h 10000"/>
              <a:gd name="connsiteX34" fmla="*/ 8201 w 10000"/>
              <a:gd name="connsiteY34" fmla="*/ 6505 h 10000"/>
              <a:gd name="connsiteX35" fmla="*/ 8115 w 10000"/>
              <a:gd name="connsiteY35" fmla="*/ 6379 h 10000"/>
              <a:gd name="connsiteX36" fmla="*/ 8078 w 10000"/>
              <a:gd name="connsiteY36" fmla="*/ 6583 h 10000"/>
              <a:gd name="connsiteX37" fmla="*/ 8078 w 10000"/>
              <a:gd name="connsiteY37" fmla="*/ 6426 h 10000"/>
              <a:gd name="connsiteX38" fmla="*/ 7939 w 10000"/>
              <a:gd name="connsiteY38" fmla="*/ 6755 h 10000"/>
              <a:gd name="connsiteX39" fmla="*/ 7854 w 10000"/>
              <a:gd name="connsiteY39" fmla="*/ 6755 h 10000"/>
              <a:gd name="connsiteX40" fmla="*/ 7645 w 10000"/>
              <a:gd name="connsiteY40" fmla="*/ 7241 h 10000"/>
              <a:gd name="connsiteX41" fmla="*/ 7603 w 10000"/>
              <a:gd name="connsiteY41" fmla="*/ 7085 h 10000"/>
              <a:gd name="connsiteX42" fmla="*/ 7635 w 10000"/>
              <a:gd name="connsiteY42" fmla="*/ 7398 h 10000"/>
              <a:gd name="connsiteX43" fmla="*/ 7533 w 10000"/>
              <a:gd name="connsiteY43" fmla="*/ 7398 h 10000"/>
              <a:gd name="connsiteX44" fmla="*/ 7453 w 10000"/>
              <a:gd name="connsiteY44" fmla="*/ 8088 h 10000"/>
              <a:gd name="connsiteX45" fmla="*/ 7330 w 10000"/>
              <a:gd name="connsiteY45" fmla="*/ 8292 h 10000"/>
              <a:gd name="connsiteX46" fmla="*/ 7368 w 10000"/>
              <a:gd name="connsiteY46" fmla="*/ 8542 h 10000"/>
              <a:gd name="connsiteX47" fmla="*/ 7341 w 10000"/>
              <a:gd name="connsiteY47" fmla="*/ 8699 h 10000"/>
              <a:gd name="connsiteX48" fmla="*/ 7261 w 10000"/>
              <a:gd name="connsiteY48" fmla="*/ 8589 h 10000"/>
              <a:gd name="connsiteX49" fmla="*/ 7192 w 10000"/>
              <a:gd name="connsiteY49" fmla="*/ 9154 h 10000"/>
              <a:gd name="connsiteX50" fmla="*/ 7160 w 10000"/>
              <a:gd name="connsiteY50" fmla="*/ 9154 h 10000"/>
              <a:gd name="connsiteX51" fmla="*/ 7149 w 10000"/>
              <a:gd name="connsiteY51" fmla="*/ 8903 h 10000"/>
              <a:gd name="connsiteX52" fmla="*/ 7122 w 10000"/>
              <a:gd name="connsiteY52" fmla="*/ 9075 h 10000"/>
              <a:gd name="connsiteX53" fmla="*/ 7090 w 10000"/>
              <a:gd name="connsiteY53" fmla="*/ 9310 h 10000"/>
              <a:gd name="connsiteX54" fmla="*/ 6887 w 10000"/>
              <a:gd name="connsiteY54" fmla="*/ 9310 h 10000"/>
              <a:gd name="connsiteX55" fmla="*/ 6845 w 10000"/>
              <a:gd name="connsiteY55" fmla="*/ 9796 h 10000"/>
              <a:gd name="connsiteX56" fmla="*/ 6818 w 10000"/>
              <a:gd name="connsiteY56" fmla="*/ 9389 h 10000"/>
              <a:gd name="connsiteX57" fmla="*/ 6620 w 10000"/>
              <a:gd name="connsiteY57" fmla="*/ 9592 h 10000"/>
              <a:gd name="connsiteX58" fmla="*/ 6385 w 10000"/>
              <a:gd name="connsiteY58" fmla="*/ 8903 h 10000"/>
              <a:gd name="connsiteX59" fmla="*/ 6385 w 10000"/>
              <a:gd name="connsiteY59" fmla="*/ 9028 h 10000"/>
              <a:gd name="connsiteX60" fmla="*/ 6428 w 10000"/>
              <a:gd name="connsiteY60" fmla="*/ 9154 h 10000"/>
              <a:gd name="connsiteX61" fmla="*/ 6273 w 10000"/>
              <a:gd name="connsiteY61" fmla="*/ 9357 h 10000"/>
              <a:gd name="connsiteX62" fmla="*/ 6316 w 10000"/>
              <a:gd name="connsiteY62" fmla="*/ 9436 h 10000"/>
              <a:gd name="connsiteX63" fmla="*/ 6193 w 10000"/>
              <a:gd name="connsiteY63" fmla="*/ 9592 h 10000"/>
              <a:gd name="connsiteX64" fmla="*/ 6097 w 10000"/>
              <a:gd name="connsiteY64" fmla="*/ 9185 h 10000"/>
              <a:gd name="connsiteX65" fmla="*/ 6054 w 10000"/>
              <a:gd name="connsiteY65" fmla="*/ 9185 h 10000"/>
              <a:gd name="connsiteX66" fmla="*/ 6054 w 10000"/>
              <a:gd name="connsiteY66" fmla="*/ 9483 h 10000"/>
              <a:gd name="connsiteX67" fmla="*/ 5804 w 10000"/>
              <a:gd name="connsiteY67" fmla="*/ 9483 h 10000"/>
              <a:gd name="connsiteX68" fmla="*/ 5900 w 10000"/>
              <a:gd name="connsiteY68" fmla="*/ 9843 h 10000"/>
              <a:gd name="connsiteX69" fmla="*/ 5889 w 10000"/>
              <a:gd name="connsiteY69" fmla="*/ 10000 h 10000"/>
              <a:gd name="connsiteX70" fmla="*/ 5419 w 10000"/>
              <a:gd name="connsiteY70" fmla="*/ 9843 h 10000"/>
              <a:gd name="connsiteX71" fmla="*/ 5350 w 10000"/>
              <a:gd name="connsiteY71" fmla="*/ 9436 h 10000"/>
              <a:gd name="connsiteX72" fmla="*/ 5222 w 10000"/>
              <a:gd name="connsiteY72" fmla="*/ 9718 h 10000"/>
              <a:gd name="connsiteX73" fmla="*/ 5179 w 10000"/>
              <a:gd name="connsiteY73" fmla="*/ 9592 h 10000"/>
              <a:gd name="connsiteX74" fmla="*/ 5195 w 10000"/>
              <a:gd name="connsiteY74" fmla="*/ 9279 h 10000"/>
              <a:gd name="connsiteX75" fmla="*/ 5099 w 10000"/>
              <a:gd name="connsiteY75" fmla="*/ 9639 h 10000"/>
              <a:gd name="connsiteX76" fmla="*/ 5056 w 10000"/>
              <a:gd name="connsiteY76" fmla="*/ 9592 h 10000"/>
              <a:gd name="connsiteX77" fmla="*/ 5003 w 10000"/>
              <a:gd name="connsiteY77" fmla="*/ 9154 h 10000"/>
              <a:gd name="connsiteX78" fmla="*/ 4987 w 10000"/>
              <a:gd name="connsiteY78" fmla="*/ 9154 h 10000"/>
              <a:gd name="connsiteX79" fmla="*/ 5083 w 10000"/>
              <a:gd name="connsiteY79" fmla="*/ 7813 h 10000"/>
              <a:gd name="connsiteX80" fmla="*/ 5029 w 10000"/>
              <a:gd name="connsiteY80" fmla="*/ 9436 h 10000"/>
              <a:gd name="connsiteX81" fmla="*/ 5083 w 10000"/>
              <a:gd name="connsiteY81" fmla="*/ 8125 h 10000"/>
              <a:gd name="connsiteX82" fmla="*/ 4958 w 10000"/>
              <a:gd name="connsiteY82" fmla="*/ 7887 h 10000"/>
              <a:gd name="connsiteX83" fmla="*/ 4870 w 10000"/>
              <a:gd name="connsiteY83" fmla="*/ 7584 h 10000"/>
              <a:gd name="connsiteX84" fmla="*/ 4917 w 10000"/>
              <a:gd name="connsiteY84" fmla="*/ 7813 h 10000"/>
              <a:gd name="connsiteX85" fmla="*/ 4597 w 10000"/>
              <a:gd name="connsiteY85" fmla="*/ 7786 h 10000"/>
              <a:gd name="connsiteX86" fmla="*/ 4677 w 10000"/>
              <a:gd name="connsiteY86" fmla="*/ 7599 h 10000"/>
              <a:gd name="connsiteX87" fmla="*/ 4592 w 10000"/>
              <a:gd name="connsiteY87" fmla="*/ 7560 h 10000"/>
              <a:gd name="connsiteX88" fmla="*/ 4497 w 10000"/>
              <a:gd name="connsiteY88" fmla="*/ 7583 h 10000"/>
              <a:gd name="connsiteX89" fmla="*/ 4359 w 10000"/>
              <a:gd name="connsiteY89" fmla="*/ 7747 h 10000"/>
              <a:gd name="connsiteX90" fmla="*/ 4337 w 10000"/>
              <a:gd name="connsiteY90" fmla="*/ 7605 h 10000"/>
              <a:gd name="connsiteX91" fmla="*/ 4345 w 10000"/>
              <a:gd name="connsiteY91" fmla="*/ 6785 h 10000"/>
              <a:gd name="connsiteX92" fmla="*/ 4122 w 10000"/>
              <a:gd name="connsiteY92" fmla="*/ 7501 h 10000"/>
              <a:gd name="connsiteX93" fmla="*/ 4058 w 10000"/>
              <a:gd name="connsiteY93" fmla="*/ 7032 h 10000"/>
              <a:gd name="connsiteX94" fmla="*/ 3954 w 10000"/>
              <a:gd name="connsiteY94" fmla="*/ 6947 h 10000"/>
              <a:gd name="connsiteX95" fmla="*/ 4044 w 10000"/>
              <a:gd name="connsiteY95" fmla="*/ 7470 h 10000"/>
              <a:gd name="connsiteX96" fmla="*/ 3833 w 10000"/>
              <a:gd name="connsiteY96" fmla="*/ 6875 h 10000"/>
              <a:gd name="connsiteX97" fmla="*/ 3719 w 10000"/>
              <a:gd name="connsiteY97" fmla="*/ 6954 h 10000"/>
              <a:gd name="connsiteX98" fmla="*/ 3750 w 10000"/>
              <a:gd name="connsiteY98" fmla="*/ 6250 h 10000"/>
              <a:gd name="connsiteX99" fmla="*/ 3631 w 10000"/>
              <a:gd name="connsiteY99" fmla="*/ 6348 h 10000"/>
              <a:gd name="connsiteX100" fmla="*/ 3615 w 10000"/>
              <a:gd name="connsiteY100" fmla="*/ 6348 h 10000"/>
              <a:gd name="connsiteX101" fmla="*/ 3465 w 10000"/>
              <a:gd name="connsiteY101" fmla="*/ 6379 h 10000"/>
              <a:gd name="connsiteX102" fmla="*/ 3406 w 10000"/>
              <a:gd name="connsiteY102" fmla="*/ 5893 h 10000"/>
              <a:gd name="connsiteX103" fmla="*/ 3198 w 10000"/>
              <a:gd name="connsiteY103" fmla="*/ 5815 h 10000"/>
              <a:gd name="connsiteX104" fmla="*/ 3091 w 10000"/>
              <a:gd name="connsiteY104" fmla="*/ 5862 h 10000"/>
              <a:gd name="connsiteX105" fmla="*/ 3006 w 10000"/>
              <a:gd name="connsiteY105" fmla="*/ 5533 h 10000"/>
              <a:gd name="connsiteX106" fmla="*/ 2990 w 10000"/>
              <a:gd name="connsiteY106" fmla="*/ 5533 h 10000"/>
              <a:gd name="connsiteX107" fmla="*/ 2936 w 10000"/>
              <a:gd name="connsiteY107" fmla="*/ 5972 h 10000"/>
              <a:gd name="connsiteX108" fmla="*/ 2910 w 10000"/>
              <a:gd name="connsiteY108" fmla="*/ 5940 h 10000"/>
              <a:gd name="connsiteX109" fmla="*/ 2851 w 10000"/>
              <a:gd name="connsiteY109" fmla="*/ 5204 h 10000"/>
              <a:gd name="connsiteX110" fmla="*/ 2840 w 10000"/>
              <a:gd name="connsiteY110" fmla="*/ 5204 h 10000"/>
              <a:gd name="connsiteX111" fmla="*/ 2840 w 10000"/>
              <a:gd name="connsiteY111" fmla="*/ 5408 h 10000"/>
              <a:gd name="connsiteX112" fmla="*/ 2798 w 10000"/>
              <a:gd name="connsiteY112" fmla="*/ 5282 h 10000"/>
              <a:gd name="connsiteX113" fmla="*/ 2814 w 10000"/>
              <a:gd name="connsiteY113" fmla="*/ 4796 h 10000"/>
              <a:gd name="connsiteX114" fmla="*/ 2563 w 10000"/>
              <a:gd name="connsiteY114" fmla="*/ 4671 h 10000"/>
              <a:gd name="connsiteX115" fmla="*/ 2440 w 10000"/>
              <a:gd name="connsiteY115" fmla="*/ 4922 h 10000"/>
              <a:gd name="connsiteX116" fmla="*/ 2023 w 10000"/>
              <a:gd name="connsiteY116" fmla="*/ 3574 h 10000"/>
              <a:gd name="connsiteX117" fmla="*/ 2034 w 10000"/>
              <a:gd name="connsiteY117" fmla="*/ 3777 h 10000"/>
              <a:gd name="connsiteX118" fmla="*/ 1815 w 10000"/>
              <a:gd name="connsiteY118" fmla="*/ 3668 h 10000"/>
              <a:gd name="connsiteX119" fmla="*/ 1815 w 10000"/>
              <a:gd name="connsiteY119" fmla="*/ 3542 h 10000"/>
              <a:gd name="connsiteX120" fmla="*/ 1842 w 10000"/>
              <a:gd name="connsiteY120" fmla="*/ 3166 h 10000"/>
              <a:gd name="connsiteX121" fmla="*/ 1773 w 10000"/>
              <a:gd name="connsiteY121" fmla="*/ 2931 h 10000"/>
              <a:gd name="connsiteX122" fmla="*/ 1580 w 10000"/>
              <a:gd name="connsiteY122" fmla="*/ 2727 h 10000"/>
              <a:gd name="connsiteX123" fmla="*/ 1468 w 10000"/>
              <a:gd name="connsiteY123" fmla="*/ 2884 h 10000"/>
              <a:gd name="connsiteX124" fmla="*/ 1468 w 10000"/>
              <a:gd name="connsiteY124" fmla="*/ 3495 h 10000"/>
              <a:gd name="connsiteX125" fmla="*/ 1442 w 10000"/>
              <a:gd name="connsiteY125" fmla="*/ 3542 h 10000"/>
              <a:gd name="connsiteX126" fmla="*/ 1383 w 10000"/>
              <a:gd name="connsiteY126" fmla="*/ 3542 h 10000"/>
              <a:gd name="connsiteX127" fmla="*/ 1233 w 10000"/>
              <a:gd name="connsiteY127" fmla="*/ 3088 h 10000"/>
              <a:gd name="connsiteX128" fmla="*/ 1095 w 10000"/>
              <a:gd name="connsiteY128" fmla="*/ 3871 h 10000"/>
              <a:gd name="connsiteX129" fmla="*/ 1041 w 10000"/>
              <a:gd name="connsiteY129" fmla="*/ 3824 h 10000"/>
              <a:gd name="connsiteX130" fmla="*/ 886 w 10000"/>
              <a:gd name="connsiteY130" fmla="*/ 2806 h 10000"/>
              <a:gd name="connsiteX131" fmla="*/ 721 w 10000"/>
              <a:gd name="connsiteY131" fmla="*/ 2524 h 10000"/>
              <a:gd name="connsiteX132" fmla="*/ 625 w 10000"/>
              <a:gd name="connsiteY132" fmla="*/ 2602 h 10000"/>
              <a:gd name="connsiteX133" fmla="*/ 651 w 10000"/>
              <a:gd name="connsiteY133" fmla="*/ 2241 h 10000"/>
              <a:gd name="connsiteX134" fmla="*/ 358 w 10000"/>
              <a:gd name="connsiteY134" fmla="*/ 2069 h 10000"/>
              <a:gd name="connsiteX135" fmla="*/ 416 w 10000"/>
              <a:gd name="connsiteY135" fmla="*/ 1865 h 10000"/>
              <a:gd name="connsiteX136" fmla="*/ 374 w 10000"/>
              <a:gd name="connsiteY136" fmla="*/ 1865 h 10000"/>
              <a:gd name="connsiteX137" fmla="*/ 251 w 10000"/>
              <a:gd name="connsiteY137" fmla="*/ 2069 h 10000"/>
              <a:gd name="connsiteX138" fmla="*/ 304 w 10000"/>
              <a:gd name="connsiteY138" fmla="*/ 1865 h 10000"/>
              <a:gd name="connsiteX139" fmla="*/ 320 w 10000"/>
              <a:gd name="connsiteY139" fmla="*/ 1787 h 10000"/>
              <a:gd name="connsiteX140" fmla="*/ 155 w 10000"/>
              <a:gd name="connsiteY140" fmla="*/ 1959 h 10000"/>
              <a:gd name="connsiteX141" fmla="*/ 155 w 10000"/>
              <a:gd name="connsiteY141" fmla="*/ 940 h 10000"/>
              <a:gd name="connsiteX142" fmla="*/ 43 w 10000"/>
              <a:gd name="connsiteY142" fmla="*/ 862 h 10000"/>
              <a:gd name="connsiteX143" fmla="*/ 0 w 10000"/>
              <a:gd name="connsiteY143" fmla="*/ 1066 h 10000"/>
              <a:gd name="connsiteX144" fmla="*/ 0 w 10000"/>
              <a:gd name="connsiteY144" fmla="*/ 0 h 10000"/>
              <a:gd name="connsiteX0" fmla="*/ 0 w 10000"/>
              <a:gd name="connsiteY0" fmla="*/ 0 h 10000"/>
              <a:gd name="connsiteX1" fmla="*/ 10000 w 10000"/>
              <a:gd name="connsiteY1" fmla="*/ 0 h 10000"/>
              <a:gd name="connsiteX2" fmla="*/ 10000 w 10000"/>
              <a:gd name="connsiteY2" fmla="*/ 5815 h 10000"/>
              <a:gd name="connsiteX3" fmla="*/ 9920 w 10000"/>
              <a:gd name="connsiteY3" fmla="*/ 5658 h 10000"/>
              <a:gd name="connsiteX4" fmla="*/ 9754 w 10000"/>
              <a:gd name="connsiteY4" fmla="*/ 6019 h 10000"/>
              <a:gd name="connsiteX5" fmla="*/ 9712 w 10000"/>
              <a:gd name="connsiteY5" fmla="*/ 6881 h 10000"/>
              <a:gd name="connsiteX6" fmla="*/ 9349 w 10000"/>
              <a:gd name="connsiteY6" fmla="*/ 7398 h 10000"/>
              <a:gd name="connsiteX7" fmla="*/ 9279 w 10000"/>
              <a:gd name="connsiteY7" fmla="*/ 7194 h 10000"/>
              <a:gd name="connsiteX8" fmla="*/ 9253 w 10000"/>
              <a:gd name="connsiteY8" fmla="*/ 7241 h 10000"/>
              <a:gd name="connsiteX9" fmla="*/ 9242 w 10000"/>
              <a:gd name="connsiteY9" fmla="*/ 7602 h 10000"/>
              <a:gd name="connsiteX10" fmla="*/ 9156 w 10000"/>
              <a:gd name="connsiteY10" fmla="*/ 7649 h 10000"/>
              <a:gd name="connsiteX11" fmla="*/ 9034 w 10000"/>
              <a:gd name="connsiteY11" fmla="*/ 7241 h 10000"/>
              <a:gd name="connsiteX12" fmla="*/ 9071 w 10000"/>
              <a:gd name="connsiteY12" fmla="*/ 7085 h 10000"/>
              <a:gd name="connsiteX13" fmla="*/ 9007 w 10000"/>
              <a:gd name="connsiteY13" fmla="*/ 6834 h 10000"/>
              <a:gd name="connsiteX14" fmla="*/ 8825 w 10000"/>
              <a:gd name="connsiteY14" fmla="*/ 7038 h 10000"/>
              <a:gd name="connsiteX15" fmla="*/ 8809 w 10000"/>
              <a:gd name="connsiteY15" fmla="*/ 6912 h 10000"/>
              <a:gd name="connsiteX16" fmla="*/ 8868 w 10000"/>
              <a:gd name="connsiteY16" fmla="*/ 6755 h 10000"/>
              <a:gd name="connsiteX17" fmla="*/ 8836 w 10000"/>
              <a:gd name="connsiteY17" fmla="*/ 6630 h 10000"/>
              <a:gd name="connsiteX18" fmla="*/ 8756 w 10000"/>
              <a:gd name="connsiteY18" fmla="*/ 6708 h 10000"/>
              <a:gd name="connsiteX19" fmla="*/ 8671 w 10000"/>
              <a:gd name="connsiteY19" fmla="*/ 6379 h 10000"/>
              <a:gd name="connsiteX20" fmla="*/ 8697 w 10000"/>
              <a:gd name="connsiteY20" fmla="*/ 6097 h 10000"/>
              <a:gd name="connsiteX21" fmla="*/ 8628 w 10000"/>
              <a:gd name="connsiteY21" fmla="*/ 6176 h 10000"/>
              <a:gd name="connsiteX22" fmla="*/ 8590 w 10000"/>
              <a:gd name="connsiteY22" fmla="*/ 6912 h 10000"/>
              <a:gd name="connsiteX23" fmla="*/ 8436 w 10000"/>
              <a:gd name="connsiteY23" fmla="*/ 6834 h 10000"/>
              <a:gd name="connsiteX24" fmla="*/ 8436 w 10000"/>
              <a:gd name="connsiteY24" fmla="*/ 6787 h 10000"/>
              <a:gd name="connsiteX25" fmla="*/ 8478 w 10000"/>
              <a:gd name="connsiteY25" fmla="*/ 6677 h 10000"/>
              <a:gd name="connsiteX26" fmla="*/ 8478 w 10000"/>
              <a:gd name="connsiteY26" fmla="*/ 6630 h 10000"/>
              <a:gd name="connsiteX27" fmla="*/ 8382 w 10000"/>
              <a:gd name="connsiteY27" fmla="*/ 6505 h 10000"/>
              <a:gd name="connsiteX28" fmla="*/ 8356 w 10000"/>
              <a:gd name="connsiteY28" fmla="*/ 6787 h 10000"/>
              <a:gd name="connsiteX29" fmla="*/ 8409 w 10000"/>
              <a:gd name="connsiteY29" fmla="*/ 7038 h 10000"/>
              <a:gd name="connsiteX30" fmla="*/ 8393 w 10000"/>
              <a:gd name="connsiteY30" fmla="*/ 7038 h 10000"/>
              <a:gd name="connsiteX31" fmla="*/ 8297 w 10000"/>
              <a:gd name="connsiteY31" fmla="*/ 6787 h 10000"/>
              <a:gd name="connsiteX32" fmla="*/ 8254 w 10000"/>
              <a:gd name="connsiteY32" fmla="*/ 6348 h 10000"/>
              <a:gd name="connsiteX33" fmla="*/ 8217 w 10000"/>
              <a:gd name="connsiteY33" fmla="*/ 6348 h 10000"/>
              <a:gd name="connsiteX34" fmla="*/ 8201 w 10000"/>
              <a:gd name="connsiteY34" fmla="*/ 6505 h 10000"/>
              <a:gd name="connsiteX35" fmla="*/ 8115 w 10000"/>
              <a:gd name="connsiteY35" fmla="*/ 6379 h 10000"/>
              <a:gd name="connsiteX36" fmla="*/ 8078 w 10000"/>
              <a:gd name="connsiteY36" fmla="*/ 6583 h 10000"/>
              <a:gd name="connsiteX37" fmla="*/ 8078 w 10000"/>
              <a:gd name="connsiteY37" fmla="*/ 6426 h 10000"/>
              <a:gd name="connsiteX38" fmla="*/ 7939 w 10000"/>
              <a:gd name="connsiteY38" fmla="*/ 6755 h 10000"/>
              <a:gd name="connsiteX39" fmla="*/ 7854 w 10000"/>
              <a:gd name="connsiteY39" fmla="*/ 6755 h 10000"/>
              <a:gd name="connsiteX40" fmla="*/ 7645 w 10000"/>
              <a:gd name="connsiteY40" fmla="*/ 7241 h 10000"/>
              <a:gd name="connsiteX41" fmla="*/ 7603 w 10000"/>
              <a:gd name="connsiteY41" fmla="*/ 7085 h 10000"/>
              <a:gd name="connsiteX42" fmla="*/ 7635 w 10000"/>
              <a:gd name="connsiteY42" fmla="*/ 7398 h 10000"/>
              <a:gd name="connsiteX43" fmla="*/ 7533 w 10000"/>
              <a:gd name="connsiteY43" fmla="*/ 7398 h 10000"/>
              <a:gd name="connsiteX44" fmla="*/ 7453 w 10000"/>
              <a:gd name="connsiteY44" fmla="*/ 8088 h 10000"/>
              <a:gd name="connsiteX45" fmla="*/ 7330 w 10000"/>
              <a:gd name="connsiteY45" fmla="*/ 8292 h 10000"/>
              <a:gd name="connsiteX46" fmla="*/ 7368 w 10000"/>
              <a:gd name="connsiteY46" fmla="*/ 8542 h 10000"/>
              <a:gd name="connsiteX47" fmla="*/ 7341 w 10000"/>
              <a:gd name="connsiteY47" fmla="*/ 8699 h 10000"/>
              <a:gd name="connsiteX48" fmla="*/ 7261 w 10000"/>
              <a:gd name="connsiteY48" fmla="*/ 8589 h 10000"/>
              <a:gd name="connsiteX49" fmla="*/ 7192 w 10000"/>
              <a:gd name="connsiteY49" fmla="*/ 9154 h 10000"/>
              <a:gd name="connsiteX50" fmla="*/ 7160 w 10000"/>
              <a:gd name="connsiteY50" fmla="*/ 9154 h 10000"/>
              <a:gd name="connsiteX51" fmla="*/ 7149 w 10000"/>
              <a:gd name="connsiteY51" fmla="*/ 8903 h 10000"/>
              <a:gd name="connsiteX52" fmla="*/ 7122 w 10000"/>
              <a:gd name="connsiteY52" fmla="*/ 9075 h 10000"/>
              <a:gd name="connsiteX53" fmla="*/ 7090 w 10000"/>
              <a:gd name="connsiteY53" fmla="*/ 9310 h 10000"/>
              <a:gd name="connsiteX54" fmla="*/ 6887 w 10000"/>
              <a:gd name="connsiteY54" fmla="*/ 9310 h 10000"/>
              <a:gd name="connsiteX55" fmla="*/ 6845 w 10000"/>
              <a:gd name="connsiteY55" fmla="*/ 9796 h 10000"/>
              <a:gd name="connsiteX56" fmla="*/ 6818 w 10000"/>
              <a:gd name="connsiteY56" fmla="*/ 9389 h 10000"/>
              <a:gd name="connsiteX57" fmla="*/ 6620 w 10000"/>
              <a:gd name="connsiteY57" fmla="*/ 9592 h 10000"/>
              <a:gd name="connsiteX58" fmla="*/ 6385 w 10000"/>
              <a:gd name="connsiteY58" fmla="*/ 8903 h 10000"/>
              <a:gd name="connsiteX59" fmla="*/ 6385 w 10000"/>
              <a:gd name="connsiteY59" fmla="*/ 9028 h 10000"/>
              <a:gd name="connsiteX60" fmla="*/ 6428 w 10000"/>
              <a:gd name="connsiteY60" fmla="*/ 9154 h 10000"/>
              <a:gd name="connsiteX61" fmla="*/ 6273 w 10000"/>
              <a:gd name="connsiteY61" fmla="*/ 9357 h 10000"/>
              <a:gd name="connsiteX62" fmla="*/ 6316 w 10000"/>
              <a:gd name="connsiteY62" fmla="*/ 9436 h 10000"/>
              <a:gd name="connsiteX63" fmla="*/ 6193 w 10000"/>
              <a:gd name="connsiteY63" fmla="*/ 9592 h 10000"/>
              <a:gd name="connsiteX64" fmla="*/ 6097 w 10000"/>
              <a:gd name="connsiteY64" fmla="*/ 9185 h 10000"/>
              <a:gd name="connsiteX65" fmla="*/ 6054 w 10000"/>
              <a:gd name="connsiteY65" fmla="*/ 9185 h 10000"/>
              <a:gd name="connsiteX66" fmla="*/ 6054 w 10000"/>
              <a:gd name="connsiteY66" fmla="*/ 9483 h 10000"/>
              <a:gd name="connsiteX67" fmla="*/ 5804 w 10000"/>
              <a:gd name="connsiteY67" fmla="*/ 9483 h 10000"/>
              <a:gd name="connsiteX68" fmla="*/ 5900 w 10000"/>
              <a:gd name="connsiteY68" fmla="*/ 9843 h 10000"/>
              <a:gd name="connsiteX69" fmla="*/ 5889 w 10000"/>
              <a:gd name="connsiteY69" fmla="*/ 10000 h 10000"/>
              <a:gd name="connsiteX70" fmla="*/ 5419 w 10000"/>
              <a:gd name="connsiteY70" fmla="*/ 9843 h 10000"/>
              <a:gd name="connsiteX71" fmla="*/ 5350 w 10000"/>
              <a:gd name="connsiteY71" fmla="*/ 9436 h 10000"/>
              <a:gd name="connsiteX72" fmla="*/ 5222 w 10000"/>
              <a:gd name="connsiteY72" fmla="*/ 9718 h 10000"/>
              <a:gd name="connsiteX73" fmla="*/ 5179 w 10000"/>
              <a:gd name="connsiteY73" fmla="*/ 9592 h 10000"/>
              <a:gd name="connsiteX74" fmla="*/ 5195 w 10000"/>
              <a:gd name="connsiteY74" fmla="*/ 9279 h 10000"/>
              <a:gd name="connsiteX75" fmla="*/ 5099 w 10000"/>
              <a:gd name="connsiteY75" fmla="*/ 9639 h 10000"/>
              <a:gd name="connsiteX76" fmla="*/ 5056 w 10000"/>
              <a:gd name="connsiteY76" fmla="*/ 9592 h 10000"/>
              <a:gd name="connsiteX77" fmla="*/ 5003 w 10000"/>
              <a:gd name="connsiteY77" fmla="*/ 9154 h 10000"/>
              <a:gd name="connsiteX78" fmla="*/ 5000 w 10000"/>
              <a:gd name="connsiteY78" fmla="*/ 7813 h 10000"/>
              <a:gd name="connsiteX79" fmla="*/ 5083 w 10000"/>
              <a:gd name="connsiteY79" fmla="*/ 7813 h 10000"/>
              <a:gd name="connsiteX80" fmla="*/ 5029 w 10000"/>
              <a:gd name="connsiteY80" fmla="*/ 9436 h 10000"/>
              <a:gd name="connsiteX81" fmla="*/ 5083 w 10000"/>
              <a:gd name="connsiteY81" fmla="*/ 8125 h 10000"/>
              <a:gd name="connsiteX82" fmla="*/ 4958 w 10000"/>
              <a:gd name="connsiteY82" fmla="*/ 7887 h 10000"/>
              <a:gd name="connsiteX83" fmla="*/ 4870 w 10000"/>
              <a:gd name="connsiteY83" fmla="*/ 7584 h 10000"/>
              <a:gd name="connsiteX84" fmla="*/ 4917 w 10000"/>
              <a:gd name="connsiteY84" fmla="*/ 7813 h 10000"/>
              <a:gd name="connsiteX85" fmla="*/ 4597 w 10000"/>
              <a:gd name="connsiteY85" fmla="*/ 7786 h 10000"/>
              <a:gd name="connsiteX86" fmla="*/ 4677 w 10000"/>
              <a:gd name="connsiteY86" fmla="*/ 7599 h 10000"/>
              <a:gd name="connsiteX87" fmla="*/ 4592 w 10000"/>
              <a:gd name="connsiteY87" fmla="*/ 7560 h 10000"/>
              <a:gd name="connsiteX88" fmla="*/ 4497 w 10000"/>
              <a:gd name="connsiteY88" fmla="*/ 7583 h 10000"/>
              <a:gd name="connsiteX89" fmla="*/ 4359 w 10000"/>
              <a:gd name="connsiteY89" fmla="*/ 7747 h 10000"/>
              <a:gd name="connsiteX90" fmla="*/ 4337 w 10000"/>
              <a:gd name="connsiteY90" fmla="*/ 7605 h 10000"/>
              <a:gd name="connsiteX91" fmla="*/ 4345 w 10000"/>
              <a:gd name="connsiteY91" fmla="*/ 6785 h 10000"/>
              <a:gd name="connsiteX92" fmla="*/ 4122 w 10000"/>
              <a:gd name="connsiteY92" fmla="*/ 7501 h 10000"/>
              <a:gd name="connsiteX93" fmla="*/ 4058 w 10000"/>
              <a:gd name="connsiteY93" fmla="*/ 7032 h 10000"/>
              <a:gd name="connsiteX94" fmla="*/ 3954 w 10000"/>
              <a:gd name="connsiteY94" fmla="*/ 6947 h 10000"/>
              <a:gd name="connsiteX95" fmla="*/ 4044 w 10000"/>
              <a:gd name="connsiteY95" fmla="*/ 7470 h 10000"/>
              <a:gd name="connsiteX96" fmla="*/ 3833 w 10000"/>
              <a:gd name="connsiteY96" fmla="*/ 6875 h 10000"/>
              <a:gd name="connsiteX97" fmla="*/ 3719 w 10000"/>
              <a:gd name="connsiteY97" fmla="*/ 6954 h 10000"/>
              <a:gd name="connsiteX98" fmla="*/ 3750 w 10000"/>
              <a:gd name="connsiteY98" fmla="*/ 6250 h 10000"/>
              <a:gd name="connsiteX99" fmla="*/ 3631 w 10000"/>
              <a:gd name="connsiteY99" fmla="*/ 6348 h 10000"/>
              <a:gd name="connsiteX100" fmla="*/ 3615 w 10000"/>
              <a:gd name="connsiteY100" fmla="*/ 6348 h 10000"/>
              <a:gd name="connsiteX101" fmla="*/ 3465 w 10000"/>
              <a:gd name="connsiteY101" fmla="*/ 6379 h 10000"/>
              <a:gd name="connsiteX102" fmla="*/ 3406 w 10000"/>
              <a:gd name="connsiteY102" fmla="*/ 5893 h 10000"/>
              <a:gd name="connsiteX103" fmla="*/ 3198 w 10000"/>
              <a:gd name="connsiteY103" fmla="*/ 5815 h 10000"/>
              <a:gd name="connsiteX104" fmla="*/ 3091 w 10000"/>
              <a:gd name="connsiteY104" fmla="*/ 5862 h 10000"/>
              <a:gd name="connsiteX105" fmla="*/ 3006 w 10000"/>
              <a:gd name="connsiteY105" fmla="*/ 5533 h 10000"/>
              <a:gd name="connsiteX106" fmla="*/ 2990 w 10000"/>
              <a:gd name="connsiteY106" fmla="*/ 5533 h 10000"/>
              <a:gd name="connsiteX107" fmla="*/ 2936 w 10000"/>
              <a:gd name="connsiteY107" fmla="*/ 5972 h 10000"/>
              <a:gd name="connsiteX108" fmla="*/ 2910 w 10000"/>
              <a:gd name="connsiteY108" fmla="*/ 5940 h 10000"/>
              <a:gd name="connsiteX109" fmla="*/ 2851 w 10000"/>
              <a:gd name="connsiteY109" fmla="*/ 5204 h 10000"/>
              <a:gd name="connsiteX110" fmla="*/ 2840 w 10000"/>
              <a:gd name="connsiteY110" fmla="*/ 5204 h 10000"/>
              <a:gd name="connsiteX111" fmla="*/ 2840 w 10000"/>
              <a:gd name="connsiteY111" fmla="*/ 5408 h 10000"/>
              <a:gd name="connsiteX112" fmla="*/ 2798 w 10000"/>
              <a:gd name="connsiteY112" fmla="*/ 5282 h 10000"/>
              <a:gd name="connsiteX113" fmla="*/ 2814 w 10000"/>
              <a:gd name="connsiteY113" fmla="*/ 4796 h 10000"/>
              <a:gd name="connsiteX114" fmla="*/ 2563 w 10000"/>
              <a:gd name="connsiteY114" fmla="*/ 4671 h 10000"/>
              <a:gd name="connsiteX115" fmla="*/ 2440 w 10000"/>
              <a:gd name="connsiteY115" fmla="*/ 4922 h 10000"/>
              <a:gd name="connsiteX116" fmla="*/ 2023 w 10000"/>
              <a:gd name="connsiteY116" fmla="*/ 3574 h 10000"/>
              <a:gd name="connsiteX117" fmla="*/ 2034 w 10000"/>
              <a:gd name="connsiteY117" fmla="*/ 3777 h 10000"/>
              <a:gd name="connsiteX118" fmla="*/ 1815 w 10000"/>
              <a:gd name="connsiteY118" fmla="*/ 3668 h 10000"/>
              <a:gd name="connsiteX119" fmla="*/ 1815 w 10000"/>
              <a:gd name="connsiteY119" fmla="*/ 3542 h 10000"/>
              <a:gd name="connsiteX120" fmla="*/ 1842 w 10000"/>
              <a:gd name="connsiteY120" fmla="*/ 3166 h 10000"/>
              <a:gd name="connsiteX121" fmla="*/ 1773 w 10000"/>
              <a:gd name="connsiteY121" fmla="*/ 2931 h 10000"/>
              <a:gd name="connsiteX122" fmla="*/ 1580 w 10000"/>
              <a:gd name="connsiteY122" fmla="*/ 2727 h 10000"/>
              <a:gd name="connsiteX123" fmla="*/ 1468 w 10000"/>
              <a:gd name="connsiteY123" fmla="*/ 2884 h 10000"/>
              <a:gd name="connsiteX124" fmla="*/ 1468 w 10000"/>
              <a:gd name="connsiteY124" fmla="*/ 3495 h 10000"/>
              <a:gd name="connsiteX125" fmla="*/ 1442 w 10000"/>
              <a:gd name="connsiteY125" fmla="*/ 3542 h 10000"/>
              <a:gd name="connsiteX126" fmla="*/ 1383 w 10000"/>
              <a:gd name="connsiteY126" fmla="*/ 3542 h 10000"/>
              <a:gd name="connsiteX127" fmla="*/ 1233 w 10000"/>
              <a:gd name="connsiteY127" fmla="*/ 3088 h 10000"/>
              <a:gd name="connsiteX128" fmla="*/ 1095 w 10000"/>
              <a:gd name="connsiteY128" fmla="*/ 3871 h 10000"/>
              <a:gd name="connsiteX129" fmla="*/ 1041 w 10000"/>
              <a:gd name="connsiteY129" fmla="*/ 3824 h 10000"/>
              <a:gd name="connsiteX130" fmla="*/ 886 w 10000"/>
              <a:gd name="connsiteY130" fmla="*/ 2806 h 10000"/>
              <a:gd name="connsiteX131" fmla="*/ 721 w 10000"/>
              <a:gd name="connsiteY131" fmla="*/ 2524 h 10000"/>
              <a:gd name="connsiteX132" fmla="*/ 625 w 10000"/>
              <a:gd name="connsiteY132" fmla="*/ 2602 h 10000"/>
              <a:gd name="connsiteX133" fmla="*/ 651 w 10000"/>
              <a:gd name="connsiteY133" fmla="*/ 2241 h 10000"/>
              <a:gd name="connsiteX134" fmla="*/ 358 w 10000"/>
              <a:gd name="connsiteY134" fmla="*/ 2069 h 10000"/>
              <a:gd name="connsiteX135" fmla="*/ 416 w 10000"/>
              <a:gd name="connsiteY135" fmla="*/ 1865 h 10000"/>
              <a:gd name="connsiteX136" fmla="*/ 374 w 10000"/>
              <a:gd name="connsiteY136" fmla="*/ 1865 h 10000"/>
              <a:gd name="connsiteX137" fmla="*/ 251 w 10000"/>
              <a:gd name="connsiteY137" fmla="*/ 2069 h 10000"/>
              <a:gd name="connsiteX138" fmla="*/ 304 w 10000"/>
              <a:gd name="connsiteY138" fmla="*/ 1865 h 10000"/>
              <a:gd name="connsiteX139" fmla="*/ 320 w 10000"/>
              <a:gd name="connsiteY139" fmla="*/ 1787 h 10000"/>
              <a:gd name="connsiteX140" fmla="*/ 155 w 10000"/>
              <a:gd name="connsiteY140" fmla="*/ 1959 h 10000"/>
              <a:gd name="connsiteX141" fmla="*/ 155 w 10000"/>
              <a:gd name="connsiteY141" fmla="*/ 940 h 10000"/>
              <a:gd name="connsiteX142" fmla="*/ 43 w 10000"/>
              <a:gd name="connsiteY142" fmla="*/ 862 h 10000"/>
              <a:gd name="connsiteX143" fmla="*/ 0 w 10000"/>
              <a:gd name="connsiteY143" fmla="*/ 1066 h 10000"/>
              <a:gd name="connsiteX144" fmla="*/ 0 w 10000"/>
              <a:gd name="connsiteY144" fmla="*/ 0 h 10000"/>
              <a:gd name="connsiteX0" fmla="*/ 0 w 10000"/>
              <a:gd name="connsiteY0" fmla="*/ 0 h 10000"/>
              <a:gd name="connsiteX1" fmla="*/ 10000 w 10000"/>
              <a:gd name="connsiteY1" fmla="*/ 0 h 10000"/>
              <a:gd name="connsiteX2" fmla="*/ 10000 w 10000"/>
              <a:gd name="connsiteY2" fmla="*/ 5815 h 10000"/>
              <a:gd name="connsiteX3" fmla="*/ 9920 w 10000"/>
              <a:gd name="connsiteY3" fmla="*/ 5658 h 10000"/>
              <a:gd name="connsiteX4" fmla="*/ 9754 w 10000"/>
              <a:gd name="connsiteY4" fmla="*/ 6019 h 10000"/>
              <a:gd name="connsiteX5" fmla="*/ 9712 w 10000"/>
              <a:gd name="connsiteY5" fmla="*/ 6881 h 10000"/>
              <a:gd name="connsiteX6" fmla="*/ 9349 w 10000"/>
              <a:gd name="connsiteY6" fmla="*/ 7398 h 10000"/>
              <a:gd name="connsiteX7" fmla="*/ 9279 w 10000"/>
              <a:gd name="connsiteY7" fmla="*/ 7194 h 10000"/>
              <a:gd name="connsiteX8" fmla="*/ 9253 w 10000"/>
              <a:gd name="connsiteY8" fmla="*/ 7241 h 10000"/>
              <a:gd name="connsiteX9" fmla="*/ 9242 w 10000"/>
              <a:gd name="connsiteY9" fmla="*/ 7602 h 10000"/>
              <a:gd name="connsiteX10" fmla="*/ 9156 w 10000"/>
              <a:gd name="connsiteY10" fmla="*/ 7649 h 10000"/>
              <a:gd name="connsiteX11" fmla="*/ 9034 w 10000"/>
              <a:gd name="connsiteY11" fmla="*/ 7241 h 10000"/>
              <a:gd name="connsiteX12" fmla="*/ 9071 w 10000"/>
              <a:gd name="connsiteY12" fmla="*/ 7085 h 10000"/>
              <a:gd name="connsiteX13" fmla="*/ 9007 w 10000"/>
              <a:gd name="connsiteY13" fmla="*/ 6834 h 10000"/>
              <a:gd name="connsiteX14" fmla="*/ 8825 w 10000"/>
              <a:gd name="connsiteY14" fmla="*/ 7038 h 10000"/>
              <a:gd name="connsiteX15" fmla="*/ 8809 w 10000"/>
              <a:gd name="connsiteY15" fmla="*/ 6912 h 10000"/>
              <a:gd name="connsiteX16" fmla="*/ 8868 w 10000"/>
              <a:gd name="connsiteY16" fmla="*/ 6755 h 10000"/>
              <a:gd name="connsiteX17" fmla="*/ 8836 w 10000"/>
              <a:gd name="connsiteY17" fmla="*/ 6630 h 10000"/>
              <a:gd name="connsiteX18" fmla="*/ 8756 w 10000"/>
              <a:gd name="connsiteY18" fmla="*/ 6708 h 10000"/>
              <a:gd name="connsiteX19" fmla="*/ 8671 w 10000"/>
              <a:gd name="connsiteY19" fmla="*/ 6379 h 10000"/>
              <a:gd name="connsiteX20" fmla="*/ 8697 w 10000"/>
              <a:gd name="connsiteY20" fmla="*/ 6097 h 10000"/>
              <a:gd name="connsiteX21" fmla="*/ 8628 w 10000"/>
              <a:gd name="connsiteY21" fmla="*/ 6176 h 10000"/>
              <a:gd name="connsiteX22" fmla="*/ 8590 w 10000"/>
              <a:gd name="connsiteY22" fmla="*/ 6912 h 10000"/>
              <a:gd name="connsiteX23" fmla="*/ 8436 w 10000"/>
              <a:gd name="connsiteY23" fmla="*/ 6834 h 10000"/>
              <a:gd name="connsiteX24" fmla="*/ 8436 w 10000"/>
              <a:gd name="connsiteY24" fmla="*/ 6787 h 10000"/>
              <a:gd name="connsiteX25" fmla="*/ 8478 w 10000"/>
              <a:gd name="connsiteY25" fmla="*/ 6677 h 10000"/>
              <a:gd name="connsiteX26" fmla="*/ 8478 w 10000"/>
              <a:gd name="connsiteY26" fmla="*/ 6630 h 10000"/>
              <a:gd name="connsiteX27" fmla="*/ 8382 w 10000"/>
              <a:gd name="connsiteY27" fmla="*/ 6505 h 10000"/>
              <a:gd name="connsiteX28" fmla="*/ 8356 w 10000"/>
              <a:gd name="connsiteY28" fmla="*/ 6787 h 10000"/>
              <a:gd name="connsiteX29" fmla="*/ 8409 w 10000"/>
              <a:gd name="connsiteY29" fmla="*/ 7038 h 10000"/>
              <a:gd name="connsiteX30" fmla="*/ 8393 w 10000"/>
              <a:gd name="connsiteY30" fmla="*/ 7038 h 10000"/>
              <a:gd name="connsiteX31" fmla="*/ 8297 w 10000"/>
              <a:gd name="connsiteY31" fmla="*/ 6787 h 10000"/>
              <a:gd name="connsiteX32" fmla="*/ 8254 w 10000"/>
              <a:gd name="connsiteY32" fmla="*/ 6348 h 10000"/>
              <a:gd name="connsiteX33" fmla="*/ 8217 w 10000"/>
              <a:gd name="connsiteY33" fmla="*/ 6348 h 10000"/>
              <a:gd name="connsiteX34" fmla="*/ 8201 w 10000"/>
              <a:gd name="connsiteY34" fmla="*/ 6505 h 10000"/>
              <a:gd name="connsiteX35" fmla="*/ 8115 w 10000"/>
              <a:gd name="connsiteY35" fmla="*/ 6379 h 10000"/>
              <a:gd name="connsiteX36" fmla="*/ 8078 w 10000"/>
              <a:gd name="connsiteY36" fmla="*/ 6583 h 10000"/>
              <a:gd name="connsiteX37" fmla="*/ 8078 w 10000"/>
              <a:gd name="connsiteY37" fmla="*/ 6426 h 10000"/>
              <a:gd name="connsiteX38" fmla="*/ 7939 w 10000"/>
              <a:gd name="connsiteY38" fmla="*/ 6755 h 10000"/>
              <a:gd name="connsiteX39" fmla="*/ 7854 w 10000"/>
              <a:gd name="connsiteY39" fmla="*/ 6755 h 10000"/>
              <a:gd name="connsiteX40" fmla="*/ 7645 w 10000"/>
              <a:gd name="connsiteY40" fmla="*/ 7241 h 10000"/>
              <a:gd name="connsiteX41" fmla="*/ 7603 w 10000"/>
              <a:gd name="connsiteY41" fmla="*/ 7085 h 10000"/>
              <a:gd name="connsiteX42" fmla="*/ 7635 w 10000"/>
              <a:gd name="connsiteY42" fmla="*/ 7398 h 10000"/>
              <a:gd name="connsiteX43" fmla="*/ 7533 w 10000"/>
              <a:gd name="connsiteY43" fmla="*/ 7398 h 10000"/>
              <a:gd name="connsiteX44" fmla="*/ 7453 w 10000"/>
              <a:gd name="connsiteY44" fmla="*/ 8088 h 10000"/>
              <a:gd name="connsiteX45" fmla="*/ 7330 w 10000"/>
              <a:gd name="connsiteY45" fmla="*/ 8292 h 10000"/>
              <a:gd name="connsiteX46" fmla="*/ 7368 w 10000"/>
              <a:gd name="connsiteY46" fmla="*/ 8542 h 10000"/>
              <a:gd name="connsiteX47" fmla="*/ 7341 w 10000"/>
              <a:gd name="connsiteY47" fmla="*/ 8699 h 10000"/>
              <a:gd name="connsiteX48" fmla="*/ 7261 w 10000"/>
              <a:gd name="connsiteY48" fmla="*/ 8589 h 10000"/>
              <a:gd name="connsiteX49" fmla="*/ 7192 w 10000"/>
              <a:gd name="connsiteY49" fmla="*/ 9154 h 10000"/>
              <a:gd name="connsiteX50" fmla="*/ 7160 w 10000"/>
              <a:gd name="connsiteY50" fmla="*/ 9154 h 10000"/>
              <a:gd name="connsiteX51" fmla="*/ 7149 w 10000"/>
              <a:gd name="connsiteY51" fmla="*/ 8903 h 10000"/>
              <a:gd name="connsiteX52" fmla="*/ 7122 w 10000"/>
              <a:gd name="connsiteY52" fmla="*/ 9075 h 10000"/>
              <a:gd name="connsiteX53" fmla="*/ 7090 w 10000"/>
              <a:gd name="connsiteY53" fmla="*/ 9310 h 10000"/>
              <a:gd name="connsiteX54" fmla="*/ 6887 w 10000"/>
              <a:gd name="connsiteY54" fmla="*/ 9310 h 10000"/>
              <a:gd name="connsiteX55" fmla="*/ 6845 w 10000"/>
              <a:gd name="connsiteY55" fmla="*/ 9796 h 10000"/>
              <a:gd name="connsiteX56" fmla="*/ 6818 w 10000"/>
              <a:gd name="connsiteY56" fmla="*/ 9389 h 10000"/>
              <a:gd name="connsiteX57" fmla="*/ 6620 w 10000"/>
              <a:gd name="connsiteY57" fmla="*/ 9592 h 10000"/>
              <a:gd name="connsiteX58" fmla="*/ 6385 w 10000"/>
              <a:gd name="connsiteY58" fmla="*/ 8903 h 10000"/>
              <a:gd name="connsiteX59" fmla="*/ 6385 w 10000"/>
              <a:gd name="connsiteY59" fmla="*/ 9028 h 10000"/>
              <a:gd name="connsiteX60" fmla="*/ 6428 w 10000"/>
              <a:gd name="connsiteY60" fmla="*/ 9154 h 10000"/>
              <a:gd name="connsiteX61" fmla="*/ 6273 w 10000"/>
              <a:gd name="connsiteY61" fmla="*/ 9357 h 10000"/>
              <a:gd name="connsiteX62" fmla="*/ 6316 w 10000"/>
              <a:gd name="connsiteY62" fmla="*/ 9436 h 10000"/>
              <a:gd name="connsiteX63" fmla="*/ 6193 w 10000"/>
              <a:gd name="connsiteY63" fmla="*/ 9592 h 10000"/>
              <a:gd name="connsiteX64" fmla="*/ 6097 w 10000"/>
              <a:gd name="connsiteY64" fmla="*/ 9185 h 10000"/>
              <a:gd name="connsiteX65" fmla="*/ 6054 w 10000"/>
              <a:gd name="connsiteY65" fmla="*/ 9185 h 10000"/>
              <a:gd name="connsiteX66" fmla="*/ 6054 w 10000"/>
              <a:gd name="connsiteY66" fmla="*/ 9483 h 10000"/>
              <a:gd name="connsiteX67" fmla="*/ 5804 w 10000"/>
              <a:gd name="connsiteY67" fmla="*/ 9483 h 10000"/>
              <a:gd name="connsiteX68" fmla="*/ 5900 w 10000"/>
              <a:gd name="connsiteY68" fmla="*/ 9843 h 10000"/>
              <a:gd name="connsiteX69" fmla="*/ 5889 w 10000"/>
              <a:gd name="connsiteY69" fmla="*/ 10000 h 10000"/>
              <a:gd name="connsiteX70" fmla="*/ 5419 w 10000"/>
              <a:gd name="connsiteY70" fmla="*/ 9843 h 10000"/>
              <a:gd name="connsiteX71" fmla="*/ 5350 w 10000"/>
              <a:gd name="connsiteY71" fmla="*/ 9436 h 10000"/>
              <a:gd name="connsiteX72" fmla="*/ 5222 w 10000"/>
              <a:gd name="connsiteY72" fmla="*/ 9718 h 10000"/>
              <a:gd name="connsiteX73" fmla="*/ 5179 w 10000"/>
              <a:gd name="connsiteY73" fmla="*/ 9592 h 10000"/>
              <a:gd name="connsiteX74" fmla="*/ 5195 w 10000"/>
              <a:gd name="connsiteY74" fmla="*/ 9279 h 10000"/>
              <a:gd name="connsiteX75" fmla="*/ 5099 w 10000"/>
              <a:gd name="connsiteY75" fmla="*/ 9639 h 10000"/>
              <a:gd name="connsiteX76" fmla="*/ 5056 w 10000"/>
              <a:gd name="connsiteY76" fmla="*/ 9592 h 10000"/>
              <a:gd name="connsiteX77" fmla="*/ 5003 w 10000"/>
              <a:gd name="connsiteY77" fmla="*/ 9154 h 10000"/>
              <a:gd name="connsiteX78" fmla="*/ 5000 w 10000"/>
              <a:gd name="connsiteY78" fmla="*/ 7813 h 10000"/>
              <a:gd name="connsiteX79" fmla="*/ 5083 w 10000"/>
              <a:gd name="connsiteY79" fmla="*/ 7813 h 10000"/>
              <a:gd name="connsiteX80" fmla="*/ 5083 w 10000"/>
              <a:gd name="connsiteY80" fmla="*/ 8125 h 10000"/>
              <a:gd name="connsiteX81" fmla="*/ 4958 w 10000"/>
              <a:gd name="connsiteY81" fmla="*/ 7887 h 10000"/>
              <a:gd name="connsiteX82" fmla="*/ 4870 w 10000"/>
              <a:gd name="connsiteY82" fmla="*/ 7584 h 10000"/>
              <a:gd name="connsiteX83" fmla="*/ 4917 w 10000"/>
              <a:gd name="connsiteY83" fmla="*/ 7813 h 10000"/>
              <a:gd name="connsiteX84" fmla="*/ 4597 w 10000"/>
              <a:gd name="connsiteY84" fmla="*/ 7786 h 10000"/>
              <a:gd name="connsiteX85" fmla="*/ 4677 w 10000"/>
              <a:gd name="connsiteY85" fmla="*/ 7599 h 10000"/>
              <a:gd name="connsiteX86" fmla="*/ 4592 w 10000"/>
              <a:gd name="connsiteY86" fmla="*/ 7560 h 10000"/>
              <a:gd name="connsiteX87" fmla="*/ 4497 w 10000"/>
              <a:gd name="connsiteY87" fmla="*/ 7583 h 10000"/>
              <a:gd name="connsiteX88" fmla="*/ 4359 w 10000"/>
              <a:gd name="connsiteY88" fmla="*/ 7747 h 10000"/>
              <a:gd name="connsiteX89" fmla="*/ 4337 w 10000"/>
              <a:gd name="connsiteY89" fmla="*/ 7605 h 10000"/>
              <a:gd name="connsiteX90" fmla="*/ 4345 w 10000"/>
              <a:gd name="connsiteY90" fmla="*/ 6785 h 10000"/>
              <a:gd name="connsiteX91" fmla="*/ 4122 w 10000"/>
              <a:gd name="connsiteY91" fmla="*/ 7501 h 10000"/>
              <a:gd name="connsiteX92" fmla="*/ 4058 w 10000"/>
              <a:gd name="connsiteY92" fmla="*/ 7032 h 10000"/>
              <a:gd name="connsiteX93" fmla="*/ 3954 w 10000"/>
              <a:gd name="connsiteY93" fmla="*/ 6947 h 10000"/>
              <a:gd name="connsiteX94" fmla="*/ 4044 w 10000"/>
              <a:gd name="connsiteY94" fmla="*/ 7470 h 10000"/>
              <a:gd name="connsiteX95" fmla="*/ 3833 w 10000"/>
              <a:gd name="connsiteY95" fmla="*/ 6875 h 10000"/>
              <a:gd name="connsiteX96" fmla="*/ 3719 w 10000"/>
              <a:gd name="connsiteY96" fmla="*/ 6954 h 10000"/>
              <a:gd name="connsiteX97" fmla="*/ 3750 w 10000"/>
              <a:gd name="connsiteY97" fmla="*/ 6250 h 10000"/>
              <a:gd name="connsiteX98" fmla="*/ 3631 w 10000"/>
              <a:gd name="connsiteY98" fmla="*/ 6348 h 10000"/>
              <a:gd name="connsiteX99" fmla="*/ 3615 w 10000"/>
              <a:gd name="connsiteY99" fmla="*/ 6348 h 10000"/>
              <a:gd name="connsiteX100" fmla="*/ 3465 w 10000"/>
              <a:gd name="connsiteY100" fmla="*/ 6379 h 10000"/>
              <a:gd name="connsiteX101" fmla="*/ 3406 w 10000"/>
              <a:gd name="connsiteY101" fmla="*/ 5893 h 10000"/>
              <a:gd name="connsiteX102" fmla="*/ 3198 w 10000"/>
              <a:gd name="connsiteY102" fmla="*/ 5815 h 10000"/>
              <a:gd name="connsiteX103" fmla="*/ 3091 w 10000"/>
              <a:gd name="connsiteY103" fmla="*/ 5862 h 10000"/>
              <a:gd name="connsiteX104" fmla="*/ 3006 w 10000"/>
              <a:gd name="connsiteY104" fmla="*/ 5533 h 10000"/>
              <a:gd name="connsiteX105" fmla="*/ 2990 w 10000"/>
              <a:gd name="connsiteY105" fmla="*/ 5533 h 10000"/>
              <a:gd name="connsiteX106" fmla="*/ 2936 w 10000"/>
              <a:gd name="connsiteY106" fmla="*/ 5972 h 10000"/>
              <a:gd name="connsiteX107" fmla="*/ 2910 w 10000"/>
              <a:gd name="connsiteY107" fmla="*/ 5940 h 10000"/>
              <a:gd name="connsiteX108" fmla="*/ 2851 w 10000"/>
              <a:gd name="connsiteY108" fmla="*/ 5204 h 10000"/>
              <a:gd name="connsiteX109" fmla="*/ 2840 w 10000"/>
              <a:gd name="connsiteY109" fmla="*/ 5204 h 10000"/>
              <a:gd name="connsiteX110" fmla="*/ 2840 w 10000"/>
              <a:gd name="connsiteY110" fmla="*/ 5408 h 10000"/>
              <a:gd name="connsiteX111" fmla="*/ 2798 w 10000"/>
              <a:gd name="connsiteY111" fmla="*/ 5282 h 10000"/>
              <a:gd name="connsiteX112" fmla="*/ 2814 w 10000"/>
              <a:gd name="connsiteY112" fmla="*/ 4796 h 10000"/>
              <a:gd name="connsiteX113" fmla="*/ 2563 w 10000"/>
              <a:gd name="connsiteY113" fmla="*/ 4671 h 10000"/>
              <a:gd name="connsiteX114" fmla="*/ 2440 w 10000"/>
              <a:gd name="connsiteY114" fmla="*/ 4922 h 10000"/>
              <a:gd name="connsiteX115" fmla="*/ 2023 w 10000"/>
              <a:gd name="connsiteY115" fmla="*/ 3574 h 10000"/>
              <a:gd name="connsiteX116" fmla="*/ 2034 w 10000"/>
              <a:gd name="connsiteY116" fmla="*/ 3777 h 10000"/>
              <a:gd name="connsiteX117" fmla="*/ 1815 w 10000"/>
              <a:gd name="connsiteY117" fmla="*/ 3668 h 10000"/>
              <a:gd name="connsiteX118" fmla="*/ 1815 w 10000"/>
              <a:gd name="connsiteY118" fmla="*/ 3542 h 10000"/>
              <a:gd name="connsiteX119" fmla="*/ 1842 w 10000"/>
              <a:gd name="connsiteY119" fmla="*/ 3166 h 10000"/>
              <a:gd name="connsiteX120" fmla="*/ 1773 w 10000"/>
              <a:gd name="connsiteY120" fmla="*/ 2931 h 10000"/>
              <a:gd name="connsiteX121" fmla="*/ 1580 w 10000"/>
              <a:gd name="connsiteY121" fmla="*/ 2727 h 10000"/>
              <a:gd name="connsiteX122" fmla="*/ 1468 w 10000"/>
              <a:gd name="connsiteY122" fmla="*/ 2884 h 10000"/>
              <a:gd name="connsiteX123" fmla="*/ 1468 w 10000"/>
              <a:gd name="connsiteY123" fmla="*/ 3495 h 10000"/>
              <a:gd name="connsiteX124" fmla="*/ 1442 w 10000"/>
              <a:gd name="connsiteY124" fmla="*/ 3542 h 10000"/>
              <a:gd name="connsiteX125" fmla="*/ 1383 w 10000"/>
              <a:gd name="connsiteY125" fmla="*/ 3542 h 10000"/>
              <a:gd name="connsiteX126" fmla="*/ 1233 w 10000"/>
              <a:gd name="connsiteY126" fmla="*/ 3088 h 10000"/>
              <a:gd name="connsiteX127" fmla="*/ 1095 w 10000"/>
              <a:gd name="connsiteY127" fmla="*/ 3871 h 10000"/>
              <a:gd name="connsiteX128" fmla="*/ 1041 w 10000"/>
              <a:gd name="connsiteY128" fmla="*/ 3824 h 10000"/>
              <a:gd name="connsiteX129" fmla="*/ 886 w 10000"/>
              <a:gd name="connsiteY129" fmla="*/ 2806 h 10000"/>
              <a:gd name="connsiteX130" fmla="*/ 721 w 10000"/>
              <a:gd name="connsiteY130" fmla="*/ 2524 h 10000"/>
              <a:gd name="connsiteX131" fmla="*/ 625 w 10000"/>
              <a:gd name="connsiteY131" fmla="*/ 2602 h 10000"/>
              <a:gd name="connsiteX132" fmla="*/ 651 w 10000"/>
              <a:gd name="connsiteY132" fmla="*/ 2241 h 10000"/>
              <a:gd name="connsiteX133" fmla="*/ 358 w 10000"/>
              <a:gd name="connsiteY133" fmla="*/ 2069 h 10000"/>
              <a:gd name="connsiteX134" fmla="*/ 416 w 10000"/>
              <a:gd name="connsiteY134" fmla="*/ 1865 h 10000"/>
              <a:gd name="connsiteX135" fmla="*/ 374 w 10000"/>
              <a:gd name="connsiteY135" fmla="*/ 1865 h 10000"/>
              <a:gd name="connsiteX136" fmla="*/ 251 w 10000"/>
              <a:gd name="connsiteY136" fmla="*/ 2069 h 10000"/>
              <a:gd name="connsiteX137" fmla="*/ 304 w 10000"/>
              <a:gd name="connsiteY137" fmla="*/ 1865 h 10000"/>
              <a:gd name="connsiteX138" fmla="*/ 320 w 10000"/>
              <a:gd name="connsiteY138" fmla="*/ 1787 h 10000"/>
              <a:gd name="connsiteX139" fmla="*/ 155 w 10000"/>
              <a:gd name="connsiteY139" fmla="*/ 1959 h 10000"/>
              <a:gd name="connsiteX140" fmla="*/ 155 w 10000"/>
              <a:gd name="connsiteY140" fmla="*/ 940 h 10000"/>
              <a:gd name="connsiteX141" fmla="*/ 43 w 10000"/>
              <a:gd name="connsiteY141" fmla="*/ 862 h 10000"/>
              <a:gd name="connsiteX142" fmla="*/ 0 w 10000"/>
              <a:gd name="connsiteY142" fmla="*/ 1066 h 10000"/>
              <a:gd name="connsiteX143" fmla="*/ 0 w 10000"/>
              <a:gd name="connsiteY143" fmla="*/ 0 h 10000"/>
              <a:gd name="connsiteX0" fmla="*/ 0 w 10000"/>
              <a:gd name="connsiteY0" fmla="*/ 0 h 10000"/>
              <a:gd name="connsiteX1" fmla="*/ 10000 w 10000"/>
              <a:gd name="connsiteY1" fmla="*/ 0 h 10000"/>
              <a:gd name="connsiteX2" fmla="*/ 10000 w 10000"/>
              <a:gd name="connsiteY2" fmla="*/ 5815 h 10000"/>
              <a:gd name="connsiteX3" fmla="*/ 9920 w 10000"/>
              <a:gd name="connsiteY3" fmla="*/ 5658 h 10000"/>
              <a:gd name="connsiteX4" fmla="*/ 9754 w 10000"/>
              <a:gd name="connsiteY4" fmla="*/ 6019 h 10000"/>
              <a:gd name="connsiteX5" fmla="*/ 9712 w 10000"/>
              <a:gd name="connsiteY5" fmla="*/ 6881 h 10000"/>
              <a:gd name="connsiteX6" fmla="*/ 9349 w 10000"/>
              <a:gd name="connsiteY6" fmla="*/ 7398 h 10000"/>
              <a:gd name="connsiteX7" fmla="*/ 9279 w 10000"/>
              <a:gd name="connsiteY7" fmla="*/ 7194 h 10000"/>
              <a:gd name="connsiteX8" fmla="*/ 9253 w 10000"/>
              <a:gd name="connsiteY8" fmla="*/ 7241 h 10000"/>
              <a:gd name="connsiteX9" fmla="*/ 9242 w 10000"/>
              <a:gd name="connsiteY9" fmla="*/ 7602 h 10000"/>
              <a:gd name="connsiteX10" fmla="*/ 9156 w 10000"/>
              <a:gd name="connsiteY10" fmla="*/ 7649 h 10000"/>
              <a:gd name="connsiteX11" fmla="*/ 9034 w 10000"/>
              <a:gd name="connsiteY11" fmla="*/ 7241 h 10000"/>
              <a:gd name="connsiteX12" fmla="*/ 9071 w 10000"/>
              <a:gd name="connsiteY12" fmla="*/ 7085 h 10000"/>
              <a:gd name="connsiteX13" fmla="*/ 9007 w 10000"/>
              <a:gd name="connsiteY13" fmla="*/ 6834 h 10000"/>
              <a:gd name="connsiteX14" fmla="*/ 8825 w 10000"/>
              <a:gd name="connsiteY14" fmla="*/ 7038 h 10000"/>
              <a:gd name="connsiteX15" fmla="*/ 8809 w 10000"/>
              <a:gd name="connsiteY15" fmla="*/ 6912 h 10000"/>
              <a:gd name="connsiteX16" fmla="*/ 8868 w 10000"/>
              <a:gd name="connsiteY16" fmla="*/ 6755 h 10000"/>
              <a:gd name="connsiteX17" fmla="*/ 8836 w 10000"/>
              <a:gd name="connsiteY17" fmla="*/ 6630 h 10000"/>
              <a:gd name="connsiteX18" fmla="*/ 8756 w 10000"/>
              <a:gd name="connsiteY18" fmla="*/ 6708 h 10000"/>
              <a:gd name="connsiteX19" fmla="*/ 8671 w 10000"/>
              <a:gd name="connsiteY19" fmla="*/ 6379 h 10000"/>
              <a:gd name="connsiteX20" fmla="*/ 8697 w 10000"/>
              <a:gd name="connsiteY20" fmla="*/ 6097 h 10000"/>
              <a:gd name="connsiteX21" fmla="*/ 8628 w 10000"/>
              <a:gd name="connsiteY21" fmla="*/ 6176 h 10000"/>
              <a:gd name="connsiteX22" fmla="*/ 8590 w 10000"/>
              <a:gd name="connsiteY22" fmla="*/ 6912 h 10000"/>
              <a:gd name="connsiteX23" fmla="*/ 8436 w 10000"/>
              <a:gd name="connsiteY23" fmla="*/ 6834 h 10000"/>
              <a:gd name="connsiteX24" fmla="*/ 8436 w 10000"/>
              <a:gd name="connsiteY24" fmla="*/ 6787 h 10000"/>
              <a:gd name="connsiteX25" fmla="*/ 8478 w 10000"/>
              <a:gd name="connsiteY25" fmla="*/ 6677 h 10000"/>
              <a:gd name="connsiteX26" fmla="*/ 8478 w 10000"/>
              <a:gd name="connsiteY26" fmla="*/ 6630 h 10000"/>
              <a:gd name="connsiteX27" fmla="*/ 8382 w 10000"/>
              <a:gd name="connsiteY27" fmla="*/ 6505 h 10000"/>
              <a:gd name="connsiteX28" fmla="*/ 8356 w 10000"/>
              <a:gd name="connsiteY28" fmla="*/ 6787 h 10000"/>
              <a:gd name="connsiteX29" fmla="*/ 8409 w 10000"/>
              <a:gd name="connsiteY29" fmla="*/ 7038 h 10000"/>
              <a:gd name="connsiteX30" fmla="*/ 8393 w 10000"/>
              <a:gd name="connsiteY30" fmla="*/ 7038 h 10000"/>
              <a:gd name="connsiteX31" fmla="*/ 8297 w 10000"/>
              <a:gd name="connsiteY31" fmla="*/ 6787 h 10000"/>
              <a:gd name="connsiteX32" fmla="*/ 8254 w 10000"/>
              <a:gd name="connsiteY32" fmla="*/ 6348 h 10000"/>
              <a:gd name="connsiteX33" fmla="*/ 8217 w 10000"/>
              <a:gd name="connsiteY33" fmla="*/ 6348 h 10000"/>
              <a:gd name="connsiteX34" fmla="*/ 8201 w 10000"/>
              <a:gd name="connsiteY34" fmla="*/ 6505 h 10000"/>
              <a:gd name="connsiteX35" fmla="*/ 8115 w 10000"/>
              <a:gd name="connsiteY35" fmla="*/ 6379 h 10000"/>
              <a:gd name="connsiteX36" fmla="*/ 8078 w 10000"/>
              <a:gd name="connsiteY36" fmla="*/ 6583 h 10000"/>
              <a:gd name="connsiteX37" fmla="*/ 8078 w 10000"/>
              <a:gd name="connsiteY37" fmla="*/ 6426 h 10000"/>
              <a:gd name="connsiteX38" fmla="*/ 7939 w 10000"/>
              <a:gd name="connsiteY38" fmla="*/ 6755 h 10000"/>
              <a:gd name="connsiteX39" fmla="*/ 7854 w 10000"/>
              <a:gd name="connsiteY39" fmla="*/ 6755 h 10000"/>
              <a:gd name="connsiteX40" fmla="*/ 7645 w 10000"/>
              <a:gd name="connsiteY40" fmla="*/ 7241 h 10000"/>
              <a:gd name="connsiteX41" fmla="*/ 7603 w 10000"/>
              <a:gd name="connsiteY41" fmla="*/ 7085 h 10000"/>
              <a:gd name="connsiteX42" fmla="*/ 7635 w 10000"/>
              <a:gd name="connsiteY42" fmla="*/ 7398 h 10000"/>
              <a:gd name="connsiteX43" fmla="*/ 7533 w 10000"/>
              <a:gd name="connsiteY43" fmla="*/ 7398 h 10000"/>
              <a:gd name="connsiteX44" fmla="*/ 7453 w 10000"/>
              <a:gd name="connsiteY44" fmla="*/ 8088 h 10000"/>
              <a:gd name="connsiteX45" fmla="*/ 7330 w 10000"/>
              <a:gd name="connsiteY45" fmla="*/ 8292 h 10000"/>
              <a:gd name="connsiteX46" fmla="*/ 7368 w 10000"/>
              <a:gd name="connsiteY46" fmla="*/ 8542 h 10000"/>
              <a:gd name="connsiteX47" fmla="*/ 7341 w 10000"/>
              <a:gd name="connsiteY47" fmla="*/ 8699 h 10000"/>
              <a:gd name="connsiteX48" fmla="*/ 7261 w 10000"/>
              <a:gd name="connsiteY48" fmla="*/ 8589 h 10000"/>
              <a:gd name="connsiteX49" fmla="*/ 7192 w 10000"/>
              <a:gd name="connsiteY49" fmla="*/ 9154 h 10000"/>
              <a:gd name="connsiteX50" fmla="*/ 7160 w 10000"/>
              <a:gd name="connsiteY50" fmla="*/ 9154 h 10000"/>
              <a:gd name="connsiteX51" fmla="*/ 7149 w 10000"/>
              <a:gd name="connsiteY51" fmla="*/ 8903 h 10000"/>
              <a:gd name="connsiteX52" fmla="*/ 7122 w 10000"/>
              <a:gd name="connsiteY52" fmla="*/ 9075 h 10000"/>
              <a:gd name="connsiteX53" fmla="*/ 7090 w 10000"/>
              <a:gd name="connsiteY53" fmla="*/ 9310 h 10000"/>
              <a:gd name="connsiteX54" fmla="*/ 6887 w 10000"/>
              <a:gd name="connsiteY54" fmla="*/ 9310 h 10000"/>
              <a:gd name="connsiteX55" fmla="*/ 6845 w 10000"/>
              <a:gd name="connsiteY55" fmla="*/ 9796 h 10000"/>
              <a:gd name="connsiteX56" fmla="*/ 6818 w 10000"/>
              <a:gd name="connsiteY56" fmla="*/ 9389 h 10000"/>
              <a:gd name="connsiteX57" fmla="*/ 6620 w 10000"/>
              <a:gd name="connsiteY57" fmla="*/ 9592 h 10000"/>
              <a:gd name="connsiteX58" fmla="*/ 6385 w 10000"/>
              <a:gd name="connsiteY58" fmla="*/ 8903 h 10000"/>
              <a:gd name="connsiteX59" fmla="*/ 6385 w 10000"/>
              <a:gd name="connsiteY59" fmla="*/ 9028 h 10000"/>
              <a:gd name="connsiteX60" fmla="*/ 6428 w 10000"/>
              <a:gd name="connsiteY60" fmla="*/ 9154 h 10000"/>
              <a:gd name="connsiteX61" fmla="*/ 6273 w 10000"/>
              <a:gd name="connsiteY61" fmla="*/ 9357 h 10000"/>
              <a:gd name="connsiteX62" fmla="*/ 6316 w 10000"/>
              <a:gd name="connsiteY62" fmla="*/ 9436 h 10000"/>
              <a:gd name="connsiteX63" fmla="*/ 6193 w 10000"/>
              <a:gd name="connsiteY63" fmla="*/ 9592 h 10000"/>
              <a:gd name="connsiteX64" fmla="*/ 6097 w 10000"/>
              <a:gd name="connsiteY64" fmla="*/ 9185 h 10000"/>
              <a:gd name="connsiteX65" fmla="*/ 6054 w 10000"/>
              <a:gd name="connsiteY65" fmla="*/ 9185 h 10000"/>
              <a:gd name="connsiteX66" fmla="*/ 6054 w 10000"/>
              <a:gd name="connsiteY66" fmla="*/ 9483 h 10000"/>
              <a:gd name="connsiteX67" fmla="*/ 5804 w 10000"/>
              <a:gd name="connsiteY67" fmla="*/ 9483 h 10000"/>
              <a:gd name="connsiteX68" fmla="*/ 5900 w 10000"/>
              <a:gd name="connsiteY68" fmla="*/ 9843 h 10000"/>
              <a:gd name="connsiteX69" fmla="*/ 5889 w 10000"/>
              <a:gd name="connsiteY69" fmla="*/ 10000 h 10000"/>
              <a:gd name="connsiteX70" fmla="*/ 5419 w 10000"/>
              <a:gd name="connsiteY70" fmla="*/ 9843 h 10000"/>
              <a:gd name="connsiteX71" fmla="*/ 5350 w 10000"/>
              <a:gd name="connsiteY71" fmla="*/ 9436 h 10000"/>
              <a:gd name="connsiteX72" fmla="*/ 5222 w 10000"/>
              <a:gd name="connsiteY72" fmla="*/ 9718 h 10000"/>
              <a:gd name="connsiteX73" fmla="*/ 5179 w 10000"/>
              <a:gd name="connsiteY73" fmla="*/ 9592 h 10000"/>
              <a:gd name="connsiteX74" fmla="*/ 5195 w 10000"/>
              <a:gd name="connsiteY74" fmla="*/ 9279 h 10000"/>
              <a:gd name="connsiteX75" fmla="*/ 5099 w 10000"/>
              <a:gd name="connsiteY75" fmla="*/ 9639 h 10000"/>
              <a:gd name="connsiteX76" fmla="*/ 5108 w 10000"/>
              <a:gd name="connsiteY76" fmla="*/ 7990 h 10000"/>
              <a:gd name="connsiteX77" fmla="*/ 5003 w 10000"/>
              <a:gd name="connsiteY77" fmla="*/ 9154 h 10000"/>
              <a:gd name="connsiteX78" fmla="*/ 5000 w 10000"/>
              <a:gd name="connsiteY78" fmla="*/ 7813 h 10000"/>
              <a:gd name="connsiteX79" fmla="*/ 5083 w 10000"/>
              <a:gd name="connsiteY79" fmla="*/ 7813 h 10000"/>
              <a:gd name="connsiteX80" fmla="*/ 5083 w 10000"/>
              <a:gd name="connsiteY80" fmla="*/ 8125 h 10000"/>
              <a:gd name="connsiteX81" fmla="*/ 4958 w 10000"/>
              <a:gd name="connsiteY81" fmla="*/ 7887 h 10000"/>
              <a:gd name="connsiteX82" fmla="*/ 4870 w 10000"/>
              <a:gd name="connsiteY82" fmla="*/ 7584 h 10000"/>
              <a:gd name="connsiteX83" fmla="*/ 4917 w 10000"/>
              <a:gd name="connsiteY83" fmla="*/ 7813 h 10000"/>
              <a:gd name="connsiteX84" fmla="*/ 4597 w 10000"/>
              <a:gd name="connsiteY84" fmla="*/ 7786 h 10000"/>
              <a:gd name="connsiteX85" fmla="*/ 4677 w 10000"/>
              <a:gd name="connsiteY85" fmla="*/ 7599 h 10000"/>
              <a:gd name="connsiteX86" fmla="*/ 4592 w 10000"/>
              <a:gd name="connsiteY86" fmla="*/ 7560 h 10000"/>
              <a:gd name="connsiteX87" fmla="*/ 4497 w 10000"/>
              <a:gd name="connsiteY87" fmla="*/ 7583 h 10000"/>
              <a:gd name="connsiteX88" fmla="*/ 4359 w 10000"/>
              <a:gd name="connsiteY88" fmla="*/ 7747 h 10000"/>
              <a:gd name="connsiteX89" fmla="*/ 4337 w 10000"/>
              <a:gd name="connsiteY89" fmla="*/ 7605 h 10000"/>
              <a:gd name="connsiteX90" fmla="*/ 4345 w 10000"/>
              <a:gd name="connsiteY90" fmla="*/ 6785 h 10000"/>
              <a:gd name="connsiteX91" fmla="*/ 4122 w 10000"/>
              <a:gd name="connsiteY91" fmla="*/ 7501 h 10000"/>
              <a:gd name="connsiteX92" fmla="*/ 4058 w 10000"/>
              <a:gd name="connsiteY92" fmla="*/ 7032 h 10000"/>
              <a:gd name="connsiteX93" fmla="*/ 3954 w 10000"/>
              <a:gd name="connsiteY93" fmla="*/ 6947 h 10000"/>
              <a:gd name="connsiteX94" fmla="*/ 4044 w 10000"/>
              <a:gd name="connsiteY94" fmla="*/ 7470 h 10000"/>
              <a:gd name="connsiteX95" fmla="*/ 3833 w 10000"/>
              <a:gd name="connsiteY95" fmla="*/ 6875 h 10000"/>
              <a:gd name="connsiteX96" fmla="*/ 3719 w 10000"/>
              <a:gd name="connsiteY96" fmla="*/ 6954 h 10000"/>
              <a:gd name="connsiteX97" fmla="*/ 3750 w 10000"/>
              <a:gd name="connsiteY97" fmla="*/ 6250 h 10000"/>
              <a:gd name="connsiteX98" fmla="*/ 3631 w 10000"/>
              <a:gd name="connsiteY98" fmla="*/ 6348 h 10000"/>
              <a:gd name="connsiteX99" fmla="*/ 3615 w 10000"/>
              <a:gd name="connsiteY99" fmla="*/ 6348 h 10000"/>
              <a:gd name="connsiteX100" fmla="*/ 3465 w 10000"/>
              <a:gd name="connsiteY100" fmla="*/ 6379 h 10000"/>
              <a:gd name="connsiteX101" fmla="*/ 3406 w 10000"/>
              <a:gd name="connsiteY101" fmla="*/ 5893 h 10000"/>
              <a:gd name="connsiteX102" fmla="*/ 3198 w 10000"/>
              <a:gd name="connsiteY102" fmla="*/ 5815 h 10000"/>
              <a:gd name="connsiteX103" fmla="*/ 3091 w 10000"/>
              <a:gd name="connsiteY103" fmla="*/ 5862 h 10000"/>
              <a:gd name="connsiteX104" fmla="*/ 3006 w 10000"/>
              <a:gd name="connsiteY104" fmla="*/ 5533 h 10000"/>
              <a:gd name="connsiteX105" fmla="*/ 2990 w 10000"/>
              <a:gd name="connsiteY105" fmla="*/ 5533 h 10000"/>
              <a:gd name="connsiteX106" fmla="*/ 2936 w 10000"/>
              <a:gd name="connsiteY106" fmla="*/ 5972 h 10000"/>
              <a:gd name="connsiteX107" fmla="*/ 2910 w 10000"/>
              <a:gd name="connsiteY107" fmla="*/ 5940 h 10000"/>
              <a:gd name="connsiteX108" fmla="*/ 2851 w 10000"/>
              <a:gd name="connsiteY108" fmla="*/ 5204 h 10000"/>
              <a:gd name="connsiteX109" fmla="*/ 2840 w 10000"/>
              <a:gd name="connsiteY109" fmla="*/ 5204 h 10000"/>
              <a:gd name="connsiteX110" fmla="*/ 2840 w 10000"/>
              <a:gd name="connsiteY110" fmla="*/ 5408 h 10000"/>
              <a:gd name="connsiteX111" fmla="*/ 2798 w 10000"/>
              <a:gd name="connsiteY111" fmla="*/ 5282 h 10000"/>
              <a:gd name="connsiteX112" fmla="*/ 2814 w 10000"/>
              <a:gd name="connsiteY112" fmla="*/ 4796 h 10000"/>
              <a:gd name="connsiteX113" fmla="*/ 2563 w 10000"/>
              <a:gd name="connsiteY113" fmla="*/ 4671 h 10000"/>
              <a:gd name="connsiteX114" fmla="*/ 2440 w 10000"/>
              <a:gd name="connsiteY114" fmla="*/ 4922 h 10000"/>
              <a:gd name="connsiteX115" fmla="*/ 2023 w 10000"/>
              <a:gd name="connsiteY115" fmla="*/ 3574 h 10000"/>
              <a:gd name="connsiteX116" fmla="*/ 2034 w 10000"/>
              <a:gd name="connsiteY116" fmla="*/ 3777 h 10000"/>
              <a:gd name="connsiteX117" fmla="*/ 1815 w 10000"/>
              <a:gd name="connsiteY117" fmla="*/ 3668 h 10000"/>
              <a:gd name="connsiteX118" fmla="*/ 1815 w 10000"/>
              <a:gd name="connsiteY118" fmla="*/ 3542 h 10000"/>
              <a:gd name="connsiteX119" fmla="*/ 1842 w 10000"/>
              <a:gd name="connsiteY119" fmla="*/ 3166 h 10000"/>
              <a:gd name="connsiteX120" fmla="*/ 1773 w 10000"/>
              <a:gd name="connsiteY120" fmla="*/ 2931 h 10000"/>
              <a:gd name="connsiteX121" fmla="*/ 1580 w 10000"/>
              <a:gd name="connsiteY121" fmla="*/ 2727 h 10000"/>
              <a:gd name="connsiteX122" fmla="*/ 1468 w 10000"/>
              <a:gd name="connsiteY122" fmla="*/ 2884 h 10000"/>
              <a:gd name="connsiteX123" fmla="*/ 1468 w 10000"/>
              <a:gd name="connsiteY123" fmla="*/ 3495 h 10000"/>
              <a:gd name="connsiteX124" fmla="*/ 1442 w 10000"/>
              <a:gd name="connsiteY124" fmla="*/ 3542 h 10000"/>
              <a:gd name="connsiteX125" fmla="*/ 1383 w 10000"/>
              <a:gd name="connsiteY125" fmla="*/ 3542 h 10000"/>
              <a:gd name="connsiteX126" fmla="*/ 1233 w 10000"/>
              <a:gd name="connsiteY126" fmla="*/ 3088 h 10000"/>
              <a:gd name="connsiteX127" fmla="*/ 1095 w 10000"/>
              <a:gd name="connsiteY127" fmla="*/ 3871 h 10000"/>
              <a:gd name="connsiteX128" fmla="*/ 1041 w 10000"/>
              <a:gd name="connsiteY128" fmla="*/ 3824 h 10000"/>
              <a:gd name="connsiteX129" fmla="*/ 886 w 10000"/>
              <a:gd name="connsiteY129" fmla="*/ 2806 h 10000"/>
              <a:gd name="connsiteX130" fmla="*/ 721 w 10000"/>
              <a:gd name="connsiteY130" fmla="*/ 2524 h 10000"/>
              <a:gd name="connsiteX131" fmla="*/ 625 w 10000"/>
              <a:gd name="connsiteY131" fmla="*/ 2602 h 10000"/>
              <a:gd name="connsiteX132" fmla="*/ 651 w 10000"/>
              <a:gd name="connsiteY132" fmla="*/ 2241 h 10000"/>
              <a:gd name="connsiteX133" fmla="*/ 358 w 10000"/>
              <a:gd name="connsiteY133" fmla="*/ 2069 h 10000"/>
              <a:gd name="connsiteX134" fmla="*/ 416 w 10000"/>
              <a:gd name="connsiteY134" fmla="*/ 1865 h 10000"/>
              <a:gd name="connsiteX135" fmla="*/ 374 w 10000"/>
              <a:gd name="connsiteY135" fmla="*/ 1865 h 10000"/>
              <a:gd name="connsiteX136" fmla="*/ 251 w 10000"/>
              <a:gd name="connsiteY136" fmla="*/ 2069 h 10000"/>
              <a:gd name="connsiteX137" fmla="*/ 304 w 10000"/>
              <a:gd name="connsiteY137" fmla="*/ 1865 h 10000"/>
              <a:gd name="connsiteX138" fmla="*/ 320 w 10000"/>
              <a:gd name="connsiteY138" fmla="*/ 1787 h 10000"/>
              <a:gd name="connsiteX139" fmla="*/ 155 w 10000"/>
              <a:gd name="connsiteY139" fmla="*/ 1959 h 10000"/>
              <a:gd name="connsiteX140" fmla="*/ 155 w 10000"/>
              <a:gd name="connsiteY140" fmla="*/ 940 h 10000"/>
              <a:gd name="connsiteX141" fmla="*/ 43 w 10000"/>
              <a:gd name="connsiteY141" fmla="*/ 862 h 10000"/>
              <a:gd name="connsiteX142" fmla="*/ 0 w 10000"/>
              <a:gd name="connsiteY142" fmla="*/ 1066 h 10000"/>
              <a:gd name="connsiteX143" fmla="*/ 0 w 10000"/>
              <a:gd name="connsiteY143" fmla="*/ 0 h 10000"/>
              <a:gd name="connsiteX0" fmla="*/ 0 w 10000"/>
              <a:gd name="connsiteY0" fmla="*/ 0 h 10000"/>
              <a:gd name="connsiteX1" fmla="*/ 10000 w 10000"/>
              <a:gd name="connsiteY1" fmla="*/ 0 h 10000"/>
              <a:gd name="connsiteX2" fmla="*/ 10000 w 10000"/>
              <a:gd name="connsiteY2" fmla="*/ 5815 h 10000"/>
              <a:gd name="connsiteX3" fmla="*/ 9920 w 10000"/>
              <a:gd name="connsiteY3" fmla="*/ 5658 h 10000"/>
              <a:gd name="connsiteX4" fmla="*/ 9754 w 10000"/>
              <a:gd name="connsiteY4" fmla="*/ 6019 h 10000"/>
              <a:gd name="connsiteX5" fmla="*/ 9712 w 10000"/>
              <a:gd name="connsiteY5" fmla="*/ 6881 h 10000"/>
              <a:gd name="connsiteX6" fmla="*/ 9349 w 10000"/>
              <a:gd name="connsiteY6" fmla="*/ 7398 h 10000"/>
              <a:gd name="connsiteX7" fmla="*/ 9279 w 10000"/>
              <a:gd name="connsiteY7" fmla="*/ 7194 h 10000"/>
              <a:gd name="connsiteX8" fmla="*/ 9253 w 10000"/>
              <a:gd name="connsiteY8" fmla="*/ 7241 h 10000"/>
              <a:gd name="connsiteX9" fmla="*/ 9242 w 10000"/>
              <a:gd name="connsiteY9" fmla="*/ 7602 h 10000"/>
              <a:gd name="connsiteX10" fmla="*/ 9156 w 10000"/>
              <a:gd name="connsiteY10" fmla="*/ 7649 h 10000"/>
              <a:gd name="connsiteX11" fmla="*/ 9034 w 10000"/>
              <a:gd name="connsiteY11" fmla="*/ 7241 h 10000"/>
              <a:gd name="connsiteX12" fmla="*/ 9071 w 10000"/>
              <a:gd name="connsiteY12" fmla="*/ 7085 h 10000"/>
              <a:gd name="connsiteX13" fmla="*/ 9007 w 10000"/>
              <a:gd name="connsiteY13" fmla="*/ 6834 h 10000"/>
              <a:gd name="connsiteX14" fmla="*/ 8825 w 10000"/>
              <a:gd name="connsiteY14" fmla="*/ 7038 h 10000"/>
              <a:gd name="connsiteX15" fmla="*/ 8809 w 10000"/>
              <a:gd name="connsiteY15" fmla="*/ 6912 h 10000"/>
              <a:gd name="connsiteX16" fmla="*/ 8868 w 10000"/>
              <a:gd name="connsiteY16" fmla="*/ 6755 h 10000"/>
              <a:gd name="connsiteX17" fmla="*/ 8836 w 10000"/>
              <a:gd name="connsiteY17" fmla="*/ 6630 h 10000"/>
              <a:gd name="connsiteX18" fmla="*/ 8756 w 10000"/>
              <a:gd name="connsiteY18" fmla="*/ 6708 h 10000"/>
              <a:gd name="connsiteX19" fmla="*/ 8671 w 10000"/>
              <a:gd name="connsiteY19" fmla="*/ 6379 h 10000"/>
              <a:gd name="connsiteX20" fmla="*/ 8697 w 10000"/>
              <a:gd name="connsiteY20" fmla="*/ 6097 h 10000"/>
              <a:gd name="connsiteX21" fmla="*/ 8628 w 10000"/>
              <a:gd name="connsiteY21" fmla="*/ 6176 h 10000"/>
              <a:gd name="connsiteX22" fmla="*/ 8590 w 10000"/>
              <a:gd name="connsiteY22" fmla="*/ 6912 h 10000"/>
              <a:gd name="connsiteX23" fmla="*/ 8436 w 10000"/>
              <a:gd name="connsiteY23" fmla="*/ 6834 h 10000"/>
              <a:gd name="connsiteX24" fmla="*/ 8436 w 10000"/>
              <a:gd name="connsiteY24" fmla="*/ 6787 h 10000"/>
              <a:gd name="connsiteX25" fmla="*/ 8478 w 10000"/>
              <a:gd name="connsiteY25" fmla="*/ 6677 h 10000"/>
              <a:gd name="connsiteX26" fmla="*/ 8478 w 10000"/>
              <a:gd name="connsiteY26" fmla="*/ 6630 h 10000"/>
              <a:gd name="connsiteX27" fmla="*/ 8382 w 10000"/>
              <a:gd name="connsiteY27" fmla="*/ 6505 h 10000"/>
              <a:gd name="connsiteX28" fmla="*/ 8356 w 10000"/>
              <a:gd name="connsiteY28" fmla="*/ 6787 h 10000"/>
              <a:gd name="connsiteX29" fmla="*/ 8409 w 10000"/>
              <a:gd name="connsiteY29" fmla="*/ 7038 h 10000"/>
              <a:gd name="connsiteX30" fmla="*/ 8393 w 10000"/>
              <a:gd name="connsiteY30" fmla="*/ 7038 h 10000"/>
              <a:gd name="connsiteX31" fmla="*/ 8297 w 10000"/>
              <a:gd name="connsiteY31" fmla="*/ 6787 h 10000"/>
              <a:gd name="connsiteX32" fmla="*/ 8254 w 10000"/>
              <a:gd name="connsiteY32" fmla="*/ 6348 h 10000"/>
              <a:gd name="connsiteX33" fmla="*/ 8217 w 10000"/>
              <a:gd name="connsiteY33" fmla="*/ 6348 h 10000"/>
              <a:gd name="connsiteX34" fmla="*/ 8201 w 10000"/>
              <a:gd name="connsiteY34" fmla="*/ 6505 h 10000"/>
              <a:gd name="connsiteX35" fmla="*/ 8115 w 10000"/>
              <a:gd name="connsiteY35" fmla="*/ 6379 h 10000"/>
              <a:gd name="connsiteX36" fmla="*/ 8078 w 10000"/>
              <a:gd name="connsiteY36" fmla="*/ 6583 h 10000"/>
              <a:gd name="connsiteX37" fmla="*/ 8078 w 10000"/>
              <a:gd name="connsiteY37" fmla="*/ 6426 h 10000"/>
              <a:gd name="connsiteX38" fmla="*/ 7939 w 10000"/>
              <a:gd name="connsiteY38" fmla="*/ 6755 h 10000"/>
              <a:gd name="connsiteX39" fmla="*/ 7854 w 10000"/>
              <a:gd name="connsiteY39" fmla="*/ 6755 h 10000"/>
              <a:gd name="connsiteX40" fmla="*/ 7645 w 10000"/>
              <a:gd name="connsiteY40" fmla="*/ 7241 h 10000"/>
              <a:gd name="connsiteX41" fmla="*/ 7603 w 10000"/>
              <a:gd name="connsiteY41" fmla="*/ 7085 h 10000"/>
              <a:gd name="connsiteX42" fmla="*/ 7635 w 10000"/>
              <a:gd name="connsiteY42" fmla="*/ 7398 h 10000"/>
              <a:gd name="connsiteX43" fmla="*/ 7533 w 10000"/>
              <a:gd name="connsiteY43" fmla="*/ 7398 h 10000"/>
              <a:gd name="connsiteX44" fmla="*/ 7453 w 10000"/>
              <a:gd name="connsiteY44" fmla="*/ 8088 h 10000"/>
              <a:gd name="connsiteX45" fmla="*/ 7330 w 10000"/>
              <a:gd name="connsiteY45" fmla="*/ 8292 h 10000"/>
              <a:gd name="connsiteX46" fmla="*/ 7368 w 10000"/>
              <a:gd name="connsiteY46" fmla="*/ 8542 h 10000"/>
              <a:gd name="connsiteX47" fmla="*/ 7341 w 10000"/>
              <a:gd name="connsiteY47" fmla="*/ 8699 h 10000"/>
              <a:gd name="connsiteX48" fmla="*/ 7261 w 10000"/>
              <a:gd name="connsiteY48" fmla="*/ 8589 h 10000"/>
              <a:gd name="connsiteX49" fmla="*/ 7192 w 10000"/>
              <a:gd name="connsiteY49" fmla="*/ 9154 h 10000"/>
              <a:gd name="connsiteX50" fmla="*/ 7160 w 10000"/>
              <a:gd name="connsiteY50" fmla="*/ 9154 h 10000"/>
              <a:gd name="connsiteX51" fmla="*/ 7149 w 10000"/>
              <a:gd name="connsiteY51" fmla="*/ 8903 h 10000"/>
              <a:gd name="connsiteX52" fmla="*/ 7122 w 10000"/>
              <a:gd name="connsiteY52" fmla="*/ 9075 h 10000"/>
              <a:gd name="connsiteX53" fmla="*/ 7090 w 10000"/>
              <a:gd name="connsiteY53" fmla="*/ 9310 h 10000"/>
              <a:gd name="connsiteX54" fmla="*/ 6887 w 10000"/>
              <a:gd name="connsiteY54" fmla="*/ 9310 h 10000"/>
              <a:gd name="connsiteX55" fmla="*/ 6845 w 10000"/>
              <a:gd name="connsiteY55" fmla="*/ 9796 h 10000"/>
              <a:gd name="connsiteX56" fmla="*/ 6818 w 10000"/>
              <a:gd name="connsiteY56" fmla="*/ 9389 h 10000"/>
              <a:gd name="connsiteX57" fmla="*/ 6620 w 10000"/>
              <a:gd name="connsiteY57" fmla="*/ 9592 h 10000"/>
              <a:gd name="connsiteX58" fmla="*/ 6385 w 10000"/>
              <a:gd name="connsiteY58" fmla="*/ 8903 h 10000"/>
              <a:gd name="connsiteX59" fmla="*/ 6385 w 10000"/>
              <a:gd name="connsiteY59" fmla="*/ 9028 h 10000"/>
              <a:gd name="connsiteX60" fmla="*/ 6428 w 10000"/>
              <a:gd name="connsiteY60" fmla="*/ 9154 h 10000"/>
              <a:gd name="connsiteX61" fmla="*/ 6273 w 10000"/>
              <a:gd name="connsiteY61" fmla="*/ 9357 h 10000"/>
              <a:gd name="connsiteX62" fmla="*/ 6316 w 10000"/>
              <a:gd name="connsiteY62" fmla="*/ 9436 h 10000"/>
              <a:gd name="connsiteX63" fmla="*/ 6193 w 10000"/>
              <a:gd name="connsiteY63" fmla="*/ 9592 h 10000"/>
              <a:gd name="connsiteX64" fmla="*/ 6097 w 10000"/>
              <a:gd name="connsiteY64" fmla="*/ 9185 h 10000"/>
              <a:gd name="connsiteX65" fmla="*/ 6054 w 10000"/>
              <a:gd name="connsiteY65" fmla="*/ 9185 h 10000"/>
              <a:gd name="connsiteX66" fmla="*/ 6054 w 10000"/>
              <a:gd name="connsiteY66" fmla="*/ 9483 h 10000"/>
              <a:gd name="connsiteX67" fmla="*/ 5804 w 10000"/>
              <a:gd name="connsiteY67" fmla="*/ 9483 h 10000"/>
              <a:gd name="connsiteX68" fmla="*/ 5900 w 10000"/>
              <a:gd name="connsiteY68" fmla="*/ 9843 h 10000"/>
              <a:gd name="connsiteX69" fmla="*/ 5889 w 10000"/>
              <a:gd name="connsiteY69" fmla="*/ 10000 h 10000"/>
              <a:gd name="connsiteX70" fmla="*/ 5419 w 10000"/>
              <a:gd name="connsiteY70" fmla="*/ 9843 h 10000"/>
              <a:gd name="connsiteX71" fmla="*/ 5350 w 10000"/>
              <a:gd name="connsiteY71" fmla="*/ 9436 h 10000"/>
              <a:gd name="connsiteX72" fmla="*/ 5222 w 10000"/>
              <a:gd name="connsiteY72" fmla="*/ 9718 h 10000"/>
              <a:gd name="connsiteX73" fmla="*/ 5179 w 10000"/>
              <a:gd name="connsiteY73" fmla="*/ 9592 h 10000"/>
              <a:gd name="connsiteX74" fmla="*/ 5195 w 10000"/>
              <a:gd name="connsiteY74" fmla="*/ 9279 h 10000"/>
              <a:gd name="connsiteX75" fmla="*/ 5099 w 10000"/>
              <a:gd name="connsiteY75" fmla="*/ 9639 h 10000"/>
              <a:gd name="connsiteX76" fmla="*/ 5108 w 10000"/>
              <a:gd name="connsiteY76" fmla="*/ 7990 h 10000"/>
              <a:gd name="connsiteX77" fmla="*/ 5076 w 10000"/>
              <a:gd name="connsiteY77" fmla="*/ 7826 h 10000"/>
              <a:gd name="connsiteX78" fmla="*/ 5000 w 10000"/>
              <a:gd name="connsiteY78" fmla="*/ 7813 h 10000"/>
              <a:gd name="connsiteX79" fmla="*/ 5083 w 10000"/>
              <a:gd name="connsiteY79" fmla="*/ 7813 h 10000"/>
              <a:gd name="connsiteX80" fmla="*/ 5083 w 10000"/>
              <a:gd name="connsiteY80" fmla="*/ 8125 h 10000"/>
              <a:gd name="connsiteX81" fmla="*/ 4958 w 10000"/>
              <a:gd name="connsiteY81" fmla="*/ 7887 h 10000"/>
              <a:gd name="connsiteX82" fmla="*/ 4870 w 10000"/>
              <a:gd name="connsiteY82" fmla="*/ 7584 h 10000"/>
              <a:gd name="connsiteX83" fmla="*/ 4917 w 10000"/>
              <a:gd name="connsiteY83" fmla="*/ 7813 h 10000"/>
              <a:gd name="connsiteX84" fmla="*/ 4597 w 10000"/>
              <a:gd name="connsiteY84" fmla="*/ 7786 h 10000"/>
              <a:gd name="connsiteX85" fmla="*/ 4677 w 10000"/>
              <a:gd name="connsiteY85" fmla="*/ 7599 h 10000"/>
              <a:gd name="connsiteX86" fmla="*/ 4592 w 10000"/>
              <a:gd name="connsiteY86" fmla="*/ 7560 h 10000"/>
              <a:gd name="connsiteX87" fmla="*/ 4497 w 10000"/>
              <a:gd name="connsiteY87" fmla="*/ 7583 h 10000"/>
              <a:gd name="connsiteX88" fmla="*/ 4359 w 10000"/>
              <a:gd name="connsiteY88" fmla="*/ 7747 h 10000"/>
              <a:gd name="connsiteX89" fmla="*/ 4337 w 10000"/>
              <a:gd name="connsiteY89" fmla="*/ 7605 h 10000"/>
              <a:gd name="connsiteX90" fmla="*/ 4345 w 10000"/>
              <a:gd name="connsiteY90" fmla="*/ 6785 h 10000"/>
              <a:gd name="connsiteX91" fmla="*/ 4122 w 10000"/>
              <a:gd name="connsiteY91" fmla="*/ 7501 h 10000"/>
              <a:gd name="connsiteX92" fmla="*/ 4058 w 10000"/>
              <a:gd name="connsiteY92" fmla="*/ 7032 h 10000"/>
              <a:gd name="connsiteX93" fmla="*/ 3954 w 10000"/>
              <a:gd name="connsiteY93" fmla="*/ 6947 h 10000"/>
              <a:gd name="connsiteX94" fmla="*/ 4044 w 10000"/>
              <a:gd name="connsiteY94" fmla="*/ 7470 h 10000"/>
              <a:gd name="connsiteX95" fmla="*/ 3833 w 10000"/>
              <a:gd name="connsiteY95" fmla="*/ 6875 h 10000"/>
              <a:gd name="connsiteX96" fmla="*/ 3719 w 10000"/>
              <a:gd name="connsiteY96" fmla="*/ 6954 h 10000"/>
              <a:gd name="connsiteX97" fmla="*/ 3750 w 10000"/>
              <a:gd name="connsiteY97" fmla="*/ 6250 h 10000"/>
              <a:gd name="connsiteX98" fmla="*/ 3631 w 10000"/>
              <a:gd name="connsiteY98" fmla="*/ 6348 h 10000"/>
              <a:gd name="connsiteX99" fmla="*/ 3615 w 10000"/>
              <a:gd name="connsiteY99" fmla="*/ 6348 h 10000"/>
              <a:gd name="connsiteX100" fmla="*/ 3465 w 10000"/>
              <a:gd name="connsiteY100" fmla="*/ 6379 h 10000"/>
              <a:gd name="connsiteX101" fmla="*/ 3406 w 10000"/>
              <a:gd name="connsiteY101" fmla="*/ 5893 h 10000"/>
              <a:gd name="connsiteX102" fmla="*/ 3198 w 10000"/>
              <a:gd name="connsiteY102" fmla="*/ 5815 h 10000"/>
              <a:gd name="connsiteX103" fmla="*/ 3091 w 10000"/>
              <a:gd name="connsiteY103" fmla="*/ 5862 h 10000"/>
              <a:gd name="connsiteX104" fmla="*/ 3006 w 10000"/>
              <a:gd name="connsiteY104" fmla="*/ 5533 h 10000"/>
              <a:gd name="connsiteX105" fmla="*/ 2990 w 10000"/>
              <a:gd name="connsiteY105" fmla="*/ 5533 h 10000"/>
              <a:gd name="connsiteX106" fmla="*/ 2936 w 10000"/>
              <a:gd name="connsiteY106" fmla="*/ 5972 h 10000"/>
              <a:gd name="connsiteX107" fmla="*/ 2910 w 10000"/>
              <a:gd name="connsiteY107" fmla="*/ 5940 h 10000"/>
              <a:gd name="connsiteX108" fmla="*/ 2851 w 10000"/>
              <a:gd name="connsiteY108" fmla="*/ 5204 h 10000"/>
              <a:gd name="connsiteX109" fmla="*/ 2840 w 10000"/>
              <a:gd name="connsiteY109" fmla="*/ 5204 h 10000"/>
              <a:gd name="connsiteX110" fmla="*/ 2840 w 10000"/>
              <a:gd name="connsiteY110" fmla="*/ 5408 h 10000"/>
              <a:gd name="connsiteX111" fmla="*/ 2798 w 10000"/>
              <a:gd name="connsiteY111" fmla="*/ 5282 h 10000"/>
              <a:gd name="connsiteX112" fmla="*/ 2814 w 10000"/>
              <a:gd name="connsiteY112" fmla="*/ 4796 h 10000"/>
              <a:gd name="connsiteX113" fmla="*/ 2563 w 10000"/>
              <a:gd name="connsiteY113" fmla="*/ 4671 h 10000"/>
              <a:gd name="connsiteX114" fmla="*/ 2440 w 10000"/>
              <a:gd name="connsiteY114" fmla="*/ 4922 h 10000"/>
              <a:gd name="connsiteX115" fmla="*/ 2023 w 10000"/>
              <a:gd name="connsiteY115" fmla="*/ 3574 h 10000"/>
              <a:gd name="connsiteX116" fmla="*/ 2034 w 10000"/>
              <a:gd name="connsiteY116" fmla="*/ 3777 h 10000"/>
              <a:gd name="connsiteX117" fmla="*/ 1815 w 10000"/>
              <a:gd name="connsiteY117" fmla="*/ 3668 h 10000"/>
              <a:gd name="connsiteX118" fmla="*/ 1815 w 10000"/>
              <a:gd name="connsiteY118" fmla="*/ 3542 h 10000"/>
              <a:gd name="connsiteX119" fmla="*/ 1842 w 10000"/>
              <a:gd name="connsiteY119" fmla="*/ 3166 h 10000"/>
              <a:gd name="connsiteX120" fmla="*/ 1773 w 10000"/>
              <a:gd name="connsiteY120" fmla="*/ 2931 h 10000"/>
              <a:gd name="connsiteX121" fmla="*/ 1580 w 10000"/>
              <a:gd name="connsiteY121" fmla="*/ 2727 h 10000"/>
              <a:gd name="connsiteX122" fmla="*/ 1468 w 10000"/>
              <a:gd name="connsiteY122" fmla="*/ 2884 h 10000"/>
              <a:gd name="connsiteX123" fmla="*/ 1468 w 10000"/>
              <a:gd name="connsiteY123" fmla="*/ 3495 h 10000"/>
              <a:gd name="connsiteX124" fmla="*/ 1442 w 10000"/>
              <a:gd name="connsiteY124" fmla="*/ 3542 h 10000"/>
              <a:gd name="connsiteX125" fmla="*/ 1383 w 10000"/>
              <a:gd name="connsiteY125" fmla="*/ 3542 h 10000"/>
              <a:gd name="connsiteX126" fmla="*/ 1233 w 10000"/>
              <a:gd name="connsiteY126" fmla="*/ 3088 h 10000"/>
              <a:gd name="connsiteX127" fmla="*/ 1095 w 10000"/>
              <a:gd name="connsiteY127" fmla="*/ 3871 h 10000"/>
              <a:gd name="connsiteX128" fmla="*/ 1041 w 10000"/>
              <a:gd name="connsiteY128" fmla="*/ 3824 h 10000"/>
              <a:gd name="connsiteX129" fmla="*/ 886 w 10000"/>
              <a:gd name="connsiteY129" fmla="*/ 2806 h 10000"/>
              <a:gd name="connsiteX130" fmla="*/ 721 w 10000"/>
              <a:gd name="connsiteY130" fmla="*/ 2524 h 10000"/>
              <a:gd name="connsiteX131" fmla="*/ 625 w 10000"/>
              <a:gd name="connsiteY131" fmla="*/ 2602 h 10000"/>
              <a:gd name="connsiteX132" fmla="*/ 651 w 10000"/>
              <a:gd name="connsiteY132" fmla="*/ 2241 h 10000"/>
              <a:gd name="connsiteX133" fmla="*/ 358 w 10000"/>
              <a:gd name="connsiteY133" fmla="*/ 2069 h 10000"/>
              <a:gd name="connsiteX134" fmla="*/ 416 w 10000"/>
              <a:gd name="connsiteY134" fmla="*/ 1865 h 10000"/>
              <a:gd name="connsiteX135" fmla="*/ 374 w 10000"/>
              <a:gd name="connsiteY135" fmla="*/ 1865 h 10000"/>
              <a:gd name="connsiteX136" fmla="*/ 251 w 10000"/>
              <a:gd name="connsiteY136" fmla="*/ 2069 h 10000"/>
              <a:gd name="connsiteX137" fmla="*/ 304 w 10000"/>
              <a:gd name="connsiteY137" fmla="*/ 1865 h 10000"/>
              <a:gd name="connsiteX138" fmla="*/ 320 w 10000"/>
              <a:gd name="connsiteY138" fmla="*/ 1787 h 10000"/>
              <a:gd name="connsiteX139" fmla="*/ 155 w 10000"/>
              <a:gd name="connsiteY139" fmla="*/ 1959 h 10000"/>
              <a:gd name="connsiteX140" fmla="*/ 155 w 10000"/>
              <a:gd name="connsiteY140" fmla="*/ 940 h 10000"/>
              <a:gd name="connsiteX141" fmla="*/ 43 w 10000"/>
              <a:gd name="connsiteY141" fmla="*/ 862 h 10000"/>
              <a:gd name="connsiteX142" fmla="*/ 0 w 10000"/>
              <a:gd name="connsiteY142" fmla="*/ 1066 h 10000"/>
              <a:gd name="connsiteX143" fmla="*/ 0 w 10000"/>
              <a:gd name="connsiteY143" fmla="*/ 0 h 10000"/>
              <a:gd name="connsiteX0" fmla="*/ 0 w 10000"/>
              <a:gd name="connsiteY0" fmla="*/ 0 h 10000"/>
              <a:gd name="connsiteX1" fmla="*/ 10000 w 10000"/>
              <a:gd name="connsiteY1" fmla="*/ 0 h 10000"/>
              <a:gd name="connsiteX2" fmla="*/ 10000 w 10000"/>
              <a:gd name="connsiteY2" fmla="*/ 5815 h 10000"/>
              <a:gd name="connsiteX3" fmla="*/ 9920 w 10000"/>
              <a:gd name="connsiteY3" fmla="*/ 5658 h 10000"/>
              <a:gd name="connsiteX4" fmla="*/ 9754 w 10000"/>
              <a:gd name="connsiteY4" fmla="*/ 6019 h 10000"/>
              <a:gd name="connsiteX5" fmla="*/ 9712 w 10000"/>
              <a:gd name="connsiteY5" fmla="*/ 6881 h 10000"/>
              <a:gd name="connsiteX6" fmla="*/ 9349 w 10000"/>
              <a:gd name="connsiteY6" fmla="*/ 7398 h 10000"/>
              <a:gd name="connsiteX7" fmla="*/ 9279 w 10000"/>
              <a:gd name="connsiteY7" fmla="*/ 7194 h 10000"/>
              <a:gd name="connsiteX8" fmla="*/ 9253 w 10000"/>
              <a:gd name="connsiteY8" fmla="*/ 7241 h 10000"/>
              <a:gd name="connsiteX9" fmla="*/ 9242 w 10000"/>
              <a:gd name="connsiteY9" fmla="*/ 7602 h 10000"/>
              <a:gd name="connsiteX10" fmla="*/ 9156 w 10000"/>
              <a:gd name="connsiteY10" fmla="*/ 7649 h 10000"/>
              <a:gd name="connsiteX11" fmla="*/ 9034 w 10000"/>
              <a:gd name="connsiteY11" fmla="*/ 7241 h 10000"/>
              <a:gd name="connsiteX12" fmla="*/ 9071 w 10000"/>
              <a:gd name="connsiteY12" fmla="*/ 7085 h 10000"/>
              <a:gd name="connsiteX13" fmla="*/ 9007 w 10000"/>
              <a:gd name="connsiteY13" fmla="*/ 6834 h 10000"/>
              <a:gd name="connsiteX14" fmla="*/ 8825 w 10000"/>
              <a:gd name="connsiteY14" fmla="*/ 7038 h 10000"/>
              <a:gd name="connsiteX15" fmla="*/ 8809 w 10000"/>
              <a:gd name="connsiteY15" fmla="*/ 6912 h 10000"/>
              <a:gd name="connsiteX16" fmla="*/ 8868 w 10000"/>
              <a:gd name="connsiteY16" fmla="*/ 6755 h 10000"/>
              <a:gd name="connsiteX17" fmla="*/ 8836 w 10000"/>
              <a:gd name="connsiteY17" fmla="*/ 6630 h 10000"/>
              <a:gd name="connsiteX18" fmla="*/ 8756 w 10000"/>
              <a:gd name="connsiteY18" fmla="*/ 6708 h 10000"/>
              <a:gd name="connsiteX19" fmla="*/ 8671 w 10000"/>
              <a:gd name="connsiteY19" fmla="*/ 6379 h 10000"/>
              <a:gd name="connsiteX20" fmla="*/ 8697 w 10000"/>
              <a:gd name="connsiteY20" fmla="*/ 6097 h 10000"/>
              <a:gd name="connsiteX21" fmla="*/ 8628 w 10000"/>
              <a:gd name="connsiteY21" fmla="*/ 6176 h 10000"/>
              <a:gd name="connsiteX22" fmla="*/ 8590 w 10000"/>
              <a:gd name="connsiteY22" fmla="*/ 6912 h 10000"/>
              <a:gd name="connsiteX23" fmla="*/ 8436 w 10000"/>
              <a:gd name="connsiteY23" fmla="*/ 6834 h 10000"/>
              <a:gd name="connsiteX24" fmla="*/ 8436 w 10000"/>
              <a:gd name="connsiteY24" fmla="*/ 6787 h 10000"/>
              <a:gd name="connsiteX25" fmla="*/ 8478 w 10000"/>
              <a:gd name="connsiteY25" fmla="*/ 6677 h 10000"/>
              <a:gd name="connsiteX26" fmla="*/ 8478 w 10000"/>
              <a:gd name="connsiteY26" fmla="*/ 6630 h 10000"/>
              <a:gd name="connsiteX27" fmla="*/ 8382 w 10000"/>
              <a:gd name="connsiteY27" fmla="*/ 6505 h 10000"/>
              <a:gd name="connsiteX28" fmla="*/ 8356 w 10000"/>
              <a:gd name="connsiteY28" fmla="*/ 6787 h 10000"/>
              <a:gd name="connsiteX29" fmla="*/ 8409 w 10000"/>
              <a:gd name="connsiteY29" fmla="*/ 7038 h 10000"/>
              <a:gd name="connsiteX30" fmla="*/ 8393 w 10000"/>
              <a:gd name="connsiteY30" fmla="*/ 7038 h 10000"/>
              <a:gd name="connsiteX31" fmla="*/ 8297 w 10000"/>
              <a:gd name="connsiteY31" fmla="*/ 6787 h 10000"/>
              <a:gd name="connsiteX32" fmla="*/ 8254 w 10000"/>
              <a:gd name="connsiteY32" fmla="*/ 6348 h 10000"/>
              <a:gd name="connsiteX33" fmla="*/ 8217 w 10000"/>
              <a:gd name="connsiteY33" fmla="*/ 6348 h 10000"/>
              <a:gd name="connsiteX34" fmla="*/ 8201 w 10000"/>
              <a:gd name="connsiteY34" fmla="*/ 6505 h 10000"/>
              <a:gd name="connsiteX35" fmla="*/ 8115 w 10000"/>
              <a:gd name="connsiteY35" fmla="*/ 6379 h 10000"/>
              <a:gd name="connsiteX36" fmla="*/ 8078 w 10000"/>
              <a:gd name="connsiteY36" fmla="*/ 6583 h 10000"/>
              <a:gd name="connsiteX37" fmla="*/ 8078 w 10000"/>
              <a:gd name="connsiteY37" fmla="*/ 6426 h 10000"/>
              <a:gd name="connsiteX38" fmla="*/ 7939 w 10000"/>
              <a:gd name="connsiteY38" fmla="*/ 6755 h 10000"/>
              <a:gd name="connsiteX39" fmla="*/ 7854 w 10000"/>
              <a:gd name="connsiteY39" fmla="*/ 6755 h 10000"/>
              <a:gd name="connsiteX40" fmla="*/ 7645 w 10000"/>
              <a:gd name="connsiteY40" fmla="*/ 7241 h 10000"/>
              <a:gd name="connsiteX41" fmla="*/ 7603 w 10000"/>
              <a:gd name="connsiteY41" fmla="*/ 7085 h 10000"/>
              <a:gd name="connsiteX42" fmla="*/ 7635 w 10000"/>
              <a:gd name="connsiteY42" fmla="*/ 7398 h 10000"/>
              <a:gd name="connsiteX43" fmla="*/ 7533 w 10000"/>
              <a:gd name="connsiteY43" fmla="*/ 7398 h 10000"/>
              <a:gd name="connsiteX44" fmla="*/ 7453 w 10000"/>
              <a:gd name="connsiteY44" fmla="*/ 8088 h 10000"/>
              <a:gd name="connsiteX45" fmla="*/ 7330 w 10000"/>
              <a:gd name="connsiteY45" fmla="*/ 8292 h 10000"/>
              <a:gd name="connsiteX46" fmla="*/ 7368 w 10000"/>
              <a:gd name="connsiteY46" fmla="*/ 8542 h 10000"/>
              <a:gd name="connsiteX47" fmla="*/ 7341 w 10000"/>
              <a:gd name="connsiteY47" fmla="*/ 8699 h 10000"/>
              <a:gd name="connsiteX48" fmla="*/ 7261 w 10000"/>
              <a:gd name="connsiteY48" fmla="*/ 8589 h 10000"/>
              <a:gd name="connsiteX49" fmla="*/ 7192 w 10000"/>
              <a:gd name="connsiteY49" fmla="*/ 9154 h 10000"/>
              <a:gd name="connsiteX50" fmla="*/ 7160 w 10000"/>
              <a:gd name="connsiteY50" fmla="*/ 9154 h 10000"/>
              <a:gd name="connsiteX51" fmla="*/ 7149 w 10000"/>
              <a:gd name="connsiteY51" fmla="*/ 8903 h 10000"/>
              <a:gd name="connsiteX52" fmla="*/ 7122 w 10000"/>
              <a:gd name="connsiteY52" fmla="*/ 9075 h 10000"/>
              <a:gd name="connsiteX53" fmla="*/ 7090 w 10000"/>
              <a:gd name="connsiteY53" fmla="*/ 9310 h 10000"/>
              <a:gd name="connsiteX54" fmla="*/ 6887 w 10000"/>
              <a:gd name="connsiteY54" fmla="*/ 9310 h 10000"/>
              <a:gd name="connsiteX55" fmla="*/ 6845 w 10000"/>
              <a:gd name="connsiteY55" fmla="*/ 9796 h 10000"/>
              <a:gd name="connsiteX56" fmla="*/ 6818 w 10000"/>
              <a:gd name="connsiteY56" fmla="*/ 9389 h 10000"/>
              <a:gd name="connsiteX57" fmla="*/ 6620 w 10000"/>
              <a:gd name="connsiteY57" fmla="*/ 9592 h 10000"/>
              <a:gd name="connsiteX58" fmla="*/ 6385 w 10000"/>
              <a:gd name="connsiteY58" fmla="*/ 8903 h 10000"/>
              <a:gd name="connsiteX59" fmla="*/ 6385 w 10000"/>
              <a:gd name="connsiteY59" fmla="*/ 9028 h 10000"/>
              <a:gd name="connsiteX60" fmla="*/ 6428 w 10000"/>
              <a:gd name="connsiteY60" fmla="*/ 9154 h 10000"/>
              <a:gd name="connsiteX61" fmla="*/ 6273 w 10000"/>
              <a:gd name="connsiteY61" fmla="*/ 9357 h 10000"/>
              <a:gd name="connsiteX62" fmla="*/ 6316 w 10000"/>
              <a:gd name="connsiteY62" fmla="*/ 9436 h 10000"/>
              <a:gd name="connsiteX63" fmla="*/ 6193 w 10000"/>
              <a:gd name="connsiteY63" fmla="*/ 9592 h 10000"/>
              <a:gd name="connsiteX64" fmla="*/ 6097 w 10000"/>
              <a:gd name="connsiteY64" fmla="*/ 9185 h 10000"/>
              <a:gd name="connsiteX65" fmla="*/ 6054 w 10000"/>
              <a:gd name="connsiteY65" fmla="*/ 9185 h 10000"/>
              <a:gd name="connsiteX66" fmla="*/ 6054 w 10000"/>
              <a:gd name="connsiteY66" fmla="*/ 9483 h 10000"/>
              <a:gd name="connsiteX67" fmla="*/ 5804 w 10000"/>
              <a:gd name="connsiteY67" fmla="*/ 9483 h 10000"/>
              <a:gd name="connsiteX68" fmla="*/ 5900 w 10000"/>
              <a:gd name="connsiteY68" fmla="*/ 9843 h 10000"/>
              <a:gd name="connsiteX69" fmla="*/ 5889 w 10000"/>
              <a:gd name="connsiteY69" fmla="*/ 10000 h 10000"/>
              <a:gd name="connsiteX70" fmla="*/ 5419 w 10000"/>
              <a:gd name="connsiteY70" fmla="*/ 9843 h 10000"/>
              <a:gd name="connsiteX71" fmla="*/ 5350 w 10000"/>
              <a:gd name="connsiteY71" fmla="*/ 9436 h 10000"/>
              <a:gd name="connsiteX72" fmla="*/ 5222 w 10000"/>
              <a:gd name="connsiteY72" fmla="*/ 9718 h 10000"/>
              <a:gd name="connsiteX73" fmla="*/ 5179 w 10000"/>
              <a:gd name="connsiteY73" fmla="*/ 9592 h 10000"/>
              <a:gd name="connsiteX74" fmla="*/ 5195 w 10000"/>
              <a:gd name="connsiteY74" fmla="*/ 9279 h 10000"/>
              <a:gd name="connsiteX75" fmla="*/ 5182 w 10000"/>
              <a:gd name="connsiteY75" fmla="*/ 8389 h 10000"/>
              <a:gd name="connsiteX76" fmla="*/ 5108 w 10000"/>
              <a:gd name="connsiteY76" fmla="*/ 7990 h 10000"/>
              <a:gd name="connsiteX77" fmla="*/ 5076 w 10000"/>
              <a:gd name="connsiteY77" fmla="*/ 7826 h 10000"/>
              <a:gd name="connsiteX78" fmla="*/ 5000 w 10000"/>
              <a:gd name="connsiteY78" fmla="*/ 7813 h 10000"/>
              <a:gd name="connsiteX79" fmla="*/ 5083 w 10000"/>
              <a:gd name="connsiteY79" fmla="*/ 7813 h 10000"/>
              <a:gd name="connsiteX80" fmla="*/ 5083 w 10000"/>
              <a:gd name="connsiteY80" fmla="*/ 8125 h 10000"/>
              <a:gd name="connsiteX81" fmla="*/ 4958 w 10000"/>
              <a:gd name="connsiteY81" fmla="*/ 7887 h 10000"/>
              <a:gd name="connsiteX82" fmla="*/ 4870 w 10000"/>
              <a:gd name="connsiteY82" fmla="*/ 7584 h 10000"/>
              <a:gd name="connsiteX83" fmla="*/ 4917 w 10000"/>
              <a:gd name="connsiteY83" fmla="*/ 7813 h 10000"/>
              <a:gd name="connsiteX84" fmla="*/ 4597 w 10000"/>
              <a:gd name="connsiteY84" fmla="*/ 7786 h 10000"/>
              <a:gd name="connsiteX85" fmla="*/ 4677 w 10000"/>
              <a:gd name="connsiteY85" fmla="*/ 7599 h 10000"/>
              <a:gd name="connsiteX86" fmla="*/ 4592 w 10000"/>
              <a:gd name="connsiteY86" fmla="*/ 7560 h 10000"/>
              <a:gd name="connsiteX87" fmla="*/ 4497 w 10000"/>
              <a:gd name="connsiteY87" fmla="*/ 7583 h 10000"/>
              <a:gd name="connsiteX88" fmla="*/ 4359 w 10000"/>
              <a:gd name="connsiteY88" fmla="*/ 7747 h 10000"/>
              <a:gd name="connsiteX89" fmla="*/ 4337 w 10000"/>
              <a:gd name="connsiteY89" fmla="*/ 7605 h 10000"/>
              <a:gd name="connsiteX90" fmla="*/ 4345 w 10000"/>
              <a:gd name="connsiteY90" fmla="*/ 6785 h 10000"/>
              <a:gd name="connsiteX91" fmla="*/ 4122 w 10000"/>
              <a:gd name="connsiteY91" fmla="*/ 7501 h 10000"/>
              <a:gd name="connsiteX92" fmla="*/ 4058 w 10000"/>
              <a:gd name="connsiteY92" fmla="*/ 7032 h 10000"/>
              <a:gd name="connsiteX93" fmla="*/ 3954 w 10000"/>
              <a:gd name="connsiteY93" fmla="*/ 6947 h 10000"/>
              <a:gd name="connsiteX94" fmla="*/ 4044 w 10000"/>
              <a:gd name="connsiteY94" fmla="*/ 7470 h 10000"/>
              <a:gd name="connsiteX95" fmla="*/ 3833 w 10000"/>
              <a:gd name="connsiteY95" fmla="*/ 6875 h 10000"/>
              <a:gd name="connsiteX96" fmla="*/ 3719 w 10000"/>
              <a:gd name="connsiteY96" fmla="*/ 6954 h 10000"/>
              <a:gd name="connsiteX97" fmla="*/ 3750 w 10000"/>
              <a:gd name="connsiteY97" fmla="*/ 6250 h 10000"/>
              <a:gd name="connsiteX98" fmla="*/ 3631 w 10000"/>
              <a:gd name="connsiteY98" fmla="*/ 6348 h 10000"/>
              <a:gd name="connsiteX99" fmla="*/ 3615 w 10000"/>
              <a:gd name="connsiteY99" fmla="*/ 6348 h 10000"/>
              <a:gd name="connsiteX100" fmla="*/ 3465 w 10000"/>
              <a:gd name="connsiteY100" fmla="*/ 6379 h 10000"/>
              <a:gd name="connsiteX101" fmla="*/ 3406 w 10000"/>
              <a:gd name="connsiteY101" fmla="*/ 5893 h 10000"/>
              <a:gd name="connsiteX102" fmla="*/ 3198 w 10000"/>
              <a:gd name="connsiteY102" fmla="*/ 5815 h 10000"/>
              <a:gd name="connsiteX103" fmla="*/ 3091 w 10000"/>
              <a:gd name="connsiteY103" fmla="*/ 5862 h 10000"/>
              <a:gd name="connsiteX104" fmla="*/ 3006 w 10000"/>
              <a:gd name="connsiteY104" fmla="*/ 5533 h 10000"/>
              <a:gd name="connsiteX105" fmla="*/ 2990 w 10000"/>
              <a:gd name="connsiteY105" fmla="*/ 5533 h 10000"/>
              <a:gd name="connsiteX106" fmla="*/ 2936 w 10000"/>
              <a:gd name="connsiteY106" fmla="*/ 5972 h 10000"/>
              <a:gd name="connsiteX107" fmla="*/ 2910 w 10000"/>
              <a:gd name="connsiteY107" fmla="*/ 5940 h 10000"/>
              <a:gd name="connsiteX108" fmla="*/ 2851 w 10000"/>
              <a:gd name="connsiteY108" fmla="*/ 5204 h 10000"/>
              <a:gd name="connsiteX109" fmla="*/ 2840 w 10000"/>
              <a:gd name="connsiteY109" fmla="*/ 5204 h 10000"/>
              <a:gd name="connsiteX110" fmla="*/ 2840 w 10000"/>
              <a:gd name="connsiteY110" fmla="*/ 5408 h 10000"/>
              <a:gd name="connsiteX111" fmla="*/ 2798 w 10000"/>
              <a:gd name="connsiteY111" fmla="*/ 5282 h 10000"/>
              <a:gd name="connsiteX112" fmla="*/ 2814 w 10000"/>
              <a:gd name="connsiteY112" fmla="*/ 4796 h 10000"/>
              <a:gd name="connsiteX113" fmla="*/ 2563 w 10000"/>
              <a:gd name="connsiteY113" fmla="*/ 4671 h 10000"/>
              <a:gd name="connsiteX114" fmla="*/ 2440 w 10000"/>
              <a:gd name="connsiteY114" fmla="*/ 4922 h 10000"/>
              <a:gd name="connsiteX115" fmla="*/ 2023 w 10000"/>
              <a:gd name="connsiteY115" fmla="*/ 3574 h 10000"/>
              <a:gd name="connsiteX116" fmla="*/ 2034 w 10000"/>
              <a:gd name="connsiteY116" fmla="*/ 3777 h 10000"/>
              <a:gd name="connsiteX117" fmla="*/ 1815 w 10000"/>
              <a:gd name="connsiteY117" fmla="*/ 3668 h 10000"/>
              <a:gd name="connsiteX118" fmla="*/ 1815 w 10000"/>
              <a:gd name="connsiteY118" fmla="*/ 3542 h 10000"/>
              <a:gd name="connsiteX119" fmla="*/ 1842 w 10000"/>
              <a:gd name="connsiteY119" fmla="*/ 3166 h 10000"/>
              <a:gd name="connsiteX120" fmla="*/ 1773 w 10000"/>
              <a:gd name="connsiteY120" fmla="*/ 2931 h 10000"/>
              <a:gd name="connsiteX121" fmla="*/ 1580 w 10000"/>
              <a:gd name="connsiteY121" fmla="*/ 2727 h 10000"/>
              <a:gd name="connsiteX122" fmla="*/ 1468 w 10000"/>
              <a:gd name="connsiteY122" fmla="*/ 2884 h 10000"/>
              <a:gd name="connsiteX123" fmla="*/ 1468 w 10000"/>
              <a:gd name="connsiteY123" fmla="*/ 3495 h 10000"/>
              <a:gd name="connsiteX124" fmla="*/ 1442 w 10000"/>
              <a:gd name="connsiteY124" fmla="*/ 3542 h 10000"/>
              <a:gd name="connsiteX125" fmla="*/ 1383 w 10000"/>
              <a:gd name="connsiteY125" fmla="*/ 3542 h 10000"/>
              <a:gd name="connsiteX126" fmla="*/ 1233 w 10000"/>
              <a:gd name="connsiteY126" fmla="*/ 3088 h 10000"/>
              <a:gd name="connsiteX127" fmla="*/ 1095 w 10000"/>
              <a:gd name="connsiteY127" fmla="*/ 3871 h 10000"/>
              <a:gd name="connsiteX128" fmla="*/ 1041 w 10000"/>
              <a:gd name="connsiteY128" fmla="*/ 3824 h 10000"/>
              <a:gd name="connsiteX129" fmla="*/ 886 w 10000"/>
              <a:gd name="connsiteY129" fmla="*/ 2806 h 10000"/>
              <a:gd name="connsiteX130" fmla="*/ 721 w 10000"/>
              <a:gd name="connsiteY130" fmla="*/ 2524 h 10000"/>
              <a:gd name="connsiteX131" fmla="*/ 625 w 10000"/>
              <a:gd name="connsiteY131" fmla="*/ 2602 h 10000"/>
              <a:gd name="connsiteX132" fmla="*/ 651 w 10000"/>
              <a:gd name="connsiteY132" fmla="*/ 2241 h 10000"/>
              <a:gd name="connsiteX133" fmla="*/ 358 w 10000"/>
              <a:gd name="connsiteY133" fmla="*/ 2069 h 10000"/>
              <a:gd name="connsiteX134" fmla="*/ 416 w 10000"/>
              <a:gd name="connsiteY134" fmla="*/ 1865 h 10000"/>
              <a:gd name="connsiteX135" fmla="*/ 374 w 10000"/>
              <a:gd name="connsiteY135" fmla="*/ 1865 h 10000"/>
              <a:gd name="connsiteX136" fmla="*/ 251 w 10000"/>
              <a:gd name="connsiteY136" fmla="*/ 2069 h 10000"/>
              <a:gd name="connsiteX137" fmla="*/ 304 w 10000"/>
              <a:gd name="connsiteY137" fmla="*/ 1865 h 10000"/>
              <a:gd name="connsiteX138" fmla="*/ 320 w 10000"/>
              <a:gd name="connsiteY138" fmla="*/ 1787 h 10000"/>
              <a:gd name="connsiteX139" fmla="*/ 155 w 10000"/>
              <a:gd name="connsiteY139" fmla="*/ 1959 h 10000"/>
              <a:gd name="connsiteX140" fmla="*/ 155 w 10000"/>
              <a:gd name="connsiteY140" fmla="*/ 940 h 10000"/>
              <a:gd name="connsiteX141" fmla="*/ 43 w 10000"/>
              <a:gd name="connsiteY141" fmla="*/ 862 h 10000"/>
              <a:gd name="connsiteX142" fmla="*/ 0 w 10000"/>
              <a:gd name="connsiteY142" fmla="*/ 1066 h 10000"/>
              <a:gd name="connsiteX143" fmla="*/ 0 w 10000"/>
              <a:gd name="connsiteY143" fmla="*/ 0 h 10000"/>
              <a:gd name="connsiteX0" fmla="*/ 0 w 10000"/>
              <a:gd name="connsiteY0" fmla="*/ 0 h 10000"/>
              <a:gd name="connsiteX1" fmla="*/ 10000 w 10000"/>
              <a:gd name="connsiteY1" fmla="*/ 0 h 10000"/>
              <a:gd name="connsiteX2" fmla="*/ 10000 w 10000"/>
              <a:gd name="connsiteY2" fmla="*/ 5815 h 10000"/>
              <a:gd name="connsiteX3" fmla="*/ 9920 w 10000"/>
              <a:gd name="connsiteY3" fmla="*/ 5658 h 10000"/>
              <a:gd name="connsiteX4" fmla="*/ 9754 w 10000"/>
              <a:gd name="connsiteY4" fmla="*/ 6019 h 10000"/>
              <a:gd name="connsiteX5" fmla="*/ 9712 w 10000"/>
              <a:gd name="connsiteY5" fmla="*/ 6881 h 10000"/>
              <a:gd name="connsiteX6" fmla="*/ 9349 w 10000"/>
              <a:gd name="connsiteY6" fmla="*/ 7398 h 10000"/>
              <a:gd name="connsiteX7" fmla="*/ 9279 w 10000"/>
              <a:gd name="connsiteY7" fmla="*/ 7194 h 10000"/>
              <a:gd name="connsiteX8" fmla="*/ 9253 w 10000"/>
              <a:gd name="connsiteY8" fmla="*/ 7241 h 10000"/>
              <a:gd name="connsiteX9" fmla="*/ 9242 w 10000"/>
              <a:gd name="connsiteY9" fmla="*/ 7602 h 10000"/>
              <a:gd name="connsiteX10" fmla="*/ 9156 w 10000"/>
              <a:gd name="connsiteY10" fmla="*/ 7649 h 10000"/>
              <a:gd name="connsiteX11" fmla="*/ 9034 w 10000"/>
              <a:gd name="connsiteY11" fmla="*/ 7241 h 10000"/>
              <a:gd name="connsiteX12" fmla="*/ 9071 w 10000"/>
              <a:gd name="connsiteY12" fmla="*/ 7085 h 10000"/>
              <a:gd name="connsiteX13" fmla="*/ 9007 w 10000"/>
              <a:gd name="connsiteY13" fmla="*/ 6834 h 10000"/>
              <a:gd name="connsiteX14" fmla="*/ 8825 w 10000"/>
              <a:gd name="connsiteY14" fmla="*/ 7038 h 10000"/>
              <a:gd name="connsiteX15" fmla="*/ 8809 w 10000"/>
              <a:gd name="connsiteY15" fmla="*/ 6912 h 10000"/>
              <a:gd name="connsiteX16" fmla="*/ 8868 w 10000"/>
              <a:gd name="connsiteY16" fmla="*/ 6755 h 10000"/>
              <a:gd name="connsiteX17" fmla="*/ 8836 w 10000"/>
              <a:gd name="connsiteY17" fmla="*/ 6630 h 10000"/>
              <a:gd name="connsiteX18" fmla="*/ 8756 w 10000"/>
              <a:gd name="connsiteY18" fmla="*/ 6708 h 10000"/>
              <a:gd name="connsiteX19" fmla="*/ 8671 w 10000"/>
              <a:gd name="connsiteY19" fmla="*/ 6379 h 10000"/>
              <a:gd name="connsiteX20" fmla="*/ 8697 w 10000"/>
              <a:gd name="connsiteY20" fmla="*/ 6097 h 10000"/>
              <a:gd name="connsiteX21" fmla="*/ 8628 w 10000"/>
              <a:gd name="connsiteY21" fmla="*/ 6176 h 10000"/>
              <a:gd name="connsiteX22" fmla="*/ 8590 w 10000"/>
              <a:gd name="connsiteY22" fmla="*/ 6912 h 10000"/>
              <a:gd name="connsiteX23" fmla="*/ 8436 w 10000"/>
              <a:gd name="connsiteY23" fmla="*/ 6834 h 10000"/>
              <a:gd name="connsiteX24" fmla="*/ 8436 w 10000"/>
              <a:gd name="connsiteY24" fmla="*/ 6787 h 10000"/>
              <a:gd name="connsiteX25" fmla="*/ 8478 w 10000"/>
              <a:gd name="connsiteY25" fmla="*/ 6677 h 10000"/>
              <a:gd name="connsiteX26" fmla="*/ 8478 w 10000"/>
              <a:gd name="connsiteY26" fmla="*/ 6630 h 10000"/>
              <a:gd name="connsiteX27" fmla="*/ 8382 w 10000"/>
              <a:gd name="connsiteY27" fmla="*/ 6505 h 10000"/>
              <a:gd name="connsiteX28" fmla="*/ 8356 w 10000"/>
              <a:gd name="connsiteY28" fmla="*/ 6787 h 10000"/>
              <a:gd name="connsiteX29" fmla="*/ 8409 w 10000"/>
              <a:gd name="connsiteY29" fmla="*/ 7038 h 10000"/>
              <a:gd name="connsiteX30" fmla="*/ 8393 w 10000"/>
              <a:gd name="connsiteY30" fmla="*/ 7038 h 10000"/>
              <a:gd name="connsiteX31" fmla="*/ 8297 w 10000"/>
              <a:gd name="connsiteY31" fmla="*/ 6787 h 10000"/>
              <a:gd name="connsiteX32" fmla="*/ 8254 w 10000"/>
              <a:gd name="connsiteY32" fmla="*/ 6348 h 10000"/>
              <a:gd name="connsiteX33" fmla="*/ 8217 w 10000"/>
              <a:gd name="connsiteY33" fmla="*/ 6348 h 10000"/>
              <a:gd name="connsiteX34" fmla="*/ 8201 w 10000"/>
              <a:gd name="connsiteY34" fmla="*/ 6505 h 10000"/>
              <a:gd name="connsiteX35" fmla="*/ 8115 w 10000"/>
              <a:gd name="connsiteY35" fmla="*/ 6379 h 10000"/>
              <a:gd name="connsiteX36" fmla="*/ 8078 w 10000"/>
              <a:gd name="connsiteY36" fmla="*/ 6583 h 10000"/>
              <a:gd name="connsiteX37" fmla="*/ 8078 w 10000"/>
              <a:gd name="connsiteY37" fmla="*/ 6426 h 10000"/>
              <a:gd name="connsiteX38" fmla="*/ 7939 w 10000"/>
              <a:gd name="connsiteY38" fmla="*/ 6755 h 10000"/>
              <a:gd name="connsiteX39" fmla="*/ 7854 w 10000"/>
              <a:gd name="connsiteY39" fmla="*/ 6755 h 10000"/>
              <a:gd name="connsiteX40" fmla="*/ 7645 w 10000"/>
              <a:gd name="connsiteY40" fmla="*/ 7241 h 10000"/>
              <a:gd name="connsiteX41" fmla="*/ 7603 w 10000"/>
              <a:gd name="connsiteY41" fmla="*/ 7085 h 10000"/>
              <a:gd name="connsiteX42" fmla="*/ 7635 w 10000"/>
              <a:gd name="connsiteY42" fmla="*/ 7398 h 10000"/>
              <a:gd name="connsiteX43" fmla="*/ 7533 w 10000"/>
              <a:gd name="connsiteY43" fmla="*/ 7398 h 10000"/>
              <a:gd name="connsiteX44" fmla="*/ 7453 w 10000"/>
              <a:gd name="connsiteY44" fmla="*/ 8088 h 10000"/>
              <a:gd name="connsiteX45" fmla="*/ 7330 w 10000"/>
              <a:gd name="connsiteY45" fmla="*/ 8292 h 10000"/>
              <a:gd name="connsiteX46" fmla="*/ 7368 w 10000"/>
              <a:gd name="connsiteY46" fmla="*/ 8542 h 10000"/>
              <a:gd name="connsiteX47" fmla="*/ 7341 w 10000"/>
              <a:gd name="connsiteY47" fmla="*/ 8699 h 10000"/>
              <a:gd name="connsiteX48" fmla="*/ 7261 w 10000"/>
              <a:gd name="connsiteY48" fmla="*/ 8589 h 10000"/>
              <a:gd name="connsiteX49" fmla="*/ 7192 w 10000"/>
              <a:gd name="connsiteY49" fmla="*/ 9154 h 10000"/>
              <a:gd name="connsiteX50" fmla="*/ 7160 w 10000"/>
              <a:gd name="connsiteY50" fmla="*/ 9154 h 10000"/>
              <a:gd name="connsiteX51" fmla="*/ 7149 w 10000"/>
              <a:gd name="connsiteY51" fmla="*/ 8903 h 10000"/>
              <a:gd name="connsiteX52" fmla="*/ 7122 w 10000"/>
              <a:gd name="connsiteY52" fmla="*/ 9075 h 10000"/>
              <a:gd name="connsiteX53" fmla="*/ 7090 w 10000"/>
              <a:gd name="connsiteY53" fmla="*/ 9310 h 10000"/>
              <a:gd name="connsiteX54" fmla="*/ 6887 w 10000"/>
              <a:gd name="connsiteY54" fmla="*/ 9310 h 10000"/>
              <a:gd name="connsiteX55" fmla="*/ 6845 w 10000"/>
              <a:gd name="connsiteY55" fmla="*/ 9796 h 10000"/>
              <a:gd name="connsiteX56" fmla="*/ 6818 w 10000"/>
              <a:gd name="connsiteY56" fmla="*/ 9389 h 10000"/>
              <a:gd name="connsiteX57" fmla="*/ 6620 w 10000"/>
              <a:gd name="connsiteY57" fmla="*/ 9592 h 10000"/>
              <a:gd name="connsiteX58" fmla="*/ 6385 w 10000"/>
              <a:gd name="connsiteY58" fmla="*/ 8903 h 10000"/>
              <a:gd name="connsiteX59" fmla="*/ 6385 w 10000"/>
              <a:gd name="connsiteY59" fmla="*/ 9028 h 10000"/>
              <a:gd name="connsiteX60" fmla="*/ 6428 w 10000"/>
              <a:gd name="connsiteY60" fmla="*/ 9154 h 10000"/>
              <a:gd name="connsiteX61" fmla="*/ 6273 w 10000"/>
              <a:gd name="connsiteY61" fmla="*/ 9357 h 10000"/>
              <a:gd name="connsiteX62" fmla="*/ 6316 w 10000"/>
              <a:gd name="connsiteY62" fmla="*/ 9436 h 10000"/>
              <a:gd name="connsiteX63" fmla="*/ 6193 w 10000"/>
              <a:gd name="connsiteY63" fmla="*/ 9592 h 10000"/>
              <a:gd name="connsiteX64" fmla="*/ 6097 w 10000"/>
              <a:gd name="connsiteY64" fmla="*/ 9185 h 10000"/>
              <a:gd name="connsiteX65" fmla="*/ 6054 w 10000"/>
              <a:gd name="connsiteY65" fmla="*/ 9185 h 10000"/>
              <a:gd name="connsiteX66" fmla="*/ 6054 w 10000"/>
              <a:gd name="connsiteY66" fmla="*/ 9483 h 10000"/>
              <a:gd name="connsiteX67" fmla="*/ 5804 w 10000"/>
              <a:gd name="connsiteY67" fmla="*/ 9483 h 10000"/>
              <a:gd name="connsiteX68" fmla="*/ 5900 w 10000"/>
              <a:gd name="connsiteY68" fmla="*/ 9843 h 10000"/>
              <a:gd name="connsiteX69" fmla="*/ 5889 w 10000"/>
              <a:gd name="connsiteY69" fmla="*/ 10000 h 10000"/>
              <a:gd name="connsiteX70" fmla="*/ 5419 w 10000"/>
              <a:gd name="connsiteY70" fmla="*/ 9843 h 10000"/>
              <a:gd name="connsiteX71" fmla="*/ 5350 w 10000"/>
              <a:gd name="connsiteY71" fmla="*/ 9436 h 10000"/>
              <a:gd name="connsiteX72" fmla="*/ 5222 w 10000"/>
              <a:gd name="connsiteY72" fmla="*/ 9718 h 10000"/>
              <a:gd name="connsiteX73" fmla="*/ 5179 w 10000"/>
              <a:gd name="connsiteY73" fmla="*/ 9592 h 10000"/>
              <a:gd name="connsiteX74" fmla="*/ 5289 w 10000"/>
              <a:gd name="connsiteY74" fmla="*/ 7990 h 10000"/>
              <a:gd name="connsiteX75" fmla="*/ 5182 w 10000"/>
              <a:gd name="connsiteY75" fmla="*/ 8389 h 10000"/>
              <a:gd name="connsiteX76" fmla="*/ 5108 w 10000"/>
              <a:gd name="connsiteY76" fmla="*/ 7990 h 10000"/>
              <a:gd name="connsiteX77" fmla="*/ 5076 w 10000"/>
              <a:gd name="connsiteY77" fmla="*/ 7826 h 10000"/>
              <a:gd name="connsiteX78" fmla="*/ 5000 w 10000"/>
              <a:gd name="connsiteY78" fmla="*/ 7813 h 10000"/>
              <a:gd name="connsiteX79" fmla="*/ 5083 w 10000"/>
              <a:gd name="connsiteY79" fmla="*/ 7813 h 10000"/>
              <a:gd name="connsiteX80" fmla="*/ 5083 w 10000"/>
              <a:gd name="connsiteY80" fmla="*/ 8125 h 10000"/>
              <a:gd name="connsiteX81" fmla="*/ 4958 w 10000"/>
              <a:gd name="connsiteY81" fmla="*/ 7887 h 10000"/>
              <a:gd name="connsiteX82" fmla="*/ 4870 w 10000"/>
              <a:gd name="connsiteY82" fmla="*/ 7584 h 10000"/>
              <a:gd name="connsiteX83" fmla="*/ 4917 w 10000"/>
              <a:gd name="connsiteY83" fmla="*/ 7813 h 10000"/>
              <a:gd name="connsiteX84" fmla="*/ 4597 w 10000"/>
              <a:gd name="connsiteY84" fmla="*/ 7786 h 10000"/>
              <a:gd name="connsiteX85" fmla="*/ 4677 w 10000"/>
              <a:gd name="connsiteY85" fmla="*/ 7599 h 10000"/>
              <a:gd name="connsiteX86" fmla="*/ 4592 w 10000"/>
              <a:gd name="connsiteY86" fmla="*/ 7560 h 10000"/>
              <a:gd name="connsiteX87" fmla="*/ 4497 w 10000"/>
              <a:gd name="connsiteY87" fmla="*/ 7583 h 10000"/>
              <a:gd name="connsiteX88" fmla="*/ 4359 w 10000"/>
              <a:gd name="connsiteY88" fmla="*/ 7747 h 10000"/>
              <a:gd name="connsiteX89" fmla="*/ 4337 w 10000"/>
              <a:gd name="connsiteY89" fmla="*/ 7605 h 10000"/>
              <a:gd name="connsiteX90" fmla="*/ 4345 w 10000"/>
              <a:gd name="connsiteY90" fmla="*/ 6785 h 10000"/>
              <a:gd name="connsiteX91" fmla="*/ 4122 w 10000"/>
              <a:gd name="connsiteY91" fmla="*/ 7501 h 10000"/>
              <a:gd name="connsiteX92" fmla="*/ 4058 w 10000"/>
              <a:gd name="connsiteY92" fmla="*/ 7032 h 10000"/>
              <a:gd name="connsiteX93" fmla="*/ 3954 w 10000"/>
              <a:gd name="connsiteY93" fmla="*/ 6947 h 10000"/>
              <a:gd name="connsiteX94" fmla="*/ 4044 w 10000"/>
              <a:gd name="connsiteY94" fmla="*/ 7470 h 10000"/>
              <a:gd name="connsiteX95" fmla="*/ 3833 w 10000"/>
              <a:gd name="connsiteY95" fmla="*/ 6875 h 10000"/>
              <a:gd name="connsiteX96" fmla="*/ 3719 w 10000"/>
              <a:gd name="connsiteY96" fmla="*/ 6954 h 10000"/>
              <a:gd name="connsiteX97" fmla="*/ 3750 w 10000"/>
              <a:gd name="connsiteY97" fmla="*/ 6250 h 10000"/>
              <a:gd name="connsiteX98" fmla="*/ 3631 w 10000"/>
              <a:gd name="connsiteY98" fmla="*/ 6348 h 10000"/>
              <a:gd name="connsiteX99" fmla="*/ 3615 w 10000"/>
              <a:gd name="connsiteY99" fmla="*/ 6348 h 10000"/>
              <a:gd name="connsiteX100" fmla="*/ 3465 w 10000"/>
              <a:gd name="connsiteY100" fmla="*/ 6379 h 10000"/>
              <a:gd name="connsiteX101" fmla="*/ 3406 w 10000"/>
              <a:gd name="connsiteY101" fmla="*/ 5893 h 10000"/>
              <a:gd name="connsiteX102" fmla="*/ 3198 w 10000"/>
              <a:gd name="connsiteY102" fmla="*/ 5815 h 10000"/>
              <a:gd name="connsiteX103" fmla="*/ 3091 w 10000"/>
              <a:gd name="connsiteY103" fmla="*/ 5862 h 10000"/>
              <a:gd name="connsiteX104" fmla="*/ 3006 w 10000"/>
              <a:gd name="connsiteY104" fmla="*/ 5533 h 10000"/>
              <a:gd name="connsiteX105" fmla="*/ 2990 w 10000"/>
              <a:gd name="connsiteY105" fmla="*/ 5533 h 10000"/>
              <a:gd name="connsiteX106" fmla="*/ 2936 w 10000"/>
              <a:gd name="connsiteY106" fmla="*/ 5972 h 10000"/>
              <a:gd name="connsiteX107" fmla="*/ 2910 w 10000"/>
              <a:gd name="connsiteY107" fmla="*/ 5940 h 10000"/>
              <a:gd name="connsiteX108" fmla="*/ 2851 w 10000"/>
              <a:gd name="connsiteY108" fmla="*/ 5204 h 10000"/>
              <a:gd name="connsiteX109" fmla="*/ 2840 w 10000"/>
              <a:gd name="connsiteY109" fmla="*/ 5204 h 10000"/>
              <a:gd name="connsiteX110" fmla="*/ 2840 w 10000"/>
              <a:gd name="connsiteY110" fmla="*/ 5408 h 10000"/>
              <a:gd name="connsiteX111" fmla="*/ 2798 w 10000"/>
              <a:gd name="connsiteY111" fmla="*/ 5282 h 10000"/>
              <a:gd name="connsiteX112" fmla="*/ 2814 w 10000"/>
              <a:gd name="connsiteY112" fmla="*/ 4796 h 10000"/>
              <a:gd name="connsiteX113" fmla="*/ 2563 w 10000"/>
              <a:gd name="connsiteY113" fmla="*/ 4671 h 10000"/>
              <a:gd name="connsiteX114" fmla="*/ 2440 w 10000"/>
              <a:gd name="connsiteY114" fmla="*/ 4922 h 10000"/>
              <a:gd name="connsiteX115" fmla="*/ 2023 w 10000"/>
              <a:gd name="connsiteY115" fmla="*/ 3574 h 10000"/>
              <a:gd name="connsiteX116" fmla="*/ 2034 w 10000"/>
              <a:gd name="connsiteY116" fmla="*/ 3777 h 10000"/>
              <a:gd name="connsiteX117" fmla="*/ 1815 w 10000"/>
              <a:gd name="connsiteY117" fmla="*/ 3668 h 10000"/>
              <a:gd name="connsiteX118" fmla="*/ 1815 w 10000"/>
              <a:gd name="connsiteY118" fmla="*/ 3542 h 10000"/>
              <a:gd name="connsiteX119" fmla="*/ 1842 w 10000"/>
              <a:gd name="connsiteY119" fmla="*/ 3166 h 10000"/>
              <a:gd name="connsiteX120" fmla="*/ 1773 w 10000"/>
              <a:gd name="connsiteY120" fmla="*/ 2931 h 10000"/>
              <a:gd name="connsiteX121" fmla="*/ 1580 w 10000"/>
              <a:gd name="connsiteY121" fmla="*/ 2727 h 10000"/>
              <a:gd name="connsiteX122" fmla="*/ 1468 w 10000"/>
              <a:gd name="connsiteY122" fmla="*/ 2884 h 10000"/>
              <a:gd name="connsiteX123" fmla="*/ 1468 w 10000"/>
              <a:gd name="connsiteY123" fmla="*/ 3495 h 10000"/>
              <a:gd name="connsiteX124" fmla="*/ 1442 w 10000"/>
              <a:gd name="connsiteY124" fmla="*/ 3542 h 10000"/>
              <a:gd name="connsiteX125" fmla="*/ 1383 w 10000"/>
              <a:gd name="connsiteY125" fmla="*/ 3542 h 10000"/>
              <a:gd name="connsiteX126" fmla="*/ 1233 w 10000"/>
              <a:gd name="connsiteY126" fmla="*/ 3088 h 10000"/>
              <a:gd name="connsiteX127" fmla="*/ 1095 w 10000"/>
              <a:gd name="connsiteY127" fmla="*/ 3871 h 10000"/>
              <a:gd name="connsiteX128" fmla="*/ 1041 w 10000"/>
              <a:gd name="connsiteY128" fmla="*/ 3824 h 10000"/>
              <a:gd name="connsiteX129" fmla="*/ 886 w 10000"/>
              <a:gd name="connsiteY129" fmla="*/ 2806 h 10000"/>
              <a:gd name="connsiteX130" fmla="*/ 721 w 10000"/>
              <a:gd name="connsiteY130" fmla="*/ 2524 h 10000"/>
              <a:gd name="connsiteX131" fmla="*/ 625 w 10000"/>
              <a:gd name="connsiteY131" fmla="*/ 2602 h 10000"/>
              <a:gd name="connsiteX132" fmla="*/ 651 w 10000"/>
              <a:gd name="connsiteY132" fmla="*/ 2241 h 10000"/>
              <a:gd name="connsiteX133" fmla="*/ 358 w 10000"/>
              <a:gd name="connsiteY133" fmla="*/ 2069 h 10000"/>
              <a:gd name="connsiteX134" fmla="*/ 416 w 10000"/>
              <a:gd name="connsiteY134" fmla="*/ 1865 h 10000"/>
              <a:gd name="connsiteX135" fmla="*/ 374 w 10000"/>
              <a:gd name="connsiteY135" fmla="*/ 1865 h 10000"/>
              <a:gd name="connsiteX136" fmla="*/ 251 w 10000"/>
              <a:gd name="connsiteY136" fmla="*/ 2069 h 10000"/>
              <a:gd name="connsiteX137" fmla="*/ 304 w 10000"/>
              <a:gd name="connsiteY137" fmla="*/ 1865 h 10000"/>
              <a:gd name="connsiteX138" fmla="*/ 320 w 10000"/>
              <a:gd name="connsiteY138" fmla="*/ 1787 h 10000"/>
              <a:gd name="connsiteX139" fmla="*/ 155 w 10000"/>
              <a:gd name="connsiteY139" fmla="*/ 1959 h 10000"/>
              <a:gd name="connsiteX140" fmla="*/ 155 w 10000"/>
              <a:gd name="connsiteY140" fmla="*/ 940 h 10000"/>
              <a:gd name="connsiteX141" fmla="*/ 43 w 10000"/>
              <a:gd name="connsiteY141" fmla="*/ 862 h 10000"/>
              <a:gd name="connsiteX142" fmla="*/ 0 w 10000"/>
              <a:gd name="connsiteY142" fmla="*/ 1066 h 10000"/>
              <a:gd name="connsiteX143" fmla="*/ 0 w 10000"/>
              <a:gd name="connsiteY143" fmla="*/ 0 h 10000"/>
              <a:gd name="connsiteX0" fmla="*/ 0 w 10000"/>
              <a:gd name="connsiteY0" fmla="*/ 0 h 10000"/>
              <a:gd name="connsiteX1" fmla="*/ 10000 w 10000"/>
              <a:gd name="connsiteY1" fmla="*/ 0 h 10000"/>
              <a:gd name="connsiteX2" fmla="*/ 10000 w 10000"/>
              <a:gd name="connsiteY2" fmla="*/ 5815 h 10000"/>
              <a:gd name="connsiteX3" fmla="*/ 9920 w 10000"/>
              <a:gd name="connsiteY3" fmla="*/ 5658 h 10000"/>
              <a:gd name="connsiteX4" fmla="*/ 9754 w 10000"/>
              <a:gd name="connsiteY4" fmla="*/ 6019 h 10000"/>
              <a:gd name="connsiteX5" fmla="*/ 9712 w 10000"/>
              <a:gd name="connsiteY5" fmla="*/ 6881 h 10000"/>
              <a:gd name="connsiteX6" fmla="*/ 9349 w 10000"/>
              <a:gd name="connsiteY6" fmla="*/ 7398 h 10000"/>
              <a:gd name="connsiteX7" fmla="*/ 9279 w 10000"/>
              <a:gd name="connsiteY7" fmla="*/ 7194 h 10000"/>
              <a:gd name="connsiteX8" fmla="*/ 9253 w 10000"/>
              <a:gd name="connsiteY8" fmla="*/ 7241 h 10000"/>
              <a:gd name="connsiteX9" fmla="*/ 9242 w 10000"/>
              <a:gd name="connsiteY9" fmla="*/ 7602 h 10000"/>
              <a:gd name="connsiteX10" fmla="*/ 9156 w 10000"/>
              <a:gd name="connsiteY10" fmla="*/ 7649 h 10000"/>
              <a:gd name="connsiteX11" fmla="*/ 9034 w 10000"/>
              <a:gd name="connsiteY11" fmla="*/ 7241 h 10000"/>
              <a:gd name="connsiteX12" fmla="*/ 9071 w 10000"/>
              <a:gd name="connsiteY12" fmla="*/ 7085 h 10000"/>
              <a:gd name="connsiteX13" fmla="*/ 9007 w 10000"/>
              <a:gd name="connsiteY13" fmla="*/ 6834 h 10000"/>
              <a:gd name="connsiteX14" fmla="*/ 8825 w 10000"/>
              <a:gd name="connsiteY14" fmla="*/ 7038 h 10000"/>
              <a:gd name="connsiteX15" fmla="*/ 8809 w 10000"/>
              <a:gd name="connsiteY15" fmla="*/ 6912 h 10000"/>
              <a:gd name="connsiteX16" fmla="*/ 8868 w 10000"/>
              <a:gd name="connsiteY16" fmla="*/ 6755 h 10000"/>
              <a:gd name="connsiteX17" fmla="*/ 8836 w 10000"/>
              <a:gd name="connsiteY17" fmla="*/ 6630 h 10000"/>
              <a:gd name="connsiteX18" fmla="*/ 8756 w 10000"/>
              <a:gd name="connsiteY18" fmla="*/ 6708 h 10000"/>
              <a:gd name="connsiteX19" fmla="*/ 8671 w 10000"/>
              <a:gd name="connsiteY19" fmla="*/ 6379 h 10000"/>
              <a:gd name="connsiteX20" fmla="*/ 8697 w 10000"/>
              <a:gd name="connsiteY20" fmla="*/ 6097 h 10000"/>
              <a:gd name="connsiteX21" fmla="*/ 8628 w 10000"/>
              <a:gd name="connsiteY21" fmla="*/ 6176 h 10000"/>
              <a:gd name="connsiteX22" fmla="*/ 8590 w 10000"/>
              <a:gd name="connsiteY22" fmla="*/ 6912 h 10000"/>
              <a:gd name="connsiteX23" fmla="*/ 8436 w 10000"/>
              <a:gd name="connsiteY23" fmla="*/ 6834 h 10000"/>
              <a:gd name="connsiteX24" fmla="*/ 8436 w 10000"/>
              <a:gd name="connsiteY24" fmla="*/ 6787 h 10000"/>
              <a:gd name="connsiteX25" fmla="*/ 8478 w 10000"/>
              <a:gd name="connsiteY25" fmla="*/ 6677 h 10000"/>
              <a:gd name="connsiteX26" fmla="*/ 8478 w 10000"/>
              <a:gd name="connsiteY26" fmla="*/ 6630 h 10000"/>
              <a:gd name="connsiteX27" fmla="*/ 8382 w 10000"/>
              <a:gd name="connsiteY27" fmla="*/ 6505 h 10000"/>
              <a:gd name="connsiteX28" fmla="*/ 8356 w 10000"/>
              <a:gd name="connsiteY28" fmla="*/ 6787 h 10000"/>
              <a:gd name="connsiteX29" fmla="*/ 8409 w 10000"/>
              <a:gd name="connsiteY29" fmla="*/ 7038 h 10000"/>
              <a:gd name="connsiteX30" fmla="*/ 8393 w 10000"/>
              <a:gd name="connsiteY30" fmla="*/ 7038 h 10000"/>
              <a:gd name="connsiteX31" fmla="*/ 8297 w 10000"/>
              <a:gd name="connsiteY31" fmla="*/ 6787 h 10000"/>
              <a:gd name="connsiteX32" fmla="*/ 8254 w 10000"/>
              <a:gd name="connsiteY32" fmla="*/ 6348 h 10000"/>
              <a:gd name="connsiteX33" fmla="*/ 8217 w 10000"/>
              <a:gd name="connsiteY33" fmla="*/ 6348 h 10000"/>
              <a:gd name="connsiteX34" fmla="*/ 8201 w 10000"/>
              <a:gd name="connsiteY34" fmla="*/ 6505 h 10000"/>
              <a:gd name="connsiteX35" fmla="*/ 8115 w 10000"/>
              <a:gd name="connsiteY35" fmla="*/ 6379 h 10000"/>
              <a:gd name="connsiteX36" fmla="*/ 8078 w 10000"/>
              <a:gd name="connsiteY36" fmla="*/ 6583 h 10000"/>
              <a:gd name="connsiteX37" fmla="*/ 8078 w 10000"/>
              <a:gd name="connsiteY37" fmla="*/ 6426 h 10000"/>
              <a:gd name="connsiteX38" fmla="*/ 7939 w 10000"/>
              <a:gd name="connsiteY38" fmla="*/ 6755 h 10000"/>
              <a:gd name="connsiteX39" fmla="*/ 7854 w 10000"/>
              <a:gd name="connsiteY39" fmla="*/ 6755 h 10000"/>
              <a:gd name="connsiteX40" fmla="*/ 7645 w 10000"/>
              <a:gd name="connsiteY40" fmla="*/ 7241 h 10000"/>
              <a:gd name="connsiteX41" fmla="*/ 7603 w 10000"/>
              <a:gd name="connsiteY41" fmla="*/ 7085 h 10000"/>
              <a:gd name="connsiteX42" fmla="*/ 7635 w 10000"/>
              <a:gd name="connsiteY42" fmla="*/ 7398 h 10000"/>
              <a:gd name="connsiteX43" fmla="*/ 7533 w 10000"/>
              <a:gd name="connsiteY43" fmla="*/ 7398 h 10000"/>
              <a:gd name="connsiteX44" fmla="*/ 7453 w 10000"/>
              <a:gd name="connsiteY44" fmla="*/ 8088 h 10000"/>
              <a:gd name="connsiteX45" fmla="*/ 7330 w 10000"/>
              <a:gd name="connsiteY45" fmla="*/ 8292 h 10000"/>
              <a:gd name="connsiteX46" fmla="*/ 7368 w 10000"/>
              <a:gd name="connsiteY46" fmla="*/ 8542 h 10000"/>
              <a:gd name="connsiteX47" fmla="*/ 7341 w 10000"/>
              <a:gd name="connsiteY47" fmla="*/ 8699 h 10000"/>
              <a:gd name="connsiteX48" fmla="*/ 7261 w 10000"/>
              <a:gd name="connsiteY48" fmla="*/ 8589 h 10000"/>
              <a:gd name="connsiteX49" fmla="*/ 7192 w 10000"/>
              <a:gd name="connsiteY49" fmla="*/ 9154 h 10000"/>
              <a:gd name="connsiteX50" fmla="*/ 7160 w 10000"/>
              <a:gd name="connsiteY50" fmla="*/ 9154 h 10000"/>
              <a:gd name="connsiteX51" fmla="*/ 7149 w 10000"/>
              <a:gd name="connsiteY51" fmla="*/ 8903 h 10000"/>
              <a:gd name="connsiteX52" fmla="*/ 7122 w 10000"/>
              <a:gd name="connsiteY52" fmla="*/ 9075 h 10000"/>
              <a:gd name="connsiteX53" fmla="*/ 7090 w 10000"/>
              <a:gd name="connsiteY53" fmla="*/ 9310 h 10000"/>
              <a:gd name="connsiteX54" fmla="*/ 6887 w 10000"/>
              <a:gd name="connsiteY54" fmla="*/ 9310 h 10000"/>
              <a:gd name="connsiteX55" fmla="*/ 6845 w 10000"/>
              <a:gd name="connsiteY55" fmla="*/ 9796 h 10000"/>
              <a:gd name="connsiteX56" fmla="*/ 6818 w 10000"/>
              <a:gd name="connsiteY56" fmla="*/ 9389 h 10000"/>
              <a:gd name="connsiteX57" fmla="*/ 6620 w 10000"/>
              <a:gd name="connsiteY57" fmla="*/ 9592 h 10000"/>
              <a:gd name="connsiteX58" fmla="*/ 6385 w 10000"/>
              <a:gd name="connsiteY58" fmla="*/ 8903 h 10000"/>
              <a:gd name="connsiteX59" fmla="*/ 6385 w 10000"/>
              <a:gd name="connsiteY59" fmla="*/ 9028 h 10000"/>
              <a:gd name="connsiteX60" fmla="*/ 6428 w 10000"/>
              <a:gd name="connsiteY60" fmla="*/ 9154 h 10000"/>
              <a:gd name="connsiteX61" fmla="*/ 6273 w 10000"/>
              <a:gd name="connsiteY61" fmla="*/ 9357 h 10000"/>
              <a:gd name="connsiteX62" fmla="*/ 6316 w 10000"/>
              <a:gd name="connsiteY62" fmla="*/ 9436 h 10000"/>
              <a:gd name="connsiteX63" fmla="*/ 6193 w 10000"/>
              <a:gd name="connsiteY63" fmla="*/ 9592 h 10000"/>
              <a:gd name="connsiteX64" fmla="*/ 6097 w 10000"/>
              <a:gd name="connsiteY64" fmla="*/ 9185 h 10000"/>
              <a:gd name="connsiteX65" fmla="*/ 6054 w 10000"/>
              <a:gd name="connsiteY65" fmla="*/ 9185 h 10000"/>
              <a:gd name="connsiteX66" fmla="*/ 6054 w 10000"/>
              <a:gd name="connsiteY66" fmla="*/ 9483 h 10000"/>
              <a:gd name="connsiteX67" fmla="*/ 5804 w 10000"/>
              <a:gd name="connsiteY67" fmla="*/ 9483 h 10000"/>
              <a:gd name="connsiteX68" fmla="*/ 5900 w 10000"/>
              <a:gd name="connsiteY68" fmla="*/ 9843 h 10000"/>
              <a:gd name="connsiteX69" fmla="*/ 5889 w 10000"/>
              <a:gd name="connsiteY69" fmla="*/ 10000 h 10000"/>
              <a:gd name="connsiteX70" fmla="*/ 5419 w 10000"/>
              <a:gd name="connsiteY70" fmla="*/ 9843 h 10000"/>
              <a:gd name="connsiteX71" fmla="*/ 5350 w 10000"/>
              <a:gd name="connsiteY71" fmla="*/ 9436 h 10000"/>
              <a:gd name="connsiteX72" fmla="*/ 5222 w 10000"/>
              <a:gd name="connsiteY72" fmla="*/ 9718 h 10000"/>
              <a:gd name="connsiteX73" fmla="*/ 5335 w 10000"/>
              <a:gd name="connsiteY73" fmla="*/ 8186 h 10000"/>
              <a:gd name="connsiteX74" fmla="*/ 5289 w 10000"/>
              <a:gd name="connsiteY74" fmla="*/ 7990 h 10000"/>
              <a:gd name="connsiteX75" fmla="*/ 5182 w 10000"/>
              <a:gd name="connsiteY75" fmla="*/ 8389 h 10000"/>
              <a:gd name="connsiteX76" fmla="*/ 5108 w 10000"/>
              <a:gd name="connsiteY76" fmla="*/ 7990 h 10000"/>
              <a:gd name="connsiteX77" fmla="*/ 5076 w 10000"/>
              <a:gd name="connsiteY77" fmla="*/ 7826 h 10000"/>
              <a:gd name="connsiteX78" fmla="*/ 5000 w 10000"/>
              <a:gd name="connsiteY78" fmla="*/ 7813 h 10000"/>
              <a:gd name="connsiteX79" fmla="*/ 5083 w 10000"/>
              <a:gd name="connsiteY79" fmla="*/ 7813 h 10000"/>
              <a:gd name="connsiteX80" fmla="*/ 5083 w 10000"/>
              <a:gd name="connsiteY80" fmla="*/ 8125 h 10000"/>
              <a:gd name="connsiteX81" fmla="*/ 4958 w 10000"/>
              <a:gd name="connsiteY81" fmla="*/ 7887 h 10000"/>
              <a:gd name="connsiteX82" fmla="*/ 4870 w 10000"/>
              <a:gd name="connsiteY82" fmla="*/ 7584 h 10000"/>
              <a:gd name="connsiteX83" fmla="*/ 4917 w 10000"/>
              <a:gd name="connsiteY83" fmla="*/ 7813 h 10000"/>
              <a:gd name="connsiteX84" fmla="*/ 4597 w 10000"/>
              <a:gd name="connsiteY84" fmla="*/ 7786 h 10000"/>
              <a:gd name="connsiteX85" fmla="*/ 4677 w 10000"/>
              <a:gd name="connsiteY85" fmla="*/ 7599 h 10000"/>
              <a:gd name="connsiteX86" fmla="*/ 4592 w 10000"/>
              <a:gd name="connsiteY86" fmla="*/ 7560 h 10000"/>
              <a:gd name="connsiteX87" fmla="*/ 4497 w 10000"/>
              <a:gd name="connsiteY87" fmla="*/ 7583 h 10000"/>
              <a:gd name="connsiteX88" fmla="*/ 4359 w 10000"/>
              <a:gd name="connsiteY88" fmla="*/ 7747 h 10000"/>
              <a:gd name="connsiteX89" fmla="*/ 4337 w 10000"/>
              <a:gd name="connsiteY89" fmla="*/ 7605 h 10000"/>
              <a:gd name="connsiteX90" fmla="*/ 4345 w 10000"/>
              <a:gd name="connsiteY90" fmla="*/ 6785 h 10000"/>
              <a:gd name="connsiteX91" fmla="*/ 4122 w 10000"/>
              <a:gd name="connsiteY91" fmla="*/ 7501 h 10000"/>
              <a:gd name="connsiteX92" fmla="*/ 4058 w 10000"/>
              <a:gd name="connsiteY92" fmla="*/ 7032 h 10000"/>
              <a:gd name="connsiteX93" fmla="*/ 3954 w 10000"/>
              <a:gd name="connsiteY93" fmla="*/ 6947 h 10000"/>
              <a:gd name="connsiteX94" fmla="*/ 4044 w 10000"/>
              <a:gd name="connsiteY94" fmla="*/ 7470 h 10000"/>
              <a:gd name="connsiteX95" fmla="*/ 3833 w 10000"/>
              <a:gd name="connsiteY95" fmla="*/ 6875 h 10000"/>
              <a:gd name="connsiteX96" fmla="*/ 3719 w 10000"/>
              <a:gd name="connsiteY96" fmla="*/ 6954 h 10000"/>
              <a:gd name="connsiteX97" fmla="*/ 3750 w 10000"/>
              <a:gd name="connsiteY97" fmla="*/ 6250 h 10000"/>
              <a:gd name="connsiteX98" fmla="*/ 3631 w 10000"/>
              <a:gd name="connsiteY98" fmla="*/ 6348 h 10000"/>
              <a:gd name="connsiteX99" fmla="*/ 3615 w 10000"/>
              <a:gd name="connsiteY99" fmla="*/ 6348 h 10000"/>
              <a:gd name="connsiteX100" fmla="*/ 3465 w 10000"/>
              <a:gd name="connsiteY100" fmla="*/ 6379 h 10000"/>
              <a:gd name="connsiteX101" fmla="*/ 3406 w 10000"/>
              <a:gd name="connsiteY101" fmla="*/ 5893 h 10000"/>
              <a:gd name="connsiteX102" fmla="*/ 3198 w 10000"/>
              <a:gd name="connsiteY102" fmla="*/ 5815 h 10000"/>
              <a:gd name="connsiteX103" fmla="*/ 3091 w 10000"/>
              <a:gd name="connsiteY103" fmla="*/ 5862 h 10000"/>
              <a:gd name="connsiteX104" fmla="*/ 3006 w 10000"/>
              <a:gd name="connsiteY104" fmla="*/ 5533 h 10000"/>
              <a:gd name="connsiteX105" fmla="*/ 2990 w 10000"/>
              <a:gd name="connsiteY105" fmla="*/ 5533 h 10000"/>
              <a:gd name="connsiteX106" fmla="*/ 2936 w 10000"/>
              <a:gd name="connsiteY106" fmla="*/ 5972 h 10000"/>
              <a:gd name="connsiteX107" fmla="*/ 2910 w 10000"/>
              <a:gd name="connsiteY107" fmla="*/ 5940 h 10000"/>
              <a:gd name="connsiteX108" fmla="*/ 2851 w 10000"/>
              <a:gd name="connsiteY108" fmla="*/ 5204 h 10000"/>
              <a:gd name="connsiteX109" fmla="*/ 2840 w 10000"/>
              <a:gd name="connsiteY109" fmla="*/ 5204 h 10000"/>
              <a:gd name="connsiteX110" fmla="*/ 2840 w 10000"/>
              <a:gd name="connsiteY110" fmla="*/ 5408 h 10000"/>
              <a:gd name="connsiteX111" fmla="*/ 2798 w 10000"/>
              <a:gd name="connsiteY111" fmla="*/ 5282 h 10000"/>
              <a:gd name="connsiteX112" fmla="*/ 2814 w 10000"/>
              <a:gd name="connsiteY112" fmla="*/ 4796 h 10000"/>
              <a:gd name="connsiteX113" fmla="*/ 2563 w 10000"/>
              <a:gd name="connsiteY113" fmla="*/ 4671 h 10000"/>
              <a:gd name="connsiteX114" fmla="*/ 2440 w 10000"/>
              <a:gd name="connsiteY114" fmla="*/ 4922 h 10000"/>
              <a:gd name="connsiteX115" fmla="*/ 2023 w 10000"/>
              <a:gd name="connsiteY115" fmla="*/ 3574 h 10000"/>
              <a:gd name="connsiteX116" fmla="*/ 2034 w 10000"/>
              <a:gd name="connsiteY116" fmla="*/ 3777 h 10000"/>
              <a:gd name="connsiteX117" fmla="*/ 1815 w 10000"/>
              <a:gd name="connsiteY117" fmla="*/ 3668 h 10000"/>
              <a:gd name="connsiteX118" fmla="*/ 1815 w 10000"/>
              <a:gd name="connsiteY118" fmla="*/ 3542 h 10000"/>
              <a:gd name="connsiteX119" fmla="*/ 1842 w 10000"/>
              <a:gd name="connsiteY119" fmla="*/ 3166 h 10000"/>
              <a:gd name="connsiteX120" fmla="*/ 1773 w 10000"/>
              <a:gd name="connsiteY120" fmla="*/ 2931 h 10000"/>
              <a:gd name="connsiteX121" fmla="*/ 1580 w 10000"/>
              <a:gd name="connsiteY121" fmla="*/ 2727 h 10000"/>
              <a:gd name="connsiteX122" fmla="*/ 1468 w 10000"/>
              <a:gd name="connsiteY122" fmla="*/ 2884 h 10000"/>
              <a:gd name="connsiteX123" fmla="*/ 1468 w 10000"/>
              <a:gd name="connsiteY123" fmla="*/ 3495 h 10000"/>
              <a:gd name="connsiteX124" fmla="*/ 1442 w 10000"/>
              <a:gd name="connsiteY124" fmla="*/ 3542 h 10000"/>
              <a:gd name="connsiteX125" fmla="*/ 1383 w 10000"/>
              <a:gd name="connsiteY125" fmla="*/ 3542 h 10000"/>
              <a:gd name="connsiteX126" fmla="*/ 1233 w 10000"/>
              <a:gd name="connsiteY126" fmla="*/ 3088 h 10000"/>
              <a:gd name="connsiteX127" fmla="*/ 1095 w 10000"/>
              <a:gd name="connsiteY127" fmla="*/ 3871 h 10000"/>
              <a:gd name="connsiteX128" fmla="*/ 1041 w 10000"/>
              <a:gd name="connsiteY128" fmla="*/ 3824 h 10000"/>
              <a:gd name="connsiteX129" fmla="*/ 886 w 10000"/>
              <a:gd name="connsiteY129" fmla="*/ 2806 h 10000"/>
              <a:gd name="connsiteX130" fmla="*/ 721 w 10000"/>
              <a:gd name="connsiteY130" fmla="*/ 2524 h 10000"/>
              <a:gd name="connsiteX131" fmla="*/ 625 w 10000"/>
              <a:gd name="connsiteY131" fmla="*/ 2602 h 10000"/>
              <a:gd name="connsiteX132" fmla="*/ 651 w 10000"/>
              <a:gd name="connsiteY132" fmla="*/ 2241 h 10000"/>
              <a:gd name="connsiteX133" fmla="*/ 358 w 10000"/>
              <a:gd name="connsiteY133" fmla="*/ 2069 h 10000"/>
              <a:gd name="connsiteX134" fmla="*/ 416 w 10000"/>
              <a:gd name="connsiteY134" fmla="*/ 1865 h 10000"/>
              <a:gd name="connsiteX135" fmla="*/ 374 w 10000"/>
              <a:gd name="connsiteY135" fmla="*/ 1865 h 10000"/>
              <a:gd name="connsiteX136" fmla="*/ 251 w 10000"/>
              <a:gd name="connsiteY136" fmla="*/ 2069 h 10000"/>
              <a:gd name="connsiteX137" fmla="*/ 304 w 10000"/>
              <a:gd name="connsiteY137" fmla="*/ 1865 h 10000"/>
              <a:gd name="connsiteX138" fmla="*/ 320 w 10000"/>
              <a:gd name="connsiteY138" fmla="*/ 1787 h 10000"/>
              <a:gd name="connsiteX139" fmla="*/ 155 w 10000"/>
              <a:gd name="connsiteY139" fmla="*/ 1959 h 10000"/>
              <a:gd name="connsiteX140" fmla="*/ 155 w 10000"/>
              <a:gd name="connsiteY140" fmla="*/ 940 h 10000"/>
              <a:gd name="connsiteX141" fmla="*/ 43 w 10000"/>
              <a:gd name="connsiteY141" fmla="*/ 862 h 10000"/>
              <a:gd name="connsiteX142" fmla="*/ 0 w 10000"/>
              <a:gd name="connsiteY142" fmla="*/ 1066 h 10000"/>
              <a:gd name="connsiteX143" fmla="*/ 0 w 10000"/>
              <a:gd name="connsiteY143" fmla="*/ 0 h 10000"/>
              <a:gd name="connsiteX0" fmla="*/ 0 w 10000"/>
              <a:gd name="connsiteY0" fmla="*/ 0 h 10000"/>
              <a:gd name="connsiteX1" fmla="*/ 10000 w 10000"/>
              <a:gd name="connsiteY1" fmla="*/ 0 h 10000"/>
              <a:gd name="connsiteX2" fmla="*/ 10000 w 10000"/>
              <a:gd name="connsiteY2" fmla="*/ 5815 h 10000"/>
              <a:gd name="connsiteX3" fmla="*/ 9920 w 10000"/>
              <a:gd name="connsiteY3" fmla="*/ 5658 h 10000"/>
              <a:gd name="connsiteX4" fmla="*/ 9754 w 10000"/>
              <a:gd name="connsiteY4" fmla="*/ 6019 h 10000"/>
              <a:gd name="connsiteX5" fmla="*/ 9712 w 10000"/>
              <a:gd name="connsiteY5" fmla="*/ 6881 h 10000"/>
              <a:gd name="connsiteX6" fmla="*/ 9349 w 10000"/>
              <a:gd name="connsiteY6" fmla="*/ 7398 h 10000"/>
              <a:gd name="connsiteX7" fmla="*/ 9279 w 10000"/>
              <a:gd name="connsiteY7" fmla="*/ 7194 h 10000"/>
              <a:gd name="connsiteX8" fmla="*/ 9253 w 10000"/>
              <a:gd name="connsiteY8" fmla="*/ 7241 h 10000"/>
              <a:gd name="connsiteX9" fmla="*/ 9242 w 10000"/>
              <a:gd name="connsiteY9" fmla="*/ 7602 h 10000"/>
              <a:gd name="connsiteX10" fmla="*/ 9156 w 10000"/>
              <a:gd name="connsiteY10" fmla="*/ 7649 h 10000"/>
              <a:gd name="connsiteX11" fmla="*/ 9034 w 10000"/>
              <a:gd name="connsiteY11" fmla="*/ 7241 h 10000"/>
              <a:gd name="connsiteX12" fmla="*/ 9071 w 10000"/>
              <a:gd name="connsiteY12" fmla="*/ 7085 h 10000"/>
              <a:gd name="connsiteX13" fmla="*/ 9007 w 10000"/>
              <a:gd name="connsiteY13" fmla="*/ 6834 h 10000"/>
              <a:gd name="connsiteX14" fmla="*/ 8825 w 10000"/>
              <a:gd name="connsiteY14" fmla="*/ 7038 h 10000"/>
              <a:gd name="connsiteX15" fmla="*/ 8809 w 10000"/>
              <a:gd name="connsiteY15" fmla="*/ 6912 h 10000"/>
              <a:gd name="connsiteX16" fmla="*/ 8868 w 10000"/>
              <a:gd name="connsiteY16" fmla="*/ 6755 h 10000"/>
              <a:gd name="connsiteX17" fmla="*/ 8836 w 10000"/>
              <a:gd name="connsiteY17" fmla="*/ 6630 h 10000"/>
              <a:gd name="connsiteX18" fmla="*/ 8756 w 10000"/>
              <a:gd name="connsiteY18" fmla="*/ 6708 h 10000"/>
              <a:gd name="connsiteX19" fmla="*/ 8671 w 10000"/>
              <a:gd name="connsiteY19" fmla="*/ 6379 h 10000"/>
              <a:gd name="connsiteX20" fmla="*/ 8697 w 10000"/>
              <a:gd name="connsiteY20" fmla="*/ 6097 h 10000"/>
              <a:gd name="connsiteX21" fmla="*/ 8628 w 10000"/>
              <a:gd name="connsiteY21" fmla="*/ 6176 h 10000"/>
              <a:gd name="connsiteX22" fmla="*/ 8590 w 10000"/>
              <a:gd name="connsiteY22" fmla="*/ 6912 h 10000"/>
              <a:gd name="connsiteX23" fmla="*/ 8436 w 10000"/>
              <a:gd name="connsiteY23" fmla="*/ 6834 h 10000"/>
              <a:gd name="connsiteX24" fmla="*/ 8436 w 10000"/>
              <a:gd name="connsiteY24" fmla="*/ 6787 h 10000"/>
              <a:gd name="connsiteX25" fmla="*/ 8478 w 10000"/>
              <a:gd name="connsiteY25" fmla="*/ 6677 h 10000"/>
              <a:gd name="connsiteX26" fmla="*/ 8478 w 10000"/>
              <a:gd name="connsiteY26" fmla="*/ 6630 h 10000"/>
              <a:gd name="connsiteX27" fmla="*/ 8382 w 10000"/>
              <a:gd name="connsiteY27" fmla="*/ 6505 h 10000"/>
              <a:gd name="connsiteX28" fmla="*/ 8356 w 10000"/>
              <a:gd name="connsiteY28" fmla="*/ 6787 h 10000"/>
              <a:gd name="connsiteX29" fmla="*/ 8409 w 10000"/>
              <a:gd name="connsiteY29" fmla="*/ 7038 h 10000"/>
              <a:gd name="connsiteX30" fmla="*/ 8393 w 10000"/>
              <a:gd name="connsiteY30" fmla="*/ 7038 h 10000"/>
              <a:gd name="connsiteX31" fmla="*/ 8297 w 10000"/>
              <a:gd name="connsiteY31" fmla="*/ 6787 h 10000"/>
              <a:gd name="connsiteX32" fmla="*/ 8254 w 10000"/>
              <a:gd name="connsiteY32" fmla="*/ 6348 h 10000"/>
              <a:gd name="connsiteX33" fmla="*/ 8217 w 10000"/>
              <a:gd name="connsiteY33" fmla="*/ 6348 h 10000"/>
              <a:gd name="connsiteX34" fmla="*/ 8201 w 10000"/>
              <a:gd name="connsiteY34" fmla="*/ 6505 h 10000"/>
              <a:gd name="connsiteX35" fmla="*/ 8115 w 10000"/>
              <a:gd name="connsiteY35" fmla="*/ 6379 h 10000"/>
              <a:gd name="connsiteX36" fmla="*/ 8078 w 10000"/>
              <a:gd name="connsiteY36" fmla="*/ 6583 h 10000"/>
              <a:gd name="connsiteX37" fmla="*/ 8078 w 10000"/>
              <a:gd name="connsiteY37" fmla="*/ 6426 h 10000"/>
              <a:gd name="connsiteX38" fmla="*/ 7939 w 10000"/>
              <a:gd name="connsiteY38" fmla="*/ 6755 h 10000"/>
              <a:gd name="connsiteX39" fmla="*/ 7854 w 10000"/>
              <a:gd name="connsiteY39" fmla="*/ 6755 h 10000"/>
              <a:gd name="connsiteX40" fmla="*/ 7645 w 10000"/>
              <a:gd name="connsiteY40" fmla="*/ 7241 h 10000"/>
              <a:gd name="connsiteX41" fmla="*/ 7603 w 10000"/>
              <a:gd name="connsiteY41" fmla="*/ 7085 h 10000"/>
              <a:gd name="connsiteX42" fmla="*/ 7635 w 10000"/>
              <a:gd name="connsiteY42" fmla="*/ 7398 h 10000"/>
              <a:gd name="connsiteX43" fmla="*/ 7533 w 10000"/>
              <a:gd name="connsiteY43" fmla="*/ 7398 h 10000"/>
              <a:gd name="connsiteX44" fmla="*/ 7453 w 10000"/>
              <a:gd name="connsiteY44" fmla="*/ 8088 h 10000"/>
              <a:gd name="connsiteX45" fmla="*/ 7330 w 10000"/>
              <a:gd name="connsiteY45" fmla="*/ 8292 h 10000"/>
              <a:gd name="connsiteX46" fmla="*/ 7368 w 10000"/>
              <a:gd name="connsiteY46" fmla="*/ 8542 h 10000"/>
              <a:gd name="connsiteX47" fmla="*/ 7341 w 10000"/>
              <a:gd name="connsiteY47" fmla="*/ 8699 h 10000"/>
              <a:gd name="connsiteX48" fmla="*/ 7261 w 10000"/>
              <a:gd name="connsiteY48" fmla="*/ 8589 h 10000"/>
              <a:gd name="connsiteX49" fmla="*/ 7192 w 10000"/>
              <a:gd name="connsiteY49" fmla="*/ 9154 h 10000"/>
              <a:gd name="connsiteX50" fmla="*/ 7160 w 10000"/>
              <a:gd name="connsiteY50" fmla="*/ 9154 h 10000"/>
              <a:gd name="connsiteX51" fmla="*/ 7149 w 10000"/>
              <a:gd name="connsiteY51" fmla="*/ 8903 h 10000"/>
              <a:gd name="connsiteX52" fmla="*/ 7122 w 10000"/>
              <a:gd name="connsiteY52" fmla="*/ 9075 h 10000"/>
              <a:gd name="connsiteX53" fmla="*/ 7090 w 10000"/>
              <a:gd name="connsiteY53" fmla="*/ 9310 h 10000"/>
              <a:gd name="connsiteX54" fmla="*/ 6887 w 10000"/>
              <a:gd name="connsiteY54" fmla="*/ 9310 h 10000"/>
              <a:gd name="connsiteX55" fmla="*/ 6845 w 10000"/>
              <a:gd name="connsiteY55" fmla="*/ 9796 h 10000"/>
              <a:gd name="connsiteX56" fmla="*/ 6818 w 10000"/>
              <a:gd name="connsiteY56" fmla="*/ 9389 h 10000"/>
              <a:gd name="connsiteX57" fmla="*/ 6620 w 10000"/>
              <a:gd name="connsiteY57" fmla="*/ 9592 h 10000"/>
              <a:gd name="connsiteX58" fmla="*/ 6385 w 10000"/>
              <a:gd name="connsiteY58" fmla="*/ 8903 h 10000"/>
              <a:gd name="connsiteX59" fmla="*/ 6385 w 10000"/>
              <a:gd name="connsiteY59" fmla="*/ 9028 h 10000"/>
              <a:gd name="connsiteX60" fmla="*/ 6428 w 10000"/>
              <a:gd name="connsiteY60" fmla="*/ 9154 h 10000"/>
              <a:gd name="connsiteX61" fmla="*/ 6273 w 10000"/>
              <a:gd name="connsiteY61" fmla="*/ 9357 h 10000"/>
              <a:gd name="connsiteX62" fmla="*/ 6316 w 10000"/>
              <a:gd name="connsiteY62" fmla="*/ 9436 h 10000"/>
              <a:gd name="connsiteX63" fmla="*/ 6193 w 10000"/>
              <a:gd name="connsiteY63" fmla="*/ 9592 h 10000"/>
              <a:gd name="connsiteX64" fmla="*/ 6097 w 10000"/>
              <a:gd name="connsiteY64" fmla="*/ 9185 h 10000"/>
              <a:gd name="connsiteX65" fmla="*/ 6054 w 10000"/>
              <a:gd name="connsiteY65" fmla="*/ 9185 h 10000"/>
              <a:gd name="connsiteX66" fmla="*/ 6054 w 10000"/>
              <a:gd name="connsiteY66" fmla="*/ 9483 h 10000"/>
              <a:gd name="connsiteX67" fmla="*/ 5804 w 10000"/>
              <a:gd name="connsiteY67" fmla="*/ 9483 h 10000"/>
              <a:gd name="connsiteX68" fmla="*/ 5900 w 10000"/>
              <a:gd name="connsiteY68" fmla="*/ 9843 h 10000"/>
              <a:gd name="connsiteX69" fmla="*/ 5889 w 10000"/>
              <a:gd name="connsiteY69" fmla="*/ 10000 h 10000"/>
              <a:gd name="connsiteX70" fmla="*/ 5419 w 10000"/>
              <a:gd name="connsiteY70" fmla="*/ 9843 h 10000"/>
              <a:gd name="connsiteX71" fmla="*/ 5350 w 10000"/>
              <a:gd name="connsiteY71" fmla="*/ 9436 h 10000"/>
              <a:gd name="connsiteX72" fmla="*/ 5441 w 10000"/>
              <a:gd name="connsiteY72" fmla="*/ 8468 h 10000"/>
              <a:gd name="connsiteX73" fmla="*/ 5335 w 10000"/>
              <a:gd name="connsiteY73" fmla="*/ 8186 h 10000"/>
              <a:gd name="connsiteX74" fmla="*/ 5289 w 10000"/>
              <a:gd name="connsiteY74" fmla="*/ 7990 h 10000"/>
              <a:gd name="connsiteX75" fmla="*/ 5182 w 10000"/>
              <a:gd name="connsiteY75" fmla="*/ 8389 h 10000"/>
              <a:gd name="connsiteX76" fmla="*/ 5108 w 10000"/>
              <a:gd name="connsiteY76" fmla="*/ 7990 h 10000"/>
              <a:gd name="connsiteX77" fmla="*/ 5076 w 10000"/>
              <a:gd name="connsiteY77" fmla="*/ 7826 h 10000"/>
              <a:gd name="connsiteX78" fmla="*/ 5000 w 10000"/>
              <a:gd name="connsiteY78" fmla="*/ 7813 h 10000"/>
              <a:gd name="connsiteX79" fmla="*/ 5083 w 10000"/>
              <a:gd name="connsiteY79" fmla="*/ 7813 h 10000"/>
              <a:gd name="connsiteX80" fmla="*/ 5083 w 10000"/>
              <a:gd name="connsiteY80" fmla="*/ 8125 h 10000"/>
              <a:gd name="connsiteX81" fmla="*/ 4958 w 10000"/>
              <a:gd name="connsiteY81" fmla="*/ 7887 h 10000"/>
              <a:gd name="connsiteX82" fmla="*/ 4870 w 10000"/>
              <a:gd name="connsiteY82" fmla="*/ 7584 h 10000"/>
              <a:gd name="connsiteX83" fmla="*/ 4917 w 10000"/>
              <a:gd name="connsiteY83" fmla="*/ 7813 h 10000"/>
              <a:gd name="connsiteX84" fmla="*/ 4597 w 10000"/>
              <a:gd name="connsiteY84" fmla="*/ 7786 h 10000"/>
              <a:gd name="connsiteX85" fmla="*/ 4677 w 10000"/>
              <a:gd name="connsiteY85" fmla="*/ 7599 h 10000"/>
              <a:gd name="connsiteX86" fmla="*/ 4592 w 10000"/>
              <a:gd name="connsiteY86" fmla="*/ 7560 h 10000"/>
              <a:gd name="connsiteX87" fmla="*/ 4497 w 10000"/>
              <a:gd name="connsiteY87" fmla="*/ 7583 h 10000"/>
              <a:gd name="connsiteX88" fmla="*/ 4359 w 10000"/>
              <a:gd name="connsiteY88" fmla="*/ 7747 h 10000"/>
              <a:gd name="connsiteX89" fmla="*/ 4337 w 10000"/>
              <a:gd name="connsiteY89" fmla="*/ 7605 h 10000"/>
              <a:gd name="connsiteX90" fmla="*/ 4345 w 10000"/>
              <a:gd name="connsiteY90" fmla="*/ 6785 h 10000"/>
              <a:gd name="connsiteX91" fmla="*/ 4122 w 10000"/>
              <a:gd name="connsiteY91" fmla="*/ 7501 h 10000"/>
              <a:gd name="connsiteX92" fmla="*/ 4058 w 10000"/>
              <a:gd name="connsiteY92" fmla="*/ 7032 h 10000"/>
              <a:gd name="connsiteX93" fmla="*/ 3954 w 10000"/>
              <a:gd name="connsiteY93" fmla="*/ 6947 h 10000"/>
              <a:gd name="connsiteX94" fmla="*/ 4044 w 10000"/>
              <a:gd name="connsiteY94" fmla="*/ 7470 h 10000"/>
              <a:gd name="connsiteX95" fmla="*/ 3833 w 10000"/>
              <a:gd name="connsiteY95" fmla="*/ 6875 h 10000"/>
              <a:gd name="connsiteX96" fmla="*/ 3719 w 10000"/>
              <a:gd name="connsiteY96" fmla="*/ 6954 h 10000"/>
              <a:gd name="connsiteX97" fmla="*/ 3750 w 10000"/>
              <a:gd name="connsiteY97" fmla="*/ 6250 h 10000"/>
              <a:gd name="connsiteX98" fmla="*/ 3631 w 10000"/>
              <a:gd name="connsiteY98" fmla="*/ 6348 h 10000"/>
              <a:gd name="connsiteX99" fmla="*/ 3615 w 10000"/>
              <a:gd name="connsiteY99" fmla="*/ 6348 h 10000"/>
              <a:gd name="connsiteX100" fmla="*/ 3465 w 10000"/>
              <a:gd name="connsiteY100" fmla="*/ 6379 h 10000"/>
              <a:gd name="connsiteX101" fmla="*/ 3406 w 10000"/>
              <a:gd name="connsiteY101" fmla="*/ 5893 h 10000"/>
              <a:gd name="connsiteX102" fmla="*/ 3198 w 10000"/>
              <a:gd name="connsiteY102" fmla="*/ 5815 h 10000"/>
              <a:gd name="connsiteX103" fmla="*/ 3091 w 10000"/>
              <a:gd name="connsiteY103" fmla="*/ 5862 h 10000"/>
              <a:gd name="connsiteX104" fmla="*/ 3006 w 10000"/>
              <a:gd name="connsiteY104" fmla="*/ 5533 h 10000"/>
              <a:gd name="connsiteX105" fmla="*/ 2990 w 10000"/>
              <a:gd name="connsiteY105" fmla="*/ 5533 h 10000"/>
              <a:gd name="connsiteX106" fmla="*/ 2936 w 10000"/>
              <a:gd name="connsiteY106" fmla="*/ 5972 h 10000"/>
              <a:gd name="connsiteX107" fmla="*/ 2910 w 10000"/>
              <a:gd name="connsiteY107" fmla="*/ 5940 h 10000"/>
              <a:gd name="connsiteX108" fmla="*/ 2851 w 10000"/>
              <a:gd name="connsiteY108" fmla="*/ 5204 h 10000"/>
              <a:gd name="connsiteX109" fmla="*/ 2840 w 10000"/>
              <a:gd name="connsiteY109" fmla="*/ 5204 h 10000"/>
              <a:gd name="connsiteX110" fmla="*/ 2840 w 10000"/>
              <a:gd name="connsiteY110" fmla="*/ 5408 h 10000"/>
              <a:gd name="connsiteX111" fmla="*/ 2798 w 10000"/>
              <a:gd name="connsiteY111" fmla="*/ 5282 h 10000"/>
              <a:gd name="connsiteX112" fmla="*/ 2814 w 10000"/>
              <a:gd name="connsiteY112" fmla="*/ 4796 h 10000"/>
              <a:gd name="connsiteX113" fmla="*/ 2563 w 10000"/>
              <a:gd name="connsiteY113" fmla="*/ 4671 h 10000"/>
              <a:gd name="connsiteX114" fmla="*/ 2440 w 10000"/>
              <a:gd name="connsiteY114" fmla="*/ 4922 h 10000"/>
              <a:gd name="connsiteX115" fmla="*/ 2023 w 10000"/>
              <a:gd name="connsiteY115" fmla="*/ 3574 h 10000"/>
              <a:gd name="connsiteX116" fmla="*/ 2034 w 10000"/>
              <a:gd name="connsiteY116" fmla="*/ 3777 h 10000"/>
              <a:gd name="connsiteX117" fmla="*/ 1815 w 10000"/>
              <a:gd name="connsiteY117" fmla="*/ 3668 h 10000"/>
              <a:gd name="connsiteX118" fmla="*/ 1815 w 10000"/>
              <a:gd name="connsiteY118" fmla="*/ 3542 h 10000"/>
              <a:gd name="connsiteX119" fmla="*/ 1842 w 10000"/>
              <a:gd name="connsiteY119" fmla="*/ 3166 h 10000"/>
              <a:gd name="connsiteX120" fmla="*/ 1773 w 10000"/>
              <a:gd name="connsiteY120" fmla="*/ 2931 h 10000"/>
              <a:gd name="connsiteX121" fmla="*/ 1580 w 10000"/>
              <a:gd name="connsiteY121" fmla="*/ 2727 h 10000"/>
              <a:gd name="connsiteX122" fmla="*/ 1468 w 10000"/>
              <a:gd name="connsiteY122" fmla="*/ 2884 h 10000"/>
              <a:gd name="connsiteX123" fmla="*/ 1468 w 10000"/>
              <a:gd name="connsiteY123" fmla="*/ 3495 h 10000"/>
              <a:gd name="connsiteX124" fmla="*/ 1442 w 10000"/>
              <a:gd name="connsiteY124" fmla="*/ 3542 h 10000"/>
              <a:gd name="connsiteX125" fmla="*/ 1383 w 10000"/>
              <a:gd name="connsiteY125" fmla="*/ 3542 h 10000"/>
              <a:gd name="connsiteX126" fmla="*/ 1233 w 10000"/>
              <a:gd name="connsiteY126" fmla="*/ 3088 h 10000"/>
              <a:gd name="connsiteX127" fmla="*/ 1095 w 10000"/>
              <a:gd name="connsiteY127" fmla="*/ 3871 h 10000"/>
              <a:gd name="connsiteX128" fmla="*/ 1041 w 10000"/>
              <a:gd name="connsiteY128" fmla="*/ 3824 h 10000"/>
              <a:gd name="connsiteX129" fmla="*/ 886 w 10000"/>
              <a:gd name="connsiteY129" fmla="*/ 2806 h 10000"/>
              <a:gd name="connsiteX130" fmla="*/ 721 w 10000"/>
              <a:gd name="connsiteY130" fmla="*/ 2524 h 10000"/>
              <a:gd name="connsiteX131" fmla="*/ 625 w 10000"/>
              <a:gd name="connsiteY131" fmla="*/ 2602 h 10000"/>
              <a:gd name="connsiteX132" fmla="*/ 651 w 10000"/>
              <a:gd name="connsiteY132" fmla="*/ 2241 h 10000"/>
              <a:gd name="connsiteX133" fmla="*/ 358 w 10000"/>
              <a:gd name="connsiteY133" fmla="*/ 2069 h 10000"/>
              <a:gd name="connsiteX134" fmla="*/ 416 w 10000"/>
              <a:gd name="connsiteY134" fmla="*/ 1865 h 10000"/>
              <a:gd name="connsiteX135" fmla="*/ 374 w 10000"/>
              <a:gd name="connsiteY135" fmla="*/ 1865 h 10000"/>
              <a:gd name="connsiteX136" fmla="*/ 251 w 10000"/>
              <a:gd name="connsiteY136" fmla="*/ 2069 h 10000"/>
              <a:gd name="connsiteX137" fmla="*/ 304 w 10000"/>
              <a:gd name="connsiteY137" fmla="*/ 1865 h 10000"/>
              <a:gd name="connsiteX138" fmla="*/ 320 w 10000"/>
              <a:gd name="connsiteY138" fmla="*/ 1787 h 10000"/>
              <a:gd name="connsiteX139" fmla="*/ 155 w 10000"/>
              <a:gd name="connsiteY139" fmla="*/ 1959 h 10000"/>
              <a:gd name="connsiteX140" fmla="*/ 155 w 10000"/>
              <a:gd name="connsiteY140" fmla="*/ 940 h 10000"/>
              <a:gd name="connsiteX141" fmla="*/ 43 w 10000"/>
              <a:gd name="connsiteY141" fmla="*/ 862 h 10000"/>
              <a:gd name="connsiteX142" fmla="*/ 0 w 10000"/>
              <a:gd name="connsiteY142" fmla="*/ 1066 h 10000"/>
              <a:gd name="connsiteX143" fmla="*/ 0 w 10000"/>
              <a:gd name="connsiteY143" fmla="*/ 0 h 10000"/>
              <a:gd name="connsiteX0" fmla="*/ 0 w 10000"/>
              <a:gd name="connsiteY0" fmla="*/ 0 h 10000"/>
              <a:gd name="connsiteX1" fmla="*/ 10000 w 10000"/>
              <a:gd name="connsiteY1" fmla="*/ 0 h 10000"/>
              <a:gd name="connsiteX2" fmla="*/ 10000 w 10000"/>
              <a:gd name="connsiteY2" fmla="*/ 5815 h 10000"/>
              <a:gd name="connsiteX3" fmla="*/ 9920 w 10000"/>
              <a:gd name="connsiteY3" fmla="*/ 5658 h 10000"/>
              <a:gd name="connsiteX4" fmla="*/ 9754 w 10000"/>
              <a:gd name="connsiteY4" fmla="*/ 6019 h 10000"/>
              <a:gd name="connsiteX5" fmla="*/ 9712 w 10000"/>
              <a:gd name="connsiteY5" fmla="*/ 6881 h 10000"/>
              <a:gd name="connsiteX6" fmla="*/ 9349 w 10000"/>
              <a:gd name="connsiteY6" fmla="*/ 7398 h 10000"/>
              <a:gd name="connsiteX7" fmla="*/ 9279 w 10000"/>
              <a:gd name="connsiteY7" fmla="*/ 7194 h 10000"/>
              <a:gd name="connsiteX8" fmla="*/ 9253 w 10000"/>
              <a:gd name="connsiteY8" fmla="*/ 7241 h 10000"/>
              <a:gd name="connsiteX9" fmla="*/ 9242 w 10000"/>
              <a:gd name="connsiteY9" fmla="*/ 7602 h 10000"/>
              <a:gd name="connsiteX10" fmla="*/ 9156 w 10000"/>
              <a:gd name="connsiteY10" fmla="*/ 7649 h 10000"/>
              <a:gd name="connsiteX11" fmla="*/ 9034 w 10000"/>
              <a:gd name="connsiteY11" fmla="*/ 7241 h 10000"/>
              <a:gd name="connsiteX12" fmla="*/ 9071 w 10000"/>
              <a:gd name="connsiteY12" fmla="*/ 7085 h 10000"/>
              <a:gd name="connsiteX13" fmla="*/ 9007 w 10000"/>
              <a:gd name="connsiteY13" fmla="*/ 6834 h 10000"/>
              <a:gd name="connsiteX14" fmla="*/ 8825 w 10000"/>
              <a:gd name="connsiteY14" fmla="*/ 7038 h 10000"/>
              <a:gd name="connsiteX15" fmla="*/ 8809 w 10000"/>
              <a:gd name="connsiteY15" fmla="*/ 6912 h 10000"/>
              <a:gd name="connsiteX16" fmla="*/ 8868 w 10000"/>
              <a:gd name="connsiteY16" fmla="*/ 6755 h 10000"/>
              <a:gd name="connsiteX17" fmla="*/ 8836 w 10000"/>
              <a:gd name="connsiteY17" fmla="*/ 6630 h 10000"/>
              <a:gd name="connsiteX18" fmla="*/ 8756 w 10000"/>
              <a:gd name="connsiteY18" fmla="*/ 6708 h 10000"/>
              <a:gd name="connsiteX19" fmla="*/ 8671 w 10000"/>
              <a:gd name="connsiteY19" fmla="*/ 6379 h 10000"/>
              <a:gd name="connsiteX20" fmla="*/ 8697 w 10000"/>
              <a:gd name="connsiteY20" fmla="*/ 6097 h 10000"/>
              <a:gd name="connsiteX21" fmla="*/ 8628 w 10000"/>
              <a:gd name="connsiteY21" fmla="*/ 6176 h 10000"/>
              <a:gd name="connsiteX22" fmla="*/ 8590 w 10000"/>
              <a:gd name="connsiteY22" fmla="*/ 6912 h 10000"/>
              <a:gd name="connsiteX23" fmla="*/ 8436 w 10000"/>
              <a:gd name="connsiteY23" fmla="*/ 6834 h 10000"/>
              <a:gd name="connsiteX24" fmla="*/ 8436 w 10000"/>
              <a:gd name="connsiteY24" fmla="*/ 6787 h 10000"/>
              <a:gd name="connsiteX25" fmla="*/ 8478 w 10000"/>
              <a:gd name="connsiteY25" fmla="*/ 6677 h 10000"/>
              <a:gd name="connsiteX26" fmla="*/ 8478 w 10000"/>
              <a:gd name="connsiteY26" fmla="*/ 6630 h 10000"/>
              <a:gd name="connsiteX27" fmla="*/ 8382 w 10000"/>
              <a:gd name="connsiteY27" fmla="*/ 6505 h 10000"/>
              <a:gd name="connsiteX28" fmla="*/ 8356 w 10000"/>
              <a:gd name="connsiteY28" fmla="*/ 6787 h 10000"/>
              <a:gd name="connsiteX29" fmla="*/ 8409 w 10000"/>
              <a:gd name="connsiteY29" fmla="*/ 7038 h 10000"/>
              <a:gd name="connsiteX30" fmla="*/ 8393 w 10000"/>
              <a:gd name="connsiteY30" fmla="*/ 7038 h 10000"/>
              <a:gd name="connsiteX31" fmla="*/ 8297 w 10000"/>
              <a:gd name="connsiteY31" fmla="*/ 6787 h 10000"/>
              <a:gd name="connsiteX32" fmla="*/ 8254 w 10000"/>
              <a:gd name="connsiteY32" fmla="*/ 6348 h 10000"/>
              <a:gd name="connsiteX33" fmla="*/ 8217 w 10000"/>
              <a:gd name="connsiteY33" fmla="*/ 6348 h 10000"/>
              <a:gd name="connsiteX34" fmla="*/ 8201 w 10000"/>
              <a:gd name="connsiteY34" fmla="*/ 6505 h 10000"/>
              <a:gd name="connsiteX35" fmla="*/ 8115 w 10000"/>
              <a:gd name="connsiteY35" fmla="*/ 6379 h 10000"/>
              <a:gd name="connsiteX36" fmla="*/ 8078 w 10000"/>
              <a:gd name="connsiteY36" fmla="*/ 6583 h 10000"/>
              <a:gd name="connsiteX37" fmla="*/ 8078 w 10000"/>
              <a:gd name="connsiteY37" fmla="*/ 6426 h 10000"/>
              <a:gd name="connsiteX38" fmla="*/ 7939 w 10000"/>
              <a:gd name="connsiteY38" fmla="*/ 6755 h 10000"/>
              <a:gd name="connsiteX39" fmla="*/ 7854 w 10000"/>
              <a:gd name="connsiteY39" fmla="*/ 6755 h 10000"/>
              <a:gd name="connsiteX40" fmla="*/ 7645 w 10000"/>
              <a:gd name="connsiteY40" fmla="*/ 7241 h 10000"/>
              <a:gd name="connsiteX41" fmla="*/ 7603 w 10000"/>
              <a:gd name="connsiteY41" fmla="*/ 7085 h 10000"/>
              <a:gd name="connsiteX42" fmla="*/ 7635 w 10000"/>
              <a:gd name="connsiteY42" fmla="*/ 7398 h 10000"/>
              <a:gd name="connsiteX43" fmla="*/ 7533 w 10000"/>
              <a:gd name="connsiteY43" fmla="*/ 7398 h 10000"/>
              <a:gd name="connsiteX44" fmla="*/ 7453 w 10000"/>
              <a:gd name="connsiteY44" fmla="*/ 8088 h 10000"/>
              <a:gd name="connsiteX45" fmla="*/ 7330 w 10000"/>
              <a:gd name="connsiteY45" fmla="*/ 8292 h 10000"/>
              <a:gd name="connsiteX46" fmla="*/ 7368 w 10000"/>
              <a:gd name="connsiteY46" fmla="*/ 8542 h 10000"/>
              <a:gd name="connsiteX47" fmla="*/ 7341 w 10000"/>
              <a:gd name="connsiteY47" fmla="*/ 8699 h 10000"/>
              <a:gd name="connsiteX48" fmla="*/ 7261 w 10000"/>
              <a:gd name="connsiteY48" fmla="*/ 8589 h 10000"/>
              <a:gd name="connsiteX49" fmla="*/ 7192 w 10000"/>
              <a:gd name="connsiteY49" fmla="*/ 9154 h 10000"/>
              <a:gd name="connsiteX50" fmla="*/ 7160 w 10000"/>
              <a:gd name="connsiteY50" fmla="*/ 9154 h 10000"/>
              <a:gd name="connsiteX51" fmla="*/ 7149 w 10000"/>
              <a:gd name="connsiteY51" fmla="*/ 8903 h 10000"/>
              <a:gd name="connsiteX52" fmla="*/ 7122 w 10000"/>
              <a:gd name="connsiteY52" fmla="*/ 9075 h 10000"/>
              <a:gd name="connsiteX53" fmla="*/ 7090 w 10000"/>
              <a:gd name="connsiteY53" fmla="*/ 9310 h 10000"/>
              <a:gd name="connsiteX54" fmla="*/ 6887 w 10000"/>
              <a:gd name="connsiteY54" fmla="*/ 9310 h 10000"/>
              <a:gd name="connsiteX55" fmla="*/ 6845 w 10000"/>
              <a:gd name="connsiteY55" fmla="*/ 9796 h 10000"/>
              <a:gd name="connsiteX56" fmla="*/ 6818 w 10000"/>
              <a:gd name="connsiteY56" fmla="*/ 9389 h 10000"/>
              <a:gd name="connsiteX57" fmla="*/ 6620 w 10000"/>
              <a:gd name="connsiteY57" fmla="*/ 9592 h 10000"/>
              <a:gd name="connsiteX58" fmla="*/ 6385 w 10000"/>
              <a:gd name="connsiteY58" fmla="*/ 8903 h 10000"/>
              <a:gd name="connsiteX59" fmla="*/ 6385 w 10000"/>
              <a:gd name="connsiteY59" fmla="*/ 9028 h 10000"/>
              <a:gd name="connsiteX60" fmla="*/ 6428 w 10000"/>
              <a:gd name="connsiteY60" fmla="*/ 9154 h 10000"/>
              <a:gd name="connsiteX61" fmla="*/ 6273 w 10000"/>
              <a:gd name="connsiteY61" fmla="*/ 9357 h 10000"/>
              <a:gd name="connsiteX62" fmla="*/ 6316 w 10000"/>
              <a:gd name="connsiteY62" fmla="*/ 9436 h 10000"/>
              <a:gd name="connsiteX63" fmla="*/ 6193 w 10000"/>
              <a:gd name="connsiteY63" fmla="*/ 9592 h 10000"/>
              <a:gd name="connsiteX64" fmla="*/ 6097 w 10000"/>
              <a:gd name="connsiteY64" fmla="*/ 9185 h 10000"/>
              <a:gd name="connsiteX65" fmla="*/ 6054 w 10000"/>
              <a:gd name="connsiteY65" fmla="*/ 9185 h 10000"/>
              <a:gd name="connsiteX66" fmla="*/ 6054 w 10000"/>
              <a:gd name="connsiteY66" fmla="*/ 9483 h 10000"/>
              <a:gd name="connsiteX67" fmla="*/ 5804 w 10000"/>
              <a:gd name="connsiteY67" fmla="*/ 9483 h 10000"/>
              <a:gd name="connsiteX68" fmla="*/ 5900 w 10000"/>
              <a:gd name="connsiteY68" fmla="*/ 9843 h 10000"/>
              <a:gd name="connsiteX69" fmla="*/ 5889 w 10000"/>
              <a:gd name="connsiteY69" fmla="*/ 10000 h 10000"/>
              <a:gd name="connsiteX70" fmla="*/ 5419 w 10000"/>
              <a:gd name="connsiteY70" fmla="*/ 9843 h 10000"/>
              <a:gd name="connsiteX71" fmla="*/ 5569 w 10000"/>
              <a:gd name="connsiteY71" fmla="*/ 8381 h 10000"/>
              <a:gd name="connsiteX72" fmla="*/ 5441 w 10000"/>
              <a:gd name="connsiteY72" fmla="*/ 8468 h 10000"/>
              <a:gd name="connsiteX73" fmla="*/ 5335 w 10000"/>
              <a:gd name="connsiteY73" fmla="*/ 8186 h 10000"/>
              <a:gd name="connsiteX74" fmla="*/ 5289 w 10000"/>
              <a:gd name="connsiteY74" fmla="*/ 7990 h 10000"/>
              <a:gd name="connsiteX75" fmla="*/ 5182 w 10000"/>
              <a:gd name="connsiteY75" fmla="*/ 8389 h 10000"/>
              <a:gd name="connsiteX76" fmla="*/ 5108 w 10000"/>
              <a:gd name="connsiteY76" fmla="*/ 7990 h 10000"/>
              <a:gd name="connsiteX77" fmla="*/ 5076 w 10000"/>
              <a:gd name="connsiteY77" fmla="*/ 7826 h 10000"/>
              <a:gd name="connsiteX78" fmla="*/ 5000 w 10000"/>
              <a:gd name="connsiteY78" fmla="*/ 7813 h 10000"/>
              <a:gd name="connsiteX79" fmla="*/ 5083 w 10000"/>
              <a:gd name="connsiteY79" fmla="*/ 7813 h 10000"/>
              <a:gd name="connsiteX80" fmla="*/ 5083 w 10000"/>
              <a:gd name="connsiteY80" fmla="*/ 8125 h 10000"/>
              <a:gd name="connsiteX81" fmla="*/ 4958 w 10000"/>
              <a:gd name="connsiteY81" fmla="*/ 7887 h 10000"/>
              <a:gd name="connsiteX82" fmla="*/ 4870 w 10000"/>
              <a:gd name="connsiteY82" fmla="*/ 7584 h 10000"/>
              <a:gd name="connsiteX83" fmla="*/ 4917 w 10000"/>
              <a:gd name="connsiteY83" fmla="*/ 7813 h 10000"/>
              <a:gd name="connsiteX84" fmla="*/ 4597 w 10000"/>
              <a:gd name="connsiteY84" fmla="*/ 7786 h 10000"/>
              <a:gd name="connsiteX85" fmla="*/ 4677 w 10000"/>
              <a:gd name="connsiteY85" fmla="*/ 7599 h 10000"/>
              <a:gd name="connsiteX86" fmla="*/ 4592 w 10000"/>
              <a:gd name="connsiteY86" fmla="*/ 7560 h 10000"/>
              <a:gd name="connsiteX87" fmla="*/ 4497 w 10000"/>
              <a:gd name="connsiteY87" fmla="*/ 7583 h 10000"/>
              <a:gd name="connsiteX88" fmla="*/ 4359 w 10000"/>
              <a:gd name="connsiteY88" fmla="*/ 7747 h 10000"/>
              <a:gd name="connsiteX89" fmla="*/ 4337 w 10000"/>
              <a:gd name="connsiteY89" fmla="*/ 7605 h 10000"/>
              <a:gd name="connsiteX90" fmla="*/ 4345 w 10000"/>
              <a:gd name="connsiteY90" fmla="*/ 6785 h 10000"/>
              <a:gd name="connsiteX91" fmla="*/ 4122 w 10000"/>
              <a:gd name="connsiteY91" fmla="*/ 7501 h 10000"/>
              <a:gd name="connsiteX92" fmla="*/ 4058 w 10000"/>
              <a:gd name="connsiteY92" fmla="*/ 7032 h 10000"/>
              <a:gd name="connsiteX93" fmla="*/ 3954 w 10000"/>
              <a:gd name="connsiteY93" fmla="*/ 6947 h 10000"/>
              <a:gd name="connsiteX94" fmla="*/ 4044 w 10000"/>
              <a:gd name="connsiteY94" fmla="*/ 7470 h 10000"/>
              <a:gd name="connsiteX95" fmla="*/ 3833 w 10000"/>
              <a:gd name="connsiteY95" fmla="*/ 6875 h 10000"/>
              <a:gd name="connsiteX96" fmla="*/ 3719 w 10000"/>
              <a:gd name="connsiteY96" fmla="*/ 6954 h 10000"/>
              <a:gd name="connsiteX97" fmla="*/ 3750 w 10000"/>
              <a:gd name="connsiteY97" fmla="*/ 6250 h 10000"/>
              <a:gd name="connsiteX98" fmla="*/ 3631 w 10000"/>
              <a:gd name="connsiteY98" fmla="*/ 6348 h 10000"/>
              <a:gd name="connsiteX99" fmla="*/ 3615 w 10000"/>
              <a:gd name="connsiteY99" fmla="*/ 6348 h 10000"/>
              <a:gd name="connsiteX100" fmla="*/ 3465 w 10000"/>
              <a:gd name="connsiteY100" fmla="*/ 6379 h 10000"/>
              <a:gd name="connsiteX101" fmla="*/ 3406 w 10000"/>
              <a:gd name="connsiteY101" fmla="*/ 5893 h 10000"/>
              <a:gd name="connsiteX102" fmla="*/ 3198 w 10000"/>
              <a:gd name="connsiteY102" fmla="*/ 5815 h 10000"/>
              <a:gd name="connsiteX103" fmla="*/ 3091 w 10000"/>
              <a:gd name="connsiteY103" fmla="*/ 5862 h 10000"/>
              <a:gd name="connsiteX104" fmla="*/ 3006 w 10000"/>
              <a:gd name="connsiteY104" fmla="*/ 5533 h 10000"/>
              <a:gd name="connsiteX105" fmla="*/ 2990 w 10000"/>
              <a:gd name="connsiteY105" fmla="*/ 5533 h 10000"/>
              <a:gd name="connsiteX106" fmla="*/ 2936 w 10000"/>
              <a:gd name="connsiteY106" fmla="*/ 5972 h 10000"/>
              <a:gd name="connsiteX107" fmla="*/ 2910 w 10000"/>
              <a:gd name="connsiteY107" fmla="*/ 5940 h 10000"/>
              <a:gd name="connsiteX108" fmla="*/ 2851 w 10000"/>
              <a:gd name="connsiteY108" fmla="*/ 5204 h 10000"/>
              <a:gd name="connsiteX109" fmla="*/ 2840 w 10000"/>
              <a:gd name="connsiteY109" fmla="*/ 5204 h 10000"/>
              <a:gd name="connsiteX110" fmla="*/ 2840 w 10000"/>
              <a:gd name="connsiteY110" fmla="*/ 5408 h 10000"/>
              <a:gd name="connsiteX111" fmla="*/ 2798 w 10000"/>
              <a:gd name="connsiteY111" fmla="*/ 5282 h 10000"/>
              <a:gd name="connsiteX112" fmla="*/ 2814 w 10000"/>
              <a:gd name="connsiteY112" fmla="*/ 4796 h 10000"/>
              <a:gd name="connsiteX113" fmla="*/ 2563 w 10000"/>
              <a:gd name="connsiteY113" fmla="*/ 4671 h 10000"/>
              <a:gd name="connsiteX114" fmla="*/ 2440 w 10000"/>
              <a:gd name="connsiteY114" fmla="*/ 4922 h 10000"/>
              <a:gd name="connsiteX115" fmla="*/ 2023 w 10000"/>
              <a:gd name="connsiteY115" fmla="*/ 3574 h 10000"/>
              <a:gd name="connsiteX116" fmla="*/ 2034 w 10000"/>
              <a:gd name="connsiteY116" fmla="*/ 3777 h 10000"/>
              <a:gd name="connsiteX117" fmla="*/ 1815 w 10000"/>
              <a:gd name="connsiteY117" fmla="*/ 3668 h 10000"/>
              <a:gd name="connsiteX118" fmla="*/ 1815 w 10000"/>
              <a:gd name="connsiteY118" fmla="*/ 3542 h 10000"/>
              <a:gd name="connsiteX119" fmla="*/ 1842 w 10000"/>
              <a:gd name="connsiteY119" fmla="*/ 3166 h 10000"/>
              <a:gd name="connsiteX120" fmla="*/ 1773 w 10000"/>
              <a:gd name="connsiteY120" fmla="*/ 2931 h 10000"/>
              <a:gd name="connsiteX121" fmla="*/ 1580 w 10000"/>
              <a:gd name="connsiteY121" fmla="*/ 2727 h 10000"/>
              <a:gd name="connsiteX122" fmla="*/ 1468 w 10000"/>
              <a:gd name="connsiteY122" fmla="*/ 2884 h 10000"/>
              <a:gd name="connsiteX123" fmla="*/ 1468 w 10000"/>
              <a:gd name="connsiteY123" fmla="*/ 3495 h 10000"/>
              <a:gd name="connsiteX124" fmla="*/ 1442 w 10000"/>
              <a:gd name="connsiteY124" fmla="*/ 3542 h 10000"/>
              <a:gd name="connsiteX125" fmla="*/ 1383 w 10000"/>
              <a:gd name="connsiteY125" fmla="*/ 3542 h 10000"/>
              <a:gd name="connsiteX126" fmla="*/ 1233 w 10000"/>
              <a:gd name="connsiteY126" fmla="*/ 3088 h 10000"/>
              <a:gd name="connsiteX127" fmla="*/ 1095 w 10000"/>
              <a:gd name="connsiteY127" fmla="*/ 3871 h 10000"/>
              <a:gd name="connsiteX128" fmla="*/ 1041 w 10000"/>
              <a:gd name="connsiteY128" fmla="*/ 3824 h 10000"/>
              <a:gd name="connsiteX129" fmla="*/ 886 w 10000"/>
              <a:gd name="connsiteY129" fmla="*/ 2806 h 10000"/>
              <a:gd name="connsiteX130" fmla="*/ 721 w 10000"/>
              <a:gd name="connsiteY130" fmla="*/ 2524 h 10000"/>
              <a:gd name="connsiteX131" fmla="*/ 625 w 10000"/>
              <a:gd name="connsiteY131" fmla="*/ 2602 h 10000"/>
              <a:gd name="connsiteX132" fmla="*/ 651 w 10000"/>
              <a:gd name="connsiteY132" fmla="*/ 2241 h 10000"/>
              <a:gd name="connsiteX133" fmla="*/ 358 w 10000"/>
              <a:gd name="connsiteY133" fmla="*/ 2069 h 10000"/>
              <a:gd name="connsiteX134" fmla="*/ 416 w 10000"/>
              <a:gd name="connsiteY134" fmla="*/ 1865 h 10000"/>
              <a:gd name="connsiteX135" fmla="*/ 374 w 10000"/>
              <a:gd name="connsiteY135" fmla="*/ 1865 h 10000"/>
              <a:gd name="connsiteX136" fmla="*/ 251 w 10000"/>
              <a:gd name="connsiteY136" fmla="*/ 2069 h 10000"/>
              <a:gd name="connsiteX137" fmla="*/ 304 w 10000"/>
              <a:gd name="connsiteY137" fmla="*/ 1865 h 10000"/>
              <a:gd name="connsiteX138" fmla="*/ 320 w 10000"/>
              <a:gd name="connsiteY138" fmla="*/ 1787 h 10000"/>
              <a:gd name="connsiteX139" fmla="*/ 155 w 10000"/>
              <a:gd name="connsiteY139" fmla="*/ 1959 h 10000"/>
              <a:gd name="connsiteX140" fmla="*/ 155 w 10000"/>
              <a:gd name="connsiteY140" fmla="*/ 940 h 10000"/>
              <a:gd name="connsiteX141" fmla="*/ 43 w 10000"/>
              <a:gd name="connsiteY141" fmla="*/ 862 h 10000"/>
              <a:gd name="connsiteX142" fmla="*/ 0 w 10000"/>
              <a:gd name="connsiteY142" fmla="*/ 1066 h 10000"/>
              <a:gd name="connsiteX143" fmla="*/ 0 w 10000"/>
              <a:gd name="connsiteY143" fmla="*/ 0 h 10000"/>
              <a:gd name="connsiteX0" fmla="*/ 0 w 10000"/>
              <a:gd name="connsiteY0" fmla="*/ 0 h 10000"/>
              <a:gd name="connsiteX1" fmla="*/ 10000 w 10000"/>
              <a:gd name="connsiteY1" fmla="*/ 0 h 10000"/>
              <a:gd name="connsiteX2" fmla="*/ 10000 w 10000"/>
              <a:gd name="connsiteY2" fmla="*/ 5815 h 10000"/>
              <a:gd name="connsiteX3" fmla="*/ 9920 w 10000"/>
              <a:gd name="connsiteY3" fmla="*/ 5658 h 10000"/>
              <a:gd name="connsiteX4" fmla="*/ 9754 w 10000"/>
              <a:gd name="connsiteY4" fmla="*/ 6019 h 10000"/>
              <a:gd name="connsiteX5" fmla="*/ 9712 w 10000"/>
              <a:gd name="connsiteY5" fmla="*/ 6881 h 10000"/>
              <a:gd name="connsiteX6" fmla="*/ 9349 w 10000"/>
              <a:gd name="connsiteY6" fmla="*/ 7398 h 10000"/>
              <a:gd name="connsiteX7" fmla="*/ 9279 w 10000"/>
              <a:gd name="connsiteY7" fmla="*/ 7194 h 10000"/>
              <a:gd name="connsiteX8" fmla="*/ 9253 w 10000"/>
              <a:gd name="connsiteY8" fmla="*/ 7241 h 10000"/>
              <a:gd name="connsiteX9" fmla="*/ 9242 w 10000"/>
              <a:gd name="connsiteY9" fmla="*/ 7602 h 10000"/>
              <a:gd name="connsiteX10" fmla="*/ 9156 w 10000"/>
              <a:gd name="connsiteY10" fmla="*/ 7649 h 10000"/>
              <a:gd name="connsiteX11" fmla="*/ 9034 w 10000"/>
              <a:gd name="connsiteY11" fmla="*/ 7241 h 10000"/>
              <a:gd name="connsiteX12" fmla="*/ 9071 w 10000"/>
              <a:gd name="connsiteY12" fmla="*/ 7085 h 10000"/>
              <a:gd name="connsiteX13" fmla="*/ 9007 w 10000"/>
              <a:gd name="connsiteY13" fmla="*/ 6834 h 10000"/>
              <a:gd name="connsiteX14" fmla="*/ 8825 w 10000"/>
              <a:gd name="connsiteY14" fmla="*/ 7038 h 10000"/>
              <a:gd name="connsiteX15" fmla="*/ 8809 w 10000"/>
              <a:gd name="connsiteY15" fmla="*/ 6912 h 10000"/>
              <a:gd name="connsiteX16" fmla="*/ 8868 w 10000"/>
              <a:gd name="connsiteY16" fmla="*/ 6755 h 10000"/>
              <a:gd name="connsiteX17" fmla="*/ 8836 w 10000"/>
              <a:gd name="connsiteY17" fmla="*/ 6630 h 10000"/>
              <a:gd name="connsiteX18" fmla="*/ 8756 w 10000"/>
              <a:gd name="connsiteY18" fmla="*/ 6708 h 10000"/>
              <a:gd name="connsiteX19" fmla="*/ 8671 w 10000"/>
              <a:gd name="connsiteY19" fmla="*/ 6379 h 10000"/>
              <a:gd name="connsiteX20" fmla="*/ 8697 w 10000"/>
              <a:gd name="connsiteY20" fmla="*/ 6097 h 10000"/>
              <a:gd name="connsiteX21" fmla="*/ 8628 w 10000"/>
              <a:gd name="connsiteY21" fmla="*/ 6176 h 10000"/>
              <a:gd name="connsiteX22" fmla="*/ 8590 w 10000"/>
              <a:gd name="connsiteY22" fmla="*/ 6912 h 10000"/>
              <a:gd name="connsiteX23" fmla="*/ 8436 w 10000"/>
              <a:gd name="connsiteY23" fmla="*/ 6834 h 10000"/>
              <a:gd name="connsiteX24" fmla="*/ 8436 w 10000"/>
              <a:gd name="connsiteY24" fmla="*/ 6787 h 10000"/>
              <a:gd name="connsiteX25" fmla="*/ 8478 w 10000"/>
              <a:gd name="connsiteY25" fmla="*/ 6677 h 10000"/>
              <a:gd name="connsiteX26" fmla="*/ 8478 w 10000"/>
              <a:gd name="connsiteY26" fmla="*/ 6630 h 10000"/>
              <a:gd name="connsiteX27" fmla="*/ 8382 w 10000"/>
              <a:gd name="connsiteY27" fmla="*/ 6505 h 10000"/>
              <a:gd name="connsiteX28" fmla="*/ 8356 w 10000"/>
              <a:gd name="connsiteY28" fmla="*/ 6787 h 10000"/>
              <a:gd name="connsiteX29" fmla="*/ 8409 w 10000"/>
              <a:gd name="connsiteY29" fmla="*/ 7038 h 10000"/>
              <a:gd name="connsiteX30" fmla="*/ 8393 w 10000"/>
              <a:gd name="connsiteY30" fmla="*/ 7038 h 10000"/>
              <a:gd name="connsiteX31" fmla="*/ 8297 w 10000"/>
              <a:gd name="connsiteY31" fmla="*/ 6787 h 10000"/>
              <a:gd name="connsiteX32" fmla="*/ 8254 w 10000"/>
              <a:gd name="connsiteY32" fmla="*/ 6348 h 10000"/>
              <a:gd name="connsiteX33" fmla="*/ 8217 w 10000"/>
              <a:gd name="connsiteY33" fmla="*/ 6348 h 10000"/>
              <a:gd name="connsiteX34" fmla="*/ 8201 w 10000"/>
              <a:gd name="connsiteY34" fmla="*/ 6505 h 10000"/>
              <a:gd name="connsiteX35" fmla="*/ 8115 w 10000"/>
              <a:gd name="connsiteY35" fmla="*/ 6379 h 10000"/>
              <a:gd name="connsiteX36" fmla="*/ 8078 w 10000"/>
              <a:gd name="connsiteY36" fmla="*/ 6583 h 10000"/>
              <a:gd name="connsiteX37" fmla="*/ 8078 w 10000"/>
              <a:gd name="connsiteY37" fmla="*/ 6426 h 10000"/>
              <a:gd name="connsiteX38" fmla="*/ 7939 w 10000"/>
              <a:gd name="connsiteY38" fmla="*/ 6755 h 10000"/>
              <a:gd name="connsiteX39" fmla="*/ 7854 w 10000"/>
              <a:gd name="connsiteY39" fmla="*/ 6755 h 10000"/>
              <a:gd name="connsiteX40" fmla="*/ 7645 w 10000"/>
              <a:gd name="connsiteY40" fmla="*/ 7241 h 10000"/>
              <a:gd name="connsiteX41" fmla="*/ 7603 w 10000"/>
              <a:gd name="connsiteY41" fmla="*/ 7085 h 10000"/>
              <a:gd name="connsiteX42" fmla="*/ 7635 w 10000"/>
              <a:gd name="connsiteY42" fmla="*/ 7398 h 10000"/>
              <a:gd name="connsiteX43" fmla="*/ 7533 w 10000"/>
              <a:gd name="connsiteY43" fmla="*/ 7398 h 10000"/>
              <a:gd name="connsiteX44" fmla="*/ 7453 w 10000"/>
              <a:gd name="connsiteY44" fmla="*/ 8088 h 10000"/>
              <a:gd name="connsiteX45" fmla="*/ 7330 w 10000"/>
              <a:gd name="connsiteY45" fmla="*/ 8292 h 10000"/>
              <a:gd name="connsiteX46" fmla="*/ 7368 w 10000"/>
              <a:gd name="connsiteY46" fmla="*/ 8542 h 10000"/>
              <a:gd name="connsiteX47" fmla="*/ 7341 w 10000"/>
              <a:gd name="connsiteY47" fmla="*/ 8699 h 10000"/>
              <a:gd name="connsiteX48" fmla="*/ 7261 w 10000"/>
              <a:gd name="connsiteY48" fmla="*/ 8589 h 10000"/>
              <a:gd name="connsiteX49" fmla="*/ 7192 w 10000"/>
              <a:gd name="connsiteY49" fmla="*/ 9154 h 10000"/>
              <a:gd name="connsiteX50" fmla="*/ 7160 w 10000"/>
              <a:gd name="connsiteY50" fmla="*/ 9154 h 10000"/>
              <a:gd name="connsiteX51" fmla="*/ 7149 w 10000"/>
              <a:gd name="connsiteY51" fmla="*/ 8903 h 10000"/>
              <a:gd name="connsiteX52" fmla="*/ 7122 w 10000"/>
              <a:gd name="connsiteY52" fmla="*/ 9075 h 10000"/>
              <a:gd name="connsiteX53" fmla="*/ 7090 w 10000"/>
              <a:gd name="connsiteY53" fmla="*/ 9310 h 10000"/>
              <a:gd name="connsiteX54" fmla="*/ 6887 w 10000"/>
              <a:gd name="connsiteY54" fmla="*/ 9310 h 10000"/>
              <a:gd name="connsiteX55" fmla="*/ 6845 w 10000"/>
              <a:gd name="connsiteY55" fmla="*/ 9796 h 10000"/>
              <a:gd name="connsiteX56" fmla="*/ 6818 w 10000"/>
              <a:gd name="connsiteY56" fmla="*/ 9389 h 10000"/>
              <a:gd name="connsiteX57" fmla="*/ 6620 w 10000"/>
              <a:gd name="connsiteY57" fmla="*/ 9592 h 10000"/>
              <a:gd name="connsiteX58" fmla="*/ 6385 w 10000"/>
              <a:gd name="connsiteY58" fmla="*/ 8903 h 10000"/>
              <a:gd name="connsiteX59" fmla="*/ 6385 w 10000"/>
              <a:gd name="connsiteY59" fmla="*/ 9028 h 10000"/>
              <a:gd name="connsiteX60" fmla="*/ 6428 w 10000"/>
              <a:gd name="connsiteY60" fmla="*/ 9154 h 10000"/>
              <a:gd name="connsiteX61" fmla="*/ 6273 w 10000"/>
              <a:gd name="connsiteY61" fmla="*/ 9357 h 10000"/>
              <a:gd name="connsiteX62" fmla="*/ 6316 w 10000"/>
              <a:gd name="connsiteY62" fmla="*/ 9436 h 10000"/>
              <a:gd name="connsiteX63" fmla="*/ 6193 w 10000"/>
              <a:gd name="connsiteY63" fmla="*/ 9592 h 10000"/>
              <a:gd name="connsiteX64" fmla="*/ 6097 w 10000"/>
              <a:gd name="connsiteY64" fmla="*/ 9185 h 10000"/>
              <a:gd name="connsiteX65" fmla="*/ 6054 w 10000"/>
              <a:gd name="connsiteY65" fmla="*/ 9185 h 10000"/>
              <a:gd name="connsiteX66" fmla="*/ 6054 w 10000"/>
              <a:gd name="connsiteY66" fmla="*/ 9483 h 10000"/>
              <a:gd name="connsiteX67" fmla="*/ 5804 w 10000"/>
              <a:gd name="connsiteY67" fmla="*/ 9483 h 10000"/>
              <a:gd name="connsiteX68" fmla="*/ 5900 w 10000"/>
              <a:gd name="connsiteY68" fmla="*/ 9843 h 10000"/>
              <a:gd name="connsiteX69" fmla="*/ 5889 w 10000"/>
              <a:gd name="connsiteY69" fmla="*/ 10000 h 10000"/>
              <a:gd name="connsiteX70" fmla="*/ 5596 w 10000"/>
              <a:gd name="connsiteY70" fmla="*/ 8593 h 10000"/>
              <a:gd name="connsiteX71" fmla="*/ 5569 w 10000"/>
              <a:gd name="connsiteY71" fmla="*/ 8381 h 10000"/>
              <a:gd name="connsiteX72" fmla="*/ 5441 w 10000"/>
              <a:gd name="connsiteY72" fmla="*/ 8468 h 10000"/>
              <a:gd name="connsiteX73" fmla="*/ 5335 w 10000"/>
              <a:gd name="connsiteY73" fmla="*/ 8186 h 10000"/>
              <a:gd name="connsiteX74" fmla="*/ 5289 w 10000"/>
              <a:gd name="connsiteY74" fmla="*/ 7990 h 10000"/>
              <a:gd name="connsiteX75" fmla="*/ 5182 w 10000"/>
              <a:gd name="connsiteY75" fmla="*/ 8389 h 10000"/>
              <a:gd name="connsiteX76" fmla="*/ 5108 w 10000"/>
              <a:gd name="connsiteY76" fmla="*/ 7990 h 10000"/>
              <a:gd name="connsiteX77" fmla="*/ 5076 w 10000"/>
              <a:gd name="connsiteY77" fmla="*/ 7826 h 10000"/>
              <a:gd name="connsiteX78" fmla="*/ 5000 w 10000"/>
              <a:gd name="connsiteY78" fmla="*/ 7813 h 10000"/>
              <a:gd name="connsiteX79" fmla="*/ 5083 w 10000"/>
              <a:gd name="connsiteY79" fmla="*/ 7813 h 10000"/>
              <a:gd name="connsiteX80" fmla="*/ 5083 w 10000"/>
              <a:gd name="connsiteY80" fmla="*/ 8125 h 10000"/>
              <a:gd name="connsiteX81" fmla="*/ 4958 w 10000"/>
              <a:gd name="connsiteY81" fmla="*/ 7887 h 10000"/>
              <a:gd name="connsiteX82" fmla="*/ 4870 w 10000"/>
              <a:gd name="connsiteY82" fmla="*/ 7584 h 10000"/>
              <a:gd name="connsiteX83" fmla="*/ 4917 w 10000"/>
              <a:gd name="connsiteY83" fmla="*/ 7813 h 10000"/>
              <a:gd name="connsiteX84" fmla="*/ 4597 w 10000"/>
              <a:gd name="connsiteY84" fmla="*/ 7786 h 10000"/>
              <a:gd name="connsiteX85" fmla="*/ 4677 w 10000"/>
              <a:gd name="connsiteY85" fmla="*/ 7599 h 10000"/>
              <a:gd name="connsiteX86" fmla="*/ 4592 w 10000"/>
              <a:gd name="connsiteY86" fmla="*/ 7560 h 10000"/>
              <a:gd name="connsiteX87" fmla="*/ 4497 w 10000"/>
              <a:gd name="connsiteY87" fmla="*/ 7583 h 10000"/>
              <a:gd name="connsiteX88" fmla="*/ 4359 w 10000"/>
              <a:gd name="connsiteY88" fmla="*/ 7747 h 10000"/>
              <a:gd name="connsiteX89" fmla="*/ 4337 w 10000"/>
              <a:gd name="connsiteY89" fmla="*/ 7605 h 10000"/>
              <a:gd name="connsiteX90" fmla="*/ 4345 w 10000"/>
              <a:gd name="connsiteY90" fmla="*/ 6785 h 10000"/>
              <a:gd name="connsiteX91" fmla="*/ 4122 w 10000"/>
              <a:gd name="connsiteY91" fmla="*/ 7501 h 10000"/>
              <a:gd name="connsiteX92" fmla="*/ 4058 w 10000"/>
              <a:gd name="connsiteY92" fmla="*/ 7032 h 10000"/>
              <a:gd name="connsiteX93" fmla="*/ 3954 w 10000"/>
              <a:gd name="connsiteY93" fmla="*/ 6947 h 10000"/>
              <a:gd name="connsiteX94" fmla="*/ 4044 w 10000"/>
              <a:gd name="connsiteY94" fmla="*/ 7470 h 10000"/>
              <a:gd name="connsiteX95" fmla="*/ 3833 w 10000"/>
              <a:gd name="connsiteY95" fmla="*/ 6875 h 10000"/>
              <a:gd name="connsiteX96" fmla="*/ 3719 w 10000"/>
              <a:gd name="connsiteY96" fmla="*/ 6954 h 10000"/>
              <a:gd name="connsiteX97" fmla="*/ 3750 w 10000"/>
              <a:gd name="connsiteY97" fmla="*/ 6250 h 10000"/>
              <a:gd name="connsiteX98" fmla="*/ 3631 w 10000"/>
              <a:gd name="connsiteY98" fmla="*/ 6348 h 10000"/>
              <a:gd name="connsiteX99" fmla="*/ 3615 w 10000"/>
              <a:gd name="connsiteY99" fmla="*/ 6348 h 10000"/>
              <a:gd name="connsiteX100" fmla="*/ 3465 w 10000"/>
              <a:gd name="connsiteY100" fmla="*/ 6379 h 10000"/>
              <a:gd name="connsiteX101" fmla="*/ 3406 w 10000"/>
              <a:gd name="connsiteY101" fmla="*/ 5893 h 10000"/>
              <a:gd name="connsiteX102" fmla="*/ 3198 w 10000"/>
              <a:gd name="connsiteY102" fmla="*/ 5815 h 10000"/>
              <a:gd name="connsiteX103" fmla="*/ 3091 w 10000"/>
              <a:gd name="connsiteY103" fmla="*/ 5862 h 10000"/>
              <a:gd name="connsiteX104" fmla="*/ 3006 w 10000"/>
              <a:gd name="connsiteY104" fmla="*/ 5533 h 10000"/>
              <a:gd name="connsiteX105" fmla="*/ 2990 w 10000"/>
              <a:gd name="connsiteY105" fmla="*/ 5533 h 10000"/>
              <a:gd name="connsiteX106" fmla="*/ 2936 w 10000"/>
              <a:gd name="connsiteY106" fmla="*/ 5972 h 10000"/>
              <a:gd name="connsiteX107" fmla="*/ 2910 w 10000"/>
              <a:gd name="connsiteY107" fmla="*/ 5940 h 10000"/>
              <a:gd name="connsiteX108" fmla="*/ 2851 w 10000"/>
              <a:gd name="connsiteY108" fmla="*/ 5204 h 10000"/>
              <a:gd name="connsiteX109" fmla="*/ 2840 w 10000"/>
              <a:gd name="connsiteY109" fmla="*/ 5204 h 10000"/>
              <a:gd name="connsiteX110" fmla="*/ 2840 w 10000"/>
              <a:gd name="connsiteY110" fmla="*/ 5408 h 10000"/>
              <a:gd name="connsiteX111" fmla="*/ 2798 w 10000"/>
              <a:gd name="connsiteY111" fmla="*/ 5282 h 10000"/>
              <a:gd name="connsiteX112" fmla="*/ 2814 w 10000"/>
              <a:gd name="connsiteY112" fmla="*/ 4796 h 10000"/>
              <a:gd name="connsiteX113" fmla="*/ 2563 w 10000"/>
              <a:gd name="connsiteY113" fmla="*/ 4671 h 10000"/>
              <a:gd name="connsiteX114" fmla="*/ 2440 w 10000"/>
              <a:gd name="connsiteY114" fmla="*/ 4922 h 10000"/>
              <a:gd name="connsiteX115" fmla="*/ 2023 w 10000"/>
              <a:gd name="connsiteY115" fmla="*/ 3574 h 10000"/>
              <a:gd name="connsiteX116" fmla="*/ 2034 w 10000"/>
              <a:gd name="connsiteY116" fmla="*/ 3777 h 10000"/>
              <a:gd name="connsiteX117" fmla="*/ 1815 w 10000"/>
              <a:gd name="connsiteY117" fmla="*/ 3668 h 10000"/>
              <a:gd name="connsiteX118" fmla="*/ 1815 w 10000"/>
              <a:gd name="connsiteY118" fmla="*/ 3542 h 10000"/>
              <a:gd name="connsiteX119" fmla="*/ 1842 w 10000"/>
              <a:gd name="connsiteY119" fmla="*/ 3166 h 10000"/>
              <a:gd name="connsiteX120" fmla="*/ 1773 w 10000"/>
              <a:gd name="connsiteY120" fmla="*/ 2931 h 10000"/>
              <a:gd name="connsiteX121" fmla="*/ 1580 w 10000"/>
              <a:gd name="connsiteY121" fmla="*/ 2727 h 10000"/>
              <a:gd name="connsiteX122" fmla="*/ 1468 w 10000"/>
              <a:gd name="connsiteY122" fmla="*/ 2884 h 10000"/>
              <a:gd name="connsiteX123" fmla="*/ 1468 w 10000"/>
              <a:gd name="connsiteY123" fmla="*/ 3495 h 10000"/>
              <a:gd name="connsiteX124" fmla="*/ 1442 w 10000"/>
              <a:gd name="connsiteY124" fmla="*/ 3542 h 10000"/>
              <a:gd name="connsiteX125" fmla="*/ 1383 w 10000"/>
              <a:gd name="connsiteY125" fmla="*/ 3542 h 10000"/>
              <a:gd name="connsiteX126" fmla="*/ 1233 w 10000"/>
              <a:gd name="connsiteY126" fmla="*/ 3088 h 10000"/>
              <a:gd name="connsiteX127" fmla="*/ 1095 w 10000"/>
              <a:gd name="connsiteY127" fmla="*/ 3871 h 10000"/>
              <a:gd name="connsiteX128" fmla="*/ 1041 w 10000"/>
              <a:gd name="connsiteY128" fmla="*/ 3824 h 10000"/>
              <a:gd name="connsiteX129" fmla="*/ 886 w 10000"/>
              <a:gd name="connsiteY129" fmla="*/ 2806 h 10000"/>
              <a:gd name="connsiteX130" fmla="*/ 721 w 10000"/>
              <a:gd name="connsiteY130" fmla="*/ 2524 h 10000"/>
              <a:gd name="connsiteX131" fmla="*/ 625 w 10000"/>
              <a:gd name="connsiteY131" fmla="*/ 2602 h 10000"/>
              <a:gd name="connsiteX132" fmla="*/ 651 w 10000"/>
              <a:gd name="connsiteY132" fmla="*/ 2241 h 10000"/>
              <a:gd name="connsiteX133" fmla="*/ 358 w 10000"/>
              <a:gd name="connsiteY133" fmla="*/ 2069 h 10000"/>
              <a:gd name="connsiteX134" fmla="*/ 416 w 10000"/>
              <a:gd name="connsiteY134" fmla="*/ 1865 h 10000"/>
              <a:gd name="connsiteX135" fmla="*/ 374 w 10000"/>
              <a:gd name="connsiteY135" fmla="*/ 1865 h 10000"/>
              <a:gd name="connsiteX136" fmla="*/ 251 w 10000"/>
              <a:gd name="connsiteY136" fmla="*/ 2069 h 10000"/>
              <a:gd name="connsiteX137" fmla="*/ 304 w 10000"/>
              <a:gd name="connsiteY137" fmla="*/ 1865 h 10000"/>
              <a:gd name="connsiteX138" fmla="*/ 320 w 10000"/>
              <a:gd name="connsiteY138" fmla="*/ 1787 h 10000"/>
              <a:gd name="connsiteX139" fmla="*/ 155 w 10000"/>
              <a:gd name="connsiteY139" fmla="*/ 1959 h 10000"/>
              <a:gd name="connsiteX140" fmla="*/ 155 w 10000"/>
              <a:gd name="connsiteY140" fmla="*/ 940 h 10000"/>
              <a:gd name="connsiteX141" fmla="*/ 43 w 10000"/>
              <a:gd name="connsiteY141" fmla="*/ 862 h 10000"/>
              <a:gd name="connsiteX142" fmla="*/ 0 w 10000"/>
              <a:gd name="connsiteY142" fmla="*/ 1066 h 10000"/>
              <a:gd name="connsiteX143" fmla="*/ 0 w 10000"/>
              <a:gd name="connsiteY143" fmla="*/ 0 h 10000"/>
              <a:gd name="connsiteX0" fmla="*/ 0 w 10000"/>
              <a:gd name="connsiteY0" fmla="*/ 0 h 9890"/>
              <a:gd name="connsiteX1" fmla="*/ 10000 w 10000"/>
              <a:gd name="connsiteY1" fmla="*/ 0 h 9890"/>
              <a:gd name="connsiteX2" fmla="*/ 10000 w 10000"/>
              <a:gd name="connsiteY2" fmla="*/ 5815 h 9890"/>
              <a:gd name="connsiteX3" fmla="*/ 9920 w 10000"/>
              <a:gd name="connsiteY3" fmla="*/ 5658 h 9890"/>
              <a:gd name="connsiteX4" fmla="*/ 9754 w 10000"/>
              <a:gd name="connsiteY4" fmla="*/ 6019 h 9890"/>
              <a:gd name="connsiteX5" fmla="*/ 9712 w 10000"/>
              <a:gd name="connsiteY5" fmla="*/ 6881 h 9890"/>
              <a:gd name="connsiteX6" fmla="*/ 9349 w 10000"/>
              <a:gd name="connsiteY6" fmla="*/ 7398 h 9890"/>
              <a:gd name="connsiteX7" fmla="*/ 9279 w 10000"/>
              <a:gd name="connsiteY7" fmla="*/ 7194 h 9890"/>
              <a:gd name="connsiteX8" fmla="*/ 9253 w 10000"/>
              <a:gd name="connsiteY8" fmla="*/ 7241 h 9890"/>
              <a:gd name="connsiteX9" fmla="*/ 9242 w 10000"/>
              <a:gd name="connsiteY9" fmla="*/ 7602 h 9890"/>
              <a:gd name="connsiteX10" fmla="*/ 9156 w 10000"/>
              <a:gd name="connsiteY10" fmla="*/ 7649 h 9890"/>
              <a:gd name="connsiteX11" fmla="*/ 9034 w 10000"/>
              <a:gd name="connsiteY11" fmla="*/ 7241 h 9890"/>
              <a:gd name="connsiteX12" fmla="*/ 9071 w 10000"/>
              <a:gd name="connsiteY12" fmla="*/ 7085 h 9890"/>
              <a:gd name="connsiteX13" fmla="*/ 9007 w 10000"/>
              <a:gd name="connsiteY13" fmla="*/ 6834 h 9890"/>
              <a:gd name="connsiteX14" fmla="*/ 8825 w 10000"/>
              <a:gd name="connsiteY14" fmla="*/ 7038 h 9890"/>
              <a:gd name="connsiteX15" fmla="*/ 8809 w 10000"/>
              <a:gd name="connsiteY15" fmla="*/ 6912 h 9890"/>
              <a:gd name="connsiteX16" fmla="*/ 8868 w 10000"/>
              <a:gd name="connsiteY16" fmla="*/ 6755 h 9890"/>
              <a:gd name="connsiteX17" fmla="*/ 8836 w 10000"/>
              <a:gd name="connsiteY17" fmla="*/ 6630 h 9890"/>
              <a:gd name="connsiteX18" fmla="*/ 8756 w 10000"/>
              <a:gd name="connsiteY18" fmla="*/ 6708 h 9890"/>
              <a:gd name="connsiteX19" fmla="*/ 8671 w 10000"/>
              <a:gd name="connsiteY19" fmla="*/ 6379 h 9890"/>
              <a:gd name="connsiteX20" fmla="*/ 8697 w 10000"/>
              <a:gd name="connsiteY20" fmla="*/ 6097 h 9890"/>
              <a:gd name="connsiteX21" fmla="*/ 8628 w 10000"/>
              <a:gd name="connsiteY21" fmla="*/ 6176 h 9890"/>
              <a:gd name="connsiteX22" fmla="*/ 8590 w 10000"/>
              <a:gd name="connsiteY22" fmla="*/ 6912 h 9890"/>
              <a:gd name="connsiteX23" fmla="*/ 8436 w 10000"/>
              <a:gd name="connsiteY23" fmla="*/ 6834 h 9890"/>
              <a:gd name="connsiteX24" fmla="*/ 8436 w 10000"/>
              <a:gd name="connsiteY24" fmla="*/ 6787 h 9890"/>
              <a:gd name="connsiteX25" fmla="*/ 8478 w 10000"/>
              <a:gd name="connsiteY25" fmla="*/ 6677 h 9890"/>
              <a:gd name="connsiteX26" fmla="*/ 8478 w 10000"/>
              <a:gd name="connsiteY26" fmla="*/ 6630 h 9890"/>
              <a:gd name="connsiteX27" fmla="*/ 8382 w 10000"/>
              <a:gd name="connsiteY27" fmla="*/ 6505 h 9890"/>
              <a:gd name="connsiteX28" fmla="*/ 8356 w 10000"/>
              <a:gd name="connsiteY28" fmla="*/ 6787 h 9890"/>
              <a:gd name="connsiteX29" fmla="*/ 8409 w 10000"/>
              <a:gd name="connsiteY29" fmla="*/ 7038 h 9890"/>
              <a:gd name="connsiteX30" fmla="*/ 8393 w 10000"/>
              <a:gd name="connsiteY30" fmla="*/ 7038 h 9890"/>
              <a:gd name="connsiteX31" fmla="*/ 8297 w 10000"/>
              <a:gd name="connsiteY31" fmla="*/ 6787 h 9890"/>
              <a:gd name="connsiteX32" fmla="*/ 8254 w 10000"/>
              <a:gd name="connsiteY32" fmla="*/ 6348 h 9890"/>
              <a:gd name="connsiteX33" fmla="*/ 8217 w 10000"/>
              <a:gd name="connsiteY33" fmla="*/ 6348 h 9890"/>
              <a:gd name="connsiteX34" fmla="*/ 8201 w 10000"/>
              <a:gd name="connsiteY34" fmla="*/ 6505 h 9890"/>
              <a:gd name="connsiteX35" fmla="*/ 8115 w 10000"/>
              <a:gd name="connsiteY35" fmla="*/ 6379 h 9890"/>
              <a:gd name="connsiteX36" fmla="*/ 8078 w 10000"/>
              <a:gd name="connsiteY36" fmla="*/ 6583 h 9890"/>
              <a:gd name="connsiteX37" fmla="*/ 8078 w 10000"/>
              <a:gd name="connsiteY37" fmla="*/ 6426 h 9890"/>
              <a:gd name="connsiteX38" fmla="*/ 7939 w 10000"/>
              <a:gd name="connsiteY38" fmla="*/ 6755 h 9890"/>
              <a:gd name="connsiteX39" fmla="*/ 7854 w 10000"/>
              <a:gd name="connsiteY39" fmla="*/ 6755 h 9890"/>
              <a:gd name="connsiteX40" fmla="*/ 7645 w 10000"/>
              <a:gd name="connsiteY40" fmla="*/ 7241 h 9890"/>
              <a:gd name="connsiteX41" fmla="*/ 7603 w 10000"/>
              <a:gd name="connsiteY41" fmla="*/ 7085 h 9890"/>
              <a:gd name="connsiteX42" fmla="*/ 7635 w 10000"/>
              <a:gd name="connsiteY42" fmla="*/ 7398 h 9890"/>
              <a:gd name="connsiteX43" fmla="*/ 7533 w 10000"/>
              <a:gd name="connsiteY43" fmla="*/ 7398 h 9890"/>
              <a:gd name="connsiteX44" fmla="*/ 7453 w 10000"/>
              <a:gd name="connsiteY44" fmla="*/ 8088 h 9890"/>
              <a:gd name="connsiteX45" fmla="*/ 7330 w 10000"/>
              <a:gd name="connsiteY45" fmla="*/ 8292 h 9890"/>
              <a:gd name="connsiteX46" fmla="*/ 7368 w 10000"/>
              <a:gd name="connsiteY46" fmla="*/ 8542 h 9890"/>
              <a:gd name="connsiteX47" fmla="*/ 7341 w 10000"/>
              <a:gd name="connsiteY47" fmla="*/ 8699 h 9890"/>
              <a:gd name="connsiteX48" fmla="*/ 7261 w 10000"/>
              <a:gd name="connsiteY48" fmla="*/ 8589 h 9890"/>
              <a:gd name="connsiteX49" fmla="*/ 7192 w 10000"/>
              <a:gd name="connsiteY49" fmla="*/ 9154 h 9890"/>
              <a:gd name="connsiteX50" fmla="*/ 7160 w 10000"/>
              <a:gd name="connsiteY50" fmla="*/ 9154 h 9890"/>
              <a:gd name="connsiteX51" fmla="*/ 7149 w 10000"/>
              <a:gd name="connsiteY51" fmla="*/ 8903 h 9890"/>
              <a:gd name="connsiteX52" fmla="*/ 7122 w 10000"/>
              <a:gd name="connsiteY52" fmla="*/ 9075 h 9890"/>
              <a:gd name="connsiteX53" fmla="*/ 7090 w 10000"/>
              <a:gd name="connsiteY53" fmla="*/ 9310 h 9890"/>
              <a:gd name="connsiteX54" fmla="*/ 6887 w 10000"/>
              <a:gd name="connsiteY54" fmla="*/ 9310 h 9890"/>
              <a:gd name="connsiteX55" fmla="*/ 6845 w 10000"/>
              <a:gd name="connsiteY55" fmla="*/ 9796 h 9890"/>
              <a:gd name="connsiteX56" fmla="*/ 6818 w 10000"/>
              <a:gd name="connsiteY56" fmla="*/ 9389 h 9890"/>
              <a:gd name="connsiteX57" fmla="*/ 6620 w 10000"/>
              <a:gd name="connsiteY57" fmla="*/ 9592 h 9890"/>
              <a:gd name="connsiteX58" fmla="*/ 6385 w 10000"/>
              <a:gd name="connsiteY58" fmla="*/ 8903 h 9890"/>
              <a:gd name="connsiteX59" fmla="*/ 6385 w 10000"/>
              <a:gd name="connsiteY59" fmla="*/ 9028 h 9890"/>
              <a:gd name="connsiteX60" fmla="*/ 6428 w 10000"/>
              <a:gd name="connsiteY60" fmla="*/ 9154 h 9890"/>
              <a:gd name="connsiteX61" fmla="*/ 6273 w 10000"/>
              <a:gd name="connsiteY61" fmla="*/ 9357 h 9890"/>
              <a:gd name="connsiteX62" fmla="*/ 6316 w 10000"/>
              <a:gd name="connsiteY62" fmla="*/ 9436 h 9890"/>
              <a:gd name="connsiteX63" fmla="*/ 6193 w 10000"/>
              <a:gd name="connsiteY63" fmla="*/ 9592 h 9890"/>
              <a:gd name="connsiteX64" fmla="*/ 6097 w 10000"/>
              <a:gd name="connsiteY64" fmla="*/ 9185 h 9890"/>
              <a:gd name="connsiteX65" fmla="*/ 6054 w 10000"/>
              <a:gd name="connsiteY65" fmla="*/ 9185 h 9890"/>
              <a:gd name="connsiteX66" fmla="*/ 6054 w 10000"/>
              <a:gd name="connsiteY66" fmla="*/ 9483 h 9890"/>
              <a:gd name="connsiteX67" fmla="*/ 5804 w 10000"/>
              <a:gd name="connsiteY67" fmla="*/ 9483 h 9890"/>
              <a:gd name="connsiteX68" fmla="*/ 5900 w 10000"/>
              <a:gd name="connsiteY68" fmla="*/ 9843 h 9890"/>
              <a:gd name="connsiteX69" fmla="*/ 5795 w 10000"/>
              <a:gd name="connsiteY69" fmla="*/ 8437 h 9890"/>
              <a:gd name="connsiteX70" fmla="*/ 5596 w 10000"/>
              <a:gd name="connsiteY70" fmla="*/ 8593 h 9890"/>
              <a:gd name="connsiteX71" fmla="*/ 5569 w 10000"/>
              <a:gd name="connsiteY71" fmla="*/ 8381 h 9890"/>
              <a:gd name="connsiteX72" fmla="*/ 5441 w 10000"/>
              <a:gd name="connsiteY72" fmla="*/ 8468 h 9890"/>
              <a:gd name="connsiteX73" fmla="*/ 5335 w 10000"/>
              <a:gd name="connsiteY73" fmla="*/ 8186 h 9890"/>
              <a:gd name="connsiteX74" fmla="*/ 5289 w 10000"/>
              <a:gd name="connsiteY74" fmla="*/ 7990 h 9890"/>
              <a:gd name="connsiteX75" fmla="*/ 5182 w 10000"/>
              <a:gd name="connsiteY75" fmla="*/ 8389 h 9890"/>
              <a:gd name="connsiteX76" fmla="*/ 5108 w 10000"/>
              <a:gd name="connsiteY76" fmla="*/ 7990 h 9890"/>
              <a:gd name="connsiteX77" fmla="*/ 5076 w 10000"/>
              <a:gd name="connsiteY77" fmla="*/ 7826 h 9890"/>
              <a:gd name="connsiteX78" fmla="*/ 5000 w 10000"/>
              <a:gd name="connsiteY78" fmla="*/ 7813 h 9890"/>
              <a:gd name="connsiteX79" fmla="*/ 5083 w 10000"/>
              <a:gd name="connsiteY79" fmla="*/ 7813 h 9890"/>
              <a:gd name="connsiteX80" fmla="*/ 5083 w 10000"/>
              <a:gd name="connsiteY80" fmla="*/ 8125 h 9890"/>
              <a:gd name="connsiteX81" fmla="*/ 4958 w 10000"/>
              <a:gd name="connsiteY81" fmla="*/ 7887 h 9890"/>
              <a:gd name="connsiteX82" fmla="*/ 4870 w 10000"/>
              <a:gd name="connsiteY82" fmla="*/ 7584 h 9890"/>
              <a:gd name="connsiteX83" fmla="*/ 4917 w 10000"/>
              <a:gd name="connsiteY83" fmla="*/ 7813 h 9890"/>
              <a:gd name="connsiteX84" fmla="*/ 4597 w 10000"/>
              <a:gd name="connsiteY84" fmla="*/ 7786 h 9890"/>
              <a:gd name="connsiteX85" fmla="*/ 4677 w 10000"/>
              <a:gd name="connsiteY85" fmla="*/ 7599 h 9890"/>
              <a:gd name="connsiteX86" fmla="*/ 4592 w 10000"/>
              <a:gd name="connsiteY86" fmla="*/ 7560 h 9890"/>
              <a:gd name="connsiteX87" fmla="*/ 4497 w 10000"/>
              <a:gd name="connsiteY87" fmla="*/ 7583 h 9890"/>
              <a:gd name="connsiteX88" fmla="*/ 4359 w 10000"/>
              <a:gd name="connsiteY88" fmla="*/ 7747 h 9890"/>
              <a:gd name="connsiteX89" fmla="*/ 4337 w 10000"/>
              <a:gd name="connsiteY89" fmla="*/ 7605 h 9890"/>
              <a:gd name="connsiteX90" fmla="*/ 4345 w 10000"/>
              <a:gd name="connsiteY90" fmla="*/ 6785 h 9890"/>
              <a:gd name="connsiteX91" fmla="*/ 4122 w 10000"/>
              <a:gd name="connsiteY91" fmla="*/ 7501 h 9890"/>
              <a:gd name="connsiteX92" fmla="*/ 4058 w 10000"/>
              <a:gd name="connsiteY92" fmla="*/ 7032 h 9890"/>
              <a:gd name="connsiteX93" fmla="*/ 3954 w 10000"/>
              <a:gd name="connsiteY93" fmla="*/ 6947 h 9890"/>
              <a:gd name="connsiteX94" fmla="*/ 4044 w 10000"/>
              <a:gd name="connsiteY94" fmla="*/ 7470 h 9890"/>
              <a:gd name="connsiteX95" fmla="*/ 3833 w 10000"/>
              <a:gd name="connsiteY95" fmla="*/ 6875 h 9890"/>
              <a:gd name="connsiteX96" fmla="*/ 3719 w 10000"/>
              <a:gd name="connsiteY96" fmla="*/ 6954 h 9890"/>
              <a:gd name="connsiteX97" fmla="*/ 3750 w 10000"/>
              <a:gd name="connsiteY97" fmla="*/ 6250 h 9890"/>
              <a:gd name="connsiteX98" fmla="*/ 3631 w 10000"/>
              <a:gd name="connsiteY98" fmla="*/ 6348 h 9890"/>
              <a:gd name="connsiteX99" fmla="*/ 3615 w 10000"/>
              <a:gd name="connsiteY99" fmla="*/ 6348 h 9890"/>
              <a:gd name="connsiteX100" fmla="*/ 3465 w 10000"/>
              <a:gd name="connsiteY100" fmla="*/ 6379 h 9890"/>
              <a:gd name="connsiteX101" fmla="*/ 3406 w 10000"/>
              <a:gd name="connsiteY101" fmla="*/ 5893 h 9890"/>
              <a:gd name="connsiteX102" fmla="*/ 3198 w 10000"/>
              <a:gd name="connsiteY102" fmla="*/ 5815 h 9890"/>
              <a:gd name="connsiteX103" fmla="*/ 3091 w 10000"/>
              <a:gd name="connsiteY103" fmla="*/ 5862 h 9890"/>
              <a:gd name="connsiteX104" fmla="*/ 3006 w 10000"/>
              <a:gd name="connsiteY104" fmla="*/ 5533 h 9890"/>
              <a:gd name="connsiteX105" fmla="*/ 2990 w 10000"/>
              <a:gd name="connsiteY105" fmla="*/ 5533 h 9890"/>
              <a:gd name="connsiteX106" fmla="*/ 2936 w 10000"/>
              <a:gd name="connsiteY106" fmla="*/ 5972 h 9890"/>
              <a:gd name="connsiteX107" fmla="*/ 2910 w 10000"/>
              <a:gd name="connsiteY107" fmla="*/ 5940 h 9890"/>
              <a:gd name="connsiteX108" fmla="*/ 2851 w 10000"/>
              <a:gd name="connsiteY108" fmla="*/ 5204 h 9890"/>
              <a:gd name="connsiteX109" fmla="*/ 2840 w 10000"/>
              <a:gd name="connsiteY109" fmla="*/ 5204 h 9890"/>
              <a:gd name="connsiteX110" fmla="*/ 2840 w 10000"/>
              <a:gd name="connsiteY110" fmla="*/ 5408 h 9890"/>
              <a:gd name="connsiteX111" fmla="*/ 2798 w 10000"/>
              <a:gd name="connsiteY111" fmla="*/ 5282 h 9890"/>
              <a:gd name="connsiteX112" fmla="*/ 2814 w 10000"/>
              <a:gd name="connsiteY112" fmla="*/ 4796 h 9890"/>
              <a:gd name="connsiteX113" fmla="*/ 2563 w 10000"/>
              <a:gd name="connsiteY113" fmla="*/ 4671 h 9890"/>
              <a:gd name="connsiteX114" fmla="*/ 2440 w 10000"/>
              <a:gd name="connsiteY114" fmla="*/ 4922 h 9890"/>
              <a:gd name="connsiteX115" fmla="*/ 2023 w 10000"/>
              <a:gd name="connsiteY115" fmla="*/ 3574 h 9890"/>
              <a:gd name="connsiteX116" fmla="*/ 2034 w 10000"/>
              <a:gd name="connsiteY116" fmla="*/ 3777 h 9890"/>
              <a:gd name="connsiteX117" fmla="*/ 1815 w 10000"/>
              <a:gd name="connsiteY117" fmla="*/ 3668 h 9890"/>
              <a:gd name="connsiteX118" fmla="*/ 1815 w 10000"/>
              <a:gd name="connsiteY118" fmla="*/ 3542 h 9890"/>
              <a:gd name="connsiteX119" fmla="*/ 1842 w 10000"/>
              <a:gd name="connsiteY119" fmla="*/ 3166 h 9890"/>
              <a:gd name="connsiteX120" fmla="*/ 1773 w 10000"/>
              <a:gd name="connsiteY120" fmla="*/ 2931 h 9890"/>
              <a:gd name="connsiteX121" fmla="*/ 1580 w 10000"/>
              <a:gd name="connsiteY121" fmla="*/ 2727 h 9890"/>
              <a:gd name="connsiteX122" fmla="*/ 1468 w 10000"/>
              <a:gd name="connsiteY122" fmla="*/ 2884 h 9890"/>
              <a:gd name="connsiteX123" fmla="*/ 1468 w 10000"/>
              <a:gd name="connsiteY123" fmla="*/ 3495 h 9890"/>
              <a:gd name="connsiteX124" fmla="*/ 1442 w 10000"/>
              <a:gd name="connsiteY124" fmla="*/ 3542 h 9890"/>
              <a:gd name="connsiteX125" fmla="*/ 1383 w 10000"/>
              <a:gd name="connsiteY125" fmla="*/ 3542 h 9890"/>
              <a:gd name="connsiteX126" fmla="*/ 1233 w 10000"/>
              <a:gd name="connsiteY126" fmla="*/ 3088 h 9890"/>
              <a:gd name="connsiteX127" fmla="*/ 1095 w 10000"/>
              <a:gd name="connsiteY127" fmla="*/ 3871 h 9890"/>
              <a:gd name="connsiteX128" fmla="*/ 1041 w 10000"/>
              <a:gd name="connsiteY128" fmla="*/ 3824 h 9890"/>
              <a:gd name="connsiteX129" fmla="*/ 886 w 10000"/>
              <a:gd name="connsiteY129" fmla="*/ 2806 h 9890"/>
              <a:gd name="connsiteX130" fmla="*/ 721 w 10000"/>
              <a:gd name="connsiteY130" fmla="*/ 2524 h 9890"/>
              <a:gd name="connsiteX131" fmla="*/ 625 w 10000"/>
              <a:gd name="connsiteY131" fmla="*/ 2602 h 9890"/>
              <a:gd name="connsiteX132" fmla="*/ 651 w 10000"/>
              <a:gd name="connsiteY132" fmla="*/ 2241 h 9890"/>
              <a:gd name="connsiteX133" fmla="*/ 358 w 10000"/>
              <a:gd name="connsiteY133" fmla="*/ 2069 h 9890"/>
              <a:gd name="connsiteX134" fmla="*/ 416 w 10000"/>
              <a:gd name="connsiteY134" fmla="*/ 1865 h 9890"/>
              <a:gd name="connsiteX135" fmla="*/ 374 w 10000"/>
              <a:gd name="connsiteY135" fmla="*/ 1865 h 9890"/>
              <a:gd name="connsiteX136" fmla="*/ 251 w 10000"/>
              <a:gd name="connsiteY136" fmla="*/ 2069 h 9890"/>
              <a:gd name="connsiteX137" fmla="*/ 304 w 10000"/>
              <a:gd name="connsiteY137" fmla="*/ 1865 h 9890"/>
              <a:gd name="connsiteX138" fmla="*/ 320 w 10000"/>
              <a:gd name="connsiteY138" fmla="*/ 1787 h 9890"/>
              <a:gd name="connsiteX139" fmla="*/ 155 w 10000"/>
              <a:gd name="connsiteY139" fmla="*/ 1959 h 9890"/>
              <a:gd name="connsiteX140" fmla="*/ 155 w 10000"/>
              <a:gd name="connsiteY140" fmla="*/ 940 h 9890"/>
              <a:gd name="connsiteX141" fmla="*/ 43 w 10000"/>
              <a:gd name="connsiteY141" fmla="*/ 862 h 9890"/>
              <a:gd name="connsiteX142" fmla="*/ 0 w 10000"/>
              <a:gd name="connsiteY142" fmla="*/ 1066 h 9890"/>
              <a:gd name="connsiteX143" fmla="*/ 0 w 10000"/>
              <a:gd name="connsiteY143" fmla="*/ 0 h 9890"/>
              <a:gd name="connsiteX0" fmla="*/ 0 w 10000"/>
              <a:gd name="connsiteY0" fmla="*/ 0 h 10000"/>
              <a:gd name="connsiteX1" fmla="*/ 10000 w 10000"/>
              <a:gd name="connsiteY1" fmla="*/ 0 h 10000"/>
              <a:gd name="connsiteX2" fmla="*/ 10000 w 10000"/>
              <a:gd name="connsiteY2" fmla="*/ 5880 h 10000"/>
              <a:gd name="connsiteX3" fmla="*/ 9920 w 10000"/>
              <a:gd name="connsiteY3" fmla="*/ 5721 h 10000"/>
              <a:gd name="connsiteX4" fmla="*/ 9754 w 10000"/>
              <a:gd name="connsiteY4" fmla="*/ 6086 h 10000"/>
              <a:gd name="connsiteX5" fmla="*/ 9712 w 10000"/>
              <a:gd name="connsiteY5" fmla="*/ 6958 h 10000"/>
              <a:gd name="connsiteX6" fmla="*/ 9349 w 10000"/>
              <a:gd name="connsiteY6" fmla="*/ 7480 h 10000"/>
              <a:gd name="connsiteX7" fmla="*/ 9279 w 10000"/>
              <a:gd name="connsiteY7" fmla="*/ 7274 h 10000"/>
              <a:gd name="connsiteX8" fmla="*/ 9253 w 10000"/>
              <a:gd name="connsiteY8" fmla="*/ 7322 h 10000"/>
              <a:gd name="connsiteX9" fmla="*/ 9242 w 10000"/>
              <a:gd name="connsiteY9" fmla="*/ 7687 h 10000"/>
              <a:gd name="connsiteX10" fmla="*/ 9156 w 10000"/>
              <a:gd name="connsiteY10" fmla="*/ 7734 h 10000"/>
              <a:gd name="connsiteX11" fmla="*/ 9034 w 10000"/>
              <a:gd name="connsiteY11" fmla="*/ 7322 h 10000"/>
              <a:gd name="connsiteX12" fmla="*/ 9071 w 10000"/>
              <a:gd name="connsiteY12" fmla="*/ 7164 h 10000"/>
              <a:gd name="connsiteX13" fmla="*/ 9007 w 10000"/>
              <a:gd name="connsiteY13" fmla="*/ 6910 h 10000"/>
              <a:gd name="connsiteX14" fmla="*/ 8825 w 10000"/>
              <a:gd name="connsiteY14" fmla="*/ 7116 h 10000"/>
              <a:gd name="connsiteX15" fmla="*/ 8809 w 10000"/>
              <a:gd name="connsiteY15" fmla="*/ 6989 h 10000"/>
              <a:gd name="connsiteX16" fmla="*/ 8868 w 10000"/>
              <a:gd name="connsiteY16" fmla="*/ 6830 h 10000"/>
              <a:gd name="connsiteX17" fmla="*/ 8836 w 10000"/>
              <a:gd name="connsiteY17" fmla="*/ 6704 h 10000"/>
              <a:gd name="connsiteX18" fmla="*/ 8756 w 10000"/>
              <a:gd name="connsiteY18" fmla="*/ 6783 h 10000"/>
              <a:gd name="connsiteX19" fmla="*/ 8671 w 10000"/>
              <a:gd name="connsiteY19" fmla="*/ 6450 h 10000"/>
              <a:gd name="connsiteX20" fmla="*/ 8697 w 10000"/>
              <a:gd name="connsiteY20" fmla="*/ 6165 h 10000"/>
              <a:gd name="connsiteX21" fmla="*/ 8628 w 10000"/>
              <a:gd name="connsiteY21" fmla="*/ 6245 h 10000"/>
              <a:gd name="connsiteX22" fmla="*/ 8590 w 10000"/>
              <a:gd name="connsiteY22" fmla="*/ 6989 h 10000"/>
              <a:gd name="connsiteX23" fmla="*/ 8436 w 10000"/>
              <a:gd name="connsiteY23" fmla="*/ 6910 h 10000"/>
              <a:gd name="connsiteX24" fmla="*/ 8436 w 10000"/>
              <a:gd name="connsiteY24" fmla="*/ 6862 h 10000"/>
              <a:gd name="connsiteX25" fmla="*/ 8478 w 10000"/>
              <a:gd name="connsiteY25" fmla="*/ 6751 h 10000"/>
              <a:gd name="connsiteX26" fmla="*/ 8478 w 10000"/>
              <a:gd name="connsiteY26" fmla="*/ 6704 h 10000"/>
              <a:gd name="connsiteX27" fmla="*/ 8382 w 10000"/>
              <a:gd name="connsiteY27" fmla="*/ 6577 h 10000"/>
              <a:gd name="connsiteX28" fmla="*/ 8356 w 10000"/>
              <a:gd name="connsiteY28" fmla="*/ 6862 h 10000"/>
              <a:gd name="connsiteX29" fmla="*/ 8409 w 10000"/>
              <a:gd name="connsiteY29" fmla="*/ 7116 h 10000"/>
              <a:gd name="connsiteX30" fmla="*/ 8393 w 10000"/>
              <a:gd name="connsiteY30" fmla="*/ 7116 h 10000"/>
              <a:gd name="connsiteX31" fmla="*/ 8297 w 10000"/>
              <a:gd name="connsiteY31" fmla="*/ 6862 h 10000"/>
              <a:gd name="connsiteX32" fmla="*/ 8254 w 10000"/>
              <a:gd name="connsiteY32" fmla="*/ 6419 h 10000"/>
              <a:gd name="connsiteX33" fmla="*/ 8217 w 10000"/>
              <a:gd name="connsiteY33" fmla="*/ 6419 h 10000"/>
              <a:gd name="connsiteX34" fmla="*/ 8201 w 10000"/>
              <a:gd name="connsiteY34" fmla="*/ 6577 h 10000"/>
              <a:gd name="connsiteX35" fmla="*/ 8115 w 10000"/>
              <a:gd name="connsiteY35" fmla="*/ 6450 h 10000"/>
              <a:gd name="connsiteX36" fmla="*/ 8078 w 10000"/>
              <a:gd name="connsiteY36" fmla="*/ 6656 h 10000"/>
              <a:gd name="connsiteX37" fmla="*/ 8078 w 10000"/>
              <a:gd name="connsiteY37" fmla="*/ 6497 h 10000"/>
              <a:gd name="connsiteX38" fmla="*/ 7939 w 10000"/>
              <a:gd name="connsiteY38" fmla="*/ 6830 h 10000"/>
              <a:gd name="connsiteX39" fmla="*/ 7854 w 10000"/>
              <a:gd name="connsiteY39" fmla="*/ 6830 h 10000"/>
              <a:gd name="connsiteX40" fmla="*/ 7645 w 10000"/>
              <a:gd name="connsiteY40" fmla="*/ 7322 h 10000"/>
              <a:gd name="connsiteX41" fmla="*/ 7603 w 10000"/>
              <a:gd name="connsiteY41" fmla="*/ 7164 h 10000"/>
              <a:gd name="connsiteX42" fmla="*/ 7635 w 10000"/>
              <a:gd name="connsiteY42" fmla="*/ 7480 h 10000"/>
              <a:gd name="connsiteX43" fmla="*/ 7533 w 10000"/>
              <a:gd name="connsiteY43" fmla="*/ 7480 h 10000"/>
              <a:gd name="connsiteX44" fmla="*/ 7453 w 10000"/>
              <a:gd name="connsiteY44" fmla="*/ 8178 h 10000"/>
              <a:gd name="connsiteX45" fmla="*/ 7330 w 10000"/>
              <a:gd name="connsiteY45" fmla="*/ 8384 h 10000"/>
              <a:gd name="connsiteX46" fmla="*/ 7368 w 10000"/>
              <a:gd name="connsiteY46" fmla="*/ 8637 h 10000"/>
              <a:gd name="connsiteX47" fmla="*/ 7341 w 10000"/>
              <a:gd name="connsiteY47" fmla="*/ 8796 h 10000"/>
              <a:gd name="connsiteX48" fmla="*/ 7261 w 10000"/>
              <a:gd name="connsiteY48" fmla="*/ 8685 h 10000"/>
              <a:gd name="connsiteX49" fmla="*/ 7192 w 10000"/>
              <a:gd name="connsiteY49" fmla="*/ 9256 h 10000"/>
              <a:gd name="connsiteX50" fmla="*/ 7160 w 10000"/>
              <a:gd name="connsiteY50" fmla="*/ 9256 h 10000"/>
              <a:gd name="connsiteX51" fmla="*/ 7149 w 10000"/>
              <a:gd name="connsiteY51" fmla="*/ 9002 h 10000"/>
              <a:gd name="connsiteX52" fmla="*/ 7122 w 10000"/>
              <a:gd name="connsiteY52" fmla="*/ 9176 h 10000"/>
              <a:gd name="connsiteX53" fmla="*/ 7090 w 10000"/>
              <a:gd name="connsiteY53" fmla="*/ 9414 h 10000"/>
              <a:gd name="connsiteX54" fmla="*/ 6887 w 10000"/>
              <a:gd name="connsiteY54" fmla="*/ 9414 h 10000"/>
              <a:gd name="connsiteX55" fmla="*/ 6845 w 10000"/>
              <a:gd name="connsiteY55" fmla="*/ 9905 h 10000"/>
              <a:gd name="connsiteX56" fmla="*/ 6818 w 10000"/>
              <a:gd name="connsiteY56" fmla="*/ 9493 h 10000"/>
              <a:gd name="connsiteX57" fmla="*/ 6620 w 10000"/>
              <a:gd name="connsiteY57" fmla="*/ 9699 h 10000"/>
              <a:gd name="connsiteX58" fmla="*/ 6385 w 10000"/>
              <a:gd name="connsiteY58" fmla="*/ 9002 h 10000"/>
              <a:gd name="connsiteX59" fmla="*/ 6385 w 10000"/>
              <a:gd name="connsiteY59" fmla="*/ 9128 h 10000"/>
              <a:gd name="connsiteX60" fmla="*/ 6428 w 10000"/>
              <a:gd name="connsiteY60" fmla="*/ 9256 h 10000"/>
              <a:gd name="connsiteX61" fmla="*/ 6273 w 10000"/>
              <a:gd name="connsiteY61" fmla="*/ 9461 h 10000"/>
              <a:gd name="connsiteX62" fmla="*/ 6316 w 10000"/>
              <a:gd name="connsiteY62" fmla="*/ 9541 h 10000"/>
              <a:gd name="connsiteX63" fmla="*/ 6193 w 10000"/>
              <a:gd name="connsiteY63" fmla="*/ 9699 h 10000"/>
              <a:gd name="connsiteX64" fmla="*/ 6097 w 10000"/>
              <a:gd name="connsiteY64" fmla="*/ 9287 h 10000"/>
              <a:gd name="connsiteX65" fmla="*/ 6054 w 10000"/>
              <a:gd name="connsiteY65" fmla="*/ 9287 h 10000"/>
              <a:gd name="connsiteX66" fmla="*/ 6054 w 10000"/>
              <a:gd name="connsiteY66" fmla="*/ 9588 h 10000"/>
              <a:gd name="connsiteX67" fmla="*/ 5919 w 10000"/>
              <a:gd name="connsiteY67" fmla="*/ 8719 h 10000"/>
              <a:gd name="connsiteX68" fmla="*/ 5900 w 10000"/>
              <a:gd name="connsiteY68" fmla="*/ 9952 h 10000"/>
              <a:gd name="connsiteX69" fmla="*/ 5795 w 10000"/>
              <a:gd name="connsiteY69" fmla="*/ 8531 h 10000"/>
              <a:gd name="connsiteX70" fmla="*/ 5596 w 10000"/>
              <a:gd name="connsiteY70" fmla="*/ 8689 h 10000"/>
              <a:gd name="connsiteX71" fmla="*/ 5569 w 10000"/>
              <a:gd name="connsiteY71" fmla="*/ 8474 h 10000"/>
              <a:gd name="connsiteX72" fmla="*/ 5441 w 10000"/>
              <a:gd name="connsiteY72" fmla="*/ 8562 h 10000"/>
              <a:gd name="connsiteX73" fmla="*/ 5335 w 10000"/>
              <a:gd name="connsiteY73" fmla="*/ 8277 h 10000"/>
              <a:gd name="connsiteX74" fmla="*/ 5289 w 10000"/>
              <a:gd name="connsiteY74" fmla="*/ 8079 h 10000"/>
              <a:gd name="connsiteX75" fmla="*/ 5182 w 10000"/>
              <a:gd name="connsiteY75" fmla="*/ 8482 h 10000"/>
              <a:gd name="connsiteX76" fmla="*/ 5108 w 10000"/>
              <a:gd name="connsiteY76" fmla="*/ 8079 h 10000"/>
              <a:gd name="connsiteX77" fmla="*/ 5076 w 10000"/>
              <a:gd name="connsiteY77" fmla="*/ 7913 h 10000"/>
              <a:gd name="connsiteX78" fmla="*/ 5000 w 10000"/>
              <a:gd name="connsiteY78" fmla="*/ 7900 h 10000"/>
              <a:gd name="connsiteX79" fmla="*/ 5083 w 10000"/>
              <a:gd name="connsiteY79" fmla="*/ 7900 h 10000"/>
              <a:gd name="connsiteX80" fmla="*/ 5083 w 10000"/>
              <a:gd name="connsiteY80" fmla="*/ 8215 h 10000"/>
              <a:gd name="connsiteX81" fmla="*/ 4958 w 10000"/>
              <a:gd name="connsiteY81" fmla="*/ 7975 h 10000"/>
              <a:gd name="connsiteX82" fmla="*/ 4870 w 10000"/>
              <a:gd name="connsiteY82" fmla="*/ 7668 h 10000"/>
              <a:gd name="connsiteX83" fmla="*/ 4917 w 10000"/>
              <a:gd name="connsiteY83" fmla="*/ 7900 h 10000"/>
              <a:gd name="connsiteX84" fmla="*/ 4597 w 10000"/>
              <a:gd name="connsiteY84" fmla="*/ 7873 h 10000"/>
              <a:gd name="connsiteX85" fmla="*/ 4677 w 10000"/>
              <a:gd name="connsiteY85" fmla="*/ 7684 h 10000"/>
              <a:gd name="connsiteX86" fmla="*/ 4592 w 10000"/>
              <a:gd name="connsiteY86" fmla="*/ 7644 h 10000"/>
              <a:gd name="connsiteX87" fmla="*/ 4497 w 10000"/>
              <a:gd name="connsiteY87" fmla="*/ 7667 h 10000"/>
              <a:gd name="connsiteX88" fmla="*/ 4359 w 10000"/>
              <a:gd name="connsiteY88" fmla="*/ 7833 h 10000"/>
              <a:gd name="connsiteX89" fmla="*/ 4337 w 10000"/>
              <a:gd name="connsiteY89" fmla="*/ 7690 h 10000"/>
              <a:gd name="connsiteX90" fmla="*/ 4345 w 10000"/>
              <a:gd name="connsiteY90" fmla="*/ 6860 h 10000"/>
              <a:gd name="connsiteX91" fmla="*/ 4122 w 10000"/>
              <a:gd name="connsiteY91" fmla="*/ 7584 h 10000"/>
              <a:gd name="connsiteX92" fmla="*/ 4058 w 10000"/>
              <a:gd name="connsiteY92" fmla="*/ 7110 h 10000"/>
              <a:gd name="connsiteX93" fmla="*/ 3954 w 10000"/>
              <a:gd name="connsiteY93" fmla="*/ 7024 h 10000"/>
              <a:gd name="connsiteX94" fmla="*/ 4044 w 10000"/>
              <a:gd name="connsiteY94" fmla="*/ 7553 h 10000"/>
              <a:gd name="connsiteX95" fmla="*/ 3833 w 10000"/>
              <a:gd name="connsiteY95" fmla="*/ 6951 h 10000"/>
              <a:gd name="connsiteX96" fmla="*/ 3719 w 10000"/>
              <a:gd name="connsiteY96" fmla="*/ 7031 h 10000"/>
              <a:gd name="connsiteX97" fmla="*/ 3750 w 10000"/>
              <a:gd name="connsiteY97" fmla="*/ 6320 h 10000"/>
              <a:gd name="connsiteX98" fmla="*/ 3631 w 10000"/>
              <a:gd name="connsiteY98" fmla="*/ 6419 h 10000"/>
              <a:gd name="connsiteX99" fmla="*/ 3615 w 10000"/>
              <a:gd name="connsiteY99" fmla="*/ 6419 h 10000"/>
              <a:gd name="connsiteX100" fmla="*/ 3465 w 10000"/>
              <a:gd name="connsiteY100" fmla="*/ 6450 h 10000"/>
              <a:gd name="connsiteX101" fmla="*/ 3406 w 10000"/>
              <a:gd name="connsiteY101" fmla="*/ 5959 h 10000"/>
              <a:gd name="connsiteX102" fmla="*/ 3198 w 10000"/>
              <a:gd name="connsiteY102" fmla="*/ 5880 h 10000"/>
              <a:gd name="connsiteX103" fmla="*/ 3091 w 10000"/>
              <a:gd name="connsiteY103" fmla="*/ 5927 h 10000"/>
              <a:gd name="connsiteX104" fmla="*/ 3006 w 10000"/>
              <a:gd name="connsiteY104" fmla="*/ 5595 h 10000"/>
              <a:gd name="connsiteX105" fmla="*/ 2990 w 10000"/>
              <a:gd name="connsiteY105" fmla="*/ 5595 h 10000"/>
              <a:gd name="connsiteX106" fmla="*/ 2936 w 10000"/>
              <a:gd name="connsiteY106" fmla="*/ 6038 h 10000"/>
              <a:gd name="connsiteX107" fmla="*/ 2910 w 10000"/>
              <a:gd name="connsiteY107" fmla="*/ 6006 h 10000"/>
              <a:gd name="connsiteX108" fmla="*/ 2851 w 10000"/>
              <a:gd name="connsiteY108" fmla="*/ 5262 h 10000"/>
              <a:gd name="connsiteX109" fmla="*/ 2840 w 10000"/>
              <a:gd name="connsiteY109" fmla="*/ 5262 h 10000"/>
              <a:gd name="connsiteX110" fmla="*/ 2840 w 10000"/>
              <a:gd name="connsiteY110" fmla="*/ 5468 h 10000"/>
              <a:gd name="connsiteX111" fmla="*/ 2798 w 10000"/>
              <a:gd name="connsiteY111" fmla="*/ 5341 h 10000"/>
              <a:gd name="connsiteX112" fmla="*/ 2814 w 10000"/>
              <a:gd name="connsiteY112" fmla="*/ 4849 h 10000"/>
              <a:gd name="connsiteX113" fmla="*/ 2563 w 10000"/>
              <a:gd name="connsiteY113" fmla="*/ 4723 h 10000"/>
              <a:gd name="connsiteX114" fmla="*/ 2440 w 10000"/>
              <a:gd name="connsiteY114" fmla="*/ 4977 h 10000"/>
              <a:gd name="connsiteX115" fmla="*/ 2023 w 10000"/>
              <a:gd name="connsiteY115" fmla="*/ 3614 h 10000"/>
              <a:gd name="connsiteX116" fmla="*/ 2034 w 10000"/>
              <a:gd name="connsiteY116" fmla="*/ 3819 h 10000"/>
              <a:gd name="connsiteX117" fmla="*/ 1815 w 10000"/>
              <a:gd name="connsiteY117" fmla="*/ 3709 h 10000"/>
              <a:gd name="connsiteX118" fmla="*/ 1815 w 10000"/>
              <a:gd name="connsiteY118" fmla="*/ 3581 h 10000"/>
              <a:gd name="connsiteX119" fmla="*/ 1842 w 10000"/>
              <a:gd name="connsiteY119" fmla="*/ 3201 h 10000"/>
              <a:gd name="connsiteX120" fmla="*/ 1773 w 10000"/>
              <a:gd name="connsiteY120" fmla="*/ 2964 h 10000"/>
              <a:gd name="connsiteX121" fmla="*/ 1580 w 10000"/>
              <a:gd name="connsiteY121" fmla="*/ 2757 h 10000"/>
              <a:gd name="connsiteX122" fmla="*/ 1468 w 10000"/>
              <a:gd name="connsiteY122" fmla="*/ 2916 h 10000"/>
              <a:gd name="connsiteX123" fmla="*/ 1468 w 10000"/>
              <a:gd name="connsiteY123" fmla="*/ 3534 h 10000"/>
              <a:gd name="connsiteX124" fmla="*/ 1442 w 10000"/>
              <a:gd name="connsiteY124" fmla="*/ 3581 h 10000"/>
              <a:gd name="connsiteX125" fmla="*/ 1383 w 10000"/>
              <a:gd name="connsiteY125" fmla="*/ 3581 h 10000"/>
              <a:gd name="connsiteX126" fmla="*/ 1233 w 10000"/>
              <a:gd name="connsiteY126" fmla="*/ 3122 h 10000"/>
              <a:gd name="connsiteX127" fmla="*/ 1095 w 10000"/>
              <a:gd name="connsiteY127" fmla="*/ 3914 h 10000"/>
              <a:gd name="connsiteX128" fmla="*/ 1041 w 10000"/>
              <a:gd name="connsiteY128" fmla="*/ 3867 h 10000"/>
              <a:gd name="connsiteX129" fmla="*/ 886 w 10000"/>
              <a:gd name="connsiteY129" fmla="*/ 2837 h 10000"/>
              <a:gd name="connsiteX130" fmla="*/ 721 w 10000"/>
              <a:gd name="connsiteY130" fmla="*/ 2552 h 10000"/>
              <a:gd name="connsiteX131" fmla="*/ 625 w 10000"/>
              <a:gd name="connsiteY131" fmla="*/ 2631 h 10000"/>
              <a:gd name="connsiteX132" fmla="*/ 651 w 10000"/>
              <a:gd name="connsiteY132" fmla="*/ 2266 h 10000"/>
              <a:gd name="connsiteX133" fmla="*/ 358 w 10000"/>
              <a:gd name="connsiteY133" fmla="*/ 2092 h 10000"/>
              <a:gd name="connsiteX134" fmla="*/ 416 w 10000"/>
              <a:gd name="connsiteY134" fmla="*/ 1886 h 10000"/>
              <a:gd name="connsiteX135" fmla="*/ 374 w 10000"/>
              <a:gd name="connsiteY135" fmla="*/ 1886 h 10000"/>
              <a:gd name="connsiteX136" fmla="*/ 251 w 10000"/>
              <a:gd name="connsiteY136" fmla="*/ 2092 h 10000"/>
              <a:gd name="connsiteX137" fmla="*/ 304 w 10000"/>
              <a:gd name="connsiteY137" fmla="*/ 1886 h 10000"/>
              <a:gd name="connsiteX138" fmla="*/ 320 w 10000"/>
              <a:gd name="connsiteY138" fmla="*/ 1807 h 10000"/>
              <a:gd name="connsiteX139" fmla="*/ 155 w 10000"/>
              <a:gd name="connsiteY139" fmla="*/ 1981 h 10000"/>
              <a:gd name="connsiteX140" fmla="*/ 155 w 10000"/>
              <a:gd name="connsiteY140" fmla="*/ 950 h 10000"/>
              <a:gd name="connsiteX141" fmla="*/ 43 w 10000"/>
              <a:gd name="connsiteY141" fmla="*/ 872 h 10000"/>
              <a:gd name="connsiteX142" fmla="*/ 0 w 10000"/>
              <a:gd name="connsiteY142" fmla="*/ 1078 h 10000"/>
              <a:gd name="connsiteX143" fmla="*/ 0 w 10000"/>
              <a:gd name="connsiteY143" fmla="*/ 0 h 10000"/>
              <a:gd name="connsiteX0" fmla="*/ 0 w 10000"/>
              <a:gd name="connsiteY0" fmla="*/ 0 h 9905"/>
              <a:gd name="connsiteX1" fmla="*/ 10000 w 10000"/>
              <a:gd name="connsiteY1" fmla="*/ 0 h 9905"/>
              <a:gd name="connsiteX2" fmla="*/ 10000 w 10000"/>
              <a:gd name="connsiteY2" fmla="*/ 5880 h 9905"/>
              <a:gd name="connsiteX3" fmla="*/ 9920 w 10000"/>
              <a:gd name="connsiteY3" fmla="*/ 5721 h 9905"/>
              <a:gd name="connsiteX4" fmla="*/ 9754 w 10000"/>
              <a:gd name="connsiteY4" fmla="*/ 6086 h 9905"/>
              <a:gd name="connsiteX5" fmla="*/ 9712 w 10000"/>
              <a:gd name="connsiteY5" fmla="*/ 6958 h 9905"/>
              <a:gd name="connsiteX6" fmla="*/ 9349 w 10000"/>
              <a:gd name="connsiteY6" fmla="*/ 7480 h 9905"/>
              <a:gd name="connsiteX7" fmla="*/ 9279 w 10000"/>
              <a:gd name="connsiteY7" fmla="*/ 7274 h 9905"/>
              <a:gd name="connsiteX8" fmla="*/ 9253 w 10000"/>
              <a:gd name="connsiteY8" fmla="*/ 7322 h 9905"/>
              <a:gd name="connsiteX9" fmla="*/ 9242 w 10000"/>
              <a:gd name="connsiteY9" fmla="*/ 7687 h 9905"/>
              <a:gd name="connsiteX10" fmla="*/ 9156 w 10000"/>
              <a:gd name="connsiteY10" fmla="*/ 7734 h 9905"/>
              <a:gd name="connsiteX11" fmla="*/ 9034 w 10000"/>
              <a:gd name="connsiteY11" fmla="*/ 7322 h 9905"/>
              <a:gd name="connsiteX12" fmla="*/ 9071 w 10000"/>
              <a:gd name="connsiteY12" fmla="*/ 7164 h 9905"/>
              <a:gd name="connsiteX13" fmla="*/ 9007 w 10000"/>
              <a:gd name="connsiteY13" fmla="*/ 6910 h 9905"/>
              <a:gd name="connsiteX14" fmla="*/ 8825 w 10000"/>
              <a:gd name="connsiteY14" fmla="*/ 7116 h 9905"/>
              <a:gd name="connsiteX15" fmla="*/ 8809 w 10000"/>
              <a:gd name="connsiteY15" fmla="*/ 6989 h 9905"/>
              <a:gd name="connsiteX16" fmla="*/ 8868 w 10000"/>
              <a:gd name="connsiteY16" fmla="*/ 6830 h 9905"/>
              <a:gd name="connsiteX17" fmla="*/ 8836 w 10000"/>
              <a:gd name="connsiteY17" fmla="*/ 6704 h 9905"/>
              <a:gd name="connsiteX18" fmla="*/ 8756 w 10000"/>
              <a:gd name="connsiteY18" fmla="*/ 6783 h 9905"/>
              <a:gd name="connsiteX19" fmla="*/ 8671 w 10000"/>
              <a:gd name="connsiteY19" fmla="*/ 6450 h 9905"/>
              <a:gd name="connsiteX20" fmla="*/ 8697 w 10000"/>
              <a:gd name="connsiteY20" fmla="*/ 6165 h 9905"/>
              <a:gd name="connsiteX21" fmla="*/ 8628 w 10000"/>
              <a:gd name="connsiteY21" fmla="*/ 6245 h 9905"/>
              <a:gd name="connsiteX22" fmla="*/ 8590 w 10000"/>
              <a:gd name="connsiteY22" fmla="*/ 6989 h 9905"/>
              <a:gd name="connsiteX23" fmla="*/ 8436 w 10000"/>
              <a:gd name="connsiteY23" fmla="*/ 6910 h 9905"/>
              <a:gd name="connsiteX24" fmla="*/ 8436 w 10000"/>
              <a:gd name="connsiteY24" fmla="*/ 6862 h 9905"/>
              <a:gd name="connsiteX25" fmla="*/ 8478 w 10000"/>
              <a:gd name="connsiteY25" fmla="*/ 6751 h 9905"/>
              <a:gd name="connsiteX26" fmla="*/ 8478 w 10000"/>
              <a:gd name="connsiteY26" fmla="*/ 6704 h 9905"/>
              <a:gd name="connsiteX27" fmla="*/ 8382 w 10000"/>
              <a:gd name="connsiteY27" fmla="*/ 6577 h 9905"/>
              <a:gd name="connsiteX28" fmla="*/ 8356 w 10000"/>
              <a:gd name="connsiteY28" fmla="*/ 6862 h 9905"/>
              <a:gd name="connsiteX29" fmla="*/ 8409 w 10000"/>
              <a:gd name="connsiteY29" fmla="*/ 7116 h 9905"/>
              <a:gd name="connsiteX30" fmla="*/ 8393 w 10000"/>
              <a:gd name="connsiteY30" fmla="*/ 7116 h 9905"/>
              <a:gd name="connsiteX31" fmla="*/ 8297 w 10000"/>
              <a:gd name="connsiteY31" fmla="*/ 6862 h 9905"/>
              <a:gd name="connsiteX32" fmla="*/ 8254 w 10000"/>
              <a:gd name="connsiteY32" fmla="*/ 6419 h 9905"/>
              <a:gd name="connsiteX33" fmla="*/ 8217 w 10000"/>
              <a:gd name="connsiteY33" fmla="*/ 6419 h 9905"/>
              <a:gd name="connsiteX34" fmla="*/ 8201 w 10000"/>
              <a:gd name="connsiteY34" fmla="*/ 6577 h 9905"/>
              <a:gd name="connsiteX35" fmla="*/ 8115 w 10000"/>
              <a:gd name="connsiteY35" fmla="*/ 6450 h 9905"/>
              <a:gd name="connsiteX36" fmla="*/ 8078 w 10000"/>
              <a:gd name="connsiteY36" fmla="*/ 6656 h 9905"/>
              <a:gd name="connsiteX37" fmla="*/ 8078 w 10000"/>
              <a:gd name="connsiteY37" fmla="*/ 6497 h 9905"/>
              <a:gd name="connsiteX38" fmla="*/ 7939 w 10000"/>
              <a:gd name="connsiteY38" fmla="*/ 6830 h 9905"/>
              <a:gd name="connsiteX39" fmla="*/ 7854 w 10000"/>
              <a:gd name="connsiteY39" fmla="*/ 6830 h 9905"/>
              <a:gd name="connsiteX40" fmla="*/ 7645 w 10000"/>
              <a:gd name="connsiteY40" fmla="*/ 7322 h 9905"/>
              <a:gd name="connsiteX41" fmla="*/ 7603 w 10000"/>
              <a:gd name="connsiteY41" fmla="*/ 7164 h 9905"/>
              <a:gd name="connsiteX42" fmla="*/ 7635 w 10000"/>
              <a:gd name="connsiteY42" fmla="*/ 7480 h 9905"/>
              <a:gd name="connsiteX43" fmla="*/ 7533 w 10000"/>
              <a:gd name="connsiteY43" fmla="*/ 7480 h 9905"/>
              <a:gd name="connsiteX44" fmla="*/ 7453 w 10000"/>
              <a:gd name="connsiteY44" fmla="*/ 8178 h 9905"/>
              <a:gd name="connsiteX45" fmla="*/ 7330 w 10000"/>
              <a:gd name="connsiteY45" fmla="*/ 8384 h 9905"/>
              <a:gd name="connsiteX46" fmla="*/ 7368 w 10000"/>
              <a:gd name="connsiteY46" fmla="*/ 8637 h 9905"/>
              <a:gd name="connsiteX47" fmla="*/ 7341 w 10000"/>
              <a:gd name="connsiteY47" fmla="*/ 8796 h 9905"/>
              <a:gd name="connsiteX48" fmla="*/ 7261 w 10000"/>
              <a:gd name="connsiteY48" fmla="*/ 8685 h 9905"/>
              <a:gd name="connsiteX49" fmla="*/ 7192 w 10000"/>
              <a:gd name="connsiteY49" fmla="*/ 9256 h 9905"/>
              <a:gd name="connsiteX50" fmla="*/ 7160 w 10000"/>
              <a:gd name="connsiteY50" fmla="*/ 9256 h 9905"/>
              <a:gd name="connsiteX51" fmla="*/ 7149 w 10000"/>
              <a:gd name="connsiteY51" fmla="*/ 9002 h 9905"/>
              <a:gd name="connsiteX52" fmla="*/ 7122 w 10000"/>
              <a:gd name="connsiteY52" fmla="*/ 9176 h 9905"/>
              <a:gd name="connsiteX53" fmla="*/ 7090 w 10000"/>
              <a:gd name="connsiteY53" fmla="*/ 9414 h 9905"/>
              <a:gd name="connsiteX54" fmla="*/ 6887 w 10000"/>
              <a:gd name="connsiteY54" fmla="*/ 9414 h 9905"/>
              <a:gd name="connsiteX55" fmla="*/ 6845 w 10000"/>
              <a:gd name="connsiteY55" fmla="*/ 9905 h 9905"/>
              <a:gd name="connsiteX56" fmla="*/ 6818 w 10000"/>
              <a:gd name="connsiteY56" fmla="*/ 9493 h 9905"/>
              <a:gd name="connsiteX57" fmla="*/ 6620 w 10000"/>
              <a:gd name="connsiteY57" fmla="*/ 9699 h 9905"/>
              <a:gd name="connsiteX58" fmla="*/ 6385 w 10000"/>
              <a:gd name="connsiteY58" fmla="*/ 9002 h 9905"/>
              <a:gd name="connsiteX59" fmla="*/ 6385 w 10000"/>
              <a:gd name="connsiteY59" fmla="*/ 9128 h 9905"/>
              <a:gd name="connsiteX60" fmla="*/ 6428 w 10000"/>
              <a:gd name="connsiteY60" fmla="*/ 9256 h 9905"/>
              <a:gd name="connsiteX61" fmla="*/ 6273 w 10000"/>
              <a:gd name="connsiteY61" fmla="*/ 9461 h 9905"/>
              <a:gd name="connsiteX62" fmla="*/ 6316 w 10000"/>
              <a:gd name="connsiteY62" fmla="*/ 9541 h 9905"/>
              <a:gd name="connsiteX63" fmla="*/ 6193 w 10000"/>
              <a:gd name="connsiteY63" fmla="*/ 9699 h 9905"/>
              <a:gd name="connsiteX64" fmla="*/ 6097 w 10000"/>
              <a:gd name="connsiteY64" fmla="*/ 9287 h 9905"/>
              <a:gd name="connsiteX65" fmla="*/ 6054 w 10000"/>
              <a:gd name="connsiteY65" fmla="*/ 9287 h 9905"/>
              <a:gd name="connsiteX66" fmla="*/ 6054 w 10000"/>
              <a:gd name="connsiteY66" fmla="*/ 9588 h 9905"/>
              <a:gd name="connsiteX67" fmla="*/ 5919 w 10000"/>
              <a:gd name="connsiteY67" fmla="*/ 8719 h 9905"/>
              <a:gd name="connsiteX68" fmla="*/ 5879 w 10000"/>
              <a:gd name="connsiteY68" fmla="*/ 6911 h 9905"/>
              <a:gd name="connsiteX69" fmla="*/ 5795 w 10000"/>
              <a:gd name="connsiteY69" fmla="*/ 8531 h 9905"/>
              <a:gd name="connsiteX70" fmla="*/ 5596 w 10000"/>
              <a:gd name="connsiteY70" fmla="*/ 8689 h 9905"/>
              <a:gd name="connsiteX71" fmla="*/ 5569 w 10000"/>
              <a:gd name="connsiteY71" fmla="*/ 8474 h 9905"/>
              <a:gd name="connsiteX72" fmla="*/ 5441 w 10000"/>
              <a:gd name="connsiteY72" fmla="*/ 8562 h 9905"/>
              <a:gd name="connsiteX73" fmla="*/ 5335 w 10000"/>
              <a:gd name="connsiteY73" fmla="*/ 8277 h 9905"/>
              <a:gd name="connsiteX74" fmla="*/ 5289 w 10000"/>
              <a:gd name="connsiteY74" fmla="*/ 8079 h 9905"/>
              <a:gd name="connsiteX75" fmla="*/ 5182 w 10000"/>
              <a:gd name="connsiteY75" fmla="*/ 8482 h 9905"/>
              <a:gd name="connsiteX76" fmla="*/ 5108 w 10000"/>
              <a:gd name="connsiteY76" fmla="*/ 8079 h 9905"/>
              <a:gd name="connsiteX77" fmla="*/ 5076 w 10000"/>
              <a:gd name="connsiteY77" fmla="*/ 7913 h 9905"/>
              <a:gd name="connsiteX78" fmla="*/ 5000 w 10000"/>
              <a:gd name="connsiteY78" fmla="*/ 7900 h 9905"/>
              <a:gd name="connsiteX79" fmla="*/ 5083 w 10000"/>
              <a:gd name="connsiteY79" fmla="*/ 7900 h 9905"/>
              <a:gd name="connsiteX80" fmla="*/ 5083 w 10000"/>
              <a:gd name="connsiteY80" fmla="*/ 8215 h 9905"/>
              <a:gd name="connsiteX81" fmla="*/ 4958 w 10000"/>
              <a:gd name="connsiteY81" fmla="*/ 7975 h 9905"/>
              <a:gd name="connsiteX82" fmla="*/ 4870 w 10000"/>
              <a:gd name="connsiteY82" fmla="*/ 7668 h 9905"/>
              <a:gd name="connsiteX83" fmla="*/ 4917 w 10000"/>
              <a:gd name="connsiteY83" fmla="*/ 7900 h 9905"/>
              <a:gd name="connsiteX84" fmla="*/ 4597 w 10000"/>
              <a:gd name="connsiteY84" fmla="*/ 7873 h 9905"/>
              <a:gd name="connsiteX85" fmla="*/ 4677 w 10000"/>
              <a:gd name="connsiteY85" fmla="*/ 7684 h 9905"/>
              <a:gd name="connsiteX86" fmla="*/ 4592 w 10000"/>
              <a:gd name="connsiteY86" fmla="*/ 7644 h 9905"/>
              <a:gd name="connsiteX87" fmla="*/ 4497 w 10000"/>
              <a:gd name="connsiteY87" fmla="*/ 7667 h 9905"/>
              <a:gd name="connsiteX88" fmla="*/ 4359 w 10000"/>
              <a:gd name="connsiteY88" fmla="*/ 7833 h 9905"/>
              <a:gd name="connsiteX89" fmla="*/ 4337 w 10000"/>
              <a:gd name="connsiteY89" fmla="*/ 7690 h 9905"/>
              <a:gd name="connsiteX90" fmla="*/ 4345 w 10000"/>
              <a:gd name="connsiteY90" fmla="*/ 6860 h 9905"/>
              <a:gd name="connsiteX91" fmla="*/ 4122 w 10000"/>
              <a:gd name="connsiteY91" fmla="*/ 7584 h 9905"/>
              <a:gd name="connsiteX92" fmla="*/ 4058 w 10000"/>
              <a:gd name="connsiteY92" fmla="*/ 7110 h 9905"/>
              <a:gd name="connsiteX93" fmla="*/ 3954 w 10000"/>
              <a:gd name="connsiteY93" fmla="*/ 7024 h 9905"/>
              <a:gd name="connsiteX94" fmla="*/ 4044 w 10000"/>
              <a:gd name="connsiteY94" fmla="*/ 7553 h 9905"/>
              <a:gd name="connsiteX95" fmla="*/ 3833 w 10000"/>
              <a:gd name="connsiteY95" fmla="*/ 6951 h 9905"/>
              <a:gd name="connsiteX96" fmla="*/ 3719 w 10000"/>
              <a:gd name="connsiteY96" fmla="*/ 7031 h 9905"/>
              <a:gd name="connsiteX97" fmla="*/ 3750 w 10000"/>
              <a:gd name="connsiteY97" fmla="*/ 6320 h 9905"/>
              <a:gd name="connsiteX98" fmla="*/ 3631 w 10000"/>
              <a:gd name="connsiteY98" fmla="*/ 6419 h 9905"/>
              <a:gd name="connsiteX99" fmla="*/ 3615 w 10000"/>
              <a:gd name="connsiteY99" fmla="*/ 6419 h 9905"/>
              <a:gd name="connsiteX100" fmla="*/ 3465 w 10000"/>
              <a:gd name="connsiteY100" fmla="*/ 6450 h 9905"/>
              <a:gd name="connsiteX101" fmla="*/ 3406 w 10000"/>
              <a:gd name="connsiteY101" fmla="*/ 5959 h 9905"/>
              <a:gd name="connsiteX102" fmla="*/ 3198 w 10000"/>
              <a:gd name="connsiteY102" fmla="*/ 5880 h 9905"/>
              <a:gd name="connsiteX103" fmla="*/ 3091 w 10000"/>
              <a:gd name="connsiteY103" fmla="*/ 5927 h 9905"/>
              <a:gd name="connsiteX104" fmla="*/ 3006 w 10000"/>
              <a:gd name="connsiteY104" fmla="*/ 5595 h 9905"/>
              <a:gd name="connsiteX105" fmla="*/ 2990 w 10000"/>
              <a:gd name="connsiteY105" fmla="*/ 5595 h 9905"/>
              <a:gd name="connsiteX106" fmla="*/ 2936 w 10000"/>
              <a:gd name="connsiteY106" fmla="*/ 6038 h 9905"/>
              <a:gd name="connsiteX107" fmla="*/ 2910 w 10000"/>
              <a:gd name="connsiteY107" fmla="*/ 6006 h 9905"/>
              <a:gd name="connsiteX108" fmla="*/ 2851 w 10000"/>
              <a:gd name="connsiteY108" fmla="*/ 5262 h 9905"/>
              <a:gd name="connsiteX109" fmla="*/ 2840 w 10000"/>
              <a:gd name="connsiteY109" fmla="*/ 5262 h 9905"/>
              <a:gd name="connsiteX110" fmla="*/ 2840 w 10000"/>
              <a:gd name="connsiteY110" fmla="*/ 5468 h 9905"/>
              <a:gd name="connsiteX111" fmla="*/ 2798 w 10000"/>
              <a:gd name="connsiteY111" fmla="*/ 5341 h 9905"/>
              <a:gd name="connsiteX112" fmla="*/ 2814 w 10000"/>
              <a:gd name="connsiteY112" fmla="*/ 4849 h 9905"/>
              <a:gd name="connsiteX113" fmla="*/ 2563 w 10000"/>
              <a:gd name="connsiteY113" fmla="*/ 4723 h 9905"/>
              <a:gd name="connsiteX114" fmla="*/ 2440 w 10000"/>
              <a:gd name="connsiteY114" fmla="*/ 4977 h 9905"/>
              <a:gd name="connsiteX115" fmla="*/ 2023 w 10000"/>
              <a:gd name="connsiteY115" fmla="*/ 3614 h 9905"/>
              <a:gd name="connsiteX116" fmla="*/ 2034 w 10000"/>
              <a:gd name="connsiteY116" fmla="*/ 3819 h 9905"/>
              <a:gd name="connsiteX117" fmla="*/ 1815 w 10000"/>
              <a:gd name="connsiteY117" fmla="*/ 3709 h 9905"/>
              <a:gd name="connsiteX118" fmla="*/ 1815 w 10000"/>
              <a:gd name="connsiteY118" fmla="*/ 3581 h 9905"/>
              <a:gd name="connsiteX119" fmla="*/ 1842 w 10000"/>
              <a:gd name="connsiteY119" fmla="*/ 3201 h 9905"/>
              <a:gd name="connsiteX120" fmla="*/ 1773 w 10000"/>
              <a:gd name="connsiteY120" fmla="*/ 2964 h 9905"/>
              <a:gd name="connsiteX121" fmla="*/ 1580 w 10000"/>
              <a:gd name="connsiteY121" fmla="*/ 2757 h 9905"/>
              <a:gd name="connsiteX122" fmla="*/ 1468 w 10000"/>
              <a:gd name="connsiteY122" fmla="*/ 2916 h 9905"/>
              <a:gd name="connsiteX123" fmla="*/ 1468 w 10000"/>
              <a:gd name="connsiteY123" fmla="*/ 3534 h 9905"/>
              <a:gd name="connsiteX124" fmla="*/ 1442 w 10000"/>
              <a:gd name="connsiteY124" fmla="*/ 3581 h 9905"/>
              <a:gd name="connsiteX125" fmla="*/ 1383 w 10000"/>
              <a:gd name="connsiteY125" fmla="*/ 3581 h 9905"/>
              <a:gd name="connsiteX126" fmla="*/ 1233 w 10000"/>
              <a:gd name="connsiteY126" fmla="*/ 3122 h 9905"/>
              <a:gd name="connsiteX127" fmla="*/ 1095 w 10000"/>
              <a:gd name="connsiteY127" fmla="*/ 3914 h 9905"/>
              <a:gd name="connsiteX128" fmla="*/ 1041 w 10000"/>
              <a:gd name="connsiteY128" fmla="*/ 3867 h 9905"/>
              <a:gd name="connsiteX129" fmla="*/ 886 w 10000"/>
              <a:gd name="connsiteY129" fmla="*/ 2837 h 9905"/>
              <a:gd name="connsiteX130" fmla="*/ 721 w 10000"/>
              <a:gd name="connsiteY130" fmla="*/ 2552 h 9905"/>
              <a:gd name="connsiteX131" fmla="*/ 625 w 10000"/>
              <a:gd name="connsiteY131" fmla="*/ 2631 h 9905"/>
              <a:gd name="connsiteX132" fmla="*/ 651 w 10000"/>
              <a:gd name="connsiteY132" fmla="*/ 2266 h 9905"/>
              <a:gd name="connsiteX133" fmla="*/ 358 w 10000"/>
              <a:gd name="connsiteY133" fmla="*/ 2092 h 9905"/>
              <a:gd name="connsiteX134" fmla="*/ 416 w 10000"/>
              <a:gd name="connsiteY134" fmla="*/ 1886 h 9905"/>
              <a:gd name="connsiteX135" fmla="*/ 374 w 10000"/>
              <a:gd name="connsiteY135" fmla="*/ 1886 h 9905"/>
              <a:gd name="connsiteX136" fmla="*/ 251 w 10000"/>
              <a:gd name="connsiteY136" fmla="*/ 2092 h 9905"/>
              <a:gd name="connsiteX137" fmla="*/ 304 w 10000"/>
              <a:gd name="connsiteY137" fmla="*/ 1886 h 9905"/>
              <a:gd name="connsiteX138" fmla="*/ 320 w 10000"/>
              <a:gd name="connsiteY138" fmla="*/ 1807 h 9905"/>
              <a:gd name="connsiteX139" fmla="*/ 155 w 10000"/>
              <a:gd name="connsiteY139" fmla="*/ 1981 h 9905"/>
              <a:gd name="connsiteX140" fmla="*/ 155 w 10000"/>
              <a:gd name="connsiteY140" fmla="*/ 950 h 9905"/>
              <a:gd name="connsiteX141" fmla="*/ 43 w 10000"/>
              <a:gd name="connsiteY141" fmla="*/ 872 h 9905"/>
              <a:gd name="connsiteX142" fmla="*/ 0 w 10000"/>
              <a:gd name="connsiteY142" fmla="*/ 1078 h 9905"/>
              <a:gd name="connsiteX143" fmla="*/ 0 w 10000"/>
              <a:gd name="connsiteY143" fmla="*/ 0 h 9905"/>
              <a:gd name="connsiteX0" fmla="*/ 0 w 10000"/>
              <a:gd name="connsiteY0" fmla="*/ 0 h 10000"/>
              <a:gd name="connsiteX1" fmla="*/ 10000 w 10000"/>
              <a:gd name="connsiteY1" fmla="*/ 0 h 10000"/>
              <a:gd name="connsiteX2" fmla="*/ 10000 w 10000"/>
              <a:gd name="connsiteY2" fmla="*/ 5936 h 10000"/>
              <a:gd name="connsiteX3" fmla="*/ 9920 w 10000"/>
              <a:gd name="connsiteY3" fmla="*/ 5776 h 10000"/>
              <a:gd name="connsiteX4" fmla="*/ 9754 w 10000"/>
              <a:gd name="connsiteY4" fmla="*/ 6144 h 10000"/>
              <a:gd name="connsiteX5" fmla="*/ 9712 w 10000"/>
              <a:gd name="connsiteY5" fmla="*/ 7025 h 10000"/>
              <a:gd name="connsiteX6" fmla="*/ 9349 w 10000"/>
              <a:gd name="connsiteY6" fmla="*/ 7552 h 10000"/>
              <a:gd name="connsiteX7" fmla="*/ 9279 w 10000"/>
              <a:gd name="connsiteY7" fmla="*/ 7344 h 10000"/>
              <a:gd name="connsiteX8" fmla="*/ 9253 w 10000"/>
              <a:gd name="connsiteY8" fmla="*/ 7392 h 10000"/>
              <a:gd name="connsiteX9" fmla="*/ 9242 w 10000"/>
              <a:gd name="connsiteY9" fmla="*/ 7761 h 10000"/>
              <a:gd name="connsiteX10" fmla="*/ 9156 w 10000"/>
              <a:gd name="connsiteY10" fmla="*/ 7808 h 10000"/>
              <a:gd name="connsiteX11" fmla="*/ 9034 w 10000"/>
              <a:gd name="connsiteY11" fmla="*/ 7392 h 10000"/>
              <a:gd name="connsiteX12" fmla="*/ 9071 w 10000"/>
              <a:gd name="connsiteY12" fmla="*/ 7233 h 10000"/>
              <a:gd name="connsiteX13" fmla="*/ 9007 w 10000"/>
              <a:gd name="connsiteY13" fmla="*/ 6976 h 10000"/>
              <a:gd name="connsiteX14" fmla="*/ 8825 w 10000"/>
              <a:gd name="connsiteY14" fmla="*/ 7184 h 10000"/>
              <a:gd name="connsiteX15" fmla="*/ 8809 w 10000"/>
              <a:gd name="connsiteY15" fmla="*/ 7056 h 10000"/>
              <a:gd name="connsiteX16" fmla="*/ 8868 w 10000"/>
              <a:gd name="connsiteY16" fmla="*/ 6896 h 10000"/>
              <a:gd name="connsiteX17" fmla="*/ 8836 w 10000"/>
              <a:gd name="connsiteY17" fmla="*/ 6768 h 10000"/>
              <a:gd name="connsiteX18" fmla="*/ 8756 w 10000"/>
              <a:gd name="connsiteY18" fmla="*/ 6848 h 10000"/>
              <a:gd name="connsiteX19" fmla="*/ 8671 w 10000"/>
              <a:gd name="connsiteY19" fmla="*/ 6512 h 10000"/>
              <a:gd name="connsiteX20" fmla="*/ 8697 w 10000"/>
              <a:gd name="connsiteY20" fmla="*/ 6224 h 10000"/>
              <a:gd name="connsiteX21" fmla="*/ 8628 w 10000"/>
              <a:gd name="connsiteY21" fmla="*/ 6305 h 10000"/>
              <a:gd name="connsiteX22" fmla="*/ 8590 w 10000"/>
              <a:gd name="connsiteY22" fmla="*/ 7056 h 10000"/>
              <a:gd name="connsiteX23" fmla="*/ 8436 w 10000"/>
              <a:gd name="connsiteY23" fmla="*/ 6976 h 10000"/>
              <a:gd name="connsiteX24" fmla="*/ 8436 w 10000"/>
              <a:gd name="connsiteY24" fmla="*/ 6928 h 10000"/>
              <a:gd name="connsiteX25" fmla="*/ 8478 w 10000"/>
              <a:gd name="connsiteY25" fmla="*/ 6816 h 10000"/>
              <a:gd name="connsiteX26" fmla="*/ 8478 w 10000"/>
              <a:gd name="connsiteY26" fmla="*/ 6768 h 10000"/>
              <a:gd name="connsiteX27" fmla="*/ 8382 w 10000"/>
              <a:gd name="connsiteY27" fmla="*/ 6640 h 10000"/>
              <a:gd name="connsiteX28" fmla="*/ 8356 w 10000"/>
              <a:gd name="connsiteY28" fmla="*/ 6928 h 10000"/>
              <a:gd name="connsiteX29" fmla="*/ 8409 w 10000"/>
              <a:gd name="connsiteY29" fmla="*/ 7184 h 10000"/>
              <a:gd name="connsiteX30" fmla="*/ 8393 w 10000"/>
              <a:gd name="connsiteY30" fmla="*/ 7184 h 10000"/>
              <a:gd name="connsiteX31" fmla="*/ 8297 w 10000"/>
              <a:gd name="connsiteY31" fmla="*/ 6928 h 10000"/>
              <a:gd name="connsiteX32" fmla="*/ 8254 w 10000"/>
              <a:gd name="connsiteY32" fmla="*/ 6481 h 10000"/>
              <a:gd name="connsiteX33" fmla="*/ 8217 w 10000"/>
              <a:gd name="connsiteY33" fmla="*/ 6481 h 10000"/>
              <a:gd name="connsiteX34" fmla="*/ 8201 w 10000"/>
              <a:gd name="connsiteY34" fmla="*/ 6640 h 10000"/>
              <a:gd name="connsiteX35" fmla="*/ 8115 w 10000"/>
              <a:gd name="connsiteY35" fmla="*/ 6512 h 10000"/>
              <a:gd name="connsiteX36" fmla="*/ 8078 w 10000"/>
              <a:gd name="connsiteY36" fmla="*/ 6720 h 10000"/>
              <a:gd name="connsiteX37" fmla="*/ 8078 w 10000"/>
              <a:gd name="connsiteY37" fmla="*/ 6559 h 10000"/>
              <a:gd name="connsiteX38" fmla="*/ 7939 w 10000"/>
              <a:gd name="connsiteY38" fmla="*/ 6896 h 10000"/>
              <a:gd name="connsiteX39" fmla="*/ 7854 w 10000"/>
              <a:gd name="connsiteY39" fmla="*/ 6896 h 10000"/>
              <a:gd name="connsiteX40" fmla="*/ 7645 w 10000"/>
              <a:gd name="connsiteY40" fmla="*/ 7392 h 10000"/>
              <a:gd name="connsiteX41" fmla="*/ 7603 w 10000"/>
              <a:gd name="connsiteY41" fmla="*/ 7233 h 10000"/>
              <a:gd name="connsiteX42" fmla="*/ 7635 w 10000"/>
              <a:gd name="connsiteY42" fmla="*/ 7552 h 10000"/>
              <a:gd name="connsiteX43" fmla="*/ 7533 w 10000"/>
              <a:gd name="connsiteY43" fmla="*/ 7552 h 10000"/>
              <a:gd name="connsiteX44" fmla="*/ 7453 w 10000"/>
              <a:gd name="connsiteY44" fmla="*/ 8256 h 10000"/>
              <a:gd name="connsiteX45" fmla="*/ 7330 w 10000"/>
              <a:gd name="connsiteY45" fmla="*/ 8464 h 10000"/>
              <a:gd name="connsiteX46" fmla="*/ 7368 w 10000"/>
              <a:gd name="connsiteY46" fmla="*/ 8720 h 10000"/>
              <a:gd name="connsiteX47" fmla="*/ 7341 w 10000"/>
              <a:gd name="connsiteY47" fmla="*/ 8880 h 10000"/>
              <a:gd name="connsiteX48" fmla="*/ 7261 w 10000"/>
              <a:gd name="connsiteY48" fmla="*/ 8768 h 10000"/>
              <a:gd name="connsiteX49" fmla="*/ 7192 w 10000"/>
              <a:gd name="connsiteY49" fmla="*/ 9345 h 10000"/>
              <a:gd name="connsiteX50" fmla="*/ 7160 w 10000"/>
              <a:gd name="connsiteY50" fmla="*/ 9345 h 10000"/>
              <a:gd name="connsiteX51" fmla="*/ 7149 w 10000"/>
              <a:gd name="connsiteY51" fmla="*/ 9088 h 10000"/>
              <a:gd name="connsiteX52" fmla="*/ 7122 w 10000"/>
              <a:gd name="connsiteY52" fmla="*/ 9264 h 10000"/>
              <a:gd name="connsiteX53" fmla="*/ 7090 w 10000"/>
              <a:gd name="connsiteY53" fmla="*/ 9504 h 10000"/>
              <a:gd name="connsiteX54" fmla="*/ 6887 w 10000"/>
              <a:gd name="connsiteY54" fmla="*/ 9504 h 10000"/>
              <a:gd name="connsiteX55" fmla="*/ 6845 w 10000"/>
              <a:gd name="connsiteY55" fmla="*/ 10000 h 10000"/>
              <a:gd name="connsiteX56" fmla="*/ 6818 w 10000"/>
              <a:gd name="connsiteY56" fmla="*/ 9584 h 10000"/>
              <a:gd name="connsiteX57" fmla="*/ 6620 w 10000"/>
              <a:gd name="connsiteY57" fmla="*/ 9792 h 10000"/>
              <a:gd name="connsiteX58" fmla="*/ 6385 w 10000"/>
              <a:gd name="connsiteY58" fmla="*/ 9088 h 10000"/>
              <a:gd name="connsiteX59" fmla="*/ 6385 w 10000"/>
              <a:gd name="connsiteY59" fmla="*/ 9216 h 10000"/>
              <a:gd name="connsiteX60" fmla="*/ 6428 w 10000"/>
              <a:gd name="connsiteY60" fmla="*/ 9345 h 10000"/>
              <a:gd name="connsiteX61" fmla="*/ 6273 w 10000"/>
              <a:gd name="connsiteY61" fmla="*/ 9552 h 10000"/>
              <a:gd name="connsiteX62" fmla="*/ 6316 w 10000"/>
              <a:gd name="connsiteY62" fmla="*/ 9633 h 10000"/>
              <a:gd name="connsiteX63" fmla="*/ 6193 w 10000"/>
              <a:gd name="connsiteY63" fmla="*/ 9792 h 10000"/>
              <a:gd name="connsiteX64" fmla="*/ 6097 w 10000"/>
              <a:gd name="connsiteY64" fmla="*/ 9376 h 10000"/>
              <a:gd name="connsiteX65" fmla="*/ 6054 w 10000"/>
              <a:gd name="connsiteY65" fmla="*/ 9376 h 10000"/>
              <a:gd name="connsiteX66" fmla="*/ 6054 w 10000"/>
              <a:gd name="connsiteY66" fmla="*/ 9680 h 10000"/>
              <a:gd name="connsiteX67" fmla="*/ 5919 w 10000"/>
              <a:gd name="connsiteY67" fmla="*/ 8803 h 10000"/>
              <a:gd name="connsiteX68" fmla="*/ 5879 w 10000"/>
              <a:gd name="connsiteY68" fmla="*/ 6977 h 10000"/>
              <a:gd name="connsiteX69" fmla="*/ 5753 w 10000"/>
              <a:gd name="connsiteY69" fmla="*/ 7138 h 10000"/>
              <a:gd name="connsiteX70" fmla="*/ 5596 w 10000"/>
              <a:gd name="connsiteY70" fmla="*/ 8772 h 10000"/>
              <a:gd name="connsiteX71" fmla="*/ 5569 w 10000"/>
              <a:gd name="connsiteY71" fmla="*/ 8555 h 10000"/>
              <a:gd name="connsiteX72" fmla="*/ 5441 w 10000"/>
              <a:gd name="connsiteY72" fmla="*/ 8644 h 10000"/>
              <a:gd name="connsiteX73" fmla="*/ 5335 w 10000"/>
              <a:gd name="connsiteY73" fmla="*/ 8356 h 10000"/>
              <a:gd name="connsiteX74" fmla="*/ 5289 w 10000"/>
              <a:gd name="connsiteY74" fmla="*/ 8156 h 10000"/>
              <a:gd name="connsiteX75" fmla="*/ 5182 w 10000"/>
              <a:gd name="connsiteY75" fmla="*/ 8563 h 10000"/>
              <a:gd name="connsiteX76" fmla="*/ 5108 w 10000"/>
              <a:gd name="connsiteY76" fmla="*/ 8156 h 10000"/>
              <a:gd name="connsiteX77" fmla="*/ 5076 w 10000"/>
              <a:gd name="connsiteY77" fmla="*/ 7989 h 10000"/>
              <a:gd name="connsiteX78" fmla="*/ 5000 w 10000"/>
              <a:gd name="connsiteY78" fmla="*/ 7976 h 10000"/>
              <a:gd name="connsiteX79" fmla="*/ 5083 w 10000"/>
              <a:gd name="connsiteY79" fmla="*/ 7976 h 10000"/>
              <a:gd name="connsiteX80" fmla="*/ 5083 w 10000"/>
              <a:gd name="connsiteY80" fmla="*/ 8294 h 10000"/>
              <a:gd name="connsiteX81" fmla="*/ 4958 w 10000"/>
              <a:gd name="connsiteY81" fmla="*/ 8051 h 10000"/>
              <a:gd name="connsiteX82" fmla="*/ 4870 w 10000"/>
              <a:gd name="connsiteY82" fmla="*/ 7742 h 10000"/>
              <a:gd name="connsiteX83" fmla="*/ 4917 w 10000"/>
              <a:gd name="connsiteY83" fmla="*/ 7976 h 10000"/>
              <a:gd name="connsiteX84" fmla="*/ 4597 w 10000"/>
              <a:gd name="connsiteY84" fmla="*/ 7949 h 10000"/>
              <a:gd name="connsiteX85" fmla="*/ 4677 w 10000"/>
              <a:gd name="connsiteY85" fmla="*/ 7758 h 10000"/>
              <a:gd name="connsiteX86" fmla="*/ 4592 w 10000"/>
              <a:gd name="connsiteY86" fmla="*/ 7717 h 10000"/>
              <a:gd name="connsiteX87" fmla="*/ 4497 w 10000"/>
              <a:gd name="connsiteY87" fmla="*/ 7741 h 10000"/>
              <a:gd name="connsiteX88" fmla="*/ 4359 w 10000"/>
              <a:gd name="connsiteY88" fmla="*/ 7908 h 10000"/>
              <a:gd name="connsiteX89" fmla="*/ 4337 w 10000"/>
              <a:gd name="connsiteY89" fmla="*/ 7764 h 10000"/>
              <a:gd name="connsiteX90" fmla="*/ 4345 w 10000"/>
              <a:gd name="connsiteY90" fmla="*/ 6926 h 10000"/>
              <a:gd name="connsiteX91" fmla="*/ 4122 w 10000"/>
              <a:gd name="connsiteY91" fmla="*/ 7657 h 10000"/>
              <a:gd name="connsiteX92" fmla="*/ 4058 w 10000"/>
              <a:gd name="connsiteY92" fmla="*/ 7178 h 10000"/>
              <a:gd name="connsiteX93" fmla="*/ 3954 w 10000"/>
              <a:gd name="connsiteY93" fmla="*/ 7091 h 10000"/>
              <a:gd name="connsiteX94" fmla="*/ 4044 w 10000"/>
              <a:gd name="connsiteY94" fmla="*/ 7625 h 10000"/>
              <a:gd name="connsiteX95" fmla="*/ 3833 w 10000"/>
              <a:gd name="connsiteY95" fmla="*/ 7018 h 10000"/>
              <a:gd name="connsiteX96" fmla="*/ 3719 w 10000"/>
              <a:gd name="connsiteY96" fmla="*/ 7098 h 10000"/>
              <a:gd name="connsiteX97" fmla="*/ 3750 w 10000"/>
              <a:gd name="connsiteY97" fmla="*/ 6381 h 10000"/>
              <a:gd name="connsiteX98" fmla="*/ 3631 w 10000"/>
              <a:gd name="connsiteY98" fmla="*/ 6481 h 10000"/>
              <a:gd name="connsiteX99" fmla="*/ 3615 w 10000"/>
              <a:gd name="connsiteY99" fmla="*/ 6481 h 10000"/>
              <a:gd name="connsiteX100" fmla="*/ 3465 w 10000"/>
              <a:gd name="connsiteY100" fmla="*/ 6512 h 10000"/>
              <a:gd name="connsiteX101" fmla="*/ 3406 w 10000"/>
              <a:gd name="connsiteY101" fmla="*/ 6016 h 10000"/>
              <a:gd name="connsiteX102" fmla="*/ 3198 w 10000"/>
              <a:gd name="connsiteY102" fmla="*/ 5936 h 10000"/>
              <a:gd name="connsiteX103" fmla="*/ 3091 w 10000"/>
              <a:gd name="connsiteY103" fmla="*/ 5984 h 10000"/>
              <a:gd name="connsiteX104" fmla="*/ 3006 w 10000"/>
              <a:gd name="connsiteY104" fmla="*/ 5649 h 10000"/>
              <a:gd name="connsiteX105" fmla="*/ 2990 w 10000"/>
              <a:gd name="connsiteY105" fmla="*/ 5649 h 10000"/>
              <a:gd name="connsiteX106" fmla="*/ 2936 w 10000"/>
              <a:gd name="connsiteY106" fmla="*/ 6096 h 10000"/>
              <a:gd name="connsiteX107" fmla="*/ 2910 w 10000"/>
              <a:gd name="connsiteY107" fmla="*/ 6064 h 10000"/>
              <a:gd name="connsiteX108" fmla="*/ 2851 w 10000"/>
              <a:gd name="connsiteY108" fmla="*/ 5312 h 10000"/>
              <a:gd name="connsiteX109" fmla="*/ 2840 w 10000"/>
              <a:gd name="connsiteY109" fmla="*/ 5312 h 10000"/>
              <a:gd name="connsiteX110" fmla="*/ 2840 w 10000"/>
              <a:gd name="connsiteY110" fmla="*/ 5520 h 10000"/>
              <a:gd name="connsiteX111" fmla="*/ 2798 w 10000"/>
              <a:gd name="connsiteY111" fmla="*/ 5392 h 10000"/>
              <a:gd name="connsiteX112" fmla="*/ 2814 w 10000"/>
              <a:gd name="connsiteY112" fmla="*/ 4896 h 10000"/>
              <a:gd name="connsiteX113" fmla="*/ 2563 w 10000"/>
              <a:gd name="connsiteY113" fmla="*/ 4768 h 10000"/>
              <a:gd name="connsiteX114" fmla="*/ 2440 w 10000"/>
              <a:gd name="connsiteY114" fmla="*/ 5025 h 10000"/>
              <a:gd name="connsiteX115" fmla="*/ 2023 w 10000"/>
              <a:gd name="connsiteY115" fmla="*/ 3649 h 10000"/>
              <a:gd name="connsiteX116" fmla="*/ 2034 w 10000"/>
              <a:gd name="connsiteY116" fmla="*/ 3856 h 10000"/>
              <a:gd name="connsiteX117" fmla="*/ 1815 w 10000"/>
              <a:gd name="connsiteY117" fmla="*/ 3745 h 10000"/>
              <a:gd name="connsiteX118" fmla="*/ 1815 w 10000"/>
              <a:gd name="connsiteY118" fmla="*/ 3615 h 10000"/>
              <a:gd name="connsiteX119" fmla="*/ 1842 w 10000"/>
              <a:gd name="connsiteY119" fmla="*/ 3232 h 10000"/>
              <a:gd name="connsiteX120" fmla="*/ 1773 w 10000"/>
              <a:gd name="connsiteY120" fmla="*/ 2992 h 10000"/>
              <a:gd name="connsiteX121" fmla="*/ 1580 w 10000"/>
              <a:gd name="connsiteY121" fmla="*/ 2783 h 10000"/>
              <a:gd name="connsiteX122" fmla="*/ 1468 w 10000"/>
              <a:gd name="connsiteY122" fmla="*/ 2944 h 10000"/>
              <a:gd name="connsiteX123" fmla="*/ 1468 w 10000"/>
              <a:gd name="connsiteY123" fmla="*/ 3568 h 10000"/>
              <a:gd name="connsiteX124" fmla="*/ 1442 w 10000"/>
              <a:gd name="connsiteY124" fmla="*/ 3615 h 10000"/>
              <a:gd name="connsiteX125" fmla="*/ 1383 w 10000"/>
              <a:gd name="connsiteY125" fmla="*/ 3615 h 10000"/>
              <a:gd name="connsiteX126" fmla="*/ 1233 w 10000"/>
              <a:gd name="connsiteY126" fmla="*/ 3152 h 10000"/>
              <a:gd name="connsiteX127" fmla="*/ 1095 w 10000"/>
              <a:gd name="connsiteY127" fmla="*/ 3952 h 10000"/>
              <a:gd name="connsiteX128" fmla="*/ 1041 w 10000"/>
              <a:gd name="connsiteY128" fmla="*/ 3904 h 10000"/>
              <a:gd name="connsiteX129" fmla="*/ 886 w 10000"/>
              <a:gd name="connsiteY129" fmla="*/ 2864 h 10000"/>
              <a:gd name="connsiteX130" fmla="*/ 721 w 10000"/>
              <a:gd name="connsiteY130" fmla="*/ 2576 h 10000"/>
              <a:gd name="connsiteX131" fmla="*/ 625 w 10000"/>
              <a:gd name="connsiteY131" fmla="*/ 2656 h 10000"/>
              <a:gd name="connsiteX132" fmla="*/ 651 w 10000"/>
              <a:gd name="connsiteY132" fmla="*/ 2288 h 10000"/>
              <a:gd name="connsiteX133" fmla="*/ 358 w 10000"/>
              <a:gd name="connsiteY133" fmla="*/ 2112 h 10000"/>
              <a:gd name="connsiteX134" fmla="*/ 416 w 10000"/>
              <a:gd name="connsiteY134" fmla="*/ 1904 h 10000"/>
              <a:gd name="connsiteX135" fmla="*/ 374 w 10000"/>
              <a:gd name="connsiteY135" fmla="*/ 1904 h 10000"/>
              <a:gd name="connsiteX136" fmla="*/ 251 w 10000"/>
              <a:gd name="connsiteY136" fmla="*/ 2112 h 10000"/>
              <a:gd name="connsiteX137" fmla="*/ 304 w 10000"/>
              <a:gd name="connsiteY137" fmla="*/ 1904 h 10000"/>
              <a:gd name="connsiteX138" fmla="*/ 320 w 10000"/>
              <a:gd name="connsiteY138" fmla="*/ 1824 h 10000"/>
              <a:gd name="connsiteX139" fmla="*/ 155 w 10000"/>
              <a:gd name="connsiteY139" fmla="*/ 2000 h 10000"/>
              <a:gd name="connsiteX140" fmla="*/ 155 w 10000"/>
              <a:gd name="connsiteY140" fmla="*/ 959 h 10000"/>
              <a:gd name="connsiteX141" fmla="*/ 43 w 10000"/>
              <a:gd name="connsiteY141" fmla="*/ 880 h 10000"/>
              <a:gd name="connsiteX142" fmla="*/ 0 w 10000"/>
              <a:gd name="connsiteY142" fmla="*/ 1088 h 10000"/>
              <a:gd name="connsiteX143" fmla="*/ 0 w 10000"/>
              <a:gd name="connsiteY143" fmla="*/ 0 h 10000"/>
              <a:gd name="connsiteX0" fmla="*/ 0 w 10000"/>
              <a:gd name="connsiteY0" fmla="*/ 0 h 10000"/>
              <a:gd name="connsiteX1" fmla="*/ 10000 w 10000"/>
              <a:gd name="connsiteY1" fmla="*/ 0 h 10000"/>
              <a:gd name="connsiteX2" fmla="*/ 10000 w 10000"/>
              <a:gd name="connsiteY2" fmla="*/ 5936 h 10000"/>
              <a:gd name="connsiteX3" fmla="*/ 9920 w 10000"/>
              <a:gd name="connsiteY3" fmla="*/ 5776 h 10000"/>
              <a:gd name="connsiteX4" fmla="*/ 9754 w 10000"/>
              <a:gd name="connsiteY4" fmla="*/ 6144 h 10000"/>
              <a:gd name="connsiteX5" fmla="*/ 9712 w 10000"/>
              <a:gd name="connsiteY5" fmla="*/ 7025 h 10000"/>
              <a:gd name="connsiteX6" fmla="*/ 9349 w 10000"/>
              <a:gd name="connsiteY6" fmla="*/ 7552 h 10000"/>
              <a:gd name="connsiteX7" fmla="*/ 9279 w 10000"/>
              <a:gd name="connsiteY7" fmla="*/ 7344 h 10000"/>
              <a:gd name="connsiteX8" fmla="*/ 9253 w 10000"/>
              <a:gd name="connsiteY8" fmla="*/ 7392 h 10000"/>
              <a:gd name="connsiteX9" fmla="*/ 9242 w 10000"/>
              <a:gd name="connsiteY9" fmla="*/ 7761 h 10000"/>
              <a:gd name="connsiteX10" fmla="*/ 9156 w 10000"/>
              <a:gd name="connsiteY10" fmla="*/ 7808 h 10000"/>
              <a:gd name="connsiteX11" fmla="*/ 9034 w 10000"/>
              <a:gd name="connsiteY11" fmla="*/ 7392 h 10000"/>
              <a:gd name="connsiteX12" fmla="*/ 9071 w 10000"/>
              <a:gd name="connsiteY12" fmla="*/ 7233 h 10000"/>
              <a:gd name="connsiteX13" fmla="*/ 9007 w 10000"/>
              <a:gd name="connsiteY13" fmla="*/ 6976 h 10000"/>
              <a:gd name="connsiteX14" fmla="*/ 8825 w 10000"/>
              <a:gd name="connsiteY14" fmla="*/ 7184 h 10000"/>
              <a:gd name="connsiteX15" fmla="*/ 8809 w 10000"/>
              <a:gd name="connsiteY15" fmla="*/ 7056 h 10000"/>
              <a:gd name="connsiteX16" fmla="*/ 8868 w 10000"/>
              <a:gd name="connsiteY16" fmla="*/ 6896 h 10000"/>
              <a:gd name="connsiteX17" fmla="*/ 8836 w 10000"/>
              <a:gd name="connsiteY17" fmla="*/ 6768 h 10000"/>
              <a:gd name="connsiteX18" fmla="*/ 8756 w 10000"/>
              <a:gd name="connsiteY18" fmla="*/ 6848 h 10000"/>
              <a:gd name="connsiteX19" fmla="*/ 8671 w 10000"/>
              <a:gd name="connsiteY19" fmla="*/ 6512 h 10000"/>
              <a:gd name="connsiteX20" fmla="*/ 8697 w 10000"/>
              <a:gd name="connsiteY20" fmla="*/ 6224 h 10000"/>
              <a:gd name="connsiteX21" fmla="*/ 8628 w 10000"/>
              <a:gd name="connsiteY21" fmla="*/ 6305 h 10000"/>
              <a:gd name="connsiteX22" fmla="*/ 8590 w 10000"/>
              <a:gd name="connsiteY22" fmla="*/ 7056 h 10000"/>
              <a:gd name="connsiteX23" fmla="*/ 8436 w 10000"/>
              <a:gd name="connsiteY23" fmla="*/ 6976 h 10000"/>
              <a:gd name="connsiteX24" fmla="*/ 8436 w 10000"/>
              <a:gd name="connsiteY24" fmla="*/ 6928 h 10000"/>
              <a:gd name="connsiteX25" fmla="*/ 8478 w 10000"/>
              <a:gd name="connsiteY25" fmla="*/ 6816 h 10000"/>
              <a:gd name="connsiteX26" fmla="*/ 8478 w 10000"/>
              <a:gd name="connsiteY26" fmla="*/ 6768 h 10000"/>
              <a:gd name="connsiteX27" fmla="*/ 8382 w 10000"/>
              <a:gd name="connsiteY27" fmla="*/ 6640 h 10000"/>
              <a:gd name="connsiteX28" fmla="*/ 8356 w 10000"/>
              <a:gd name="connsiteY28" fmla="*/ 6928 h 10000"/>
              <a:gd name="connsiteX29" fmla="*/ 8409 w 10000"/>
              <a:gd name="connsiteY29" fmla="*/ 7184 h 10000"/>
              <a:gd name="connsiteX30" fmla="*/ 8393 w 10000"/>
              <a:gd name="connsiteY30" fmla="*/ 7184 h 10000"/>
              <a:gd name="connsiteX31" fmla="*/ 8297 w 10000"/>
              <a:gd name="connsiteY31" fmla="*/ 6928 h 10000"/>
              <a:gd name="connsiteX32" fmla="*/ 8254 w 10000"/>
              <a:gd name="connsiteY32" fmla="*/ 6481 h 10000"/>
              <a:gd name="connsiteX33" fmla="*/ 8217 w 10000"/>
              <a:gd name="connsiteY33" fmla="*/ 6481 h 10000"/>
              <a:gd name="connsiteX34" fmla="*/ 8201 w 10000"/>
              <a:gd name="connsiteY34" fmla="*/ 6640 h 10000"/>
              <a:gd name="connsiteX35" fmla="*/ 8115 w 10000"/>
              <a:gd name="connsiteY35" fmla="*/ 6512 h 10000"/>
              <a:gd name="connsiteX36" fmla="*/ 8078 w 10000"/>
              <a:gd name="connsiteY36" fmla="*/ 6720 h 10000"/>
              <a:gd name="connsiteX37" fmla="*/ 8078 w 10000"/>
              <a:gd name="connsiteY37" fmla="*/ 6559 h 10000"/>
              <a:gd name="connsiteX38" fmla="*/ 7939 w 10000"/>
              <a:gd name="connsiteY38" fmla="*/ 6896 h 10000"/>
              <a:gd name="connsiteX39" fmla="*/ 7854 w 10000"/>
              <a:gd name="connsiteY39" fmla="*/ 6896 h 10000"/>
              <a:gd name="connsiteX40" fmla="*/ 7645 w 10000"/>
              <a:gd name="connsiteY40" fmla="*/ 7392 h 10000"/>
              <a:gd name="connsiteX41" fmla="*/ 7603 w 10000"/>
              <a:gd name="connsiteY41" fmla="*/ 7233 h 10000"/>
              <a:gd name="connsiteX42" fmla="*/ 7635 w 10000"/>
              <a:gd name="connsiteY42" fmla="*/ 7552 h 10000"/>
              <a:gd name="connsiteX43" fmla="*/ 7533 w 10000"/>
              <a:gd name="connsiteY43" fmla="*/ 7552 h 10000"/>
              <a:gd name="connsiteX44" fmla="*/ 7453 w 10000"/>
              <a:gd name="connsiteY44" fmla="*/ 8256 h 10000"/>
              <a:gd name="connsiteX45" fmla="*/ 7330 w 10000"/>
              <a:gd name="connsiteY45" fmla="*/ 8464 h 10000"/>
              <a:gd name="connsiteX46" fmla="*/ 7368 w 10000"/>
              <a:gd name="connsiteY46" fmla="*/ 8720 h 10000"/>
              <a:gd name="connsiteX47" fmla="*/ 7341 w 10000"/>
              <a:gd name="connsiteY47" fmla="*/ 8880 h 10000"/>
              <a:gd name="connsiteX48" fmla="*/ 7261 w 10000"/>
              <a:gd name="connsiteY48" fmla="*/ 8768 h 10000"/>
              <a:gd name="connsiteX49" fmla="*/ 7192 w 10000"/>
              <a:gd name="connsiteY49" fmla="*/ 9345 h 10000"/>
              <a:gd name="connsiteX50" fmla="*/ 7160 w 10000"/>
              <a:gd name="connsiteY50" fmla="*/ 9345 h 10000"/>
              <a:gd name="connsiteX51" fmla="*/ 7149 w 10000"/>
              <a:gd name="connsiteY51" fmla="*/ 9088 h 10000"/>
              <a:gd name="connsiteX52" fmla="*/ 7122 w 10000"/>
              <a:gd name="connsiteY52" fmla="*/ 9264 h 10000"/>
              <a:gd name="connsiteX53" fmla="*/ 7090 w 10000"/>
              <a:gd name="connsiteY53" fmla="*/ 9504 h 10000"/>
              <a:gd name="connsiteX54" fmla="*/ 6887 w 10000"/>
              <a:gd name="connsiteY54" fmla="*/ 9504 h 10000"/>
              <a:gd name="connsiteX55" fmla="*/ 6845 w 10000"/>
              <a:gd name="connsiteY55" fmla="*/ 10000 h 10000"/>
              <a:gd name="connsiteX56" fmla="*/ 6818 w 10000"/>
              <a:gd name="connsiteY56" fmla="*/ 9584 h 10000"/>
              <a:gd name="connsiteX57" fmla="*/ 6620 w 10000"/>
              <a:gd name="connsiteY57" fmla="*/ 9792 h 10000"/>
              <a:gd name="connsiteX58" fmla="*/ 6385 w 10000"/>
              <a:gd name="connsiteY58" fmla="*/ 9088 h 10000"/>
              <a:gd name="connsiteX59" fmla="*/ 6385 w 10000"/>
              <a:gd name="connsiteY59" fmla="*/ 9216 h 10000"/>
              <a:gd name="connsiteX60" fmla="*/ 6428 w 10000"/>
              <a:gd name="connsiteY60" fmla="*/ 9345 h 10000"/>
              <a:gd name="connsiteX61" fmla="*/ 6273 w 10000"/>
              <a:gd name="connsiteY61" fmla="*/ 9552 h 10000"/>
              <a:gd name="connsiteX62" fmla="*/ 6316 w 10000"/>
              <a:gd name="connsiteY62" fmla="*/ 9633 h 10000"/>
              <a:gd name="connsiteX63" fmla="*/ 6193 w 10000"/>
              <a:gd name="connsiteY63" fmla="*/ 9792 h 10000"/>
              <a:gd name="connsiteX64" fmla="*/ 6097 w 10000"/>
              <a:gd name="connsiteY64" fmla="*/ 9376 h 10000"/>
              <a:gd name="connsiteX65" fmla="*/ 6054 w 10000"/>
              <a:gd name="connsiteY65" fmla="*/ 9376 h 10000"/>
              <a:gd name="connsiteX66" fmla="*/ 6054 w 10000"/>
              <a:gd name="connsiteY66" fmla="*/ 9680 h 10000"/>
              <a:gd name="connsiteX67" fmla="*/ 5919 w 10000"/>
              <a:gd name="connsiteY67" fmla="*/ 8803 h 10000"/>
              <a:gd name="connsiteX68" fmla="*/ 5879 w 10000"/>
              <a:gd name="connsiteY68" fmla="*/ 6977 h 10000"/>
              <a:gd name="connsiteX69" fmla="*/ 5753 w 10000"/>
              <a:gd name="connsiteY69" fmla="*/ 7138 h 10000"/>
              <a:gd name="connsiteX70" fmla="*/ 5700 w 10000"/>
              <a:gd name="connsiteY70" fmla="*/ 7177 h 10000"/>
              <a:gd name="connsiteX71" fmla="*/ 5569 w 10000"/>
              <a:gd name="connsiteY71" fmla="*/ 8555 h 10000"/>
              <a:gd name="connsiteX72" fmla="*/ 5441 w 10000"/>
              <a:gd name="connsiteY72" fmla="*/ 8644 h 10000"/>
              <a:gd name="connsiteX73" fmla="*/ 5335 w 10000"/>
              <a:gd name="connsiteY73" fmla="*/ 8356 h 10000"/>
              <a:gd name="connsiteX74" fmla="*/ 5289 w 10000"/>
              <a:gd name="connsiteY74" fmla="*/ 8156 h 10000"/>
              <a:gd name="connsiteX75" fmla="*/ 5182 w 10000"/>
              <a:gd name="connsiteY75" fmla="*/ 8563 h 10000"/>
              <a:gd name="connsiteX76" fmla="*/ 5108 w 10000"/>
              <a:gd name="connsiteY76" fmla="*/ 8156 h 10000"/>
              <a:gd name="connsiteX77" fmla="*/ 5076 w 10000"/>
              <a:gd name="connsiteY77" fmla="*/ 7989 h 10000"/>
              <a:gd name="connsiteX78" fmla="*/ 5000 w 10000"/>
              <a:gd name="connsiteY78" fmla="*/ 7976 h 10000"/>
              <a:gd name="connsiteX79" fmla="*/ 5083 w 10000"/>
              <a:gd name="connsiteY79" fmla="*/ 7976 h 10000"/>
              <a:gd name="connsiteX80" fmla="*/ 5083 w 10000"/>
              <a:gd name="connsiteY80" fmla="*/ 8294 h 10000"/>
              <a:gd name="connsiteX81" fmla="*/ 4958 w 10000"/>
              <a:gd name="connsiteY81" fmla="*/ 8051 h 10000"/>
              <a:gd name="connsiteX82" fmla="*/ 4870 w 10000"/>
              <a:gd name="connsiteY82" fmla="*/ 7742 h 10000"/>
              <a:gd name="connsiteX83" fmla="*/ 4917 w 10000"/>
              <a:gd name="connsiteY83" fmla="*/ 7976 h 10000"/>
              <a:gd name="connsiteX84" fmla="*/ 4597 w 10000"/>
              <a:gd name="connsiteY84" fmla="*/ 7949 h 10000"/>
              <a:gd name="connsiteX85" fmla="*/ 4677 w 10000"/>
              <a:gd name="connsiteY85" fmla="*/ 7758 h 10000"/>
              <a:gd name="connsiteX86" fmla="*/ 4592 w 10000"/>
              <a:gd name="connsiteY86" fmla="*/ 7717 h 10000"/>
              <a:gd name="connsiteX87" fmla="*/ 4497 w 10000"/>
              <a:gd name="connsiteY87" fmla="*/ 7741 h 10000"/>
              <a:gd name="connsiteX88" fmla="*/ 4359 w 10000"/>
              <a:gd name="connsiteY88" fmla="*/ 7908 h 10000"/>
              <a:gd name="connsiteX89" fmla="*/ 4337 w 10000"/>
              <a:gd name="connsiteY89" fmla="*/ 7764 h 10000"/>
              <a:gd name="connsiteX90" fmla="*/ 4345 w 10000"/>
              <a:gd name="connsiteY90" fmla="*/ 6926 h 10000"/>
              <a:gd name="connsiteX91" fmla="*/ 4122 w 10000"/>
              <a:gd name="connsiteY91" fmla="*/ 7657 h 10000"/>
              <a:gd name="connsiteX92" fmla="*/ 4058 w 10000"/>
              <a:gd name="connsiteY92" fmla="*/ 7178 h 10000"/>
              <a:gd name="connsiteX93" fmla="*/ 3954 w 10000"/>
              <a:gd name="connsiteY93" fmla="*/ 7091 h 10000"/>
              <a:gd name="connsiteX94" fmla="*/ 4044 w 10000"/>
              <a:gd name="connsiteY94" fmla="*/ 7625 h 10000"/>
              <a:gd name="connsiteX95" fmla="*/ 3833 w 10000"/>
              <a:gd name="connsiteY95" fmla="*/ 7018 h 10000"/>
              <a:gd name="connsiteX96" fmla="*/ 3719 w 10000"/>
              <a:gd name="connsiteY96" fmla="*/ 7098 h 10000"/>
              <a:gd name="connsiteX97" fmla="*/ 3750 w 10000"/>
              <a:gd name="connsiteY97" fmla="*/ 6381 h 10000"/>
              <a:gd name="connsiteX98" fmla="*/ 3631 w 10000"/>
              <a:gd name="connsiteY98" fmla="*/ 6481 h 10000"/>
              <a:gd name="connsiteX99" fmla="*/ 3615 w 10000"/>
              <a:gd name="connsiteY99" fmla="*/ 6481 h 10000"/>
              <a:gd name="connsiteX100" fmla="*/ 3465 w 10000"/>
              <a:gd name="connsiteY100" fmla="*/ 6512 h 10000"/>
              <a:gd name="connsiteX101" fmla="*/ 3406 w 10000"/>
              <a:gd name="connsiteY101" fmla="*/ 6016 h 10000"/>
              <a:gd name="connsiteX102" fmla="*/ 3198 w 10000"/>
              <a:gd name="connsiteY102" fmla="*/ 5936 h 10000"/>
              <a:gd name="connsiteX103" fmla="*/ 3091 w 10000"/>
              <a:gd name="connsiteY103" fmla="*/ 5984 h 10000"/>
              <a:gd name="connsiteX104" fmla="*/ 3006 w 10000"/>
              <a:gd name="connsiteY104" fmla="*/ 5649 h 10000"/>
              <a:gd name="connsiteX105" fmla="*/ 2990 w 10000"/>
              <a:gd name="connsiteY105" fmla="*/ 5649 h 10000"/>
              <a:gd name="connsiteX106" fmla="*/ 2936 w 10000"/>
              <a:gd name="connsiteY106" fmla="*/ 6096 h 10000"/>
              <a:gd name="connsiteX107" fmla="*/ 2910 w 10000"/>
              <a:gd name="connsiteY107" fmla="*/ 6064 h 10000"/>
              <a:gd name="connsiteX108" fmla="*/ 2851 w 10000"/>
              <a:gd name="connsiteY108" fmla="*/ 5312 h 10000"/>
              <a:gd name="connsiteX109" fmla="*/ 2840 w 10000"/>
              <a:gd name="connsiteY109" fmla="*/ 5312 h 10000"/>
              <a:gd name="connsiteX110" fmla="*/ 2840 w 10000"/>
              <a:gd name="connsiteY110" fmla="*/ 5520 h 10000"/>
              <a:gd name="connsiteX111" fmla="*/ 2798 w 10000"/>
              <a:gd name="connsiteY111" fmla="*/ 5392 h 10000"/>
              <a:gd name="connsiteX112" fmla="*/ 2814 w 10000"/>
              <a:gd name="connsiteY112" fmla="*/ 4896 h 10000"/>
              <a:gd name="connsiteX113" fmla="*/ 2563 w 10000"/>
              <a:gd name="connsiteY113" fmla="*/ 4768 h 10000"/>
              <a:gd name="connsiteX114" fmla="*/ 2440 w 10000"/>
              <a:gd name="connsiteY114" fmla="*/ 5025 h 10000"/>
              <a:gd name="connsiteX115" fmla="*/ 2023 w 10000"/>
              <a:gd name="connsiteY115" fmla="*/ 3649 h 10000"/>
              <a:gd name="connsiteX116" fmla="*/ 2034 w 10000"/>
              <a:gd name="connsiteY116" fmla="*/ 3856 h 10000"/>
              <a:gd name="connsiteX117" fmla="*/ 1815 w 10000"/>
              <a:gd name="connsiteY117" fmla="*/ 3745 h 10000"/>
              <a:gd name="connsiteX118" fmla="*/ 1815 w 10000"/>
              <a:gd name="connsiteY118" fmla="*/ 3615 h 10000"/>
              <a:gd name="connsiteX119" fmla="*/ 1842 w 10000"/>
              <a:gd name="connsiteY119" fmla="*/ 3232 h 10000"/>
              <a:gd name="connsiteX120" fmla="*/ 1773 w 10000"/>
              <a:gd name="connsiteY120" fmla="*/ 2992 h 10000"/>
              <a:gd name="connsiteX121" fmla="*/ 1580 w 10000"/>
              <a:gd name="connsiteY121" fmla="*/ 2783 h 10000"/>
              <a:gd name="connsiteX122" fmla="*/ 1468 w 10000"/>
              <a:gd name="connsiteY122" fmla="*/ 2944 h 10000"/>
              <a:gd name="connsiteX123" fmla="*/ 1468 w 10000"/>
              <a:gd name="connsiteY123" fmla="*/ 3568 h 10000"/>
              <a:gd name="connsiteX124" fmla="*/ 1442 w 10000"/>
              <a:gd name="connsiteY124" fmla="*/ 3615 h 10000"/>
              <a:gd name="connsiteX125" fmla="*/ 1383 w 10000"/>
              <a:gd name="connsiteY125" fmla="*/ 3615 h 10000"/>
              <a:gd name="connsiteX126" fmla="*/ 1233 w 10000"/>
              <a:gd name="connsiteY126" fmla="*/ 3152 h 10000"/>
              <a:gd name="connsiteX127" fmla="*/ 1095 w 10000"/>
              <a:gd name="connsiteY127" fmla="*/ 3952 h 10000"/>
              <a:gd name="connsiteX128" fmla="*/ 1041 w 10000"/>
              <a:gd name="connsiteY128" fmla="*/ 3904 h 10000"/>
              <a:gd name="connsiteX129" fmla="*/ 886 w 10000"/>
              <a:gd name="connsiteY129" fmla="*/ 2864 h 10000"/>
              <a:gd name="connsiteX130" fmla="*/ 721 w 10000"/>
              <a:gd name="connsiteY130" fmla="*/ 2576 h 10000"/>
              <a:gd name="connsiteX131" fmla="*/ 625 w 10000"/>
              <a:gd name="connsiteY131" fmla="*/ 2656 h 10000"/>
              <a:gd name="connsiteX132" fmla="*/ 651 w 10000"/>
              <a:gd name="connsiteY132" fmla="*/ 2288 h 10000"/>
              <a:gd name="connsiteX133" fmla="*/ 358 w 10000"/>
              <a:gd name="connsiteY133" fmla="*/ 2112 h 10000"/>
              <a:gd name="connsiteX134" fmla="*/ 416 w 10000"/>
              <a:gd name="connsiteY134" fmla="*/ 1904 h 10000"/>
              <a:gd name="connsiteX135" fmla="*/ 374 w 10000"/>
              <a:gd name="connsiteY135" fmla="*/ 1904 h 10000"/>
              <a:gd name="connsiteX136" fmla="*/ 251 w 10000"/>
              <a:gd name="connsiteY136" fmla="*/ 2112 h 10000"/>
              <a:gd name="connsiteX137" fmla="*/ 304 w 10000"/>
              <a:gd name="connsiteY137" fmla="*/ 1904 h 10000"/>
              <a:gd name="connsiteX138" fmla="*/ 320 w 10000"/>
              <a:gd name="connsiteY138" fmla="*/ 1824 h 10000"/>
              <a:gd name="connsiteX139" fmla="*/ 155 w 10000"/>
              <a:gd name="connsiteY139" fmla="*/ 2000 h 10000"/>
              <a:gd name="connsiteX140" fmla="*/ 155 w 10000"/>
              <a:gd name="connsiteY140" fmla="*/ 959 h 10000"/>
              <a:gd name="connsiteX141" fmla="*/ 43 w 10000"/>
              <a:gd name="connsiteY141" fmla="*/ 880 h 10000"/>
              <a:gd name="connsiteX142" fmla="*/ 0 w 10000"/>
              <a:gd name="connsiteY142" fmla="*/ 1088 h 10000"/>
              <a:gd name="connsiteX143" fmla="*/ 0 w 10000"/>
              <a:gd name="connsiteY143" fmla="*/ 0 h 10000"/>
              <a:gd name="connsiteX0" fmla="*/ 0 w 10000"/>
              <a:gd name="connsiteY0" fmla="*/ 0 h 10000"/>
              <a:gd name="connsiteX1" fmla="*/ 10000 w 10000"/>
              <a:gd name="connsiteY1" fmla="*/ 0 h 10000"/>
              <a:gd name="connsiteX2" fmla="*/ 10000 w 10000"/>
              <a:gd name="connsiteY2" fmla="*/ 5936 h 10000"/>
              <a:gd name="connsiteX3" fmla="*/ 9920 w 10000"/>
              <a:gd name="connsiteY3" fmla="*/ 5776 h 10000"/>
              <a:gd name="connsiteX4" fmla="*/ 9754 w 10000"/>
              <a:gd name="connsiteY4" fmla="*/ 6144 h 10000"/>
              <a:gd name="connsiteX5" fmla="*/ 9712 w 10000"/>
              <a:gd name="connsiteY5" fmla="*/ 7025 h 10000"/>
              <a:gd name="connsiteX6" fmla="*/ 9349 w 10000"/>
              <a:gd name="connsiteY6" fmla="*/ 7552 h 10000"/>
              <a:gd name="connsiteX7" fmla="*/ 9279 w 10000"/>
              <a:gd name="connsiteY7" fmla="*/ 7344 h 10000"/>
              <a:gd name="connsiteX8" fmla="*/ 9253 w 10000"/>
              <a:gd name="connsiteY8" fmla="*/ 7392 h 10000"/>
              <a:gd name="connsiteX9" fmla="*/ 9242 w 10000"/>
              <a:gd name="connsiteY9" fmla="*/ 7761 h 10000"/>
              <a:gd name="connsiteX10" fmla="*/ 9156 w 10000"/>
              <a:gd name="connsiteY10" fmla="*/ 7808 h 10000"/>
              <a:gd name="connsiteX11" fmla="*/ 9034 w 10000"/>
              <a:gd name="connsiteY11" fmla="*/ 7392 h 10000"/>
              <a:gd name="connsiteX12" fmla="*/ 9071 w 10000"/>
              <a:gd name="connsiteY12" fmla="*/ 7233 h 10000"/>
              <a:gd name="connsiteX13" fmla="*/ 9007 w 10000"/>
              <a:gd name="connsiteY13" fmla="*/ 6976 h 10000"/>
              <a:gd name="connsiteX14" fmla="*/ 8825 w 10000"/>
              <a:gd name="connsiteY14" fmla="*/ 7184 h 10000"/>
              <a:gd name="connsiteX15" fmla="*/ 8809 w 10000"/>
              <a:gd name="connsiteY15" fmla="*/ 7056 h 10000"/>
              <a:gd name="connsiteX16" fmla="*/ 8868 w 10000"/>
              <a:gd name="connsiteY16" fmla="*/ 6896 h 10000"/>
              <a:gd name="connsiteX17" fmla="*/ 8836 w 10000"/>
              <a:gd name="connsiteY17" fmla="*/ 6768 h 10000"/>
              <a:gd name="connsiteX18" fmla="*/ 8756 w 10000"/>
              <a:gd name="connsiteY18" fmla="*/ 6848 h 10000"/>
              <a:gd name="connsiteX19" fmla="*/ 8671 w 10000"/>
              <a:gd name="connsiteY19" fmla="*/ 6512 h 10000"/>
              <a:gd name="connsiteX20" fmla="*/ 8697 w 10000"/>
              <a:gd name="connsiteY20" fmla="*/ 6224 h 10000"/>
              <a:gd name="connsiteX21" fmla="*/ 8628 w 10000"/>
              <a:gd name="connsiteY21" fmla="*/ 6305 h 10000"/>
              <a:gd name="connsiteX22" fmla="*/ 8590 w 10000"/>
              <a:gd name="connsiteY22" fmla="*/ 7056 h 10000"/>
              <a:gd name="connsiteX23" fmla="*/ 8436 w 10000"/>
              <a:gd name="connsiteY23" fmla="*/ 6976 h 10000"/>
              <a:gd name="connsiteX24" fmla="*/ 8436 w 10000"/>
              <a:gd name="connsiteY24" fmla="*/ 6928 h 10000"/>
              <a:gd name="connsiteX25" fmla="*/ 8478 w 10000"/>
              <a:gd name="connsiteY25" fmla="*/ 6816 h 10000"/>
              <a:gd name="connsiteX26" fmla="*/ 8478 w 10000"/>
              <a:gd name="connsiteY26" fmla="*/ 6768 h 10000"/>
              <a:gd name="connsiteX27" fmla="*/ 8382 w 10000"/>
              <a:gd name="connsiteY27" fmla="*/ 6640 h 10000"/>
              <a:gd name="connsiteX28" fmla="*/ 8356 w 10000"/>
              <a:gd name="connsiteY28" fmla="*/ 6928 h 10000"/>
              <a:gd name="connsiteX29" fmla="*/ 8409 w 10000"/>
              <a:gd name="connsiteY29" fmla="*/ 7184 h 10000"/>
              <a:gd name="connsiteX30" fmla="*/ 8393 w 10000"/>
              <a:gd name="connsiteY30" fmla="*/ 7184 h 10000"/>
              <a:gd name="connsiteX31" fmla="*/ 8297 w 10000"/>
              <a:gd name="connsiteY31" fmla="*/ 6928 h 10000"/>
              <a:gd name="connsiteX32" fmla="*/ 8254 w 10000"/>
              <a:gd name="connsiteY32" fmla="*/ 6481 h 10000"/>
              <a:gd name="connsiteX33" fmla="*/ 8217 w 10000"/>
              <a:gd name="connsiteY33" fmla="*/ 6481 h 10000"/>
              <a:gd name="connsiteX34" fmla="*/ 8201 w 10000"/>
              <a:gd name="connsiteY34" fmla="*/ 6640 h 10000"/>
              <a:gd name="connsiteX35" fmla="*/ 8115 w 10000"/>
              <a:gd name="connsiteY35" fmla="*/ 6512 h 10000"/>
              <a:gd name="connsiteX36" fmla="*/ 8078 w 10000"/>
              <a:gd name="connsiteY36" fmla="*/ 6720 h 10000"/>
              <a:gd name="connsiteX37" fmla="*/ 8078 w 10000"/>
              <a:gd name="connsiteY37" fmla="*/ 6559 h 10000"/>
              <a:gd name="connsiteX38" fmla="*/ 7939 w 10000"/>
              <a:gd name="connsiteY38" fmla="*/ 6896 h 10000"/>
              <a:gd name="connsiteX39" fmla="*/ 7854 w 10000"/>
              <a:gd name="connsiteY39" fmla="*/ 6896 h 10000"/>
              <a:gd name="connsiteX40" fmla="*/ 7645 w 10000"/>
              <a:gd name="connsiteY40" fmla="*/ 7392 h 10000"/>
              <a:gd name="connsiteX41" fmla="*/ 7603 w 10000"/>
              <a:gd name="connsiteY41" fmla="*/ 7233 h 10000"/>
              <a:gd name="connsiteX42" fmla="*/ 7635 w 10000"/>
              <a:gd name="connsiteY42" fmla="*/ 7552 h 10000"/>
              <a:gd name="connsiteX43" fmla="*/ 7533 w 10000"/>
              <a:gd name="connsiteY43" fmla="*/ 7552 h 10000"/>
              <a:gd name="connsiteX44" fmla="*/ 7453 w 10000"/>
              <a:gd name="connsiteY44" fmla="*/ 8256 h 10000"/>
              <a:gd name="connsiteX45" fmla="*/ 7330 w 10000"/>
              <a:gd name="connsiteY45" fmla="*/ 8464 h 10000"/>
              <a:gd name="connsiteX46" fmla="*/ 7368 w 10000"/>
              <a:gd name="connsiteY46" fmla="*/ 8720 h 10000"/>
              <a:gd name="connsiteX47" fmla="*/ 7341 w 10000"/>
              <a:gd name="connsiteY47" fmla="*/ 8880 h 10000"/>
              <a:gd name="connsiteX48" fmla="*/ 7261 w 10000"/>
              <a:gd name="connsiteY48" fmla="*/ 8768 h 10000"/>
              <a:gd name="connsiteX49" fmla="*/ 7192 w 10000"/>
              <a:gd name="connsiteY49" fmla="*/ 9345 h 10000"/>
              <a:gd name="connsiteX50" fmla="*/ 7160 w 10000"/>
              <a:gd name="connsiteY50" fmla="*/ 9345 h 10000"/>
              <a:gd name="connsiteX51" fmla="*/ 7149 w 10000"/>
              <a:gd name="connsiteY51" fmla="*/ 9088 h 10000"/>
              <a:gd name="connsiteX52" fmla="*/ 7122 w 10000"/>
              <a:gd name="connsiteY52" fmla="*/ 9264 h 10000"/>
              <a:gd name="connsiteX53" fmla="*/ 7090 w 10000"/>
              <a:gd name="connsiteY53" fmla="*/ 9504 h 10000"/>
              <a:gd name="connsiteX54" fmla="*/ 6887 w 10000"/>
              <a:gd name="connsiteY54" fmla="*/ 9504 h 10000"/>
              <a:gd name="connsiteX55" fmla="*/ 6845 w 10000"/>
              <a:gd name="connsiteY55" fmla="*/ 10000 h 10000"/>
              <a:gd name="connsiteX56" fmla="*/ 6818 w 10000"/>
              <a:gd name="connsiteY56" fmla="*/ 9584 h 10000"/>
              <a:gd name="connsiteX57" fmla="*/ 6620 w 10000"/>
              <a:gd name="connsiteY57" fmla="*/ 9792 h 10000"/>
              <a:gd name="connsiteX58" fmla="*/ 6385 w 10000"/>
              <a:gd name="connsiteY58" fmla="*/ 9088 h 10000"/>
              <a:gd name="connsiteX59" fmla="*/ 6385 w 10000"/>
              <a:gd name="connsiteY59" fmla="*/ 9216 h 10000"/>
              <a:gd name="connsiteX60" fmla="*/ 6428 w 10000"/>
              <a:gd name="connsiteY60" fmla="*/ 9345 h 10000"/>
              <a:gd name="connsiteX61" fmla="*/ 6273 w 10000"/>
              <a:gd name="connsiteY61" fmla="*/ 9552 h 10000"/>
              <a:gd name="connsiteX62" fmla="*/ 6316 w 10000"/>
              <a:gd name="connsiteY62" fmla="*/ 9633 h 10000"/>
              <a:gd name="connsiteX63" fmla="*/ 6193 w 10000"/>
              <a:gd name="connsiteY63" fmla="*/ 9792 h 10000"/>
              <a:gd name="connsiteX64" fmla="*/ 6097 w 10000"/>
              <a:gd name="connsiteY64" fmla="*/ 9376 h 10000"/>
              <a:gd name="connsiteX65" fmla="*/ 6054 w 10000"/>
              <a:gd name="connsiteY65" fmla="*/ 9376 h 10000"/>
              <a:gd name="connsiteX66" fmla="*/ 6054 w 10000"/>
              <a:gd name="connsiteY66" fmla="*/ 9680 h 10000"/>
              <a:gd name="connsiteX67" fmla="*/ 5919 w 10000"/>
              <a:gd name="connsiteY67" fmla="*/ 8803 h 10000"/>
              <a:gd name="connsiteX68" fmla="*/ 5879 w 10000"/>
              <a:gd name="connsiteY68" fmla="*/ 6977 h 10000"/>
              <a:gd name="connsiteX69" fmla="*/ 5753 w 10000"/>
              <a:gd name="connsiteY69" fmla="*/ 7138 h 10000"/>
              <a:gd name="connsiteX70" fmla="*/ 5700 w 10000"/>
              <a:gd name="connsiteY70" fmla="*/ 7177 h 10000"/>
              <a:gd name="connsiteX71" fmla="*/ 5559 w 10000"/>
              <a:gd name="connsiteY71" fmla="*/ 7199 h 10000"/>
              <a:gd name="connsiteX72" fmla="*/ 5441 w 10000"/>
              <a:gd name="connsiteY72" fmla="*/ 8644 h 10000"/>
              <a:gd name="connsiteX73" fmla="*/ 5335 w 10000"/>
              <a:gd name="connsiteY73" fmla="*/ 8356 h 10000"/>
              <a:gd name="connsiteX74" fmla="*/ 5289 w 10000"/>
              <a:gd name="connsiteY74" fmla="*/ 8156 h 10000"/>
              <a:gd name="connsiteX75" fmla="*/ 5182 w 10000"/>
              <a:gd name="connsiteY75" fmla="*/ 8563 h 10000"/>
              <a:gd name="connsiteX76" fmla="*/ 5108 w 10000"/>
              <a:gd name="connsiteY76" fmla="*/ 8156 h 10000"/>
              <a:gd name="connsiteX77" fmla="*/ 5076 w 10000"/>
              <a:gd name="connsiteY77" fmla="*/ 7989 h 10000"/>
              <a:gd name="connsiteX78" fmla="*/ 5000 w 10000"/>
              <a:gd name="connsiteY78" fmla="*/ 7976 h 10000"/>
              <a:gd name="connsiteX79" fmla="*/ 5083 w 10000"/>
              <a:gd name="connsiteY79" fmla="*/ 7976 h 10000"/>
              <a:gd name="connsiteX80" fmla="*/ 5083 w 10000"/>
              <a:gd name="connsiteY80" fmla="*/ 8294 h 10000"/>
              <a:gd name="connsiteX81" fmla="*/ 4958 w 10000"/>
              <a:gd name="connsiteY81" fmla="*/ 8051 h 10000"/>
              <a:gd name="connsiteX82" fmla="*/ 4870 w 10000"/>
              <a:gd name="connsiteY82" fmla="*/ 7742 h 10000"/>
              <a:gd name="connsiteX83" fmla="*/ 4917 w 10000"/>
              <a:gd name="connsiteY83" fmla="*/ 7976 h 10000"/>
              <a:gd name="connsiteX84" fmla="*/ 4597 w 10000"/>
              <a:gd name="connsiteY84" fmla="*/ 7949 h 10000"/>
              <a:gd name="connsiteX85" fmla="*/ 4677 w 10000"/>
              <a:gd name="connsiteY85" fmla="*/ 7758 h 10000"/>
              <a:gd name="connsiteX86" fmla="*/ 4592 w 10000"/>
              <a:gd name="connsiteY86" fmla="*/ 7717 h 10000"/>
              <a:gd name="connsiteX87" fmla="*/ 4497 w 10000"/>
              <a:gd name="connsiteY87" fmla="*/ 7741 h 10000"/>
              <a:gd name="connsiteX88" fmla="*/ 4359 w 10000"/>
              <a:gd name="connsiteY88" fmla="*/ 7908 h 10000"/>
              <a:gd name="connsiteX89" fmla="*/ 4337 w 10000"/>
              <a:gd name="connsiteY89" fmla="*/ 7764 h 10000"/>
              <a:gd name="connsiteX90" fmla="*/ 4345 w 10000"/>
              <a:gd name="connsiteY90" fmla="*/ 6926 h 10000"/>
              <a:gd name="connsiteX91" fmla="*/ 4122 w 10000"/>
              <a:gd name="connsiteY91" fmla="*/ 7657 h 10000"/>
              <a:gd name="connsiteX92" fmla="*/ 4058 w 10000"/>
              <a:gd name="connsiteY92" fmla="*/ 7178 h 10000"/>
              <a:gd name="connsiteX93" fmla="*/ 3954 w 10000"/>
              <a:gd name="connsiteY93" fmla="*/ 7091 h 10000"/>
              <a:gd name="connsiteX94" fmla="*/ 4044 w 10000"/>
              <a:gd name="connsiteY94" fmla="*/ 7625 h 10000"/>
              <a:gd name="connsiteX95" fmla="*/ 3833 w 10000"/>
              <a:gd name="connsiteY95" fmla="*/ 7018 h 10000"/>
              <a:gd name="connsiteX96" fmla="*/ 3719 w 10000"/>
              <a:gd name="connsiteY96" fmla="*/ 7098 h 10000"/>
              <a:gd name="connsiteX97" fmla="*/ 3750 w 10000"/>
              <a:gd name="connsiteY97" fmla="*/ 6381 h 10000"/>
              <a:gd name="connsiteX98" fmla="*/ 3631 w 10000"/>
              <a:gd name="connsiteY98" fmla="*/ 6481 h 10000"/>
              <a:gd name="connsiteX99" fmla="*/ 3615 w 10000"/>
              <a:gd name="connsiteY99" fmla="*/ 6481 h 10000"/>
              <a:gd name="connsiteX100" fmla="*/ 3465 w 10000"/>
              <a:gd name="connsiteY100" fmla="*/ 6512 h 10000"/>
              <a:gd name="connsiteX101" fmla="*/ 3406 w 10000"/>
              <a:gd name="connsiteY101" fmla="*/ 6016 h 10000"/>
              <a:gd name="connsiteX102" fmla="*/ 3198 w 10000"/>
              <a:gd name="connsiteY102" fmla="*/ 5936 h 10000"/>
              <a:gd name="connsiteX103" fmla="*/ 3091 w 10000"/>
              <a:gd name="connsiteY103" fmla="*/ 5984 h 10000"/>
              <a:gd name="connsiteX104" fmla="*/ 3006 w 10000"/>
              <a:gd name="connsiteY104" fmla="*/ 5649 h 10000"/>
              <a:gd name="connsiteX105" fmla="*/ 2990 w 10000"/>
              <a:gd name="connsiteY105" fmla="*/ 5649 h 10000"/>
              <a:gd name="connsiteX106" fmla="*/ 2936 w 10000"/>
              <a:gd name="connsiteY106" fmla="*/ 6096 h 10000"/>
              <a:gd name="connsiteX107" fmla="*/ 2910 w 10000"/>
              <a:gd name="connsiteY107" fmla="*/ 6064 h 10000"/>
              <a:gd name="connsiteX108" fmla="*/ 2851 w 10000"/>
              <a:gd name="connsiteY108" fmla="*/ 5312 h 10000"/>
              <a:gd name="connsiteX109" fmla="*/ 2840 w 10000"/>
              <a:gd name="connsiteY109" fmla="*/ 5312 h 10000"/>
              <a:gd name="connsiteX110" fmla="*/ 2840 w 10000"/>
              <a:gd name="connsiteY110" fmla="*/ 5520 h 10000"/>
              <a:gd name="connsiteX111" fmla="*/ 2798 w 10000"/>
              <a:gd name="connsiteY111" fmla="*/ 5392 h 10000"/>
              <a:gd name="connsiteX112" fmla="*/ 2814 w 10000"/>
              <a:gd name="connsiteY112" fmla="*/ 4896 h 10000"/>
              <a:gd name="connsiteX113" fmla="*/ 2563 w 10000"/>
              <a:gd name="connsiteY113" fmla="*/ 4768 h 10000"/>
              <a:gd name="connsiteX114" fmla="*/ 2440 w 10000"/>
              <a:gd name="connsiteY114" fmla="*/ 5025 h 10000"/>
              <a:gd name="connsiteX115" fmla="*/ 2023 w 10000"/>
              <a:gd name="connsiteY115" fmla="*/ 3649 h 10000"/>
              <a:gd name="connsiteX116" fmla="*/ 2034 w 10000"/>
              <a:gd name="connsiteY116" fmla="*/ 3856 h 10000"/>
              <a:gd name="connsiteX117" fmla="*/ 1815 w 10000"/>
              <a:gd name="connsiteY117" fmla="*/ 3745 h 10000"/>
              <a:gd name="connsiteX118" fmla="*/ 1815 w 10000"/>
              <a:gd name="connsiteY118" fmla="*/ 3615 h 10000"/>
              <a:gd name="connsiteX119" fmla="*/ 1842 w 10000"/>
              <a:gd name="connsiteY119" fmla="*/ 3232 h 10000"/>
              <a:gd name="connsiteX120" fmla="*/ 1773 w 10000"/>
              <a:gd name="connsiteY120" fmla="*/ 2992 h 10000"/>
              <a:gd name="connsiteX121" fmla="*/ 1580 w 10000"/>
              <a:gd name="connsiteY121" fmla="*/ 2783 h 10000"/>
              <a:gd name="connsiteX122" fmla="*/ 1468 w 10000"/>
              <a:gd name="connsiteY122" fmla="*/ 2944 h 10000"/>
              <a:gd name="connsiteX123" fmla="*/ 1468 w 10000"/>
              <a:gd name="connsiteY123" fmla="*/ 3568 h 10000"/>
              <a:gd name="connsiteX124" fmla="*/ 1442 w 10000"/>
              <a:gd name="connsiteY124" fmla="*/ 3615 h 10000"/>
              <a:gd name="connsiteX125" fmla="*/ 1383 w 10000"/>
              <a:gd name="connsiteY125" fmla="*/ 3615 h 10000"/>
              <a:gd name="connsiteX126" fmla="*/ 1233 w 10000"/>
              <a:gd name="connsiteY126" fmla="*/ 3152 h 10000"/>
              <a:gd name="connsiteX127" fmla="*/ 1095 w 10000"/>
              <a:gd name="connsiteY127" fmla="*/ 3952 h 10000"/>
              <a:gd name="connsiteX128" fmla="*/ 1041 w 10000"/>
              <a:gd name="connsiteY128" fmla="*/ 3904 h 10000"/>
              <a:gd name="connsiteX129" fmla="*/ 886 w 10000"/>
              <a:gd name="connsiteY129" fmla="*/ 2864 h 10000"/>
              <a:gd name="connsiteX130" fmla="*/ 721 w 10000"/>
              <a:gd name="connsiteY130" fmla="*/ 2576 h 10000"/>
              <a:gd name="connsiteX131" fmla="*/ 625 w 10000"/>
              <a:gd name="connsiteY131" fmla="*/ 2656 h 10000"/>
              <a:gd name="connsiteX132" fmla="*/ 651 w 10000"/>
              <a:gd name="connsiteY132" fmla="*/ 2288 h 10000"/>
              <a:gd name="connsiteX133" fmla="*/ 358 w 10000"/>
              <a:gd name="connsiteY133" fmla="*/ 2112 h 10000"/>
              <a:gd name="connsiteX134" fmla="*/ 416 w 10000"/>
              <a:gd name="connsiteY134" fmla="*/ 1904 h 10000"/>
              <a:gd name="connsiteX135" fmla="*/ 374 w 10000"/>
              <a:gd name="connsiteY135" fmla="*/ 1904 h 10000"/>
              <a:gd name="connsiteX136" fmla="*/ 251 w 10000"/>
              <a:gd name="connsiteY136" fmla="*/ 2112 h 10000"/>
              <a:gd name="connsiteX137" fmla="*/ 304 w 10000"/>
              <a:gd name="connsiteY137" fmla="*/ 1904 h 10000"/>
              <a:gd name="connsiteX138" fmla="*/ 320 w 10000"/>
              <a:gd name="connsiteY138" fmla="*/ 1824 h 10000"/>
              <a:gd name="connsiteX139" fmla="*/ 155 w 10000"/>
              <a:gd name="connsiteY139" fmla="*/ 2000 h 10000"/>
              <a:gd name="connsiteX140" fmla="*/ 155 w 10000"/>
              <a:gd name="connsiteY140" fmla="*/ 959 h 10000"/>
              <a:gd name="connsiteX141" fmla="*/ 43 w 10000"/>
              <a:gd name="connsiteY141" fmla="*/ 880 h 10000"/>
              <a:gd name="connsiteX142" fmla="*/ 0 w 10000"/>
              <a:gd name="connsiteY142" fmla="*/ 1088 h 10000"/>
              <a:gd name="connsiteX143" fmla="*/ 0 w 10000"/>
              <a:gd name="connsiteY143" fmla="*/ 0 h 10000"/>
              <a:gd name="connsiteX0" fmla="*/ 0 w 10000"/>
              <a:gd name="connsiteY0" fmla="*/ 0 h 10000"/>
              <a:gd name="connsiteX1" fmla="*/ 10000 w 10000"/>
              <a:gd name="connsiteY1" fmla="*/ 0 h 10000"/>
              <a:gd name="connsiteX2" fmla="*/ 10000 w 10000"/>
              <a:gd name="connsiteY2" fmla="*/ 5936 h 10000"/>
              <a:gd name="connsiteX3" fmla="*/ 9920 w 10000"/>
              <a:gd name="connsiteY3" fmla="*/ 5776 h 10000"/>
              <a:gd name="connsiteX4" fmla="*/ 9754 w 10000"/>
              <a:gd name="connsiteY4" fmla="*/ 6144 h 10000"/>
              <a:gd name="connsiteX5" fmla="*/ 9712 w 10000"/>
              <a:gd name="connsiteY5" fmla="*/ 7025 h 10000"/>
              <a:gd name="connsiteX6" fmla="*/ 9349 w 10000"/>
              <a:gd name="connsiteY6" fmla="*/ 7552 h 10000"/>
              <a:gd name="connsiteX7" fmla="*/ 9279 w 10000"/>
              <a:gd name="connsiteY7" fmla="*/ 7344 h 10000"/>
              <a:gd name="connsiteX8" fmla="*/ 9253 w 10000"/>
              <a:gd name="connsiteY8" fmla="*/ 7392 h 10000"/>
              <a:gd name="connsiteX9" fmla="*/ 9242 w 10000"/>
              <a:gd name="connsiteY9" fmla="*/ 7761 h 10000"/>
              <a:gd name="connsiteX10" fmla="*/ 9156 w 10000"/>
              <a:gd name="connsiteY10" fmla="*/ 7808 h 10000"/>
              <a:gd name="connsiteX11" fmla="*/ 9034 w 10000"/>
              <a:gd name="connsiteY11" fmla="*/ 7392 h 10000"/>
              <a:gd name="connsiteX12" fmla="*/ 9071 w 10000"/>
              <a:gd name="connsiteY12" fmla="*/ 7233 h 10000"/>
              <a:gd name="connsiteX13" fmla="*/ 9007 w 10000"/>
              <a:gd name="connsiteY13" fmla="*/ 6976 h 10000"/>
              <a:gd name="connsiteX14" fmla="*/ 8825 w 10000"/>
              <a:gd name="connsiteY14" fmla="*/ 7184 h 10000"/>
              <a:gd name="connsiteX15" fmla="*/ 8809 w 10000"/>
              <a:gd name="connsiteY15" fmla="*/ 7056 h 10000"/>
              <a:gd name="connsiteX16" fmla="*/ 8868 w 10000"/>
              <a:gd name="connsiteY16" fmla="*/ 6896 h 10000"/>
              <a:gd name="connsiteX17" fmla="*/ 8836 w 10000"/>
              <a:gd name="connsiteY17" fmla="*/ 6768 h 10000"/>
              <a:gd name="connsiteX18" fmla="*/ 8756 w 10000"/>
              <a:gd name="connsiteY18" fmla="*/ 6848 h 10000"/>
              <a:gd name="connsiteX19" fmla="*/ 8671 w 10000"/>
              <a:gd name="connsiteY19" fmla="*/ 6512 h 10000"/>
              <a:gd name="connsiteX20" fmla="*/ 8697 w 10000"/>
              <a:gd name="connsiteY20" fmla="*/ 6224 h 10000"/>
              <a:gd name="connsiteX21" fmla="*/ 8628 w 10000"/>
              <a:gd name="connsiteY21" fmla="*/ 6305 h 10000"/>
              <a:gd name="connsiteX22" fmla="*/ 8590 w 10000"/>
              <a:gd name="connsiteY22" fmla="*/ 7056 h 10000"/>
              <a:gd name="connsiteX23" fmla="*/ 8436 w 10000"/>
              <a:gd name="connsiteY23" fmla="*/ 6976 h 10000"/>
              <a:gd name="connsiteX24" fmla="*/ 8436 w 10000"/>
              <a:gd name="connsiteY24" fmla="*/ 6928 h 10000"/>
              <a:gd name="connsiteX25" fmla="*/ 8478 w 10000"/>
              <a:gd name="connsiteY25" fmla="*/ 6816 h 10000"/>
              <a:gd name="connsiteX26" fmla="*/ 8478 w 10000"/>
              <a:gd name="connsiteY26" fmla="*/ 6768 h 10000"/>
              <a:gd name="connsiteX27" fmla="*/ 8382 w 10000"/>
              <a:gd name="connsiteY27" fmla="*/ 6640 h 10000"/>
              <a:gd name="connsiteX28" fmla="*/ 8356 w 10000"/>
              <a:gd name="connsiteY28" fmla="*/ 6928 h 10000"/>
              <a:gd name="connsiteX29" fmla="*/ 8409 w 10000"/>
              <a:gd name="connsiteY29" fmla="*/ 7184 h 10000"/>
              <a:gd name="connsiteX30" fmla="*/ 8393 w 10000"/>
              <a:gd name="connsiteY30" fmla="*/ 7184 h 10000"/>
              <a:gd name="connsiteX31" fmla="*/ 8297 w 10000"/>
              <a:gd name="connsiteY31" fmla="*/ 6928 h 10000"/>
              <a:gd name="connsiteX32" fmla="*/ 8254 w 10000"/>
              <a:gd name="connsiteY32" fmla="*/ 6481 h 10000"/>
              <a:gd name="connsiteX33" fmla="*/ 8217 w 10000"/>
              <a:gd name="connsiteY33" fmla="*/ 6481 h 10000"/>
              <a:gd name="connsiteX34" fmla="*/ 8201 w 10000"/>
              <a:gd name="connsiteY34" fmla="*/ 6640 h 10000"/>
              <a:gd name="connsiteX35" fmla="*/ 8115 w 10000"/>
              <a:gd name="connsiteY35" fmla="*/ 6512 h 10000"/>
              <a:gd name="connsiteX36" fmla="*/ 8078 w 10000"/>
              <a:gd name="connsiteY36" fmla="*/ 6720 h 10000"/>
              <a:gd name="connsiteX37" fmla="*/ 8078 w 10000"/>
              <a:gd name="connsiteY37" fmla="*/ 6559 h 10000"/>
              <a:gd name="connsiteX38" fmla="*/ 7939 w 10000"/>
              <a:gd name="connsiteY38" fmla="*/ 6896 h 10000"/>
              <a:gd name="connsiteX39" fmla="*/ 7854 w 10000"/>
              <a:gd name="connsiteY39" fmla="*/ 6896 h 10000"/>
              <a:gd name="connsiteX40" fmla="*/ 7645 w 10000"/>
              <a:gd name="connsiteY40" fmla="*/ 7392 h 10000"/>
              <a:gd name="connsiteX41" fmla="*/ 7603 w 10000"/>
              <a:gd name="connsiteY41" fmla="*/ 7233 h 10000"/>
              <a:gd name="connsiteX42" fmla="*/ 7635 w 10000"/>
              <a:gd name="connsiteY42" fmla="*/ 7552 h 10000"/>
              <a:gd name="connsiteX43" fmla="*/ 7533 w 10000"/>
              <a:gd name="connsiteY43" fmla="*/ 7552 h 10000"/>
              <a:gd name="connsiteX44" fmla="*/ 7453 w 10000"/>
              <a:gd name="connsiteY44" fmla="*/ 8256 h 10000"/>
              <a:gd name="connsiteX45" fmla="*/ 7330 w 10000"/>
              <a:gd name="connsiteY45" fmla="*/ 8464 h 10000"/>
              <a:gd name="connsiteX46" fmla="*/ 7368 w 10000"/>
              <a:gd name="connsiteY46" fmla="*/ 8720 h 10000"/>
              <a:gd name="connsiteX47" fmla="*/ 7341 w 10000"/>
              <a:gd name="connsiteY47" fmla="*/ 8880 h 10000"/>
              <a:gd name="connsiteX48" fmla="*/ 7261 w 10000"/>
              <a:gd name="connsiteY48" fmla="*/ 8768 h 10000"/>
              <a:gd name="connsiteX49" fmla="*/ 7192 w 10000"/>
              <a:gd name="connsiteY49" fmla="*/ 9345 h 10000"/>
              <a:gd name="connsiteX50" fmla="*/ 7160 w 10000"/>
              <a:gd name="connsiteY50" fmla="*/ 9345 h 10000"/>
              <a:gd name="connsiteX51" fmla="*/ 7149 w 10000"/>
              <a:gd name="connsiteY51" fmla="*/ 9088 h 10000"/>
              <a:gd name="connsiteX52" fmla="*/ 7122 w 10000"/>
              <a:gd name="connsiteY52" fmla="*/ 9264 h 10000"/>
              <a:gd name="connsiteX53" fmla="*/ 7090 w 10000"/>
              <a:gd name="connsiteY53" fmla="*/ 9504 h 10000"/>
              <a:gd name="connsiteX54" fmla="*/ 6887 w 10000"/>
              <a:gd name="connsiteY54" fmla="*/ 9504 h 10000"/>
              <a:gd name="connsiteX55" fmla="*/ 6845 w 10000"/>
              <a:gd name="connsiteY55" fmla="*/ 10000 h 10000"/>
              <a:gd name="connsiteX56" fmla="*/ 6818 w 10000"/>
              <a:gd name="connsiteY56" fmla="*/ 9584 h 10000"/>
              <a:gd name="connsiteX57" fmla="*/ 6620 w 10000"/>
              <a:gd name="connsiteY57" fmla="*/ 9792 h 10000"/>
              <a:gd name="connsiteX58" fmla="*/ 6385 w 10000"/>
              <a:gd name="connsiteY58" fmla="*/ 9088 h 10000"/>
              <a:gd name="connsiteX59" fmla="*/ 6385 w 10000"/>
              <a:gd name="connsiteY59" fmla="*/ 9216 h 10000"/>
              <a:gd name="connsiteX60" fmla="*/ 6428 w 10000"/>
              <a:gd name="connsiteY60" fmla="*/ 9345 h 10000"/>
              <a:gd name="connsiteX61" fmla="*/ 6273 w 10000"/>
              <a:gd name="connsiteY61" fmla="*/ 9552 h 10000"/>
              <a:gd name="connsiteX62" fmla="*/ 6316 w 10000"/>
              <a:gd name="connsiteY62" fmla="*/ 9633 h 10000"/>
              <a:gd name="connsiteX63" fmla="*/ 6193 w 10000"/>
              <a:gd name="connsiteY63" fmla="*/ 9792 h 10000"/>
              <a:gd name="connsiteX64" fmla="*/ 6097 w 10000"/>
              <a:gd name="connsiteY64" fmla="*/ 9376 h 10000"/>
              <a:gd name="connsiteX65" fmla="*/ 6054 w 10000"/>
              <a:gd name="connsiteY65" fmla="*/ 9376 h 10000"/>
              <a:gd name="connsiteX66" fmla="*/ 6054 w 10000"/>
              <a:gd name="connsiteY66" fmla="*/ 9680 h 10000"/>
              <a:gd name="connsiteX67" fmla="*/ 5919 w 10000"/>
              <a:gd name="connsiteY67" fmla="*/ 8803 h 10000"/>
              <a:gd name="connsiteX68" fmla="*/ 5879 w 10000"/>
              <a:gd name="connsiteY68" fmla="*/ 6977 h 10000"/>
              <a:gd name="connsiteX69" fmla="*/ 5753 w 10000"/>
              <a:gd name="connsiteY69" fmla="*/ 7138 h 10000"/>
              <a:gd name="connsiteX70" fmla="*/ 5700 w 10000"/>
              <a:gd name="connsiteY70" fmla="*/ 7177 h 10000"/>
              <a:gd name="connsiteX71" fmla="*/ 5559 w 10000"/>
              <a:gd name="connsiteY71" fmla="*/ 7199 h 10000"/>
              <a:gd name="connsiteX72" fmla="*/ 5472 w 10000"/>
              <a:gd name="connsiteY72" fmla="*/ 7208 h 10000"/>
              <a:gd name="connsiteX73" fmla="*/ 5335 w 10000"/>
              <a:gd name="connsiteY73" fmla="*/ 8356 h 10000"/>
              <a:gd name="connsiteX74" fmla="*/ 5289 w 10000"/>
              <a:gd name="connsiteY74" fmla="*/ 8156 h 10000"/>
              <a:gd name="connsiteX75" fmla="*/ 5182 w 10000"/>
              <a:gd name="connsiteY75" fmla="*/ 8563 h 10000"/>
              <a:gd name="connsiteX76" fmla="*/ 5108 w 10000"/>
              <a:gd name="connsiteY76" fmla="*/ 8156 h 10000"/>
              <a:gd name="connsiteX77" fmla="*/ 5076 w 10000"/>
              <a:gd name="connsiteY77" fmla="*/ 7989 h 10000"/>
              <a:gd name="connsiteX78" fmla="*/ 5000 w 10000"/>
              <a:gd name="connsiteY78" fmla="*/ 7976 h 10000"/>
              <a:gd name="connsiteX79" fmla="*/ 5083 w 10000"/>
              <a:gd name="connsiteY79" fmla="*/ 7976 h 10000"/>
              <a:gd name="connsiteX80" fmla="*/ 5083 w 10000"/>
              <a:gd name="connsiteY80" fmla="*/ 8294 h 10000"/>
              <a:gd name="connsiteX81" fmla="*/ 4958 w 10000"/>
              <a:gd name="connsiteY81" fmla="*/ 8051 h 10000"/>
              <a:gd name="connsiteX82" fmla="*/ 4870 w 10000"/>
              <a:gd name="connsiteY82" fmla="*/ 7742 h 10000"/>
              <a:gd name="connsiteX83" fmla="*/ 4917 w 10000"/>
              <a:gd name="connsiteY83" fmla="*/ 7976 h 10000"/>
              <a:gd name="connsiteX84" fmla="*/ 4597 w 10000"/>
              <a:gd name="connsiteY84" fmla="*/ 7949 h 10000"/>
              <a:gd name="connsiteX85" fmla="*/ 4677 w 10000"/>
              <a:gd name="connsiteY85" fmla="*/ 7758 h 10000"/>
              <a:gd name="connsiteX86" fmla="*/ 4592 w 10000"/>
              <a:gd name="connsiteY86" fmla="*/ 7717 h 10000"/>
              <a:gd name="connsiteX87" fmla="*/ 4497 w 10000"/>
              <a:gd name="connsiteY87" fmla="*/ 7741 h 10000"/>
              <a:gd name="connsiteX88" fmla="*/ 4359 w 10000"/>
              <a:gd name="connsiteY88" fmla="*/ 7908 h 10000"/>
              <a:gd name="connsiteX89" fmla="*/ 4337 w 10000"/>
              <a:gd name="connsiteY89" fmla="*/ 7764 h 10000"/>
              <a:gd name="connsiteX90" fmla="*/ 4345 w 10000"/>
              <a:gd name="connsiteY90" fmla="*/ 6926 h 10000"/>
              <a:gd name="connsiteX91" fmla="*/ 4122 w 10000"/>
              <a:gd name="connsiteY91" fmla="*/ 7657 h 10000"/>
              <a:gd name="connsiteX92" fmla="*/ 4058 w 10000"/>
              <a:gd name="connsiteY92" fmla="*/ 7178 h 10000"/>
              <a:gd name="connsiteX93" fmla="*/ 3954 w 10000"/>
              <a:gd name="connsiteY93" fmla="*/ 7091 h 10000"/>
              <a:gd name="connsiteX94" fmla="*/ 4044 w 10000"/>
              <a:gd name="connsiteY94" fmla="*/ 7625 h 10000"/>
              <a:gd name="connsiteX95" fmla="*/ 3833 w 10000"/>
              <a:gd name="connsiteY95" fmla="*/ 7018 h 10000"/>
              <a:gd name="connsiteX96" fmla="*/ 3719 w 10000"/>
              <a:gd name="connsiteY96" fmla="*/ 7098 h 10000"/>
              <a:gd name="connsiteX97" fmla="*/ 3750 w 10000"/>
              <a:gd name="connsiteY97" fmla="*/ 6381 h 10000"/>
              <a:gd name="connsiteX98" fmla="*/ 3631 w 10000"/>
              <a:gd name="connsiteY98" fmla="*/ 6481 h 10000"/>
              <a:gd name="connsiteX99" fmla="*/ 3615 w 10000"/>
              <a:gd name="connsiteY99" fmla="*/ 6481 h 10000"/>
              <a:gd name="connsiteX100" fmla="*/ 3465 w 10000"/>
              <a:gd name="connsiteY100" fmla="*/ 6512 h 10000"/>
              <a:gd name="connsiteX101" fmla="*/ 3406 w 10000"/>
              <a:gd name="connsiteY101" fmla="*/ 6016 h 10000"/>
              <a:gd name="connsiteX102" fmla="*/ 3198 w 10000"/>
              <a:gd name="connsiteY102" fmla="*/ 5936 h 10000"/>
              <a:gd name="connsiteX103" fmla="*/ 3091 w 10000"/>
              <a:gd name="connsiteY103" fmla="*/ 5984 h 10000"/>
              <a:gd name="connsiteX104" fmla="*/ 3006 w 10000"/>
              <a:gd name="connsiteY104" fmla="*/ 5649 h 10000"/>
              <a:gd name="connsiteX105" fmla="*/ 2990 w 10000"/>
              <a:gd name="connsiteY105" fmla="*/ 5649 h 10000"/>
              <a:gd name="connsiteX106" fmla="*/ 2936 w 10000"/>
              <a:gd name="connsiteY106" fmla="*/ 6096 h 10000"/>
              <a:gd name="connsiteX107" fmla="*/ 2910 w 10000"/>
              <a:gd name="connsiteY107" fmla="*/ 6064 h 10000"/>
              <a:gd name="connsiteX108" fmla="*/ 2851 w 10000"/>
              <a:gd name="connsiteY108" fmla="*/ 5312 h 10000"/>
              <a:gd name="connsiteX109" fmla="*/ 2840 w 10000"/>
              <a:gd name="connsiteY109" fmla="*/ 5312 h 10000"/>
              <a:gd name="connsiteX110" fmla="*/ 2840 w 10000"/>
              <a:gd name="connsiteY110" fmla="*/ 5520 h 10000"/>
              <a:gd name="connsiteX111" fmla="*/ 2798 w 10000"/>
              <a:gd name="connsiteY111" fmla="*/ 5392 h 10000"/>
              <a:gd name="connsiteX112" fmla="*/ 2814 w 10000"/>
              <a:gd name="connsiteY112" fmla="*/ 4896 h 10000"/>
              <a:gd name="connsiteX113" fmla="*/ 2563 w 10000"/>
              <a:gd name="connsiteY113" fmla="*/ 4768 h 10000"/>
              <a:gd name="connsiteX114" fmla="*/ 2440 w 10000"/>
              <a:gd name="connsiteY114" fmla="*/ 5025 h 10000"/>
              <a:gd name="connsiteX115" fmla="*/ 2023 w 10000"/>
              <a:gd name="connsiteY115" fmla="*/ 3649 h 10000"/>
              <a:gd name="connsiteX116" fmla="*/ 2034 w 10000"/>
              <a:gd name="connsiteY116" fmla="*/ 3856 h 10000"/>
              <a:gd name="connsiteX117" fmla="*/ 1815 w 10000"/>
              <a:gd name="connsiteY117" fmla="*/ 3745 h 10000"/>
              <a:gd name="connsiteX118" fmla="*/ 1815 w 10000"/>
              <a:gd name="connsiteY118" fmla="*/ 3615 h 10000"/>
              <a:gd name="connsiteX119" fmla="*/ 1842 w 10000"/>
              <a:gd name="connsiteY119" fmla="*/ 3232 h 10000"/>
              <a:gd name="connsiteX120" fmla="*/ 1773 w 10000"/>
              <a:gd name="connsiteY120" fmla="*/ 2992 h 10000"/>
              <a:gd name="connsiteX121" fmla="*/ 1580 w 10000"/>
              <a:gd name="connsiteY121" fmla="*/ 2783 h 10000"/>
              <a:gd name="connsiteX122" fmla="*/ 1468 w 10000"/>
              <a:gd name="connsiteY122" fmla="*/ 2944 h 10000"/>
              <a:gd name="connsiteX123" fmla="*/ 1468 w 10000"/>
              <a:gd name="connsiteY123" fmla="*/ 3568 h 10000"/>
              <a:gd name="connsiteX124" fmla="*/ 1442 w 10000"/>
              <a:gd name="connsiteY124" fmla="*/ 3615 h 10000"/>
              <a:gd name="connsiteX125" fmla="*/ 1383 w 10000"/>
              <a:gd name="connsiteY125" fmla="*/ 3615 h 10000"/>
              <a:gd name="connsiteX126" fmla="*/ 1233 w 10000"/>
              <a:gd name="connsiteY126" fmla="*/ 3152 h 10000"/>
              <a:gd name="connsiteX127" fmla="*/ 1095 w 10000"/>
              <a:gd name="connsiteY127" fmla="*/ 3952 h 10000"/>
              <a:gd name="connsiteX128" fmla="*/ 1041 w 10000"/>
              <a:gd name="connsiteY128" fmla="*/ 3904 h 10000"/>
              <a:gd name="connsiteX129" fmla="*/ 886 w 10000"/>
              <a:gd name="connsiteY129" fmla="*/ 2864 h 10000"/>
              <a:gd name="connsiteX130" fmla="*/ 721 w 10000"/>
              <a:gd name="connsiteY130" fmla="*/ 2576 h 10000"/>
              <a:gd name="connsiteX131" fmla="*/ 625 w 10000"/>
              <a:gd name="connsiteY131" fmla="*/ 2656 h 10000"/>
              <a:gd name="connsiteX132" fmla="*/ 651 w 10000"/>
              <a:gd name="connsiteY132" fmla="*/ 2288 h 10000"/>
              <a:gd name="connsiteX133" fmla="*/ 358 w 10000"/>
              <a:gd name="connsiteY133" fmla="*/ 2112 h 10000"/>
              <a:gd name="connsiteX134" fmla="*/ 416 w 10000"/>
              <a:gd name="connsiteY134" fmla="*/ 1904 h 10000"/>
              <a:gd name="connsiteX135" fmla="*/ 374 w 10000"/>
              <a:gd name="connsiteY135" fmla="*/ 1904 h 10000"/>
              <a:gd name="connsiteX136" fmla="*/ 251 w 10000"/>
              <a:gd name="connsiteY136" fmla="*/ 2112 h 10000"/>
              <a:gd name="connsiteX137" fmla="*/ 304 w 10000"/>
              <a:gd name="connsiteY137" fmla="*/ 1904 h 10000"/>
              <a:gd name="connsiteX138" fmla="*/ 320 w 10000"/>
              <a:gd name="connsiteY138" fmla="*/ 1824 h 10000"/>
              <a:gd name="connsiteX139" fmla="*/ 155 w 10000"/>
              <a:gd name="connsiteY139" fmla="*/ 2000 h 10000"/>
              <a:gd name="connsiteX140" fmla="*/ 155 w 10000"/>
              <a:gd name="connsiteY140" fmla="*/ 959 h 10000"/>
              <a:gd name="connsiteX141" fmla="*/ 43 w 10000"/>
              <a:gd name="connsiteY141" fmla="*/ 880 h 10000"/>
              <a:gd name="connsiteX142" fmla="*/ 0 w 10000"/>
              <a:gd name="connsiteY142" fmla="*/ 1088 h 10000"/>
              <a:gd name="connsiteX143" fmla="*/ 0 w 10000"/>
              <a:gd name="connsiteY143" fmla="*/ 0 h 10000"/>
              <a:gd name="connsiteX0" fmla="*/ 0 w 10000"/>
              <a:gd name="connsiteY0" fmla="*/ 0 h 10000"/>
              <a:gd name="connsiteX1" fmla="*/ 10000 w 10000"/>
              <a:gd name="connsiteY1" fmla="*/ 0 h 10000"/>
              <a:gd name="connsiteX2" fmla="*/ 10000 w 10000"/>
              <a:gd name="connsiteY2" fmla="*/ 5936 h 10000"/>
              <a:gd name="connsiteX3" fmla="*/ 9920 w 10000"/>
              <a:gd name="connsiteY3" fmla="*/ 5776 h 10000"/>
              <a:gd name="connsiteX4" fmla="*/ 9754 w 10000"/>
              <a:gd name="connsiteY4" fmla="*/ 6144 h 10000"/>
              <a:gd name="connsiteX5" fmla="*/ 9712 w 10000"/>
              <a:gd name="connsiteY5" fmla="*/ 7025 h 10000"/>
              <a:gd name="connsiteX6" fmla="*/ 9349 w 10000"/>
              <a:gd name="connsiteY6" fmla="*/ 7552 h 10000"/>
              <a:gd name="connsiteX7" fmla="*/ 9279 w 10000"/>
              <a:gd name="connsiteY7" fmla="*/ 7344 h 10000"/>
              <a:gd name="connsiteX8" fmla="*/ 9253 w 10000"/>
              <a:gd name="connsiteY8" fmla="*/ 7392 h 10000"/>
              <a:gd name="connsiteX9" fmla="*/ 9242 w 10000"/>
              <a:gd name="connsiteY9" fmla="*/ 7761 h 10000"/>
              <a:gd name="connsiteX10" fmla="*/ 9156 w 10000"/>
              <a:gd name="connsiteY10" fmla="*/ 7808 h 10000"/>
              <a:gd name="connsiteX11" fmla="*/ 9034 w 10000"/>
              <a:gd name="connsiteY11" fmla="*/ 7392 h 10000"/>
              <a:gd name="connsiteX12" fmla="*/ 9071 w 10000"/>
              <a:gd name="connsiteY12" fmla="*/ 7233 h 10000"/>
              <a:gd name="connsiteX13" fmla="*/ 9007 w 10000"/>
              <a:gd name="connsiteY13" fmla="*/ 6976 h 10000"/>
              <a:gd name="connsiteX14" fmla="*/ 8825 w 10000"/>
              <a:gd name="connsiteY14" fmla="*/ 7184 h 10000"/>
              <a:gd name="connsiteX15" fmla="*/ 8809 w 10000"/>
              <a:gd name="connsiteY15" fmla="*/ 7056 h 10000"/>
              <a:gd name="connsiteX16" fmla="*/ 8868 w 10000"/>
              <a:gd name="connsiteY16" fmla="*/ 6896 h 10000"/>
              <a:gd name="connsiteX17" fmla="*/ 8836 w 10000"/>
              <a:gd name="connsiteY17" fmla="*/ 6768 h 10000"/>
              <a:gd name="connsiteX18" fmla="*/ 8756 w 10000"/>
              <a:gd name="connsiteY18" fmla="*/ 6848 h 10000"/>
              <a:gd name="connsiteX19" fmla="*/ 8671 w 10000"/>
              <a:gd name="connsiteY19" fmla="*/ 6512 h 10000"/>
              <a:gd name="connsiteX20" fmla="*/ 8697 w 10000"/>
              <a:gd name="connsiteY20" fmla="*/ 6224 h 10000"/>
              <a:gd name="connsiteX21" fmla="*/ 8628 w 10000"/>
              <a:gd name="connsiteY21" fmla="*/ 6305 h 10000"/>
              <a:gd name="connsiteX22" fmla="*/ 8590 w 10000"/>
              <a:gd name="connsiteY22" fmla="*/ 7056 h 10000"/>
              <a:gd name="connsiteX23" fmla="*/ 8436 w 10000"/>
              <a:gd name="connsiteY23" fmla="*/ 6976 h 10000"/>
              <a:gd name="connsiteX24" fmla="*/ 8436 w 10000"/>
              <a:gd name="connsiteY24" fmla="*/ 6928 h 10000"/>
              <a:gd name="connsiteX25" fmla="*/ 8478 w 10000"/>
              <a:gd name="connsiteY25" fmla="*/ 6816 h 10000"/>
              <a:gd name="connsiteX26" fmla="*/ 8478 w 10000"/>
              <a:gd name="connsiteY26" fmla="*/ 6768 h 10000"/>
              <a:gd name="connsiteX27" fmla="*/ 8382 w 10000"/>
              <a:gd name="connsiteY27" fmla="*/ 6640 h 10000"/>
              <a:gd name="connsiteX28" fmla="*/ 8356 w 10000"/>
              <a:gd name="connsiteY28" fmla="*/ 6928 h 10000"/>
              <a:gd name="connsiteX29" fmla="*/ 8409 w 10000"/>
              <a:gd name="connsiteY29" fmla="*/ 7184 h 10000"/>
              <a:gd name="connsiteX30" fmla="*/ 8393 w 10000"/>
              <a:gd name="connsiteY30" fmla="*/ 7184 h 10000"/>
              <a:gd name="connsiteX31" fmla="*/ 8297 w 10000"/>
              <a:gd name="connsiteY31" fmla="*/ 6928 h 10000"/>
              <a:gd name="connsiteX32" fmla="*/ 8254 w 10000"/>
              <a:gd name="connsiteY32" fmla="*/ 6481 h 10000"/>
              <a:gd name="connsiteX33" fmla="*/ 8217 w 10000"/>
              <a:gd name="connsiteY33" fmla="*/ 6481 h 10000"/>
              <a:gd name="connsiteX34" fmla="*/ 8201 w 10000"/>
              <a:gd name="connsiteY34" fmla="*/ 6640 h 10000"/>
              <a:gd name="connsiteX35" fmla="*/ 8115 w 10000"/>
              <a:gd name="connsiteY35" fmla="*/ 6512 h 10000"/>
              <a:gd name="connsiteX36" fmla="*/ 8078 w 10000"/>
              <a:gd name="connsiteY36" fmla="*/ 6720 h 10000"/>
              <a:gd name="connsiteX37" fmla="*/ 8078 w 10000"/>
              <a:gd name="connsiteY37" fmla="*/ 6559 h 10000"/>
              <a:gd name="connsiteX38" fmla="*/ 7939 w 10000"/>
              <a:gd name="connsiteY38" fmla="*/ 6896 h 10000"/>
              <a:gd name="connsiteX39" fmla="*/ 7854 w 10000"/>
              <a:gd name="connsiteY39" fmla="*/ 6896 h 10000"/>
              <a:gd name="connsiteX40" fmla="*/ 7645 w 10000"/>
              <a:gd name="connsiteY40" fmla="*/ 7392 h 10000"/>
              <a:gd name="connsiteX41" fmla="*/ 7603 w 10000"/>
              <a:gd name="connsiteY41" fmla="*/ 7233 h 10000"/>
              <a:gd name="connsiteX42" fmla="*/ 7635 w 10000"/>
              <a:gd name="connsiteY42" fmla="*/ 7552 h 10000"/>
              <a:gd name="connsiteX43" fmla="*/ 7533 w 10000"/>
              <a:gd name="connsiteY43" fmla="*/ 7552 h 10000"/>
              <a:gd name="connsiteX44" fmla="*/ 7453 w 10000"/>
              <a:gd name="connsiteY44" fmla="*/ 8256 h 10000"/>
              <a:gd name="connsiteX45" fmla="*/ 7330 w 10000"/>
              <a:gd name="connsiteY45" fmla="*/ 8464 h 10000"/>
              <a:gd name="connsiteX46" fmla="*/ 7368 w 10000"/>
              <a:gd name="connsiteY46" fmla="*/ 8720 h 10000"/>
              <a:gd name="connsiteX47" fmla="*/ 7341 w 10000"/>
              <a:gd name="connsiteY47" fmla="*/ 8880 h 10000"/>
              <a:gd name="connsiteX48" fmla="*/ 7261 w 10000"/>
              <a:gd name="connsiteY48" fmla="*/ 8768 h 10000"/>
              <a:gd name="connsiteX49" fmla="*/ 7192 w 10000"/>
              <a:gd name="connsiteY49" fmla="*/ 9345 h 10000"/>
              <a:gd name="connsiteX50" fmla="*/ 7160 w 10000"/>
              <a:gd name="connsiteY50" fmla="*/ 9345 h 10000"/>
              <a:gd name="connsiteX51" fmla="*/ 7149 w 10000"/>
              <a:gd name="connsiteY51" fmla="*/ 9088 h 10000"/>
              <a:gd name="connsiteX52" fmla="*/ 7122 w 10000"/>
              <a:gd name="connsiteY52" fmla="*/ 9264 h 10000"/>
              <a:gd name="connsiteX53" fmla="*/ 7090 w 10000"/>
              <a:gd name="connsiteY53" fmla="*/ 9504 h 10000"/>
              <a:gd name="connsiteX54" fmla="*/ 6887 w 10000"/>
              <a:gd name="connsiteY54" fmla="*/ 9504 h 10000"/>
              <a:gd name="connsiteX55" fmla="*/ 6845 w 10000"/>
              <a:gd name="connsiteY55" fmla="*/ 10000 h 10000"/>
              <a:gd name="connsiteX56" fmla="*/ 6818 w 10000"/>
              <a:gd name="connsiteY56" fmla="*/ 9584 h 10000"/>
              <a:gd name="connsiteX57" fmla="*/ 6620 w 10000"/>
              <a:gd name="connsiteY57" fmla="*/ 9792 h 10000"/>
              <a:gd name="connsiteX58" fmla="*/ 6385 w 10000"/>
              <a:gd name="connsiteY58" fmla="*/ 9088 h 10000"/>
              <a:gd name="connsiteX59" fmla="*/ 6385 w 10000"/>
              <a:gd name="connsiteY59" fmla="*/ 9216 h 10000"/>
              <a:gd name="connsiteX60" fmla="*/ 6428 w 10000"/>
              <a:gd name="connsiteY60" fmla="*/ 9345 h 10000"/>
              <a:gd name="connsiteX61" fmla="*/ 6273 w 10000"/>
              <a:gd name="connsiteY61" fmla="*/ 9552 h 10000"/>
              <a:gd name="connsiteX62" fmla="*/ 6316 w 10000"/>
              <a:gd name="connsiteY62" fmla="*/ 9633 h 10000"/>
              <a:gd name="connsiteX63" fmla="*/ 6193 w 10000"/>
              <a:gd name="connsiteY63" fmla="*/ 9792 h 10000"/>
              <a:gd name="connsiteX64" fmla="*/ 6097 w 10000"/>
              <a:gd name="connsiteY64" fmla="*/ 9376 h 10000"/>
              <a:gd name="connsiteX65" fmla="*/ 6054 w 10000"/>
              <a:gd name="connsiteY65" fmla="*/ 9376 h 10000"/>
              <a:gd name="connsiteX66" fmla="*/ 6054 w 10000"/>
              <a:gd name="connsiteY66" fmla="*/ 9680 h 10000"/>
              <a:gd name="connsiteX67" fmla="*/ 5919 w 10000"/>
              <a:gd name="connsiteY67" fmla="*/ 8803 h 10000"/>
              <a:gd name="connsiteX68" fmla="*/ 5879 w 10000"/>
              <a:gd name="connsiteY68" fmla="*/ 6977 h 10000"/>
              <a:gd name="connsiteX69" fmla="*/ 5753 w 10000"/>
              <a:gd name="connsiteY69" fmla="*/ 7138 h 10000"/>
              <a:gd name="connsiteX70" fmla="*/ 5700 w 10000"/>
              <a:gd name="connsiteY70" fmla="*/ 7177 h 10000"/>
              <a:gd name="connsiteX71" fmla="*/ 5559 w 10000"/>
              <a:gd name="connsiteY71" fmla="*/ 7199 h 10000"/>
              <a:gd name="connsiteX72" fmla="*/ 5472 w 10000"/>
              <a:gd name="connsiteY72" fmla="*/ 7208 h 10000"/>
              <a:gd name="connsiteX73" fmla="*/ 5335 w 10000"/>
              <a:gd name="connsiteY73" fmla="*/ 8356 h 10000"/>
              <a:gd name="connsiteX74" fmla="*/ 5268 w 10000"/>
              <a:gd name="connsiteY74" fmla="*/ 7398 h 10000"/>
              <a:gd name="connsiteX75" fmla="*/ 5182 w 10000"/>
              <a:gd name="connsiteY75" fmla="*/ 8563 h 10000"/>
              <a:gd name="connsiteX76" fmla="*/ 5108 w 10000"/>
              <a:gd name="connsiteY76" fmla="*/ 8156 h 10000"/>
              <a:gd name="connsiteX77" fmla="*/ 5076 w 10000"/>
              <a:gd name="connsiteY77" fmla="*/ 7989 h 10000"/>
              <a:gd name="connsiteX78" fmla="*/ 5000 w 10000"/>
              <a:gd name="connsiteY78" fmla="*/ 7976 h 10000"/>
              <a:gd name="connsiteX79" fmla="*/ 5083 w 10000"/>
              <a:gd name="connsiteY79" fmla="*/ 7976 h 10000"/>
              <a:gd name="connsiteX80" fmla="*/ 5083 w 10000"/>
              <a:gd name="connsiteY80" fmla="*/ 8294 h 10000"/>
              <a:gd name="connsiteX81" fmla="*/ 4958 w 10000"/>
              <a:gd name="connsiteY81" fmla="*/ 8051 h 10000"/>
              <a:gd name="connsiteX82" fmla="*/ 4870 w 10000"/>
              <a:gd name="connsiteY82" fmla="*/ 7742 h 10000"/>
              <a:gd name="connsiteX83" fmla="*/ 4917 w 10000"/>
              <a:gd name="connsiteY83" fmla="*/ 7976 h 10000"/>
              <a:gd name="connsiteX84" fmla="*/ 4597 w 10000"/>
              <a:gd name="connsiteY84" fmla="*/ 7949 h 10000"/>
              <a:gd name="connsiteX85" fmla="*/ 4677 w 10000"/>
              <a:gd name="connsiteY85" fmla="*/ 7758 h 10000"/>
              <a:gd name="connsiteX86" fmla="*/ 4592 w 10000"/>
              <a:gd name="connsiteY86" fmla="*/ 7717 h 10000"/>
              <a:gd name="connsiteX87" fmla="*/ 4497 w 10000"/>
              <a:gd name="connsiteY87" fmla="*/ 7741 h 10000"/>
              <a:gd name="connsiteX88" fmla="*/ 4359 w 10000"/>
              <a:gd name="connsiteY88" fmla="*/ 7908 h 10000"/>
              <a:gd name="connsiteX89" fmla="*/ 4337 w 10000"/>
              <a:gd name="connsiteY89" fmla="*/ 7764 h 10000"/>
              <a:gd name="connsiteX90" fmla="*/ 4345 w 10000"/>
              <a:gd name="connsiteY90" fmla="*/ 6926 h 10000"/>
              <a:gd name="connsiteX91" fmla="*/ 4122 w 10000"/>
              <a:gd name="connsiteY91" fmla="*/ 7657 h 10000"/>
              <a:gd name="connsiteX92" fmla="*/ 4058 w 10000"/>
              <a:gd name="connsiteY92" fmla="*/ 7178 h 10000"/>
              <a:gd name="connsiteX93" fmla="*/ 3954 w 10000"/>
              <a:gd name="connsiteY93" fmla="*/ 7091 h 10000"/>
              <a:gd name="connsiteX94" fmla="*/ 4044 w 10000"/>
              <a:gd name="connsiteY94" fmla="*/ 7625 h 10000"/>
              <a:gd name="connsiteX95" fmla="*/ 3833 w 10000"/>
              <a:gd name="connsiteY95" fmla="*/ 7018 h 10000"/>
              <a:gd name="connsiteX96" fmla="*/ 3719 w 10000"/>
              <a:gd name="connsiteY96" fmla="*/ 7098 h 10000"/>
              <a:gd name="connsiteX97" fmla="*/ 3750 w 10000"/>
              <a:gd name="connsiteY97" fmla="*/ 6381 h 10000"/>
              <a:gd name="connsiteX98" fmla="*/ 3631 w 10000"/>
              <a:gd name="connsiteY98" fmla="*/ 6481 h 10000"/>
              <a:gd name="connsiteX99" fmla="*/ 3615 w 10000"/>
              <a:gd name="connsiteY99" fmla="*/ 6481 h 10000"/>
              <a:gd name="connsiteX100" fmla="*/ 3465 w 10000"/>
              <a:gd name="connsiteY100" fmla="*/ 6512 h 10000"/>
              <a:gd name="connsiteX101" fmla="*/ 3406 w 10000"/>
              <a:gd name="connsiteY101" fmla="*/ 6016 h 10000"/>
              <a:gd name="connsiteX102" fmla="*/ 3198 w 10000"/>
              <a:gd name="connsiteY102" fmla="*/ 5936 h 10000"/>
              <a:gd name="connsiteX103" fmla="*/ 3091 w 10000"/>
              <a:gd name="connsiteY103" fmla="*/ 5984 h 10000"/>
              <a:gd name="connsiteX104" fmla="*/ 3006 w 10000"/>
              <a:gd name="connsiteY104" fmla="*/ 5649 h 10000"/>
              <a:gd name="connsiteX105" fmla="*/ 2990 w 10000"/>
              <a:gd name="connsiteY105" fmla="*/ 5649 h 10000"/>
              <a:gd name="connsiteX106" fmla="*/ 2936 w 10000"/>
              <a:gd name="connsiteY106" fmla="*/ 6096 h 10000"/>
              <a:gd name="connsiteX107" fmla="*/ 2910 w 10000"/>
              <a:gd name="connsiteY107" fmla="*/ 6064 h 10000"/>
              <a:gd name="connsiteX108" fmla="*/ 2851 w 10000"/>
              <a:gd name="connsiteY108" fmla="*/ 5312 h 10000"/>
              <a:gd name="connsiteX109" fmla="*/ 2840 w 10000"/>
              <a:gd name="connsiteY109" fmla="*/ 5312 h 10000"/>
              <a:gd name="connsiteX110" fmla="*/ 2840 w 10000"/>
              <a:gd name="connsiteY110" fmla="*/ 5520 h 10000"/>
              <a:gd name="connsiteX111" fmla="*/ 2798 w 10000"/>
              <a:gd name="connsiteY111" fmla="*/ 5392 h 10000"/>
              <a:gd name="connsiteX112" fmla="*/ 2814 w 10000"/>
              <a:gd name="connsiteY112" fmla="*/ 4896 h 10000"/>
              <a:gd name="connsiteX113" fmla="*/ 2563 w 10000"/>
              <a:gd name="connsiteY113" fmla="*/ 4768 h 10000"/>
              <a:gd name="connsiteX114" fmla="*/ 2440 w 10000"/>
              <a:gd name="connsiteY114" fmla="*/ 5025 h 10000"/>
              <a:gd name="connsiteX115" fmla="*/ 2023 w 10000"/>
              <a:gd name="connsiteY115" fmla="*/ 3649 h 10000"/>
              <a:gd name="connsiteX116" fmla="*/ 2034 w 10000"/>
              <a:gd name="connsiteY116" fmla="*/ 3856 h 10000"/>
              <a:gd name="connsiteX117" fmla="*/ 1815 w 10000"/>
              <a:gd name="connsiteY117" fmla="*/ 3745 h 10000"/>
              <a:gd name="connsiteX118" fmla="*/ 1815 w 10000"/>
              <a:gd name="connsiteY118" fmla="*/ 3615 h 10000"/>
              <a:gd name="connsiteX119" fmla="*/ 1842 w 10000"/>
              <a:gd name="connsiteY119" fmla="*/ 3232 h 10000"/>
              <a:gd name="connsiteX120" fmla="*/ 1773 w 10000"/>
              <a:gd name="connsiteY120" fmla="*/ 2992 h 10000"/>
              <a:gd name="connsiteX121" fmla="*/ 1580 w 10000"/>
              <a:gd name="connsiteY121" fmla="*/ 2783 h 10000"/>
              <a:gd name="connsiteX122" fmla="*/ 1468 w 10000"/>
              <a:gd name="connsiteY122" fmla="*/ 2944 h 10000"/>
              <a:gd name="connsiteX123" fmla="*/ 1468 w 10000"/>
              <a:gd name="connsiteY123" fmla="*/ 3568 h 10000"/>
              <a:gd name="connsiteX124" fmla="*/ 1442 w 10000"/>
              <a:gd name="connsiteY124" fmla="*/ 3615 h 10000"/>
              <a:gd name="connsiteX125" fmla="*/ 1383 w 10000"/>
              <a:gd name="connsiteY125" fmla="*/ 3615 h 10000"/>
              <a:gd name="connsiteX126" fmla="*/ 1233 w 10000"/>
              <a:gd name="connsiteY126" fmla="*/ 3152 h 10000"/>
              <a:gd name="connsiteX127" fmla="*/ 1095 w 10000"/>
              <a:gd name="connsiteY127" fmla="*/ 3952 h 10000"/>
              <a:gd name="connsiteX128" fmla="*/ 1041 w 10000"/>
              <a:gd name="connsiteY128" fmla="*/ 3904 h 10000"/>
              <a:gd name="connsiteX129" fmla="*/ 886 w 10000"/>
              <a:gd name="connsiteY129" fmla="*/ 2864 h 10000"/>
              <a:gd name="connsiteX130" fmla="*/ 721 w 10000"/>
              <a:gd name="connsiteY130" fmla="*/ 2576 h 10000"/>
              <a:gd name="connsiteX131" fmla="*/ 625 w 10000"/>
              <a:gd name="connsiteY131" fmla="*/ 2656 h 10000"/>
              <a:gd name="connsiteX132" fmla="*/ 651 w 10000"/>
              <a:gd name="connsiteY132" fmla="*/ 2288 h 10000"/>
              <a:gd name="connsiteX133" fmla="*/ 358 w 10000"/>
              <a:gd name="connsiteY133" fmla="*/ 2112 h 10000"/>
              <a:gd name="connsiteX134" fmla="*/ 416 w 10000"/>
              <a:gd name="connsiteY134" fmla="*/ 1904 h 10000"/>
              <a:gd name="connsiteX135" fmla="*/ 374 w 10000"/>
              <a:gd name="connsiteY135" fmla="*/ 1904 h 10000"/>
              <a:gd name="connsiteX136" fmla="*/ 251 w 10000"/>
              <a:gd name="connsiteY136" fmla="*/ 2112 h 10000"/>
              <a:gd name="connsiteX137" fmla="*/ 304 w 10000"/>
              <a:gd name="connsiteY137" fmla="*/ 1904 h 10000"/>
              <a:gd name="connsiteX138" fmla="*/ 320 w 10000"/>
              <a:gd name="connsiteY138" fmla="*/ 1824 h 10000"/>
              <a:gd name="connsiteX139" fmla="*/ 155 w 10000"/>
              <a:gd name="connsiteY139" fmla="*/ 2000 h 10000"/>
              <a:gd name="connsiteX140" fmla="*/ 155 w 10000"/>
              <a:gd name="connsiteY140" fmla="*/ 959 h 10000"/>
              <a:gd name="connsiteX141" fmla="*/ 43 w 10000"/>
              <a:gd name="connsiteY141" fmla="*/ 880 h 10000"/>
              <a:gd name="connsiteX142" fmla="*/ 0 w 10000"/>
              <a:gd name="connsiteY142" fmla="*/ 1088 h 10000"/>
              <a:gd name="connsiteX143" fmla="*/ 0 w 10000"/>
              <a:gd name="connsiteY143" fmla="*/ 0 h 10000"/>
              <a:gd name="connsiteX0" fmla="*/ 0 w 10000"/>
              <a:gd name="connsiteY0" fmla="*/ 0 h 10000"/>
              <a:gd name="connsiteX1" fmla="*/ 10000 w 10000"/>
              <a:gd name="connsiteY1" fmla="*/ 0 h 10000"/>
              <a:gd name="connsiteX2" fmla="*/ 10000 w 10000"/>
              <a:gd name="connsiteY2" fmla="*/ 5936 h 10000"/>
              <a:gd name="connsiteX3" fmla="*/ 9920 w 10000"/>
              <a:gd name="connsiteY3" fmla="*/ 5776 h 10000"/>
              <a:gd name="connsiteX4" fmla="*/ 9754 w 10000"/>
              <a:gd name="connsiteY4" fmla="*/ 6144 h 10000"/>
              <a:gd name="connsiteX5" fmla="*/ 9712 w 10000"/>
              <a:gd name="connsiteY5" fmla="*/ 7025 h 10000"/>
              <a:gd name="connsiteX6" fmla="*/ 9349 w 10000"/>
              <a:gd name="connsiteY6" fmla="*/ 7552 h 10000"/>
              <a:gd name="connsiteX7" fmla="*/ 9279 w 10000"/>
              <a:gd name="connsiteY7" fmla="*/ 7344 h 10000"/>
              <a:gd name="connsiteX8" fmla="*/ 9253 w 10000"/>
              <a:gd name="connsiteY8" fmla="*/ 7392 h 10000"/>
              <a:gd name="connsiteX9" fmla="*/ 9242 w 10000"/>
              <a:gd name="connsiteY9" fmla="*/ 7761 h 10000"/>
              <a:gd name="connsiteX10" fmla="*/ 9156 w 10000"/>
              <a:gd name="connsiteY10" fmla="*/ 7808 h 10000"/>
              <a:gd name="connsiteX11" fmla="*/ 9034 w 10000"/>
              <a:gd name="connsiteY11" fmla="*/ 7392 h 10000"/>
              <a:gd name="connsiteX12" fmla="*/ 9071 w 10000"/>
              <a:gd name="connsiteY12" fmla="*/ 7233 h 10000"/>
              <a:gd name="connsiteX13" fmla="*/ 9007 w 10000"/>
              <a:gd name="connsiteY13" fmla="*/ 6976 h 10000"/>
              <a:gd name="connsiteX14" fmla="*/ 8825 w 10000"/>
              <a:gd name="connsiteY14" fmla="*/ 7184 h 10000"/>
              <a:gd name="connsiteX15" fmla="*/ 8809 w 10000"/>
              <a:gd name="connsiteY15" fmla="*/ 7056 h 10000"/>
              <a:gd name="connsiteX16" fmla="*/ 8868 w 10000"/>
              <a:gd name="connsiteY16" fmla="*/ 6896 h 10000"/>
              <a:gd name="connsiteX17" fmla="*/ 8836 w 10000"/>
              <a:gd name="connsiteY17" fmla="*/ 6768 h 10000"/>
              <a:gd name="connsiteX18" fmla="*/ 8756 w 10000"/>
              <a:gd name="connsiteY18" fmla="*/ 6848 h 10000"/>
              <a:gd name="connsiteX19" fmla="*/ 8671 w 10000"/>
              <a:gd name="connsiteY19" fmla="*/ 6512 h 10000"/>
              <a:gd name="connsiteX20" fmla="*/ 8697 w 10000"/>
              <a:gd name="connsiteY20" fmla="*/ 6224 h 10000"/>
              <a:gd name="connsiteX21" fmla="*/ 8628 w 10000"/>
              <a:gd name="connsiteY21" fmla="*/ 6305 h 10000"/>
              <a:gd name="connsiteX22" fmla="*/ 8590 w 10000"/>
              <a:gd name="connsiteY22" fmla="*/ 7056 h 10000"/>
              <a:gd name="connsiteX23" fmla="*/ 8436 w 10000"/>
              <a:gd name="connsiteY23" fmla="*/ 6976 h 10000"/>
              <a:gd name="connsiteX24" fmla="*/ 8436 w 10000"/>
              <a:gd name="connsiteY24" fmla="*/ 6928 h 10000"/>
              <a:gd name="connsiteX25" fmla="*/ 8478 w 10000"/>
              <a:gd name="connsiteY25" fmla="*/ 6816 h 10000"/>
              <a:gd name="connsiteX26" fmla="*/ 8478 w 10000"/>
              <a:gd name="connsiteY26" fmla="*/ 6768 h 10000"/>
              <a:gd name="connsiteX27" fmla="*/ 8382 w 10000"/>
              <a:gd name="connsiteY27" fmla="*/ 6640 h 10000"/>
              <a:gd name="connsiteX28" fmla="*/ 8356 w 10000"/>
              <a:gd name="connsiteY28" fmla="*/ 6928 h 10000"/>
              <a:gd name="connsiteX29" fmla="*/ 8409 w 10000"/>
              <a:gd name="connsiteY29" fmla="*/ 7184 h 10000"/>
              <a:gd name="connsiteX30" fmla="*/ 8393 w 10000"/>
              <a:gd name="connsiteY30" fmla="*/ 7184 h 10000"/>
              <a:gd name="connsiteX31" fmla="*/ 8297 w 10000"/>
              <a:gd name="connsiteY31" fmla="*/ 6928 h 10000"/>
              <a:gd name="connsiteX32" fmla="*/ 8254 w 10000"/>
              <a:gd name="connsiteY32" fmla="*/ 6481 h 10000"/>
              <a:gd name="connsiteX33" fmla="*/ 8217 w 10000"/>
              <a:gd name="connsiteY33" fmla="*/ 6481 h 10000"/>
              <a:gd name="connsiteX34" fmla="*/ 8201 w 10000"/>
              <a:gd name="connsiteY34" fmla="*/ 6640 h 10000"/>
              <a:gd name="connsiteX35" fmla="*/ 8115 w 10000"/>
              <a:gd name="connsiteY35" fmla="*/ 6512 h 10000"/>
              <a:gd name="connsiteX36" fmla="*/ 8078 w 10000"/>
              <a:gd name="connsiteY36" fmla="*/ 6720 h 10000"/>
              <a:gd name="connsiteX37" fmla="*/ 8078 w 10000"/>
              <a:gd name="connsiteY37" fmla="*/ 6559 h 10000"/>
              <a:gd name="connsiteX38" fmla="*/ 7939 w 10000"/>
              <a:gd name="connsiteY38" fmla="*/ 6896 h 10000"/>
              <a:gd name="connsiteX39" fmla="*/ 7854 w 10000"/>
              <a:gd name="connsiteY39" fmla="*/ 6896 h 10000"/>
              <a:gd name="connsiteX40" fmla="*/ 7645 w 10000"/>
              <a:gd name="connsiteY40" fmla="*/ 7392 h 10000"/>
              <a:gd name="connsiteX41" fmla="*/ 7603 w 10000"/>
              <a:gd name="connsiteY41" fmla="*/ 7233 h 10000"/>
              <a:gd name="connsiteX42" fmla="*/ 7635 w 10000"/>
              <a:gd name="connsiteY42" fmla="*/ 7552 h 10000"/>
              <a:gd name="connsiteX43" fmla="*/ 7533 w 10000"/>
              <a:gd name="connsiteY43" fmla="*/ 7552 h 10000"/>
              <a:gd name="connsiteX44" fmla="*/ 7453 w 10000"/>
              <a:gd name="connsiteY44" fmla="*/ 8256 h 10000"/>
              <a:gd name="connsiteX45" fmla="*/ 7330 w 10000"/>
              <a:gd name="connsiteY45" fmla="*/ 8464 h 10000"/>
              <a:gd name="connsiteX46" fmla="*/ 7368 w 10000"/>
              <a:gd name="connsiteY46" fmla="*/ 8720 h 10000"/>
              <a:gd name="connsiteX47" fmla="*/ 7341 w 10000"/>
              <a:gd name="connsiteY47" fmla="*/ 8880 h 10000"/>
              <a:gd name="connsiteX48" fmla="*/ 7261 w 10000"/>
              <a:gd name="connsiteY48" fmla="*/ 8768 h 10000"/>
              <a:gd name="connsiteX49" fmla="*/ 7192 w 10000"/>
              <a:gd name="connsiteY49" fmla="*/ 9345 h 10000"/>
              <a:gd name="connsiteX50" fmla="*/ 7160 w 10000"/>
              <a:gd name="connsiteY50" fmla="*/ 9345 h 10000"/>
              <a:gd name="connsiteX51" fmla="*/ 7149 w 10000"/>
              <a:gd name="connsiteY51" fmla="*/ 9088 h 10000"/>
              <a:gd name="connsiteX52" fmla="*/ 7122 w 10000"/>
              <a:gd name="connsiteY52" fmla="*/ 9264 h 10000"/>
              <a:gd name="connsiteX53" fmla="*/ 7090 w 10000"/>
              <a:gd name="connsiteY53" fmla="*/ 9504 h 10000"/>
              <a:gd name="connsiteX54" fmla="*/ 6887 w 10000"/>
              <a:gd name="connsiteY54" fmla="*/ 9504 h 10000"/>
              <a:gd name="connsiteX55" fmla="*/ 6845 w 10000"/>
              <a:gd name="connsiteY55" fmla="*/ 10000 h 10000"/>
              <a:gd name="connsiteX56" fmla="*/ 6818 w 10000"/>
              <a:gd name="connsiteY56" fmla="*/ 9584 h 10000"/>
              <a:gd name="connsiteX57" fmla="*/ 6620 w 10000"/>
              <a:gd name="connsiteY57" fmla="*/ 9792 h 10000"/>
              <a:gd name="connsiteX58" fmla="*/ 6385 w 10000"/>
              <a:gd name="connsiteY58" fmla="*/ 9088 h 10000"/>
              <a:gd name="connsiteX59" fmla="*/ 6385 w 10000"/>
              <a:gd name="connsiteY59" fmla="*/ 9216 h 10000"/>
              <a:gd name="connsiteX60" fmla="*/ 6428 w 10000"/>
              <a:gd name="connsiteY60" fmla="*/ 9345 h 10000"/>
              <a:gd name="connsiteX61" fmla="*/ 6273 w 10000"/>
              <a:gd name="connsiteY61" fmla="*/ 9552 h 10000"/>
              <a:gd name="connsiteX62" fmla="*/ 6316 w 10000"/>
              <a:gd name="connsiteY62" fmla="*/ 9633 h 10000"/>
              <a:gd name="connsiteX63" fmla="*/ 6193 w 10000"/>
              <a:gd name="connsiteY63" fmla="*/ 9792 h 10000"/>
              <a:gd name="connsiteX64" fmla="*/ 6097 w 10000"/>
              <a:gd name="connsiteY64" fmla="*/ 9376 h 10000"/>
              <a:gd name="connsiteX65" fmla="*/ 6054 w 10000"/>
              <a:gd name="connsiteY65" fmla="*/ 9376 h 10000"/>
              <a:gd name="connsiteX66" fmla="*/ 6054 w 10000"/>
              <a:gd name="connsiteY66" fmla="*/ 9680 h 10000"/>
              <a:gd name="connsiteX67" fmla="*/ 5919 w 10000"/>
              <a:gd name="connsiteY67" fmla="*/ 8803 h 10000"/>
              <a:gd name="connsiteX68" fmla="*/ 5879 w 10000"/>
              <a:gd name="connsiteY68" fmla="*/ 6977 h 10000"/>
              <a:gd name="connsiteX69" fmla="*/ 5753 w 10000"/>
              <a:gd name="connsiteY69" fmla="*/ 7138 h 10000"/>
              <a:gd name="connsiteX70" fmla="*/ 5700 w 10000"/>
              <a:gd name="connsiteY70" fmla="*/ 7177 h 10000"/>
              <a:gd name="connsiteX71" fmla="*/ 5559 w 10000"/>
              <a:gd name="connsiteY71" fmla="*/ 7199 h 10000"/>
              <a:gd name="connsiteX72" fmla="*/ 5472 w 10000"/>
              <a:gd name="connsiteY72" fmla="*/ 7208 h 10000"/>
              <a:gd name="connsiteX73" fmla="*/ 5335 w 10000"/>
              <a:gd name="connsiteY73" fmla="*/ 8356 h 10000"/>
              <a:gd name="connsiteX74" fmla="*/ 5268 w 10000"/>
              <a:gd name="connsiteY74" fmla="*/ 7398 h 10000"/>
              <a:gd name="connsiteX75" fmla="*/ 5151 w 10000"/>
              <a:gd name="connsiteY75" fmla="*/ 7407 h 10000"/>
              <a:gd name="connsiteX76" fmla="*/ 5108 w 10000"/>
              <a:gd name="connsiteY76" fmla="*/ 8156 h 10000"/>
              <a:gd name="connsiteX77" fmla="*/ 5076 w 10000"/>
              <a:gd name="connsiteY77" fmla="*/ 7989 h 10000"/>
              <a:gd name="connsiteX78" fmla="*/ 5000 w 10000"/>
              <a:gd name="connsiteY78" fmla="*/ 7976 h 10000"/>
              <a:gd name="connsiteX79" fmla="*/ 5083 w 10000"/>
              <a:gd name="connsiteY79" fmla="*/ 7976 h 10000"/>
              <a:gd name="connsiteX80" fmla="*/ 5083 w 10000"/>
              <a:gd name="connsiteY80" fmla="*/ 8294 h 10000"/>
              <a:gd name="connsiteX81" fmla="*/ 4958 w 10000"/>
              <a:gd name="connsiteY81" fmla="*/ 8051 h 10000"/>
              <a:gd name="connsiteX82" fmla="*/ 4870 w 10000"/>
              <a:gd name="connsiteY82" fmla="*/ 7742 h 10000"/>
              <a:gd name="connsiteX83" fmla="*/ 4917 w 10000"/>
              <a:gd name="connsiteY83" fmla="*/ 7976 h 10000"/>
              <a:gd name="connsiteX84" fmla="*/ 4597 w 10000"/>
              <a:gd name="connsiteY84" fmla="*/ 7949 h 10000"/>
              <a:gd name="connsiteX85" fmla="*/ 4677 w 10000"/>
              <a:gd name="connsiteY85" fmla="*/ 7758 h 10000"/>
              <a:gd name="connsiteX86" fmla="*/ 4592 w 10000"/>
              <a:gd name="connsiteY86" fmla="*/ 7717 h 10000"/>
              <a:gd name="connsiteX87" fmla="*/ 4497 w 10000"/>
              <a:gd name="connsiteY87" fmla="*/ 7741 h 10000"/>
              <a:gd name="connsiteX88" fmla="*/ 4359 w 10000"/>
              <a:gd name="connsiteY88" fmla="*/ 7908 h 10000"/>
              <a:gd name="connsiteX89" fmla="*/ 4337 w 10000"/>
              <a:gd name="connsiteY89" fmla="*/ 7764 h 10000"/>
              <a:gd name="connsiteX90" fmla="*/ 4345 w 10000"/>
              <a:gd name="connsiteY90" fmla="*/ 6926 h 10000"/>
              <a:gd name="connsiteX91" fmla="*/ 4122 w 10000"/>
              <a:gd name="connsiteY91" fmla="*/ 7657 h 10000"/>
              <a:gd name="connsiteX92" fmla="*/ 4058 w 10000"/>
              <a:gd name="connsiteY92" fmla="*/ 7178 h 10000"/>
              <a:gd name="connsiteX93" fmla="*/ 3954 w 10000"/>
              <a:gd name="connsiteY93" fmla="*/ 7091 h 10000"/>
              <a:gd name="connsiteX94" fmla="*/ 4044 w 10000"/>
              <a:gd name="connsiteY94" fmla="*/ 7625 h 10000"/>
              <a:gd name="connsiteX95" fmla="*/ 3833 w 10000"/>
              <a:gd name="connsiteY95" fmla="*/ 7018 h 10000"/>
              <a:gd name="connsiteX96" fmla="*/ 3719 w 10000"/>
              <a:gd name="connsiteY96" fmla="*/ 7098 h 10000"/>
              <a:gd name="connsiteX97" fmla="*/ 3750 w 10000"/>
              <a:gd name="connsiteY97" fmla="*/ 6381 h 10000"/>
              <a:gd name="connsiteX98" fmla="*/ 3631 w 10000"/>
              <a:gd name="connsiteY98" fmla="*/ 6481 h 10000"/>
              <a:gd name="connsiteX99" fmla="*/ 3615 w 10000"/>
              <a:gd name="connsiteY99" fmla="*/ 6481 h 10000"/>
              <a:gd name="connsiteX100" fmla="*/ 3465 w 10000"/>
              <a:gd name="connsiteY100" fmla="*/ 6512 h 10000"/>
              <a:gd name="connsiteX101" fmla="*/ 3406 w 10000"/>
              <a:gd name="connsiteY101" fmla="*/ 6016 h 10000"/>
              <a:gd name="connsiteX102" fmla="*/ 3198 w 10000"/>
              <a:gd name="connsiteY102" fmla="*/ 5936 h 10000"/>
              <a:gd name="connsiteX103" fmla="*/ 3091 w 10000"/>
              <a:gd name="connsiteY103" fmla="*/ 5984 h 10000"/>
              <a:gd name="connsiteX104" fmla="*/ 3006 w 10000"/>
              <a:gd name="connsiteY104" fmla="*/ 5649 h 10000"/>
              <a:gd name="connsiteX105" fmla="*/ 2990 w 10000"/>
              <a:gd name="connsiteY105" fmla="*/ 5649 h 10000"/>
              <a:gd name="connsiteX106" fmla="*/ 2936 w 10000"/>
              <a:gd name="connsiteY106" fmla="*/ 6096 h 10000"/>
              <a:gd name="connsiteX107" fmla="*/ 2910 w 10000"/>
              <a:gd name="connsiteY107" fmla="*/ 6064 h 10000"/>
              <a:gd name="connsiteX108" fmla="*/ 2851 w 10000"/>
              <a:gd name="connsiteY108" fmla="*/ 5312 h 10000"/>
              <a:gd name="connsiteX109" fmla="*/ 2840 w 10000"/>
              <a:gd name="connsiteY109" fmla="*/ 5312 h 10000"/>
              <a:gd name="connsiteX110" fmla="*/ 2840 w 10000"/>
              <a:gd name="connsiteY110" fmla="*/ 5520 h 10000"/>
              <a:gd name="connsiteX111" fmla="*/ 2798 w 10000"/>
              <a:gd name="connsiteY111" fmla="*/ 5392 h 10000"/>
              <a:gd name="connsiteX112" fmla="*/ 2814 w 10000"/>
              <a:gd name="connsiteY112" fmla="*/ 4896 h 10000"/>
              <a:gd name="connsiteX113" fmla="*/ 2563 w 10000"/>
              <a:gd name="connsiteY113" fmla="*/ 4768 h 10000"/>
              <a:gd name="connsiteX114" fmla="*/ 2440 w 10000"/>
              <a:gd name="connsiteY114" fmla="*/ 5025 h 10000"/>
              <a:gd name="connsiteX115" fmla="*/ 2023 w 10000"/>
              <a:gd name="connsiteY115" fmla="*/ 3649 h 10000"/>
              <a:gd name="connsiteX116" fmla="*/ 2034 w 10000"/>
              <a:gd name="connsiteY116" fmla="*/ 3856 h 10000"/>
              <a:gd name="connsiteX117" fmla="*/ 1815 w 10000"/>
              <a:gd name="connsiteY117" fmla="*/ 3745 h 10000"/>
              <a:gd name="connsiteX118" fmla="*/ 1815 w 10000"/>
              <a:gd name="connsiteY118" fmla="*/ 3615 h 10000"/>
              <a:gd name="connsiteX119" fmla="*/ 1842 w 10000"/>
              <a:gd name="connsiteY119" fmla="*/ 3232 h 10000"/>
              <a:gd name="connsiteX120" fmla="*/ 1773 w 10000"/>
              <a:gd name="connsiteY120" fmla="*/ 2992 h 10000"/>
              <a:gd name="connsiteX121" fmla="*/ 1580 w 10000"/>
              <a:gd name="connsiteY121" fmla="*/ 2783 h 10000"/>
              <a:gd name="connsiteX122" fmla="*/ 1468 w 10000"/>
              <a:gd name="connsiteY122" fmla="*/ 2944 h 10000"/>
              <a:gd name="connsiteX123" fmla="*/ 1468 w 10000"/>
              <a:gd name="connsiteY123" fmla="*/ 3568 h 10000"/>
              <a:gd name="connsiteX124" fmla="*/ 1442 w 10000"/>
              <a:gd name="connsiteY124" fmla="*/ 3615 h 10000"/>
              <a:gd name="connsiteX125" fmla="*/ 1383 w 10000"/>
              <a:gd name="connsiteY125" fmla="*/ 3615 h 10000"/>
              <a:gd name="connsiteX126" fmla="*/ 1233 w 10000"/>
              <a:gd name="connsiteY126" fmla="*/ 3152 h 10000"/>
              <a:gd name="connsiteX127" fmla="*/ 1095 w 10000"/>
              <a:gd name="connsiteY127" fmla="*/ 3952 h 10000"/>
              <a:gd name="connsiteX128" fmla="*/ 1041 w 10000"/>
              <a:gd name="connsiteY128" fmla="*/ 3904 h 10000"/>
              <a:gd name="connsiteX129" fmla="*/ 886 w 10000"/>
              <a:gd name="connsiteY129" fmla="*/ 2864 h 10000"/>
              <a:gd name="connsiteX130" fmla="*/ 721 w 10000"/>
              <a:gd name="connsiteY130" fmla="*/ 2576 h 10000"/>
              <a:gd name="connsiteX131" fmla="*/ 625 w 10000"/>
              <a:gd name="connsiteY131" fmla="*/ 2656 h 10000"/>
              <a:gd name="connsiteX132" fmla="*/ 651 w 10000"/>
              <a:gd name="connsiteY132" fmla="*/ 2288 h 10000"/>
              <a:gd name="connsiteX133" fmla="*/ 358 w 10000"/>
              <a:gd name="connsiteY133" fmla="*/ 2112 h 10000"/>
              <a:gd name="connsiteX134" fmla="*/ 416 w 10000"/>
              <a:gd name="connsiteY134" fmla="*/ 1904 h 10000"/>
              <a:gd name="connsiteX135" fmla="*/ 374 w 10000"/>
              <a:gd name="connsiteY135" fmla="*/ 1904 h 10000"/>
              <a:gd name="connsiteX136" fmla="*/ 251 w 10000"/>
              <a:gd name="connsiteY136" fmla="*/ 2112 h 10000"/>
              <a:gd name="connsiteX137" fmla="*/ 304 w 10000"/>
              <a:gd name="connsiteY137" fmla="*/ 1904 h 10000"/>
              <a:gd name="connsiteX138" fmla="*/ 320 w 10000"/>
              <a:gd name="connsiteY138" fmla="*/ 1824 h 10000"/>
              <a:gd name="connsiteX139" fmla="*/ 155 w 10000"/>
              <a:gd name="connsiteY139" fmla="*/ 2000 h 10000"/>
              <a:gd name="connsiteX140" fmla="*/ 155 w 10000"/>
              <a:gd name="connsiteY140" fmla="*/ 959 h 10000"/>
              <a:gd name="connsiteX141" fmla="*/ 43 w 10000"/>
              <a:gd name="connsiteY141" fmla="*/ 880 h 10000"/>
              <a:gd name="connsiteX142" fmla="*/ 0 w 10000"/>
              <a:gd name="connsiteY142" fmla="*/ 1088 h 10000"/>
              <a:gd name="connsiteX143" fmla="*/ 0 w 10000"/>
              <a:gd name="connsiteY143" fmla="*/ 0 h 10000"/>
              <a:gd name="connsiteX0" fmla="*/ 0 w 10000"/>
              <a:gd name="connsiteY0" fmla="*/ 0 h 10000"/>
              <a:gd name="connsiteX1" fmla="*/ 10000 w 10000"/>
              <a:gd name="connsiteY1" fmla="*/ 0 h 10000"/>
              <a:gd name="connsiteX2" fmla="*/ 10000 w 10000"/>
              <a:gd name="connsiteY2" fmla="*/ 5936 h 10000"/>
              <a:gd name="connsiteX3" fmla="*/ 9920 w 10000"/>
              <a:gd name="connsiteY3" fmla="*/ 5776 h 10000"/>
              <a:gd name="connsiteX4" fmla="*/ 9754 w 10000"/>
              <a:gd name="connsiteY4" fmla="*/ 6144 h 10000"/>
              <a:gd name="connsiteX5" fmla="*/ 9712 w 10000"/>
              <a:gd name="connsiteY5" fmla="*/ 7025 h 10000"/>
              <a:gd name="connsiteX6" fmla="*/ 9349 w 10000"/>
              <a:gd name="connsiteY6" fmla="*/ 7552 h 10000"/>
              <a:gd name="connsiteX7" fmla="*/ 9279 w 10000"/>
              <a:gd name="connsiteY7" fmla="*/ 7344 h 10000"/>
              <a:gd name="connsiteX8" fmla="*/ 9253 w 10000"/>
              <a:gd name="connsiteY8" fmla="*/ 7392 h 10000"/>
              <a:gd name="connsiteX9" fmla="*/ 9242 w 10000"/>
              <a:gd name="connsiteY9" fmla="*/ 7761 h 10000"/>
              <a:gd name="connsiteX10" fmla="*/ 9156 w 10000"/>
              <a:gd name="connsiteY10" fmla="*/ 7808 h 10000"/>
              <a:gd name="connsiteX11" fmla="*/ 9034 w 10000"/>
              <a:gd name="connsiteY11" fmla="*/ 7392 h 10000"/>
              <a:gd name="connsiteX12" fmla="*/ 9071 w 10000"/>
              <a:gd name="connsiteY12" fmla="*/ 7233 h 10000"/>
              <a:gd name="connsiteX13" fmla="*/ 9007 w 10000"/>
              <a:gd name="connsiteY13" fmla="*/ 6976 h 10000"/>
              <a:gd name="connsiteX14" fmla="*/ 8825 w 10000"/>
              <a:gd name="connsiteY14" fmla="*/ 7184 h 10000"/>
              <a:gd name="connsiteX15" fmla="*/ 8809 w 10000"/>
              <a:gd name="connsiteY15" fmla="*/ 7056 h 10000"/>
              <a:gd name="connsiteX16" fmla="*/ 8868 w 10000"/>
              <a:gd name="connsiteY16" fmla="*/ 6896 h 10000"/>
              <a:gd name="connsiteX17" fmla="*/ 8836 w 10000"/>
              <a:gd name="connsiteY17" fmla="*/ 6768 h 10000"/>
              <a:gd name="connsiteX18" fmla="*/ 8756 w 10000"/>
              <a:gd name="connsiteY18" fmla="*/ 6848 h 10000"/>
              <a:gd name="connsiteX19" fmla="*/ 8671 w 10000"/>
              <a:gd name="connsiteY19" fmla="*/ 6512 h 10000"/>
              <a:gd name="connsiteX20" fmla="*/ 8697 w 10000"/>
              <a:gd name="connsiteY20" fmla="*/ 6224 h 10000"/>
              <a:gd name="connsiteX21" fmla="*/ 8628 w 10000"/>
              <a:gd name="connsiteY21" fmla="*/ 6305 h 10000"/>
              <a:gd name="connsiteX22" fmla="*/ 8590 w 10000"/>
              <a:gd name="connsiteY22" fmla="*/ 7056 h 10000"/>
              <a:gd name="connsiteX23" fmla="*/ 8436 w 10000"/>
              <a:gd name="connsiteY23" fmla="*/ 6976 h 10000"/>
              <a:gd name="connsiteX24" fmla="*/ 8436 w 10000"/>
              <a:gd name="connsiteY24" fmla="*/ 6928 h 10000"/>
              <a:gd name="connsiteX25" fmla="*/ 8478 w 10000"/>
              <a:gd name="connsiteY25" fmla="*/ 6816 h 10000"/>
              <a:gd name="connsiteX26" fmla="*/ 8478 w 10000"/>
              <a:gd name="connsiteY26" fmla="*/ 6768 h 10000"/>
              <a:gd name="connsiteX27" fmla="*/ 8382 w 10000"/>
              <a:gd name="connsiteY27" fmla="*/ 6640 h 10000"/>
              <a:gd name="connsiteX28" fmla="*/ 8356 w 10000"/>
              <a:gd name="connsiteY28" fmla="*/ 6928 h 10000"/>
              <a:gd name="connsiteX29" fmla="*/ 8409 w 10000"/>
              <a:gd name="connsiteY29" fmla="*/ 7184 h 10000"/>
              <a:gd name="connsiteX30" fmla="*/ 8393 w 10000"/>
              <a:gd name="connsiteY30" fmla="*/ 7184 h 10000"/>
              <a:gd name="connsiteX31" fmla="*/ 8297 w 10000"/>
              <a:gd name="connsiteY31" fmla="*/ 6928 h 10000"/>
              <a:gd name="connsiteX32" fmla="*/ 8254 w 10000"/>
              <a:gd name="connsiteY32" fmla="*/ 6481 h 10000"/>
              <a:gd name="connsiteX33" fmla="*/ 8217 w 10000"/>
              <a:gd name="connsiteY33" fmla="*/ 6481 h 10000"/>
              <a:gd name="connsiteX34" fmla="*/ 8201 w 10000"/>
              <a:gd name="connsiteY34" fmla="*/ 6640 h 10000"/>
              <a:gd name="connsiteX35" fmla="*/ 8115 w 10000"/>
              <a:gd name="connsiteY35" fmla="*/ 6512 h 10000"/>
              <a:gd name="connsiteX36" fmla="*/ 8078 w 10000"/>
              <a:gd name="connsiteY36" fmla="*/ 6720 h 10000"/>
              <a:gd name="connsiteX37" fmla="*/ 8078 w 10000"/>
              <a:gd name="connsiteY37" fmla="*/ 6559 h 10000"/>
              <a:gd name="connsiteX38" fmla="*/ 7939 w 10000"/>
              <a:gd name="connsiteY38" fmla="*/ 6896 h 10000"/>
              <a:gd name="connsiteX39" fmla="*/ 7854 w 10000"/>
              <a:gd name="connsiteY39" fmla="*/ 6896 h 10000"/>
              <a:gd name="connsiteX40" fmla="*/ 7645 w 10000"/>
              <a:gd name="connsiteY40" fmla="*/ 7392 h 10000"/>
              <a:gd name="connsiteX41" fmla="*/ 7603 w 10000"/>
              <a:gd name="connsiteY41" fmla="*/ 7233 h 10000"/>
              <a:gd name="connsiteX42" fmla="*/ 7635 w 10000"/>
              <a:gd name="connsiteY42" fmla="*/ 7552 h 10000"/>
              <a:gd name="connsiteX43" fmla="*/ 7533 w 10000"/>
              <a:gd name="connsiteY43" fmla="*/ 7552 h 10000"/>
              <a:gd name="connsiteX44" fmla="*/ 7453 w 10000"/>
              <a:gd name="connsiteY44" fmla="*/ 8256 h 10000"/>
              <a:gd name="connsiteX45" fmla="*/ 7330 w 10000"/>
              <a:gd name="connsiteY45" fmla="*/ 8464 h 10000"/>
              <a:gd name="connsiteX46" fmla="*/ 7368 w 10000"/>
              <a:gd name="connsiteY46" fmla="*/ 8720 h 10000"/>
              <a:gd name="connsiteX47" fmla="*/ 7341 w 10000"/>
              <a:gd name="connsiteY47" fmla="*/ 8880 h 10000"/>
              <a:gd name="connsiteX48" fmla="*/ 7261 w 10000"/>
              <a:gd name="connsiteY48" fmla="*/ 8768 h 10000"/>
              <a:gd name="connsiteX49" fmla="*/ 7192 w 10000"/>
              <a:gd name="connsiteY49" fmla="*/ 9345 h 10000"/>
              <a:gd name="connsiteX50" fmla="*/ 7160 w 10000"/>
              <a:gd name="connsiteY50" fmla="*/ 9345 h 10000"/>
              <a:gd name="connsiteX51" fmla="*/ 7149 w 10000"/>
              <a:gd name="connsiteY51" fmla="*/ 9088 h 10000"/>
              <a:gd name="connsiteX52" fmla="*/ 7122 w 10000"/>
              <a:gd name="connsiteY52" fmla="*/ 9264 h 10000"/>
              <a:gd name="connsiteX53" fmla="*/ 7090 w 10000"/>
              <a:gd name="connsiteY53" fmla="*/ 9504 h 10000"/>
              <a:gd name="connsiteX54" fmla="*/ 6887 w 10000"/>
              <a:gd name="connsiteY54" fmla="*/ 9504 h 10000"/>
              <a:gd name="connsiteX55" fmla="*/ 6845 w 10000"/>
              <a:gd name="connsiteY55" fmla="*/ 10000 h 10000"/>
              <a:gd name="connsiteX56" fmla="*/ 6818 w 10000"/>
              <a:gd name="connsiteY56" fmla="*/ 9584 h 10000"/>
              <a:gd name="connsiteX57" fmla="*/ 6620 w 10000"/>
              <a:gd name="connsiteY57" fmla="*/ 9792 h 10000"/>
              <a:gd name="connsiteX58" fmla="*/ 6385 w 10000"/>
              <a:gd name="connsiteY58" fmla="*/ 9088 h 10000"/>
              <a:gd name="connsiteX59" fmla="*/ 6385 w 10000"/>
              <a:gd name="connsiteY59" fmla="*/ 9216 h 10000"/>
              <a:gd name="connsiteX60" fmla="*/ 6428 w 10000"/>
              <a:gd name="connsiteY60" fmla="*/ 9345 h 10000"/>
              <a:gd name="connsiteX61" fmla="*/ 6273 w 10000"/>
              <a:gd name="connsiteY61" fmla="*/ 9552 h 10000"/>
              <a:gd name="connsiteX62" fmla="*/ 6316 w 10000"/>
              <a:gd name="connsiteY62" fmla="*/ 9633 h 10000"/>
              <a:gd name="connsiteX63" fmla="*/ 6193 w 10000"/>
              <a:gd name="connsiteY63" fmla="*/ 9792 h 10000"/>
              <a:gd name="connsiteX64" fmla="*/ 6097 w 10000"/>
              <a:gd name="connsiteY64" fmla="*/ 9376 h 10000"/>
              <a:gd name="connsiteX65" fmla="*/ 6054 w 10000"/>
              <a:gd name="connsiteY65" fmla="*/ 9376 h 10000"/>
              <a:gd name="connsiteX66" fmla="*/ 6054 w 10000"/>
              <a:gd name="connsiteY66" fmla="*/ 9680 h 10000"/>
              <a:gd name="connsiteX67" fmla="*/ 5919 w 10000"/>
              <a:gd name="connsiteY67" fmla="*/ 8803 h 10000"/>
              <a:gd name="connsiteX68" fmla="*/ 5879 w 10000"/>
              <a:gd name="connsiteY68" fmla="*/ 6977 h 10000"/>
              <a:gd name="connsiteX69" fmla="*/ 5753 w 10000"/>
              <a:gd name="connsiteY69" fmla="*/ 7138 h 10000"/>
              <a:gd name="connsiteX70" fmla="*/ 5700 w 10000"/>
              <a:gd name="connsiteY70" fmla="*/ 7177 h 10000"/>
              <a:gd name="connsiteX71" fmla="*/ 5559 w 10000"/>
              <a:gd name="connsiteY71" fmla="*/ 7199 h 10000"/>
              <a:gd name="connsiteX72" fmla="*/ 5472 w 10000"/>
              <a:gd name="connsiteY72" fmla="*/ 7208 h 10000"/>
              <a:gd name="connsiteX73" fmla="*/ 5335 w 10000"/>
              <a:gd name="connsiteY73" fmla="*/ 7877 h 10000"/>
              <a:gd name="connsiteX74" fmla="*/ 5268 w 10000"/>
              <a:gd name="connsiteY74" fmla="*/ 7398 h 10000"/>
              <a:gd name="connsiteX75" fmla="*/ 5151 w 10000"/>
              <a:gd name="connsiteY75" fmla="*/ 7407 h 10000"/>
              <a:gd name="connsiteX76" fmla="*/ 5108 w 10000"/>
              <a:gd name="connsiteY76" fmla="*/ 8156 h 10000"/>
              <a:gd name="connsiteX77" fmla="*/ 5076 w 10000"/>
              <a:gd name="connsiteY77" fmla="*/ 7989 h 10000"/>
              <a:gd name="connsiteX78" fmla="*/ 5000 w 10000"/>
              <a:gd name="connsiteY78" fmla="*/ 7976 h 10000"/>
              <a:gd name="connsiteX79" fmla="*/ 5083 w 10000"/>
              <a:gd name="connsiteY79" fmla="*/ 7976 h 10000"/>
              <a:gd name="connsiteX80" fmla="*/ 5083 w 10000"/>
              <a:gd name="connsiteY80" fmla="*/ 8294 h 10000"/>
              <a:gd name="connsiteX81" fmla="*/ 4958 w 10000"/>
              <a:gd name="connsiteY81" fmla="*/ 8051 h 10000"/>
              <a:gd name="connsiteX82" fmla="*/ 4870 w 10000"/>
              <a:gd name="connsiteY82" fmla="*/ 7742 h 10000"/>
              <a:gd name="connsiteX83" fmla="*/ 4917 w 10000"/>
              <a:gd name="connsiteY83" fmla="*/ 7976 h 10000"/>
              <a:gd name="connsiteX84" fmla="*/ 4597 w 10000"/>
              <a:gd name="connsiteY84" fmla="*/ 7949 h 10000"/>
              <a:gd name="connsiteX85" fmla="*/ 4677 w 10000"/>
              <a:gd name="connsiteY85" fmla="*/ 7758 h 10000"/>
              <a:gd name="connsiteX86" fmla="*/ 4592 w 10000"/>
              <a:gd name="connsiteY86" fmla="*/ 7717 h 10000"/>
              <a:gd name="connsiteX87" fmla="*/ 4497 w 10000"/>
              <a:gd name="connsiteY87" fmla="*/ 7741 h 10000"/>
              <a:gd name="connsiteX88" fmla="*/ 4359 w 10000"/>
              <a:gd name="connsiteY88" fmla="*/ 7908 h 10000"/>
              <a:gd name="connsiteX89" fmla="*/ 4337 w 10000"/>
              <a:gd name="connsiteY89" fmla="*/ 7764 h 10000"/>
              <a:gd name="connsiteX90" fmla="*/ 4345 w 10000"/>
              <a:gd name="connsiteY90" fmla="*/ 6926 h 10000"/>
              <a:gd name="connsiteX91" fmla="*/ 4122 w 10000"/>
              <a:gd name="connsiteY91" fmla="*/ 7657 h 10000"/>
              <a:gd name="connsiteX92" fmla="*/ 4058 w 10000"/>
              <a:gd name="connsiteY92" fmla="*/ 7178 h 10000"/>
              <a:gd name="connsiteX93" fmla="*/ 3954 w 10000"/>
              <a:gd name="connsiteY93" fmla="*/ 7091 h 10000"/>
              <a:gd name="connsiteX94" fmla="*/ 4044 w 10000"/>
              <a:gd name="connsiteY94" fmla="*/ 7625 h 10000"/>
              <a:gd name="connsiteX95" fmla="*/ 3833 w 10000"/>
              <a:gd name="connsiteY95" fmla="*/ 7018 h 10000"/>
              <a:gd name="connsiteX96" fmla="*/ 3719 w 10000"/>
              <a:gd name="connsiteY96" fmla="*/ 7098 h 10000"/>
              <a:gd name="connsiteX97" fmla="*/ 3750 w 10000"/>
              <a:gd name="connsiteY97" fmla="*/ 6381 h 10000"/>
              <a:gd name="connsiteX98" fmla="*/ 3631 w 10000"/>
              <a:gd name="connsiteY98" fmla="*/ 6481 h 10000"/>
              <a:gd name="connsiteX99" fmla="*/ 3615 w 10000"/>
              <a:gd name="connsiteY99" fmla="*/ 6481 h 10000"/>
              <a:gd name="connsiteX100" fmla="*/ 3465 w 10000"/>
              <a:gd name="connsiteY100" fmla="*/ 6512 h 10000"/>
              <a:gd name="connsiteX101" fmla="*/ 3406 w 10000"/>
              <a:gd name="connsiteY101" fmla="*/ 6016 h 10000"/>
              <a:gd name="connsiteX102" fmla="*/ 3198 w 10000"/>
              <a:gd name="connsiteY102" fmla="*/ 5936 h 10000"/>
              <a:gd name="connsiteX103" fmla="*/ 3091 w 10000"/>
              <a:gd name="connsiteY103" fmla="*/ 5984 h 10000"/>
              <a:gd name="connsiteX104" fmla="*/ 3006 w 10000"/>
              <a:gd name="connsiteY104" fmla="*/ 5649 h 10000"/>
              <a:gd name="connsiteX105" fmla="*/ 2990 w 10000"/>
              <a:gd name="connsiteY105" fmla="*/ 5649 h 10000"/>
              <a:gd name="connsiteX106" fmla="*/ 2936 w 10000"/>
              <a:gd name="connsiteY106" fmla="*/ 6096 h 10000"/>
              <a:gd name="connsiteX107" fmla="*/ 2910 w 10000"/>
              <a:gd name="connsiteY107" fmla="*/ 6064 h 10000"/>
              <a:gd name="connsiteX108" fmla="*/ 2851 w 10000"/>
              <a:gd name="connsiteY108" fmla="*/ 5312 h 10000"/>
              <a:gd name="connsiteX109" fmla="*/ 2840 w 10000"/>
              <a:gd name="connsiteY109" fmla="*/ 5312 h 10000"/>
              <a:gd name="connsiteX110" fmla="*/ 2840 w 10000"/>
              <a:gd name="connsiteY110" fmla="*/ 5520 h 10000"/>
              <a:gd name="connsiteX111" fmla="*/ 2798 w 10000"/>
              <a:gd name="connsiteY111" fmla="*/ 5392 h 10000"/>
              <a:gd name="connsiteX112" fmla="*/ 2814 w 10000"/>
              <a:gd name="connsiteY112" fmla="*/ 4896 h 10000"/>
              <a:gd name="connsiteX113" fmla="*/ 2563 w 10000"/>
              <a:gd name="connsiteY113" fmla="*/ 4768 h 10000"/>
              <a:gd name="connsiteX114" fmla="*/ 2440 w 10000"/>
              <a:gd name="connsiteY114" fmla="*/ 5025 h 10000"/>
              <a:gd name="connsiteX115" fmla="*/ 2023 w 10000"/>
              <a:gd name="connsiteY115" fmla="*/ 3649 h 10000"/>
              <a:gd name="connsiteX116" fmla="*/ 2034 w 10000"/>
              <a:gd name="connsiteY116" fmla="*/ 3856 h 10000"/>
              <a:gd name="connsiteX117" fmla="*/ 1815 w 10000"/>
              <a:gd name="connsiteY117" fmla="*/ 3745 h 10000"/>
              <a:gd name="connsiteX118" fmla="*/ 1815 w 10000"/>
              <a:gd name="connsiteY118" fmla="*/ 3615 h 10000"/>
              <a:gd name="connsiteX119" fmla="*/ 1842 w 10000"/>
              <a:gd name="connsiteY119" fmla="*/ 3232 h 10000"/>
              <a:gd name="connsiteX120" fmla="*/ 1773 w 10000"/>
              <a:gd name="connsiteY120" fmla="*/ 2992 h 10000"/>
              <a:gd name="connsiteX121" fmla="*/ 1580 w 10000"/>
              <a:gd name="connsiteY121" fmla="*/ 2783 h 10000"/>
              <a:gd name="connsiteX122" fmla="*/ 1468 w 10000"/>
              <a:gd name="connsiteY122" fmla="*/ 2944 h 10000"/>
              <a:gd name="connsiteX123" fmla="*/ 1468 w 10000"/>
              <a:gd name="connsiteY123" fmla="*/ 3568 h 10000"/>
              <a:gd name="connsiteX124" fmla="*/ 1442 w 10000"/>
              <a:gd name="connsiteY124" fmla="*/ 3615 h 10000"/>
              <a:gd name="connsiteX125" fmla="*/ 1383 w 10000"/>
              <a:gd name="connsiteY125" fmla="*/ 3615 h 10000"/>
              <a:gd name="connsiteX126" fmla="*/ 1233 w 10000"/>
              <a:gd name="connsiteY126" fmla="*/ 3152 h 10000"/>
              <a:gd name="connsiteX127" fmla="*/ 1095 w 10000"/>
              <a:gd name="connsiteY127" fmla="*/ 3952 h 10000"/>
              <a:gd name="connsiteX128" fmla="*/ 1041 w 10000"/>
              <a:gd name="connsiteY128" fmla="*/ 3904 h 10000"/>
              <a:gd name="connsiteX129" fmla="*/ 886 w 10000"/>
              <a:gd name="connsiteY129" fmla="*/ 2864 h 10000"/>
              <a:gd name="connsiteX130" fmla="*/ 721 w 10000"/>
              <a:gd name="connsiteY130" fmla="*/ 2576 h 10000"/>
              <a:gd name="connsiteX131" fmla="*/ 625 w 10000"/>
              <a:gd name="connsiteY131" fmla="*/ 2656 h 10000"/>
              <a:gd name="connsiteX132" fmla="*/ 651 w 10000"/>
              <a:gd name="connsiteY132" fmla="*/ 2288 h 10000"/>
              <a:gd name="connsiteX133" fmla="*/ 358 w 10000"/>
              <a:gd name="connsiteY133" fmla="*/ 2112 h 10000"/>
              <a:gd name="connsiteX134" fmla="*/ 416 w 10000"/>
              <a:gd name="connsiteY134" fmla="*/ 1904 h 10000"/>
              <a:gd name="connsiteX135" fmla="*/ 374 w 10000"/>
              <a:gd name="connsiteY135" fmla="*/ 1904 h 10000"/>
              <a:gd name="connsiteX136" fmla="*/ 251 w 10000"/>
              <a:gd name="connsiteY136" fmla="*/ 2112 h 10000"/>
              <a:gd name="connsiteX137" fmla="*/ 304 w 10000"/>
              <a:gd name="connsiteY137" fmla="*/ 1904 h 10000"/>
              <a:gd name="connsiteX138" fmla="*/ 320 w 10000"/>
              <a:gd name="connsiteY138" fmla="*/ 1824 h 10000"/>
              <a:gd name="connsiteX139" fmla="*/ 155 w 10000"/>
              <a:gd name="connsiteY139" fmla="*/ 2000 h 10000"/>
              <a:gd name="connsiteX140" fmla="*/ 155 w 10000"/>
              <a:gd name="connsiteY140" fmla="*/ 959 h 10000"/>
              <a:gd name="connsiteX141" fmla="*/ 43 w 10000"/>
              <a:gd name="connsiteY141" fmla="*/ 880 h 10000"/>
              <a:gd name="connsiteX142" fmla="*/ 0 w 10000"/>
              <a:gd name="connsiteY142" fmla="*/ 1088 h 10000"/>
              <a:gd name="connsiteX143" fmla="*/ 0 w 10000"/>
              <a:gd name="connsiteY143" fmla="*/ 0 h 10000"/>
              <a:gd name="connsiteX0" fmla="*/ 0 w 10000"/>
              <a:gd name="connsiteY0" fmla="*/ 0 h 10000"/>
              <a:gd name="connsiteX1" fmla="*/ 10000 w 10000"/>
              <a:gd name="connsiteY1" fmla="*/ 0 h 10000"/>
              <a:gd name="connsiteX2" fmla="*/ 10000 w 10000"/>
              <a:gd name="connsiteY2" fmla="*/ 5936 h 10000"/>
              <a:gd name="connsiteX3" fmla="*/ 9920 w 10000"/>
              <a:gd name="connsiteY3" fmla="*/ 5776 h 10000"/>
              <a:gd name="connsiteX4" fmla="*/ 9754 w 10000"/>
              <a:gd name="connsiteY4" fmla="*/ 6144 h 10000"/>
              <a:gd name="connsiteX5" fmla="*/ 9712 w 10000"/>
              <a:gd name="connsiteY5" fmla="*/ 7025 h 10000"/>
              <a:gd name="connsiteX6" fmla="*/ 9349 w 10000"/>
              <a:gd name="connsiteY6" fmla="*/ 7552 h 10000"/>
              <a:gd name="connsiteX7" fmla="*/ 9279 w 10000"/>
              <a:gd name="connsiteY7" fmla="*/ 7344 h 10000"/>
              <a:gd name="connsiteX8" fmla="*/ 9253 w 10000"/>
              <a:gd name="connsiteY8" fmla="*/ 7392 h 10000"/>
              <a:gd name="connsiteX9" fmla="*/ 9242 w 10000"/>
              <a:gd name="connsiteY9" fmla="*/ 7761 h 10000"/>
              <a:gd name="connsiteX10" fmla="*/ 9156 w 10000"/>
              <a:gd name="connsiteY10" fmla="*/ 7808 h 10000"/>
              <a:gd name="connsiteX11" fmla="*/ 9034 w 10000"/>
              <a:gd name="connsiteY11" fmla="*/ 7392 h 10000"/>
              <a:gd name="connsiteX12" fmla="*/ 9071 w 10000"/>
              <a:gd name="connsiteY12" fmla="*/ 7233 h 10000"/>
              <a:gd name="connsiteX13" fmla="*/ 9007 w 10000"/>
              <a:gd name="connsiteY13" fmla="*/ 6976 h 10000"/>
              <a:gd name="connsiteX14" fmla="*/ 8825 w 10000"/>
              <a:gd name="connsiteY14" fmla="*/ 7184 h 10000"/>
              <a:gd name="connsiteX15" fmla="*/ 8809 w 10000"/>
              <a:gd name="connsiteY15" fmla="*/ 7056 h 10000"/>
              <a:gd name="connsiteX16" fmla="*/ 8868 w 10000"/>
              <a:gd name="connsiteY16" fmla="*/ 6896 h 10000"/>
              <a:gd name="connsiteX17" fmla="*/ 8836 w 10000"/>
              <a:gd name="connsiteY17" fmla="*/ 6768 h 10000"/>
              <a:gd name="connsiteX18" fmla="*/ 8756 w 10000"/>
              <a:gd name="connsiteY18" fmla="*/ 6848 h 10000"/>
              <a:gd name="connsiteX19" fmla="*/ 8671 w 10000"/>
              <a:gd name="connsiteY19" fmla="*/ 6512 h 10000"/>
              <a:gd name="connsiteX20" fmla="*/ 8697 w 10000"/>
              <a:gd name="connsiteY20" fmla="*/ 6224 h 10000"/>
              <a:gd name="connsiteX21" fmla="*/ 8628 w 10000"/>
              <a:gd name="connsiteY21" fmla="*/ 6305 h 10000"/>
              <a:gd name="connsiteX22" fmla="*/ 8590 w 10000"/>
              <a:gd name="connsiteY22" fmla="*/ 7056 h 10000"/>
              <a:gd name="connsiteX23" fmla="*/ 8436 w 10000"/>
              <a:gd name="connsiteY23" fmla="*/ 6976 h 10000"/>
              <a:gd name="connsiteX24" fmla="*/ 8436 w 10000"/>
              <a:gd name="connsiteY24" fmla="*/ 6928 h 10000"/>
              <a:gd name="connsiteX25" fmla="*/ 8478 w 10000"/>
              <a:gd name="connsiteY25" fmla="*/ 6816 h 10000"/>
              <a:gd name="connsiteX26" fmla="*/ 8478 w 10000"/>
              <a:gd name="connsiteY26" fmla="*/ 6768 h 10000"/>
              <a:gd name="connsiteX27" fmla="*/ 8382 w 10000"/>
              <a:gd name="connsiteY27" fmla="*/ 6640 h 10000"/>
              <a:gd name="connsiteX28" fmla="*/ 8356 w 10000"/>
              <a:gd name="connsiteY28" fmla="*/ 6928 h 10000"/>
              <a:gd name="connsiteX29" fmla="*/ 8409 w 10000"/>
              <a:gd name="connsiteY29" fmla="*/ 7184 h 10000"/>
              <a:gd name="connsiteX30" fmla="*/ 8393 w 10000"/>
              <a:gd name="connsiteY30" fmla="*/ 7184 h 10000"/>
              <a:gd name="connsiteX31" fmla="*/ 8297 w 10000"/>
              <a:gd name="connsiteY31" fmla="*/ 6928 h 10000"/>
              <a:gd name="connsiteX32" fmla="*/ 8254 w 10000"/>
              <a:gd name="connsiteY32" fmla="*/ 6481 h 10000"/>
              <a:gd name="connsiteX33" fmla="*/ 8217 w 10000"/>
              <a:gd name="connsiteY33" fmla="*/ 6481 h 10000"/>
              <a:gd name="connsiteX34" fmla="*/ 8201 w 10000"/>
              <a:gd name="connsiteY34" fmla="*/ 6640 h 10000"/>
              <a:gd name="connsiteX35" fmla="*/ 8115 w 10000"/>
              <a:gd name="connsiteY35" fmla="*/ 6512 h 10000"/>
              <a:gd name="connsiteX36" fmla="*/ 8078 w 10000"/>
              <a:gd name="connsiteY36" fmla="*/ 6720 h 10000"/>
              <a:gd name="connsiteX37" fmla="*/ 8078 w 10000"/>
              <a:gd name="connsiteY37" fmla="*/ 6559 h 10000"/>
              <a:gd name="connsiteX38" fmla="*/ 7939 w 10000"/>
              <a:gd name="connsiteY38" fmla="*/ 6896 h 10000"/>
              <a:gd name="connsiteX39" fmla="*/ 7854 w 10000"/>
              <a:gd name="connsiteY39" fmla="*/ 6896 h 10000"/>
              <a:gd name="connsiteX40" fmla="*/ 7645 w 10000"/>
              <a:gd name="connsiteY40" fmla="*/ 7392 h 10000"/>
              <a:gd name="connsiteX41" fmla="*/ 7603 w 10000"/>
              <a:gd name="connsiteY41" fmla="*/ 7233 h 10000"/>
              <a:gd name="connsiteX42" fmla="*/ 7635 w 10000"/>
              <a:gd name="connsiteY42" fmla="*/ 7552 h 10000"/>
              <a:gd name="connsiteX43" fmla="*/ 7533 w 10000"/>
              <a:gd name="connsiteY43" fmla="*/ 7552 h 10000"/>
              <a:gd name="connsiteX44" fmla="*/ 7453 w 10000"/>
              <a:gd name="connsiteY44" fmla="*/ 8256 h 10000"/>
              <a:gd name="connsiteX45" fmla="*/ 7330 w 10000"/>
              <a:gd name="connsiteY45" fmla="*/ 8464 h 10000"/>
              <a:gd name="connsiteX46" fmla="*/ 7368 w 10000"/>
              <a:gd name="connsiteY46" fmla="*/ 8720 h 10000"/>
              <a:gd name="connsiteX47" fmla="*/ 7341 w 10000"/>
              <a:gd name="connsiteY47" fmla="*/ 8880 h 10000"/>
              <a:gd name="connsiteX48" fmla="*/ 7261 w 10000"/>
              <a:gd name="connsiteY48" fmla="*/ 8768 h 10000"/>
              <a:gd name="connsiteX49" fmla="*/ 7192 w 10000"/>
              <a:gd name="connsiteY49" fmla="*/ 9345 h 10000"/>
              <a:gd name="connsiteX50" fmla="*/ 7160 w 10000"/>
              <a:gd name="connsiteY50" fmla="*/ 9345 h 10000"/>
              <a:gd name="connsiteX51" fmla="*/ 7149 w 10000"/>
              <a:gd name="connsiteY51" fmla="*/ 9088 h 10000"/>
              <a:gd name="connsiteX52" fmla="*/ 7122 w 10000"/>
              <a:gd name="connsiteY52" fmla="*/ 9264 h 10000"/>
              <a:gd name="connsiteX53" fmla="*/ 7090 w 10000"/>
              <a:gd name="connsiteY53" fmla="*/ 9504 h 10000"/>
              <a:gd name="connsiteX54" fmla="*/ 6887 w 10000"/>
              <a:gd name="connsiteY54" fmla="*/ 9504 h 10000"/>
              <a:gd name="connsiteX55" fmla="*/ 6845 w 10000"/>
              <a:gd name="connsiteY55" fmla="*/ 10000 h 10000"/>
              <a:gd name="connsiteX56" fmla="*/ 6818 w 10000"/>
              <a:gd name="connsiteY56" fmla="*/ 9584 h 10000"/>
              <a:gd name="connsiteX57" fmla="*/ 6620 w 10000"/>
              <a:gd name="connsiteY57" fmla="*/ 9792 h 10000"/>
              <a:gd name="connsiteX58" fmla="*/ 6385 w 10000"/>
              <a:gd name="connsiteY58" fmla="*/ 9088 h 10000"/>
              <a:gd name="connsiteX59" fmla="*/ 6385 w 10000"/>
              <a:gd name="connsiteY59" fmla="*/ 9216 h 10000"/>
              <a:gd name="connsiteX60" fmla="*/ 6428 w 10000"/>
              <a:gd name="connsiteY60" fmla="*/ 9345 h 10000"/>
              <a:gd name="connsiteX61" fmla="*/ 6273 w 10000"/>
              <a:gd name="connsiteY61" fmla="*/ 9552 h 10000"/>
              <a:gd name="connsiteX62" fmla="*/ 6316 w 10000"/>
              <a:gd name="connsiteY62" fmla="*/ 9633 h 10000"/>
              <a:gd name="connsiteX63" fmla="*/ 6193 w 10000"/>
              <a:gd name="connsiteY63" fmla="*/ 9792 h 10000"/>
              <a:gd name="connsiteX64" fmla="*/ 6097 w 10000"/>
              <a:gd name="connsiteY64" fmla="*/ 9376 h 10000"/>
              <a:gd name="connsiteX65" fmla="*/ 6054 w 10000"/>
              <a:gd name="connsiteY65" fmla="*/ 9376 h 10000"/>
              <a:gd name="connsiteX66" fmla="*/ 6054 w 10000"/>
              <a:gd name="connsiteY66" fmla="*/ 9680 h 10000"/>
              <a:gd name="connsiteX67" fmla="*/ 5919 w 10000"/>
              <a:gd name="connsiteY67" fmla="*/ 8803 h 10000"/>
              <a:gd name="connsiteX68" fmla="*/ 5879 w 10000"/>
              <a:gd name="connsiteY68" fmla="*/ 6977 h 10000"/>
              <a:gd name="connsiteX69" fmla="*/ 5753 w 10000"/>
              <a:gd name="connsiteY69" fmla="*/ 7138 h 10000"/>
              <a:gd name="connsiteX70" fmla="*/ 5700 w 10000"/>
              <a:gd name="connsiteY70" fmla="*/ 7177 h 10000"/>
              <a:gd name="connsiteX71" fmla="*/ 5559 w 10000"/>
              <a:gd name="connsiteY71" fmla="*/ 7199 h 10000"/>
              <a:gd name="connsiteX72" fmla="*/ 5472 w 10000"/>
              <a:gd name="connsiteY72" fmla="*/ 7208 h 10000"/>
              <a:gd name="connsiteX73" fmla="*/ 5335 w 10000"/>
              <a:gd name="connsiteY73" fmla="*/ 7877 h 10000"/>
              <a:gd name="connsiteX74" fmla="*/ 5268 w 10000"/>
              <a:gd name="connsiteY74" fmla="*/ 7398 h 10000"/>
              <a:gd name="connsiteX75" fmla="*/ 5151 w 10000"/>
              <a:gd name="connsiteY75" fmla="*/ 7407 h 10000"/>
              <a:gd name="connsiteX76" fmla="*/ 5108 w 10000"/>
              <a:gd name="connsiteY76" fmla="*/ 8156 h 10000"/>
              <a:gd name="connsiteX77" fmla="*/ 5076 w 10000"/>
              <a:gd name="connsiteY77" fmla="*/ 7989 h 10000"/>
              <a:gd name="connsiteX78" fmla="*/ 5000 w 10000"/>
              <a:gd name="connsiteY78" fmla="*/ 7976 h 10000"/>
              <a:gd name="connsiteX79" fmla="*/ 5083 w 10000"/>
              <a:gd name="connsiteY79" fmla="*/ 7976 h 10000"/>
              <a:gd name="connsiteX80" fmla="*/ 5083 w 10000"/>
              <a:gd name="connsiteY80" fmla="*/ 8294 h 10000"/>
              <a:gd name="connsiteX81" fmla="*/ 4958 w 10000"/>
              <a:gd name="connsiteY81" fmla="*/ 6775 h 10000"/>
              <a:gd name="connsiteX82" fmla="*/ 4870 w 10000"/>
              <a:gd name="connsiteY82" fmla="*/ 7742 h 10000"/>
              <a:gd name="connsiteX83" fmla="*/ 4917 w 10000"/>
              <a:gd name="connsiteY83" fmla="*/ 7976 h 10000"/>
              <a:gd name="connsiteX84" fmla="*/ 4597 w 10000"/>
              <a:gd name="connsiteY84" fmla="*/ 7949 h 10000"/>
              <a:gd name="connsiteX85" fmla="*/ 4677 w 10000"/>
              <a:gd name="connsiteY85" fmla="*/ 7758 h 10000"/>
              <a:gd name="connsiteX86" fmla="*/ 4592 w 10000"/>
              <a:gd name="connsiteY86" fmla="*/ 7717 h 10000"/>
              <a:gd name="connsiteX87" fmla="*/ 4497 w 10000"/>
              <a:gd name="connsiteY87" fmla="*/ 7741 h 10000"/>
              <a:gd name="connsiteX88" fmla="*/ 4359 w 10000"/>
              <a:gd name="connsiteY88" fmla="*/ 7908 h 10000"/>
              <a:gd name="connsiteX89" fmla="*/ 4337 w 10000"/>
              <a:gd name="connsiteY89" fmla="*/ 7764 h 10000"/>
              <a:gd name="connsiteX90" fmla="*/ 4345 w 10000"/>
              <a:gd name="connsiteY90" fmla="*/ 6926 h 10000"/>
              <a:gd name="connsiteX91" fmla="*/ 4122 w 10000"/>
              <a:gd name="connsiteY91" fmla="*/ 7657 h 10000"/>
              <a:gd name="connsiteX92" fmla="*/ 4058 w 10000"/>
              <a:gd name="connsiteY92" fmla="*/ 7178 h 10000"/>
              <a:gd name="connsiteX93" fmla="*/ 3954 w 10000"/>
              <a:gd name="connsiteY93" fmla="*/ 7091 h 10000"/>
              <a:gd name="connsiteX94" fmla="*/ 4044 w 10000"/>
              <a:gd name="connsiteY94" fmla="*/ 7625 h 10000"/>
              <a:gd name="connsiteX95" fmla="*/ 3833 w 10000"/>
              <a:gd name="connsiteY95" fmla="*/ 7018 h 10000"/>
              <a:gd name="connsiteX96" fmla="*/ 3719 w 10000"/>
              <a:gd name="connsiteY96" fmla="*/ 7098 h 10000"/>
              <a:gd name="connsiteX97" fmla="*/ 3750 w 10000"/>
              <a:gd name="connsiteY97" fmla="*/ 6381 h 10000"/>
              <a:gd name="connsiteX98" fmla="*/ 3631 w 10000"/>
              <a:gd name="connsiteY98" fmla="*/ 6481 h 10000"/>
              <a:gd name="connsiteX99" fmla="*/ 3615 w 10000"/>
              <a:gd name="connsiteY99" fmla="*/ 6481 h 10000"/>
              <a:gd name="connsiteX100" fmla="*/ 3465 w 10000"/>
              <a:gd name="connsiteY100" fmla="*/ 6512 h 10000"/>
              <a:gd name="connsiteX101" fmla="*/ 3406 w 10000"/>
              <a:gd name="connsiteY101" fmla="*/ 6016 h 10000"/>
              <a:gd name="connsiteX102" fmla="*/ 3198 w 10000"/>
              <a:gd name="connsiteY102" fmla="*/ 5936 h 10000"/>
              <a:gd name="connsiteX103" fmla="*/ 3091 w 10000"/>
              <a:gd name="connsiteY103" fmla="*/ 5984 h 10000"/>
              <a:gd name="connsiteX104" fmla="*/ 3006 w 10000"/>
              <a:gd name="connsiteY104" fmla="*/ 5649 h 10000"/>
              <a:gd name="connsiteX105" fmla="*/ 2990 w 10000"/>
              <a:gd name="connsiteY105" fmla="*/ 5649 h 10000"/>
              <a:gd name="connsiteX106" fmla="*/ 2936 w 10000"/>
              <a:gd name="connsiteY106" fmla="*/ 6096 h 10000"/>
              <a:gd name="connsiteX107" fmla="*/ 2910 w 10000"/>
              <a:gd name="connsiteY107" fmla="*/ 6064 h 10000"/>
              <a:gd name="connsiteX108" fmla="*/ 2851 w 10000"/>
              <a:gd name="connsiteY108" fmla="*/ 5312 h 10000"/>
              <a:gd name="connsiteX109" fmla="*/ 2840 w 10000"/>
              <a:gd name="connsiteY109" fmla="*/ 5312 h 10000"/>
              <a:gd name="connsiteX110" fmla="*/ 2840 w 10000"/>
              <a:gd name="connsiteY110" fmla="*/ 5520 h 10000"/>
              <a:gd name="connsiteX111" fmla="*/ 2798 w 10000"/>
              <a:gd name="connsiteY111" fmla="*/ 5392 h 10000"/>
              <a:gd name="connsiteX112" fmla="*/ 2814 w 10000"/>
              <a:gd name="connsiteY112" fmla="*/ 4896 h 10000"/>
              <a:gd name="connsiteX113" fmla="*/ 2563 w 10000"/>
              <a:gd name="connsiteY113" fmla="*/ 4768 h 10000"/>
              <a:gd name="connsiteX114" fmla="*/ 2440 w 10000"/>
              <a:gd name="connsiteY114" fmla="*/ 5025 h 10000"/>
              <a:gd name="connsiteX115" fmla="*/ 2023 w 10000"/>
              <a:gd name="connsiteY115" fmla="*/ 3649 h 10000"/>
              <a:gd name="connsiteX116" fmla="*/ 2034 w 10000"/>
              <a:gd name="connsiteY116" fmla="*/ 3856 h 10000"/>
              <a:gd name="connsiteX117" fmla="*/ 1815 w 10000"/>
              <a:gd name="connsiteY117" fmla="*/ 3745 h 10000"/>
              <a:gd name="connsiteX118" fmla="*/ 1815 w 10000"/>
              <a:gd name="connsiteY118" fmla="*/ 3615 h 10000"/>
              <a:gd name="connsiteX119" fmla="*/ 1842 w 10000"/>
              <a:gd name="connsiteY119" fmla="*/ 3232 h 10000"/>
              <a:gd name="connsiteX120" fmla="*/ 1773 w 10000"/>
              <a:gd name="connsiteY120" fmla="*/ 2992 h 10000"/>
              <a:gd name="connsiteX121" fmla="*/ 1580 w 10000"/>
              <a:gd name="connsiteY121" fmla="*/ 2783 h 10000"/>
              <a:gd name="connsiteX122" fmla="*/ 1468 w 10000"/>
              <a:gd name="connsiteY122" fmla="*/ 2944 h 10000"/>
              <a:gd name="connsiteX123" fmla="*/ 1468 w 10000"/>
              <a:gd name="connsiteY123" fmla="*/ 3568 h 10000"/>
              <a:gd name="connsiteX124" fmla="*/ 1442 w 10000"/>
              <a:gd name="connsiteY124" fmla="*/ 3615 h 10000"/>
              <a:gd name="connsiteX125" fmla="*/ 1383 w 10000"/>
              <a:gd name="connsiteY125" fmla="*/ 3615 h 10000"/>
              <a:gd name="connsiteX126" fmla="*/ 1233 w 10000"/>
              <a:gd name="connsiteY126" fmla="*/ 3152 h 10000"/>
              <a:gd name="connsiteX127" fmla="*/ 1095 w 10000"/>
              <a:gd name="connsiteY127" fmla="*/ 3952 h 10000"/>
              <a:gd name="connsiteX128" fmla="*/ 1041 w 10000"/>
              <a:gd name="connsiteY128" fmla="*/ 3904 h 10000"/>
              <a:gd name="connsiteX129" fmla="*/ 886 w 10000"/>
              <a:gd name="connsiteY129" fmla="*/ 2864 h 10000"/>
              <a:gd name="connsiteX130" fmla="*/ 721 w 10000"/>
              <a:gd name="connsiteY130" fmla="*/ 2576 h 10000"/>
              <a:gd name="connsiteX131" fmla="*/ 625 w 10000"/>
              <a:gd name="connsiteY131" fmla="*/ 2656 h 10000"/>
              <a:gd name="connsiteX132" fmla="*/ 651 w 10000"/>
              <a:gd name="connsiteY132" fmla="*/ 2288 h 10000"/>
              <a:gd name="connsiteX133" fmla="*/ 358 w 10000"/>
              <a:gd name="connsiteY133" fmla="*/ 2112 h 10000"/>
              <a:gd name="connsiteX134" fmla="*/ 416 w 10000"/>
              <a:gd name="connsiteY134" fmla="*/ 1904 h 10000"/>
              <a:gd name="connsiteX135" fmla="*/ 374 w 10000"/>
              <a:gd name="connsiteY135" fmla="*/ 1904 h 10000"/>
              <a:gd name="connsiteX136" fmla="*/ 251 w 10000"/>
              <a:gd name="connsiteY136" fmla="*/ 2112 h 10000"/>
              <a:gd name="connsiteX137" fmla="*/ 304 w 10000"/>
              <a:gd name="connsiteY137" fmla="*/ 1904 h 10000"/>
              <a:gd name="connsiteX138" fmla="*/ 320 w 10000"/>
              <a:gd name="connsiteY138" fmla="*/ 1824 h 10000"/>
              <a:gd name="connsiteX139" fmla="*/ 155 w 10000"/>
              <a:gd name="connsiteY139" fmla="*/ 2000 h 10000"/>
              <a:gd name="connsiteX140" fmla="*/ 155 w 10000"/>
              <a:gd name="connsiteY140" fmla="*/ 959 h 10000"/>
              <a:gd name="connsiteX141" fmla="*/ 43 w 10000"/>
              <a:gd name="connsiteY141" fmla="*/ 880 h 10000"/>
              <a:gd name="connsiteX142" fmla="*/ 0 w 10000"/>
              <a:gd name="connsiteY142" fmla="*/ 1088 h 10000"/>
              <a:gd name="connsiteX143" fmla="*/ 0 w 10000"/>
              <a:gd name="connsiteY143" fmla="*/ 0 h 10000"/>
              <a:gd name="connsiteX0" fmla="*/ 0 w 10000"/>
              <a:gd name="connsiteY0" fmla="*/ 0 h 10000"/>
              <a:gd name="connsiteX1" fmla="*/ 10000 w 10000"/>
              <a:gd name="connsiteY1" fmla="*/ 0 h 10000"/>
              <a:gd name="connsiteX2" fmla="*/ 10000 w 10000"/>
              <a:gd name="connsiteY2" fmla="*/ 5936 h 10000"/>
              <a:gd name="connsiteX3" fmla="*/ 9920 w 10000"/>
              <a:gd name="connsiteY3" fmla="*/ 5776 h 10000"/>
              <a:gd name="connsiteX4" fmla="*/ 9754 w 10000"/>
              <a:gd name="connsiteY4" fmla="*/ 6144 h 10000"/>
              <a:gd name="connsiteX5" fmla="*/ 9712 w 10000"/>
              <a:gd name="connsiteY5" fmla="*/ 7025 h 10000"/>
              <a:gd name="connsiteX6" fmla="*/ 9349 w 10000"/>
              <a:gd name="connsiteY6" fmla="*/ 7552 h 10000"/>
              <a:gd name="connsiteX7" fmla="*/ 9279 w 10000"/>
              <a:gd name="connsiteY7" fmla="*/ 7344 h 10000"/>
              <a:gd name="connsiteX8" fmla="*/ 9253 w 10000"/>
              <a:gd name="connsiteY8" fmla="*/ 7392 h 10000"/>
              <a:gd name="connsiteX9" fmla="*/ 9242 w 10000"/>
              <a:gd name="connsiteY9" fmla="*/ 7761 h 10000"/>
              <a:gd name="connsiteX10" fmla="*/ 9156 w 10000"/>
              <a:gd name="connsiteY10" fmla="*/ 7808 h 10000"/>
              <a:gd name="connsiteX11" fmla="*/ 9034 w 10000"/>
              <a:gd name="connsiteY11" fmla="*/ 7392 h 10000"/>
              <a:gd name="connsiteX12" fmla="*/ 9071 w 10000"/>
              <a:gd name="connsiteY12" fmla="*/ 7233 h 10000"/>
              <a:gd name="connsiteX13" fmla="*/ 9007 w 10000"/>
              <a:gd name="connsiteY13" fmla="*/ 6976 h 10000"/>
              <a:gd name="connsiteX14" fmla="*/ 8825 w 10000"/>
              <a:gd name="connsiteY14" fmla="*/ 7184 h 10000"/>
              <a:gd name="connsiteX15" fmla="*/ 8809 w 10000"/>
              <a:gd name="connsiteY15" fmla="*/ 7056 h 10000"/>
              <a:gd name="connsiteX16" fmla="*/ 8868 w 10000"/>
              <a:gd name="connsiteY16" fmla="*/ 6896 h 10000"/>
              <a:gd name="connsiteX17" fmla="*/ 8836 w 10000"/>
              <a:gd name="connsiteY17" fmla="*/ 6768 h 10000"/>
              <a:gd name="connsiteX18" fmla="*/ 8756 w 10000"/>
              <a:gd name="connsiteY18" fmla="*/ 6848 h 10000"/>
              <a:gd name="connsiteX19" fmla="*/ 8671 w 10000"/>
              <a:gd name="connsiteY19" fmla="*/ 6512 h 10000"/>
              <a:gd name="connsiteX20" fmla="*/ 8697 w 10000"/>
              <a:gd name="connsiteY20" fmla="*/ 6224 h 10000"/>
              <a:gd name="connsiteX21" fmla="*/ 8628 w 10000"/>
              <a:gd name="connsiteY21" fmla="*/ 6305 h 10000"/>
              <a:gd name="connsiteX22" fmla="*/ 8590 w 10000"/>
              <a:gd name="connsiteY22" fmla="*/ 7056 h 10000"/>
              <a:gd name="connsiteX23" fmla="*/ 8436 w 10000"/>
              <a:gd name="connsiteY23" fmla="*/ 6976 h 10000"/>
              <a:gd name="connsiteX24" fmla="*/ 8436 w 10000"/>
              <a:gd name="connsiteY24" fmla="*/ 6928 h 10000"/>
              <a:gd name="connsiteX25" fmla="*/ 8478 w 10000"/>
              <a:gd name="connsiteY25" fmla="*/ 6816 h 10000"/>
              <a:gd name="connsiteX26" fmla="*/ 8478 w 10000"/>
              <a:gd name="connsiteY26" fmla="*/ 6768 h 10000"/>
              <a:gd name="connsiteX27" fmla="*/ 8382 w 10000"/>
              <a:gd name="connsiteY27" fmla="*/ 6640 h 10000"/>
              <a:gd name="connsiteX28" fmla="*/ 8356 w 10000"/>
              <a:gd name="connsiteY28" fmla="*/ 6928 h 10000"/>
              <a:gd name="connsiteX29" fmla="*/ 8409 w 10000"/>
              <a:gd name="connsiteY29" fmla="*/ 7184 h 10000"/>
              <a:gd name="connsiteX30" fmla="*/ 8393 w 10000"/>
              <a:gd name="connsiteY30" fmla="*/ 7184 h 10000"/>
              <a:gd name="connsiteX31" fmla="*/ 8297 w 10000"/>
              <a:gd name="connsiteY31" fmla="*/ 6928 h 10000"/>
              <a:gd name="connsiteX32" fmla="*/ 8254 w 10000"/>
              <a:gd name="connsiteY32" fmla="*/ 6481 h 10000"/>
              <a:gd name="connsiteX33" fmla="*/ 8217 w 10000"/>
              <a:gd name="connsiteY33" fmla="*/ 6481 h 10000"/>
              <a:gd name="connsiteX34" fmla="*/ 8201 w 10000"/>
              <a:gd name="connsiteY34" fmla="*/ 6640 h 10000"/>
              <a:gd name="connsiteX35" fmla="*/ 8115 w 10000"/>
              <a:gd name="connsiteY35" fmla="*/ 6512 h 10000"/>
              <a:gd name="connsiteX36" fmla="*/ 8078 w 10000"/>
              <a:gd name="connsiteY36" fmla="*/ 6720 h 10000"/>
              <a:gd name="connsiteX37" fmla="*/ 8078 w 10000"/>
              <a:gd name="connsiteY37" fmla="*/ 6559 h 10000"/>
              <a:gd name="connsiteX38" fmla="*/ 7939 w 10000"/>
              <a:gd name="connsiteY38" fmla="*/ 6896 h 10000"/>
              <a:gd name="connsiteX39" fmla="*/ 7854 w 10000"/>
              <a:gd name="connsiteY39" fmla="*/ 6896 h 10000"/>
              <a:gd name="connsiteX40" fmla="*/ 7645 w 10000"/>
              <a:gd name="connsiteY40" fmla="*/ 7392 h 10000"/>
              <a:gd name="connsiteX41" fmla="*/ 7603 w 10000"/>
              <a:gd name="connsiteY41" fmla="*/ 7233 h 10000"/>
              <a:gd name="connsiteX42" fmla="*/ 7635 w 10000"/>
              <a:gd name="connsiteY42" fmla="*/ 7552 h 10000"/>
              <a:gd name="connsiteX43" fmla="*/ 7533 w 10000"/>
              <a:gd name="connsiteY43" fmla="*/ 7552 h 10000"/>
              <a:gd name="connsiteX44" fmla="*/ 7453 w 10000"/>
              <a:gd name="connsiteY44" fmla="*/ 8256 h 10000"/>
              <a:gd name="connsiteX45" fmla="*/ 7330 w 10000"/>
              <a:gd name="connsiteY45" fmla="*/ 8464 h 10000"/>
              <a:gd name="connsiteX46" fmla="*/ 7368 w 10000"/>
              <a:gd name="connsiteY46" fmla="*/ 8720 h 10000"/>
              <a:gd name="connsiteX47" fmla="*/ 7341 w 10000"/>
              <a:gd name="connsiteY47" fmla="*/ 8880 h 10000"/>
              <a:gd name="connsiteX48" fmla="*/ 7261 w 10000"/>
              <a:gd name="connsiteY48" fmla="*/ 8768 h 10000"/>
              <a:gd name="connsiteX49" fmla="*/ 7192 w 10000"/>
              <a:gd name="connsiteY49" fmla="*/ 9345 h 10000"/>
              <a:gd name="connsiteX50" fmla="*/ 7160 w 10000"/>
              <a:gd name="connsiteY50" fmla="*/ 9345 h 10000"/>
              <a:gd name="connsiteX51" fmla="*/ 7149 w 10000"/>
              <a:gd name="connsiteY51" fmla="*/ 9088 h 10000"/>
              <a:gd name="connsiteX52" fmla="*/ 7122 w 10000"/>
              <a:gd name="connsiteY52" fmla="*/ 9264 h 10000"/>
              <a:gd name="connsiteX53" fmla="*/ 7090 w 10000"/>
              <a:gd name="connsiteY53" fmla="*/ 9504 h 10000"/>
              <a:gd name="connsiteX54" fmla="*/ 6887 w 10000"/>
              <a:gd name="connsiteY54" fmla="*/ 9504 h 10000"/>
              <a:gd name="connsiteX55" fmla="*/ 6845 w 10000"/>
              <a:gd name="connsiteY55" fmla="*/ 10000 h 10000"/>
              <a:gd name="connsiteX56" fmla="*/ 6818 w 10000"/>
              <a:gd name="connsiteY56" fmla="*/ 9584 h 10000"/>
              <a:gd name="connsiteX57" fmla="*/ 6620 w 10000"/>
              <a:gd name="connsiteY57" fmla="*/ 9792 h 10000"/>
              <a:gd name="connsiteX58" fmla="*/ 6385 w 10000"/>
              <a:gd name="connsiteY58" fmla="*/ 9088 h 10000"/>
              <a:gd name="connsiteX59" fmla="*/ 6385 w 10000"/>
              <a:gd name="connsiteY59" fmla="*/ 9216 h 10000"/>
              <a:gd name="connsiteX60" fmla="*/ 6428 w 10000"/>
              <a:gd name="connsiteY60" fmla="*/ 9345 h 10000"/>
              <a:gd name="connsiteX61" fmla="*/ 6273 w 10000"/>
              <a:gd name="connsiteY61" fmla="*/ 9552 h 10000"/>
              <a:gd name="connsiteX62" fmla="*/ 6316 w 10000"/>
              <a:gd name="connsiteY62" fmla="*/ 9633 h 10000"/>
              <a:gd name="connsiteX63" fmla="*/ 6193 w 10000"/>
              <a:gd name="connsiteY63" fmla="*/ 9792 h 10000"/>
              <a:gd name="connsiteX64" fmla="*/ 6097 w 10000"/>
              <a:gd name="connsiteY64" fmla="*/ 9376 h 10000"/>
              <a:gd name="connsiteX65" fmla="*/ 6054 w 10000"/>
              <a:gd name="connsiteY65" fmla="*/ 9376 h 10000"/>
              <a:gd name="connsiteX66" fmla="*/ 6054 w 10000"/>
              <a:gd name="connsiteY66" fmla="*/ 9680 h 10000"/>
              <a:gd name="connsiteX67" fmla="*/ 5919 w 10000"/>
              <a:gd name="connsiteY67" fmla="*/ 8803 h 10000"/>
              <a:gd name="connsiteX68" fmla="*/ 5879 w 10000"/>
              <a:gd name="connsiteY68" fmla="*/ 6977 h 10000"/>
              <a:gd name="connsiteX69" fmla="*/ 5753 w 10000"/>
              <a:gd name="connsiteY69" fmla="*/ 7138 h 10000"/>
              <a:gd name="connsiteX70" fmla="*/ 5700 w 10000"/>
              <a:gd name="connsiteY70" fmla="*/ 7177 h 10000"/>
              <a:gd name="connsiteX71" fmla="*/ 5559 w 10000"/>
              <a:gd name="connsiteY71" fmla="*/ 7199 h 10000"/>
              <a:gd name="connsiteX72" fmla="*/ 5472 w 10000"/>
              <a:gd name="connsiteY72" fmla="*/ 7208 h 10000"/>
              <a:gd name="connsiteX73" fmla="*/ 5335 w 10000"/>
              <a:gd name="connsiteY73" fmla="*/ 7877 h 10000"/>
              <a:gd name="connsiteX74" fmla="*/ 5268 w 10000"/>
              <a:gd name="connsiteY74" fmla="*/ 7398 h 10000"/>
              <a:gd name="connsiteX75" fmla="*/ 5151 w 10000"/>
              <a:gd name="connsiteY75" fmla="*/ 7407 h 10000"/>
              <a:gd name="connsiteX76" fmla="*/ 5108 w 10000"/>
              <a:gd name="connsiteY76" fmla="*/ 8156 h 10000"/>
              <a:gd name="connsiteX77" fmla="*/ 5076 w 10000"/>
              <a:gd name="connsiteY77" fmla="*/ 7989 h 10000"/>
              <a:gd name="connsiteX78" fmla="*/ 5000 w 10000"/>
              <a:gd name="connsiteY78" fmla="*/ 7976 h 10000"/>
              <a:gd name="connsiteX79" fmla="*/ 5083 w 10000"/>
              <a:gd name="connsiteY79" fmla="*/ 7976 h 10000"/>
              <a:gd name="connsiteX80" fmla="*/ 5083 w 10000"/>
              <a:gd name="connsiteY80" fmla="*/ 8294 h 10000"/>
              <a:gd name="connsiteX81" fmla="*/ 4958 w 10000"/>
              <a:gd name="connsiteY81" fmla="*/ 6775 h 10000"/>
              <a:gd name="connsiteX82" fmla="*/ 4870 w 10000"/>
              <a:gd name="connsiteY82" fmla="*/ 7742 h 10000"/>
              <a:gd name="connsiteX83" fmla="*/ 4833 w 10000"/>
              <a:gd name="connsiteY83" fmla="*/ 6699 h 10000"/>
              <a:gd name="connsiteX84" fmla="*/ 4597 w 10000"/>
              <a:gd name="connsiteY84" fmla="*/ 7949 h 10000"/>
              <a:gd name="connsiteX85" fmla="*/ 4677 w 10000"/>
              <a:gd name="connsiteY85" fmla="*/ 7758 h 10000"/>
              <a:gd name="connsiteX86" fmla="*/ 4592 w 10000"/>
              <a:gd name="connsiteY86" fmla="*/ 7717 h 10000"/>
              <a:gd name="connsiteX87" fmla="*/ 4497 w 10000"/>
              <a:gd name="connsiteY87" fmla="*/ 7741 h 10000"/>
              <a:gd name="connsiteX88" fmla="*/ 4359 w 10000"/>
              <a:gd name="connsiteY88" fmla="*/ 7908 h 10000"/>
              <a:gd name="connsiteX89" fmla="*/ 4337 w 10000"/>
              <a:gd name="connsiteY89" fmla="*/ 7764 h 10000"/>
              <a:gd name="connsiteX90" fmla="*/ 4345 w 10000"/>
              <a:gd name="connsiteY90" fmla="*/ 6926 h 10000"/>
              <a:gd name="connsiteX91" fmla="*/ 4122 w 10000"/>
              <a:gd name="connsiteY91" fmla="*/ 7657 h 10000"/>
              <a:gd name="connsiteX92" fmla="*/ 4058 w 10000"/>
              <a:gd name="connsiteY92" fmla="*/ 7178 h 10000"/>
              <a:gd name="connsiteX93" fmla="*/ 3954 w 10000"/>
              <a:gd name="connsiteY93" fmla="*/ 7091 h 10000"/>
              <a:gd name="connsiteX94" fmla="*/ 4044 w 10000"/>
              <a:gd name="connsiteY94" fmla="*/ 7625 h 10000"/>
              <a:gd name="connsiteX95" fmla="*/ 3833 w 10000"/>
              <a:gd name="connsiteY95" fmla="*/ 7018 h 10000"/>
              <a:gd name="connsiteX96" fmla="*/ 3719 w 10000"/>
              <a:gd name="connsiteY96" fmla="*/ 7098 h 10000"/>
              <a:gd name="connsiteX97" fmla="*/ 3750 w 10000"/>
              <a:gd name="connsiteY97" fmla="*/ 6381 h 10000"/>
              <a:gd name="connsiteX98" fmla="*/ 3631 w 10000"/>
              <a:gd name="connsiteY98" fmla="*/ 6481 h 10000"/>
              <a:gd name="connsiteX99" fmla="*/ 3615 w 10000"/>
              <a:gd name="connsiteY99" fmla="*/ 6481 h 10000"/>
              <a:gd name="connsiteX100" fmla="*/ 3465 w 10000"/>
              <a:gd name="connsiteY100" fmla="*/ 6512 h 10000"/>
              <a:gd name="connsiteX101" fmla="*/ 3406 w 10000"/>
              <a:gd name="connsiteY101" fmla="*/ 6016 h 10000"/>
              <a:gd name="connsiteX102" fmla="*/ 3198 w 10000"/>
              <a:gd name="connsiteY102" fmla="*/ 5936 h 10000"/>
              <a:gd name="connsiteX103" fmla="*/ 3091 w 10000"/>
              <a:gd name="connsiteY103" fmla="*/ 5984 h 10000"/>
              <a:gd name="connsiteX104" fmla="*/ 3006 w 10000"/>
              <a:gd name="connsiteY104" fmla="*/ 5649 h 10000"/>
              <a:gd name="connsiteX105" fmla="*/ 2990 w 10000"/>
              <a:gd name="connsiteY105" fmla="*/ 5649 h 10000"/>
              <a:gd name="connsiteX106" fmla="*/ 2936 w 10000"/>
              <a:gd name="connsiteY106" fmla="*/ 6096 h 10000"/>
              <a:gd name="connsiteX107" fmla="*/ 2910 w 10000"/>
              <a:gd name="connsiteY107" fmla="*/ 6064 h 10000"/>
              <a:gd name="connsiteX108" fmla="*/ 2851 w 10000"/>
              <a:gd name="connsiteY108" fmla="*/ 5312 h 10000"/>
              <a:gd name="connsiteX109" fmla="*/ 2840 w 10000"/>
              <a:gd name="connsiteY109" fmla="*/ 5312 h 10000"/>
              <a:gd name="connsiteX110" fmla="*/ 2840 w 10000"/>
              <a:gd name="connsiteY110" fmla="*/ 5520 h 10000"/>
              <a:gd name="connsiteX111" fmla="*/ 2798 w 10000"/>
              <a:gd name="connsiteY111" fmla="*/ 5392 h 10000"/>
              <a:gd name="connsiteX112" fmla="*/ 2814 w 10000"/>
              <a:gd name="connsiteY112" fmla="*/ 4896 h 10000"/>
              <a:gd name="connsiteX113" fmla="*/ 2563 w 10000"/>
              <a:gd name="connsiteY113" fmla="*/ 4768 h 10000"/>
              <a:gd name="connsiteX114" fmla="*/ 2440 w 10000"/>
              <a:gd name="connsiteY114" fmla="*/ 5025 h 10000"/>
              <a:gd name="connsiteX115" fmla="*/ 2023 w 10000"/>
              <a:gd name="connsiteY115" fmla="*/ 3649 h 10000"/>
              <a:gd name="connsiteX116" fmla="*/ 2034 w 10000"/>
              <a:gd name="connsiteY116" fmla="*/ 3856 h 10000"/>
              <a:gd name="connsiteX117" fmla="*/ 1815 w 10000"/>
              <a:gd name="connsiteY117" fmla="*/ 3745 h 10000"/>
              <a:gd name="connsiteX118" fmla="*/ 1815 w 10000"/>
              <a:gd name="connsiteY118" fmla="*/ 3615 h 10000"/>
              <a:gd name="connsiteX119" fmla="*/ 1842 w 10000"/>
              <a:gd name="connsiteY119" fmla="*/ 3232 h 10000"/>
              <a:gd name="connsiteX120" fmla="*/ 1773 w 10000"/>
              <a:gd name="connsiteY120" fmla="*/ 2992 h 10000"/>
              <a:gd name="connsiteX121" fmla="*/ 1580 w 10000"/>
              <a:gd name="connsiteY121" fmla="*/ 2783 h 10000"/>
              <a:gd name="connsiteX122" fmla="*/ 1468 w 10000"/>
              <a:gd name="connsiteY122" fmla="*/ 2944 h 10000"/>
              <a:gd name="connsiteX123" fmla="*/ 1468 w 10000"/>
              <a:gd name="connsiteY123" fmla="*/ 3568 h 10000"/>
              <a:gd name="connsiteX124" fmla="*/ 1442 w 10000"/>
              <a:gd name="connsiteY124" fmla="*/ 3615 h 10000"/>
              <a:gd name="connsiteX125" fmla="*/ 1383 w 10000"/>
              <a:gd name="connsiteY125" fmla="*/ 3615 h 10000"/>
              <a:gd name="connsiteX126" fmla="*/ 1233 w 10000"/>
              <a:gd name="connsiteY126" fmla="*/ 3152 h 10000"/>
              <a:gd name="connsiteX127" fmla="*/ 1095 w 10000"/>
              <a:gd name="connsiteY127" fmla="*/ 3952 h 10000"/>
              <a:gd name="connsiteX128" fmla="*/ 1041 w 10000"/>
              <a:gd name="connsiteY128" fmla="*/ 3904 h 10000"/>
              <a:gd name="connsiteX129" fmla="*/ 886 w 10000"/>
              <a:gd name="connsiteY129" fmla="*/ 2864 h 10000"/>
              <a:gd name="connsiteX130" fmla="*/ 721 w 10000"/>
              <a:gd name="connsiteY130" fmla="*/ 2576 h 10000"/>
              <a:gd name="connsiteX131" fmla="*/ 625 w 10000"/>
              <a:gd name="connsiteY131" fmla="*/ 2656 h 10000"/>
              <a:gd name="connsiteX132" fmla="*/ 651 w 10000"/>
              <a:gd name="connsiteY132" fmla="*/ 2288 h 10000"/>
              <a:gd name="connsiteX133" fmla="*/ 358 w 10000"/>
              <a:gd name="connsiteY133" fmla="*/ 2112 h 10000"/>
              <a:gd name="connsiteX134" fmla="*/ 416 w 10000"/>
              <a:gd name="connsiteY134" fmla="*/ 1904 h 10000"/>
              <a:gd name="connsiteX135" fmla="*/ 374 w 10000"/>
              <a:gd name="connsiteY135" fmla="*/ 1904 h 10000"/>
              <a:gd name="connsiteX136" fmla="*/ 251 w 10000"/>
              <a:gd name="connsiteY136" fmla="*/ 2112 h 10000"/>
              <a:gd name="connsiteX137" fmla="*/ 304 w 10000"/>
              <a:gd name="connsiteY137" fmla="*/ 1904 h 10000"/>
              <a:gd name="connsiteX138" fmla="*/ 320 w 10000"/>
              <a:gd name="connsiteY138" fmla="*/ 1824 h 10000"/>
              <a:gd name="connsiteX139" fmla="*/ 155 w 10000"/>
              <a:gd name="connsiteY139" fmla="*/ 2000 h 10000"/>
              <a:gd name="connsiteX140" fmla="*/ 155 w 10000"/>
              <a:gd name="connsiteY140" fmla="*/ 959 h 10000"/>
              <a:gd name="connsiteX141" fmla="*/ 43 w 10000"/>
              <a:gd name="connsiteY141" fmla="*/ 880 h 10000"/>
              <a:gd name="connsiteX142" fmla="*/ 0 w 10000"/>
              <a:gd name="connsiteY142" fmla="*/ 1088 h 10000"/>
              <a:gd name="connsiteX143" fmla="*/ 0 w 10000"/>
              <a:gd name="connsiteY143" fmla="*/ 0 h 10000"/>
              <a:gd name="connsiteX0" fmla="*/ 0 w 10000"/>
              <a:gd name="connsiteY0" fmla="*/ 0 h 10000"/>
              <a:gd name="connsiteX1" fmla="*/ 10000 w 10000"/>
              <a:gd name="connsiteY1" fmla="*/ 0 h 10000"/>
              <a:gd name="connsiteX2" fmla="*/ 10000 w 10000"/>
              <a:gd name="connsiteY2" fmla="*/ 5936 h 10000"/>
              <a:gd name="connsiteX3" fmla="*/ 9920 w 10000"/>
              <a:gd name="connsiteY3" fmla="*/ 5776 h 10000"/>
              <a:gd name="connsiteX4" fmla="*/ 9754 w 10000"/>
              <a:gd name="connsiteY4" fmla="*/ 6144 h 10000"/>
              <a:gd name="connsiteX5" fmla="*/ 9712 w 10000"/>
              <a:gd name="connsiteY5" fmla="*/ 7025 h 10000"/>
              <a:gd name="connsiteX6" fmla="*/ 9349 w 10000"/>
              <a:gd name="connsiteY6" fmla="*/ 7552 h 10000"/>
              <a:gd name="connsiteX7" fmla="*/ 9279 w 10000"/>
              <a:gd name="connsiteY7" fmla="*/ 7344 h 10000"/>
              <a:gd name="connsiteX8" fmla="*/ 9253 w 10000"/>
              <a:gd name="connsiteY8" fmla="*/ 7392 h 10000"/>
              <a:gd name="connsiteX9" fmla="*/ 9242 w 10000"/>
              <a:gd name="connsiteY9" fmla="*/ 7761 h 10000"/>
              <a:gd name="connsiteX10" fmla="*/ 9156 w 10000"/>
              <a:gd name="connsiteY10" fmla="*/ 7808 h 10000"/>
              <a:gd name="connsiteX11" fmla="*/ 9034 w 10000"/>
              <a:gd name="connsiteY11" fmla="*/ 7392 h 10000"/>
              <a:gd name="connsiteX12" fmla="*/ 9071 w 10000"/>
              <a:gd name="connsiteY12" fmla="*/ 7233 h 10000"/>
              <a:gd name="connsiteX13" fmla="*/ 9007 w 10000"/>
              <a:gd name="connsiteY13" fmla="*/ 6976 h 10000"/>
              <a:gd name="connsiteX14" fmla="*/ 8825 w 10000"/>
              <a:gd name="connsiteY14" fmla="*/ 7184 h 10000"/>
              <a:gd name="connsiteX15" fmla="*/ 8809 w 10000"/>
              <a:gd name="connsiteY15" fmla="*/ 7056 h 10000"/>
              <a:gd name="connsiteX16" fmla="*/ 8868 w 10000"/>
              <a:gd name="connsiteY16" fmla="*/ 6896 h 10000"/>
              <a:gd name="connsiteX17" fmla="*/ 8836 w 10000"/>
              <a:gd name="connsiteY17" fmla="*/ 6768 h 10000"/>
              <a:gd name="connsiteX18" fmla="*/ 8756 w 10000"/>
              <a:gd name="connsiteY18" fmla="*/ 6848 h 10000"/>
              <a:gd name="connsiteX19" fmla="*/ 8671 w 10000"/>
              <a:gd name="connsiteY19" fmla="*/ 6512 h 10000"/>
              <a:gd name="connsiteX20" fmla="*/ 8697 w 10000"/>
              <a:gd name="connsiteY20" fmla="*/ 6224 h 10000"/>
              <a:gd name="connsiteX21" fmla="*/ 8628 w 10000"/>
              <a:gd name="connsiteY21" fmla="*/ 6305 h 10000"/>
              <a:gd name="connsiteX22" fmla="*/ 8590 w 10000"/>
              <a:gd name="connsiteY22" fmla="*/ 7056 h 10000"/>
              <a:gd name="connsiteX23" fmla="*/ 8436 w 10000"/>
              <a:gd name="connsiteY23" fmla="*/ 6976 h 10000"/>
              <a:gd name="connsiteX24" fmla="*/ 8436 w 10000"/>
              <a:gd name="connsiteY24" fmla="*/ 6928 h 10000"/>
              <a:gd name="connsiteX25" fmla="*/ 8478 w 10000"/>
              <a:gd name="connsiteY25" fmla="*/ 6816 h 10000"/>
              <a:gd name="connsiteX26" fmla="*/ 8478 w 10000"/>
              <a:gd name="connsiteY26" fmla="*/ 6768 h 10000"/>
              <a:gd name="connsiteX27" fmla="*/ 8382 w 10000"/>
              <a:gd name="connsiteY27" fmla="*/ 6640 h 10000"/>
              <a:gd name="connsiteX28" fmla="*/ 8356 w 10000"/>
              <a:gd name="connsiteY28" fmla="*/ 6928 h 10000"/>
              <a:gd name="connsiteX29" fmla="*/ 8409 w 10000"/>
              <a:gd name="connsiteY29" fmla="*/ 7184 h 10000"/>
              <a:gd name="connsiteX30" fmla="*/ 8393 w 10000"/>
              <a:gd name="connsiteY30" fmla="*/ 7184 h 10000"/>
              <a:gd name="connsiteX31" fmla="*/ 8297 w 10000"/>
              <a:gd name="connsiteY31" fmla="*/ 6928 h 10000"/>
              <a:gd name="connsiteX32" fmla="*/ 8254 w 10000"/>
              <a:gd name="connsiteY32" fmla="*/ 6481 h 10000"/>
              <a:gd name="connsiteX33" fmla="*/ 8217 w 10000"/>
              <a:gd name="connsiteY33" fmla="*/ 6481 h 10000"/>
              <a:gd name="connsiteX34" fmla="*/ 8201 w 10000"/>
              <a:gd name="connsiteY34" fmla="*/ 6640 h 10000"/>
              <a:gd name="connsiteX35" fmla="*/ 8115 w 10000"/>
              <a:gd name="connsiteY35" fmla="*/ 6512 h 10000"/>
              <a:gd name="connsiteX36" fmla="*/ 8078 w 10000"/>
              <a:gd name="connsiteY36" fmla="*/ 6720 h 10000"/>
              <a:gd name="connsiteX37" fmla="*/ 8078 w 10000"/>
              <a:gd name="connsiteY37" fmla="*/ 6559 h 10000"/>
              <a:gd name="connsiteX38" fmla="*/ 7939 w 10000"/>
              <a:gd name="connsiteY38" fmla="*/ 6896 h 10000"/>
              <a:gd name="connsiteX39" fmla="*/ 7854 w 10000"/>
              <a:gd name="connsiteY39" fmla="*/ 6896 h 10000"/>
              <a:gd name="connsiteX40" fmla="*/ 7645 w 10000"/>
              <a:gd name="connsiteY40" fmla="*/ 7392 h 10000"/>
              <a:gd name="connsiteX41" fmla="*/ 7603 w 10000"/>
              <a:gd name="connsiteY41" fmla="*/ 7233 h 10000"/>
              <a:gd name="connsiteX42" fmla="*/ 7635 w 10000"/>
              <a:gd name="connsiteY42" fmla="*/ 7552 h 10000"/>
              <a:gd name="connsiteX43" fmla="*/ 7533 w 10000"/>
              <a:gd name="connsiteY43" fmla="*/ 7552 h 10000"/>
              <a:gd name="connsiteX44" fmla="*/ 7453 w 10000"/>
              <a:gd name="connsiteY44" fmla="*/ 8256 h 10000"/>
              <a:gd name="connsiteX45" fmla="*/ 7330 w 10000"/>
              <a:gd name="connsiteY45" fmla="*/ 8464 h 10000"/>
              <a:gd name="connsiteX46" fmla="*/ 7368 w 10000"/>
              <a:gd name="connsiteY46" fmla="*/ 8720 h 10000"/>
              <a:gd name="connsiteX47" fmla="*/ 7341 w 10000"/>
              <a:gd name="connsiteY47" fmla="*/ 8880 h 10000"/>
              <a:gd name="connsiteX48" fmla="*/ 7261 w 10000"/>
              <a:gd name="connsiteY48" fmla="*/ 8768 h 10000"/>
              <a:gd name="connsiteX49" fmla="*/ 7192 w 10000"/>
              <a:gd name="connsiteY49" fmla="*/ 9345 h 10000"/>
              <a:gd name="connsiteX50" fmla="*/ 7160 w 10000"/>
              <a:gd name="connsiteY50" fmla="*/ 9345 h 10000"/>
              <a:gd name="connsiteX51" fmla="*/ 7149 w 10000"/>
              <a:gd name="connsiteY51" fmla="*/ 9088 h 10000"/>
              <a:gd name="connsiteX52" fmla="*/ 7122 w 10000"/>
              <a:gd name="connsiteY52" fmla="*/ 9264 h 10000"/>
              <a:gd name="connsiteX53" fmla="*/ 7090 w 10000"/>
              <a:gd name="connsiteY53" fmla="*/ 9504 h 10000"/>
              <a:gd name="connsiteX54" fmla="*/ 6887 w 10000"/>
              <a:gd name="connsiteY54" fmla="*/ 9504 h 10000"/>
              <a:gd name="connsiteX55" fmla="*/ 6845 w 10000"/>
              <a:gd name="connsiteY55" fmla="*/ 10000 h 10000"/>
              <a:gd name="connsiteX56" fmla="*/ 6818 w 10000"/>
              <a:gd name="connsiteY56" fmla="*/ 9584 h 10000"/>
              <a:gd name="connsiteX57" fmla="*/ 6620 w 10000"/>
              <a:gd name="connsiteY57" fmla="*/ 9792 h 10000"/>
              <a:gd name="connsiteX58" fmla="*/ 6385 w 10000"/>
              <a:gd name="connsiteY58" fmla="*/ 9088 h 10000"/>
              <a:gd name="connsiteX59" fmla="*/ 6385 w 10000"/>
              <a:gd name="connsiteY59" fmla="*/ 9216 h 10000"/>
              <a:gd name="connsiteX60" fmla="*/ 6428 w 10000"/>
              <a:gd name="connsiteY60" fmla="*/ 9345 h 10000"/>
              <a:gd name="connsiteX61" fmla="*/ 6273 w 10000"/>
              <a:gd name="connsiteY61" fmla="*/ 9552 h 10000"/>
              <a:gd name="connsiteX62" fmla="*/ 6316 w 10000"/>
              <a:gd name="connsiteY62" fmla="*/ 9633 h 10000"/>
              <a:gd name="connsiteX63" fmla="*/ 6193 w 10000"/>
              <a:gd name="connsiteY63" fmla="*/ 9792 h 10000"/>
              <a:gd name="connsiteX64" fmla="*/ 6097 w 10000"/>
              <a:gd name="connsiteY64" fmla="*/ 9376 h 10000"/>
              <a:gd name="connsiteX65" fmla="*/ 6054 w 10000"/>
              <a:gd name="connsiteY65" fmla="*/ 9376 h 10000"/>
              <a:gd name="connsiteX66" fmla="*/ 6054 w 10000"/>
              <a:gd name="connsiteY66" fmla="*/ 9680 h 10000"/>
              <a:gd name="connsiteX67" fmla="*/ 5919 w 10000"/>
              <a:gd name="connsiteY67" fmla="*/ 8803 h 10000"/>
              <a:gd name="connsiteX68" fmla="*/ 5879 w 10000"/>
              <a:gd name="connsiteY68" fmla="*/ 6977 h 10000"/>
              <a:gd name="connsiteX69" fmla="*/ 5753 w 10000"/>
              <a:gd name="connsiteY69" fmla="*/ 7138 h 10000"/>
              <a:gd name="connsiteX70" fmla="*/ 5700 w 10000"/>
              <a:gd name="connsiteY70" fmla="*/ 7177 h 10000"/>
              <a:gd name="connsiteX71" fmla="*/ 5559 w 10000"/>
              <a:gd name="connsiteY71" fmla="*/ 7199 h 10000"/>
              <a:gd name="connsiteX72" fmla="*/ 5472 w 10000"/>
              <a:gd name="connsiteY72" fmla="*/ 7208 h 10000"/>
              <a:gd name="connsiteX73" fmla="*/ 5335 w 10000"/>
              <a:gd name="connsiteY73" fmla="*/ 7877 h 10000"/>
              <a:gd name="connsiteX74" fmla="*/ 5268 w 10000"/>
              <a:gd name="connsiteY74" fmla="*/ 7398 h 10000"/>
              <a:gd name="connsiteX75" fmla="*/ 5151 w 10000"/>
              <a:gd name="connsiteY75" fmla="*/ 7407 h 10000"/>
              <a:gd name="connsiteX76" fmla="*/ 5108 w 10000"/>
              <a:gd name="connsiteY76" fmla="*/ 8156 h 10000"/>
              <a:gd name="connsiteX77" fmla="*/ 5076 w 10000"/>
              <a:gd name="connsiteY77" fmla="*/ 7989 h 10000"/>
              <a:gd name="connsiteX78" fmla="*/ 5000 w 10000"/>
              <a:gd name="connsiteY78" fmla="*/ 7976 h 10000"/>
              <a:gd name="connsiteX79" fmla="*/ 5083 w 10000"/>
              <a:gd name="connsiteY79" fmla="*/ 7976 h 10000"/>
              <a:gd name="connsiteX80" fmla="*/ 5083 w 10000"/>
              <a:gd name="connsiteY80" fmla="*/ 8294 h 10000"/>
              <a:gd name="connsiteX81" fmla="*/ 4958 w 10000"/>
              <a:gd name="connsiteY81" fmla="*/ 6775 h 10000"/>
              <a:gd name="connsiteX82" fmla="*/ 4917 w 10000"/>
              <a:gd name="connsiteY82" fmla="*/ 7018 h 10000"/>
              <a:gd name="connsiteX83" fmla="*/ 4833 w 10000"/>
              <a:gd name="connsiteY83" fmla="*/ 6699 h 10000"/>
              <a:gd name="connsiteX84" fmla="*/ 4597 w 10000"/>
              <a:gd name="connsiteY84" fmla="*/ 7949 h 10000"/>
              <a:gd name="connsiteX85" fmla="*/ 4677 w 10000"/>
              <a:gd name="connsiteY85" fmla="*/ 7758 h 10000"/>
              <a:gd name="connsiteX86" fmla="*/ 4592 w 10000"/>
              <a:gd name="connsiteY86" fmla="*/ 7717 h 10000"/>
              <a:gd name="connsiteX87" fmla="*/ 4497 w 10000"/>
              <a:gd name="connsiteY87" fmla="*/ 7741 h 10000"/>
              <a:gd name="connsiteX88" fmla="*/ 4359 w 10000"/>
              <a:gd name="connsiteY88" fmla="*/ 7908 h 10000"/>
              <a:gd name="connsiteX89" fmla="*/ 4337 w 10000"/>
              <a:gd name="connsiteY89" fmla="*/ 7764 h 10000"/>
              <a:gd name="connsiteX90" fmla="*/ 4345 w 10000"/>
              <a:gd name="connsiteY90" fmla="*/ 6926 h 10000"/>
              <a:gd name="connsiteX91" fmla="*/ 4122 w 10000"/>
              <a:gd name="connsiteY91" fmla="*/ 7657 h 10000"/>
              <a:gd name="connsiteX92" fmla="*/ 4058 w 10000"/>
              <a:gd name="connsiteY92" fmla="*/ 7178 h 10000"/>
              <a:gd name="connsiteX93" fmla="*/ 3954 w 10000"/>
              <a:gd name="connsiteY93" fmla="*/ 7091 h 10000"/>
              <a:gd name="connsiteX94" fmla="*/ 4044 w 10000"/>
              <a:gd name="connsiteY94" fmla="*/ 7625 h 10000"/>
              <a:gd name="connsiteX95" fmla="*/ 3833 w 10000"/>
              <a:gd name="connsiteY95" fmla="*/ 7018 h 10000"/>
              <a:gd name="connsiteX96" fmla="*/ 3719 w 10000"/>
              <a:gd name="connsiteY96" fmla="*/ 7098 h 10000"/>
              <a:gd name="connsiteX97" fmla="*/ 3750 w 10000"/>
              <a:gd name="connsiteY97" fmla="*/ 6381 h 10000"/>
              <a:gd name="connsiteX98" fmla="*/ 3631 w 10000"/>
              <a:gd name="connsiteY98" fmla="*/ 6481 h 10000"/>
              <a:gd name="connsiteX99" fmla="*/ 3615 w 10000"/>
              <a:gd name="connsiteY99" fmla="*/ 6481 h 10000"/>
              <a:gd name="connsiteX100" fmla="*/ 3465 w 10000"/>
              <a:gd name="connsiteY100" fmla="*/ 6512 h 10000"/>
              <a:gd name="connsiteX101" fmla="*/ 3406 w 10000"/>
              <a:gd name="connsiteY101" fmla="*/ 6016 h 10000"/>
              <a:gd name="connsiteX102" fmla="*/ 3198 w 10000"/>
              <a:gd name="connsiteY102" fmla="*/ 5936 h 10000"/>
              <a:gd name="connsiteX103" fmla="*/ 3091 w 10000"/>
              <a:gd name="connsiteY103" fmla="*/ 5984 h 10000"/>
              <a:gd name="connsiteX104" fmla="*/ 3006 w 10000"/>
              <a:gd name="connsiteY104" fmla="*/ 5649 h 10000"/>
              <a:gd name="connsiteX105" fmla="*/ 2990 w 10000"/>
              <a:gd name="connsiteY105" fmla="*/ 5649 h 10000"/>
              <a:gd name="connsiteX106" fmla="*/ 2936 w 10000"/>
              <a:gd name="connsiteY106" fmla="*/ 6096 h 10000"/>
              <a:gd name="connsiteX107" fmla="*/ 2910 w 10000"/>
              <a:gd name="connsiteY107" fmla="*/ 6064 h 10000"/>
              <a:gd name="connsiteX108" fmla="*/ 2851 w 10000"/>
              <a:gd name="connsiteY108" fmla="*/ 5312 h 10000"/>
              <a:gd name="connsiteX109" fmla="*/ 2840 w 10000"/>
              <a:gd name="connsiteY109" fmla="*/ 5312 h 10000"/>
              <a:gd name="connsiteX110" fmla="*/ 2840 w 10000"/>
              <a:gd name="connsiteY110" fmla="*/ 5520 h 10000"/>
              <a:gd name="connsiteX111" fmla="*/ 2798 w 10000"/>
              <a:gd name="connsiteY111" fmla="*/ 5392 h 10000"/>
              <a:gd name="connsiteX112" fmla="*/ 2814 w 10000"/>
              <a:gd name="connsiteY112" fmla="*/ 4896 h 10000"/>
              <a:gd name="connsiteX113" fmla="*/ 2563 w 10000"/>
              <a:gd name="connsiteY113" fmla="*/ 4768 h 10000"/>
              <a:gd name="connsiteX114" fmla="*/ 2440 w 10000"/>
              <a:gd name="connsiteY114" fmla="*/ 5025 h 10000"/>
              <a:gd name="connsiteX115" fmla="*/ 2023 w 10000"/>
              <a:gd name="connsiteY115" fmla="*/ 3649 h 10000"/>
              <a:gd name="connsiteX116" fmla="*/ 2034 w 10000"/>
              <a:gd name="connsiteY116" fmla="*/ 3856 h 10000"/>
              <a:gd name="connsiteX117" fmla="*/ 1815 w 10000"/>
              <a:gd name="connsiteY117" fmla="*/ 3745 h 10000"/>
              <a:gd name="connsiteX118" fmla="*/ 1815 w 10000"/>
              <a:gd name="connsiteY118" fmla="*/ 3615 h 10000"/>
              <a:gd name="connsiteX119" fmla="*/ 1842 w 10000"/>
              <a:gd name="connsiteY119" fmla="*/ 3232 h 10000"/>
              <a:gd name="connsiteX120" fmla="*/ 1773 w 10000"/>
              <a:gd name="connsiteY120" fmla="*/ 2992 h 10000"/>
              <a:gd name="connsiteX121" fmla="*/ 1580 w 10000"/>
              <a:gd name="connsiteY121" fmla="*/ 2783 h 10000"/>
              <a:gd name="connsiteX122" fmla="*/ 1468 w 10000"/>
              <a:gd name="connsiteY122" fmla="*/ 2944 h 10000"/>
              <a:gd name="connsiteX123" fmla="*/ 1468 w 10000"/>
              <a:gd name="connsiteY123" fmla="*/ 3568 h 10000"/>
              <a:gd name="connsiteX124" fmla="*/ 1442 w 10000"/>
              <a:gd name="connsiteY124" fmla="*/ 3615 h 10000"/>
              <a:gd name="connsiteX125" fmla="*/ 1383 w 10000"/>
              <a:gd name="connsiteY125" fmla="*/ 3615 h 10000"/>
              <a:gd name="connsiteX126" fmla="*/ 1233 w 10000"/>
              <a:gd name="connsiteY126" fmla="*/ 3152 h 10000"/>
              <a:gd name="connsiteX127" fmla="*/ 1095 w 10000"/>
              <a:gd name="connsiteY127" fmla="*/ 3952 h 10000"/>
              <a:gd name="connsiteX128" fmla="*/ 1041 w 10000"/>
              <a:gd name="connsiteY128" fmla="*/ 3904 h 10000"/>
              <a:gd name="connsiteX129" fmla="*/ 886 w 10000"/>
              <a:gd name="connsiteY129" fmla="*/ 2864 h 10000"/>
              <a:gd name="connsiteX130" fmla="*/ 721 w 10000"/>
              <a:gd name="connsiteY130" fmla="*/ 2576 h 10000"/>
              <a:gd name="connsiteX131" fmla="*/ 625 w 10000"/>
              <a:gd name="connsiteY131" fmla="*/ 2656 h 10000"/>
              <a:gd name="connsiteX132" fmla="*/ 651 w 10000"/>
              <a:gd name="connsiteY132" fmla="*/ 2288 h 10000"/>
              <a:gd name="connsiteX133" fmla="*/ 358 w 10000"/>
              <a:gd name="connsiteY133" fmla="*/ 2112 h 10000"/>
              <a:gd name="connsiteX134" fmla="*/ 416 w 10000"/>
              <a:gd name="connsiteY134" fmla="*/ 1904 h 10000"/>
              <a:gd name="connsiteX135" fmla="*/ 374 w 10000"/>
              <a:gd name="connsiteY135" fmla="*/ 1904 h 10000"/>
              <a:gd name="connsiteX136" fmla="*/ 251 w 10000"/>
              <a:gd name="connsiteY136" fmla="*/ 2112 h 10000"/>
              <a:gd name="connsiteX137" fmla="*/ 304 w 10000"/>
              <a:gd name="connsiteY137" fmla="*/ 1904 h 10000"/>
              <a:gd name="connsiteX138" fmla="*/ 320 w 10000"/>
              <a:gd name="connsiteY138" fmla="*/ 1824 h 10000"/>
              <a:gd name="connsiteX139" fmla="*/ 155 w 10000"/>
              <a:gd name="connsiteY139" fmla="*/ 2000 h 10000"/>
              <a:gd name="connsiteX140" fmla="*/ 155 w 10000"/>
              <a:gd name="connsiteY140" fmla="*/ 959 h 10000"/>
              <a:gd name="connsiteX141" fmla="*/ 43 w 10000"/>
              <a:gd name="connsiteY141" fmla="*/ 880 h 10000"/>
              <a:gd name="connsiteX142" fmla="*/ 0 w 10000"/>
              <a:gd name="connsiteY142" fmla="*/ 1088 h 10000"/>
              <a:gd name="connsiteX143" fmla="*/ 0 w 10000"/>
              <a:gd name="connsiteY143" fmla="*/ 0 h 10000"/>
              <a:gd name="connsiteX0" fmla="*/ 0 w 10000"/>
              <a:gd name="connsiteY0" fmla="*/ 0 h 10000"/>
              <a:gd name="connsiteX1" fmla="*/ 10000 w 10000"/>
              <a:gd name="connsiteY1" fmla="*/ 0 h 10000"/>
              <a:gd name="connsiteX2" fmla="*/ 10000 w 10000"/>
              <a:gd name="connsiteY2" fmla="*/ 5936 h 10000"/>
              <a:gd name="connsiteX3" fmla="*/ 9920 w 10000"/>
              <a:gd name="connsiteY3" fmla="*/ 5776 h 10000"/>
              <a:gd name="connsiteX4" fmla="*/ 9754 w 10000"/>
              <a:gd name="connsiteY4" fmla="*/ 6144 h 10000"/>
              <a:gd name="connsiteX5" fmla="*/ 9712 w 10000"/>
              <a:gd name="connsiteY5" fmla="*/ 7025 h 10000"/>
              <a:gd name="connsiteX6" fmla="*/ 9349 w 10000"/>
              <a:gd name="connsiteY6" fmla="*/ 7552 h 10000"/>
              <a:gd name="connsiteX7" fmla="*/ 9279 w 10000"/>
              <a:gd name="connsiteY7" fmla="*/ 7344 h 10000"/>
              <a:gd name="connsiteX8" fmla="*/ 9253 w 10000"/>
              <a:gd name="connsiteY8" fmla="*/ 7392 h 10000"/>
              <a:gd name="connsiteX9" fmla="*/ 9242 w 10000"/>
              <a:gd name="connsiteY9" fmla="*/ 7761 h 10000"/>
              <a:gd name="connsiteX10" fmla="*/ 9156 w 10000"/>
              <a:gd name="connsiteY10" fmla="*/ 7808 h 10000"/>
              <a:gd name="connsiteX11" fmla="*/ 9034 w 10000"/>
              <a:gd name="connsiteY11" fmla="*/ 7392 h 10000"/>
              <a:gd name="connsiteX12" fmla="*/ 9071 w 10000"/>
              <a:gd name="connsiteY12" fmla="*/ 7233 h 10000"/>
              <a:gd name="connsiteX13" fmla="*/ 9007 w 10000"/>
              <a:gd name="connsiteY13" fmla="*/ 6976 h 10000"/>
              <a:gd name="connsiteX14" fmla="*/ 8825 w 10000"/>
              <a:gd name="connsiteY14" fmla="*/ 7184 h 10000"/>
              <a:gd name="connsiteX15" fmla="*/ 8809 w 10000"/>
              <a:gd name="connsiteY15" fmla="*/ 7056 h 10000"/>
              <a:gd name="connsiteX16" fmla="*/ 8868 w 10000"/>
              <a:gd name="connsiteY16" fmla="*/ 6896 h 10000"/>
              <a:gd name="connsiteX17" fmla="*/ 8836 w 10000"/>
              <a:gd name="connsiteY17" fmla="*/ 6768 h 10000"/>
              <a:gd name="connsiteX18" fmla="*/ 8756 w 10000"/>
              <a:gd name="connsiteY18" fmla="*/ 6848 h 10000"/>
              <a:gd name="connsiteX19" fmla="*/ 8671 w 10000"/>
              <a:gd name="connsiteY19" fmla="*/ 6512 h 10000"/>
              <a:gd name="connsiteX20" fmla="*/ 8697 w 10000"/>
              <a:gd name="connsiteY20" fmla="*/ 6224 h 10000"/>
              <a:gd name="connsiteX21" fmla="*/ 8628 w 10000"/>
              <a:gd name="connsiteY21" fmla="*/ 6305 h 10000"/>
              <a:gd name="connsiteX22" fmla="*/ 8590 w 10000"/>
              <a:gd name="connsiteY22" fmla="*/ 7056 h 10000"/>
              <a:gd name="connsiteX23" fmla="*/ 8436 w 10000"/>
              <a:gd name="connsiteY23" fmla="*/ 6976 h 10000"/>
              <a:gd name="connsiteX24" fmla="*/ 8436 w 10000"/>
              <a:gd name="connsiteY24" fmla="*/ 6928 h 10000"/>
              <a:gd name="connsiteX25" fmla="*/ 8478 w 10000"/>
              <a:gd name="connsiteY25" fmla="*/ 6816 h 10000"/>
              <a:gd name="connsiteX26" fmla="*/ 8478 w 10000"/>
              <a:gd name="connsiteY26" fmla="*/ 6768 h 10000"/>
              <a:gd name="connsiteX27" fmla="*/ 8382 w 10000"/>
              <a:gd name="connsiteY27" fmla="*/ 6640 h 10000"/>
              <a:gd name="connsiteX28" fmla="*/ 8356 w 10000"/>
              <a:gd name="connsiteY28" fmla="*/ 6928 h 10000"/>
              <a:gd name="connsiteX29" fmla="*/ 8409 w 10000"/>
              <a:gd name="connsiteY29" fmla="*/ 7184 h 10000"/>
              <a:gd name="connsiteX30" fmla="*/ 8393 w 10000"/>
              <a:gd name="connsiteY30" fmla="*/ 7184 h 10000"/>
              <a:gd name="connsiteX31" fmla="*/ 8297 w 10000"/>
              <a:gd name="connsiteY31" fmla="*/ 6928 h 10000"/>
              <a:gd name="connsiteX32" fmla="*/ 8254 w 10000"/>
              <a:gd name="connsiteY32" fmla="*/ 6481 h 10000"/>
              <a:gd name="connsiteX33" fmla="*/ 8217 w 10000"/>
              <a:gd name="connsiteY33" fmla="*/ 6481 h 10000"/>
              <a:gd name="connsiteX34" fmla="*/ 8201 w 10000"/>
              <a:gd name="connsiteY34" fmla="*/ 6640 h 10000"/>
              <a:gd name="connsiteX35" fmla="*/ 8115 w 10000"/>
              <a:gd name="connsiteY35" fmla="*/ 6512 h 10000"/>
              <a:gd name="connsiteX36" fmla="*/ 8078 w 10000"/>
              <a:gd name="connsiteY36" fmla="*/ 6720 h 10000"/>
              <a:gd name="connsiteX37" fmla="*/ 8078 w 10000"/>
              <a:gd name="connsiteY37" fmla="*/ 6559 h 10000"/>
              <a:gd name="connsiteX38" fmla="*/ 7939 w 10000"/>
              <a:gd name="connsiteY38" fmla="*/ 6896 h 10000"/>
              <a:gd name="connsiteX39" fmla="*/ 7854 w 10000"/>
              <a:gd name="connsiteY39" fmla="*/ 6896 h 10000"/>
              <a:gd name="connsiteX40" fmla="*/ 7645 w 10000"/>
              <a:gd name="connsiteY40" fmla="*/ 7392 h 10000"/>
              <a:gd name="connsiteX41" fmla="*/ 7603 w 10000"/>
              <a:gd name="connsiteY41" fmla="*/ 7233 h 10000"/>
              <a:gd name="connsiteX42" fmla="*/ 7635 w 10000"/>
              <a:gd name="connsiteY42" fmla="*/ 7552 h 10000"/>
              <a:gd name="connsiteX43" fmla="*/ 7533 w 10000"/>
              <a:gd name="connsiteY43" fmla="*/ 7552 h 10000"/>
              <a:gd name="connsiteX44" fmla="*/ 7453 w 10000"/>
              <a:gd name="connsiteY44" fmla="*/ 8256 h 10000"/>
              <a:gd name="connsiteX45" fmla="*/ 7330 w 10000"/>
              <a:gd name="connsiteY45" fmla="*/ 8464 h 10000"/>
              <a:gd name="connsiteX46" fmla="*/ 7368 w 10000"/>
              <a:gd name="connsiteY46" fmla="*/ 8720 h 10000"/>
              <a:gd name="connsiteX47" fmla="*/ 7341 w 10000"/>
              <a:gd name="connsiteY47" fmla="*/ 8880 h 10000"/>
              <a:gd name="connsiteX48" fmla="*/ 7261 w 10000"/>
              <a:gd name="connsiteY48" fmla="*/ 8768 h 10000"/>
              <a:gd name="connsiteX49" fmla="*/ 7192 w 10000"/>
              <a:gd name="connsiteY49" fmla="*/ 9345 h 10000"/>
              <a:gd name="connsiteX50" fmla="*/ 7160 w 10000"/>
              <a:gd name="connsiteY50" fmla="*/ 9345 h 10000"/>
              <a:gd name="connsiteX51" fmla="*/ 7149 w 10000"/>
              <a:gd name="connsiteY51" fmla="*/ 9088 h 10000"/>
              <a:gd name="connsiteX52" fmla="*/ 7122 w 10000"/>
              <a:gd name="connsiteY52" fmla="*/ 9264 h 10000"/>
              <a:gd name="connsiteX53" fmla="*/ 7090 w 10000"/>
              <a:gd name="connsiteY53" fmla="*/ 9504 h 10000"/>
              <a:gd name="connsiteX54" fmla="*/ 6887 w 10000"/>
              <a:gd name="connsiteY54" fmla="*/ 9504 h 10000"/>
              <a:gd name="connsiteX55" fmla="*/ 6845 w 10000"/>
              <a:gd name="connsiteY55" fmla="*/ 10000 h 10000"/>
              <a:gd name="connsiteX56" fmla="*/ 6818 w 10000"/>
              <a:gd name="connsiteY56" fmla="*/ 9584 h 10000"/>
              <a:gd name="connsiteX57" fmla="*/ 6620 w 10000"/>
              <a:gd name="connsiteY57" fmla="*/ 9792 h 10000"/>
              <a:gd name="connsiteX58" fmla="*/ 6385 w 10000"/>
              <a:gd name="connsiteY58" fmla="*/ 9088 h 10000"/>
              <a:gd name="connsiteX59" fmla="*/ 6385 w 10000"/>
              <a:gd name="connsiteY59" fmla="*/ 9216 h 10000"/>
              <a:gd name="connsiteX60" fmla="*/ 6428 w 10000"/>
              <a:gd name="connsiteY60" fmla="*/ 9345 h 10000"/>
              <a:gd name="connsiteX61" fmla="*/ 6273 w 10000"/>
              <a:gd name="connsiteY61" fmla="*/ 9552 h 10000"/>
              <a:gd name="connsiteX62" fmla="*/ 6316 w 10000"/>
              <a:gd name="connsiteY62" fmla="*/ 9633 h 10000"/>
              <a:gd name="connsiteX63" fmla="*/ 6193 w 10000"/>
              <a:gd name="connsiteY63" fmla="*/ 9792 h 10000"/>
              <a:gd name="connsiteX64" fmla="*/ 6097 w 10000"/>
              <a:gd name="connsiteY64" fmla="*/ 9376 h 10000"/>
              <a:gd name="connsiteX65" fmla="*/ 6054 w 10000"/>
              <a:gd name="connsiteY65" fmla="*/ 9376 h 10000"/>
              <a:gd name="connsiteX66" fmla="*/ 6054 w 10000"/>
              <a:gd name="connsiteY66" fmla="*/ 9680 h 10000"/>
              <a:gd name="connsiteX67" fmla="*/ 5919 w 10000"/>
              <a:gd name="connsiteY67" fmla="*/ 8803 h 10000"/>
              <a:gd name="connsiteX68" fmla="*/ 5879 w 10000"/>
              <a:gd name="connsiteY68" fmla="*/ 6977 h 10000"/>
              <a:gd name="connsiteX69" fmla="*/ 5753 w 10000"/>
              <a:gd name="connsiteY69" fmla="*/ 7138 h 10000"/>
              <a:gd name="connsiteX70" fmla="*/ 5700 w 10000"/>
              <a:gd name="connsiteY70" fmla="*/ 7177 h 10000"/>
              <a:gd name="connsiteX71" fmla="*/ 5559 w 10000"/>
              <a:gd name="connsiteY71" fmla="*/ 7199 h 10000"/>
              <a:gd name="connsiteX72" fmla="*/ 5472 w 10000"/>
              <a:gd name="connsiteY72" fmla="*/ 7208 h 10000"/>
              <a:gd name="connsiteX73" fmla="*/ 5335 w 10000"/>
              <a:gd name="connsiteY73" fmla="*/ 7877 h 10000"/>
              <a:gd name="connsiteX74" fmla="*/ 5268 w 10000"/>
              <a:gd name="connsiteY74" fmla="*/ 7398 h 10000"/>
              <a:gd name="connsiteX75" fmla="*/ 5151 w 10000"/>
              <a:gd name="connsiteY75" fmla="*/ 7407 h 10000"/>
              <a:gd name="connsiteX76" fmla="*/ 5108 w 10000"/>
              <a:gd name="connsiteY76" fmla="*/ 8156 h 10000"/>
              <a:gd name="connsiteX77" fmla="*/ 5076 w 10000"/>
              <a:gd name="connsiteY77" fmla="*/ 7989 h 10000"/>
              <a:gd name="connsiteX78" fmla="*/ 5000 w 10000"/>
              <a:gd name="connsiteY78" fmla="*/ 7976 h 10000"/>
              <a:gd name="connsiteX79" fmla="*/ 5083 w 10000"/>
              <a:gd name="connsiteY79" fmla="*/ 7337 h 10000"/>
              <a:gd name="connsiteX80" fmla="*/ 5083 w 10000"/>
              <a:gd name="connsiteY80" fmla="*/ 8294 h 10000"/>
              <a:gd name="connsiteX81" fmla="*/ 4958 w 10000"/>
              <a:gd name="connsiteY81" fmla="*/ 6775 h 10000"/>
              <a:gd name="connsiteX82" fmla="*/ 4917 w 10000"/>
              <a:gd name="connsiteY82" fmla="*/ 7018 h 10000"/>
              <a:gd name="connsiteX83" fmla="*/ 4833 w 10000"/>
              <a:gd name="connsiteY83" fmla="*/ 6699 h 10000"/>
              <a:gd name="connsiteX84" fmla="*/ 4597 w 10000"/>
              <a:gd name="connsiteY84" fmla="*/ 7949 h 10000"/>
              <a:gd name="connsiteX85" fmla="*/ 4677 w 10000"/>
              <a:gd name="connsiteY85" fmla="*/ 7758 h 10000"/>
              <a:gd name="connsiteX86" fmla="*/ 4592 w 10000"/>
              <a:gd name="connsiteY86" fmla="*/ 7717 h 10000"/>
              <a:gd name="connsiteX87" fmla="*/ 4497 w 10000"/>
              <a:gd name="connsiteY87" fmla="*/ 7741 h 10000"/>
              <a:gd name="connsiteX88" fmla="*/ 4359 w 10000"/>
              <a:gd name="connsiteY88" fmla="*/ 7908 h 10000"/>
              <a:gd name="connsiteX89" fmla="*/ 4337 w 10000"/>
              <a:gd name="connsiteY89" fmla="*/ 7764 h 10000"/>
              <a:gd name="connsiteX90" fmla="*/ 4345 w 10000"/>
              <a:gd name="connsiteY90" fmla="*/ 6926 h 10000"/>
              <a:gd name="connsiteX91" fmla="*/ 4122 w 10000"/>
              <a:gd name="connsiteY91" fmla="*/ 7657 h 10000"/>
              <a:gd name="connsiteX92" fmla="*/ 4058 w 10000"/>
              <a:gd name="connsiteY92" fmla="*/ 7178 h 10000"/>
              <a:gd name="connsiteX93" fmla="*/ 3954 w 10000"/>
              <a:gd name="connsiteY93" fmla="*/ 7091 h 10000"/>
              <a:gd name="connsiteX94" fmla="*/ 4044 w 10000"/>
              <a:gd name="connsiteY94" fmla="*/ 7625 h 10000"/>
              <a:gd name="connsiteX95" fmla="*/ 3833 w 10000"/>
              <a:gd name="connsiteY95" fmla="*/ 7018 h 10000"/>
              <a:gd name="connsiteX96" fmla="*/ 3719 w 10000"/>
              <a:gd name="connsiteY96" fmla="*/ 7098 h 10000"/>
              <a:gd name="connsiteX97" fmla="*/ 3750 w 10000"/>
              <a:gd name="connsiteY97" fmla="*/ 6381 h 10000"/>
              <a:gd name="connsiteX98" fmla="*/ 3631 w 10000"/>
              <a:gd name="connsiteY98" fmla="*/ 6481 h 10000"/>
              <a:gd name="connsiteX99" fmla="*/ 3615 w 10000"/>
              <a:gd name="connsiteY99" fmla="*/ 6481 h 10000"/>
              <a:gd name="connsiteX100" fmla="*/ 3465 w 10000"/>
              <a:gd name="connsiteY100" fmla="*/ 6512 h 10000"/>
              <a:gd name="connsiteX101" fmla="*/ 3406 w 10000"/>
              <a:gd name="connsiteY101" fmla="*/ 6016 h 10000"/>
              <a:gd name="connsiteX102" fmla="*/ 3198 w 10000"/>
              <a:gd name="connsiteY102" fmla="*/ 5936 h 10000"/>
              <a:gd name="connsiteX103" fmla="*/ 3091 w 10000"/>
              <a:gd name="connsiteY103" fmla="*/ 5984 h 10000"/>
              <a:gd name="connsiteX104" fmla="*/ 3006 w 10000"/>
              <a:gd name="connsiteY104" fmla="*/ 5649 h 10000"/>
              <a:gd name="connsiteX105" fmla="*/ 2990 w 10000"/>
              <a:gd name="connsiteY105" fmla="*/ 5649 h 10000"/>
              <a:gd name="connsiteX106" fmla="*/ 2936 w 10000"/>
              <a:gd name="connsiteY106" fmla="*/ 6096 h 10000"/>
              <a:gd name="connsiteX107" fmla="*/ 2910 w 10000"/>
              <a:gd name="connsiteY107" fmla="*/ 6064 h 10000"/>
              <a:gd name="connsiteX108" fmla="*/ 2851 w 10000"/>
              <a:gd name="connsiteY108" fmla="*/ 5312 h 10000"/>
              <a:gd name="connsiteX109" fmla="*/ 2840 w 10000"/>
              <a:gd name="connsiteY109" fmla="*/ 5312 h 10000"/>
              <a:gd name="connsiteX110" fmla="*/ 2840 w 10000"/>
              <a:gd name="connsiteY110" fmla="*/ 5520 h 10000"/>
              <a:gd name="connsiteX111" fmla="*/ 2798 w 10000"/>
              <a:gd name="connsiteY111" fmla="*/ 5392 h 10000"/>
              <a:gd name="connsiteX112" fmla="*/ 2814 w 10000"/>
              <a:gd name="connsiteY112" fmla="*/ 4896 h 10000"/>
              <a:gd name="connsiteX113" fmla="*/ 2563 w 10000"/>
              <a:gd name="connsiteY113" fmla="*/ 4768 h 10000"/>
              <a:gd name="connsiteX114" fmla="*/ 2440 w 10000"/>
              <a:gd name="connsiteY114" fmla="*/ 5025 h 10000"/>
              <a:gd name="connsiteX115" fmla="*/ 2023 w 10000"/>
              <a:gd name="connsiteY115" fmla="*/ 3649 h 10000"/>
              <a:gd name="connsiteX116" fmla="*/ 2034 w 10000"/>
              <a:gd name="connsiteY116" fmla="*/ 3856 h 10000"/>
              <a:gd name="connsiteX117" fmla="*/ 1815 w 10000"/>
              <a:gd name="connsiteY117" fmla="*/ 3745 h 10000"/>
              <a:gd name="connsiteX118" fmla="*/ 1815 w 10000"/>
              <a:gd name="connsiteY118" fmla="*/ 3615 h 10000"/>
              <a:gd name="connsiteX119" fmla="*/ 1842 w 10000"/>
              <a:gd name="connsiteY119" fmla="*/ 3232 h 10000"/>
              <a:gd name="connsiteX120" fmla="*/ 1773 w 10000"/>
              <a:gd name="connsiteY120" fmla="*/ 2992 h 10000"/>
              <a:gd name="connsiteX121" fmla="*/ 1580 w 10000"/>
              <a:gd name="connsiteY121" fmla="*/ 2783 h 10000"/>
              <a:gd name="connsiteX122" fmla="*/ 1468 w 10000"/>
              <a:gd name="connsiteY122" fmla="*/ 2944 h 10000"/>
              <a:gd name="connsiteX123" fmla="*/ 1468 w 10000"/>
              <a:gd name="connsiteY123" fmla="*/ 3568 h 10000"/>
              <a:gd name="connsiteX124" fmla="*/ 1442 w 10000"/>
              <a:gd name="connsiteY124" fmla="*/ 3615 h 10000"/>
              <a:gd name="connsiteX125" fmla="*/ 1383 w 10000"/>
              <a:gd name="connsiteY125" fmla="*/ 3615 h 10000"/>
              <a:gd name="connsiteX126" fmla="*/ 1233 w 10000"/>
              <a:gd name="connsiteY126" fmla="*/ 3152 h 10000"/>
              <a:gd name="connsiteX127" fmla="*/ 1095 w 10000"/>
              <a:gd name="connsiteY127" fmla="*/ 3952 h 10000"/>
              <a:gd name="connsiteX128" fmla="*/ 1041 w 10000"/>
              <a:gd name="connsiteY128" fmla="*/ 3904 h 10000"/>
              <a:gd name="connsiteX129" fmla="*/ 886 w 10000"/>
              <a:gd name="connsiteY129" fmla="*/ 2864 h 10000"/>
              <a:gd name="connsiteX130" fmla="*/ 721 w 10000"/>
              <a:gd name="connsiteY130" fmla="*/ 2576 h 10000"/>
              <a:gd name="connsiteX131" fmla="*/ 625 w 10000"/>
              <a:gd name="connsiteY131" fmla="*/ 2656 h 10000"/>
              <a:gd name="connsiteX132" fmla="*/ 651 w 10000"/>
              <a:gd name="connsiteY132" fmla="*/ 2288 h 10000"/>
              <a:gd name="connsiteX133" fmla="*/ 358 w 10000"/>
              <a:gd name="connsiteY133" fmla="*/ 2112 h 10000"/>
              <a:gd name="connsiteX134" fmla="*/ 416 w 10000"/>
              <a:gd name="connsiteY134" fmla="*/ 1904 h 10000"/>
              <a:gd name="connsiteX135" fmla="*/ 374 w 10000"/>
              <a:gd name="connsiteY135" fmla="*/ 1904 h 10000"/>
              <a:gd name="connsiteX136" fmla="*/ 251 w 10000"/>
              <a:gd name="connsiteY136" fmla="*/ 2112 h 10000"/>
              <a:gd name="connsiteX137" fmla="*/ 304 w 10000"/>
              <a:gd name="connsiteY137" fmla="*/ 1904 h 10000"/>
              <a:gd name="connsiteX138" fmla="*/ 320 w 10000"/>
              <a:gd name="connsiteY138" fmla="*/ 1824 h 10000"/>
              <a:gd name="connsiteX139" fmla="*/ 155 w 10000"/>
              <a:gd name="connsiteY139" fmla="*/ 2000 h 10000"/>
              <a:gd name="connsiteX140" fmla="*/ 155 w 10000"/>
              <a:gd name="connsiteY140" fmla="*/ 959 h 10000"/>
              <a:gd name="connsiteX141" fmla="*/ 43 w 10000"/>
              <a:gd name="connsiteY141" fmla="*/ 880 h 10000"/>
              <a:gd name="connsiteX142" fmla="*/ 0 w 10000"/>
              <a:gd name="connsiteY142" fmla="*/ 1088 h 10000"/>
              <a:gd name="connsiteX143" fmla="*/ 0 w 10000"/>
              <a:gd name="connsiteY143" fmla="*/ 0 h 10000"/>
              <a:gd name="connsiteX0" fmla="*/ 0 w 10000"/>
              <a:gd name="connsiteY0" fmla="*/ 0 h 10000"/>
              <a:gd name="connsiteX1" fmla="*/ 10000 w 10000"/>
              <a:gd name="connsiteY1" fmla="*/ 0 h 10000"/>
              <a:gd name="connsiteX2" fmla="*/ 10000 w 10000"/>
              <a:gd name="connsiteY2" fmla="*/ 5936 h 10000"/>
              <a:gd name="connsiteX3" fmla="*/ 9920 w 10000"/>
              <a:gd name="connsiteY3" fmla="*/ 5776 h 10000"/>
              <a:gd name="connsiteX4" fmla="*/ 9754 w 10000"/>
              <a:gd name="connsiteY4" fmla="*/ 6144 h 10000"/>
              <a:gd name="connsiteX5" fmla="*/ 9712 w 10000"/>
              <a:gd name="connsiteY5" fmla="*/ 7025 h 10000"/>
              <a:gd name="connsiteX6" fmla="*/ 9349 w 10000"/>
              <a:gd name="connsiteY6" fmla="*/ 7552 h 10000"/>
              <a:gd name="connsiteX7" fmla="*/ 9279 w 10000"/>
              <a:gd name="connsiteY7" fmla="*/ 7344 h 10000"/>
              <a:gd name="connsiteX8" fmla="*/ 9253 w 10000"/>
              <a:gd name="connsiteY8" fmla="*/ 7392 h 10000"/>
              <a:gd name="connsiteX9" fmla="*/ 9242 w 10000"/>
              <a:gd name="connsiteY9" fmla="*/ 7761 h 10000"/>
              <a:gd name="connsiteX10" fmla="*/ 9156 w 10000"/>
              <a:gd name="connsiteY10" fmla="*/ 7808 h 10000"/>
              <a:gd name="connsiteX11" fmla="*/ 9034 w 10000"/>
              <a:gd name="connsiteY11" fmla="*/ 7392 h 10000"/>
              <a:gd name="connsiteX12" fmla="*/ 9071 w 10000"/>
              <a:gd name="connsiteY12" fmla="*/ 7233 h 10000"/>
              <a:gd name="connsiteX13" fmla="*/ 9007 w 10000"/>
              <a:gd name="connsiteY13" fmla="*/ 6976 h 10000"/>
              <a:gd name="connsiteX14" fmla="*/ 8825 w 10000"/>
              <a:gd name="connsiteY14" fmla="*/ 7184 h 10000"/>
              <a:gd name="connsiteX15" fmla="*/ 8809 w 10000"/>
              <a:gd name="connsiteY15" fmla="*/ 7056 h 10000"/>
              <a:gd name="connsiteX16" fmla="*/ 8868 w 10000"/>
              <a:gd name="connsiteY16" fmla="*/ 6896 h 10000"/>
              <a:gd name="connsiteX17" fmla="*/ 8836 w 10000"/>
              <a:gd name="connsiteY17" fmla="*/ 6768 h 10000"/>
              <a:gd name="connsiteX18" fmla="*/ 8756 w 10000"/>
              <a:gd name="connsiteY18" fmla="*/ 6848 h 10000"/>
              <a:gd name="connsiteX19" fmla="*/ 8671 w 10000"/>
              <a:gd name="connsiteY19" fmla="*/ 6512 h 10000"/>
              <a:gd name="connsiteX20" fmla="*/ 8697 w 10000"/>
              <a:gd name="connsiteY20" fmla="*/ 6224 h 10000"/>
              <a:gd name="connsiteX21" fmla="*/ 8628 w 10000"/>
              <a:gd name="connsiteY21" fmla="*/ 6305 h 10000"/>
              <a:gd name="connsiteX22" fmla="*/ 8590 w 10000"/>
              <a:gd name="connsiteY22" fmla="*/ 7056 h 10000"/>
              <a:gd name="connsiteX23" fmla="*/ 8436 w 10000"/>
              <a:gd name="connsiteY23" fmla="*/ 6976 h 10000"/>
              <a:gd name="connsiteX24" fmla="*/ 8436 w 10000"/>
              <a:gd name="connsiteY24" fmla="*/ 6928 h 10000"/>
              <a:gd name="connsiteX25" fmla="*/ 8478 w 10000"/>
              <a:gd name="connsiteY25" fmla="*/ 6816 h 10000"/>
              <a:gd name="connsiteX26" fmla="*/ 8478 w 10000"/>
              <a:gd name="connsiteY26" fmla="*/ 6768 h 10000"/>
              <a:gd name="connsiteX27" fmla="*/ 8382 w 10000"/>
              <a:gd name="connsiteY27" fmla="*/ 6640 h 10000"/>
              <a:gd name="connsiteX28" fmla="*/ 8356 w 10000"/>
              <a:gd name="connsiteY28" fmla="*/ 6928 h 10000"/>
              <a:gd name="connsiteX29" fmla="*/ 8409 w 10000"/>
              <a:gd name="connsiteY29" fmla="*/ 7184 h 10000"/>
              <a:gd name="connsiteX30" fmla="*/ 8393 w 10000"/>
              <a:gd name="connsiteY30" fmla="*/ 7184 h 10000"/>
              <a:gd name="connsiteX31" fmla="*/ 8297 w 10000"/>
              <a:gd name="connsiteY31" fmla="*/ 6928 h 10000"/>
              <a:gd name="connsiteX32" fmla="*/ 8254 w 10000"/>
              <a:gd name="connsiteY32" fmla="*/ 6481 h 10000"/>
              <a:gd name="connsiteX33" fmla="*/ 8217 w 10000"/>
              <a:gd name="connsiteY33" fmla="*/ 6481 h 10000"/>
              <a:gd name="connsiteX34" fmla="*/ 8201 w 10000"/>
              <a:gd name="connsiteY34" fmla="*/ 6640 h 10000"/>
              <a:gd name="connsiteX35" fmla="*/ 8115 w 10000"/>
              <a:gd name="connsiteY35" fmla="*/ 6512 h 10000"/>
              <a:gd name="connsiteX36" fmla="*/ 8078 w 10000"/>
              <a:gd name="connsiteY36" fmla="*/ 6720 h 10000"/>
              <a:gd name="connsiteX37" fmla="*/ 8078 w 10000"/>
              <a:gd name="connsiteY37" fmla="*/ 6559 h 10000"/>
              <a:gd name="connsiteX38" fmla="*/ 7939 w 10000"/>
              <a:gd name="connsiteY38" fmla="*/ 6896 h 10000"/>
              <a:gd name="connsiteX39" fmla="*/ 7854 w 10000"/>
              <a:gd name="connsiteY39" fmla="*/ 6896 h 10000"/>
              <a:gd name="connsiteX40" fmla="*/ 7645 w 10000"/>
              <a:gd name="connsiteY40" fmla="*/ 7392 h 10000"/>
              <a:gd name="connsiteX41" fmla="*/ 7603 w 10000"/>
              <a:gd name="connsiteY41" fmla="*/ 7233 h 10000"/>
              <a:gd name="connsiteX42" fmla="*/ 7635 w 10000"/>
              <a:gd name="connsiteY42" fmla="*/ 7552 h 10000"/>
              <a:gd name="connsiteX43" fmla="*/ 7533 w 10000"/>
              <a:gd name="connsiteY43" fmla="*/ 7552 h 10000"/>
              <a:gd name="connsiteX44" fmla="*/ 7453 w 10000"/>
              <a:gd name="connsiteY44" fmla="*/ 8256 h 10000"/>
              <a:gd name="connsiteX45" fmla="*/ 7330 w 10000"/>
              <a:gd name="connsiteY45" fmla="*/ 8464 h 10000"/>
              <a:gd name="connsiteX46" fmla="*/ 7368 w 10000"/>
              <a:gd name="connsiteY46" fmla="*/ 8720 h 10000"/>
              <a:gd name="connsiteX47" fmla="*/ 7341 w 10000"/>
              <a:gd name="connsiteY47" fmla="*/ 8880 h 10000"/>
              <a:gd name="connsiteX48" fmla="*/ 7261 w 10000"/>
              <a:gd name="connsiteY48" fmla="*/ 8768 h 10000"/>
              <a:gd name="connsiteX49" fmla="*/ 7192 w 10000"/>
              <a:gd name="connsiteY49" fmla="*/ 9345 h 10000"/>
              <a:gd name="connsiteX50" fmla="*/ 7160 w 10000"/>
              <a:gd name="connsiteY50" fmla="*/ 9345 h 10000"/>
              <a:gd name="connsiteX51" fmla="*/ 7149 w 10000"/>
              <a:gd name="connsiteY51" fmla="*/ 9088 h 10000"/>
              <a:gd name="connsiteX52" fmla="*/ 7122 w 10000"/>
              <a:gd name="connsiteY52" fmla="*/ 9264 h 10000"/>
              <a:gd name="connsiteX53" fmla="*/ 7090 w 10000"/>
              <a:gd name="connsiteY53" fmla="*/ 9504 h 10000"/>
              <a:gd name="connsiteX54" fmla="*/ 6887 w 10000"/>
              <a:gd name="connsiteY54" fmla="*/ 9504 h 10000"/>
              <a:gd name="connsiteX55" fmla="*/ 6845 w 10000"/>
              <a:gd name="connsiteY55" fmla="*/ 10000 h 10000"/>
              <a:gd name="connsiteX56" fmla="*/ 6818 w 10000"/>
              <a:gd name="connsiteY56" fmla="*/ 9584 h 10000"/>
              <a:gd name="connsiteX57" fmla="*/ 6620 w 10000"/>
              <a:gd name="connsiteY57" fmla="*/ 9792 h 10000"/>
              <a:gd name="connsiteX58" fmla="*/ 6385 w 10000"/>
              <a:gd name="connsiteY58" fmla="*/ 9088 h 10000"/>
              <a:gd name="connsiteX59" fmla="*/ 6385 w 10000"/>
              <a:gd name="connsiteY59" fmla="*/ 9216 h 10000"/>
              <a:gd name="connsiteX60" fmla="*/ 6428 w 10000"/>
              <a:gd name="connsiteY60" fmla="*/ 9345 h 10000"/>
              <a:gd name="connsiteX61" fmla="*/ 6273 w 10000"/>
              <a:gd name="connsiteY61" fmla="*/ 9552 h 10000"/>
              <a:gd name="connsiteX62" fmla="*/ 6316 w 10000"/>
              <a:gd name="connsiteY62" fmla="*/ 9633 h 10000"/>
              <a:gd name="connsiteX63" fmla="*/ 6193 w 10000"/>
              <a:gd name="connsiteY63" fmla="*/ 9792 h 10000"/>
              <a:gd name="connsiteX64" fmla="*/ 6097 w 10000"/>
              <a:gd name="connsiteY64" fmla="*/ 9376 h 10000"/>
              <a:gd name="connsiteX65" fmla="*/ 6054 w 10000"/>
              <a:gd name="connsiteY65" fmla="*/ 9376 h 10000"/>
              <a:gd name="connsiteX66" fmla="*/ 6054 w 10000"/>
              <a:gd name="connsiteY66" fmla="*/ 9680 h 10000"/>
              <a:gd name="connsiteX67" fmla="*/ 6000 w 10000"/>
              <a:gd name="connsiteY67" fmla="*/ 7018 h 10000"/>
              <a:gd name="connsiteX68" fmla="*/ 5879 w 10000"/>
              <a:gd name="connsiteY68" fmla="*/ 6977 h 10000"/>
              <a:gd name="connsiteX69" fmla="*/ 5753 w 10000"/>
              <a:gd name="connsiteY69" fmla="*/ 7138 h 10000"/>
              <a:gd name="connsiteX70" fmla="*/ 5700 w 10000"/>
              <a:gd name="connsiteY70" fmla="*/ 7177 h 10000"/>
              <a:gd name="connsiteX71" fmla="*/ 5559 w 10000"/>
              <a:gd name="connsiteY71" fmla="*/ 7199 h 10000"/>
              <a:gd name="connsiteX72" fmla="*/ 5472 w 10000"/>
              <a:gd name="connsiteY72" fmla="*/ 7208 h 10000"/>
              <a:gd name="connsiteX73" fmla="*/ 5335 w 10000"/>
              <a:gd name="connsiteY73" fmla="*/ 7877 h 10000"/>
              <a:gd name="connsiteX74" fmla="*/ 5268 w 10000"/>
              <a:gd name="connsiteY74" fmla="*/ 7398 h 10000"/>
              <a:gd name="connsiteX75" fmla="*/ 5151 w 10000"/>
              <a:gd name="connsiteY75" fmla="*/ 7407 h 10000"/>
              <a:gd name="connsiteX76" fmla="*/ 5108 w 10000"/>
              <a:gd name="connsiteY76" fmla="*/ 8156 h 10000"/>
              <a:gd name="connsiteX77" fmla="*/ 5076 w 10000"/>
              <a:gd name="connsiteY77" fmla="*/ 7989 h 10000"/>
              <a:gd name="connsiteX78" fmla="*/ 5000 w 10000"/>
              <a:gd name="connsiteY78" fmla="*/ 7976 h 10000"/>
              <a:gd name="connsiteX79" fmla="*/ 5083 w 10000"/>
              <a:gd name="connsiteY79" fmla="*/ 7337 h 10000"/>
              <a:gd name="connsiteX80" fmla="*/ 5083 w 10000"/>
              <a:gd name="connsiteY80" fmla="*/ 8294 h 10000"/>
              <a:gd name="connsiteX81" fmla="*/ 4958 w 10000"/>
              <a:gd name="connsiteY81" fmla="*/ 6775 h 10000"/>
              <a:gd name="connsiteX82" fmla="*/ 4917 w 10000"/>
              <a:gd name="connsiteY82" fmla="*/ 7018 h 10000"/>
              <a:gd name="connsiteX83" fmla="*/ 4833 w 10000"/>
              <a:gd name="connsiteY83" fmla="*/ 6699 h 10000"/>
              <a:gd name="connsiteX84" fmla="*/ 4597 w 10000"/>
              <a:gd name="connsiteY84" fmla="*/ 7949 h 10000"/>
              <a:gd name="connsiteX85" fmla="*/ 4677 w 10000"/>
              <a:gd name="connsiteY85" fmla="*/ 7758 h 10000"/>
              <a:gd name="connsiteX86" fmla="*/ 4592 w 10000"/>
              <a:gd name="connsiteY86" fmla="*/ 7717 h 10000"/>
              <a:gd name="connsiteX87" fmla="*/ 4497 w 10000"/>
              <a:gd name="connsiteY87" fmla="*/ 7741 h 10000"/>
              <a:gd name="connsiteX88" fmla="*/ 4359 w 10000"/>
              <a:gd name="connsiteY88" fmla="*/ 7908 h 10000"/>
              <a:gd name="connsiteX89" fmla="*/ 4337 w 10000"/>
              <a:gd name="connsiteY89" fmla="*/ 7764 h 10000"/>
              <a:gd name="connsiteX90" fmla="*/ 4345 w 10000"/>
              <a:gd name="connsiteY90" fmla="*/ 6926 h 10000"/>
              <a:gd name="connsiteX91" fmla="*/ 4122 w 10000"/>
              <a:gd name="connsiteY91" fmla="*/ 7657 h 10000"/>
              <a:gd name="connsiteX92" fmla="*/ 4058 w 10000"/>
              <a:gd name="connsiteY92" fmla="*/ 7178 h 10000"/>
              <a:gd name="connsiteX93" fmla="*/ 3954 w 10000"/>
              <a:gd name="connsiteY93" fmla="*/ 7091 h 10000"/>
              <a:gd name="connsiteX94" fmla="*/ 4044 w 10000"/>
              <a:gd name="connsiteY94" fmla="*/ 7625 h 10000"/>
              <a:gd name="connsiteX95" fmla="*/ 3833 w 10000"/>
              <a:gd name="connsiteY95" fmla="*/ 7018 h 10000"/>
              <a:gd name="connsiteX96" fmla="*/ 3719 w 10000"/>
              <a:gd name="connsiteY96" fmla="*/ 7098 h 10000"/>
              <a:gd name="connsiteX97" fmla="*/ 3750 w 10000"/>
              <a:gd name="connsiteY97" fmla="*/ 6381 h 10000"/>
              <a:gd name="connsiteX98" fmla="*/ 3631 w 10000"/>
              <a:gd name="connsiteY98" fmla="*/ 6481 h 10000"/>
              <a:gd name="connsiteX99" fmla="*/ 3615 w 10000"/>
              <a:gd name="connsiteY99" fmla="*/ 6481 h 10000"/>
              <a:gd name="connsiteX100" fmla="*/ 3465 w 10000"/>
              <a:gd name="connsiteY100" fmla="*/ 6512 h 10000"/>
              <a:gd name="connsiteX101" fmla="*/ 3406 w 10000"/>
              <a:gd name="connsiteY101" fmla="*/ 6016 h 10000"/>
              <a:gd name="connsiteX102" fmla="*/ 3198 w 10000"/>
              <a:gd name="connsiteY102" fmla="*/ 5936 h 10000"/>
              <a:gd name="connsiteX103" fmla="*/ 3091 w 10000"/>
              <a:gd name="connsiteY103" fmla="*/ 5984 h 10000"/>
              <a:gd name="connsiteX104" fmla="*/ 3006 w 10000"/>
              <a:gd name="connsiteY104" fmla="*/ 5649 h 10000"/>
              <a:gd name="connsiteX105" fmla="*/ 2990 w 10000"/>
              <a:gd name="connsiteY105" fmla="*/ 5649 h 10000"/>
              <a:gd name="connsiteX106" fmla="*/ 2936 w 10000"/>
              <a:gd name="connsiteY106" fmla="*/ 6096 h 10000"/>
              <a:gd name="connsiteX107" fmla="*/ 2910 w 10000"/>
              <a:gd name="connsiteY107" fmla="*/ 6064 h 10000"/>
              <a:gd name="connsiteX108" fmla="*/ 2851 w 10000"/>
              <a:gd name="connsiteY108" fmla="*/ 5312 h 10000"/>
              <a:gd name="connsiteX109" fmla="*/ 2840 w 10000"/>
              <a:gd name="connsiteY109" fmla="*/ 5312 h 10000"/>
              <a:gd name="connsiteX110" fmla="*/ 2840 w 10000"/>
              <a:gd name="connsiteY110" fmla="*/ 5520 h 10000"/>
              <a:gd name="connsiteX111" fmla="*/ 2798 w 10000"/>
              <a:gd name="connsiteY111" fmla="*/ 5392 h 10000"/>
              <a:gd name="connsiteX112" fmla="*/ 2814 w 10000"/>
              <a:gd name="connsiteY112" fmla="*/ 4896 h 10000"/>
              <a:gd name="connsiteX113" fmla="*/ 2563 w 10000"/>
              <a:gd name="connsiteY113" fmla="*/ 4768 h 10000"/>
              <a:gd name="connsiteX114" fmla="*/ 2440 w 10000"/>
              <a:gd name="connsiteY114" fmla="*/ 5025 h 10000"/>
              <a:gd name="connsiteX115" fmla="*/ 2023 w 10000"/>
              <a:gd name="connsiteY115" fmla="*/ 3649 h 10000"/>
              <a:gd name="connsiteX116" fmla="*/ 2034 w 10000"/>
              <a:gd name="connsiteY116" fmla="*/ 3856 h 10000"/>
              <a:gd name="connsiteX117" fmla="*/ 1815 w 10000"/>
              <a:gd name="connsiteY117" fmla="*/ 3745 h 10000"/>
              <a:gd name="connsiteX118" fmla="*/ 1815 w 10000"/>
              <a:gd name="connsiteY118" fmla="*/ 3615 h 10000"/>
              <a:gd name="connsiteX119" fmla="*/ 1842 w 10000"/>
              <a:gd name="connsiteY119" fmla="*/ 3232 h 10000"/>
              <a:gd name="connsiteX120" fmla="*/ 1773 w 10000"/>
              <a:gd name="connsiteY120" fmla="*/ 2992 h 10000"/>
              <a:gd name="connsiteX121" fmla="*/ 1580 w 10000"/>
              <a:gd name="connsiteY121" fmla="*/ 2783 h 10000"/>
              <a:gd name="connsiteX122" fmla="*/ 1468 w 10000"/>
              <a:gd name="connsiteY122" fmla="*/ 2944 h 10000"/>
              <a:gd name="connsiteX123" fmla="*/ 1468 w 10000"/>
              <a:gd name="connsiteY123" fmla="*/ 3568 h 10000"/>
              <a:gd name="connsiteX124" fmla="*/ 1442 w 10000"/>
              <a:gd name="connsiteY124" fmla="*/ 3615 h 10000"/>
              <a:gd name="connsiteX125" fmla="*/ 1383 w 10000"/>
              <a:gd name="connsiteY125" fmla="*/ 3615 h 10000"/>
              <a:gd name="connsiteX126" fmla="*/ 1233 w 10000"/>
              <a:gd name="connsiteY126" fmla="*/ 3152 h 10000"/>
              <a:gd name="connsiteX127" fmla="*/ 1095 w 10000"/>
              <a:gd name="connsiteY127" fmla="*/ 3952 h 10000"/>
              <a:gd name="connsiteX128" fmla="*/ 1041 w 10000"/>
              <a:gd name="connsiteY128" fmla="*/ 3904 h 10000"/>
              <a:gd name="connsiteX129" fmla="*/ 886 w 10000"/>
              <a:gd name="connsiteY129" fmla="*/ 2864 h 10000"/>
              <a:gd name="connsiteX130" fmla="*/ 721 w 10000"/>
              <a:gd name="connsiteY130" fmla="*/ 2576 h 10000"/>
              <a:gd name="connsiteX131" fmla="*/ 625 w 10000"/>
              <a:gd name="connsiteY131" fmla="*/ 2656 h 10000"/>
              <a:gd name="connsiteX132" fmla="*/ 651 w 10000"/>
              <a:gd name="connsiteY132" fmla="*/ 2288 h 10000"/>
              <a:gd name="connsiteX133" fmla="*/ 358 w 10000"/>
              <a:gd name="connsiteY133" fmla="*/ 2112 h 10000"/>
              <a:gd name="connsiteX134" fmla="*/ 416 w 10000"/>
              <a:gd name="connsiteY134" fmla="*/ 1904 h 10000"/>
              <a:gd name="connsiteX135" fmla="*/ 374 w 10000"/>
              <a:gd name="connsiteY135" fmla="*/ 1904 h 10000"/>
              <a:gd name="connsiteX136" fmla="*/ 251 w 10000"/>
              <a:gd name="connsiteY136" fmla="*/ 2112 h 10000"/>
              <a:gd name="connsiteX137" fmla="*/ 304 w 10000"/>
              <a:gd name="connsiteY137" fmla="*/ 1904 h 10000"/>
              <a:gd name="connsiteX138" fmla="*/ 320 w 10000"/>
              <a:gd name="connsiteY138" fmla="*/ 1824 h 10000"/>
              <a:gd name="connsiteX139" fmla="*/ 155 w 10000"/>
              <a:gd name="connsiteY139" fmla="*/ 2000 h 10000"/>
              <a:gd name="connsiteX140" fmla="*/ 155 w 10000"/>
              <a:gd name="connsiteY140" fmla="*/ 959 h 10000"/>
              <a:gd name="connsiteX141" fmla="*/ 43 w 10000"/>
              <a:gd name="connsiteY141" fmla="*/ 880 h 10000"/>
              <a:gd name="connsiteX142" fmla="*/ 0 w 10000"/>
              <a:gd name="connsiteY142" fmla="*/ 1088 h 10000"/>
              <a:gd name="connsiteX143" fmla="*/ 0 w 10000"/>
              <a:gd name="connsiteY143" fmla="*/ 0 h 10000"/>
              <a:gd name="connsiteX0" fmla="*/ 0 w 10000"/>
              <a:gd name="connsiteY0" fmla="*/ 0 h 10000"/>
              <a:gd name="connsiteX1" fmla="*/ 10000 w 10000"/>
              <a:gd name="connsiteY1" fmla="*/ 0 h 10000"/>
              <a:gd name="connsiteX2" fmla="*/ 10000 w 10000"/>
              <a:gd name="connsiteY2" fmla="*/ 5936 h 10000"/>
              <a:gd name="connsiteX3" fmla="*/ 9920 w 10000"/>
              <a:gd name="connsiteY3" fmla="*/ 5776 h 10000"/>
              <a:gd name="connsiteX4" fmla="*/ 9754 w 10000"/>
              <a:gd name="connsiteY4" fmla="*/ 6144 h 10000"/>
              <a:gd name="connsiteX5" fmla="*/ 9712 w 10000"/>
              <a:gd name="connsiteY5" fmla="*/ 7025 h 10000"/>
              <a:gd name="connsiteX6" fmla="*/ 9349 w 10000"/>
              <a:gd name="connsiteY6" fmla="*/ 7552 h 10000"/>
              <a:gd name="connsiteX7" fmla="*/ 9279 w 10000"/>
              <a:gd name="connsiteY7" fmla="*/ 7344 h 10000"/>
              <a:gd name="connsiteX8" fmla="*/ 9253 w 10000"/>
              <a:gd name="connsiteY8" fmla="*/ 7392 h 10000"/>
              <a:gd name="connsiteX9" fmla="*/ 9242 w 10000"/>
              <a:gd name="connsiteY9" fmla="*/ 7761 h 10000"/>
              <a:gd name="connsiteX10" fmla="*/ 9156 w 10000"/>
              <a:gd name="connsiteY10" fmla="*/ 7808 h 10000"/>
              <a:gd name="connsiteX11" fmla="*/ 9034 w 10000"/>
              <a:gd name="connsiteY11" fmla="*/ 7392 h 10000"/>
              <a:gd name="connsiteX12" fmla="*/ 9071 w 10000"/>
              <a:gd name="connsiteY12" fmla="*/ 7233 h 10000"/>
              <a:gd name="connsiteX13" fmla="*/ 9007 w 10000"/>
              <a:gd name="connsiteY13" fmla="*/ 6976 h 10000"/>
              <a:gd name="connsiteX14" fmla="*/ 8825 w 10000"/>
              <a:gd name="connsiteY14" fmla="*/ 7184 h 10000"/>
              <a:gd name="connsiteX15" fmla="*/ 8809 w 10000"/>
              <a:gd name="connsiteY15" fmla="*/ 7056 h 10000"/>
              <a:gd name="connsiteX16" fmla="*/ 8868 w 10000"/>
              <a:gd name="connsiteY16" fmla="*/ 6896 h 10000"/>
              <a:gd name="connsiteX17" fmla="*/ 8836 w 10000"/>
              <a:gd name="connsiteY17" fmla="*/ 6768 h 10000"/>
              <a:gd name="connsiteX18" fmla="*/ 8756 w 10000"/>
              <a:gd name="connsiteY18" fmla="*/ 6848 h 10000"/>
              <a:gd name="connsiteX19" fmla="*/ 8671 w 10000"/>
              <a:gd name="connsiteY19" fmla="*/ 6512 h 10000"/>
              <a:gd name="connsiteX20" fmla="*/ 8697 w 10000"/>
              <a:gd name="connsiteY20" fmla="*/ 6224 h 10000"/>
              <a:gd name="connsiteX21" fmla="*/ 8628 w 10000"/>
              <a:gd name="connsiteY21" fmla="*/ 6305 h 10000"/>
              <a:gd name="connsiteX22" fmla="*/ 8590 w 10000"/>
              <a:gd name="connsiteY22" fmla="*/ 7056 h 10000"/>
              <a:gd name="connsiteX23" fmla="*/ 8436 w 10000"/>
              <a:gd name="connsiteY23" fmla="*/ 6976 h 10000"/>
              <a:gd name="connsiteX24" fmla="*/ 8436 w 10000"/>
              <a:gd name="connsiteY24" fmla="*/ 6928 h 10000"/>
              <a:gd name="connsiteX25" fmla="*/ 8478 w 10000"/>
              <a:gd name="connsiteY25" fmla="*/ 6816 h 10000"/>
              <a:gd name="connsiteX26" fmla="*/ 8478 w 10000"/>
              <a:gd name="connsiteY26" fmla="*/ 6768 h 10000"/>
              <a:gd name="connsiteX27" fmla="*/ 8382 w 10000"/>
              <a:gd name="connsiteY27" fmla="*/ 6640 h 10000"/>
              <a:gd name="connsiteX28" fmla="*/ 8356 w 10000"/>
              <a:gd name="connsiteY28" fmla="*/ 6928 h 10000"/>
              <a:gd name="connsiteX29" fmla="*/ 8409 w 10000"/>
              <a:gd name="connsiteY29" fmla="*/ 7184 h 10000"/>
              <a:gd name="connsiteX30" fmla="*/ 8393 w 10000"/>
              <a:gd name="connsiteY30" fmla="*/ 7184 h 10000"/>
              <a:gd name="connsiteX31" fmla="*/ 8297 w 10000"/>
              <a:gd name="connsiteY31" fmla="*/ 6928 h 10000"/>
              <a:gd name="connsiteX32" fmla="*/ 8254 w 10000"/>
              <a:gd name="connsiteY32" fmla="*/ 6481 h 10000"/>
              <a:gd name="connsiteX33" fmla="*/ 8217 w 10000"/>
              <a:gd name="connsiteY33" fmla="*/ 6481 h 10000"/>
              <a:gd name="connsiteX34" fmla="*/ 8201 w 10000"/>
              <a:gd name="connsiteY34" fmla="*/ 6640 h 10000"/>
              <a:gd name="connsiteX35" fmla="*/ 8115 w 10000"/>
              <a:gd name="connsiteY35" fmla="*/ 6512 h 10000"/>
              <a:gd name="connsiteX36" fmla="*/ 8078 w 10000"/>
              <a:gd name="connsiteY36" fmla="*/ 6720 h 10000"/>
              <a:gd name="connsiteX37" fmla="*/ 8078 w 10000"/>
              <a:gd name="connsiteY37" fmla="*/ 6559 h 10000"/>
              <a:gd name="connsiteX38" fmla="*/ 7939 w 10000"/>
              <a:gd name="connsiteY38" fmla="*/ 6896 h 10000"/>
              <a:gd name="connsiteX39" fmla="*/ 7854 w 10000"/>
              <a:gd name="connsiteY39" fmla="*/ 6896 h 10000"/>
              <a:gd name="connsiteX40" fmla="*/ 7645 w 10000"/>
              <a:gd name="connsiteY40" fmla="*/ 7392 h 10000"/>
              <a:gd name="connsiteX41" fmla="*/ 7603 w 10000"/>
              <a:gd name="connsiteY41" fmla="*/ 7233 h 10000"/>
              <a:gd name="connsiteX42" fmla="*/ 7635 w 10000"/>
              <a:gd name="connsiteY42" fmla="*/ 7552 h 10000"/>
              <a:gd name="connsiteX43" fmla="*/ 7533 w 10000"/>
              <a:gd name="connsiteY43" fmla="*/ 7552 h 10000"/>
              <a:gd name="connsiteX44" fmla="*/ 7453 w 10000"/>
              <a:gd name="connsiteY44" fmla="*/ 8256 h 10000"/>
              <a:gd name="connsiteX45" fmla="*/ 7330 w 10000"/>
              <a:gd name="connsiteY45" fmla="*/ 8464 h 10000"/>
              <a:gd name="connsiteX46" fmla="*/ 7368 w 10000"/>
              <a:gd name="connsiteY46" fmla="*/ 8720 h 10000"/>
              <a:gd name="connsiteX47" fmla="*/ 7341 w 10000"/>
              <a:gd name="connsiteY47" fmla="*/ 8880 h 10000"/>
              <a:gd name="connsiteX48" fmla="*/ 7261 w 10000"/>
              <a:gd name="connsiteY48" fmla="*/ 8768 h 10000"/>
              <a:gd name="connsiteX49" fmla="*/ 7192 w 10000"/>
              <a:gd name="connsiteY49" fmla="*/ 9345 h 10000"/>
              <a:gd name="connsiteX50" fmla="*/ 7160 w 10000"/>
              <a:gd name="connsiteY50" fmla="*/ 9345 h 10000"/>
              <a:gd name="connsiteX51" fmla="*/ 7149 w 10000"/>
              <a:gd name="connsiteY51" fmla="*/ 9088 h 10000"/>
              <a:gd name="connsiteX52" fmla="*/ 7122 w 10000"/>
              <a:gd name="connsiteY52" fmla="*/ 9264 h 10000"/>
              <a:gd name="connsiteX53" fmla="*/ 7090 w 10000"/>
              <a:gd name="connsiteY53" fmla="*/ 9504 h 10000"/>
              <a:gd name="connsiteX54" fmla="*/ 6887 w 10000"/>
              <a:gd name="connsiteY54" fmla="*/ 9504 h 10000"/>
              <a:gd name="connsiteX55" fmla="*/ 6845 w 10000"/>
              <a:gd name="connsiteY55" fmla="*/ 10000 h 10000"/>
              <a:gd name="connsiteX56" fmla="*/ 6818 w 10000"/>
              <a:gd name="connsiteY56" fmla="*/ 9584 h 10000"/>
              <a:gd name="connsiteX57" fmla="*/ 6620 w 10000"/>
              <a:gd name="connsiteY57" fmla="*/ 9792 h 10000"/>
              <a:gd name="connsiteX58" fmla="*/ 6385 w 10000"/>
              <a:gd name="connsiteY58" fmla="*/ 9088 h 10000"/>
              <a:gd name="connsiteX59" fmla="*/ 6385 w 10000"/>
              <a:gd name="connsiteY59" fmla="*/ 9216 h 10000"/>
              <a:gd name="connsiteX60" fmla="*/ 6428 w 10000"/>
              <a:gd name="connsiteY60" fmla="*/ 9345 h 10000"/>
              <a:gd name="connsiteX61" fmla="*/ 6273 w 10000"/>
              <a:gd name="connsiteY61" fmla="*/ 9552 h 10000"/>
              <a:gd name="connsiteX62" fmla="*/ 6316 w 10000"/>
              <a:gd name="connsiteY62" fmla="*/ 9633 h 10000"/>
              <a:gd name="connsiteX63" fmla="*/ 6193 w 10000"/>
              <a:gd name="connsiteY63" fmla="*/ 9792 h 10000"/>
              <a:gd name="connsiteX64" fmla="*/ 6097 w 10000"/>
              <a:gd name="connsiteY64" fmla="*/ 9376 h 10000"/>
              <a:gd name="connsiteX65" fmla="*/ 6054 w 10000"/>
              <a:gd name="connsiteY65" fmla="*/ 9376 h 10000"/>
              <a:gd name="connsiteX66" fmla="*/ 6167 w 10000"/>
              <a:gd name="connsiteY66" fmla="*/ 7337 h 10000"/>
              <a:gd name="connsiteX67" fmla="*/ 6000 w 10000"/>
              <a:gd name="connsiteY67" fmla="*/ 7018 h 10000"/>
              <a:gd name="connsiteX68" fmla="*/ 5879 w 10000"/>
              <a:gd name="connsiteY68" fmla="*/ 6977 h 10000"/>
              <a:gd name="connsiteX69" fmla="*/ 5753 w 10000"/>
              <a:gd name="connsiteY69" fmla="*/ 7138 h 10000"/>
              <a:gd name="connsiteX70" fmla="*/ 5700 w 10000"/>
              <a:gd name="connsiteY70" fmla="*/ 7177 h 10000"/>
              <a:gd name="connsiteX71" fmla="*/ 5559 w 10000"/>
              <a:gd name="connsiteY71" fmla="*/ 7199 h 10000"/>
              <a:gd name="connsiteX72" fmla="*/ 5472 w 10000"/>
              <a:gd name="connsiteY72" fmla="*/ 7208 h 10000"/>
              <a:gd name="connsiteX73" fmla="*/ 5335 w 10000"/>
              <a:gd name="connsiteY73" fmla="*/ 7877 h 10000"/>
              <a:gd name="connsiteX74" fmla="*/ 5268 w 10000"/>
              <a:gd name="connsiteY74" fmla="*/ 7398 h 10000"/>
              <a:gd name="connsiteX75" fmla="*/ 5151 w 10000"/>
              <a:gd name="connsiteY75" fmla="*/ 7407 h 10000"/>
              <a:gd name="connsiteX76" fmla="*/ 5108 w 10000"/>
              <a:gd name="connsiteY76" fmla="*/ 8156 h 10000"/>
              <a:gd name="connsiteX77" fmla="*/ 5076 w 10000"/>
              <a:gd name="connsiteY77" fmla="*/ 7989 h 10000"/>
              <a:gd name="connsiteX78" fmla="*/ 5000 w 10000"/>
              <a:gd name="connsiteY78" fmla="*/ 7976 h 10000"/>
              <a:gd name="connsiteX79" fmla="*/ 5083 w 10000"/>
              <a:gd name="connsiteY79" fmla="*/ 7337 h 10000"/>
              <a:gd name="connsiteX80" fmla="*/ 5083 w 10000"/>
              <a:gd name="connsiteY80" fmla="*/ 8294 h 10000"/>
              <a:gd name="connsiteX81" fmla="*/ 4958 w 10000"/>
              <a:gd name="connsiteY81" fmla="*/ 6775 h 10000"/>
              <a:gd name="connsiteX82" fmla="*/ 4917 w 10000"/>
              <a:gd name="connsiteY82" fmla="*/ 7018 h 10000"/>
              <a:gd name="connsiteX83" fmla="*/ 4833 w 10000"/>
              <a:gd name="connsiteY83" fmla="*/ 6699 h 10000"/>
              <a:gd name="connsiteX84" fmla="*/ 4597 w 10000"/>
              <a:gd name="connsiteY84" fmla="*/ 7949 h 10000"/>
              <a:gd name="connsiteX85" fmla="*/ 4677 w 10000"/>
              <a:gd name="connsiteY85" fmla="*/ 7758 h 10000"/>
              <a:gd name="connsiteX86" fmla="*/ 4592 w 10000"/>
              <a:gd name="connsiteY86" fmla="*/ 7717 h 10000"/>
              <a:gd name="connsiteX87" fmla="*/ 4497 w 10000"/>
              <a:gd name="connsiteY87" fmla="*/ 7741 h 10000"/>
              <a:gd name="connsiteX88" fmla="*/ 4359 w 10000"/>
              <a:gd name="connsiteY88" fmla="*/ 7908 h 10000"/>
              <a:gd name="connsiteX89" fmla="*/ 4337 w 10000"/>
              <a:gd name="connsiteY89" fmla="*/ 7764 h 10000"/>
              <a:gd name="connsiteX90" fmla="*/ 4345 w 10000"/>
              <a:gd name="connsiteY90" fmla="*/ 6926 h 10000"/>
              <a:gd name="connsiteX91" fmla="*/ 4122 w 10000"/>
              <a:gd name="connsiteY91" fmla="*/ 7657 h 10000"/>
              <a:gd name="connsiteX92" fmla="*/ 4058 w 10000"/>
              <a:gd name="connsiteY92" fmla="*/ 7178 h 10000"/>
              <a:gd name="connsiteX93" fmla="*/ 3954 w 10000"/>
              <a:gd name="connsiteY93" fmla="*/ 7091 h 10000"/>
              <a:gd name="connsiteX94" fmla="*/ 4044 w 10000"/>
              <a:gd name="connsiteY94" fmla="*/ 7625 h 10000"/>
              <a:gd name="connsiteX95" fmla="*/ 3833 w 10000"/>
              <a:gd name="connsiteY95" fmla="*/ 7018 h 10000"/>
              <a:gd name="connsiteX96" fmla="*/ 3719 w 10000"/>
              <a:gd name="connsiteY96" fmla="*/ 7098 h 10000"/>
              <a:gd name="connsiteX97" fmla="*/ 3750 w 10000"/>
              <a:gd name="connsiteY97" fmla="*/ 6381 h 10000"/>
              <a:gd name="connsiteX98" fmla="*/ 3631 w 10000"/>
              <a:gd name="connsiteY98" fmla="*/ 6481 h 10000"/>
              <a:gd name="connsiteX99" fmla="*/ 3615 w 10000"/>
              <a:gd name="connsiteY99" fmla="*/ 6481 h 10000"/>
              <a:gd name="connsiteX100" fmla="*/ 3465 w 10000"/>
              <a:gd name="connsiteY100" fmla="*/ 6512 h 10000"/>
              <a:gd name="connsiteX101" fmla="*/ 3406 w 10000"/>
              <a:gd name="connsiteY101" fmla="*/ 6016 h 10000"/>
              <a:gd name="connsiteX102" fmla="*/ 3198 w 10000"/>
              <a:gd name="connsiteY102" fmla="*/ 5936 h 10000"/>
              <a:gd name="connsiteX103" fmla="*/ 3091 w 10000"/>
              <a:gd name="connsiteY103" fmla="*/ 5984 h 10000"/>
              <a:gd name="connsiteX104" fmla="*/ 3006 w 10000"/>
              <a:gd name="connsiteY104" fmla="*/ 5649 h 10000"/>
              <a:gd name="connsiteX105" fmla="*/ 2990 w 10000"/>
              <a:gd name="connsiteY105" fmla="*/ 5649 h 10000"/>
              <a:gd name="connsiteX106" fmla="*/ 2936 w 10000"/>
              <a:gd name="connsiteY106" fmla="*/ 6096 h 10000"/>
              <a:gd name="connsiteX107" fmla="*/ 2910 w 10000"/>
              <a:gd name="connsiteY107" fmla="*/ 6064 h 10000"/>
              <a:gd name="connsiteX108" fmla="*/ 2851 w 10000"/>
              <a:gd name="connsiteY108" fmla="*/ 5312 h 10000"/>
              <a:gd name="connsiteX109" fmla="*/ 2840 w 10000"/>
              <a:gd name="connsiteY109" fmla="*/ 5312 h 10000"/>
              <a:gd name="connsiteX110" fmla="*/ 2840 w 10000"/>
              <a:gd name="connsiteY110" fmla="*/ 5520 h 10000"/>
              <a:gd name="connsiteX111" fmla="*/ 2798 w 10000"/>
              <a:gd name="connsiteY111" fmla="*/ 5392 h 10000"/>
              <a:gd name="connsiteX112" fmla="*/ 2814 w 10000"/>
              <a:gd name="connsiteY112" fmla="*/ 4896 h 10000"/>
              <a:gd name="connsiteX113" fmla="*/ 2563 w 10000"/>
              <a:gd name="connsiteY113" fmla="*/ 4768 h 10000"/>
              <a:gd name="connsiteX114" fmla="*/ 2440 w 10000"/>
              <a:gd name="connsiteY114" fmla="*/ 5025 h 10000"/>
              <a:gd name="connsiteX115" fmla="*/ 2023 w 10000"/>
              <a:gd name="connsiteY115" fmla="*/ 3649 h 10000"/>
              <a:gd name="connsiteX116" fmla="*/ 2034 w 10000"/>
              <a:gd name="connsiteY116" fmla="*/ 3856 h 10000"/>
              <a:gd name="connsiteX117" fmla="*/ 1815 w 10000"/>
              <a:gd name="connsiteY117" fmla="*/ 3745 h 10000"/>
              <a:gd name="connsiteX118" fmla="*/ 1815 w 10000"/>
              <a:gd name="connsiteY118" fmla="*/ 3615 h 10000"/>
              <a:gd name="connsiteX119" fmla="*/ 1842 w 10000"/>
              <a:gd name="connsiteY119" fmla="*/ 3232 h 10000"/>
              <a:gd name="connsiteX120" fmla="*/ 1773 w 10000"/>
              <a:gd name="connsiteY120" fmla="*/ 2992 h 10000"/>
              <a:gd name="connsiteX121" fmla="*/ 1580 w 10000"/>
              <a:gd name="connsiteY121" fmla="*/ 2783 h 10000"/>
              <a:gd name="connsiteX122" fmla="*/ 1468 w 10000"/>
              <a:gd name="connsiteY122" fmla="*/ 2944 h 10000"/>
              <a:gd name="connsiteX123" fmla="*/ 1468 w 10000"/>
              <a:gd name="connsiteY123" fmla="*/ 3568 h 10000"/>
              <a:gd name="connsiteX124" fmla="*/ 1442 w 10000"/>
              <a:gd name="connsiteY124" fmla="*/ 3615 h 10000"/>
              <a:gd name="connsiteX125" fmla="*/ 1383 w 10000"/>
              <a:gd name="connsiteY125" fmla="*/ 3615 h 10000"/>
              <a:gd name="connsiteX126" fmla="*/ 1233 w 10000"/>
              <a:gd name="connsiteY126" fmla="*/ 3152 h 10000"/>
              <a:gd name="connsiteX127" fmla="*/ 1095 w 10000"/>
              <a:gd name="connsiteY127" fmla="*/ 3952 h 10000"/>
              <a:gd name="connsiteX128" fmla="*/ 1041 w 10000"/>
              <a:gd name="connsiteY128" fmla="*/ 3904 h 10000"/>
              <a:gd name="connsiteX129" fmla="*/ 886 w 10000"/>
              <a:gd name="connsiteY129" fmla="*/ 2864 h 10000"/>
              <a:gd name="connsiteX130" fmla="*/ 721 w 10000"/>
              <a:gd name="connsiteY130" fmla="*/ 2576 h 10000"/>
              <a:gd name="connsiteX131" fmla="*/ 625 w 10000"/>
              <a:gd name="connsiteY131" fmla="*/ 2656 h 10000"/>
              <a:gd name="connsiteX132" fmla="*/ 651 w 10000"/>
              <a:gd name="connsiteY132" fmla="*/ 2288 h 10000"/>
              <a:gd name="connsiteX133" fmla="*/ 358 w 10000"/>
              <a:gd name="connsiteY133" fmla="*/ 2112 h 10000"/>
              <a:gd name="connsiteX134" fmla="*/ 416 w 10000"/>
              <a:gd name="connsiteY134" fmla="*/ 1904 h 10000"/>
              <a:gd name="connsiteX135" fmla="*/ 374 w 10000"/>
              <a:gd name="connsiteY135" fmla="*/ 1904 h 10000"/>
              <a:gd name="connsiteX136" fmla="*/ 251 w 10000"/>
              <a:gd name="connsiteY136" fmla="*/ 2112 h 10000"/>
              <a:gd name="connsiteX137" fmla="*/ 304 w 10000"/>
              <a:gd name="connsiteY137" fmla="*/ 1904 h 10000"/>
              <a:gd name="connsiteX138" fmla="*/ 320 w 10000"/>
              <a:gd name="connsiteY138" fmla="*/ 1824 h 10000"/>
              <a:gd name="connsiteX139" fmla="*/ 155 w 10000"/>
              <a:gd name="connsiteY139" fmla="*/ 2000 h 10000"/>
              <a:gd name="connsiteX140" fmla="*/ 155 w 10000"/>
              <a:gd name="connsiteY140" fmla="*/ 959 h 10000"/>
              <a:gd name="connsiteX141" fmla="*/ 43 w 10000"/>
              <a:gd name="connsiteY141" fmla="*/ 880 h 10000"/>
              <a:gd name="connsiteX142" fmla="*/ 0 w 10000"/>
              <a:gd name="connsiteY142" fmla="*/ 1088 h 10000"/>
              <a:gd name="connsiteX143" fmla="*/ 0 w 10000"/>
              <a:gd name="connsiteY143" fmla="*/ 0 h 10000"/>
              <a:gd name="connsiteX0" fmla="*/ 0 w 10000"/>
              <a:gd name="connsiteY0" fmla="*/ 0 h 10000"/>
              <a:gd name="connsiteX1" fmla="*/ 10000 w 10000"/>
              <a:gd name="connsiteY1" fmla="*/ 0 h 10000"/>
              <a:gd name="connsiteX2" fmla="*/ 10000 w 10000"/>
              <a:gd name="connsiteY2" fmla="*/ 5936 h 10000"/>
              <a:gd name="connsiteX3" fmla="*/ 9920 w 10000"/>
              <a:gd name="connsiteY3" fmla="*/ 5776 h 10000"/>
              <a:gd name="connsiteX4" fmla="*/ 9754 w 10000"/>
              <a:gd name="connsiteY4" fmla="*/ 6144 h 10000"/>
              <a:gd name="connsiteX5" fmla="*/ 9712 w 10000"/>
              <a:gd name="connsiteY5" fmla="*/ 7025 h 10000"/>
              <a:gd name="connsiteX6" fmla="*/ 9349 w 10000"/>
              <a:gd name="connsiteY6" fmla="*/ 7552 h 10000"/>
              <a:gd name="connsiteX7" fmla="*/ 9279 w 10000"/>
              <a:gd name="connsiteY7" fmla="*/ 7344 h 10000"/>
              <a:gd name="connsiteX8" fmla="*/ 9253 w 10000"/>
              <a:gd name="connsiteY8" fmla="*/ 7392 h 10000"/>
              <a:gd name="connsiteX9" fmla="*/ 9242 w 10000"/>
              <a:gd name="connsiteY9" fmla="*/ 7761 h 10000"/>
              <a:gd name="connsiteX10" fmla="*/ 9156 w 10000"/>
              <a:gd name="connsiteY10" fmla="*/ 7808 h 10000"/>
              <a:gd name="connsiteX11" fmla="*/ 9034 w 10000"/>
              <a:gd name="connsiteY11" fmla="*/ 7392 h 10000"/>
              <a:gd name="connsiteX12" fmla="*/ 9071 w 10000"/>
              <a:gd name="connsiteY12" fmla="*/ 7233 h 10000"/>
              <a:gd name="connsiteX13" fmla="*/ 9007 w 10000"/>
              <a:gd name="connsiteY13" fmla="*/ 6976 h 10000"/>
              <a:gd name="connsiteX14" fmla="*/ 8825 w 10000"/>
              <a:gd name="connsiteY14" fmla="*/ 7184 h 10000"/>
              <a:gd name="connsiteX15" fmla="*/ 8809 w 10000"/>
              <a:gd name="connsiteY15" fmla="*/ 7056 h 10000"/>
              <a:gd name="connsiteX16" fmla="*/ 8868 w 10000"/>
              <a:gd name="connsiteY16" fmla="*/ 6896 h 10000"/>
              <a:gd name="connsiteX17" fmla="*/ 8836 w 10000"/>
              <a:gd name="connsiteY17" fmla="*/ 6768 h 10000"/>
              <a:gd name="connsiteX18" fmla="*/ 8756 w 10000"/>
              <a:gd name="connsiteY18" fmla="*/ 6848 h 10000"/>
              <a:gd name="connsiteX19" fmla="*/ 8671 w 10000"/>
              <a:gd name="connsiteY19" fmla="*/ 6512 h 10000"/>
              <a:gd name="connsiteX20" fmla="*/ 8697 w 10000"/>
              <a:gd name="connsiteY20" fmla="*/ 6224 h 10000"/>
              <a:gd name="connsiteX21" fmla="*/ 8628 w 10000"/>
              <a:gd name="connsiteY21" fmla="*/ 6305 h 10000"/>
              <a:gd name="connsiteX22" fmla="*/ 8590 w 10000"/>
              <a:gd name="connsiteY22" fmla="*/ 7056 h 10000"/>
              <a:gd name="connsiteX23" fmla="*/ 8436 w 10000"/>
              <a:gd name="connsiteY23" fmla="*/ 6976 h 10000"/>
              <a:gd name="connsiteX24" fmla="*/ 8436 w 10000"/>
              <a:gd name="connsiteY24" fmla="*/ 6928 h 10000"/>
              <a:gd name="connsiteX25" fmla="*/ 8478 w 10000"/>
              <a:gd name="connsiteY25" fmla="*/ 6816 h 10000"/>
              <a:gd name="connsiteX26" fmla="*/ 8478 w 10000"/>
              <a:gd name="connsiteY26" fmla="*/ 6768 h 10000"/>
              <a:gd name="connsiteX27" fmla="*/ 8382 w 10000"/>
              <a:gd name="connsiteY27" fmla="*/ 6640 h 10000"/>
              <a:gd name="connsiteX28" fmla="*/ 8356 w 10000"/>
              <a:gd name="connsiteY28" fmla="*/ 6928 h 10000"/>
              <a:gd name="connsiteX29" fmla="*/ 8409 w 10000"/>
              <a:gd name="connsiteY29" fmla="*/ 7184 h 10000"/>
              <a:gd name="connsiteX30" fmla="*/ 8393 w 10000"/>
              <a:gd name="connsiteY30" fmla="*/ 7184 h 10000"/>
              <a:gd name="connsiteX31" fmla="*/ 8297 w 10000"/>
              <a:gd name="connsiteY31" fmla="*/ 6928 h 10000"/>
              <a:gd name="connsiteX32" fmla="*/ 8254 w 10000"/>
              <a:gd name="connsiteY32" fmla="*/ 6481 h 10000"/>
              <a:gd name="connsiteX33" fmla="*/ 8217 w 10000"/>
              <a:gd name="connsiteY33" fmla="*/ 6481 h 10000"/>
              <a:gd name="connsiteX34" fmla="*/ 8201 w 10000"/>
              <a:gd name="connsiteY34" fmla="*/ 6640 h 10000"/>
              <a:gd name="connsiteX35" fmla="*/ 8115 w 10000"/>
              <a:gd name="connsiteY35" fmla="*/ 6512 h 10000"/>
              <a:gd name="connsiteX36" fmla="*/ 8078 w 10000"/>
              <a:gd name="connsiteY36" fmla="*/ 6720 h 10000"/>
              <a:gd name="connsiteX37" fmla="*/ 8078 w 10000"/>
              <a:gd name="connsiteY37" fmla="*/ 6559 h 10000"/>
              <a:gd name="connsiteX38" fmla="*/ 7939 w 10000"/>
              <a:gd name="connsiteY38" fmla="*/ 6896 h 10000"/>
              <a:gd name="connsiteX39" fmla="*/ 7854 w 10000"/>
              <a:gd name="connsiteY39" fmla="*/ 6896 h 10000"/>
              <a:gd name="connsiteX40" fmla="*/ 7645 w 10000"/>
              <a:gd name="connsiteY40" fmla="*/ 7392 h 10000"/>
              <a:gd name="connsiteX41" fmla="*/ 7603 w 10000"/>
              <a:gd name="connsiteY41" fmla="*/ 7233 h 10000"/>
              <a:gd name="connsiteX42" fmla="*/ 7635 w 10000"/>
              <a:gd name="connsiteY42" fmla="*/ 7552 h 10000"/>
              <a:gd name="connsiteX43" fmla="*/ 7533 w 10000"/>
              <a:gd name="connsiteY43" fmla="*/ 7552 h 10000"/>
              <a:gd name="connsiteX44" fmla="*/ 7453 w 10000"/>
              <a:gd name="connsiteY44" fmla="*/ 8256 h 10000"/>
              <a:gd name="connsiteX45" fmla="*/ 7330 w 10000"/>
              <a:gd name="connsiteY45" fmla="*/ 8464 h 10000"/>
              <a:gd name="connsiteX46" fmla="*/ 7368 w 10000"/>
              <a:gd name="connsiteY46" fmla="*/ 8720 h 10000"/>
              <a:gd name="connsiteX47" fmla="*/ 7341 w 10000"/>
              <a:gd name="connsiteY47" fmla="*/ 8880 h 10000"/>
              <a:gd name="connsiteX48" fmla="*/ 7261 w 10000"/>
              <a:gd name="connsiteY48" fmla="*/ 8768 h 10000"/>
              <a:gd name="connsiteX49" fmla="*/ 7192 w 10000"/>
              <a:gd name="connsiteY49" fmla="*/ 9345 h 10000"/>
              <a:gd name="connsiteX50" fmla="*/ 7160 w 10000"/>
              <a:gd name="connsiteY50" fmla="*/ 9345 h 10000"/>
              <a:gd name="connsiteX51" fmla="*/ 7149 w 10000"/>
              <a:gd name="connsiteY51" fmla="*/ 9088 h 10000"/>
              <a:gd name="connsiteX52" fmla="*/ 7122 w 10000"/>
              <a:gd name="connsiteY52" fmla="*/ 9264 h 10000"/>
              <a:gd name="connsiteX53" fmla="*/ 7090 w 10000"/>
              <a:gd name="connsiteY53" fmla="*/ 9504 h 10000"/>
              <a:gd name="connsiteX54" fmla="*/ 6887 w 10000"/>
              <a:gd name="connsiteY54" fmla="*/ 9504 h 10000"/>
              <a:gd name="connsiteX55" fmla="*/ 6845 w 10000"/>
              <a:gd name="connsiteY55" fmla="*/ 10000 h 10000"/>
              <a:gd name="connsiteX56" fmla="*/ 6818 w 10000"/>
              <a:gd name="connsiteY56" fmla="*/ 9584 h 10000"/>
              <a:gd name="connsiteX57" fmla="*/ 6620 w 10000"/>
              <a:gd name="connsiteY57" fmla="*/ 9792 h 10000"/>
              <a:gd name="connsiteX58" fmla="*/ 6385 w 10000"/>
              <a:gd name="connsiteY58" fmla="*/ 9088 h 10000"/>
              <a:gd name="connsiteX59" fmla="*/ 6385 w 10000"/>
              <a:gd name="connsiteY59" fmla="*/ 9216 h 10000"/>
              <a:gd name="connsiteX60" fmla="*/ 6428 w 10000"/>
              <a:gd name="connsiteY60" fmla="*/ 9345 h 10000"/>
              <a:gd name="connsiteX61" fmla="*/ 6273 w 10000"/>
              <a:gd name="connsiteY61" fmla="*/ 9552 h 10000"/>
              <a:gd name="connsiteX62" fmla="*/ 6316 w 10000"/>
              <a:gd name="connsiteY62" fmla="*/ 9633 h 10000"/>
              <a:gd name="connsiteX63" fmla="*/ 6193 w 10000"/>
              <a:gd name="connsiteY63" fmla="*/ 9792 h 10000"/>
              <a:gd name="connsiteX64" fmla="*/ 6097 w 10000"/>
              <a:gd name="connsiteY64" fmla="*/ 9376 h 10000"/>
              <a:gd name="connsiteX65" fmla="*/ 6250 w 10000"/>
              <a:gd name="connsiteY65" fmla="*/ 7337 h 10000"/>
              <a:gd name="connsiteX66" fmla="*/ 6167 w 10000"/>
              <a:gd name="connsiteY66" fmla="*/ 7337 h 10000"/>
              <a:gd name="connsiteX67" fmla="*/ 6000 w 10000"/>
              <a:gd name="connsiteY67" fmla="*/ 7018 h 10000"/>
              <a:gd name="connsiteX68" fmla="*/ 5879 w 10000"/>
              <a:gd name="connsiteY68" fmla="*/ 6977 h 10000"/>
              <a:gd name="connsiteX69" fmla="*/ 5753 w 10000"/>
              <a:gd name="connsiteY69" fmla="*/ 7138 h 10000"/>
              <a:gd name="connsiteX70" fmla="*/ 5700 w 10000"/>
              <a:gd name="connsiteY70" fmla="*/ 7177 h 10000"/>
              <a:gd name="connsiteX71" fmla="*/ 5559 w 10000"/>
              <a:gd name="connsiteY71" fmla="*/ 7199 h 10000"/>
              <a:gd name="connsiteX72" fmla="*/ 5472 w 10000"/>
              <a:gd name="connsiteY72" fmla="*/ 7208 h 10000"/>
              <a:gd name="connsiteX73" fmla="*/ 5335 w 10000"/>
              <a:gd name="connsiteY73" fmla="*/ 7877 h 10000"/>
              <a:gd name="connsiteX74" fmla="*/ 5268 w 10000"/>
              <a:gd name="connsiteY74" fmla="*/ 7398 h 10000"/>
              <a:gd name="connsiteX75" fmla="*/ 5151 w 10000"/>
              <a:gd name="connsiteY75" fmla="*/ 7407 h 10000"/>
              <a:gd name="connsiteX76" fmla="*/ 5108 w 10000"/>
              <a:gd name="connsiteY76" fmla="*/ 8156 h 10000"/>
              <a:gd name="connsiteX77" fmla="*/ 5076 w 10000"/>
              <a:gd name="connsiteY77" fmla="*/ 7989 h 10000"/>
              <a:gd name="connsiteX78" fmla="*/ 5000 w 10000"/>
              <a:gd name="connsiteY78" fmla="*/ 7976 h 10000"/>
              <a:gd name="connsiteX79" fmla="*/ 5083 w 10000"/>
              <a:gd name="connsiteY79" fmla="*/ 7337 h 10000"/>
              <a:gd name="connsiteX80" fmla="*/ 5083 w 10000"/>
              <a:gd name="connsiteY80" fmla="*/ 8294 h 10000"/>
              <a:gd name="connsiteX81" fmla="*/ 4958 w 10000"/>
              <a:gd name="connsiteY81" fmla="*/ 6775 h 10000"/>
              <a:gd name="connsiteX82" fmla="*/ 4917 w 10000"/>
              <a:gd name="connsiteY82" fmla="*/ 7018 h 10000"/>
              <a:gd name="connsiteX83" fmla="*/ 4833 w 10000"/>
              <a:gd name="connsiteY83" fmla="*/ 6699 h 10000"/>
              <a:gd name="connsiteX84" fmla="*/ 4597 w 10000"/>
              <a:gd name="connsiteY84" fmla="*/ 7949 h 10000"/>
              <a:gd name="connsiteX85" fmla="*/ 4677 w 10000"/>
              <a:gd name="connsiteY85" fmla="*/ 7758 h 10000"/>
              <a:gd name="connsiteX86" fmla="*/ 4592 w 10000"/>
              <a:gd name="connsiteY86" fmla="*/ 7717 h 10000"/>
              <a:gd name="connsiteX87" fmla="*/ 4497 w 10000"/>
              <a:gd name="connsiteY87" fmla="*/ 7741 h 10000"/>
              <a:gd name="connsiteX88" fmla="*/ 4359 w 10000"/>
              <a:gd name="connsiteY88" fmla="*/ 7908 h 10000"/>
              <a:gd name="connsiteX89" fmla="*/ 4337 w 10000"/>
              <a:gd name="connsiteY89" fmla="*/ 7764 h 10000"/>
              <a:gd name="connsiteX90" fmla="*/ 4345 w 10000"/>
              <a:gd name="connsiteY90" fmla="*/ 6926 h 10000"/>
              <a:gd name="connsiteX91" fmla="*/ 4122 w 10000"/>
              <a:gd name="connsiteY91" fmla="*/ 7657 h 10000"/>
              <a:gd name="connsiteX92" fmla="*/ 4058 w 10000"/>
              <a:gd name="connsiteY92" fmla="*/ 7178 h 10000"/>
              <a:gd name="connsiteX93" fmla="*/ 3954 w 10000"/>
              <a:gd name="connsiteY93" fmla="*/ 7091 h 10000"/>
              <a:gd name="connsiteX94" fmla="*/ 4044 w 10000"/>
              <a:gd name="connsiteY94" fmla="*/ 7625 h 10000"/>
              <a:gd name="connsiteX95" fmla="*/ 3833 w 10000"/>
              <a:gd name="connsiteY95" fmla="*/ 7018 h 10000"/>
              <a:gd name="connsiteX96" fmla="*/ 3719 w 10000"/>
              <a:gd name="connsiteY96" fmla="*/ 7098 h 10000"/>
              <a:gd name="connsiteX97" fmla="*/ 3750 w 10000"/>
              <a:gd name="connsiteY97" fmla="*/ 6381 h 10000"/>
              <a:gd name="connsiteX98" fmla="*/ 3631 w 10000"/>
              <a:gd name="connsiteY98" fmla="*/ 6481 h 10000"/>
              <a:gd name="connsiteX99" fmla="*/ 3615 w 10000"/>
              <a:gd name="connsiteY99" fmla="*/ 6481 h 10000"/>
              <a:gd name="connsiteX100" fmla="*/ 3465 w 10000"/>
              <a:gd name="connsiteY100" fmla="*/ 6512 h 10000"/>
              <a:gd name="connsiteX101" fmla="*/ 3406 w 10000"/>
              <a:gd name="connsiteY101" fmla="*/ 6016 h 10000"/>
              <a:gd name="connsiteX102" fmla="*/ 3198 w 10000"/>
              <a:gd name="connsiteY102" fmla="*/ 5936 h 10000"/>
              <a:gd name="connsiteX103" fmla="*/ 3091 w 10000"/>
              <a:gd name="connsiteY103" fmla="*/ 5984 h 10000"/>
              <a:gd name="connsiteX104" fmla="*/ 3006 w 10000"/>
              <a:gd name="connsiteY104" fmla="*/ 5649 h 10000"/>
              <a:gd name="connsiteX105" fmla="*/ 2990 w 10000"/>
              <a:gd name="connsiteY105" fmla="*/ 5649 h 10000"/>
              <a:gd name="connsiteX106" fmla="*/ 2936 w 10000"/>
              <a:gd name="connsiteY106" fmla="*/ 6096 h 10000"/>
              <a:gd name="connsiteX107" fmla="*/ 2910 w 10000"/>
              <a:gd name="connsiteY107" fmla="*/ 6064 h 10000"/>
              <a:gd name="connsiteX108" fmla="*/ 2851 w 10000"/>
              <a:gd name="connsiteY108" fmla="*/ 5312 h 10000"/>
              <a:gd name="connsiteX109" fmla="*/ 2840 w 10000"/>
              <a:gd name="connsiteY109" fmla="*/ 5312 h 10000"/>
              <a:gd name="connsiteX110" fmla="*/ 2840 w 10000"/>
              <a:gd name="connsiteY110" fmla="*/ 5520 h 10000"/>
              <a:gd name="connsiteX111" fmla="*/ 2798 w 10000"/>
              <a:gd name="connsiteY111" fmla="*/ 5392 h 10000"/>
              <a:gd name="connsiteX112" fmla="*/ 2814 w 10000"/>
              <a:gd name="connsiteY112" fmla="*/ 4896 h 10000"/>
              <a:gd name="connsiteX113" fmla="*/ 2563 w 10000"/>
              <a:gd name="connsiteY113" fmla="*/ 4768 h 10000"/>
              <a:gd name="connsiteX114" fmla="*/ 2440 w 10000"/>
              <a:gd name="connsiteY114" fmla="*/ 5025 h 10000"/>
              <a:gd name="connsiteX115" fmla="*/ 2023 w 10000"/>
              <a:gd name="connsiteY115" fmla="*/ 3649 h 10000"/>
              <a:gd name="connsiteX116" fmla="*/ 2034 w 10000"/>
              <a:gd name="connsiteY116" fmla="*/ 3856 h 10000"/>
              <a:gd name="connsiteX117" fmla="*/ 1815 w 10000"/>
              <a:gd name="connsiteY117" fmla="*/ 3745 h 10000"/>
              <a:gd name="connsiteX118" fmla="*/ 1815 w 10000"/>
              <a:gd name="connsiteY118" fmla="*/ 3615 h 10000"/>
              <a:gd name="connsiteX119" fmla="*/ 1842 w 10000"/>
              <a:gd name="connsiteY119" fmla="*/ 3232 h 10000"/>
              <a:gd name="connsiteX120" fmla="*/ 1773 w 10000"/>
              <a:gd name="connsiteY120" fmla="*/ 2992 h 10000"/>
              <a:gd name="connsiteX121" fmla="*/ 1580 w 10000"/>
              <a:gd name="connsiteY121" fmla="*/ 2783 h 10000"/>
              <a:gd name="connsiteX122" fmla="*/ 1468 w 10000"/>
              <a:gd name="connsiteY122" fmla="*/ 2944 h 10000"/>
              <a:gd name="connsiteX123" fmla="*/ 1468 w 10000"/>
              <a:gd name="connsiteY123" fmla="*/ 3568 h 10000"/>
              <a:gd name="connsiteX124" fmla="*/ 1442 w 10000"/>
              <a:gd name="connsiteY124" fmla="*/ 3615 h 10000"/>
              <a:gd name="connsiteX125" fmla="*/ 1383 w 10000"/>
              <a:gd name="connsiteY125" fmla="*/ 3615 h 10000"/>
              <a:gd name="connsiteX126" fmla="*/ 1233 w 10000"/>
              <a:gd name="connsiteY126" fmla="*/ 3152 h 10000"/>
              <a:gd name="connsiteX127" fmla="*/ 1095 w 10000"/>
              <a:gd name="connsiteY127" fmla="*/ 3952 h 10000"/>
              <a:gd name="connsiteX128" fmla="*/ 1041 w 10000"/>
              <a:gd name="connsiteY128" fmla="*/ 3904 h 10000"/>
              <a:gd name="connsiteX129" fmla="*/ 886 w 10000"/>
              <a:gd name="connsiteY129" fmla="*/ 2864 h 10000"/>
              <a:gd name="connsiteX130" fmla="*/ 721 w 10000"/>
              <a:gd name="connsiteY130" fmla="*/ 2576 h 10000"/>
              <a:gd name="connsiteX131" fmla="*/ 625 w 10000"/>
              <a:gd name="connsiteY131" fmla="*/ 2656 h 10000"/>
              <a:gd name="connsiteX132" fmla="*/ 651 w 10000"/>
              <a:gd name="connsiteY132" fmla="*/ 2288 h 10000"/>
              <a:gd name="connsiteX133" fmla="*/ 358 w 10000"/>
              <a:gd name="connsiteY133" fmla="*/ 2112 h 10000"/>
              <a:gd name="connsiteX134" fmla="*/ 416 w 10000"/>
              <a:gd name="connsiteY134" fmla="*/ 1904 h 10000"/>
              <a:gd name="connsiteX135" fmla="*/ 374 w 10000"/>
              <a:gd name="connsiteY135" fmla="*/ 1904 h 10000"/>
              <a:gd name="connsiteX136" fmla="*/ 251 w 10000"/>
              <a:gd name="connsiteY136" fmla="*/ 2112 h 10000"/>
              <a:gd name="connsiteX137" fmla="*/ 304 w 10000"/>
              <a:gd name="connsiteY137" fmla="*/ 1904 h 10000"/>
              <a:gd name="connsiteX138" fmla="*/ 320 w 10000"/>
              <a:gd name="connsiteY138" fmla="*/ 1824 h 10000"/>
              <a:gd name="connsiteX139" fmla="*/ 155 w 10000"/>
              <a:gd name="connsiteY139" fmla="*/ 2000 h 10000"/>
              <a:gd name="connsiteX140" fmla="*/ 155 w 10000"/>
              <a:gd name="connsiteY140" fmla="*/ 959 h 10000"/>
              <a:gd name="connsiteX141" fmla="*/ 43 w 10000"/>
              <a:gd name="connsiteY141" fmla="*/ 880 h 10000"/>
              <a:gd name="connsiteX142" fmla="*/ 0 w 10000"/>
              <a:gd name="connsiteY142" fmla="*/ 1088 h 10000"/>
              <a:gd name="connsiteX143" fmla="*/ 0 w 10000"/>
              <a:gd name="connsiteY143" fmla="*/ 0 h 10000"/>
              <a:gd name="connsiteX0" fmla="*/ 0 w 10000"/>
              <a:gd name="connsiteY0" fmla="*/ 0 h 10000"/>
              <a:gd name="connsiteX1" fmla="*/ 10000 w 10000"/>
              <a:gd name="connsiteY1" fmla="*/ 0 h 10000"/>
              <a:gd name="connsiteX2" fmla="*/ 10000 w 10000"/>
              <a:gd name="connsiteY2" fmla="*/ 5936 h 10000"/>
              <a:gd name="connsiteX3" fmla="*/ 9920 w 10000"/>
              <a:gd name="connsiteY3" fmla="*/ 5776 h 10000"/>
              <a:gd name="connsiteX4" fmla="*/ 9754 w 10000"/>
              <a:gd name="connsiteY4" fmla="*/ 6144 h 10000"/>
              <a:gd name="connsiteX5" fmla="*/ 9712 w 10000"/>
              <a:gd name="connsiteY5" fmla="*/ 7025 h 10000"/>
              <a:gd name="connsiteX6" fmla="*/ 9349 w 10000"/>
              <a:gd name="connsiteY6" fmla="*/ 7552 h 10000"/>
              <a:gd name="connsiteX7" fmla="*/ 9279 w 10000"/>
              <a:gd name="connsiteY7" fmla="*/ 7344 h 10000"/>
              <a:gd name="connsiteX8" fmla="*/ 9253 w 10000"/>
              <a:gd name="connsiteY8" fmla="*/ 7392 h 10000"/>
              <a:gd name="connsiteX9" fmla="*/ 9242 w 10000"/>
              <a:gd name="connsiteY9" fmla="*/ 7761 h 10000"/>
              <a:gd name="connsiteX10" fmla="*/ 9156 w 10000"/>
              <a:gd name="connsiteY10" fmla="*/ 7808 h 10000"/>
              <a:gd name="connsiteX11" fmla="*/ 9034 w 10000"/>
              <a:gd name="connsiteY11" fmla="*/ 7392 h 10000"/>
              <a:gd name="connsiteX12" fmla="*/ 9071 w 10000"/>
              <a:gd name="connsiteY12" fmla="*/ 7233 h 10000"/>
              <a:gd name="connsiteX13" fmla="*/ 9007 w 10000"/>
              <a:gd name="connsiteY13" fmla="*/ 6976 h 10000"/>
              <a:gd name="connsiteX14" fmla="*/ 8825 w 10000"/>
              <a:gd name="connsiteY14" fmla="*/ 7184 h 10000"/>
              <a:gd name="connsiteX15" fmla="*/ 8809 w 10000"/>
              <a:gd name="connsiteY15" fmla="*/ 7056 h 10000"/>
              <a:gd name="connsiteX16" fmla="*/ 8868 w 10000"/>
              <a:gd name="connsiteY16" fmla="*/ 6896 h 10000"/>
              <a:gd name="connsiteX17" fmla="*/ 8836 w 10000"/>
              <a:gd name="connsiteY17" fmla="*/ 6768 h 10000"/>
              <a:gd name="connsiteX18" fmla="*/ 8756 w 10000"/>
              <a:gd name="connsiteY18" fmla="*/ 6848 h 10000"/>
              <a:gd name="connsiteX19" fmla="*/ 8671 w 10000"/>
              <a:gd name="connsiteY19" fmla="*/ 6512 h 10000"/>
              <a:gd name="connsiteX20" fmla="*/ 8697 w 10000"/>
              <a:gd name="connsiteY20" fmla="*/ 6224 h 10000"/>
              <a:gd name="connsiteX21" fmla="*/ 8628 w 10000"/>
              <a:gd name="connsiteY21" fmla="*/ 6305 h 10000"/>
              <a:gd name="connsiteX22" fmla="*/ 8590 w 10000"/>
              <a:gd name="connsiteY22" fmla="*/ 7056 h 10000"/>
              <a:gd name="connsiteX23" fmla="*/ 8436 w 10000"/>
              <a:gd name="connsiteY23" fmla="*/ 6976 h 10000"/>
              <a:gd name="connsiteX24" fmla="*/ 8436 w 10000"/>
              <a:gd name="connsiteY24" fmla="*/ 6928 h 10000"/>
              <a:gd name="connsiteX25" fmla="*/ 8478 w 10000"/>
              <a:gd name="connsiteY25" fmla="*/ 6816 h 10000"/>
              <a:gd name="connsiteX26" fmla="*/ 8478 w 10000"/>
              <a:gd name="connsiteY26" fmla="*/ 6768 h 10000"/>
              <a:gd name="connsiteX27" fmla="*/ 8382 w 10000"/>
              <a:gd name="connsiteY27" fmla="*/ 6640 h 10000"/>
              <a:gd name="connsiteX28" fmla="*/ 8356 w 10000"/>
              <a:gd name="connsiteY28" fmla="*/ 6928 h 10000"/>
              <a:gd name="connsiteX29" fmla="*/ 8409 w 10000"/>
              <a:gd name="connsiteY29" fmla="*/ 7184 h 10000"/>
              <a:gd name="connsiteX30" fmla="*/ 8393 w 10000"/>
              <a:gd name="connsiteY30" fmla="*/ 7184 h 10000"/>
              <a:gd name="connsiteX31" fmla="*/ 8297 w 10000"/>
              <a:gd name="connsiteY31" fmla="*/ 6928 h 10000"/>
              <a:gd name="connsiteX32" fmla="*/ 8254 w 10000"/>
              <a:gd name="connsiteY32" fmla="*/ 6481 h 10000"/>
              <a:gd name="connsiteX33" fmla="*/ 8217 w 10000"/>
              <a:gd name="connsiteY33" fmla="*/ 6481 h 10000"/>
              <a:gd name="connsiteX34" fmla="*/ 8201 w 10000"/>
              <a:gd name="connsiteY34" fmla="*/ 6640 h 10000"/>
              <a:gd name="connsiteX35" fmla="*/ 8115 w 10000"/>
              <a:gd name="connsiteY35" fmla="*/ 6512 h 10000"/>
              <a:gd name="connsiteX36" fmla="*/ 8078 w 10000"/>
              <a:gd name="connsiteY36" fmla="*/ 6720 h 10000"/>
              <a:gd name="connsiteX37" fmla="*/ 8078 w 10000"/>
              <a:gd name="connsiteY37" fmla="*/ 6559 h 10000"/>
              <a:gd name="connsiteX38" fmla="*/ 7939 w 10000"/>
              <a:gd name="connsiteY38" fmla="*/ 6896 h 10000"/>
              <a:gd name="connsiteX39" fmla="*/ 7854 w 10000"/>
              <a:gd name="connsiteY39" fmla="*/ 6896 h 10000"/>
              <a:gd name="connsiteX40" fmla="*/ 7645 w 10000"/>
              <a:gd name="connsiteY40" fmla="*/ 7392 h 10000"/>
              <a:gd name="connsiteX41" fmla="*/ 7603 w 10000"/>
              <a:gd name="connsiteY41" fmla="*/ 7233 h 10000"/>
              <a:gd name="connsiteX42" fmla="*/ 7635 w 10000"/>
              <a:gd name="connsiteY42" fmla="*/ 7552 h 10000"/>
              <a:gd name="connsiteX43" fmla="*/ 7533 w 10000"/>
              <a:gd name="connsiteY43" fmla="*/ 7552 h 10000"/>
              <a:gd name="connsiteX44" fmla="*/ 7453 w 10000"/>
              <a:gd name="connsiteY44" fmla="*/ 8256 h 10000"/>
              <a:gd name="connsiteX45" fmla="*/ 7330 w 10000"/>
              <a:gd name="connsiteY45" fmla="*/ 8464 h 10000"/>
              <a:gd name="connsiteX46" fmla="*/ 7368 w 10000"/>
              <a:gd name="connsiteY46" fmla="*/ 8720 h 10000"/>
              <a:gd name="connsiteX47" fmla="*/ 7341 w 10000"/>
              <a:gd name="connsiteY47" fmla="*/ 8880 h 10000"/>
              <a:gd name="connsiteX48" fmla="*/ 7261 w 10000"/>
              <a:gd name="connsiteY48" fmla="*/ 8768 h 10000"/>
              <a:gd name="connsiteX49" fmla="*/ 7192 w 10000"/>
              <a:gd name="connsiteY49" fmla="*/ 9345 h 10000"/>
              <a:gd name="connsiteX50" fmla="*/ 7160 w 10000"/>
              <a:gd name="connsiteY50" fmla="*/ 9345 h 10000"/>
              <a:gd name="connsiteX51" fmla="*/ 7149 w 10000"/>
              <a:gd name="connsiteY51" fmla="*/ 9088 h 10000"/>
              <a:gd name="connsiteX52" fmla="*/ 7122 w 10000"/>
              <a:gd name="connsiteY52" fmla="*/ 9264 h 10000"/>
              <a:gd name="connsiteX53" fmla="*/ 7090 w 10000"/>
              <a:gd name="connsiteY53" fmla="*/ 9504 h 10000"/>
              <a:gd name="connsiteX54" fmla="*/ 6887 w 10000"/>
              <a:gd name="connsiteY54" fmla="*/ 9504 h 10000"/>
              <a:gd name="connsiteX55" fmla="*/ 6845 w 10000"/>
              <a:gd name="connsiteY55" fmla="*/ 10000 h 10000"/>
              <a:gd name="connsiteX56" fmla="*/ 6818 w 10000"/>
              <a:gd name="connsiteY56" fmla="*/ 9584 h 10000"/>
              <a:gd name="connsiteX57" fmla="*/ 6620 w 10000"/>
              <a:gd name="connsiteY57" fmla="*/ 9792 h 10000"/>
              <a:gd name="connsiteX58" fmla="*/ 6385 w 10000"/>
              <a:gd name="connsiteY58" fmla="*/ 9088 h 10000"/>
              <a:gd name="connsiteX59" fmla="*/ 6385 w 10000"/>
              <a:gd name="connsiteY59" fmla="*/ 9216 h 10000"/>
              <a:gd name="connsiteX60" fmla="*/ 6428 w 10000"/>
              <a:gd name="connsiteY60" fmla="*/ 9345 h 10000"/>
              <a:gd name="connsiteX61" fmla="*/ 6273 w 10000"/>
              <a:gd name="connsiteY61" fmla="*/ 9552 h 10000"/>
              <a:gd name="connsiteX62" fmla="*/ 6316 w 10000"/>
              <a:gd name="connsiteY62" fmla="*/ 9633 h 10000"/>
              <a:gd name="connsiteX63" fmla="*/ 6193 w 10000"/>
              <a:gd name="connsiteY63" fmla="*/ 9792 h 10000"/>
              <a:gd name="connsiteX64" fmla="*/ 6097 w 10000"/>
              <a:gd name="connsiteY64" fmla="*/ 9376 h 10000"/>
              <a:gd name="connsiteX65" fmla="*/ 6250 w 10000"/>
              <a:gd name="connsiteY65" fmla="*/ 7337 h 10000"/>
              <a:gd name="connsiteX66" fmla="*/ 6167 w 10000"/>
              <a:gd name="connsiteY66" fmla="*/ 7337 h 10000"/>
              <a:gd name="connsiteX67" fmla="*/ 5917 w 10000"/>
              <a:gd name="connsiteY67" fmla="*/ 7337 h 10000"/>
              <a:gd name="connsiteX68" fmla="*/ 5879 w 10000"/>
              <a:gd name="connsiteY68" fmla="*/ 6977 h 10000"/>
              <a:gd name="connsiteX69" fmla="*/ 5753 w 10000"/>
              <a:gd name="connsiteY69" fmla="*/ 7138 h 10000"/>
              <a:gd name="connsiteX70" fmla="*/ 5700 w 10000"/>
              <a:gd name="connsiteY70" fmla="*/ 7177 h 10000"/>
              <a:gd name="connsiteX71" fmla="*/ 5559 w 10000"/>
              <a:gd name="connsiteY71" fmla="*/ 7199 h 10000"/>
              <a:gd name="connsiteX72" fmla="*/ 5472 w 10000"/>
              <a:gd name="connsiteY72" fmla="*/ 7208 h 10000"/>
              <a:gd name="connsiteX73" fmla="*/ 5335 w 10000"/>
              <a:gd name="connsiteY73" fmla="*/ 7877 h 10000"/>
              <a:gd name="connsiteX74" fmla="*/ 5268 w 10000"/>
              <a:gd name="connsiteY74" fmla="*/ 7398 h 10000"/>
              <a:gd name="connsiteX75" fmla="*/ 5151 w 10000"/>
              <a:gd name="connsiteY75" fmla="*/ 7407 h 10000"/>
              <a:gd name="connsiteX76" fmla="*/ 5108 w 10000"/>
              <a:gd name="connsiteY76" fmla="*/ 8156 h 10000"/>
              <a:gd name="connsiteX77" fmla="*/ 5076 w 10000"/>
              <a:gd name="connsiteY77" fmla="*/ 7989 h 10000"/>
              <a:gd name="connsiteX78" fmla="*/ 5000 w 10000"/>
              <a:gd name="connsiteY78" fmla="*/ 7976 h 10000"/>
              <a:gd name="connsiteX79" fmla="*/ 5083 w 10000"/>
              <a:gd name="connsiteY79" fmla="*/ 7337 h 10000"/>
              <a:gd name="connsiteX80" fmla="*/ 5083 w 10000"/>
              <a:gd name="connsiteY80" fmla="*/ 8294 h 10000"/>
              <a:gd name="connsiteX81" fmla="*/ 4958 w 10000"/>
              <a:gd name="connsiteY81" fmla="*/ 6775 h 10000"/>
              <a:gd name="connsiteX82" fmla="*/ 4917 w 10000"/>
              <a:gd name="connsiteY82" fmla="*/ 7018 h 10000"/>
              <a:gd name="connsiteX83" fmla="*/ 4833 w 10000"/>
              <a:gd name="connsiteY83" fmla="*/ 6699 h 10000"/>
              <a:gd name="connsiteX84" fmla="*/ 4597 w 10000"/>
              <a:gd name="connsiteY84" fmla="*/ 7949 h 10000"/>
              <a:gd name="connsiteX85" fmla="*/ 4677 w 10000"/>
              <a:gd name="connsiteY85" fmla="*/ 7758 h 10000"/>
              <a:gd name="connsiteX86" fmla="*/ 4592 w 10000"/>
              <a:gd name="connsiteY86" fmla="*/ 7717 h 10000"/>
              <a:gd name="connsiteX87" fmla="*/ 4497 w 10000"/>
              <a:gd name="connsiteY87" fmla="*/ 7741 h 10000"/>
              <a:gd name="connsiteX88" fmla="*/ 4359 w 10000"/>
              <a:gd name="connsiteY88" fmla="*/ 7908 h 10000"/>
              <a:gd name="connsiteX89" fmla="*/ 4337 w 10000"/>
              <a:gd name="connsiteY89" fmla="*/ 7764 h 10000"/>
              <a:gd name="connsiteX90" fmla="*/ 4345 w 10000"/>
              <a:gd name="connsiteY90" fmla="*/ 6926 h 10000"/>
              <a:gd name="connsiteX91" fmla="*/ 4122 w 10000"/>
              <a:gd name="connsiteY91" fmla="*/ 7657 h 10000"/>
              <a:gd name="connsiteX92" fmla="*/ 4058 w 10000"/>
              <a:gd name="connsiteY92" fmla="*/ 7178 h 10000"/>
              <a:gd name="connsiteX93" fmla="*/ 3954 w 10000"/>
              <a:gd name="connsiteY93" fmla="*/ 7091 h 10000"/>
              <a:gd name="connsiteX94" fmla="*/ 4044 w 10000"/>
              <a:gd name="connsiteY94" fmla="*/ 7625 h 10000"/>
              <a:gd name="connsiteX95" fmla="*/ 3833 w 10000"/>
              <a:gd name="connsiteY95" fmla="*/ 7018 h 10000"/>
              <a:gd name="connsiteX96" fmla="*/ 3719 w 10000"/>
              <a:gd name="connsiteY96" fmla="*/ 7098 h 10000"/>
              <a:gd name="connsiteX97" fmla="*/ 3750 w 10000"/>
              <a:gd name="connsiteY97" fmla="*/ 6381 h 10000"/>
              <a:gd name="connsiteX98" fmla="*/ 3631 w 10000"/>
              <a:gd name="connsiteY98" fmla="*/ 6481 h 10000"/>
              <a:gd name="connsiteX99" fmla="*/ 3615 w 10000"/>
              <a:gd name="connsiteY99" fmla="*/ 6481 h 10000"/>
              <a:gd name="connsiteX100" fmla="*/ 3465 w 10000"/>
              <a:gd name="connsiteY100" fmla="*/ 6512 h 10000"/>
              <a:gd name="connsiteX101" fmla="*/ 3406 w 10000"/>
              <a:gd name="connsiteY101" fmla="*/ 6016 h 10000"/>
              <a:gd name="connsiteX102" fmla="*/ 3198 w 10000"/>
              <a:gd name="connsiteY102" fmla="*/ 5936 h 10000"/>
              <a:gd name="connsiteX103" fmla="*/ 3091 w 10000"/>
              <a:gd name="connsiteY103" fmla="*/ 5984 h 10000"/>
              <a:gd name="connsiteX104" fmla="*/ 3006 w 10000"/>
              <a:gd name="connsiteY104" fmla="*/ 5649 h 10000"/>
              <a:gd name="connsiteX105" fmla="*/ 2990 w 10000"/>
              <a:gd name="connsiteY105" fmla="*/ 5649 h 10000"/>
              <a:gd name="connsiteX106" fmla="*/ 2936 w 10000"/>
              <a:gd name="connsiteY106" fmla="*/ 6096 h 10000"/>
              <a:gd name="connsiteX107" fmla="*/ 2910 w 10000"/>
              <a:gd name="connsiteY107" fmla="*/ 6064 h 10000"/>
              <a:gd name="connsiteX108" fmla="*/ 2851 w 10000"/>
              <a:gd name="connsiteY108" fmla="*/ 5312 h 10000"/>
              <a:gd name="connsiteX109" fmla="*/ 2840 w 10000"/>
              <a:gd name="connsiteY109" fmla="*/ 5312 h 10000"/>
              <a:gd name="connsiteX110" fmla="*/ 2840 w 10000"/>
              <a:gd name="connsiteY110" fmla="*/ 5520 h 10000"/>
              <a:gd name="connsiteX111" fmla="*/ 2798 w 10000"/>
              <a:gd name="connsiteY111" fmla="*/ 5392 h 10000"/>
              <a:gd name="connsiteX112" fmla="*/ 2814 w 10000"/>
              <a:gd name="connsiteY112" fmla="*/ 4896 h 10000"/>
              <a:gd name="connsiteX113" fmla="*/ 2563 w 10000"/>
              <a:gd name="connsiteY113" fmla="*/ 4768 h 10000"/>
              <a:gd name="connsiteX114" fmla="*/ 2440 w 10000"/>
              <a:gd name="connsiteY114" fmla="*/ 5025 h 10000"/>
              <a:gd name="connsiteX115" fmla="*/ 2023 w 10000"/>
              <a:gd name="connsiteY115" fmla="*/ 3649 h 10000"/>
              <a:gd name="connsiteX116" fmla="*/ 2034 w 10000"/>
              <a:gd name="connsiteY116" fmla="*/ 3856 h 10000"/>
              <a:gd name="connsiteX117" fmla="*/ 1815 w 10000"/>
              <a:gd name="connsiteY117" fmla="*/ 3745 h 10000"/>
              <a:gd name="connsiteX118" fmla="*/ 1815 w 10000"/>
              <a:gd name="connsiteY118" fmla="*/ 3615 h 10000"/>
              <a:gd name="connsiteX119" fmla="*/ 1842 w 10000"/>
              <a:gd name="connsiteY119" fmla="*/ 3232 h 10000"/>
              <a:gd name="connsiteX120" fmla="*/ 1773 w 10000"/>
              <a:gd name="connsiteY120" fmla="*/ 2992 h 10000"/>
              <a:gd name="connsiteX121" fmla="*/ 1580 w 10000"/>
              <a:gd name="connsiteY121" fmla="*/ 2783 h 10000"/>
              <a:gd name="connsiteX122" fmla="*/ 1468 w 10000"/>
              <a:gd name="connsiteY122" fmla="*/ 2944 h 10000"/>
              <a:gd name="connsiteX123" fmla="*/ 1468 w 10000"/>
              <a:gd name="connsiteY123" fmla="*/ 3568 h 10000"/>
              <a:gd name="connsiteX124" fmla="*/ 1442 w 10000"/>
              <a:gd name="connsiteY124" fmla="*/ 3615 h 10000"/>
              <a:gd name="connsiteX125" fmla="*/ 1383 w 10000"/>
              <a:gd name="connsiteY125" fmla="*/ 3615 h 10000"/>
              <a:gd name="connsiteX126" fmla="*/ 1233 w 10000"/>
              <a:gd name="connsiteY126" fmla="*/ 3152 h 10000"/>
              <a:gd name="connsiteX127" fmla="*/ 1095 w 10000"/>
              <a:gd name="connsiteY127" fmla="*/ 3952 h 10000"/>
              <a:gd name="connsiteX128" fmla="*/ 1041 w 10000"/>
              <a:gd name="connsiteY128" fmla="*/ 3904 h 10000"/>
              <a:gd name="connsiteX129" fmla="*/ 886 w 10000"/>
              <a:gd name="connsiteY129" fmla="*/ 2864 h 10000"/>
              <a:gd name="connsiteX130" fmla="*/ 721 w 10000"/>
              <a:gd name="connsiteY130" fmla="*/ 2576 h 10000"/>
              <a:gd name="connsiteX131" fmla="*/ 625 w 10000"/>
              <a:gd name="connsiteY131" fmla="*/ 2656 h 10000"/>
              <a:gd name="connsiteX132" fmla="*/ 651 w 10000"/>
              <a:gd name="connsiteY132" fmla="*/ 2288 h 10000"/>
              <a:gd name="connsiteX133" fmla="*/ 358 w 10000"/>
              <a:gd name="connsiteY133" fmla="*/ 2112 h 10000"/>
              <a:gd name="connsiteX134" fmla="*/ 416 w 10000"/>
              <a:gd name="connsiteY134" fmla="*/ 1904 h 10000"/>
              <a:gd name="connsiteX135" fmla="*/ 374 w 10000"/>
              <a:gd name="connsiteY135" fmla="*/ 1904 h 10000"/>
              <a:gd name="connsiteX136" fmla="*/ 251 w 10000"/>
              <a:gd name="connsiteY136" fmla="*/ 2112 h 10000"/>
              <a:gd name="connsiteX137" fmla="*/ 304 w 10000"/>
              <a:gd name="connsiteY137" fmla="*/ 1904 h 10000"/>
              <a:gd name="connsiteX138" fmla="*/ 320 w 10000"/>
              <a:gd name="connsiteY138" fmla="*/ 1824 h 10000"/>
              <a:gd name="connsiteX139" fmla="*/ 155 w 10000"/>
              <a:gd name="connsiteY139" fmla="*/ 2000 h 10000"/>
              <a:gd name="connsiteX140" fmla="*/ 155 w 10000"/>
              <a:gd name="connsiteY140" fmla="*/ 959 h 10000"/>
              <a:gd name="connsiteX141" fmla="*/ 43 w 10000"/>
              <a:gd name="connsiteY141" fmla="*/ 880 h 10000"/>
              <a:gd name="connsiteX142" fmla="*/ 0 w 10000"/>
              <a:gd name="connsiteY142" fmla="*/ 1088 h 10000"/>
              <a:gd name="connsiteX143" fmla="*/ 0 w 10000"/>
              <a:gd name="connsiteY143" fmla="*/ 0 h 10000"/>
              <a:gd name="connsiteX0" fmla="*/ 0 w 10000"/>
              <a:gd name="connsiteY0" fmla="*/ 0 h 10000"/>
              <a:gd name="connsiteX1" fmla="*/ 10000 w 10000"/>
              <a:gd name="connsiteY1" fmla="*/ 0 h 10000"/>
              <a:gd name="connsiteX2" fmla="*/ 10000 w 10000"/>
              <a:gd name="connsiteY2" fmla="*/ 5936 h 10000"/>
              <a:gd name="connsiteX3" fmla="*/ 9920 w 10000"/>
              <a:gd name="connsiteY3" fmla="*/ 5776 h 10000"/>
              <a:gd name="connsiteX4" fmla="*/ 9754 w 10000"/>
              <a:gd name="connsiteY4" fmla="*/ 6144 h 10000"/>
              <a:gd name="connsiteX5" fmla="*/ 9712 w 10000"/>
              <a:gd name="connsiteY5" fmla="*/ 7025 h 10000"/>
              <a:gd name="connsiteX6" fmla="*/ 9349 w 10000"/>
              <a:gd name="connsiteY6" fmla="*/ 7552 h 10000"/>
              <a:gd name="connsiteX7" fmla="*/ 9279 w 10000"/>
              <a:gd name="connsiteY7" fmla="*/ 7344 h 10000"/>
              <a:gd name="connsiteX8" fmla="*/ 9253 w 10000"/>
              <a:gd name="connsiteY8" fmla="*/ 7392 h 10000"/>
              <a:gd name="connsiteX9" fmla="*/ 9242 w 10000"/>
              <a:gd name="connsiteY9" fmla="*/ 7761 h 10000"/>
              <a:gd name="connsiteX10" fmla="*/ 9156 w 10000"/>
              <a:gd name="connsiteY10" fmla="*/ 7808 h 10000"/>
              <a:gd name="connsiteX11" fmla="*/ 9034 w 10000"/>
              <a:gd name="connsiteY11" fmla="*/ 7392 h 10000"/>
              <a:gd name="connsiteX12" fmla="*/ 9071 w 10000"/>
              <a:gd name="connsiteY12" fmla="*/ 7233 h 10000"/>
              <a:gd name="connsiteX13" fmla="*/ 9007 w 10000"/>
              <a:gd name="connsiteY13" fmla="*/ 6976 h 10000"/>
              <a:gd name="connsiteX14" fmla="*/ 8825 w 10000"/>
              <a:gd name="connsiteY14" fmla="*/ 7184 h 10000"/>
              <a:gd name="connsiteX15" fmla="*/ 8809 w 10000"/>
              <a:gd name="connsiteY15" fmla="*/ 7056 h 10000"/>
              <a:gd name="connsiteX16" fmla="*/ 8868 w 10000"/>
              <a:gd name="connsiteY16" fmla="*/ 6896 h 10000"/>
              <a:gd name="connsiteX17" fmla="*/ 8836 w 10000"/>
              <a:gd name="connsiteY17" fmla="*/ 6768 h 10000"/>
              <a:gd name="connsiteX18" fmla="*/ 8756 w 10000"/>
              <a:gd name="connsiteY18" fmla="*/ 6848 h 10000"/>
              <a:gd name="connsiteX19" fmla="*/ 8671 w 10000"/>
              <a:gd name="connsiteY19" fmla="*/ 6512 h 10000"/>
              <a:gd name="connsiteX20" fmla="*/ 8697 w 10000"/>
              <a:gd name="connsiteY20" fmla="*/ 6224 h 10000"/>
              <a:gd name="connsiteX21" fmla="*/ 8628 w 10000"/>
              <a:gd name="connsiteY21" fmla="*/ 6305 h 10000"/>
              <a:gd name="connsiteX22" fmla="*/ 8590 w 10000"/>
              <a:gd name="connsiteY22" fmla="*/ 7056 h 10000"/>
              <a:gd name="connsiteX23" fmla="*/ 8436 w 10000"/>
              <a:gd name="connsiteY23" fmla="*/ 6976 h 10000"/>
              <a:gd name="connsiteX24" fmla="*/ 8436 w 10000"/>
              <a:gd name="connsiteY24" fmla="*/ 6928 h 10000"/>
              <a:gd name="connsiteX25" fmla="*/ 8478 w 10000"/>
              <a:gd name="connsiteY25" fmla="*/ 6816 h 10000"/>
              <a:gd name="connsiteX26" fmla="*/ 8478 w 10000"/>
              <a:gd name="connsiteY26" fmla="*/ 6768 h 10000"/>
              <a:gd name="connsiteX27" fmla="*/ 8382 w 10000"/>
              <a:gd name="connsiteY27" fmla="*/ 6640 h 10000"/>
              <a:gd name="connsiteX28" fmla="*/ 8356 w 10000"/>
              <a:gd name="connsiteY28" fmla="*/ 6928 h 10000"/>
              <a:gd name="connsiteX29" fmla="*/ 8409 w 10000"/>
              <a:gd name="connsiteY29" fmla="*/ 7184 h 10000"/>
              <a:gd name="connsiteX30" fmla="*/ 8393 w 10000"/>
              <a:gd name="connsiteY30" fmla="*/ 7184 h 10000"/>
              <a:gd name="connsiteX31" fmla="*/ 8297 w 10000"/>
              <a:gd name="connsiteY31" fmla="*/ 6928 h 10000"/>
              <a:gd name="connsiteX32" fmla="*/ 8254 w 10000"/>
              <a:gd name="connsiteY32" fmla="*/ 6481 h 10000"/>
              <a:gd name="connsiteX33" fmla="*/ 8217 w 10000"/>
              <a:gd name="connsiteY33" fmla="*/ 6481 h 10000"/>
              <a:gd name="connsiteX34" fmla="*/ 8201 w 10000"/>
              <a:gd name="connsiteY34" fmla="*/ 6640 h 10000"/>
              <a:gd name="connsiteX35" fmla="*/ 8115 w 10000"/>
              <a:gd name="connsiteY35" fmla="*/ 6512 h 10000"/>
              <a:gd name="connsiteX36" fmla="*/ 8078 w 10000"/>
              <a:gd name="connsiteY36" fmla="*/ 6720 h 10000"/>
              <a:gd name="connsiteX37" fmla="*/ 8078 w 10000"/>
              <a:gd name="connsiteY37" fmla="*/ 6559 h 10000"/>
              <a:gd name="connsiteX38" fmla="*/ 7939 w 10000"/>
              <a:gd name="connsiteY38" fmla="*/ 6896 h 10000"/>
              <a:gd name="connsiteX39" fmla="*/ 7854 w 10000"/>
              <a:gd name="connsiteY39" fmla="*/ 6896 h 10000"/>
              <a:gd name="connsiteX40" fmla="*/ 7645 w 10000"/>
              <a:gd name="connsiteY40" fmla="*/ 7392 h 10000"/>
              <a:gd name="connsiteX41" fmla="*/ 7603 w 10000"/>
              <a:gd name="connsiteY41" fmla="*/ 7233 h 10000"/>
              <a:gd name="connsiteX42" fmla="*/ 7635 w 10000"/>
              <a:gd name="connsiteY42" fmla="*/ 7552 h 10000"/>
              <a:gd name="connsiteX43" fmla="*/ 7533 w 10000"/>
              <a:gd name="connsiteY43" fmla="*/ 7552 h 10000"/>
              <a:gd name="connsiteX44" fmla="*/ 7453 w 10000"/>
              <a:gd name="connsiteY44" fmla="*/ 8256 h 10000"/>
              <a:gd name="connsiteX45" fmla="*/ 7330 w 10000"/>
              <a:gd name="connsiteY45" fmla="*/ 8464 h 10000"/>
              <a:gd name="connsiteX46" fmla="*/ 7368 w 10000"/>
              <a:gd name="connsiteY46" fmla="*/ 8720 h 10000"/>
              <a:gd name="connsiteX47" fmla="*/ 7341 w 10000"/>
              <a:gd name="connsiteY47" fmla="*/ 8880 h 10000"/>
              <a:gd name="connsiteX48" fmla="*/ 7261 w 10000"/>
              <a:gd name="connsiteY48" fmla="*/ 8768 h 10000"/>
              <a:gd name="connsiteX49" fmla="*/ 7192 w 10000"/>
              <a:gd name="connsiteY49" fmla="*/ 9345 h 10000"/>
              <a:gd name="connsiteX50" fmla="*/ 7160 w 10000"/>
              <a:gd name="connsiteY50" fmla="*/ 9345 h 10000"/>
              <a:gd name="connsiteX51" fmla="*/ 7149 w 10000"/>
              <a:gd name="connsiteY51" fmla="*/ 9088 h 10000"/>
              <a:gd name="connsiteX52" fmla="*/ 7122 w 10000"/>
              <a:gd name="connsiteY52" fmla="*/ 9264 h 10000"/>
              <a:gd name="connsiteX53" fmla="*/ 7090 w 10000"/>
              <a:gd name="connsiteY53" fmla="*/ 9504 h 10000"/>
              <a:gd name="connsiteX54" fmla="*/ 6887 w 10000"/>
              <a:gd name="connsiteY54" fmla="*/ 9504 h 10000"/>
              <a:gd name="connsiteX55" fmla="*/ 6845 w 10000"/>
              <a:gd name="connsiteY55" fmla="*/ 10000 h 10000"/>
              <a:gd name="connsiteX56" fmla="*/ 6818 w 10000"/>
              <a:gd name="connsiteY56" fmla="*/ 9584 h 10000"/>
              <a:gd name="connsiteX57" fmla="*/ 6620 w 10000"/>
              <a:gd name="connsiteY57" fmla="*/ 9792 h 10000"/>
              <a:gd name="connsiteX58" fmla="*/ 6385 w 10000"/>
              <a:gd name="connsiteY58" fmla="*/ 9088 h 10000"/>
              <a:gd name="connsiteX59" fmla="*/ 6385 w 10000"/>
              <a:gd name="connsiteY59" fmla="*/ 9216 h 10000"/>
              <a:gd name="connsiteX60" fmla="*/ 6428 w 10000"/>
              <a:gd name="connsiteY60" fmla="*/ 9345 h 10000"/>
              <a:gd name="connsiteX61" fmla="*/ 6273 w 10000"/>
              <a:gd name="connsiteY61" fmla="*/ 9552 h 10000"/>
              <a:gd name="connsiteX62" fmla="*/ 6316 w 10000"/>
              <a:gd name="connsiteY62" fmla="*/ 9633 h 10000"/>
              <a:gd name="connsiteX63" fmla="*/ 6333 w 10000"/>
              <a:gd name="connsiteY63" fmla="*/ 7656 h 10000"/>
              <a:gd name="connsiteX64" fmla="*/ 6097 w 10000"/>
              <a:gd name="connsiteY64" fmla="*/ 9376 h 10000"/>
              <a:gd name="connsiteX65" fmla="*/ 6250 w 10000"/>
              <a:gd name="connsiteY65" fmla="*/ 7337 h 10000"/>
              <a:gd name="connsiteX66" fmla="*/ 6167 w 10000"/>
              <a:gd name="connsiteY66" fmla="*/ 7337 h 10000"/>
              <a:gd name="connsiteX67" fmla="*/ 5917 w 10000"/>
              <a:gd name="connsiteY67" fmla="*/ 7337 h 10000"/>
              <a:gd name="connsiteX68" fmla="*/ 5879 w 10000"/>
              <a:gd name="connsiteY68" fmla="*/ 6977 h 10000"/>
              <a:gd name="connsiteX69" fmla="*/ 5753 w 10000"/>
              <a:gd name="connsiteY69" fmla="*/ 7138 h 10000"/>
              <a:gd name="connsiteX70" fmla="*/ 5700 w 10000"/>
              <a:gd name="connsiteY70" fmla="*/ 7177 h 10000"/>
              <a:gd name="connsiteX71" fmla="*/ 5559 w 10000"/>
              <a:gd name="connsiteY71" fmla="*/ 7199 h 10000"/>
              <a:gd name="connsiteX72" fmla="*/ 5472 w 10000"/>
              <a:gd name="connsiteY72" fmla="*/ 7208 h 10000"/>
              <a:gd name="connsiteX73" fmla="*/ 5335 w 10000"/>
              <a:gd name="connsiteY73" fmla="*/ 7877 h 10000"/>
              <a:gd name="connsiteX74" fmla="*/ 5268 w 10000"/>
              <a:gd name="connsiteY74" fmla="*/ 7398 h 10000"/>
              <a:gd name="connsiteX75" fmla="*/ 5151 w 10000"/>
              <a:gd name="connsiteY75" fmla="*/ 7407 h 10000"/>
              <a:gd name="connsiteX76" fmla="*/ 5108 w 10000"/>
              <a:gd name="connsiteY76" fmla="*/ 8156 h 10000"/>
              <a:gd name="connsiteX77" fmla="*/ 5076 w 10000"/>
              <a:gd name="connsiteY77" fmla="*/ 7989 h 10000"/>
              <a:gd name="connsiteX78" fmla="*/ 5000 w 10000"/>
              <a:gd name="connsiteY78" fmla="*/ 7976 h 10000"/>
              <a:gd name="connsiteX79" fmla="*/ 5083 w 10000"/>
              <a:gd name="connsiteY79" fmla="*/ 7337 h 10000"/>
              <a:gd name="connsiteX80" fmla="*/ 5083 w 10000"/>
              <a:gd name="connsiteY80" fmla="*/ 8294 h 10000"/>
              <a:gd name="connsiteX81" fmla="*/ 4958 w 10000"/>
              <a:gd name="connsiteY81" fmla="*/ 6775 h 10000"/>
              <a:gd name="connsiteX82" fmla="*/ 4917 w 10000"/>
              <a:gd name="connsiteY82" fmla="*/ 7018 h 10000"/>
              <a:gd name="connsiteX83" fmla="*/ 4833 w 10000"/>
              <a:gd name="connsiteY83" fmla="*/ 6699 h 10000"/>
              <a:gd name="connsiteX84" fmla="*/ 4597 w 10000"/>
              <a:gd name="connsiteY84" fmla="*/ 7949 h 10000"/>
              <a:gd name="connsiteX85" fmla="*/ 4677 w 10000"/>
              <a:gd name="connsiteY85" fmla="*/ 7758 h 10000"/>
              <a:gd name="connsiteX86" fmla="*/ 4592 w 10000"/>
              <a:gd name="connsiteY86" fmla="*/ 7717 h 10000"/>
              <a:gd name="connsiteX87" fmla="*/ 4497 w 10000"/>
              <a:gd name="connsiteY87" fmla="*/ 7741 h 10000"/>
              <a:gd name="connsiteX88" fmla="*/ 4359 w 10000"/>
              <a:gd name="connsiteY88" fmla="*/ 7908 h 10000"/>
              <a:gd name="connsiteX89" fmla="*/ 4337 w 10000"/>
              <a:gd name="connsiteY89" fmla="*/ 7764 h 10000"/>
              <a:gd name="connsiteX90" fmla="*/ 4345 w 10000"/>
              <a:gd name="connsiteY90" fmla="*/ 6926 h 10000"/>
              <a:gd name="connsiteX91" fmla="*/ 4122 w 10000"/>
              <a:gd name="connsiteY91" fmla="*/ 7657 h 10000"/>
              <a:gd name="connsiteX92" fmla="*/ 4058 w 10000"/>
              <a:gd name="connsiteY92" fmla="*/ 7178 h 10000"/>
              <a:gd name="connsiteX93" fmla="*/ 3954 w 10000"/>
              <a:gd name="connsiteY93" fmla="*/ 7091 h 10000"/>
              <a:gd name="connsiteX94" fmla="*/ 4044 w 10000"/>
              <a:gd name="connsiteY94" fmla="*/ 7625 h 10000"/>
              <a:gd name="connsiteX95" fmla="*/ 3833 w 10000"/>
              <a:gd name="connsiteY95" fmla="*/ 7018 h 10000"/>
              <a:gd name="connsiteX96" fmla="*/ 3719 w 10000"/>
              <a:gd name="connsiteY96" fmla="*/ 7098 h 10000"/>
              <a:gd name="connsiteX97" fmla="*/ 3750 w 10000"/>
              <a:gd name="connsiteY97" fmla="*/ 6381 h 10000"/>
              <a:gd name="connsiteX98" fmla="*/ 3631 w 10000"/>
              <a:gd name="connsiteY98" fmla="*/ 6481 h 10000"/>
              <a:gd name="connsiteX99" fmla="*/ 3615 w 10000"/>
              <a:gd name="connsiteY99" fmla="*/ 6481 h 10000"/>
              <a:gd name="connsiteX100" fmla="*/ 3465 w 10000"/>
              <a:gd name="connsiteY100" fmla="*/ 6512 h 10000"/>
              <a:gd name="connsiteX101" fmla="*/ 3406 w 10000"/>
              <a:gd name="connsiteY101" fmla="*/ 6016 h 10000"/>
              <a:gd name="connsiteX102" fmla="*/ 3198 w 10000"/>
              <a:gd name="connsiteY102" fmla="*/ 5936 h 10000"/>
              <a:gd name="connsiteX103" fmla="*/ 3091 w 10000"/>
              <a:gd name="connsiteY103" fmla="*/ 5984 h 10000"/>
              <a:gd name="connsiteX104" fmla="*/ 3006 w 10000"/>
              <a:gd name="connsiteY104" fmla="*/ 5649 h 10000"/>
              <a:gd name="connsiteX105" fmla="*/ 2990 w 10000"/>
              <a:gd name="connsiteY105" fmla="*/ 5649 h 10000"/>
              <a:gd name="connsiteX106" fmla="*/ 2936 w 10000"/>
              <a:gd name="connsiteY106" fmla="*/ 6096 h 10000"/>
              <a:gd name="connsiteX107" fmla="*/ 2910 w 10000"/>
              <a:gd name="connsiteY107" fmla="*/ 6064 h 10000"/>
              <a:gd name="connsiteX108" fmla="*/ 2851 w 10000"/>
              <a:gd name="connsiteY108" fmla="*/ 5312 h 10000"/>
              <a:gd name="connsiteX109" fmla="*/ 2840 w 10000"/>
              <a:gd name="connsiteY109" fmla="*/ 5312 h 10000"/>
              <a:gd name="connsiteX110" fmla="*/ 2840 w 10000"/>
              <a:gd name="connsiteY110" fmla="*/ 5520 h 10000"/>
              <a:gd name="connsiteX111" fmla="*/ 2798 w 10000"/>
              <a:gd name="connsiteY111" fmla="*/ 5392 h 10000"/>
              <a:gd name="connsiteX112" fmla="*/ 2814 w 10000"/>
              <a:gd name="connsiteY112" fmla="*/ 4896 h 10000"/>
              <a:gd name="connsiteX113" fmla="*/ 2563 w 10000"/>
              <a:gd name="connsiteY113" fmla="*/ 4768 h 10000"/>
              <a:gd name="connsiteX114" fmla="*/ 2440 w 10000"/>
              <a:gd name="connsiteY114" fmla="*/ 5025 h 10000"/>
              <a:gd name="connsiteX115" fmla="*/ 2023 w 10000"/>
              <a:gd name="connsiteY115" fmla="*/ 3649 h 10000"/>
              <a:gd name="connsiteX116" fmla="*/ 2034 w 10000"/>
              <a:gd name="connsiteY116" fmla="*/ 3856 h 10000"/>
              <a:gd name="connsiteX117" fmla="*/ 1815 w 10000"/>
              <a:gd name="connsiteY117" fmla="*/ 3745 h 10000"/>
              <a:gd name="connsiteX118" fmla="*/ 1815 w 10000"/>
              <a:gd name="connsiteY118" fmla="*/ 3615 h 10000"/>
              <a:gd name="connsiteX119" fmla="*/ 1842 w 10000"/>
              <a:gd name="connsiteY119" fmla="*/ 3232 h 10000"/>
              <a:gd name="connsiteX120" fmla="*/ 1773 w 10000"/>
              <a:gd name="connsiteY120" fmla="*/ 2992 h 10000"/>
              <a:gd name="connsiteX121" fmla="*/ 1580 w 10000"/>
              <a:gd name="connsiteY121" fmla="*/ 2783 h 10000"/>
              <a:gd name="connsiteX122" fmla="*/ 1468 w 10000"/>
              <a:gd name="connsiteY122" fmla="*/ 2944 h 10000"/>
              <a:gd name="connsiteX123" fmla="*/ 1468 w 10000"/>
              <a:gd name="connsiteY123" fmla="*/ 3568 h 10000"/>
              <a:gd name="connsiteX124" fmla="*/ 1442 w 10000"/>
              <a:gd name="connsiteY124" fmla="*/ 3615 h 10000"/>
              <a:gd name="connsiteX125" fmla="*/ 1383 w 10000"/>
              <a:gd name="connsiteY125" fmla="*/ 3615 h 10000"/>
              <a:gd name="connsiteX126" fmla="*/ 1233 w 10000"/>
              <a:gd name="connsiteY126" fmla="*/ 3152 h 10000"/>
              <a:gd name="connsiteX127" fmla="*/ 1095 w 10000"/>
              <a:gd name="connsiteY127" fmla="*/ 3952 h 10000"/>
              <a:gd name="connsiteX128" fmla="*/ 1041 w 10000"/>
              <a:gd name="connsiteY128" fmla="*/ 3904 h 10000"/>
              <a:gd name="connsiteX129" fmla="*/ 886 w 10000"/>
              <a:gd name="connsiteY129" fmla="*/ 2864 h 10000"/>
              <a:gd name="connsiteX130" fmla="*/ 721 w 10000"/>
              <a:gd name="connsiteY130" fmla="*/ 2576 h 10000"/>
              <a:gd name="connsiteX131" fmla="*/ 625 w 10000"/>
              <a:gd name="connsiteY131" fmla="*/ 2656 h 10000"/>
              <a:gd name="connsiteX132" fmla="*/ 651 w 10000"/>
              <a:gd name="connsiteY132" fmla="*/ 2288 h 10000"/>
              <a:gd name="connsiteX133" fmla="*/ 358 w 10000"/>
              <a:gd name="connsiteY133" fmla="*/ 2112 h 10000"/>
              <a:gd name="connsiteX134" fmla="*/ 416 w 10000"/>
              <a:gd name="connsiteY134" fmla="*/ 1904 h 10000"/>
              <a:gd name="connsiteX135" fmla="*/ 374 w 10000"/>
              <a:gd name="connsiteY135" fmla="*/ 1904 h 10000"/>
              <a:gd name="connsiteX136" fmla="*/ 251 w 10000"/>
              <a:gd name="connsiteY136" fmla="*/ 2112 h 10000"/>
              <a:gd name="connsiteX137" fmla="*/ 304 w 10000"/>
              <a:gd name="connsiteY137" fmla="*/ 1904 h 10000"/>
              <a:gd name="connsiteX138" fmla="*/ 320 w 10000"/>
              <a:gd name="connsiteY138" fmla="*/ 1824 h 10000"/>
              <a:gd name="connsiteX139" fmla="*/ 155 w 10000"/>
              <a:gd name="connsiteY139" fmla="*/ 2000 h 10000"/>
              <a:gd name="connsiteX140" fmla="*/ 155 w 10000"/>
              <a:gd name="connsiteY140" fmla="*/ 959 h 10000"/>
              <a:gd name="connsiteX141" fmla="*/ 43 w 10000"/>
              <a:gd name="connsiteY141" fmla="*/ 880 h 10000"/>
              <a:gd name="connsiteX142" fmla="*/ 0 w 10000"/>
              <a:gd name="connsiteY142" fmla="*/ 1088 h 10000"/>
              <a:gd name="connsiteX143" fmla="*/ 0 w 10000"/>
              <a:gd name="connsiteY143" fmla="*/ 0 h 10000"/>
              <a:gd name="connsiteX0" fmla="*/ 0 w 10000"/>
              <a:gd name="connsiteY0" fmla="*/ 0 h 10000"/>
              <a:gd name="connsiteX1" fmla="*/ 10000 w 10000"/>
              <a:gd name="connsiteY1" fmla="*/ 0 h 10000"/>
              <a:gd name="connsiteX2" fmla="*/ 10000 w 10000"/>
              <a:gd name="connsiteY2" fmla="*/ 5936 h 10000"/>
              <a:gd name="connsiteX3" fmla="*/ 9920 w 10000"/>
              <a:gd name="connsiteY3" fmla="*/ 5776 h 10000"/>
              <a:gd name="connsiteX4" fmla="*/ 9754 w 10000"/>
              <a:gd name="connsiteY4" fmla="*/ 6144 h 10000"/>
              <a:gd name="connsiteX5" fmla="*/ 9712 w 10000"/>
              <a:gd name="connsiteY5" fmla="*/ 7025 h 10000"/>
              <a:gd name="connsiteX6" fmla="*/ 9349 w 10000"/>
              <a:gd name="connsiteY6" fmla="*/ 7552 h 10000"/>
              <a:gd name="connsiteX7" fmla="*/ 9279 w 10000"/>
              <a:gd name="connsiteY7" fmla="*/ 7344 h 10000"/>
              <a:gd name="connsiteX8" fmla="*/ 9253 w 10000"/>
              <a:gd name="connsiteY8" fmla="*/ 7392 h 10000"/>
              <a:gd name="connsiteX9" fmla="*/ 9242 w 10000"/>
              <a:gd name="connsiteY9" fmla="*/ 7761 h 10000"/>
              <a:gd name="connsiteX10" fmla="*/ 9156 w 10000"/>
              <a:gd name="connsiteY10" fmla="*/ 7808 h 10000"/>
              <a:gd name="connsiteX11" fmla="*/ 9034 w 10000"/>
              <a:gd name="connsiteY11" fmla="*/ 7392 h 10000"/>
              <a:gd name="connsiteX12" fmla="*/ 9071 w 10000"/>
              <a:gd name="connsiteY12" fmla="*/ 7233 h 10000"/>
              <a:gd name="connsiteX13" fmla="*/ 9007 w 10000"/>
              <a:gd name="connsiteY13" fmla="*/ 6976 h 10000"/>
              <a:gd name="connsiteX14" fmla="*/ 8825 w 10000"/>
              <a:gd name="connsiteY14" fmla="*/ 7184 h 10000"/>
              <a:gd name="connsiteX15" fmla="*/ 8809 w 10000"/>
              <a:gd name="connsiteY15" fmla="*/ 7056 h 10000"/>
              <a:gd name="connsiteX16" fmla="*/ 8868 w 10000"/>
              <a:gd name="connsiteY16" fmla="*/ 6896 h 10000"/>
              <a:gd name="connsiteX17" fmla="*/ 8836 w 10000"/>
              <a:gd name="connsiteY17" fmla="*/ 6768 h 10000"/>
              <a:gd name="connsiteX18" fmla="*/ 8756 w 10000"/>
              <a:gd name="connsiteY18" fmla="*/ 6848 h 10000"/>
              <a:gd name="connsiteX19" fmla="*/ 8671 w 10000"/>
              <a:gd name="connsiteY19" fmla="*/ 6512 h 10000"/>
              <a:gd name="connsiteX20" fmla="*/ 8697 w 10000"/>
              <a:gd name="connsiteY20" fmla="*/ 6224 h 10000"/>
              <a:gd name="connsiteX21" fmla="*/ 8628 w 10000"/>
              <a:gd name="connsiteY21" fmla="*/ 6305 h 10000"/>
              <a:gd name="connsiteX22" fmla="*/ 8590 w 10000"/>
              <a:gd name="connsiteY22" fmla="*/ 7056 h 10000"/>
              <a:gd name="connsiteX23" fmla="*/ 8436 w 10000"/>
              <a:gd name="connsiteY23" fmla="*/ 6976 h 10000"/>
              <a:gd name="connsiteX24" fmla="*/ 8436 w 10000"/>
              <a:gd name="connsiteY24" fmla="*/ 6928 h 10000"/>
              <a:gd name="connsiteX25" fmla="*/ 8478 w 10000"/>
              <a:gd name="connsiteY25" fmla="*/ 6816 h 10000"/>
              <a:gd name="connsiteX26" fmla="*/ 8478 w 10000"/>
              <a:gd name="connsiteY26" fmla="*/ 6768 h 10000"/>
              <a:gd name="connsiteX27" fmla="*/ 8382 w 10000"/>
              <a:gd name="connsiteY27" fmla="*/ 6640 h 10000"/>
              <a:gd name="connsiteX28" fmla="*/ 8356 w 10000"/>
              <a:gd name="connsiteY28" fmla="*/ 6928 h 10000"/>
              <a:gd name="connsiteX29" fmla="*/ 8409 w 10000"/>
              <a:gd name="connsiteY29" fmla="*/ 7184 h 10000"/>
              <a:gd name="connsiteX30" fmla="*/ 8393 w 10000"/>
              <a:gd name="connsiteY30" fmla="*/ 7184 h 10000"/>
              <a:gd name="connsiteX31" fmla="*/ 8297 w 10000"/>
              <a:gd name="connsiteY31" fmla="*/ 6928 h 10000"/>
              <a:gd name="connsiteX32" fmla="*/ 8254 w 10000"/>
              <a:gd name="connsiteY32" fmla="*/ 6481 h 10000"/>
              <a:gd name="connsiteX33" fmla="*/ 8217 w 10000"/>
              <a:gd name="connsiteY33" fmla="*/ 6481 h 10000"/>
              <a:gd name="connsiteX34" fmla="*/ 8201 w 10000"/>
              <a:gd name="connsiteY34" fmla="*/ 6640 h 10000"/>
              <a:gd name="connsiteX35" fmla="*/ 8115 w 10000"/>
              <a:gd name="connsiteY35" fmla="*/ 6512 h 10000"/>
              <a:gd name="connsiteX36" fmla="*/ 8078 w 10000"/>
              <a:gd name="connsiteY36" fmla="*/ 6720 h 10000"/>
              <a:gd name="connsiteX37" fmla="*/ 8078 w 10000"/>
              <a:gd name="connsiteY37" fmla="*/ 6559 h 10000"/>
              <a:gd name="connsiteX38" fmla="*/ 7939 w 10000"/>
              <a:gd name="connsiteY38" fmla="*/ 6896 h 10000"/>
              <a:gd name="connsiteX39" fmla="*/ 7854 w 10000"/>
              <a:gd name="connsiteY39" fmla="*/ 6896 h 10000"/>
              <a:gd name="connsiteX40" fmla="*/ 7645 w 10000"/>
              <a:gd name="connsiteY40" fmla="*/ 7392 h 10000"/>
              <a:gd name="connsiteX41" fmla="*/ 7603 w 10000"/>
              <a:gd name="connsiteY41" fmla="*/ 7233 h 10000"/>
              <a:gd name="connsiteX42" fmla="*/ 7635 w 10000"/>
              <a:gd name="connsiteY42" fmla="*/ 7552 h 10000"/>
              <a:gd name="connsiteX43" fmla="*/ 7533 w 10000"/>
              <a:gd name="connsiteY43" fmla="*/ 7552 h 10000"/>
              <a:gd name="connsiteX44" fmla="*/ 7453 w 10000"/>
              <a:gd name="connsiteY44" fmla="*/ 8256 h 10000"/>
              <a:gd name="connsiteX45" fmla="*/ 7330 w 10000"/>
              <a:gd name="connsiteY45" fmla="*/ 8464 h 10000"/>
              <a:gd name="connsiteX46" fmla="*/ 7368 w 10000"/>
              <a:gd name="connsiteY46" fmla="*/ 8720 h 10000"/>
              <a:gd name="connsiteX47" fmla="*/ 7341 w 10000"/>
              <a:gd name="connsiteY47" fmla="*/ 8880 h 10000"/>
              <a:gd name="connsiteX48" fmla="*/ 7261 w 10000"/>
              <a:gd name="connsiteY48" fmla="*/ 8768 h 10000"/>
              <a:gd name="connsiteX49" fmla="*/ 7192 w 10000"/>
              <a:gd name="connsiteY49" fmla="*/ 9345 h 10000"/>
              <a:gd name="connsiteX50" fmla="*/ 7160 w 10000"/>
              <a:gd name="connsiteY50" fmla="*/ 9345 h 10000"/>
              <a:gd name="connsiteX51" fmla="*/ 7149 w 10000"/>
              <a:gd name="connsiteY51" fmla="*/ 9088 h 10000"/>
              <a:gd name="connsiteX52" fmla="*/ 7122 w 10000"/>
              <a:gd name="connsiteY52" fmla="*/ 9264 h 10000"/>
              <a:gd name="connsiteX53" fmla="*/ 7090 w 10000"/>
              <a:gd name="connsiteY53" fmla="*/ 9504 h 10000"/>
              <a:gd name="connsiteX54" fmla="*/ 6887 w 10000"/>
              <a:gd name="connsiteY54" fmla="*/ 9504 h 10000"/>
              <a:gd name="connsiteX55" fmla="*/ 6845 w 10000"/>
              <a:gd name="connsiteY55" fmla="*/ 10000 h 10000"/>
              <a:gd name="connsiteX56" fmla="*/ 6818 w 10000"/>
              <a:gd name="connsiteY56" fmla="*/ 9584 h 10000"/>
              <a:gd name="connsiteX57" fmla="*/ 6620 w 10000"/>
              <a:gd name="connsiteY57" fmla="*/ 9792 h 10000"/>
              <a:gd name="connsiteX58" fmla="*/ 6385 w 10000"/>
              <a:gd name="connsiteY58" fmla="*/ 9088 h 10000"/>
              <a:gd name="connsiteX59" fmla="*/ 6385 w 10000"/>
              <a:gd name="connsiteY59" fmla="*/ 9216 h 10000"/>
              <a:gd name="connsiteX60" fmla="*/ 6428 w 10000"/>
              <a:gd name="connsiteY60" fmla="*/ 9345 h 10000"/>
              <a:gd name="connsiteX61" fmla="*/ 6273 w 10000"/>
              <a:gd name="connsiteY61" fmla="*/ 9552 h 10000"/>
              <a:gd name="connsiteX62" fmla="*/ 6316 w 10000"/>
              <a:gd name="connsiteY62" fmla="*/ 9633 h 10000"/>
              <a:gd name="connsiteX63" fmla="*/ 6333 w 10000"/>
              <a:gd name="connsiteY63" fmla="*/ 7656 h 10000"/>
              <a:gd name="connsiteX64" fmla="*/ 6333 w 10000"/>
              <a:gd name="connsiteY64" fmla="*/ 7337 h 10000"/>
              <a:gd name="connsiteX65" fmla="*/ 6250 w 10000"/>
              <a:gd name="connsiteY65" fmla="*/ 7337 h 10000"/>
              <a:gd name="connsiteX66" fmla="*/ 6167 w 10000"/>
              <a:gd name="connsiteY66" fmla="*/ 7337 h 10000"/>
              <a:gd name="connsiteX67" fmla="*/ 5917 w 10000"/>
              <a:gd name="connsiteY67" fmla="*/ 7337 h 10000"/>
              <a:gd name="connsiteX68" fmla="*/ 5879 w 10000"/>
              <a:gd name="connsiteY68" fmla="*/ 6977 h 10000"/>
              <a:gd name="connsiteX69" fmla="*/ 5753 w 10000"/>
              <a:gd name="connsiteY69" fmla="*/ 7138 h 10000"/>
              <a:gd name="connsiteX70" fmla="*/ 5700 w 10000"/>
              <a:gd name="connsiteY70" fmla="*/ 7177 h 10000"/>
              <a:gd name="connsiteX71" fmla="*/ 5559 w 10000"/>
              <a:gd name="connsiteY71" fmla="*/ 7199 h 10000"/>
              <a:gd name="connsiteX72" fmla="*/ 5472 w 10000"/>
              <a:gd name="connsiteY72" fmla="*/ 7208 h 10000"/>
              <a:gd name="connsiteX73" fmla="*/ 5335 w 10000"/>
              <a:gd name="connsiteY73" fmla="*/ 7877 h 10000"/>
              <a:gd name="connsiteX74" fmla="*/ 5268 w 10000"/>
              <a:gd name="connsiteY74" fmla="*/ 7398 h 10000"/>
              <a:gd name="connsiteX75" fmla="*/ 5151 w 10000"/>
              <a:gd name="connsiteY75" fmla="*/ 7407 h 10000"/>
              <a:gd name="connsiteX76" fmla="*/ 5108 w 10000"/>
              <a:gd name="connsiteY76" fmla="*/ 8156 h 10000"/>
              <a:gd name="connsiteX77" fmla="*/ 5076 w 10000"/>
              <a:gd name="connsiteY77" fmla="*/ 7989 h 10000"/>
              <a:gd name="connsiteX78" fmla="*/ 5000 w 10000"/>
              <a:gd name="connsiteY78" fmla="*/ 7976 h 10000"/>
              <a:gd name="connsiteX79" fmla="*/ 5083 w 10000"/>
              <a:gd name="connsiteY79" fmla="*/ 7337 h 10000"/>
              <a:gd name="connsiteX80" fmla="*/ 5083 w 10000"/>
              <a:gd name="connsiteY80" fmla="*/ 8294 h 10000"/>
              <a:gd name="connsiteX81" fmla="*/ 4958 w 10000"/>
              <a:gd name="connsiteY81" fmla="*/ 6775 h 10000"/>
              <a:gd name="connsiteX82" fmla="*/ 4917 w 10000"/>
              <a:gd name="connsiteY82" fmla="*/ 7018 h 10000"/>
              <a:gd name="connsiteX83" fmla="*/ 4833 w 10000"/>
              <a:gd name="connsiteY83" fmla="*/ 6699 h 10000"/>
              <a:gd name="connsiteX84" fmla="*/ 4597 w 10000"/>
              <a:gd name="connsiteY84" fmla="*/ 7949 h 10000"/>
              <a:gd name="connsiteX85" fmla="*/ 4677 w 10000"/>
              <a:gd name="connsiteY85" fmla="*/ 7758 h 10000"/>
              <a:gd name="connsiteX86" fmla="*/ 4592 w 10000"/>
              <a:gd name="connsiteY86" fmla="*/ 7717 h 10000"/>
              <a:gd name="connsiteX87" fmla="*/ 4497 w 10000"/>
              <a:gd name="connsiteY87" fmla="*/ 7741 h 10000"/>
              <a:gd name="connsiteX88" fmla="*/ 4359 w 10000"/>
              <a:gd name="connsiteY88" fmla="*/ 7908 h 10000"/>
              <a:gd name="connsiteX89" fmla="*/ 4337 w 10000"/>
              <a:gd name="connsiteY89" fmla="*/ 7764 h 10000"/>
              <a:gd name="connsiteX90" fmla="*/ 4345 w 10000"/>
              <a:gd name="connsiteY90" fmla="*/ 6926 h 10000"/>
              <a:gd name="connsiteX91" fmla="*/ 4122 w 10000"/>
              <a:gd name="connsiteY91" fmla="*/ 7657 h 10000"/>
              <a:gd name="connsiteX92" fmla="*/ 4058 w 10000"/>
              <a:gd name="connsiteY92" fmla="*/ 7178 h 10000"/>
              <a:gd name="connsiteX93" fmla="*/ 3954 w 10000"/>
              <a:gd name="connsiteY93" fmla="*/ 7091 h 10000"/>
              <a:gd name="connsiteX94" fmla="*/ 4044 w 10000"/>
              <a:gd name="connsiteY94" fmla="*/ 7625 h 10000"/>
              <a:gd name="connsiteX95" fmla="*/ 3833 w 10000"/>
              <a:gd name="connsiteY95" fmla="*/ 7018 h 10000"/>
              <a:gd name="connsiteX96" fmla="*/ 3719 w 10000"/>
              <a:gd name="connsiteY96" fmla="*/ 7098 h 10000"/>
              <a:gd name="connsiteX97" fmla="*/ 3750 w 10000"/>
              <a:gd name="connsiteY97" fmla="*/ 6381 h 10000"/>
              <a:gd name="connsiteX98" fmla="*/ 3631 w 10000"/>
              <a:gd name="connsiteY98" fmla="*/ 6481 h 10000"/>
              <a:gd name="connsiteX99" fmla="*/ 3615 w 10000"/>
              <a:gd name="connsiteY99" fmla="*/ 6481 h 10000"/>
              <a:gd name="connsiteX100" fmla="*/ 3465 w 10000"/>
              <a:gd name="connsiteY100" fmla="*/ 6512 h 10000"/>
              <a:gd name="connsiteX101" fmla="*/ 3406 w 10000"/>
              <a:gd name="connsiteY101" fmla="*/ 6016 h 10000"/>
              <a:gd name="connsiteX102" fmla="*/ 3198 w 10000"/>
              <a:gd name="connsiteY102" fmla="*/ 5936 h 10000"/>
              <a:gd name="connsiteX103" fmla="*/ 3091 w 10000"/>
              <a:gd name="connsiteY103" fmla="*/ 5984 h 10000"/>
              <a:gd name="connsiteX104" fmla="*/ 3006 w 10000"/>
              <a:gd name="connsiteY104" fmla="*/ 5649 h 10000"/>
              <a:gd name="connsiteX105" fmla="*/ 2990 w 10000"/>
              <a:gd name="connsiteY105" fmla="*/ 5649 h 10000"/>
              <a:gd name="connsiteX106" fmla="*/ 2936 w 10000"/>
              <a:gd name="connsiteY106" fmla="*/ 6096 h 10000"/>
              <a:gd name="connsiteX107" fmla="*/ 2910 w 10000"/>
              <a:gd name="connsiteY107" fmla="*/ 6064 h 10000"/>
              <a:gd name="connsiteX108" fmla="*/ 2851 w 10000"/>
              <a:gd name="connsiteY108" fmla="*/ 5312 h 10000"/>
              <a:gd name="connsiteX109" fmla="*/ 2840 w 10000"/>
              <a:gd name="connsiteY109" fmla="*/ 5312 h 10000"/>
              <a:gd name="connsiteX110" fmla="*/ 2840 w 10000"/>
              <a:gd name="connsiteY110" fmla="*/ 5520 h 10000"/>
              <a:gd name="connsiteX111" fmla="*/ 2798 w 10000"/>
              <a:gd name="connsiteY111" fmla="*/ 5392 h 10000"/>
              <a:gd name="connsiteX112" fmla="*/ 2814 w 10000"/>
              <a:gd name="connsiteY112" fmla="*/ 4896 h 10000"/>
              <a:gd name="connsiteX113" fmla="*/ 2563 w 10000"/>
              <a:gd name="connsiteY113" fmla="*/ 4768 h 10000"/>
              <a:gd name="connsiteX114" fmla="*/ 2440 w 10000"/>
              <a:gd name="connsiteY114" fmla="*/ 5025 h 10000"/>
              <a:gd name="connsiteX115" fmla="*/ 2023 w 10000"/>
              <a:gd name="connsiteY115" fmla="*/ 3649 h 10000"/>
              <a:gd name="connsiteX116" fmla="*/ 2034 w 10000"/>
              <a:gd name="connsiteY116" fmla="*/ 3856 h 10000"/>
              <a:gd name="connsiteX117" fmla="*/ 1815 w 10000"/>
              <a:gd name="connsiteY117" fmla="*/ 3745 h 10000"/>
              <a:gd name="connsiteX118" fmla="*/ 1815 w 10000"/>
              <a:gd name="connsiteY118" fmla="*/ 3615 h 10000"/>
              <a:gd name="connsiteX119" fmla="*/ 1842 w 10000"/>
              <a:gd name="connsiteY119" fmla="*/ 3232 h 10000"/>
              <a:gd name="connsiteX120" fmla="*/ 1773 w 10000"/>
              <a:gd name="connsiteY120" fmla="*/ 2992 h 10000"/>
              <a:gd name="connsiteX121" fmla="*/ 1580 w 10000"/>
              <a:gd name="connsiteY121" fmla="*/ 2783 h 10000"/>
              <a:gd name="connsiteX122" fmla="*/ 1468 w 10000"/>
              <a:gd name="connsiteY122" fmla="*/ 2944 h 10000"/>
              <a:gd name="connsiteX123" fmla="*/ 1468 w 10000"/>
              <a:gd name="connsiteY123" fmla="*/ 3568 h 10000"/>
              <a:gd name="connsiteX124" fmla="*/ 1442 w 10000"/>
              <a:gd name="connsiteY124" fmla="*/ 3615 h 10000"/>
              <a:gd name="connsiteX125" fmla="*/ 1383 w 10000"/>
              <a:gd name="connsiteY125" fmla="*/ 3615 h 10000"/>
              <a:gd name="connsiteX126" fmla="*/ 1233 w 10000"/>
              <a:gd name="connsiteY126" fmla="*/ 3152 h 10000"/>
              <a:gd name="connsiteX127" fmla="*/ 1095 w 10000"/>
              <a:gd name="connsiteY127" fmla="*/ 3952 h 10000"/>
              <a:gd name="connsiteX128" fmla="*/ 1041 w 10000"/>
              <a:gd name="connsiteY128" fmla="*/ 3904 h 10000"/>
              <a:gd name="connsiteX129" fmla="*/ 886 w 10000"/>
              <a:gd name="connsiteY129" fmla="*/ 2864 h 10000"/>
              <a:gd name="connsiteX130" fmla="*/ 721 w 10000"/>
              <a:gd name="connsiteY130" fmla="*/ 2576 h 10000"/>
              <a:gd name="connsiteX131" fmla="*/ 625 w 10000"/>
              <a:gd name="connsiteY131" fmla="*/ 2656 h 10000"/>
              <a:gd name="connsiteX132" fmla="*/ 651 w 10000"/>
              <a:gd name="connsiteY132" fmla="*/ 2288 h 10000"/>
              <a:gd name="connsiteX133" fmla="*/ 358 w 10000"/>
              <a:gd name="connsiteY133" fmla="*/ 2112 h 10000"/>
              <a:gd name="connsiteX134" fmla="*/ 416 w 10000"/>
              <a:gd name="connsiteY134" fmla="*/ 1904 h 10000"/>
              <a:gd name="connsiteX135" fmla="*/ 374 w 10000"/>
              <a:gd name="connsiteY135" fmla="*/ 1904 h 10000"/>
              <a:gd name="connsiteX136" fmla="*/ 251 w 10000"/>
              <a:gd name="connsiteY136" fmla="*/ 2112 h 10000"/>
              <a:gd name="connsiteX137" fmla="*/ 304 w 10000"/>
              <a:gd name="connsiteY137" fmla="*/ 1904 h 10000"/>
              <a:gd name="connsiteX138" fmla="*/ 320 w 10000"/>
              <a:gd name="connsiteY138" fmla="*/ 1824 h 10000"/>
              <a:gd name="connsiteX139" fmla="*/ 155 w 10000"/>
              <a:gd name="connsiteY139" fmla="*/ 2000 h 10000"/>
              <a:gd name="connsiteX140" fmla="*/ 155 w 10000"/>
              <a:gd name="connsiteY140" fmla="*/ 959 h 10000"/>
              <a:gd name="connsiteX141" fmla="*/ 43 w 10000"/>
              <a:gd name="connsiteY141" fmla="*/ 880 h 10000"/>
              <a:gd name="connsiteX142" fmla="*/ 0 w 10000"/>
              <a:gd name="connsiteY142" fmla="*/ 1088 h 10000"/>
              <a:gd name="connsiteX143" fmla="*/ 0 w 10000"/>
              <a:gd name="connsiteY143" fmla="*/ 0 h 10000"/>
              <a:gd name="connsiteX0" fmla="*/ 0 w 10000"/>
              <a:gd name="connsiteY0" fmla="*/ 0 h 10000"/>
              <a:gd name="connsiteX1" fmla="*/ 10000 w 10000"/>
              <a:gd name="connsiteY1" fmla="*/ 0 h 10000"/>
              <a:gd name="connsiteX2" fmla="*/ 10000 w 10000"/>
              <a:gd name="connsiteY2" fmla="*/ 5936 h 10000"/>
              <a:gd name="connsiteX3" fmla="*/ 9920 w 10000"/>
              <a:gd name="connsiteY3" fmla="*/ 5776 h 10000"/>
              <a:gd name="connsiteX4" fmla="*/ 9754 w 10000"/>
              <a:gd name="connsiteY4" fmla="*/ 6144 h 10000"/>
              <a:gd name="connsiteX5" fmla="*/ 9712 w 10000"/>
              <a:gd name="connsiteY5" fmla="*/ 7025 h 10000"/>
              <a:gd name="connsiteX6" fmla="*/ 9349 w 10000"/>
              <a:gd name="connsiteY6" fmla="*/ 7552 h 10000"/>
              <a:gd name="connsiteX7" fmla="*/ 9279 w 10000"/>
              <a:gd name="connsiteY7" fmla="*/ 7344 h 10000"/>
              <a:gd name="connsiteX8" fmla="*/ 9253 w 10000"/>
              <a:gd name="connsiteY8" fmla="*/ 7392 h 10000"/>
              <a:gd name="connsiteX9" fmla="*/ 9242 w 10000"/>
              <a:gd name="connsiteY9" fmla="*/ 7761 h 10000"/>
              <a:gd name="connsiteX10" fmla="*/ 9156 w 10000"/>
              <a:gd name="connsiteY10" fmla="*/ 7808 h 10000"/>
              <a:gd name="connsiteX11" fmla="*/ 9034 w 10000"/>
              <a:gd name="connsiteY11" fmla="*/ 7392 h 10000"/>
              <a:gd name="connsiteX12" fmla="*/ 9071 w 10000"/>
              <a:gd name="connsiteY12" fmla="*/ 7233 h 10000"/>
              <a:gd name="connsiteX13" fmla="*/ 9007 w 10000"/>
              <a:gd name="connsiteY13" fmla="*/ 6976 h 10000"/>
              <a:gd name="connsiteX14" fmla="*/ 8825 w 10000"/>
              <a:gd name="connsiteY14" fmla="*/ 7184 h 10000"/>
              <a:gd name="connsiteX15" fmla="*/ 8809 w 10000"/>
              <a:gd name="connsiteY15" fmla="*/ 7056 h 10000"/>
              <a:gd name="connsiteX16" fmla="*/ 8868 w 10000"/>
              <a:gd name="connsiteY16" fmla="*/ 6896 h 10000"/>
              <a:gd name="connsiteX17" fmla="*/ 8836 w 10000"/>
              <a:gd name="connsiteY17" fmla="*/ 6768 h 10000"/>
              <a:gd name="connsiteX18" fmla="*/ 8756 w 10000"/>
              <a:gd name="connsiteY18" fmla="*/ 6848 h 10000"/>
              <a:gd name="connsiteX19" fmla="*/ 8671 w 10000"/>
              <a:gd name="connsiteY19" fmla="*/ 6512 h 10000"/>
              <a:gd name="connsiteX20" fmla="*/ 8697 w 10000"/>
              <a:gd name="connsiteY20" fmla="*/ 6224 h 10000"/>
              <a:gd name="connsiteX21" fmla="*/ 8628 w 10000"/>
              <a:gd name="connsiteY21" fmla="*/ 6305 h 10000"/>
              <a:gd name="connsiteX22" fmla="*/ 8590 w 10000"/>
              <a:gd name="connsiteY22" fmla="*/ 7056 h 10000"/>
              <a:gd name="connsiteX23" fmla="*/ 8436 w 10000"/>
              <a:gd name="connsiteY23" fmla="*/ 6976 h 10000"/>
              <a:gd name="connsiteX24" fmla="*/ 8436 w 10000"/>
              <a:gd name="connsiteY24" fmla="*/ 6928 h 10000"/>
              <a:gd name="connsiteX25" fmla="*/ 8478 w 10000"/>
              <a:gd name="connsiteY25" fmla="*/ 6816 h 10000"/>
              <a:gd name="connsiteX26" fmla="*/ 8478 w 10000"/>
              <a:gd name="connsiteY26" fmla="*/ 6768 h 10000"/>
              <a:gd name="connsiteX27" fmla="*/ 8382 w 10000"/>
              <a:gd name="connsiteY27" fmla="*/ 6640 h 10000"/>
              <a:gd name="connsiteX28" fmla="*/ 8356 w 10000"/>
              <a:gd name="connsiteY28" fmla="*/ 6928 h 10000"/>
              <a:gd name="connsiteX29" fmla="*/ 8409 w 10000"/>
              <a:gd name="connsiteY29" fmla="*/ 7184 h 10000"/>
              <a:gd name="connsiteX30" fmla="*/ 8393 w 10000"/>
              <a:gd name="connsiteY30" fmla="*/ 7184 h 10000"/>
              <a:gd name="connsiteX31" fmla="*/ 8297 w 10000"/>
              <a:gd name="connsiteY31" fmla="*/ 6928 h 10000"/>
              <a:gd name="connsiteX32" fmla="*/ 8254 w 10000"/>
              <a:gd name="connsiteY32" fmla="*/ 6481 h 10000"/>
              <a:gd name="connsiteX33" fmla="*/ 8217 w 10000"/>
              <a:gd name="connsiteY33" fmla="*/ 6481 h 10000"/>
              <a:gd name="connsiteX34" fmla="*/ 8201 w 10000"/>
              <a:gd name="connsiteY34" fmla="*/ 6640 h 10000"/>
              <a:gd name="connsiteX35" fmla="*/ 8115 w 10000"/>
              <a:gd name="connsiteY35" fmla="*/ 6512 h 10000"/>
              <a:gd name="connsiteX36" fmla="*/ 8078 w 10000"/>
              <a:gd name="connsiteY36" fmla="*/ 6720 h 10000"/>
              <a:gd name="connsiteX37" fmla="*/ 8078 w 10000"/>
              <a:gd name="connsiteY37" fmla="*/ 6559 h 10000"/>
              <a:gd name="connsiteX38" fmla="*/ 7939 w 10000"/>
              <a:gd name="connsiteY38" fmla="*/ 6896 h 10000"/>
              <a:gd name="connsiteX39" fmla="*/ 7854 w 10000"/>
              <a:gd name="connsiteY39" fmla="*/ 6896 h 10000"/>
              <a:gd name="connsiteX40" fmla="*/ 7645 w 10000"/>
              <a:gd name="connsiteY40" fmla="*/ 7392 h 10000"/>
              <a:gd name="connsiteX41" fmla="*/ 7603 w 10000"/>
              <a:gd name="connsiteY41" fmla="*/ 7233 h 10000"/>
              <a:gd name="connsiteX42" fmla="*/ 7635 w 10000"/>
              <a:gd name="connsiteY42" fmla="*/ 7552 h 10000"/>
              <a:gd name="connsiteX43" fmla="*/ 7533 w 10000"/>
              <a:gd name="connsiteY43" fmla="*/ 7552 h 10000"/>
              <a:gd name="connsiteX44" fmla="*/ 7453 w 10000"/>
              <a:gd name="connsiteY44" fmla="*/ 8256 h 10000"/>
              <a:gd name="connsiteX45" fmla="*/ 7330 w 10000"/>
              <a:gd name="connsiteY45" fmla="*/ 8464 h 10000"/>
              <a:gd name="connsiteX46" fmla="*/ 7368 w 10000"/>
              <a:gd name="connsiteY46" fmla="*/ 8720 h 10000"/>
              <a:gd name="connsiteX47" fmla="*/ 7341 w 10000"/>
              <a:gd name="connsiteY47" fmla="*/ 8880 h 10000"/>
              <a:gd name="connsiteX48" fmla="*/ 7261 w 10000"/>
              <a:gd name="connsiteY48" fmla="*/ 8768 h 10000"/>
              <a:gd name="connsiteX49" fmla="*/ 7192 w 10000"/>
              <a:gd name="connsiteY49" fmla="*/ 9345 h 10000"/>
              <a:gd name="connsiteX50" fmla="*/ 7160 w 10000"/>
              <a:gd name="connsiteY50" fmla="*/ 9345 h 10000"/>
              <a:gd name="connsiteX51" fmla="*/ 7149 w 10000"/>
              <a:gd name="connsiteY51" fmla="*/ 9088 h 10000"/>
              <a:gd name="connsiteX52" fmla="*/ 7122 w 10000"/>
              <a:gd name="connsiteY52" fmla="*/ 9264 h 10000"/>
              <a:gd name="connsiteX53" fmla="*/ 7090 w 10000"/>
              <a:gd name="connsiteY53" fmla="*/ 9504 h 10000"/>
              <a:gd name="connsiteX54" fmla="*/ 6887 w 10000"/>
              <a:gd name="connsiteY54" fmla="*/ 9504 h 10000"/>
              <a:gd name="connsiteX55" fmla="*/ 6845 w 10000"/>
              <a:gd name="connsiteY55" fmla="*/ 10000 h 10000"/>
              <a:gd name="connsiteX56" fmla="*/ 6818 w 10000"/>
              <a:gd name="connsiteY56" fmla="*/ 9584 h 10000"/>
              <a:gd name="connsiteX57" fmla="*/ 6620 w 10000"/>
              <a:gd name="connsiteY57" fmla="*/ 9792 h 10000"/>
              <a:gd name="connsiteX58" fmla="*/ 6385 w 10000"/>
              <a:gd name="connsiteY58" fmla="*/ 9088 h 10000"/>
              <a:gd name="connsiteX59" fmla="*/ 6385 w 10000"/>
              <a:gd name="connsiteY59" fmla="*/ 9216 h 10000"/>
              <a:gd name="connsiteX60" fmla="*/ 6428 w 10000"/>
              <a:gd name="connsiteY60" fmla="*/ 9345 h 10000"/>
              <a:gd name="connsiteX61" fmla="*/ 6417 w 10000"/>
              <a:gd name="connsiteY61" fmla="*/ 7337 h 10000"/>
              <a:gd name="connsiteX62" fmla="*/ 6316 w 10000"/>
              <a:gd name="connsiteY62" fmla="*/ 9633 h 10000"/>
              <a:gd name="connsiteX63" fmla="*/ 6333 w 10000"/>
              <a:gd name="connsiteY63" fmla="*/ 7656 h 10000"/>
              <a:gd name="connsiteX64" fmla="*/ 6333 w 10000"/>
              <a:gd name="connsiteY64" fmla="*/ 7337 h 10000"/>
              <a:gd name="connsiteX65" fmla="*/ 6250 w 10000"/>
              <a:gd name="connsiteY65" fmla="*/ 7337 h 10000"/>
              <a:gd name="connsiteX66" fmla="*/ 6167 w 10000"/>
              <a:gd name="connsiteY66" fmla="*/ 7337 h 10000"/>
              <a:gd name="connsiteX67" fmla="*/ 5917 w 10000"/>
              <a:gd name="connsiteY67" fmla="*/ 7337 h 10000"/>
              <a:gd name="connsiteX68" fmla="*/ 5879 w 10000"/>
              <a:gd name="connsiteY68" fmla="*/ 6977 h 10000"/>
              <a:gd name="connsiteX69" fmla="*/ 5753 w 10000"/>
              <a:gd name="connsiteY69" fmla="*/ 7138 h 10000"/>
              <a:gd name="connsiteX70" fmla="*/ 5700 w 10000"/>
              <a:gd name="connsiteY70" fmla="*/ 7177 h 10000"/>
              <a:gd name="connsiteX71" fmla="*/ 5559 w 10000"/>
              <a:gd name="connsiteY71" fmla="*/ 7199 h 10000"/>
              <a:gd name="connsiteX72" fmla="*/ 5472 w 10000"/>
              <a:gd name="connsiteY72" fmla="*/ 7208 h 10000"/>
              <a:gd name="connsiteX73" fmla="*/ 5335 w 10000"/>
              <a:gd name="connsiteY73" fmla="*/ 7877 h 10000"/>
              <a:gd name="connsiteX74" fmla="*/ 5268 w 10000"/>
              <a:gd name="connsiteY74" fmla="*/ 7398 h 10000"/>
              <a:gd name="connsiteX75" fmla="*/ 5151 w 10000"/>
              <a:gd name="connsiteY75" fmla="*/ 7407 h 10000"/>
              <a:gd name="connsiteX76" fmla="*/ 5108 w 10000"/>
              <a:gd name="connsiteY76" fmla="*/ 8156 h 10000"/>
              <a:gd name="connsiteX77" fmla="*/ 5076 w 10000"/>
              <a:gd name="connsiteY77" fmla="*/ 7989 h 10000"/>
              <a:gd name="connsiteX78" fmla="*/ 5000 w 10000"/>
              <a:gd name="connsiteY78" fmla="*/ 7976 h 10000"/>
              <a:gd name="connsiteX79" fmla="*/ 5083 w 10000"/>
              <a:gd name="connsiteY79" fmla="*/ 7337 h 10000"/>
              <a:gd name="connsiteX80" fmla="*/ 5083 w 10000"/>
              <a:gd name="connsiteY80" fmla="*/ 8294 h 10000"/>
              <a:gd name="connsiteX81" fmla="*/ 4958 w 10000"/>
              <a:gd name="connsiteY81" fmla="*/ 6775 h 10000"/>
              <a:gd name="connsiteX82" fmla="*/ 4917 w 10000"/>
              <a:gd name="connsiteY82" fmla="*/ 7018 h 10000"/>
              <a:gd name="connsiteX83" fmla="*/ 4833 w 10000"/>
              <a:gd name="connsiteY83" fmla="*/ 6699 h 10000"/>
              <a:gd name="connsiteX84" fmla="*/ 4597 w 10000"/>
              <a:gd name="connsiteY84" fmla="*/ 7949 h 10000"/>
              <a:gd name="connsiteX85" fmla="*/ 4677 w 10000"/>
              <a:gd name="connsiteY85" fmla="*/ 7758 h 10000"/>
              <a:gd name="connsiteX86" fmla="*/ 4592 w 10000"/>
              <a:gd name="connsiteY86" fmla="*/ 7717 h 10000"/>
              <a:gd name="connsiteX87" fmla="*/ 4497 w 10000"/>
              <a:gd name="connsiteY87" fmla="*/ 7741 h 10000"/>
              <a:gd name="connsiteX88" fmla="*/ 4359 w 10000"/>
              <a:gd name="connsiteY88" fmla="*/ 7908 h 10000"/>
              <a:gd name="connsiteX89" fmla="*/ 4337 w 10000"/>
              <a:gd name="connsiteY89" fmla="*/ 7764 h 10000"/>
              <a:gd name="connsiteX90" fmla="*/ 4345 w 10000"/>
              <a:gd name="connsiteY90" fmla="*/ 6926 h 10000"/>
              <a:gd name="connsiteX91" fmla="*/ 4122 w 10000"/>
              <a:gd name="connsiteY91" fmla="*/ 7657 h 10000"/>
              <a:gd name="connsiteX92" fmla="*/ 4058 w 10000"/>
              <a:gd name="connsiteY92" fmla="*/ 7178 h 10000"/>
              <a:gd name="connsiteX93" fmla="*/ 3954 w 10000"/>
              <a:gd name="connsiteY93" fmla="*/ 7091 h 10000"/>
              <a:gd name="connsiteX94" fmla="*/ 4044 w 10000"/>
              <a:gd name="connsiteY94" fmla="*/ 7625 h 10000"/>
              <a:gd name="connsiteX95" fmla="*/ 3833 w 10000"/>
              <a:gd name="connsiteY95" fmla="*/ 7018 h 10000"/>
              <a:gd name="connsiteX96" fmla="*/ 3719 w 10000"/>
              <a:gd name="connsiteY96" fmla="*/ 7098 h 10000"/>
              <a:gd name="connsiteX97" fmla="*/ 3750 w 10000"/>
              <a:gd name="connsiteY97" fmla="*/ 6381 h 10000"/>
              <a:gd name="connsiteX98" fmla="*/ 3631 w 10000"/>
              <a:gd name="connsiteY98" fmla="*/ 6481 h 10000"/>
              <a:gd name="connsiteX99" fmla="*/ 3615 w 10000"/>
              <a:gd name="connsiteY99" fmla="*/ 6481 h 10000"/>
              <a:gd name="connsiteX100" fmla="*/ 3465 w 10000"/>
              <a:gd name="connsiteY100" fmla="*/ 6512 h 10000"/>
              <a:gd name="connsiteX101" fmla="*/ 3406 w 10000"/>
              <a:gd name="connsiteY101" fmla="*/ 6016 h 10000"/>
              <a:gd name="connsiteX102" fmla="*/ 3198 w 10000"/>
              <a:gd name="connsiteY102" fmla="*/ 5936 h 10000"/>
              <a:gd name="connsiteX103" fmla="*/ 3091 w 10000"/>
              <a:gd name="connsiteY103" fmla="*/ 5984 h 10000"/>
              <a:gd name="connsiteX104" fmla="*/ 3006 w 10000"/>
              <a:gd name="connsiteY104" fmla="*/ 5649 h 10000"/>
              <a:gd name="connsiteX105" fmla="*/ 2990 w 10000"/>
              <a:gd name="connsiteY105" fmla="*/ 5649 h 10000"/>
              <a:gd name="connsiteX106" fmla="*/ 2936 w 10000"/>
              <a:gd name="connsiteY106" fmla="*/ 6096 h 10000"/>
              <a:gd name="connsiteX107" fmla="*/ 2910 w 10000"/>
              <a:gd name="connsiteY107" fmla="*/ 6064 h 10000"/>
              <a:gd name="connsiteX108" fmla="*/ 2851 w 10000"/>
              <a:gd name="connsiteY108" fmla="*/ 5312 h 10000"/>
              <a:gd name="connsiteX109" fmla="*/ 2840 w 10000"/>
              <a:gd name="connsiteY109" fmla="*/ 5312 h 10000"/>
              <a:gd name="connsiteX110" fmla="*/ 2840 w 10000"/>
              <a:gd name="connsiteY110" fmla="*/ 5520 h 10000"/>
              <a:gd name="connsiteX111" fmla="*/ 2798 w 10000"/>
              <a:gd name="connsiteY111" fmla="*/ 5392 h 10000"/>
              <a:gd name="connsiteX112" fmla="*/ 2814 w 10000"/>
              <a:gd name="connsiteY112" fmla="*/ 4896 h 10000"/>
              <a:gd name="connsiteX113" fmla="*/ 2563 w 10000"/>
              <a:gd name="connsiteY113" fmla="*/ 4768 h 10000"/>
              <a:gd name="connsiteX114" fmla="*/ 2440 w 10000"/>
              <a:gd name="connsiteY114" fmla="*/ 5025 h 10000"/>
              <a:gd name="connsiteX115" fmla="*/ 2023 w 10000"/>
              <a:gd name="connsiteY115" fmla="*/ 3649 h 10000"/>
              <a:gd name="connsiteX116" fmla="*/ 2034 w 10000"/>
              <a:gd name="connsiteY116" fmla="*/ 3856 h 10000"/>
              <a:gd name="connsiteX117" fmla="*/ 1815 w 10000"/>
              <a:gd name="connsiteY117" fmla="*/ 3745 h 10000"/>
              <a:gd name="connsiteX118" fmla="*/ 1815 w 10000"/>
              <a:gd name="connsiteY118" fmla="*/ 3615 h 10000"/>
              <a:gd name="connsiteX119" fmla="*/ 1842 w 10000"/>
              <a:gd name="connsiteY119" fmla="*/ 3232 h 10000"/>
              <a:gd name="connsiteX120" fmla="*/ 1773 w 10000"/>
              <a:gd name="connsiteY120" fmla="*/ 2992 h 10000"/>
              <a:gd name="connsiteX121" fmla="*/ 1580 w 10000"/>
              <a:gd name="connsiteY121" fmla="*/ 2783 h 10000"/>
              <a:gd name="connsiteX122" fmla="*/ 1468 w 10000"/>
              <a:gd name="connsiteY122" fmla="*/ 2944 h 10000"/>
              <a:gd name="connsiteX123" fmla="*/ 1468 w 10000"/>
              <a:gd name="connsiteY123" fmla="*/ 3568 h 10000"/>
              <a:gd name="connsiteX124" fmla="*/ 1442 w 10000"/>
              <a:gd name="connsiteY124" fmla="*/ 3615 h 10000"/>
              <a:gd name="connsiteX125" fmla="*/ 1383 w 10000"/>
              <a:gd name="connsiteY125" fmla="*/ 3615 h 10000"/>
              <a:gd name="connsiteX126" fmla="*/ 1233 w 10000"/>
              <a:gd name="connsiteY126" fmla="*/ 3152 h 10000"/>
              <a:gd name="connsiteX127" fmla="*/ 1095 w 10000"/>
              <a:gd name="connsiteY127" fmla="*/ 3952 h 10000"/>
              <a:gd name="connsiteX128" fmla="*/ 1041 w 10000"/>
              <a:gd name="connsiteY128" fmla="*/ 3904 h 10000"/>
              <a:gd name="connsiteX129" fmla="*/ 886 w 10000"/>
              <a:gd name="connsiteY129" fmla="*/ 2864 h 10000"/>
              <a:gd name="connsiteX130" fmla="*/ 721 w 10000"/>
              <a:gd name="connsiteY130" fmla="*/ 2576 h 10000"/>
              <a:gd name="connsiteX131" fmla="*/ 625 w 10000"/>
              <a:gd name="connsiteY131" fmla="*/ 2656 h 10000"/>
              <a:gd name="connsiteX132" fmla="*/ 651 w 10000"/>
              <a:gd name="connsiteY132" fmla="*/ 2288 h 10000"/>
              <a:gd name="connsiteX133" fmla="*/ 358 w 10000"/>
              <a:gd name="connsiteY133" fmla="*/ 2112 h 10000"/>
              <a:gd name="connsiteX134" fmla="*/ 416 w 10000"/>
              <a:gd name="connsiteY134" fmla="*/ 1904 h 10000"/>
              <a:gd name="connsiteX135" fmla="*/ 374 w 10000"/>
              <a:gd name="connsiteY135" fmla="*/ 1904 h 10000"/>
              <a:gd name="connsiteX136" fmla="*/ 251 w 10000"/>
              <a:gd name="connsiteY136" fmla="*/ 2112 h 10000"/>
              <a:gd name="connsiteX137" fmla="*/ 304 w 10000"/>
              <a:gd name="connsiteY137" fmla="*/ 1904 h 10000"/>
              <a:gd name="connsiteX138" fmla="*/ 320 w 10000"/>
              <a:gd name="connsiteY138" fmla="*/ 1824 h 10000"/>
              <a:gd name="connsiteX139" fmla="*/ 155 w 10000"/>
              <a:gd name="connsiteY139" fmla="*/ 2000 h 10000"/>
              <a:gd name="connsiteX140" fmla="*/ 155 w 10000"/>
              <a:gd name="connsiteY140" fmla="*/ 959 h 10000"/>
              <a:gd name="connsiteX141" fmla="*/ 43 w 10000"/>
              <a:gd name="connsiteY141" fmla="*/ 880 h 10000"/>
              <a:gd name="connsiteX142" fmla="*/ 0 w 10000"/>
              <a:gd name="connsiteY142" fmla="*/ 1088 h 10000"/>
              <a:gd name="connsiteX143" fmla="*/ 0 w 10000"/>
              <a:gd name="connsiteY143" fmla="*/ 0 h 10000"/>
              <a:gd name="connsiteX0" fmla="*/ 0 w 10000"/>
              <a:gd name="connsiteY0" fmla="*/ 0 h 10000"/>
              <a:gd name="connsiteX1" fmla="*/ 10000 w 10000"/>
              <a:gd name="connsiteY1" fmla="*/ 0 h 10000"/>
              <a:gd name="connsiteX2" fmla="*/ 10000 w 10000"/>
              <a:gd name="connsiteY2" fmla="*/ 5936 h 10000"/>
              <a:gd name="connsiteX3" fmla="*/ 9920 w 10000"/>
              <a:gd name="connsiteY3" fmla="*/ 5776 h 10000"/>
              <a:gd name="connsiteX4" fmla="*/ 9754 w 10000"/>
              <a:gd name="connsiteY4" fmla="*/ 6144 h 10000"/>
              <a:gd name="connsiteX5" fmla="*/ 9712 w 10000"/>
              <a:gd name="connsiteY5" fmla="*/ 7025 h 10000"/>
              <a:gd name="connsiteX6" fmla="*/ 9349 w 10000"/>
              <a:gd name="connsiteY6" fmla="*/ 7552 h 10000"/>
              <a:gd name="connsiteX7" fmla="*/ 9279 w 10000"/>
              <a:gd name="connsiteY7" fmla="*/ 7344 h 10000"/>
              <a:gd name="connsiteX8" fmla="*/ 9253 w 10000"/>
              <a:gd name="connsiteY8" fmla="*/ 7392 h 10000"/>
              <a:gd name="connsiteX9" fmla="*/ 9242 w 10000"/>
              <a:gd name="connsiteY9" fmla="*/ 7761 h 10000"/>
              <a:gd name="connsiteX10" fmla="*/ 9156 w 10000"/>
              <a:gd name="connsiteY10" fmla="*/ 7808 h 10000"/>
              <a:gd name="connsiteX11" fmla="*/ 9034 w 10000"/>
              <a:gd name="connsiteY11" fmla="*/ 7392 h 10000"/>
              <a:gd name="connsiteX12" fmla="*/ 9071 w 10000"/>
              <a:gd name="connsiteY12" fmla="*/ 7233 h 10000"/>
              <a:gd name="connsiteX13" fmla="*/ 9007 w 10000"/>
              <a:gd name="connsiteY13" fmla="*/ 6976 h 10000"/>
              <a:gd name="connsiteX14" fmla="*/ 8825 w 10000"/>
              <a:gd name="connsiteY14" fmla="*/ 7184 h 10000"/>
              <a:gd name="connsiteX15" fmla="*/ 8809 w 10000"/>
              <a:gd name="connsiteY15" fmla="*/ 7056 h 10000"/>
              <a:gd name="connsiteX16" fmla="*/ 8868 w 10000"/>
              <a:gd name="connsiteY16" fmla="*/ 6896 h 10000"/>
              <a:gd name="connsiteX17" fmla="*/ 8836 w 10000"/>
              <a:gd name="connsiteY17" fmla="*/ 6768 h 10000"/>
              <a:gd name="connsiteX18" fmla="*/ 8756 w 10000"/>
              <a:gd name="connsiteY18" fmla="*/ 6848 h 10000"/>
              <a:gd name="connsiteX19" fmla="*/ 8671 w 10000"/>
              <a:gd name="connsiteY19" fmla="*/ 6512 h 10000"/>
              <a:gd name="connsiteX20" fmla="*/ 8697 w 10000"/>
              <a:gd name="connsiteY20" fmla="*/ 6224 h 10000"/>
              <a:gd name="connsiteX21" fmla="*/ 8628 w 10000"/>
              <a:gd name="connsiteY21" fmla="*/ 6305 h 10000"/>
              <a:gd name="connsiteX22" fmla="*/ 8590 w 10000"/>
              <a:gd name="connsiteY22" fmla="*/ 7056 h 10000"/>
              <a:gd name="connsiteX23" fmla="*/ 8436 w 10000"/>
              <a:gd name="connsiteY23" fmla="*/ 6976 h 10000"/>
              <a:gd name="connsiteX24" fmla="*/ 8436 w 10000"/>
              <a:gd name="connsiteY24" fmla="*/ 6928 h 10000"/>
              <a:gd name="connsiteX25" fmla="*/ 8478 w 10000"/>
              <a:gd name="connsiteY25" fmla="*/ 6816 h 10000"/>
              <a:gd name="connsiteX26" fmla="*/ 8478 w 10000"/>
              <a:gd name="connsiteY26" fmla="*/ 6768 h 10000"/>
              <a:gd name="connsiteX27" fmla="*/ 8382 w 10000"/>
              <a:gd name="connsiteY27" fmla="*/ 6640 h 10000"/>
              <a:gd name="connsiteX28" fmla="*/ 8356 w 10000"/>
              <a:gd name="connsiteY28" fmla="*/ 6928 h 10000"/>
              <a:gd name="connsiteX29" fmla="*/ 8409 w 10000"/>
              <a:gd name="connsiteY29" fmla="*/ 7184 h 10000"/>
              <a:gd name="connsiteX30" fmla="*/ 8393 w 10000"/>
              <a:gd name="connsiteY30" fmla="*/ 7184 h 10000"/>
              <a:gd name="connsiteX31" fmla="*/ 8297 w 10000"/>
              <a:gd name="connsiteY31" fmla="*/ 6928 h 10000"/>
              <a:gd name="connsiteX32" fmla="*/ 8254 w 10000"/>
              <a:gd name="connsiteY32" fmla="*/ 6481 h 10000"/>
              <a:gd name="connsiteX33" fmla="*/ 8217 w 10000"/>
              <a:gd name="connsiteY33" fmla="*/ 6481 h 10000"/>
              <a:gd name="connsiteX34" fmla="*/ 8201 w 10000"/>
              <a:gd name="connsiteY34" fmla="*/ 6640 h 10000"/>
              <a:gd name="connsiteX35" fmla="*/ 8115 w 10000"/>
              <a:gd name="connsiteY35" fmla="*/ 6512 h 10000"/>
              <a:gd name="connsiteX36" fmla="*/ 8078 w 10000"/>
              <a:gd name="connsiteY36" fmla="*/ 6720 h 10000"/>
              <a:gd name="connsiteX37" fmla="*/ 8078 w 10000"/>
              <a:gd name="connsiteY37" fmla="*/ 6559 h 10000"/>
              <a:gd name="connsiteX38" fmla="*/ 7939 w 10000"/>
              <a:gd name="connsiteY38" fmla="*/ 6896 h 10000"/>
              <a:gd name="connsiteX39" fmla="*/ 7854 w 10000"/>
              <a:gd name="connsiteY39" fmla="*/ 6896 h 10000"/>
              <a:gd name="connsiteX40" fmla="*/ 7645 w 10000"/>
              <a:gd name="connsiteY40" fmla="*/ 7392 h 10000"/>
              <a:gd name="connsiteX41" fmla="*/ 7603 w 10000"/>
              <a:gd name="connsiteY41" fmla="*/ 7233 h 10000"/>
              <a:gd name="connsiteX42" fmla="*/ 7635 w 10000"/>
              <a:gd name="connsiteY42" fmla="*/ 7552 h 10000"/>
              <a:gd name="connsiteX43" fmla="*/ 7533 w 10000"/>
              <a:gd name="connsiteY43" fmla="*/ 7552 h 10000"/>
              <a:gd name="connsiteX44" fmla="*/ 7453 w 10000"/>
              <a:gd name="connsiteY44" fmla="*/ 8256 h 10000"/>
              <a:gd name="connsiteX45" fmla="*/ 7330 w 10000"/>
              <a:gd name="connsiteY45" fmla="*/ 8464 h 10000"/>
              <a:gd name="connsiteX46" fmla="*/ 7368 w 10000"/>
              <a:gd name="connsiteY46" fmla="*/ 8720 h 10000"/>
              <a:gd name="connsiteX47" fmla="*/ 7341 w 10000"/>
              <a:gd name="connsiteY47" fmla="*/ 8880 h 10000"/>
              <a:gd name="connsiteX48" fmla="*/ 7261 w 10000"/>
              <a:gd name="connsiteY48" fmla="*/ 8768 h 10000"/>
              <a:gd name="connsiteX49" fmla="*/ 7192 w 10000"/>
              <a:gd name="connsiteY49" fmla="*/ 9345 h 10000"/>
              <a:gd name="connsiteX50" fmla="*/ 7160 w 10000"/>
              <a:gd name="connsiteY50" fmla="*/ 9345 h 10000"/>
              <a:gd name="connsiteX51" fmla="*/ 7149 w 10000"/>
              <a:gd name="connsiteY51" fmla="*/ 9088 h 10000"/>
              <a:gd name="connsiteX52" fmla="*/ 7122 w 10000"/>
              <a:gd name="connsiteY52" fmla="*/ 9264 h 10000"/>
              <a:gd name="connsiteX53" fmla="*/ 7090 w 10000"/>
              <a:gd name="connsiteY53" fmla="*/ 9504 h 10000"/>
              <a:gd name="connsiteX54" fmla="*/ 6887 w 10000"/>
              <a:gd name="connsiteY54" fmla="*/ 9504 h 10000"/>
              <a:gd name="connsiteX55" fmla="*/ 6845 w 10000"/>
              <a:gd name="connsiteY55" fmla="*/ 10000 h 10000"/>
              <a:gd name="connsiteX56" fmla="*/ 6818 w 10000"/>
              <a:gd name="connsiteY56" fmla="*/ 9584 h 10000"/>
              <a:gd name="connsiteX57" fmla="*/ 6620 w 10000"/>
              <a:gd name="connsiteY57" fmla="*/ 9792 h 10000"/>
              <a:gd name="connsiteX58" fmla="*/ 6385 w 10000"/>
              <a:gd name="connsiteY58" fmla="*/ 9088 h 10000"/>
              <a:gd name="connsiteX59" fmla="*/ 6385 w 10000"/>
              <a:gd name="connsiteY59" fmla="*/ 9216 h 10000"/>
              <a:gd name="connsiteX60" fmla="*/ 6428 w 10000"/>
              <a:gd name="connsiteY60" fmla="*/ 9345 h 10000"/>
              <a:gd name="connsiteX61" fmla="*/ 6417 w 10000"/>
              <a:gd name="connsiteY61" fmla="*/ 7337 h 10000"/>
              <a:gd name="connsiteX62" fmla="*/ 6500 w 10000"/>
              <a:gd name="connsiteY62" fmla="*/ 7337 h 10000"/>
              <a:gd name="connsiteX63" fmla="*/ 6333 w 10000"/>
              <a:gd name="connsiteY63" fmla="*/ 7656 h 10000"/>
              <a:gd name="connsiteX64" fmla="*/ 6333 w 10000"/>
              <a:gd name="connsiteY64" fmla="*/ 7337 h 10000"/>
              <a:gd name="connsiteX65" fmla="*/ 6250 w 10000"/>
              <a:gd name="connsiteY65" fmla="*/ 7337 h 10000"/>
              <a:gd name="connsiteX66" fmla="*/ 6167 w 10000"/>
              <a:gd name="connsiteY66" fmla="*/ 7337 h 10000"/>
              <a:gd name="connsiteX67" fmla="*/ 5917 w 10000"/>
              <a:gd name="connsiteY67" fmla="*/ 7337 h 10000"/>
              <a:gd name="connsiteX68" fmla="*/ 5879 w 10000"/>
              <a:gd name="connsiteY68" fmla="*/ 6977 h 10000"/>
              <a:gd name="connsiteX69" fmla="*/ 5753 w 10000"/>
              <a:gd name="connsiteY69" fmla="*/ 7138 h 10000"/>
              <a:gd name="connsiteX70" fmla="*/ 5700 w 10000"/>
              <a:gd name="connsiteY70" fmla="*/ 7177 h 10000"/>
              <a:gd name="connsiteX71" fmla="*/ 5559 w 10000"/>
              <a:gd name="connsiteY71" fmla="*/ 7199 h 10000"/>
              <a:gd name="connsiteX72" fmla="*/ 5472 w 10000"/>
              <a:gd name="connsiteY72" fmla="*/ 7208 h 10000"/>
              <a:gd name="connsiteX73" fmla="*/ 5335 w 10000"/>
              <a:gd name="connsiteY73" fmla="*/ 7877 h 10000"/>
              <a:gd name="connsiteX74" fmla="*/ 5268 w 10000"/>
              <a:gd name="connsiteY74" fmla="*/ 7398 h 10000"/>
              <a:gd name="connsiteX75" fmla="*/ 5151 w 10000"/>
              <a:gd name="connsiteY75" fmla="*/ 7407 h 10000"/>
              <a:gd name="connsiteX76" fmla="*/ 5108 w 10000"/>
              <a:gd name="connsiteY76" fmla="*/ 8156 h 10000"/>
              <a:gd name="connsiteX77" fmla="*/ 5076 w 10000"/>
              <a:gd name="connsiteY77" fmla="*/ 7989 h 10000"/>
              <a:gd name="connsiteX78" fmla="*/ 5000 w 10000"/>
              <a:gd name="connsiteY78" fmla="*/ 7976 h 10000"/>
              <a:gd name="connsiteX79" fmla="*/ 5083 w 10000"/>
              <a:gd name="connsiteY79" fmla="*/ 7337 h 10000"/>
              <a:gd name="connsiteX80" fmla="*/ 5083 w 10000"/>
              <a:gd name="connsiteY80" fmla="*/ 8294 h 10000"/>
              <a:gd name="connsiteX81" fmla="*/ 4958 w 10000"/>
              <a:gd name="connsiteY81" fmla="*/ 6775 h 10000"/>
              <a:gd name="connsiteX82" fmla="*/ 4917 w 10000"/>
              <a:gd name="connsiteY82" fmla="*/ 7018 h 10000"/>
              <a:gd name="connsiteX83" fmla="*/ 4833 w 10000"/>
              <a:gd name="connsiteY83" fmla="*/ 6699 h 10000"/>
              <a:gd name="connsiteX84" fmla="*/ 4597 w 10000"/>
              <a:gd name="connsiteY84" fmla="*/ 7949 h 10000"/>
              <a:gd name="connsiteX85" fmla="*/ 4677 w 10000"/>
              <a:gd name="connsiteY85" fmla="*/ 7758 h 10000"/>
              <a:gd name="connsiteX86" fmla="*/ 4592 w 10000"/>
              <a:gd name="connsiteY86" fmla="*/ 7717 h 10000"/>
              <a:gd name="connsiteX87" fmla="*/ 4497 w 10000"/>
              <a:gd name="connsiteY87" fmla="*/ 7741 h 10000"/>
              <a:gd name="connsiteX88" fmla="*/ 4359 w 10000"/>
              <a:gd name="connsiteY88" fmla="*/ 7908 h 10000"/>
              <a:gd name="connsiteX89" fmla="*/ 4337 w 10000"/>
              <a:gd name="connsiteY89" fmla="*/ 7764 h 10000"/>
              <a:gd name="connsiteX90" fmla="*/ 4345 w 10000"/>
              <a:gd name="connsiteY90" fmla="*/ 6926 h 10000"/>
              <a:gd name="connsiteX91" fmla="*/ 4122 w 10000"/>
              <a:gd name="connsiteY91" fmla="*/ 7657 h 10000"/>
              <a:gd name="connsiteX92" fmla="*/ 4058 w 10000"/>
              <a:gd name="connsiteY92" fmla="*/ 7178 h 10000"/>
              <a:gd name="connsiteX93" fmla="*/ 3954 w 10000"/>
              <a:gd name="connsiteY93" fmla="*/ 7091 h 10000"/>
              <a:gd name="connsiteX94" fmla="*/ 4044 w 10000"/>
              <a:gd name="connsiteY94" fmla="*/ 7625 h 10000"/>
              <a:gd name="connsiteX95" fmla="*/ 3833 w 10000"/>
              <a:gd name="connsiteY95" fmla="*/ 7018 h 10000"/>
              <a:gd name="connsiteX96" fmla="*/ 3719 w 10000"/>
              <a:gd name="connsiteY96" fmla="*/ 7098 h 10000"/>
              <a:gd name="connsiteX97" fmla="*/ 3750 w 10000"/>
              <a:gd name="connsiteY97" fmla="*/ 6381 h 10000"/>
              <a:gd name="connsiteX98" fmla="*/ 3631 w 10000"/>
              <a:gd name="connsiteY98" fmla="*/ 6481 h 10000"/>
              <a:gd name="connsiteX99" fmla="*/ 3615 w 10000"/>
              <a:gd name="connsiteY99" fmla="*/ 6481 h 10000"/>
              <a:gd name="connsiteX100" fmla="*/ 3465 w 10000"/>
              <a:gd name="connsiteY100" fmla="*/ 6512 h 10000"/>
              <a:gd name="connsiteX101" fmla="*/ 3406 w 10000"/>
              <a:gd name="connsiteY101" fmla="*/ 6016 h 10000"/>
              <a:gd name="connsiteX102" fmla="*/ 3198 w 10000"/>
              <a:gd name="connsiteY102" fmla="*/ 5936 h 10000"/>
              <a:gd name="connsiteX103" fmla="*/ 3091 w 10000"/>
              <a:gd name="connsiteY103" fmla="*/ 5984 h 10000"/>
              <a:gd name="connsiteX104" fmla="*/ 3006 w 10000"/>
              <a:gd name="connsiteY104" fmla="*/ 5649 h 10000"/>
              <a:gd name="connsiteX105" fmla="*/ 2990 w 10000"/>
              <a:gd name="connsiteY105" fmla="*/ 5649 h 10000"/>
              <a:gd name="connsiteX106" fmla="*/ 2936 w 10000"/>
              <a:gd name="connsiteY106" fmla="*/ 6096 h 10000"/>
              <a:gd name="connsiteX107" fmla="*/ 2910 w 10000"/>
              <a:gd name="connsiteY107" fmla="*/ 6064 h 10000"/>
              <a:gd name="connsiteX108" fmla="*/ 2851 w 10000"/>
              <a:gd name="connsiteY108" fmla="*/ 5312 h 10000"/>
              <a:gd name="connsiteX109" fmla="*/ 2840 w 10000"/>
              <a:gd name="connsiteY109" fmla="*/ 5312 h 10000"/>
              <a:gd name="connsiteX110" fmla="*/ 2840 w 10000"/>
              <a:gd name="connsiteY110" fmla="*/ 5520 h 10000"/>
              <a:gd name="connsiteX111" fmla="*/ 2798 w 10000"/>
              <a:gd name="connsiteY111" fmla="*/ 5392 h 10000"/>
              <a:gd name="connsiteX112" fmla="*/ 2814 w 10000"/>
              <a:gd name="connsiteY112" fmla="*/ 4896 h 10000"/>
              <a:gd name="connsiteX113" fmla="*/ 2563 w 10000"/>
              <a:gd name="connsiteY113" fmla="*/ 4768 h 10000"/>
              <a:gd name="connsiteX114" fmla="*/ 2440 w 10000"/>
              <a:gd name="connsiteY114" fmla="*/ 5025 h 10000"/>
              <a:gd name="connsiteX115" fmla="*/ 2023 w 10000"/>
              <a:gd name="connsiteY115" fmla="*/ 3649 h 10000"/>
              <a:gd name="connsiteX116" fmla="*/ 2034 w 10000"/>
              <a:gd name="connsiteY116" fmla="*/ 3856 h 10000"/>
              <a:gd name="connsiteX117" fmla="*/ 1815 w 10000"/>
              <a:gd name="connsiteY117" fmla="*/ 3745 h 10000"/>
              <a:gd name="connsiteX118" fmla="*/ 1815 w 10000"/>
              <a:gd name="connsiteY118" fmla="*/ 3615 h 10000"/>
              <a:gd name="connsiteX119" fmla="*/ 1842 w 10000"/>
              <a:gd name="connsiteY119" fmla="*/ 3232 h 10000"/>
              <a:gd name="connsiteX120" fmla="*/ 1773 w 10000"/>
              <a:gd name="connsiteY120" fmla="*/ 2992 h 10000"/>
              <a:gd name="connsiteX121" fmla="*/ 1580 w 10000"/>
              <a:gd name="connsiteY121" fmla="*/ 2783 h 10000"/>
              <a:gd name="connsiteX122" fmla="*/ 1468 w 10000"/>
              <a:gd name="connsiteY122" fmla="*/ 2944 h 10000"/>
              <a:gd name="connsiteX123" fmla="*/ 1468 w 10000"/>
              <a:gd name="connsiteY123" fmla="*/ 3568 h 10000"/>
              <a:gd name="connsiteX124" fmla="*/ 1442 w 10000"/>
              <a:gd name="connsiteY124" fmla="*/ 3615 h 10000"/>
              <a:gd name="connsiteX125" fmla="*/ 1383 w 10000"/>
              <a:gd name="connsiteY125" fmla="*/ 3615 h 10000"/>
              <a:gd name="connsiteX126" fmla="*/ 1233 w 10000"/>
              <a:gd name="connsiteY126" fmla="*/ 3152 h 10000"/>
              <a:gd name="connsiteX127" fmla="*/ 1095 w 10000"/>
              <a:gd name="connsiteY127" fmla="*/ 3952 h 10000"/>
              <a:gd name="connsiteX128" fmla="*/ 1041 w 10000"/>
              <a:gd name="connsiteY128" fmla="*/ 3904 h 10000"/>
              <a:gd name="connsiteX129" fmla="*/ 886 w 10000"/>
              <a:gd name="connsiteY129" fmla="*/ 2864 h 10000"/>
              <a:gd name="connsiteX130" fmla="*/ 721 w 10000"/>
              <a:gd name="connsiteY130" fmla="*/ 2576 h 10000"/>
              <a:gd name="connsiteX131" fmla="*/ 625 w 10000"/>
              <a:gd name="connsiteY131" fmla="*/ 2656 h 10000"/>
              <a:gd name="connsiteX132" fmla="*/ 651 w 10000"/>
              <a:gd name="connsiteY132" fmla="*/ 2288 h 10000"/>
              <a:gd name="connsiteX133" fmla="*/ 358 w 10000"/>
              <a:gd name="connsiteY133" fmla="*/ 2112 h 10000"/>
              <a:gd name="connsiteX134" fmla="*/ 416 w 10000"/>
              <a:gd name="connsiteY134" fmla="*/ 1904 h 10000"/>
              <a:gd name="connsiteX135" fmla="*/ 374 w 10000"/>
              <a:gd name="connsiteY135" fmla="*/ 1904 h 10000"/>
              <a:gd name="connsiteX136" fmla="*/ 251 w 10000"/>
              <a:gd name="connsiteY136" fmla="*/ 2112 h 10000"/>
              <a:gd name="connsiteX137" fmla="*/ 304 w 10000"/>
              <a:gd name="connsiteY137" fmla="*/ 1904 h 10000"/>
              <a:gd name="connsiteX138" fmla="*/ 320 w 10000"/>
              <a:gd name="connsiteY138" fmla="*/ 1824 h 10000"/>
              <a:gd name="connsiteX139" fmla="*/ 155 w 10000"/>
              <a:gd name="connsiteY139" fmla="*/ 2000 h 10000"/>
              <a:gd name="connsiteX140" fmla="*/ 155 w 10000"/>
              <a:gd name="connsiteY140" fmla="*/ 959 h 10000"/>
              <a:gd name="connsiteX141" fmla="*/ 43 w 10000"/>
              <a:gd name="connsiteY141" fmla="*/ 880 h 10000"/>
              <a:gd name="connsiteX142" fmla="*/ 0 w 10000"/>
              <a:gd name="connsiteY142" fmla="*/ 1088 h 10000"/>
              <a:gd name="connsiteX143" fmla="*/ 0 w 10000"/>
              <a:gd name="connsiteY143" fmla="*/ 0 h 10000"/>
              <a:gd name="connsiteX0" fmla="*/ 0 w 10000"/>
              <a:gd name="connsiteY0" fmla="*/ 0 h 10000"/>
              <a:gd name="connsiteX1" fmla="*/ 10000 w 10000"/>
              <a:gd name="connsiteY1" fmla="*/ 0 h 10000"/>
              <a:gd name="connsiteX2" fmla="*/ 10000 w 10000"/>
              <a:gd name="connsiteY2" fmla="*/ 5936 h 10000"/>
              <a:gd name="connsiteX3" fmla="*/ 9920 w 10000"/>
              <a:gd name="connsiteY3" fmla="*/ 5776 h 10000"/>
              <a:gd name="connsiteX4" fmla="*/ 9754 w 10000"/>
              <a:gd name="connsiteY4" fmla="*/ 6144 h 10000"/>
              <a:gd name="connsiteX5" fmla="*/ 9712 w 10000"/>
              <a:gd name="connsiteY5" fmla="*/ 7025 h 10000"/>
              <a:gd name="connsiteX6" fmla="*/ 9349 w 10000"/>
              <a:gd name="connsiteY6" fmla="*/ 7552 h 10000"/>
              <a:gd name="connsiteX7" fmla="*/ 9279 w 10000"/>
              <a:gd name="connsiteY7" fmla="*/ 7344 h 10000"/>
              <a:gd name="connsiteX8" fmla="*/ 9253 w 10000"/>
              <a:gd name="connsiteY8" fmla="*/ 7392 h 10000"/>
              <a:gd name="connsiteX9" fmla="*/ 9242 w 10000"/>
              <a:gd name="connsiteY9" fmla="*/ 7761 h 10000"/>
              <a:gd name="connsiteX10" fmla="*/ 9156 w 10000"/>
              <a:gd name="connsiteY10" fmla="*/ 7808 h 10000"/>
              <a:gd name="connsiteX11" fmla="*/ 9034 w 10000"/>
              <a:gd name="connsiteY11" fmla="*/ 7392 h 10000"/>
              <a:gd name="connsiteX12" fmla="*/ 9071 w 10000"/>
              <a:gd name="connsiteY12" fmla="*/ 7233 h 10000"/>
              <a:gd name="connsiteX13" fmla="*/ 9007 w 10000"/>
              <a:gd name="connsiteY13" fmla="*/ 6976 h 10000"/>
              <a:gd name="connsiteX14" fmla="*/ 8825 w 10000"/>
              <a:gd name="connsiteY14" fmla="*/ 7184 h 10000"/>
              <a:gd name="connsiteX15" fmla="*/ 8809 w 10000"/>
              <a:gd name="connsiteY15" fmla="*/ 7056 h 10000"/>
              <a:gd name="connsiteX16" fmla="*/ 8868 w 10000"/>
              <a:gd name="connsiteY16" fmla="*/ 6896 h 10000"/>
              <a:gd name="connsiteX17" fmla="*/ 8836 w 10000"/>
              <a:gd name="connsiteY17" fmla="*/ 6768 h 10000"/>
              <a:gd name="connsiteX18" fmla="*/ 8756 w 10000"/>
              <a:gd name="connsiteY18" fmla="*/ 6848 h 10000"/>
              <a:gd name="connsiteX19" fmla="*/ 8671 w 10000"/>
              <a:gd name="connsiteY19" fmla="*/ 6512 h 10000"/>
              <a:gd name="connsiteX20" fmla="*/ 8697 w 10000"/>
              <a:gd name="connsiteY20" fmla="*/ 6224 h 10000"/>
              <a:gd name="connsiteX21" fmla="*/ 8628 w 10000"/>
              <a:gd name="connsiteY21" fmla="*/ 6305 h 10000"/>
              <a:gd name="connsiteX22" fmla="*/ 8590 w 10000"/>
              <a:gd name="connsiteY22" fmla="*/ 7056 h 10000"/>
              <a:gd name="connsiteX23" fmla="*/ 8436 w 10000"/>
              <a:gd name="connsiteY23" fmla="*/ 6976 h 10000"/>
              <a:gd name="connsiteX24" fmla="*/ 8436 w 10000"/>
              <a:gd name="connsiteY24" fmla="*/ 6928 h 10000"/>
              <a:gd name="connsiteX25" fmla="*/ 8478 w 10000"/>
              <a:gd name="connsiteY25" fmla="*/ 6816 h 10000"/>
              <a:gd name="connsiteX26" fmla="*/ 8478 w 10000"/>
              <a:gd name="connsiteY26" fmla="*/ 6768 h 10000"/>
              <a:gd name="connsiteX27" fmla="*/ 8382 w 10000"/>
              <a:gd name="connsiteY27" fmla="*/ 6640 h 10000"/>
              <a:gd name="connsiteX28" fmla="*/ 8356 w 10000"/>
              <a:gd name="connsiteY28" fmla="*/ 6928 h 10000"/>
              <a:gd name="connsiteX29" fmla="*/ 8409 w 10000"/>
              <a:gd name="connsiteY29" fmla="*/ 7184 h 10000"/>
              <a:gd name="connsiteX30" fmla="*/ 8393 w 10000"/>
              <a:gd name="connsiteY30" fmla="*/ 7184 h 10000"/>
              <a:gd name="connsiteX31" fmla="*/ 8297 w 10000"/>
              <a:gd name="connsiteY31" fmla="*/ 6928 h 10000"/>
              <a:gd name="connsiteX32" fmla="*/ 8254 w 10000"/>
              <a:gd name="connsiteY32" fmla="*/ 6481 h 10000"/>
              <a:gd name="connsiteX33" fmla="*/ 8217 w 10000"/>
              <a:gd name="connsiteY33" fmla="*/ 6481 h 10000"/>
              <a:gd name="connsiteX34" fmla="*/ 8201 w 10000"/>
              <a:gd name="connsiteY34" fmla="*/ 6640 h 10000"/>
              <a:gd name="connsiteX35" fmla="*/ 8115 w 10000"/>
              <a:gd name="connsiteY35" fmla="*/ 6512 h 10000"/>
              <a:gd name="connsiteX36" fmla="*/ 8078 w 10000"/>
              <a:gd name="connsiteY36" fmla="*/ 6720 h 10000"/>
              <a:gd name="connsiteX37" fmla="*/ 8078 w 10000"/>
              <a:gd name="connsiteY37" fmla="*/ 6559 h 10000"/>
              <a:gd name="connsiteX38" fmla="*/ 7939 w 10000"/>
              <a:gd name="connsiteY38" fmla="*/ 6896 h 10000"/>
              <a:gd name="connsiteX39" fmla="*/ 7854 w 10000"/>
              <a:gd name="connsiteY39" fmla="*/ 6896 h 10000"/>
              <a:gd name="connsiteX40" fmla="*/ 7645 w 10000"/>
              <a:gd name="connsiteY40" fmla="*/ 7392 h 10000"/>
              <a:gd name="connsiteX41" fmla="*/ 7603 w 10000"/>
              <a:gd name="connsiteY41" fmla="*/ 7233 h 10000"/>
              <a:gd name="connsiteX42" fmla="*/ 7635 w 10000"/>
              <a:gd name="connsiteY42" fmla="*/ 7552 h 10000"/>
              <a:gd name="connsiteX43" fmla="*/ 7533 w 10000"/>
              <a:gd name="connsiteY43" fmla="*/ 7552 h 10000"/>
              <a:gd name="connsiteX44" fmla="*/ 7453 w 10000"/>
              <a:gd name="connsiteY44" fmla="*/ 8256 h 10000"/>
              <a:gd name="connsiteX45" fmla="*/ 7330 w 10000"/>
              <a:gd name="connsiteY45" fmla="*/ 8464 h 10000"/>
              <a:gd name="connsiteX46" fmla="*/ 7368 w 10000"/>
              <a:gd name="connsiteY46" fmla="*/ 8720 h 10000"/>
              <a:gd name="connsiteX47" fmla="*/ 7341 w 10000"/>
              <a:gd name="connsiteY47" fmla="*/ 8880 h 10000"/>
              <a:gd name="connsiteX48" fmla="*/ 7261 w 10000"/>
              <a:gd name="connsiteY48" fmla="*/ 8768 h 10000"/>
              <a:gd name="connsiteX49" fmla="*/ 7192 w 10000"/>
              <a:gd name="connsiteY49" fmla="*/ 9345 h 10000"/>
              <a:gd name="connsiteX50" fmla="*/ 7160 w 10000"/>
              <a:gd name="connsiteY50" fmla="*/ 9345 h 10000"/>
              <a:gd name="connsiteX51" fmla="*/ 7149 w 10000"/>
              <a:gd name="connsiteY51" fmla="*/ 9088 h 10000"/>
              <a:gd name="connsiteX52" fmla="*/ 7122 w 10000"/>
              <a:gd name="connsiteY52" fmla="*/ 9264 h 10000"/>
              <a:gd name="connsiteX53" fmla="*/ 7090 w 10000"/>
              <a:gd name="connsiteY53" fmla="*/ 9504 h 10000"/>
              <a:gd name="connsiteX54" fmla="*/ 6887 w 10000"/>
              <a:gd name="connsiteY54" fmla="*/ 9504 h 10000"/>
              <a:gd name="connsiteX55" fmla="*/ 6845 w 10000"/>
              <a:gd name="connsiteY55" fmla="*/ 10000 h 10000"/>
              <a:gd name="connsiteX56" fmla="*/ 6818 w 10000"/>
              <a:gd name="connsiteY56" fmla="*/ 9584 h 10000"/>
              <a:gd name="connsiteX57" fmla="*/ 6620 w 10000"/>
              <a:gd name="connsiteY57" fmla="*/ 9792 h 10000"/>
              <a:gd name="connsiteX58" fmla="*/ 6385 w 10000"/>
              <a:gd name="connsiteY58" fmla="*/ 9088 h 10000"/>
              <a:gd name="connsiteX59" fmla="*/ 6385 w 10000"/>
              <a:gd name="connsiteY59" fmla="*/ 9216 h 10000"/>
              <a:gd name="connsiteX60" fmla="*/ 6616 w 10000"/>
              <a:gd name="connsiteY60" fmla="*/ 7232 h 10000"/>
              <a:gd name="connsiteX61" fmla="*/ 6417 w 10000"/>
              <a:gd name="connsiteY61" fmla="*/ 7337 h 10000"/>
              <a:gd name="connsiteX62" fmla="*/ 6500 w 10000"/>
              <a:gd name="connsiteY62" fmla="*/ 7337 h 10000"/>
              <a:gd name="connsiteX63" fmla="*/ 6333 w 10000"/>
              <a:gd name="connsiteY63" fmla="*/ 7656 h 10000"/>
              <a:gd name="connsiteX64" fmla="*/ 6333 w 10000"/>
              <a:gd name="connsiteY64" fmla="*/ 7337 h 10000"/>
              <a:gd name="connsiteX65" fmla="*/ 6250 w 10000"/>
              <a:gd name="connsiteY65" fmla="*/ 7337 h 10000"/>
              <a:gd name="connsiteX66" fmla="*/ 6167 w 10000"/>
              <a:gd name="connsiteY66" fmla="*/ 7337 h 10000"/>
              <a:gd name="connsiteX67" fmla="*/ 5917 w 10000"/>
              <a:gd name="connsiteY67" fmla="*/ 7337 h 10000"/>
              <a:gd name="connsiteX68" fmla="*/ 5879 w 10000"/>
              <a:gd name="connsiteY68" fmla="*/ 6977 h 10000"/>
              <a:gd name="connsiteX69" fmla="*/ 5753 w 10000"/>
              <a:gd name="connsiteY69" fmla="*/ 7138 h 10000"/>
              <a:gd name="connsiteX70" fmla="*/ 5700 w 10000"/>
              <a:gd name="connsiteY70" fmla="*/ 7177 h 10000"/>
              <a:gd name="connsiteX71" fmla="*/ 5559 w 10000"/>
              <a:gd name="connsiteY71" fmla="*/ 7199 h 10000"/>
              <a:gd name="connsiteX72" fmla="*/ 5472 w 10000"/>
              <a:gd name="connsiteY72" fmla="*/ 7208 h 10000"/>
              <a:gd name="connsiteX73" fmla="*/ 5335 w 10000"/>
              <a:gd name="connsiteY73" fmla="*/ 7877 h 10000"/>
              <a:gd name="connsiteX74" fmla="*/ 5268 w 10000"/>
              <a:gd name="connsiteY74" fmla="*/ 7398 h 10000"/>
              <a:gd name="connsiteX75" fmla="*/ 5151 w 10000"/>
              <a:gd name="connsiteY75" fmla="*/ 7407 h 10000"/>
              <a:gd name="connsiteX76" fmla="*/ 5108 w 10000"/>
              <a:gd name="connsiteY76" fmla="*/ 8156 h 10000"/>
              <a:gd name="connsiteX77" fmla="*/ 5076 w 10000"/>
              <a:gd name="connsiteY77" fmla="*/ 7989 h 10000"/>
              <a:gd name="connsiteX78" fmla="*/ 5000 w 10000"/>
              <a:gd name="connsiteY78" fmla="*/ 7976 h 10000"/>
              <a:gd name="connsiteX79" fmla="*/ 5083 w 10000"/>
              <a:gd name="connsiteY79" fmla="*/ 7337 h 10000"/>
              <a:gd name="connsiteX80" fmla="*/ 5083 w 10000"/>
              <a:gd name="connsiteY80" fmla="*/ 8294 h 10000"/>
              <a:gd name="connsiteX81" fmla="*/ 4958 w 10000"/>
              <a:gd name="connsiteY81" fmla="*/ 6775 h 10000"/>
              <a:gd name="connsiteX82" fmla="*/ 4917 w 10000"/>
              <a:gd name="connsiteY82" fmla="*/ 7018 h 10000"/>
              <a:gd name="connsiteX83" fmla="*/ 4833 w 10000"/>
              <a:gd name="connsiteY83" fmla="*/ 6699 h 10000"/>
              <a:gd name="connsiteX84" fmla="*/ 4597 w 10000"/>
              <a:gd name="connsiteY84" fmla="*/ 7949 h 10000"/>
              <a:gd name="connsiteX85" fmla="*/ 4677 w 10000"/>
              <a:gd name="connsiteY85" fmla="*/ 7758 h 10000"/>
              <a:gd name="connsiteX86" fmla="*/ 4592 w 10000"/>
              <a:gd name="connsiteY86" fmla="*/ 7717 h 10000"/>
              <a:gd name="connsiteX87" fmla="*/ 4497 w 10000"/>
              <a:gd name="connsiteY87" fmla="*/ 7741 h 10000"/>
              <a:gd name="connsiteX88" fmla="*/ 4359 w 10000"/>
              <a:gd name="connsiteY88" fmla="*/ 7908 h 10000"/>
              <a:gd name="connsiteX89" fmla="*/ 4337 w 10000"/>
              <a:gd name="connsiteY89" fmla="*/ 7764 h 10000"/>
              <a:gd name="connsiteX90" fmla="*/ 4345 w 10000"/>
              <a:gd name="connsiteY90" fmla="*/ 6926 h 10000"/>
              <a:gd name="connsiteX91" fmla="*/ 4122 w 10000"/>
              <a:gd name="connsiteY91" fmla="*/ 7657 h 10000"/>
              <a:gd name="connsiteX92" fmla="*/ 4058 w 10000"/>
              <a:gd name="connsiteY92" fmla="*/ 7178 h 10000"/>
              <a:gd name="connsiteX93" fmla="*/ 3954 w 10000"/>
              <a:gd name="connsiteY93" fmla="*/ 7091 h 10000"/>
              <a:gd name="connsiteX94" fmla="*/ 4044 w 10000"/>
              <a:gd name="connsiteY94" fmla="*/ 7625 h 10000"/>
              <a:gd name="connsiteX95" fmla="*/ 3833 w 10000"/>
              <a:gd name="connsiteY95" fmla="*/ 7018 h 10000"/>
              <a:gd name="connsiteX96" fmla="*/ 3719 w 10000"/>
              <a:gd name="connsiteY96" fmla="*/ 7098 h 10000"/>
              <a:gd name="connsiteX97" fmla="*/ 3750 w 10000"/>
              <a:gd name="connsiteY97" fmla="*/ 6381 h 10000"/>
              <a:gd name="connsiteX98" fmla="*/ 3631 w 10000"/>
              <a:gd name="connsiteY98" fmla="*/ 6481 h 10000"/>
              <a:gd name="connsiteX99" fmla="*/ 3615 w 10000"/>
              <a:gd name="connsiteY99" fmla="*/ 6481 h 10000"/>
              <a:gd name="connsiteX100" fmla="*/ 3465 w 10000"/>
              <a:gd name="connsiteY100" fmla="*/ 6512 h 10000"/>
              <a:gd name="connsiteX101" fmla="*/ 3406 w 10000"/>
              <a:gd name="connsiteY101" fmla="*/ 6016 h 10000"/>
              <a:gd name="connsiteX102" fmla="*/ 3198 w 10000"/>
              <a:gd name="connsiteY102" fmla="*/ 5936 h 10000"/>
              <a:gd name="connsiteX103" fmla="*/ 3091 w 10000"/>
              <a:gd name="connsiteY103" fmla="*/ 5984 h 10000"/>
              <a:gd name="connsiteX104" fmla="*/ 3006 w 10000"/>
              <a:gd name="connsiteY104" fmla="*/ 5649 h 10000"/>
              <a:gd name="connsiteX105" fmla="*/ 2990 w 10000"/>
              <a:gd name="connsiteY105" fmla="*/ 5649 h 10000"/>
              <a:gd name="connsiteX106" fmla="*/ 2936 w 10000"/>
              <a:gd name="connsiteY106" fmla="*/ 6096 h 10000"/>
              <a:gd name="connsiteX107" fmla="*/ 2910 w 10000"/>
              <a:gd name="connsiteY107" fmla="*/ 6064 h 10000"/>
              <a:gd name="connsiteX108" fmla="*/ 2851 w 10000"/>
              <a:gd name="connsiteY108" fmla="*/ 5312 h 10000"/>
              <a:gd name="connsiteX109" fmla="*/ 2840 w 10000"/>
              <a:gd name="connsiteY109" fmla="*/ 5312 h 10000"/>
              <a:gd name="connsiteX110" fmla="*/ 2840 w 10000"/>
              <a:gd name="connsiteY110" fmla="*/ 5520 h 10000"/>
              <a:gd name="connsiteX111" fmla="*/ 2798 w 10000"/>
              <a:gd name="connsiteY111" fmla="*/ 5392 h 10000"/>
              <a:gd name="connsiteX112" fmla="*/ 2814 w 10000"/>
              <a:gd name="connsiteY112" fmla="*/ 4896 h 10000"/>
              <a:gd name="connsiteX113" fmla="*/ 2563 w 10000"/>
              <a:gd name="connsiteY113" fmla="*/ 4768 h 10000"/>
              <a:gd name="connsiteX114" fmla="*/ 2440 w 10000"/>
              <a:gd name="connsiteY114" fmla="*/ 5025 h 10000"/>
              <a:gd name="connsiteX115" fmla="*/ 2023 w 10000"/>
              <a:gd name="connsiteY115" fmla="*/ 3649 h 10000"/>
              <a:gd name="connsiteX116" fmla="*/ 2034 w 10000"/>
              <a:gd name="connsiteY116" fmla="*/ 3856 h 10000"/>
              <a:gd name="connsiteX117" fmla="*/ 1815 w 10000"/>
              <a:gd name="connsiteY117" fmla="*/ 3745 h 10000"/>
              <a:gd name="connsiteX118" fmla="*/ 1815 w 10000"/>
              <a:gd name="connsiteY118" fmla="*/ 3615 h 10000"/>
              <a:gd name="connsiteX119" fmla="*/ 1842 w 10000"/>
              <a:gd name="connsiteY119" fmla="*/ 3232 h 10000"/>
              <a:gd name="connsiteX120" fmla="*/ 1773 w 10000"/>
              <a:gd name="connsiteY120" fmla="*/ 2992 h 10000"/>
              <a:gd name="connsiteX121" fmla="*/ 1580 w 10000"/>
              <a:gd name="connsiteY121" fmla="*/ 2783 h 10000"/>
              <a:gd name="connsiteX122" fmla="*/ 1468 w 10000"/>
              <a:gd name="connsiteY122" fmla="*/ 2944 h 10000"/>
              <a:gd name="connsiteX123" fmla="*/ 1468 w 10000"/>
              <a:gd name="connsiteY123" fmla="*/ 3568 h 10000"/>
              <a:gd name="connsiteX124" fmla="*/ 1442 w 10000"/>
              <a:gd name="connsiteY124" fmla="*/ 3615 h 10000"/>
              <a:gd name="connsiteX125" fmla="*/ 1383 w 10000"/>
              <a:gd name="connsiteY125" fmla="*/ 3615 h 10000"/>
              <a:gd name="connsiteX126" fmla="*/ 1233 w 10000"/>
              <a:gd name="connsiteY126" fmla="*/ 3152 h 10000"/>
              <a:gd name="connsiteX127" fmla="*/ 1095 w 10000"/>
              <a:gd name="connsiteY127" fmla="*/ 3952 h 10000"/>
              <a:gd name="connsiteX128" fmla="*/ 1041 w 10000"/>
              <a:gd name="connsiteY128" fmla="*/ 3904 h 10000"/>
              <a:gd name="connsiteX129" fmla="*/ 886 w 10000"/>
              <a:gd name="connsiteY129" fmla="*/ 2864 h 10000"/>
              <a:gd name="connsiteX130" fmla="*/ 721 w 10000"/>
              <a:gd name="connsiteY130" fmla="*/ 2576 h 10000"/>
              <a:gd name="connsiteX131" fmla="*/ 625 w 10000"/>
              <a:gd name="connsiteY131" fmla="*/ 2656 h 10000"/>
              <a:gd name="connsiteX132" fmla="*/ 651 w 10000"/>
              <a:gd name="connsiteY132" fmla="*/ 2288 h 10000"/>
              <a:gd name="connsiteX133" fmla="*/ 358 w 10000"/>
              <a:gd name="connsiteY133" fmla="*/ 2112 h 10000"/>
              <a:gd name="connsiteX134" fmla="*/ 416 w 10000"/>
              <a:gd name="connsiteY134" fmla="*/ 1904 h 10000"/>
              <a:gd name="connsiteX135" fmla="*/ 374 w 10000"/>
              <a:gd name="connsiteY135" fmla="*/ 1904 h 10000"/>
              <a:gd name="connsiteX136" fmla="*/ 251 w 10000"/>
              <a:gd name="connsiteY136" fmla="*/ 2112 h 10000"/>
              <a:gd name="connsiteX137" fmla="*/ 304 w 10000"/>
              <a:gd name="connsiteY137" fmla="*/ 1904 h 10000"/>
              <a:gd name="connsiteX138" fmla="*/ 320 w 10000"/>
              <a:gd name="connsiteY138" fmla="*/ 1824 h 10000"/>
              <a:gd name="connsiteX139" fmla="*/ 155 w 10000"/>
              <a:gd name="connsiteY139" fmla="*/ 2000 h 10000"/>
              <a:gd name="connsiteX140" fmla="*/ 155 w 10000"/>
              <a:gd name="connsiteY140" fmla="*/ 959 h 10000"/>
              <a:gd name="connsiteX141" fmla="*/ 43 w 10000"/>
              <a:gd name="connsiteY141" fmla="*/ 880 h 10000"/>
              <a:gd name="connsiteX142" fmla="*/ 0 w 10000"/>
              <a:gd name="connsiteY142" fmla="*/ 1088 h 10000"/>
              <a:gd name="connsiteX143" fmla="*/ 0 w 10000"/>
              <a:gd name="connsiteY143" fmla="*/ 0 h 10000"/>
              <a:gd name="connsiteX0" fmla="*/ 0 w 10000"/>
              <a:gd name="connsiteY0" fmla="*/ 0 h 10000"/>
              <a:gd name="connsiteX1" fmla="*/ 10000 w 10000"/>
              <a:gd name="connsiteY1" fmla="*/ 0 h 10000"/>
              <a:gd name="connsiteX2" fmla="*/ 10000 w 10000"/>
              <a:gd name="connsiteY2" fmla="*/ 5936 h 10000"/>
              <a:gd name="connsiteX3" fmla="*/ 9920 w 10000"/>
              <a:gd name="connsiteY3" fmla="*/ 5776 h 10000"/>
              <a:gd name="connsiteX4" fmla="*/ 9754 w 10000"/>
              <a:gd name="connsiteY4" fmla="*/ 6144 h 10000"/>
              <a:gd name="connsiteX5" fmla="*/ 9712 w 10000"/>
              <a:gd name="connsiteY5" fmla="*/ 7025 h 10000"/>
              <a:gd name="connsiteX6" fmla="*/ 9349 w 10000"/>
              <a:gd name="connsiteY6" fmla="*/ 7552 h 10000"/>
              <a:gd name="connsiteX7" fmla="*/ 9279 w 10000"/>
              <a:gd name="connsiteY7" fmla="*/ 7344 h 10000"/>
              <a:gd name="connsiteX8" fmla="*/ 9253 w 10000"/>
              <a:gd name="connsiteY8" fmla="*/ 7392 h 10000"/>
              <a:gd name="connsiteX9" fmla="*/ 9242 w 10000"/>
              <a:gd name="connsiteY9" fmla="*/ 7761 h 10000"/>
              <a:gd name="connsiteX10" fmla="*/ 9156 w 10000"/>
              <a:gd name="connsiteY10" fmla="*/ 7808 h 10000"/>
              <a:gd name="connsiteX11" fmla="*/ 9034 w 10000"/>
              <a:gd name="connsiteY11" fmla="*/ 7392 h 10000"/>
              <a:gd name="connsiteX12" fmla="*/ 9071 w 10000"/>
              <a:gd name="connsiteY12" fmla="*/ 7233 h 10000"/>
              <a:gd name="connsiteX13" fmla="*/ 9007 w 10000"/>
              <a:gd name="connsiteY13" fmla="*/ 6976 h 10000"/>
              <a:gd name="connsiteX14" fmla="*/ 8825 w 10000"/>
              <a:gd name="connsiteY14" fmla="*/ 7184 h 10000"/>
              <a:gd name="connsiteX15" fmla="*/ 8809 w 10000"/>
              <a:gd name="connsiteY15" fmla="*/ 7056 h 10000"/>
              <a:gd name="connsiteX16" fmla="*/ 8868 w 10000"/>
              <a:gd name="connsiteY16" fmla="*/ 6896 h 10000"/>
              <a:gd name="connsiteX17" fmla="*/ 8836 w 10000"/>
              <a:gd name="connsiteY17" fmla="*/ 6768 h 10000"/>
              <a:gd name="connsiteX18" fmla="*/ 8756 w 10000"/>
              <a:gd name="connsiteY18" fmla="*/ 6848 h 10000"/>
              <a:gd name="connsiteX19" fmla="*/ 8671 w 10000"/>
              <a:gd name="connsiteY19" fmla="*/ 6512 h 10000"/>
              <a:gd name="connsiteX20" fmla="*/ 8697 w 10000"/>
              <a:gd name="connsiteY20" fmla="*/ 6224 h 10000"/>
              <a:gd name="connsiteX21" fmla="*/ 8628 w 10000"/>
              <a:gd name="connsiteY21" fmla="*/ 6305 h 10000"/>
              <a:gd name="connsiteX22" fmla="*/ 8590 w 10000"/>
              <a:gd name="connsiteY22" fmla="*/ 7056 h 10000"/>
              <a:gd name="connsiteX23" fmla="*/ 8436 w 10000"/>
              <a:gd name="connsiteY23" fmla="*/ 6976 h 10000"/>
              <a:gd name="connsiteX24" fmla="*/ 8436 w 10000"/>
              <a:gd name="connsiteY24" fmla="*/ 6928 h 10000"/>
              <a:gd name="connsiteX25" fmla="*/ 8478 w 10000"/>
              <a:gd name="connsiteY25" fmla="*/ 6816 h 10000"/>
              <a:gd name="connsiteX26" fmla="*/ 8478 w 10000"/>
              <a:gd name="connsiteY26" fmla="*/ 6768 h 10000"/>
              <a:gd name="connsiteX27" fmla="*/ 8382 w 10000"/>
              <a:gd name="connsiteY27" fmla="*/ 6640 h 10000"/>
              <a:gd name="connsiteX28" fmla="*/ 8356 w 10000"/>
              <a:gd name="connsiteY28" fmla="*/ 6928 h 10000"/>
              <a:gd name="connsiteX29" fmla="*/ 8409 w 10000"/>
              <a:gd name="connsiteY29" fmla="*/ 7184 h 10000"/>
              <a:gd name="connsiteX30" fmla="*/ 8393 w 10000"/>
              <a:gd name="connsiteY30" fmla="*/ 7184 h 10000"/>
              <a:gd name="connsiteX31" fmla="*/ 8297 w 10000"/>
              <a:gd name="connsiteY31" fmla="*/ 6928 h 10000"/>
              <a:gd name="connsiteX32" fmla="*/ 8254 w 10000"/>
              <a:gd name="connsiteY32" fmla="*/ 6481 h 10000"/>
              <a:gd name="connsiteX33" fmla="*/ 8217 w 10000"/>
              <a:gd name="connsiteY33" fmla="*/ 6481 h 10000"/>
              <a:gd name="connsiteX34" fmla="*/ 8201 w 10000"/>
              <a:gd name="connsiteY34" fmla="*/ 6640 h 10000"/>
              <a:gd name="connsiteX35" fmla="*/ 8115 w 10000"/>
              <a:gd name="connsiteY35" fmla="*/ 6512 h 10000"/>
              <a:gd name="connsiteX36" fmla="*/ 8078 w 10000"/>
              <a:gd name="connsiteY36" fmla="*/ 6720 h 10000"/>
              <a:gd name="connsiteX37" fmla="*/ 8078 w 10000"/>
              <a:gd name="connsiteY37" fmla="*/ 6559 h 10000"/>
              <a:gd name="connsiteX38" fmla="*/ 7939 w 10000"/>
              <a:gd name="connsiteY38" fmla="*/ 6896 h 10000"/>
              <a:gd name="connsiteX39" fmla="*/ 7854 w 10000"/>
              <a:gd name="connsiteY39" fmla="*/ 6896 h 10000"/>
              <a:gd name="connsiteX40" fmla="*/ 7645 w 10000"/>
              <a:gd name="connsiteY40" fmla="*/ 7392 h 10000"/>
              <a:gd name="connsiteX41" fmla="*/ 7603 w 10000"/>
              <a:gd name="connsiteY41" fmla="*/ 7233 h 10000"/>
              <a:gd name="connsiteX42" fmla="*/ 7635 w 10000"/>
              <a:gd name="connsiteY42" fmla="*/ 7552 h 10000"/>
              <a:gd name="connsiteX43" fmla="*/ 7533 w 10000"/>
              <a:gd name="connsiteY43" fmla="*/ 7552 h 10000"/>
              <a:gd name="connsiteX44" fmla="*/ 7453 w 10000"/>
              <a:gd name="connsiteY44" fmla="*/ 8256 h 10000"/>
              <a:gd name="connsiteX45" fmla="*/ 7330 w 10000"/>
              <a:gd name="connsiteY45" fmla="*/ 8464 h 10000"/>
              <a:gd name="connsiteX46" fmla="*/ 7368 w 10000"/>
              <a:gd name="connsiteY46" fmla="*/ 8720 h 10000"/>
              <a:gd name="connsiteX47" fmla="*/ 7341 w 10000"/>
              <a:gd name="connsiteY47" fmla="*/ 8880 h 10000"/>
              <a:gd name="connsiteX48" fmla="*/ 7261 w 10000"/>
              <a:gd name="connsiteY48" fmla="*/ 8768 h 10000"/>
              <a:gd name="connsiteX49" fmla="*/ 7192 w 10000"/>
              <a:gd name="connsiteY49" fmla="*/ 9345 h 10000"/>
              <a:gd name="connsiteX50" fmla="*/ 7160 w 10000"/>
              <a:gd name="connsiteY50" fmla="*/ 9345 h 10000"/>
              <a:gd name="connsiteX51" fmla="*/ 7149 w 10000"/>
              <a:gd name="connsiteY51" fmla="*/ 9088 h 10000"/>
              <a:gd name="connsiteX52" fmla="*/ 7122 w 10000"/>
              <a:gd name="connsiteY52" fmla="*/ 9264 h 10000"/>
              <a:gd name="connsiteX53" fmla="*/ 7090 w 10000"/>
              <a:gd name="connsiteY53" fmla="*/ 9504 h 10000"/>
              <a:gd name="connsiteX54" fmla="*/ 6887 w 10000"/>
              <a:gd name="connsiteY54" fmla="*/ 9504 h 10000"/>
              <a:gd name="connsiteX55" fmla="*/ 6845 w 10000"/>
              <a:gd name="connsiteY55" fmla="*/ 10000 h 10000"/>
              <a:gd name="connsiteX56" fmla="*/ 6818 w 10000"/>
              <a:gd name="connsiteY56" fmla="*/ 9584 h 10000"/>
              <a:gd name="connsiteX57" fmla="*/ 6620 w 10000"/>
              <a:gd name="connsiteY57" fmla="*/ 9792 h 10000"/>
              <a:gd name="connsiteX58" fmla="*/ 6385 w 10000"/>
              <a:gd name="connsiteY58" fmla="*/ 9088 h 10000"/>
              <a:gd name="connsiteX59" fmla="*/ 6677 w 10000"/>
              <a:gd name="connsiteY59" fmla="*/ 7063 h 10000"/>
              <a:gd name="connsiteX60" fmla="*/ 6616 w 10000"/>
              <a:gd name="connsiteY60" fmla="*/ 7232 h 10000"/>
              <a:gd name="connsiteX61" fmla="*/ 6417 w 10000"/>
              <a:gd name="connsiteY61" fmla="*/ 7337 h 10000"/>
              <a:gd name="connsiteX62" fmla="*/ 6500 w 10000"/>
              <a:gd name="connsiteY62" fmla="*/ 7337 h 10000"/>
              <a:gd name="connsiteX63" fmla="*/ 6333 w 10000"/>
              <a:gd name="connsiteY63" fmla="*/ 7656 h 10000"/>
              <a:gd name="connsiteX64" fmla="*/ 6333 w 10000"/>
              <a:gd name="connsiteY64" fmla="*/ 7337 h 10000"/>
              <a:gd name="connsiteX65" fmla="*/ 6250 w 10000"/>
              <a:gd name="connsiteY65" fmla="*/ 7337 h 10000"/>
              <a:gd name="connsiteX66" fmla="*/ 6167 w 10000"/>
              <a:gd name="connsiteY66" fmla="*/ 7337 h 10000"/>
              <a:gd name="connsiteX67" fmla="*/ 5917 w 10000"/>
              <a:gd name="connsiteY67" fmla="*/ 7337 h 10000"/>
              <a:gd name="connsiteX68" fmla="*/ 5879 w 10000"/>
              <a:gd name="connsiteY68" fmla="*/ 6977 h 10000"/>
              <a:gd name="connsiteX69" fmla="*/ 5753 w 10000"/>
              <a:gd name="connsiteY69" fmla="*/ 7138 h 10000"/>
              <a:gd name="connsiteX70" fmla="*/ 5700 w 10000"/>
              <a:gd name="connsiteY70" fmla="*/ 7177 h 10000"/>
              <a:gd name="connsiteX71" fmla="*/ 5559 w 10000"/>
              <a:gd name="connsiteY71" fmla="*/ 7199 h 10000"/>
              <a:gd name="connsiteX72" fmla="*/ 5472 w 10000"/>
              <a:gd name="connsiteY72" fmla="*/ 7208 h 10000"/>
              <a:gd name="connsiteX73" fmla="*/ 5335 w 10000"/>
              <a:gd name="connsiteY73" fmla="*/ 7877 h 10000"/>
              <a:gd name="connsiteX74" fmla="*/ 5268 w 10000"/>
              <a:gd name="connsiteY74" fmla="*/ 7398 h 10000"/>
              <a:gd name="connsiteX75" fmla="*/ 5151 w 10000"/>
              <a:gd name="connsiteY75" fmla="*/ 7407 h 10000"/>
              <a:gd name="connsiteX76" fmla="*/ 5108 w 10000"/>
              <a:gd name="connsiteY76" fmla="*/ 8156 h 10000"/>
              <a:gd name="connsiteX77" fmla="*/ 5076 w 10000"/>
              <a:gd name="connsiteY77" fmla="*/ 7989 h 10000"/>
              <a:gd name="connsiteX78" fmla="*/ 5000 w 10000"/>
              <a:gd name="connsiteY78" fmla="*/ 7976 h 10000"/>
              <a:gd name="connsiteX79" fmla="*/ 5083 w 10000"/>
              <a:gd name="connsiteY79" fmla="*/ 7337 h 10000"/>
              <a:gd name="connsiteX80" fmla="*/ 5083 w 10000"/>
              <a:gd name="connsiteY80" fmla="*/ 8294 h 10000"/>
              <a:gd name="connsiteX81" fmla="*/ 4958 w 10000"/>
              <a:gd name="connsiteY81" fmla="*/ 6775 h 10000"/>
              <a:gd name="connsiteX82" fmla="*/ 4917 w 10000"/>
              <a:gd name="connsiteY82" fmla="*/ 7018 h 10000"/>
              <a:gd name="connsiteX83" fmla="*/ 4833 w 10000"/>
              <a:gd name="connsiteY83" fmla="*/ 6699 h 10000"/>
              <a:gd name="connsiteX84" fmla="*/ 4597 w 10000"/>
              <a:gd name="connsiteY84" fmla="*/ 7949 h 10000"/>
              <a:gd name="connsiteX85" fmla="*/ 4677 w 10000"/>
              <a:gd name="connsiteY85" fmla="*/ 7758 h 10000"/>
              <a:gd name="connsiteX86" fmla="*/ 4592 w 10000"/>
              <a:gd name="connsiteY86" fmla="*/ 7717 h 10000"/>
              <a:gd name="connsiteX87" fmla="*/ 4497 w 10000"/>
              <a:gd name="connsiteY87" fmla="*/ 7741 h 10000"/>
              <a:gd name="connsiteX88" fmla="*/ 4359 w 10000"/>
              <a:gd name="connsiteY88" fmla="*/ 7908 h 10000"/>
              <a:gd name="connsiteX89" fmla="*/ 4337 w 10000"/>
              <a:gd name="connsiteY89" fmla="*/ 7764 h 10000"/>
              <a:gd name="connsiteX90" fmla="*/ 4345 w 10000"/>
              <a:gd name="connsiteY90" fmla="*/ 6926 h 10000"/>
              <a:gd name="connsiteX91" fmla="*/ 4122 w 10000"/>
              <a:gd name="connsiteY91" fmla="*/ 7657 h 10000"/>
              <a:gd name="connsiteX92" fmla="*/ 4058 w 10000"/>
              <a:gd name="connsiteY92" fmla="*/ 7178 h 10000"/>
              <a:gd name="connsiteX93" fmla="*/ 3954 w 10000"/>
              <a:gd name="connsiteY93" fmla="*/ 7091 h 10000"/>
              <a:gd name="connsiteX94" fmla="*/ 4044 w 10000"/>
              <a:gd name="connsiteY94" fmla="*/ 7625 h 10000"/>
              <a:gd name="connsiteX95" fmla="*/ 3833 w 10000"/>
              <a:gd name="connsiteY95" fmla="*/ 7018 h 10000"/>
              <a:gd name="connsiteX96" fmla="*/ 3719 w 10000"/>
              <a:gd name="connsiteY96" fmla="*/ 7098 h 10000"/>
              <a:gd name="connsiteX97" fmla="*/ 3750 w 10000"/>
              <a:gd name="connsiteY97" fmla="*/ 6381 h 10000"/>
              <a:gd name="connsiteX98" fmla="*/ 3631 w 10000"/>
              <a:gd name="connsiteY98" fmla="*/ 6481 h 10000"/>
              <a:gd name="connsiteX99" fmla="*/ 3615 w 10000"/>
              <a:gd name="connsiteY99" fmla="*/ 6481 h 10000"/>
              <a:gd name="connsiteX100" fmla="*/ 3465 w 10000"/>
              <a:gd name="connsiteY100" fmla="*/ 6512 h 10000"/>
              <a:gd name="connsiteX101" fmla="*/ 3406 w 10000"/>
              <a:gd name="connsiteY101" fmla="*/ 6016 h 10000"/>
              <a:gd name="connsiteX102" fmla="*/ 3198 w 10000"/>
              <a:gd name="connsiteY102" fmla="*/ 5936 h 10000"/>
              <a:gd name="connsiteX103" fmla="*/ 3091 w 10000"/>
              <a:gd name="connsiteY103" fmla="*/ 5984 h 10000"/>
              <a:gd name="connsiteX104" fmla="*/ 3006 w 10000"/>
              <a:gd name="connsiteY104" fmla="*/ 5649 h 10000"/>
              <a:gd name="connsiteX105" fmla="*/ 2990 w 10000"/>
              <a:gd name="connsiteY105" fmla="*/ 5649 h 10000"/>
              <a:gd name="connsiteX106" fmla="*/ 2936 w 10000"/>
              <a:gd name="connsiteY106" fmla="*/ 6096 h 10000"/>
              <a:gd name="connsiteX107" fmla="*/ 2910 w 10000"/>
              <a:gd name="connsiteY107" fmla="*/ 6064 h 10000"/>
              <a:gd name="connsiteX108" fmla="*/ 2851 w 10000"/>
              <a:gd name="connsiteY108" fmla="*/ 5312 h 10000"/>
              <a:gd name="connsiteX109" fmla="*/ 2840 w 10000"/>
              <a:gd name="connsiteY109" fmla="*/ 5312 h 10000"/>
              <a:gd name="connsiteX110" fmla="*/ 2840 w 10000"/>
              <a:gd name="connsiteY110" fmla="*/ 5520 h 10000"/>
              <a:gd name="connsiteX111" fmla="*/ 2798 w 10000"/>
              <a:gd name="connsiteY111" fmla="*/ 5392 h 10000"/>
              <a:gd name="connsiteX112" fmla="*/ 2814 w 10000"/>
              <a:gd name="connsiteY112" fmla="*/ 4896 h 10000"/>
              <a:gd name="connsiteX113" fmla="*/ 2563 w 10000"/>
              <a:gd name="connsiteY113" fmla="*/ 4768 h 10000"/>
              <a:gd name="connsiteX114" fmla="*/ 2440 w 10000"/>
              <a:gd name="connsiteY114" fmla="*/ 5025 h 10000"/>
              <a:gd name="connsiteX115" fmla="*/ 2023 w 10000"/>
              <a:gd name="connsiteY115" fmla="*/ 3649 h 10000"/>
              <a:gd name="connsiteX116" fmla="*/ 2034 w 10000"/>
              <a:gd name="connsiteY116" fmla="*/ 3856 h 10000"/>
              <a:gd name="connsiteX117" fmla="*/ 1815 w 10000"/>
              <a:gd name="connsiteY117" fmla="*/ 3745 h 10000"/>
              <a:gd name="connsiteX118" fmla="*/ 1815 w 10000"/>
              <a:gd name="connsiteY118" fmla="*/ 3615 h 10000"/>
              <a:gd name="connsiteX119" fmla="*/ 1842 w 10000"/>
              <a:gd name="connsiteY119" fmla="*/ 3232 h 10000"/>
              <a:gd name="connsiteX120" fmla="*/ 1773 w 10000"/>
              <a:gd name="connsiteY120" fmla="*/ 2992 h 10000"/>
              <a:gd name="connsiteX121" fmla="*/ 1580 w 10000"/>
              <a:gd name="connsiteY121" fmla="*/ 2783 h 10000"/>
              <a:gd name="connsiteX122" fmla="*/ 1468 w 10000"/>
              <a:gd name="connsiteY122" fmla="*/ 2944 h 10000"/>
              <a:gd name="connsiteX123" fmla="*/ 1468 w 10000"/>
              <a:gd name="connsiteY123" fmla="*/ 3568 h 10000"/>
              <a:gd name="connsiteX124" fmla="*/ 1442 w 10000"/>
              <a:gd name="connsiteY124" fmla="*/ 3615 h 10000"/>
              <a:gd name="connsiteX125" fmla="*/ 1383 w 10000"/>
              <a:gd name="connsiteY125" fmla="*/ 3615 h 10000"/>
              <a:gd name="connsiteX126" fmla="*/ 1233 w 10000"/>
              <a:gd name="connsiteY126" fmla="*/ 3152 h 10000"/>
              <a:gd name="connsiteX127" fmla="*/ 1095 w 10000"/>
              <a:gd name="connsiteY127" fmla="*/ 3952 h 10000"/>
              <a:gd name="connsiteX128" fmla="*/ 1041 w 10000"/>
              <a:gd name="connsiteY128" fmla="*/ 3904 h 10000"/>
              <a:gd name="connsiteX129" fmla="*/ 886 w 10000"/>
              <a:gd name="connsiteY129" fmla="*/ 2864 h 10000"/>
              <a:gd name="connsiteX130" fmla="*/ 721 w 10000"/>
              <a:gd name="connsiteY130" fmla="*/ 2576 h 10000"/>
              <a:gd name="connsiteX131" fmla="*/ 625 w 10000"/>
              <a:gd name="connsiteY131" fmla="*/ 2656 h 10000"/>
              <a:gd name="connsiteX132" fmla="*/ 651 w 10000"/>
              <a:gd name="connsiteY132" fmla="*/ 2288 h 10000"/>
              <a:gd name="connsiteX133" fmla="*/ 358 w 10000"/>
              <a:gd name="connsiteY133" fmla="*/ 2112 h 10000"/>
              <a:gd name="connsiteX134" fmla="*/ 416 w 10000"/>
              <a:gd name="connsiteY134" fmla="*/ 1904 h 10000"/>
              <a:gd name="connsiteX135" fmla="*/ 374 w 10000"/>
              <a:gd name="connsiteY135" fmla="*/ 1904 h 10000"/>
              <a:gd name="connsiteX136" fmla="*/ 251 w 10000"/>
              <a:gd name="connsiteY136" fmla="*/ 2112 h 10000"/>
              <a:gd name="connsiteX137" fmla="*/ 304 w 10000"/>
              <a:gd name="connsiteY137" fmla="*/ 1904 h 10000"/>
              <a:gd name="connsiteX138" fmla="*/ 320 w 10000"/>
              <a:gd name="connsiteY138" fmla="*/ 1824 h 10000"/>
              <a:gd name="connsiteX139" fmla="*/ 155 w 10000"/>
              <a:gd name="connsiteY139" fmla="*/ 2000 h 10000"/>
              <a:gd name="connsiteX140" fmla="*/ 155 w 10000"/>
              <a:gd name="connsiteY140" fmla="*/ 959 h 10000"/>
              <a:gd name="connsiteX141" fmla="*/ 43 w 10000"/>
              <a:gd name="connsiteY141" fmla="*/ 880 h 10000"/>
              <a:gd name="connsiteX142" fmla="*/ 0 w 10000"/>
              <a:gd name="connsiteY142" fmla="*/ 1088 h 10000"/>
              <a:gd name="connsiteX143" fmla="*/ 0 w 10000"/>
              <a:gd name="connsiteY143" fmla="*/ 0 h 10000"/>
              <a:gd name="connsiteX0" fmla="*/ 0 w 10000"/>
              <a:gd name="connsiteY0" fmla="*/ 0 h 10000"/>
              <a:gd name="connsiteX1" fmla="*/ 10000 w 10000"/>
              <a:gd name="connsiteY1" fmla="*/ 0 h 10000"/>
              <a:gd name="connsiteX2" fmla="*/ 10000 w 10000"/>
              <a:gd name="connsiteY2" fmla="*/ 5936 h 10000"/>
              <a:gd name="connsiteX3" fmla="*/ 9920 w 10000"/>
              <a:gd name="connsiteY3" fmla="*/ 5776 h 10000"/>
              <a:gd name="connsiteX4" fmla="*/ 9754 w 10000"/>
              <a:gd name="connsiteY4" fmla="*/ 6144 h 10000"/>
              <a:gd name="connsiteX5" fmla="*/ 9712 w 10000"/>
              <a:gd name="connsiteY5" fmla="*/ 7025 h 10000"/>
              <a:gd name="connsiteX6" fmla="*/ 9349 w 10000"/>
              <a:gd name="connsiteY6" fmla="*/ 7552 h 10000"/>
              <a:gd name="connsiteX7" fmla="*/ 9279 w 10000"/>
              <a:gd name="connsiteY7" fmla="*/ 7344 h 10000"/>
              <a:gd name="connsiteX8" fmla="*/ 9253 w 10000"/>
              <a:gd name="connsiteY8" fmla="*/ 7392 h 10000"/>
              <a:gd name="connsiteX9" fmla="*/ 9242 w 10000"/>
              <a:gd name="connsiteY9" fmla="*/ 7761 h 10000"/>
              <a:gd name="connsiteX10" fmla="*/ 9156 w 10000"/>
              <a:gd name="connsiteY10" fmla="*/ 7808 h 10000"/>
              <a:gd name="connsiteX11" fmla="*/ 9034 w 10000"/>
              <a:gd name="connsiteY11" fmla="*/ 7392 h 10000"/>
              <a:gd name="connsiteX12" fmla="*/ 9071 w 10000"/>
              <a:gd name="connsiteY12" fmla="*/ 7233 h 10000"/>
              <a:gd name="connsiteX13" fmla="*/ 9007 w 10000"/>
              <a:gd name="connsiteY13" fmla="*/ 6976 h 10000"/>
              <a:gd name="connsiteX14" fmla="*/ 8825 w 10000"/>
              <a:gd name="connsiteY14" fmla="*/ 7184 h 10000"/>
              <a:gd name="connsiteX15" fmla="*/ 8809 w 10000"/>
              <a:gd name="connsiteY15" fmla="*/ 7056 h 10000"/>
              <a:gd name="connsiteX16" fmla="*/ 8868 w 10000"/>
              <a:gd name="connsiteY16" fmla="*/ 6896 h 10000"/>
              <a:gd name="connsiteX17" fmla="*/ 8836 w 10000"/>
              <a:gd name="connsiteY17" fmla="*/ 6768 h 10000"/>
              <a:gd name="connsiteX18" fmla="*/ 8756 w 10000"/>
              <a:gd name="connsiteY18" fmla="*/ 6848 h 10000"/>
              <a:gd name="connsiteX19" fmla="*/ 8671 w 10000"/>
              <a:gd name="connsiteY19" fmla="*/ 6512 h 10000"/>
              <a:gd name="connsiteX20" fmla="*/ 8697 w 10000"/>
              <a:gd name="connsiteY20" fmla="*/ 6224 h 10000"/>
              <a:gd name="connsiteX21" fmla="*/ 8628 w 10000"/>
              <a:gd name="connsiteY21" fmla="*/ 6305 h 10000"/>
              <a:gd name="connsiteX22" fmla="*/ 8590 w 10000"/>
              <a:gd name="connsiteY22" fmla="*/ 7056 h 10000"/>
              <a:gd name="connsiteX23" fmla="*/ 8436 w 10000"/>
              <a:gd name="connsiteY23" fmla="*/ 6976 h 10000"/>
              <a:gd name="connsiteX24" fmla="*/ 8436 w 10000"/>
              <a:gd name="connsiteY24" fmla="*/ 6928 h 10000"/>
              <a:gd name="connsiteX25" fmla="*/ 8478 w 10000"/>
              <a:gd name="connsiteY25" fmla="*/ 6816 h 10000"/>
              <a:gd name="connsiteX26" fmla="*/ 8478 w 10000"/>
              <a:gd name="connsiteY26" fmla="*/ 6768 h 10000"/>
              <a:gd name="connsiteX27" fmla="*/ 8382 w 10000"/>
              <a:gd name="connsiteY27" fmla="*/ 6640 h 10000"/>
              <a:gd name="connsiteX28" fmla="*/ 8356 w 10000"/>
              <a:gd name="connsiteY28" fmla="*/ 6928 h 10000"/>
              <a:gd name="connsiteX29" fmla="*/ 8409 w 10000"/>
              <a:gd name="connsiteY29" fmla="*/ 7184 h 10000"/>
              <a:gd name="connsiteX30" fmla="*/ 8393 w 10000"/>
              <a:gd name="connsiteY30" fmla="*/ 7184 h 10000"/>
              <a:gd name="connsiteX31" fmla="*/ 8297 w 10000"/>
              <a:gd name="connsiteY31" fmla="*/ 6928 h 10000"/>
              <a:gd name="connsiteX32" fmla="*/ 8254 w 10000"/>
              <a:gd name="connsiteY32" fmla="*/ 6481 h 10000"/>
              <a:gd name="connsiteX33" fmla="*/ 8217 w 10000"/>
              <a:gd name="connsiteY33" fmla="*/ 6481 h 10000"/>
              <a:gd name="connsiteX34" fmla="*/ 8201 w 10000"/>
              <a:gd name="connsiteY34" fmla="*/ 6640 h 10000"/>
              <a:gd name="connsiteX35" fmla="*/ 8115 w 10000"/>
              <a:gd name="connsiteY35" fmla="*/ 6512 h 10000"/>
              <a:gd name="connsiteX36" fmla="*/ 8078 w 10000"/>
              <a:gd name="connsiteY36" fmla="*/ 6720 h 10000"/>
              <a:gd name="connsiteX37" fmla="*/ 8078 w 10000"/>
              <a:gd name="connsiteY37" fmla="*/ 6559 h 10000"/>
              <a:gd name="connsiteX38" fmla="*/ 7939 w 10000"/>
              <a:gd name="connsiteY38" fmla="*/ 6896 h 10000"/>
              <a:gd name="connsiteX39" fmla="*/ 7854 w 10000"/>
              <a:gd name="connsiteY39" fmla="*/ 6896 h 10000"/>
              <a:gd name="connsiteX40" fmla="*/ 7645 w 10000"/>
              <a:gd name="connsiteY40" fmla="*/ 7392 h 10000"/>
              <a:gd name="connsiteX41" fmla="*/ 7603 w 10000"/>
              <a:gd name="connsiteY41" fmla="*/ 7233 h 10000"/>
              <a:gd name="connsiteX42" fmla="*/ 7635 w 10000"/>
              <a:gd name="connsiteY42" fmla="*/ 7552 h 10000"/>
              <a:gd name="connsiteX43" fmla="*/ 7533 w 10000"/>
              <a:gd name="connsiteY43" fmla="*/ 7552 h 10000"/>
              <a:gd name="connsiteX44" fmla="*/ 7453 w 10000"/>
              <a:gd name="connsiteY44" fmla="*/ 8256 h 10000"/>
              <a:gd name="connsiteX45" fmla="*/ 7330 w 10000"/>
              <a:gd name="connsiteY45" fmla="*/ 8464 h 10000"/>
              <a:gd name="connsiteX46" fmla="*/ 7368 w 10000"/>
              <a:gd name="connsiteY46" fmla="*/ 8720 h 10000"/>
              <a:gd name="connsiteX47" fmla="*/ 7341 w 10000"/>
              <a:gd name="connsiteY47" fmla="*/ 8880 h 10000"/>
              <a:gd name="connsiteX48" fmla="*/ 7261 w 10000"/>
              <a:gd name="connsiteY48" fmla="*/ 8768 h 10000"/>
              <a:gd name="connsiteX49" fmla="*/ 7192 w 10000"/>
              <a:gd name="connsiteY49" fmla="*/ 9345 h 10000"/>
              <a:gd name="connsiteX50" fmla="*/ 7160 w 10000"/>
              <a:gd name="connsiteY50" fmla="*/ 9345 h 10000"/>
              <a:gd name="connsiteX51" fmla="*/ 7149 w 10000"/>
              <a:gd name="connsiteY51" fmla="*/ 9088 h 10000"/>
              <a:gd name="connsiteX52" fmla="*/ 7122 w 10000"/>
              <a:gd name="connsiteY52" fmla="*/ 9264 h 10000"/>
              <a:gd name="connsiteX53" fmla="*/ 7090 w 10000"/>
              <a:gd name="connsiteY53" fmla="*/ 9504 h 10000"/>
              <a:gd name="connsiteX54" fmla="*/ 6887 w 10000"/>
              <a:gd name="connsiteY54" fmla="*/ 9504 h 10000"/>
              <a:gd name="connsiteX55" fmla="*/ 6845 w 10000"/>
              <a:gd name="connsiteY55" fmla="*/ 10000 h 10000"/>
              <a:gd name="connsiteX56" fmla="*/ 6818 w 10000"/>
              <a:gd name="connsiteY56" fmla="*/ 9584 h 10000"/>
              <a:gd name="connsiteX57" fmla="*/ 6620 w 10000"/>
              <a:gd name="connsiteY57" fmla="*/ 9792 h 10000"/>
              <a:gd name="connsiteX58" fmla="*/ 6677 w 10000"/>
              <a:gd name="connsiteY58" fmla="*/ 7063 h 10000"/>
              <a:gd name="connsiteX59" fmla="*/ 6616 w 10000"/>
              <a:gd name="connsiteY59" fmla="*/ 7232 h 10000"/>
              <a:gd name="connsiteX60" fmla="*/ 6417 w 10000"/>
              <a:gd name="connsiteY60" fmla="*/ 7337 h 10000"/>
              <a:gd name="connsiteX61" fmla="*/ 6500 w 10000"/>
              <a:gd name="connsiteY61" fmla="*/ 7337 h 10000"/>
              <a:gd name="connsiteX62" fmla="*/ 6333 w 10000"/>
              <a:gd name="connsiteY62" fmla="*/ 7656 h 10000"/>
              <a:gd name="connsiteX63" fmla="*/ 6333 w 10000"/>
              <a:gd name="connsiteY63" fmla="*/ 7337 h 10000"/>
              <a:gd name="connsiteX64" fmla="*/ 6250 w 10000"/>
              <a:gd name="connsiteY64" fmla="*/ 7337 h 10000"/>
              <a:gd name="connsiteX65" fmla="*/ 6167 w 10000"/>
              <a:gd name="connsiteY65" fmla="*/ 7337 h 10000"/>
              <a:gd name="connsiteX66" fmla="*/ 5917 w 10000"/>
              <a:gd name="connsiteY66" fmla="*/ 7337 h 10000"/>
              <a:gd name="connsiteX67" fmla="*/ 5879 w 10000"/>
              <a:gd name="connsiteY67" fmla="*/ 6977 h 10000"/>
              <a:gd name="connsiteX68" fmla="*/ 5753 w 10000"/>
              <a:gd name="connsiteY68" fmla="*/ 7138 h 10000"/>
              <a:gd name="connsiteX69" fmla="*/ 5700 w 10000"/>
              <a:gd name="connsiteY69" fmla="*/ 7177 h 10000"/>
              <a:gd name="connsiteX70" fmla="*/ 5559 w 10000"/>
              <a:gd name="connsiteY70" fmla="*/ 7199 h 10000"/>
              <a:gd name="connsiteX71" fmla="*/ 5472 w 10000"/>
              <a:gd name="connsiteY71" fmla="*/ 7208 h 10000"/>
              <a:gd name="connsiteX72" fmla="*/ 5335 w 10000"/>
              <a:gd name="connsiteY72" fmla="*/ 7877 h 10000"/>
              <a:gd name="connsiteX73" fmla="*/ 5268 w 10000"/>
              <a:gd name="connsiteY73" fmla="*/ 7398 h 10000"/>
              <a:gd name="connsiteX74" fmla="*/ 5151 w 10000"/>
              <a:gd name="connsiteY74" fmla="*/ 7407 h 10000"/>
              <a:gd name="connsiteX75" fmla="*/ 5108 w 10000"/>
              <a:gd name="connsiteY75" fmla="*/ 8156 h 10000"/>
              <a:gd name="connsiteX76" fmla="*/ 5076 w 10000"/>
              <a:gd name="connsiteY76" fmla="*/ 7989 h 10000"/>
              <a:gd name="connsiteX77" fmla="*/ 5000 w 10000"/>
              <a:gd name="connsiteY77" fmla="*/ 7976 h 10000"/>
              <a:gd name="connsiteX78" fmla="*/ 5083 w 10000"/>
              <a:gd name="connsiteY78" fmla="*/ 7337 h 10000"/>
              <a:gd name="connsiteX79" fmla="*/ 5083 w 10000"/>
              <a:gd name="connsiteY79" fmla="*/ 8294 h 10000"/>
              <a:gd name="connsiteX80" fmla="*/ 4958 w 10000"/>
              <a:gd name="connsiteY80" fmla="*/ 6775 h 10000"/>
              <a:gd name="connsiteX81" fmla="*/ 4917 w 10000"/>
              <a:gd name="connsiteY81" fmla="*/ 7018 h 10000"/>
              <a:gd name="connsiteX82" fmla="*/ 4833 w 10000"/>
              <a:gd name="connsiteY82" fmla="*/ 6699 h 10000"/>
              <a:gd name="connsiteX83" fmla="*/ 4597 w 10000"/>
              <a:gd name="connsiteY83" fmla="*/ 7949 h 10000"/>
              <a:gd name="connsiteX84" fmla="*/ 4677 w 10000"/>
              <a:gd name="connsiteY84" fmla="*/ 7758 h 10000"/>
              <a:gd name="connsiteX85" fmla="*/ 4592 w 10000"/>
              <a:gd name="connsiteY85" fmla="*/ 7717 h 10000"/>
              <a:gd name="connsiteX86" fmla="*/ 4497 w 10000"/>
              <a:gd name="connsiteY86" fmla="*/ 7741 h 10000"/>
              <a:gd name="connsiteX87" fmla="*/ 4359 w 10000"/>
              <a:gd name="connsiteY87" fmla="*/ 7908 h 10000"/>
              <a:gd name="connsiteX88" fmla="*/ 4337 w 10000"/>
              <a:gd name="connsiteY88" fmla="*/ 7764 h 10000"/>
              <a:gd name="connsiteX89" fmla="*/ 4345 w 10000"/>
              <a:gd name="connsiteY89" fmla="*/ 6926 h 10000"/>
              <a:gd name="connsiteX90" fmla="*/ 4122 w 10000"/>
              <a:gd name="connsiteY90" fmla="*/ 7657 h 10000"/>
              <a:gd name="connsiteX91" fmla="*/ 4058 w 10000"/>
              <a:gd name="connsiteY91" fmla="*/ 7178 h 10000"/>
              <a:gd name="connsiteX92" fmla="*/ 3954 w 10000"/>
              <a:gd name="connsiteY92" fmla="*/ 7091 h 10000"/>
              <a:gd name="connsiteX93" fmla="*/ 4044 w 10000"/>
              <a:gd name="connsiteY93" fmla="*/ 7625 h 10000"/>
              <a:gd name="connsiteX94" fmla="*/ 3833 w 10000"/>
              <a:gd name="connsiteY94" fmla="*/ 7018 h 10000"/>
              <a:gd name="connsiteX95" fmla="*/ 3719 w 10000"/>
              <a:gd name="connsiteY95" fmla="*/ 7098 h 10000"/>
              <a:gd name="connsiteX96" fmla="*/ 3750 w 10000"/>
              <a:gd name="connsiteY96" fmla="*/ 6381 h 10000"/>
              <a:gd name="connsiteX97" fmla="*/ 3631 w 10000"/>
              <a:gd name="connsiteY97" fmla="*/ 6481 h 10000"/>
              <a:gd name="connsiteX98" fmla="*/ 3615 w 10000"/>
              <a:gd name="connsiteY98" fmla="*/ 6481 h 10000"/>
              <a:gd name="connsiteX99" fmla="*/ 3465 w 10000"/>
              <a:gd name="connsiteY99" fmla="*/ 6512 h 10000"/>
              <a:gd name="connsiteX100" fmla="*/ 3406 w 10000"/>
              <a:gd name="connsiteY100" fmla="*/ 6016 h 10000"/>
              <a:gd name="connsiteX101" fmla="*/ 3198 w 10000"/>
              <a:gd name="connsiteY101" fmla="*/ 5936 h 10000"/>
              <a:gd name="connsiteX102" fmla="*/ 3091 w 10000"/>
              <a:gd name="connsiteY102" fmla="*/ 5984 h 10000"/>
              <a:gd name="connsiteX103" fmla="*/ 3006 w 10000"/>
              <a:gd name="connsiteY103" fmla="*/ 5649 h 10000"/>
              <a:gd name="connsiteX104" fmla="*/ 2990 w 10000"/>
              <a:gd name="connsiteY104" fmla="*/ 5649 h 10000"/>
              <a:gd name="connsiteX105" fmla="*/ 2936 w 10000"/>
              <a:gd name="connsiteY105" fmla="*/ 6096 h 10000"/>
              <a:gd name="connsiteX106" fmla="*/ 2910 w 10000"/>
              <a:gd name="connsiteY106" fmla="*/ 6064 h 10000"/>
              <a:gd name="connsiteX107" fmla="*/ 2851 w 10000"/>
              <a:gd name="connsiteY107" fmla="*/ 5312 h 10000"/>
              <a:gd name="connsiteX108" fmla="*/ 2840 w 10000"/>
              <a:gd name="connsiteY108" fmla="*/ 5312 h 10000"/>
              <a:gd name="connsiteX109" fmla="*/ 2840 w 10000"/>
              <a:gd name="connsiteY109" fmla="*/ 5520 h 10000"/>
              <a:gd name="connsiteX110" fmla="*/ 2798 w 10000"/>
              <a:gd name="connsiteY110" fmla="*/ 5392 h 10000"/>
              <a:gd name="connsiteX111" fmla="*/ 2814 w 10000"/>
              <a:gd name="connsiteY111" fmla="*/ 4896 h 10000"/>
              <a:gd name="connsiteX112" fmla="*/ 2563 w 10000"/>
              <a:gd name="connsiteY112" fmla="*/ 4768 h 10000"/>
              <a:gd name="connsiteX113" fmla="*/ 2440 w 10000"/>
              <a:gd name="connsiteY113" fmla="*/ 5025 h 10000"/>
              <a:gd name="connsiteX114" fmla="*/ 2023 w 10000"/>
              <a:gd name="connsiteY114" fmla="*/ 3649 h 10000"/>
              <a:gd name="connsiteX115" fmla="*/ 2034 w 10000"/>
              <a:gd name="connsiteY115" fmla="*/ 3856 h 10000"/>
              <a:gd name="connsiteX116" fmla="*/ 1815 w 10000"/>
              <a:gd name="connsiteY116" fmla="*/ 3745 h 10000"/>
              <a:gd name="connsiteX117" fmla="*/ 1815 w 10000"/>
              <a:gd name="connsiteY117" fmla="*/ 3615 h 10000"/>
              <a:gd name="connsiteX118" fmla="*/ 1842 w 10000"/>
              <a:gd name="connsiteY118" fmla="*/ 3232 h 10000"/>
              <a:gd name="connsiteX119" fmla="*/ 1773 w 10000"/>
              <a:gd name="connsiteY119" fmla="*/ 2992 h 10000"/>
              <a:gd name="connsiteX120" fmla="*/ 1580 w 10000"/>
              <a:gd name="connsiteY120" fmla="*/ 2783 h 10000"/>
              <a:gd name="connsiteX121" fmla="*/ 1468 w 10000"/>
              <a:gd name="connsiteY121" fmla="*/ 2944 h 10000"/>
              <a:gd name="connsiteX122" fmla="*/ 1468 w 10000"/>
              <a:gd name="connsiteY122" fmla="*/ 3568 h 10000"/>
              <a:gd name="connsiteX123" fmla="*/ 1442 w 10000"/>
              <a:gd name="connsiteY123" fmla="*/ 3615 h 10000"/>
              <a:gd name="connsiteX124" fmla="*/ 1383 w 10000"/>
              <a:gd name="connsiteY124" fmla="*/ 3615 h 10000"/>
              <a:gd name="connsiteX125" fmla="*/ 1233 w 10000"/>
              <a:gd name="connsiteY125" fmla="*/ 3152 h 10000"/>
              <a:gd name="connsiteX126" fmla="*/ 1095 w 10000"/>
              <a:gd name="connsiteY126" fmla="*/ 3952 h 10000"/>
              <a:gd name="connsiteX127" fmla="*/ 1041 w 10000"/>
              <a:gd name="connsiteY127" fmla="*/ 3904 h 10000"/>
              <a:gd name="connsiteX128" fmla="*/ 886 w 10000"/>
              <a:gd name="connsiteY128" fmla="*/ 2864 h 10000"/>
              <a:gd name="connsiteX129" fmla="*/ 721 w 10000"/>
              <a:gd name="connsiteY129" fmla="*/ 2576 h 10000"/>
              <a:gd name="connsiteX130" fmla="*/ 625 w 10000"/>
              <a:gd name="connsiteY130" fmla="*/ 2656 h 10000"/>
              <a:gd name="connsiteX131" fmla="*/ 651 w 10000"/>
              <a:gd name="connsiteY131" fmla="*/ 2288 h 10000"/>
              <a:gd name="connsiteX132" fmla="*/ 358 w 10000"/>
              <a:gd name="connsiteY132" fmla="*/ 2112 h 10000"/>
              <a:gd name="connsiteX133" fmla="*/ 416 w 10000"/>
              <a:gd name="connsiteY133" fmla="*/ 1904 h 10000"/>
              <a:gd name="connsiteX134" fmla="*/ 374 w 10000"/>
              <a:gd name="connsiteY134" fmla="*/ 1904 h 10000"/>
              <a:gd name="connsiteX135" fmla="*/ 251 w 10000"/>
              <a:gd name="connsiteY135" fmla="*/ 2112 h 10000"/>
              <a:gd name="connsiteX136" fmla="*/ 304 w 10000"/>
              <a:gd name="connsiteY136" fmla="*/ 1904 h 10000"/>
              <a:gd name="connsiteX137" fmla="*/ 320 w 10000"/>
              <a:gd name="connsiteY137" fmla="*/ 1824 h 10000"/>
              <a:gd name="connsiteX138" fmla="*/ 155 w 10000"/>
              <a:gd name="connsiteY138" fmla="*/ 2000 h 10000"/>
              <a:gd name="connsiteX139" fmla="*/ 155 w 10000"/>
              <a:gd name="connsiteY139" fmla="*/ 959 h 10000"/>
              <a:gd name="connsiteX140" fmla="*/ 43 w 10000"/>
              <a:gd name="connsiteY140" fmla="*/ 880 h 10000"/>
              <a:gd name="connsiteX141" fmla="*/ 0 w 10000"/>
              <a:gd name="connsiteY141" fmla="*/ 1088 h 10000"/>
              <a:gd name="connsiteX142" fmla="*/ 0 w 10000"/>
              <a:gd name="connsiteY142" fmla="*/ 0 h 10000"/>
              <a:gd name="connsiteX0" fmla="*/ 0 w 10000"/>
              <a:gd name="connsiteY0" fmla="*/ 0 h 10000"/>
              <a:gd name="connsiteX1" fmla="*/ 10000 w 10000"/>
              <a:gd name="connsiteY1" fmla="*/ 0 h 10000"/>
              <a:gd name="connsiteX2" fmla="*/ 10000 w 10000"/>
              <a:gd name="connsiteY2" fmla="*/ 5936 h 10000"/>
              <a:gd name="connsiteX3" fmla="*/ 9920 w 10000"/>
              <a:gd name="connsiteY3" fmla="*/ 5776 h 10000"/>
              <a:gd name="connsiteX4" fmla="*/ 9754 w 10000"/>
              <a:gd name="connsiteY4" fmla="*/ 6144 h 10000"/>
              <a:gd name="connsiteX5" fmla="*/ 9712 w 10000"/>
              <a:gd name="connsiteY5" fmla="*/ 7025 h 10000"/>
              <a:gd name="connsiteX6" fmla="*/ 9349 w 10000"/>
              <a:gd name="connsiteY6" fmla="*/ 7552 h 10000"/>
              <a:gd name="connsiteX7" fmla="*/ 9279 w 10000"/>
              <a:gd name="connsiteY7" fmla="*/ 7344 h 10000"/>
              <a:gd name="connsiteX8" fmla="*/ 9253 w 10000"/>
              <a:gd name="connsiteY8" fmla="*/ 7392 h 10000"/>
              <a:gd name="connsiteX9" fmla="*/ 9242 w 10000"/>
              <a:gd name="connsiteY9" fmla="*/ 7761 h 10000"/>
              <a:gd name="connsiteX10" fmla="*/ 9156 w 10000"/>
              <a:gd name="connsiteY10" fmla="*/ 7808 h 10000"/>
              <a:gd name="connsiteX11" fmla="*/ 9034 w 10000"/>
              <a:gd name="connsiteY11" fmla="*/ 7392 h 10000"/>
              <a:gd name="connsiteX12" fmla="*/ 9071 w 10000"/>
              <a:gd name="connsiteY12" fmla="*/ 7233 h 10000"/>
              <a:gd name="connsiteX13" fmla="*/ 9007 w 10000"/>
              <a:gd name="connsiteY13" fmla="*/ 6976 h 10000"/>
              <a:gd name="connsiteX14" fmla="*/ 8825 w 10000"/>
              <a:gd name="connsiteY14" fmla="*/ 7184 h 10000"/>
              <a:gd name="connsiteX15" fmla="*/ 8809 w 10000"/>
              <a:gd name="connsiteY15" fmla="*/ 7056 h 10000"/>
              <a:gd name="connsiteX16" fmla="*/ 8868 w 10000"/>
              <a:gd name="connsiteY16" fmla="*/ 6896 h 10000"/>
              <a:gd name="connsiteX17" fmla="*/ 8836 w 10000"/>
              <a:gd name="connsiteY17" fmla="*/ 6768 h 10000"/>
              <a:gd name="connsiteX18" fmla="*/ 8756 w 10000"/>
              <a:gd name="connsiteY18" fmla="*/ 6848 h 10000"/>
              <a:gd name="connsiteX19" fmla="*/ 8671 w 10000"/>
              <a:gd name="connsiteY19" fmla="*/ 6512 h 10000"/>
              <a:gd name="connsiteX20" fmla="*/ 8697 w 10000"/>
              <a:gd name="connsiteY20" fmla="*/ 6224 h 10000"/>
              <a:gd name="connsiteX21" fmla="*/ 8628 w 10000"/>
              <a:gd name="connsiteY21" fmla="*/ 6305 h 10000"/>
              <a:gd name="connsiteX22" fmla="*/ 8590 w 10000"/>
              <a:gd name="connsiteY22" fmla="*/ 7056 h 10000"/>
              <a:gd name="connsiteX23" fmla="*/ 8436 w 10000"/>
              <a:gd name="connsiteY23" fmla="*/ 6976 h 10000"/>
              <a:gd name="connsiteX24" fmla="*/ 8436 w 10000"/>
              <a:gd name="connsiteY24" fmla="*/ 6928 h 10000"/>
              <a:gd name="connsiteX25" fmla="*/ 8478 w 10000"/>
              <a:gd name="connsiteY25" fmla="*/ 6816 h 10000"/>
              <a:gd name="connsiteX26" fmla="*/ 8478 w 10000"/>
              <a:gd name="connsiteY26" fmla="*/ 6768 h 10000"/>
              <a:gd name="connsiteX27" fmla="*/ 8382 w 10000"/>
              <a:gd name="connsiteY27" fmla="*/ 6640 h 10000"/>
              <a:gd name="connsiteX28" fmla="*/ 8356 w 10000"/>
              <a:gd name="connsiteY28" fmla="*/ 6928 h 10000"/>
              <a:gd name="connsiteX29" fmla="*/ 8409 w 10000"/>
              <a:gd name="connsiteY29" fmla="*/ 7184 h 10000"/>
              <a:gd name="connsiteX30" fmla="*/ 8393 w 10000"/>
              <a:gd name="connsiteY30" fmla="*/ 7184 h 10000"/>
              <a:gd name="connsiteX31" fmla="*/ 8297 w 10000"/>
              <a:gd name="connsiteY31" fmla="*/ 6928 h 10000"/>
              <a:gd name="connsiteX32" fmla="*/ 8254 w 10000"/>
              <a:gd name="connsiteY32" fmla="*/ 6481 h 10000"/>
              <a:gd name="connsiteX33" fmla="*/ 8217 w 10000"/>
              <a:gd name="connsiteY33" fmla="*/ 6481 h 10000"/>
              <a:gd name="connsiteX34" fmla="*/ 8201 w 10000"/>
              <a:gd name="connsiteY34" fmla="*/ 6640 h 10000"/>
              <a:gd name="connsiteX35" fmla="*/ 8115 w 10000"/>
              <a:gd name="connsiteY35" fmla="*/ 6512 h 10000"/>
              <a:gd name="connsiteX36" fmla="*/ 8078 w 10000"/>
              <a:gd name="connsiteY36" fmla="*/ 6720 h 10000"/>
              <a:gd name="connsiteX37" fmla="*/ 8078 w 10000"/>
              <a:gd name="connsiteY37" fmla="*/ 6559 h 10000"/>
              <a:gd name="connsiteX38" fmla="*/ 7939 w 10000"/>
              <a:gd name="connsiteY38" fmla="*/ 6896 h 10000"/>
              <a:gd name="connsiteX39" fmla="*/ 7854 w 10000"/>
              <a:gd name="connsiteY39" fmla="*/ 6896 h 10000"/>
              <a:gd name="connsiteX40" fmla="*/ 7645 w 10000"/>
              <a:gd name="connsiteY40" fmla="*/ 7392 h 10000"/>
              <a:gd name="connsiteX41" fmla="*/ 7603 w 10000"/>
              <a:gd name="connsiteY41" fmla="*/ 7233 h 10000"/>
              <a:gd name="connsiteX42" fmla="*/ 7635 w 10000"/>
              <a:gd name="connsiteY42" fmla="*/ 7552 h 10000"/>
              <a:gd name="connsiteX43" fmla="*/ 7533 w 10000"/>
              <a:gd name="connsiteY43" fmla="*/ 7552 h 10000"/>
              <a:gd name="connsiteX44" fmla="*/ 7453 w 10000"/>
              <a:gd name="connsiteY44" fmla="*/ 8256 h 10000"/>
              <a:gd name="connsiteX45" fmla="*/ 7330 w 10000"/>
              <a:gd name="connsiteY45" fmla="*/ 8464 h 10000"/>
              <a:gd name="connsiteX46" fmla="*/ 7368 w 10000"/>
              <a:gd name="connsiteY46" fmla="*/ 8720 h 10000"/>
              <a:gd name="connsiteX47" fmla="*/ 7341 w 10000"/>
              <a:gd name="connsiteY47" fmla="*/ 8880 h 10000"/>
              <a:gd name="connsiteX48" fmla="*/ 7261 w 10000"/>
              <a:gd name="connsiteY48" fmla="*/ 8768 h 10000"/>
              <a:gd name="connsiteX49" fmla="*/ 7192 w 10000"/>
              <a:gd name="connsiteY49" fmla="*/ 9345 h 10000"/>
              <a:gd name="connsiteX50" fmla="*/ 7160 w 10000"/>
              <a:gd name="connsiteY50" fmla="*/ 9345 h 10000"/>
              <a:gd name="connsiteX51" fmla="*/ 7149 w 10000"/>
              <a:gd name="connsiteY51" fmla="*/ 9088 h 10000"/>
              <a:gd name="connsiteX52" fmla="*/ 7122 w 10000"/>
              <a:gd name="connsiteY52" fmla="*/ 9264 h 10000"/>
              <a:gd name="connsiteX53" fmla="*/ 7090 w 10000"/>
              <a:gd name="connsiteY53" fmla="*/ 9504 h 10000"/>
              <a:gd name="connsiteX54" fmla="*/ 6887 w 10000"/>
              <a:gd name="connsiteY54" fmla="*/ 9504 h 10000"/>
              <a:gd name="connsiteX55" fmla="*/ 6845 w 10000"/>
              <a:gd name="connsiteY55" fmla="*/ 10000 h 10000"/>
              <a:gd name="connsiteX56" fmla="*/ 6818 w 10000"/>
              <a:gd name="connsiteY56" fmla="*/ 9584 h 10000"/>
              <a:gd name="connsiteX57" fmla="*/ 6828 w 10000"/>
              <a:gd name="connsiteY57" fmla="*/ 7240 h 10000"/>
              <a:gd name="connsiteX58" fmla="*/ 6677 w 10000"/>
              <a:gd name="connsiteY58" fmla="*/ 7063 h 10000"/>
              <a:gd name="connsiteX59" fmla="*/ 6616 w 10000"/>
              <a:gd name="connsiteY59" fmla="*/ 7232 h 10000"/>
              <a:gd name="connsiteX60" fmla="*/ 6417 w 10000"/>
              <a:gd name="connsiteY60" fmla="*/ 7337 h 10000"/>
              <a:gd name="connsiteX61" fmla="*/ 6500 w 10000"/>
              <a:gd name="connsiteY61" fmla="*/ 7337 h 10000"/>
              <a:gd name="connsiteX62" fmla="*/ 6333 w 10000"/>
              <a:gd name="connsiteY62" fmla="*/ 7656 h 10000"/>
              <a:gd name="connsiteX63" fmla="*/ 6333 w 10000"/>
              <a:gd name="connsiteY63" fmla="*/ 7337 h 10000"/>
              <a:gd name="connsiteX64" fmla="*/ 6250 w 10000"/>
              <a:gd name="connsiteY64" fmla="*/ 7337 h 10000"/>
              <a:gd name="connsiteX65" fmla="*/ 6167 w 10000"/>
              <a:gd name="connsiteY65" fmla="*/ 7337 h 10000"/>
              <a:gd name="connsiteX66" fmla="*/ 5917 w 10000"/>
              <a:gd name="connsiteY66" fmla="*/ 7337 h 10000"/>
              <a:gd name="connsiteX67" fmla="*/ 5879 w 10000"/>
              <a:gd name="connsiteY67" fmla="*/ 6977 h 10000"/>
              <a:gd name="connsiteX68" fmla="*/ 5753 w 10000"/>
              <a:gd name="connsiteY68" fmla="*/ 7138 h 10000"/>
              <a:gd name="connsiteX69" fmla="*/ 5700 w 10000"/>
              <a:gd name="connsiteY69" fmla="*/ 7177 h 10000"/>
              <a:gd name="connsiteX70" fmla="*/ 5559 w 10000"/>
              <a:gd name="connsiteY70" fmla="*/ 7199 h 10000"/>
              <a:gd name="connsiteX71" fmla="*/ 5472 w 10000"/>
              <a:gd name="connsiteY71" fmla="*/ 7208 h 10000"/>
              <a:gd name="connsiteX72" fmla="*/ 5335 w 10000"/>
              <a:gd name="connsiteY72" fmla="*/ 7877 h 10000"/>
              <a:gd name="connsiteX73" fmla="*/ 5268 w 10000"/>
              <a:gd name="connsiteY73" fmla="*/ 7398 h 10000"/>
              <a:gd name="connsiteX74" fmla="*/ 5151 w 10000"/>
              <a:gd name="connsiteY74" fmla="*/ 7407 h 10000"/>
              <a:gd name="connsiteX75" fmla="*/ 5108 w 10000"/>
              <a:gd name="connsiteY75" fmla="*/ 8156 h 10000"/>
              <a:gd name="connsiteX76" fmla="*/ 5076 w 10000"/>
              <a:gd name="connsiteY76" fmla="*/ 7989 h 10000"/>
              <a:gd name="connsiteX77" fmla="*/ 5000 w 10000"/>
              <a:gd name="connsiteY77" fmla="*/ 7976 h 10000"/>
              <a:gd name="connsiteX78" fmla="*/ 5083 w 10000"/>
              <a:gd name="connsiteY78" fmla="*/ 7337 h 10000"/>
              <a:gd name="connsiteX79" fmla="*/ 5083 w 10000"/>
              <a:gd name="connsiteY79" fmla="*/ 8294 h 10000"/>
              <a:gd name="connsiteX80" fmla="*/ 4958 w 10000"/>
              <a:gd name="connsiteY80" fmla="*/ 6775 h 10000"/>
              <a:gd name="connsiteX81" fmla="*/ 4917 w 10000"/>
              <a:gd name="connsiteY81" fmla="*/ 7018 h 10000"/>
              <a:gd name="connsiteX82" fmla="*/ 4833 w 10000"/>
              <a:gd name="connsiteY82" fmla="*/ 6699 h 10000"/>
              <a:gd name="connsiteX83" fmla="*/ 4597 w 10000"/>
              <a:gd name="connsiteY83" fmla="*/ 7949 h 10000"/>
              <a:gd name="connsiteX84" fmla="*/ 4677 w 10000"/>
              <a:gd name="connsiteY84" fmla="*/ 7758 h 10000"/>
              <a:gd name="connsiteX85" fmla="*/ 4592 w 10000"/>
              <a:gd name="connsiteY85" fmla="*/ 7717 h 10000"/>
              <a:gd name="connsiteX86" fmla="*/ 4497 w 10000"/>
              <a:gd name="connsiteY86" fmla="*/ 7741 h 10000"/>
              <a:gd name="connsiteX87" fmla="*/ 4359 w 10000"/>
              <a:gd name="connsiteY87" fmla="*/ 7908 h 10000"/>
              <a:gd name="connsiteX88" fmla="*/ 4337 w 10000"/>
              <a:gd name="connsiteY88" fmla="*/ 7764 h 10000"/>
              <a:gd name="connsiteX89" fmla="*/ 4345 w 10000"/>
              <a:gd name="connsiteY89" fmla="*/ 6926 h 10000"/>
              <a:gd name="connsiteX90" fmla="*/ 4122 w 10000"/>
              <a:gd name="connsiteY90" fmla="*/ 7657 h 10000"/>
              <a:gd name="connsiteX91" fmla="*/ 4058 w 10000"/>
              <a:gd name="connsiteY91" fmla="*/ 7178 h 10000"/>
              <a:gd name="connsiteX92" fmla="*/ 3954 w 10000"/>
              <a:gd name="connsiteY92" fmla="*/ 7091 h 10000"/>
              <a:gd name="connsiteX93" fmla="*/ 4044 w 10000"/>
              <a:gd name="connsiteY93" fmla="*/ 7625 h 10000"/>
              <a:gd name="connsiteX94" fmla="*/ 3833 w 10000"/>
              <a:gd name="connsiteY94" fmla="*/ 7018 h 10000"/>
              <a:gd name="connsiteX95" fmla="*/ 3719 w 10000"/>
              <a:gd name="connsiteY95" fmla="*/ 7098 h 10000"/>
              <a:gd name="connsiteX96" fmla="*/ 3750 w 10000"/>
              <a:gd name="connsiteY96" fmla="*/ 6381 h 10000"/>
              <a:gd name="connsiteX97" fmla="*/ 3631 w 10000"/>
              <a:gd name="connsiteY97" fmla="*/ 6481 h 10000"/>
              <a:gd name="connsiteX98" fmla="*/ 3615 w 10000"/>
              <a:gd name="connsiteY98" fmla="*/ 6481 h 10000"/>
              <a:gd name="connsiteX99" fmla="*/ 3465 w 10000"/>
              <a:gd name="connsiteY99" fmla="*/ 6512 h 10000"/>
              <a:gd name="connsiteX100" fmla="*/ 3406 w 10000"/>
              <a:gd name="connsiteY100" fmla="*/ 6016 h 10000"/>
              <a:gd name="connsiteX101" fmla="*/ 3198 w 10000"/>
              <a:gd name="connsiteY101" fmla="*/ 5936 h 10000"/>
              <a:gd name="connsiteX102" fmla="*/ 3091 w 10000"/>
              <a:gd name="connsiteY102" fmla="*/ 5984 h 10000"/>
              <a:gd name="connsiteX103" fmla="*/ 3006 w 10000"/>
              <a:gd name="connsiteY103" fmla="*/ 5649 h 10000"/>
              <a:gd name="connsiteX104" fmla="*/ 2990 w 10000"/>
              <a:gd name="connsiteY104" fmla="*/ 5649 h 10000"/>
              <a:gd name="connsiteX105" fmla="*/ 2936 w 10000"/>
              <a:gd name="connsiteY105" fmla="*/ 6096 h 10000"/>
              <a:gd name="connsiteX106" fmla="*/ 2910 w 10000"/>
              <a:gd name="connsiteY106" fmla="*/ 6064 h 10000"/>
              <a:gd name="connsiteX107" fmla="*/ 2851 w 10000"/>
              <a:gd name="connsiteY107" fmla="*/ 5312 h 10000"/>
              <a:gd name="connsiteX108" fmla="*/ 2840 w 10000"/>
              <a:gd name="connsiteY108" fmla="*/ 5312 h 10000"/>
              <a:gd name="connsiteX109" fmla="*/ 2840 w 10000"/>
              <a:gd name="connsiteY109" fmla="*/ 5520 h 10000"/>
              <a:gd name="connsiteX110" fmla="*/ 2798 w 10000"/>
              <a:gd name="connsiteY110" fmla="*/ 5392 h 10000"/>
              <a:gd name="connsiteX111" fmla="*/ 2814 w 10000"/>
              <a:gd name="connsiteY111" fmla="*/ 4896 h 10000"/>
              <a:gd name="connsiteX112" fmla="*/ 2563 w 10000"/>
              <a:gd name="connsiteY112" fmla="*/ 4768 h 10000"/>
              <a:gd name="connsiteX113" fmla="*/ 2440 w 10000"/>
              <a:gd name="connsiteY113" fmla="*/ 5025 h 10000"/>
              <a:gd name="connsiteX114" fmla="*/ 2023 w 10000"/>
              <a:gd name="connsiteY114" fmla="*/ 3649 h 10000"/>
              <a:gd name="connsiteX115" fmla="*/ 2034 w 10000"/>
              <a:gd name="connsiteY115" fmla="*/ 3856 h 10000"/>
              <a:gd name="connsiteX116" fmla="*/ 1815 w 10000"/>
              <a:gd name="connsiteY116" fmla="*/ 3745 h 10000"/>
              <a:gd name="connsiteX117" fmla="*/ 1815 w 10000"/>
              <a:gd name="connsiteY117" fmla="*/ 3615 h 10000"/>
              <a:gd name="connsiteX118" fmla="*/ 1842 w 10000"/>
              <a:gd name="connsiteY118" fmla="*/ 3232 h 10000"/>
              <a:gd name="connsiteX119" fmla="*/ 1773 w 10000"/>
              <a:gd name="connsiteY119" fmla="*/ 2992 h 10000"/>
              <a:gd name="connsiteX120" fmla="*/ 1580 w 10000"/>
              <a:gd name="connsiteY120" fmla="*/ 2783 h 10000"/>
              <a:gd name="connsiteX121" fmla="*/ 1468 w 10000"/>
              <a:gd name="connsiteY121" fmla="*/ 2944 h 10000"/>
              <a:gd name="connsiteX122" fmla="*/ 1468 w 10000"/>
              <a:gd name="connsiteY122" fmla="*/ 3568 h 10000"/>
              <a:gd name="connsiteX123" fmla="*/ 1442 w 10000"/>
              <a:gd name="connsiteY123" fmla="*/ 3615 h 10000"/>
              <a:gd name="connsiteX124" fmla="*/ 1383 w 10000"/>
              <a:gd name="connsiteY124" fmla="*/ 3615 h 10000"/>
              <a:gd name="connsiteX125" fmla="*/ 1233 w 10000"/>
              <a:gd name="connsiteY125" fmla="*/ 3152 h 10000"/>
              <a:gd name="connsiteX126" fmla="*/ 1095 w 10000"/>
              <a:gd name="connsiteY126" fmla="*/ 3952 h 10000"/>
              <a:gd name="connsiteX127" fmla="*/ 1041 w 10000"/>
              <a:gd name="connsiteY127" fmla="*/ 3904 h 10000"/>
              <a:gd name="connsiteX128" fmla="*/ 886 w 10000"/>
              <a:gd name="connsiteY128" fmla="*/ 2864 h 10000"/>
              <a:gd name="connsiteX129" fmla="*/ 721 w 10000"/>
              <a:gd name="connsiteY129" fmla="*/ 2576 h 10000"/>
              <a:gd name="connsiteX130" fmla="*/ 625 w 10000"/>
              <a:gd name="connsiteY130" fmla="*/ 2656 h 10000"/>
              <a:gd name="connsiteX131" fmla="*/ 651 w 10000"/>
              <a:gd name="connsiteY131" fmla="*/ 2288 h 10000"/>
              <a:gd name="connsiteX132" fmla="*/ 358 w 10000"/>
              <a:gd name="connsiteY132" fmla="*/ 2112 h 10000"/>
              <a:gd name="connsiteX133" fmla="*/ 416 w 10000"/>
              <a:gd name="connsiteY133" fmla="*/ 1904 h 10000"/>
              <a:gd name="connsiteX134" fmla="*/ 374 w 10000"/>
              <a:gd name="connsiteY134" fmla="*/ 1904 h 10000"/>
              <a:gd name="connsiteX135" fmla="*/ 251 w 10000"/>
              <a:gd name="connsiteY135" fmla="*/ 2112 h 10000"/>
              <a:gd name="connsiteX136" fmla="*/ 304 w 10000"/>
              <a:gd name="connsiteY136" fmla="*/ 1904 h 10000"/>
              <a:gd name="connsiteX137" fmla="*/ 320 w 10000"/>
              <a:gd name="connsiteY137" fmla="*/ 1824 h 10000"/>
              <a:gd name="connsiteX138" fmla="*/ 155 w 10000"/>
              <a:gd name="connsiteY138" fmla="*/ 2000 h 10000"/>
              <a:gd name="connsiteX139" fmla="*/ 155 w 10000"/>
              <a:gd name="connsiteY139" fmla="*/ 959 h 10000"/>
              <a:gd name="connsiteX140" fmla="*/ 43 w 10000"/>
              <a:gd name="connsiteY140" fmla="*/ 880 h 10000"/>
              <a:gd name="connsiteX141" fmla="*/ 0 w 10000"/>
              <a:gd name="connsiteY141" fmla="*/ 1088 h 10000"/>
              <a:gd name="connsiteX142" fmla="*/ 0 w 10000"/>
              <a:gd name="connsiteY142" fmla="*/ 0 h 10000"/>
              <a:gd name="connsiteX0" fmla="*/ 0 w 10000"/>
              <a:gd name="connsiteY0" fmla="*/ 0 h 9856"/>
              <a:gd name="connsiteX1" fmla="*/ 10000 w 10000"/>
              <a:gd name="connsiteY1" fmla="*/ 0 h 9856"/>
              <a:gd name="connsiteX2" fmla="*/ 10000 w 10000"/>
              <a:gd name="connsiteY2" fmla="*/ 5936 h 9856"/>
              <a:gd name="connsiteX3" fmla="*/ 9920 w 10000"/>
              <a:gd name="connsiteY3" fmla="*/ 5776 h 9856"/>
              <a:gd name="connsiteX4" fmla="*/ 9754 w 10000"/>
              <a:gd name="connsiteY4" fmla="*/ 6144 h 9856"/>
              <a:gd name="connsiteX5" fmla="*/ 9712 w 10000"/>
              <a:gd name="connsiteY5" fmla="*/ 7025 h 9856"/>
              <a:gd name="connsiteX6" fmla="*/ 9349 w 10000"/>
              <a:gd name="connsiteY6" fmla="*/ 7552 h 9856"/>
              <a:gd name="connsiteX7" fmla="*/ 9279 w 10000"/>
              <a:gd name="connsiteY7" fmla="*/ 7344 h 9856"/>
              <a:gd name="connsiteX8" fmla="*/ 9253 w 10000"/>
              <a:gd name="connsiteY8" fmla="*/ 7392 h 9856"/>
              <a:gd name="connsiteX9" fmla="*/ 9242 w 10000"/>
              <a:gd name="connsiteY9" fmla="*/ 7761 h 9856"/>
              <a:gd name="connsiteX10" fmla="*/ 9156 w 10000"/>
              <a:gd name="connsiteY10" fmla="*/ 7808 h 9856"/>
              <a:gd name="connsiteX11" fmla="*/ 9034 w 10000"/>
              <a:gd name="connsiteY11" fmla="*/ 7392 h 9856"/>
              <a:gd name="connsiteX12" fmla="*/ 9071 w 10000"/>
              <a:gd name="connsiteY12" fmla="*/ 7233 h 9856"/>
              <a:gd name="connsiteX13" fmla="*/ 9007 w 10000"/>
              <a:gd name="connsiteY13" fmla="*/ 6976 h 9856"/>
              <a:gd name="connsiteX14" fmla="*/ 8825 w 10000"/>
              <a:gd name="connsiteY14" fmla="*/ 7184 h 9856"/>
              <a:gd name="connsiteX15" fmla="*/ 8809 w 10000"/>
              <a:gd name="connsiteY15" fmla="*/ 7056 h 9856"/>
              <a:gd name="connsiteX16" fmla="*/ 8868 w 10000"/>
              <a:gd name="connsiteY16" fmla="*/ 6896 h 9856"/>
              <a:gd name="connsiteX17" fmla="*/ 8836 w 10000"/>
              <a:gd name="connsiteY17" fmla="*/ 6768 h 9856"/>
              <a:gd name="connsiteX18" fmla="*/ 8756 w 10000"/>
              <a:gd name="connsiteY18" fmla="*/ 6848 h 9856"/>
              <a:gd name="connsiteX19" fmla="*/ 8671 w 10000"/>
              <a:gd name="connsiteY19" fmla="*/ 6512 h 9856"/>
              <a:gd name="connsiteX20" fmla="*/ 8697 w 10000"/>
              <a:gd name="connsiteY20" fmla="*/ 6224 h 9856"/>
              <a:gd name="connsiteX21" fmla="*/ 8628 w 10000"/>
              <a:gd name="connsiteY21" fmla="*/ 6305 h 9856"/>
              <a:gd name="connsiteX22" fmla="*/ 8590 w 10000"/>
              <a:gd name="connsiteY22" fmla="*/ 7056 h 9856"/>
              <a:gd name="connsiteX23" fmla="*/ 8436 w 10000"/>
              <a:gd name="connsiteY23" fmla="*/ 6976 h 9856"/>
              <a:gd name="connsiteX24" fmla="*/ 8436 w 10000"/>
              <a:gd name="connsiteY24" fmla="*/ 6928 h 9856"/>
              <a:gd name="connsiteX25" fmla="*/ 8478 w 10000"/>
              <a:gd name="connsiteY25" fmla="*/ 6816 h 9856"/>
              <a:gd name="connsiteX26" fmla="*/ 8478 w 10000"/>
              <a:gd name="connsiteY26" fmla="*/ 6768 h 9856"/>
              <a:gd name="connsiteX27" fmla="*/ 8382 w 10000"/>
              <a:gd name="connsiteY27" fmla="*/ 6640 h 9856"/>
              <a:gd name="connsiteX28" fmla="*/ 8356 w 10000"/>
              <a:gd name="connsiteY28" fmla="*/ 6928 h 9856"/>
              <a:gd name="connsiteX29" fmla="*/ 8409 w 10000"/>
              <a:gd name="connsiteY29" fmla="*/ 7184 h 9856"/>
              <a:gd name="connsiteX30" fmla="*/ 8393 w 10000"/>
              <a:gd name="connsiteY30" fmla="*/ 7184 h 9856"/>
              <a:gd name="connsiteX31" fmla="*/ 8297 w 10000"/>
              <a:gd name="connsiteY31" fmla="*/ 6928 h 9856"/>
              <a:gd name="connsiteX32" fmla="*/ 8254 w 10000"/>
              <a:gd name="connsiteY32" fmla="*/ 6481 h 9856"/>
              <a:gd name="connsiteX33" fmla="*/ 8217 w 10000"/>
              <a:gd name="connsiteY33" fmla="*/ 6481 h 9856"/>
              <a:gd name="connsiteX34" fmla="*/ 8201 w 10000"/>
              <a:gd name="connsiteY34" fmla="*/ 6640 h 9856"/>
              <a:gd name="connsiteX35" fmla="*/ 8115 w 10000"/>
              <a:gd name="connsiteY35" fmla="*/ 6512 h 9856"/>
              <a:gd name="connsiteX36" fmla="*/ 8078 w 10000"/>
              <a:gd name="connsiteY36" fmla="*/ 6720 h 9856"/>
              <a:gd name="connsiteX37" fmla="*/ 8078 w 10000"/>
              <a:gd name="connsiteY37" fmla="*/ 6559 h 9856"/>
              <a:gd name="connsiteX38" fmla="*/ 7939 w 10000"/>
              <a:gd name="connsiteY38" fmla="*/ 6896 h 9856"/>
              <a:gd name="connsiteX39" fmla="*/ 7854 w 10000"/>
              <a:gd name="connsiteY39" fmla="*/ 6896 h 9856"/>
              <a:gd name="connsiteX40" fmla="*/ 7645 w 10000"/>
              <a:gd name="connsiteY40" fmla="*/ 7392 h 9856"/>
              <a:gd name="connsiteX41" fmla="*/ 7603 w 10000"/>
              <a:gd name="connsiteY41" fmla="*/ 7233 h 9856"/>
              <a:gd name="connsiteX42" fmla="*/ 7635 w 10000"/>
              <a:gd name="connsiteY42" fmla="*/ 7552 h 9856"/>
              <a:gd name="connsiteX43" fmla="*/ 7533 w 10000"/>
              <a:gd name="connsiteY43" fmla="*/ 7552 h 9856"/>
              <a:gd name="connsiteX44" fmla="*/ 7453 w 10000"/>
              <a:gd name="connsiteY44" fmla="*/ 8256 h 9856"/>
              <a:gd name="connsiteX45" fmla="*/ 7330 w 10000"/>
              <a:gd name="connsiteY45" fmla="*/ 8464 h 9856"/>
              <a:gd name="connsiteX46" fmla="*/ 7368 w 10000"/>
              <a:gd name="connsiteY46" fmla="*/ 8720 h 9856"/>
              <a:gd name="connsiteX47" fmla="*/ 7341 w 10000"/>
              <a:gd name="connsiteY47" fmla="*/ 8880 h 9856"/>
              <a:gd name="connsiteX48" fmla="*/ 7261 w 10000"/>
              <a:gd name="connsiteY48" fmla="*/ 8768 h 9856"/>
              <a:gd name="connsiteX49" fmla="*/ 7192 w 10000"/>
              <a:gd name="connsiteY49" fmla="*/ 9345 h 9856"/>
              <a:gd name="connsiteX50" fmla="*/ 7160 w 10000"/>
              <a:gd name="connsiteY50" fmla="*/ 9345 h 9856"/>
              <a:gd name="connsiteX51" fmla="*/ 7149 w 10000"/>
              <a:gd name="connsiteY51" fmla="*/ 9088 h 9856"/>
              <a:gd name="connsiteX52" fmla="*/ 7122 w 10000"/>
              <a:gd name="connsiteY52" fmla="*/ 9264 h 9856"/>
              <a:gd name="connsiteX53" fmla="*/ 7090 w 10000"/>
              <a:gd name="connsiteY53" fmla="*/ 9504 h 9856"/>
              <a:gd name="connsiteX54" fmla="*/ 6887 w 10000"/>
              <a:gd name="connsiteY54" fmla="*/ 9504 h 9856"/>
              <a:gd name="connsiteX55" fmla="*/ 7053 w 10000"/>
              <a:gd name="connsiteY55" fmla="*/ 6611 h 9856"/>
              <a:gd name="connsiteX56" fmla="*/ 6818 w 10000"/>
              <a:gd name="connsiteY56" fmla="*/ 9584 h 9856"/>
              <a:gd name="connsiteX57" fmla="*/ 6828 w 10000"/>
              <a:gd name="connsiteY57" fmla="*/ 7240 h 9856"/>
              <a:gd name="connsiteX58" fmla="*/ 6677 w 10000"/>
              <a:gd name="connsiteY58" fmla="*/ 7063 h 9856"/>
              <a:gd name="connsiteX59" fmla="*/ 6616 w 10000"/>
              <a:gd name="connsiteY59" fmla="*/ 7232 h 9856"/>
              <a:gd name="connsiteX60" fmla="*/ 6417 w 10000"/>
              <a:gd name="connsiteY60" fmla="*/ 7337 h 9856"/>
              <a:gd name="connsiteX61" fmla="*/ 6500 w 10000"/>
              <a:gd name="connsiteY61" fmla="*/ 7337 h 9856"/>
              <a:gd name="connsiteX62" fmla="*/ 6333 w 10000"/>
              <a:gd name="connsiteY62" fmla="*/ 7656 h 9856"/>
              <a:gd name="connsiteX63" fmla="*/ 6333 w 10000"/>
              <a:gd name="connsiteY63" fmla="*/ 7337 h 9856"/>
              <a:gd name="connsiteX64" fmla="*/ 6250 w 10000"/>
              <a:gd name="connsiteY64" fmla="*/ 7337 h 9856"/>
              <a:gd name="connsiteX65" fmla="*/ 6167 w 10000"/>
              <a:gd name="connsiteY65" fmla="*/ 7337 h 9856"/>
              <a:gd name="connsiteX66" fmla="*/ 5917 w 10000"/>
              <a:gd name="connsiteY66" fmla="*/ 7337 h 9856"/>
              <a:gd name="connsiteX67" fmla="*/ 5879 w 10000"/>
              <a:gd name="connsiteY67" fmla="*/ 6977 h 9856"/>
              <a:gd name="connsiteX68" fmla="*/ 5753 w 10000"/>
              <a:gd name="connsiteY68" fmla="*/ 7138 h 9856"/>
              <a:gd name="connsiteX69" fmla="*/ 5700 w 10000"/>
              <a:gd name="connsiteY69" fmla="*/ 7177 h 9856"/>
              <a:gd name="connsiteX70" fmla="*/ 5559 w 10000"/>
              <a:gd name="connsiteY70" fmla="*/ 7199 h 9856"/>
              <a:gd name="connsiteX71" fmla="*/ 5472 w 10000"/>
              <a:gd name="connsiteY71" fmla="*/ 7208 h 9856"/>
              <a:gd name="connsiteX72" fmla="*/ 5335 w 10000"/>
              <a:gd name="connsiteY72" fmla="*/ 7877 h 9856"/>
              <a:gd name="connsiteX73" fmla="*/ 5268 w 10000"/>
              <a:gd name="connsiteY73" fmla="*/ 7398 h 9856"/>
              <a:gd name="connsiteX74" fmla="*/ 5151 w 10000"/>
              <a:gd name="connsiteY74" fmla="*/ 7407 h 9856"/>
              <a:gd name="connsiteX75" fmla="*/ 5108 w 10000"/>
              <a:gd name="connsiteY75" fmla="*/ 8156 h 9856"/>
              <a:gd name="connsiteX76" fmla="*/ 5076 w 10000"/>
              <a:gd name="connsiteY76" fmla="*/ 7989 h 9856"/>
              <a:gd name="connsiteX77" fmla="*/ 5000 w 10000"/>
              <a:gd name="connsiteY77" fmla="*/ 7976 h 9856"/>
              <a:gd name="connsiteX78" fmla="*/ 5083 w 10000"/>
              <a:gd name="connsiteY78" fmla="*/ 7337 h 9856"/>
              <a:gd name="connsiteX79" fmla="*/ 5083 w 10000"/>
              <a:gd name="connsiteY79" fmla="*/ 8294 h 9856"/>
              <a:gd name="connsiteX80" fmla="*/ 4958 w 10000"/>
              <a:gd name="connsiteY80" fmla="*/ 6775 h 9856"/>
              <a:gd name="connsiteX81" fmla="*/ 4917 w 10000"/>
              <a:gd name="connsiteY81" fmla="*/ 7018 h 9856"/>
              <a:gd name="connsiteX82" fmla="*/ 4833 w 10000"/>
              <a:gd name="connsiteY82" fmla="*/ 6699 h 9856"/>
              <a:gd name="connsiteX83" fmla="*/ 4597 w 10000"/>
              <a:gd name="connsiteY83" fmla="*/ 7949 h 9856"/>
              <a:gd name="connsiteX84" fmla="*/ 4677 w 10000"/>
              <a:gd name="connsiteY84" fmla="*/ 7758 h 9856"/>
              <a:gd name="connsiteX85" fmla="*/ 4592 w 10000"/>
              <a:gd name="connsiteY85" fmla="*/ 7717 h 9856"/>
              <a:gd name="connsiteX86" fmla="*/ 4497 w 10000"/>
              <a:gd name="connsiteY86" fmla="*/ 7741 h 9856"/>
              <a:gd name="connsiteX87" fmla="*/ 4359 w 10000"/>
              <a:gd name="connsiteY87" fmla="*/ 7908 h 9856"/>
              <a:gd name="connsiteX88" fmla="*/ 4337 w 10000"/>
              <a:gd name="connsiteY88" fmla="*/ 7764 h 9856"/>
              <a:gd name="connsiteX89" fmla="*/ 4345 w 10000"/>
              <a:gd name="connsiteY89" fmla="*/ 6926 h 9856"/>
              <a:gd name="connsiteX90" fmla="*/ 4122 w 10000"/>
              <a:gd name="connsiteY90" fmla="*/ 7657 h 9856"/>
              <a:gd name="connsiteX91" fmla="*/ 4058 w 10000"/>
              <a:gd name="connsiteY91" fmla="*/ 7178 h 9856"/>
              <a:gd name="connsiteX92" fmla="*/ 3954 w 10000"/>
              <a:gd name="connsiteY92" fmla="*/ 7091 h 9856"/>
              <a:gd name="connsiteX93" fmla="*/ 4044 w 10000"/>
              <a:gd name="connsiteY93" fmla="*/ 7625 h 9856"/>
              <a:gd name="connsiteX94" fmla="*/ 3833 w 10000"/>
              <a:gd name="connsiteY94" fmla="*/ 7018 h 9856"/>
              <a:gd name="connsiteX95" fmla="*/ 3719 w 10000"/>
              <a:gd name="connsiteY95" fmla="*/ 7098 h 9856"/>
              <a:gd name="connsiteX96" fmla="*/ 3750 w 10000"/>
              <a:gd name="connsiteY96" fmla="*/ 6381 h 9856"/>
              <a:gd name="connsiteX97" fmla="*/ 3631 w 10000"/>
              <a:gd name="connsiteY97" fmla="*/ 6481 h 9856"/>
              <a:gd name="connsiteX98" fmla="*/ 3615 w 10000"/>
              <a:gd name="connsiteY98" fmla="*/ 6481 h 9856"/>
              <a:gd name="connsiteX99" fmla="*/ 3465 w 10000"/>
              <a:gd name="connsiteY99" fmla="*/ 6512 h 9856"/>
              <a:gd name="connsiteX100" fmla="*/ 3406 w 10000"/>
              <a:gd name="connsiteY100" fmla="*/ 6016 h 9856"/>
              <a:gd name="connsiteX101" fmla="*/ 3198 w 10000"/>
              <a:gd name="connsiteY101" fmla="*/ 5936 h 9856"/>
              <a:gd name="connsiteX102" fmla="*/ 3091 w 10000"/>
              <a:gd name="connsiteY102" fmla="*/ 5984 h 9856"/>
              <a:gd name="connsiteX103" fmla="*/ 3006 w 10000"/>
              <a:gd name="connsiteY103" fmla="*/ 5649 h 9856"/>
              <a:gd name="connsiteX104" fmla="*/ 2990 w 10000"/>
              <a:gd name="connsiteY104" fmla="*/ 5649 h 9856"/>
              <a:gd name="connsiteX105" fmla="*/ 2936 w 10000"/>
              <a:gd name="connsiteY105" fmla="*/ 6096 h 9856"/>
              <a:gd name="connsiteX106" fmla="*/ 2910 w 10000"/>
              <a:gd name="connsiteY106" fmla="*/ 6064 h 9856"/>
              <a:gd name="connsiteX107" fmla="*/ 2851 w 10000"/>
              <a:gd name="connsiteY107" fmla="*/ 5312 h 9856"/>
              <a:gd name="connsiteX108" fmla="*/ 2840 w 10000"/>
              <a:gd name="connsiteY108" fmla="*/ 5312 h 9856"/>
              <a:gd name="connsiteX109" fmla="*/ 2840 w 10000"/>
              <a:gd name="connsiteY109" fmla="*/ 5520 h 9856"/>
              <a:gd name="connsiteX110" fmla="*/ 2798 w 10000"/>
              <a:gd name="connsiteY110" fmla="*/ 5392 h 9856"/>
              <a:gd name="connsiteX111" fmla="*/ 2814 w 10000"/>
              <a:gd name="connsiteY111" fmla="*/ 4896 h 9856"/>
              <a:gd name="connsiteX112" fmla="*/ 2563 w 10000"/>
              <a:gd name="connsiteY112" fmla="*/ 4768 h 9856"/>
              <a:gd name="connsiteX113" fmla="*/ 2440 w 10000"/>
              <a:gd name="connsiteY113" fmla="*/ 5025 h 9856"/>
              <a:gd name="connsiteX114" fmla="*/ 2023 w 10000"/>
              <a:gd name="connsiteY114" fmla="*/ 3649 h 9856"/>
              <a:gd name="connsiteX115" fmla="*/ 2034 w 10000"/>
              <a:gd name="connsiteY115" fmla="*/ 3856 h 9856"/>
              <a:gd name="connsiteX116" fmla="*/ 1815 w 10000"/>
              <a:gd name="connsiteY116" fmla="*/ 3745 h 9856"/>
              <a:gd name="connsiteX117" fmla="*/ 1815 w 10000"/>
              <a:gd name="connsiteY117" fmla="*/ 3615 h 9856"/>
              <a:gd name="connsiteX118" fmla="*/ 1842 w 10000"/>
              <a:gd name="connsiteY118" fmla="*/ 3232 h 9856"/>
              <a:gd name="connsiteX119" fmla="*/ 1773 w 10000"/>
              <a:gd name="connsiteY119" fmla="*/ 2992 h 9856"/>
              <a:gd name="connsiteX120" fmla="*/ 1580 w 10000"/>
              <a:gd name="connsiteY120" fmla="*/ 2783 h 9856"/>
              <a:gd name="connsiteX121" fmla="*/ 1468 w 10000"/>
              <a:gd name="connsiteY121" fmla="*/ 2944 h 9856"/>
              <a:gd name="connsiteX122" fmla="*/ 1468 w 10000"/>
              <a:gd name="connsiteY122" fmla="*/ 3568 h 9856"/>
              <a:gd name="connsiteX123" fmla="*/ 1442 w 10000"/>
              <a:gd name="connsiteY123" fmla="*/ 3615 h 9856"/>
              <a:gd name="connsiteX124" fmla="*/ 1383 w 10000"/>
              <a:gd name="connsiteY124" fmla="*/ 3615 h 9856"/>
              <a:gd name="connsiteX125" fmla="*/ 1233 w 10000"/>
              <a:gd name="connsiteY125" fmla="*/ 3152 h 9856"/>
              <a:gd name="connsiteX126" fmla="*/ 1095 w 10000"/>
              <a:gd name="connsiteY126" fmla="*/ 3952 h 9856"/>
              <a:gd name="connsiteX127" fmla="*/ 1041 w 10000"/>
              <a:gd name="connsiteY127" fmla="*/ 3904 h 9856"/>
              <a:gd name="connsiteX128" fmla="*/ 886 w 10000"/>
              <a:gd name="connsiteY128" fmla="*/ 2864 h 9856"/>
              <a:gd name="connsiteX129" fmla="*/ 721 w 10000"/>
              <a:gd name="connsiteY129" fmla="*/ 2576 h 9856"/>
              <a:gd name="connsiteX130" fmla="*/ 625 w 10000"/>
              <a:gd name="connsiteY130" fmla="*/ 2656 h 9856"/>
              <a:gd name="connsiteX131" fmla="*/ 651 w 10000"/>
              <a:gd name="connsiteY131" fmla="*/ 2288 h 9856"/>
              <a:gd name="connsiteX132" fmla="*/ 358 w 10000"/>
              <a:gd name="connsiteY132" fmla="*/ 2112 h 9856"/>
              <a:gd name="connsiteX133" fmla="*/ 416 w 10000"/>
              <a:gd name="connsiteY133" fmla="*/ 1904 h 9856"/>
              <a:gd name="connsiteX134" fmla="*/ 374 w 10000"/>
              <a:gd name="connsiteY134" fmla="*/ 1904 h 9856"/>
              <a:gd name="connsiteX135" fmla="*/ 251 w 10000"/>
              <a:gd name="connsiteY135" fmla="*/ 2112 h 9856"/>
              <a:gd name="connsiteX136" fmla="*/ 304 w 10000"/>
              <a:gd name="connsiteY136" fmla="*/ 1904 h 9856"/>
              <a:gd name="connsiteX137" fmla="*/ 320 w 10000"/>
              <a:gd name="connsiteY137" fmla="*/ 1824 h 9856"/>
              <a:gd name="connsiteX138" fmla="*/ 155 w 10000"/>
              <a:gd name="connsiteY138" fmla="*/ 2000 h 9856"/>
              <a:gd name="connsiteX139" fmla="*/ 155 w 10000"/>
              <a:gd name="connsiteY139" fmla="*/ 959 h 9856"/>
              <a:gd name="connsiteX140" fmla="*/ 43 w 10000"/>
              <a:gd name="connsiteY140" fmla="*/ 880 h 9856"/>
              <a:gd name="connsiteX141" fmla="*/ 0 w 10000"/>
              <a:gd name="connsiteY141" fmla="*/ 1088 h 9856"/>
              <a:gd name="connsiteX142" fmla="*/ 0 w 10000"/>
              <a:gd name="connsiteY142" fmla="*/ 0 h 9856"/>
              <a:gd name="connsiteX0" fmla="*/ 0 w 10000"/>
              <a:gd name="connsiteY0" fmla="*/ 0 h 9920"/>
              <a:gd name="connsiteX1" fmla="*/ 10000 w 10000"/>
              <a:gd name="connsiteY1" fmla="*/ 0 h 9920"/>
              <a:gd name="connsiteX2" fmla="*/ 10000 w 10000"/>
              <a:gd name="connsiteY2" fmla="*/ 6023 h 9920"/>
              <a:gd name="connsiteX3" fmla="*/ 9920 w 10000"/>
              <a:gd name="connsiteY3" fmla="*/ 5860 h 9920"/>
              <a:gd name="connsiteX4" fmla="*/ 9754 w 10000"/>
              <a:gd name="connsiteY4" fmla="*/ 6234 h 9920"/>
              <a:gd name="connsiteX5" fmla="*/ 9712 w 10000"/>
              <a:gd name="connsiteY5" fmla="*/ 7128 h 9920"/>
              <a:gd name="connsiteX6" fmla="*/ 9349 w 10000"/>
              <a:gd name="connsiteY6" fmla="*/ 7662 h 9920"/>
              <a:gd name="connsiteX7" fmla="*/ 9279 w 10000"/>
              <a:gd name="connsiteY7" fmla="*/ 7451 h 9920"/>
              <a:gd name="connsiteX8" fmla="*/ 9253 w 10000"/>
              <a:gd name="connsiteY8" fmla="*/ 7500 h 9920"/>
              <a:gd name="connsiteX9" fmla="*/ 9242 w 10000"/>
              <a:gd name="connsiteY9" fmla="*/ 7874 h 9920"/>
              <a:gd name="connsiteX10" fmla="*/ 9156 w 10000"/>
              <a:gd name="connsiteY10" fmla="*/ 7922 h 9920"/>
              <a:gd name="connsiteX11" fmla="*/ 9034 w 10000"/>
              <a:gd name="connsiteY11" fmla="*/ 7500 h 9920"/>
              <a:gd name="connsiteX12" fmla="*/ 9071 w 10000"/>
              <a:gd name="connsiteY12" fmla="*/ 7339 h 9920"/>
              <a:gd name="connsiteX13" fmla="*/ 9007 w 10000"/>
              <a:gd name="connsiteY13" fmla="*/ 7078 h 9920"/>
              <a:gd name="connsiteX14" fmla="*/ 8825 w 10000"/>
              <a:gd name="connsiteY14" fmla="*/ 7289 h 9920"/>
              <a:gd name="connsiteX15" fmla="*/ 8809 w 10000"/>
              <a:gd name="connsiteY15" fmla="*/ 7159 h 9920"/>
              <a:gd name="connsiteX16" fmla="*/ 8868 w 10000"/>
              <a:gd name="connsiteY16" fmla="*/ 6997 h 9920"/>
              <a:gd name="connsiteX17" fmla="*/ 8836 w 10000"/>
              <a:gd name="connsiteY17" fmla="*/ 6867 h 9920"/>
              <a:gd name="connsiteX18" fmla="*/ 8756 w 10000"/>
              <a:gd name="connsiteY18" fmla="*/ 6948 h 9920"/>
              <a:gd name="connsiteX19" fmla="*/ 8671 w 10000"/>
              <a:gd name="connsiteY19" fmla="*/ 6607 h 9920"/>
              <a:gd name="connsiteX20" fmla="*/ 8697 w 10000"/>
              <a:gd name="connsiteY20" fmla="*/ 6315 h 9920"/>
              <a:gd name="connsiteX21" fmla="*/ 8628 w 10000"/>
              <a:gd name="connsiteY21" fmla="*/ 6397 h 9920"/>
              <a:gd name="connsiteX22" fmla="*/ 8590 w 10000"/>
              <a:gd name="connsiteY22" fmla="*/ 7159 h 9920"/>
              <a:gd name="connsiteX23" fmla="*/ 8436 w 10000"/>
              <a:gd name="connsiteY23" fmla="*/ 7078 h 9920"/>
              <a:gd name="connsiteX24" fmla="*/ 8436 w 10000"/>
              <a:gd name="connsiteY24" fmla="*/ 7029 h 9920"/>
              <a:gd name="connsiteX25" fmla="*/ 8478 w 10000"/>
              <a:gd name="connsiteY25" fmla="*/ 6916 h 9920"/>
              <a:gd name="connsiteX26" fmla="*/ 8478 w 10000"/>
              <a:gd name="connsiteY26" fmla="*/ 6867 h 9920"/>
              <a:gd name="connsiteX27" fmla="*/ 8382 w 10000"/>
              <a:gd name="connsiteY27" fmla="*/ 6737 h 9920"/>
              <a:gd name="connsiteX28" fmla="*/ 8356 w 10000"/>
              <a:gd name="connsiteY28" fmla="*/ 7029 h 9920"/>
              <a:gd name="connsiteX29" fmla="*/ 8409 w 10000"/>
              <a:gd name="connsiteY29" fmla="*/ 7289 h 9920"/>
              <a:gd name="connsiteX30" fmla="*/ 8393 w 10000"/>
              <a:gd name="connsiteY30" fmla="*/ 7289 h 9920"/>
              <a:gd name="connsiteX31" fmla="*/ 8297 w 10000"/>
              <a:gd name="connsiteY31" fmla="*/ 7029 h 9920"/>
              <a:gd name="connsiteX32" fmla="*/ 8254 w 10000"/>
              <a:gd name="connsiteY32" fmla="*/ 6576 h 9920"/>
              <a:gd name="connsiteX33" fmla="*/ 8217 w 10000"/>
              <a:gd name="connsiteY33" fmla="*/ 6576 h 9920"/>
              <a:gd name="connsiteX34" fmla="*/ 8201 w 10000"/>
              <a:gd name="connsiteY34" fmla="*/ 6737 h 9920"/>
              <a:gd name="connsiteX35" fmla="*/ 8115 w 10000"/>
              <a:gd name="connsiteY35" fmla="*/ 6607 h 9920"/>
              <a:gd name="connsiteX36" fmla="*/ 8078 w 10000"/>
              <a:gd name="connsiteY36" fmla="*/ 6818 h 9920"/>
              <a:gd name="connsiteX37" fmla="*/ 8078 w 10000"/>
              <a:gd name="connsiteY37" fmla="*/ 6655 h 9920"/>
              <a:gd name="connsiteX38" fmla="*/ 7939 w 10000"/>
              <a:gd name="connsiteY38" fmla="*/ 6997 h 9920"/>
              <a:gd name="connsiteX39" fmla="*/ 7854 w 10000"/>
              <a:gd name="connsiteY39" fmla="*/ 6997 h 9920"/>
              <a:gd name="connsiteX40" fmla="*/ 7645 w 10000"/>
              <a:gd name="connsiteY40" fmla="*/ 7500 h 9920"/>
              <a:gd name="connsiteX41" fmla="*/ 7603 w 10000"/>
              <a:gd name="connsiteY41" fmla="*/ 7339 h 9920"/>
              <a:gd name="connsiteX42" fmla="*/ 7635 w 10000"/>
              <a:gd name="connsiteY42" fmla="*/ 7662 h 9920"/>
              <a:gd name="connsiteX43" fmla="*/ 7533 w 10000"/>
              <a:gd name="connsiteY43" fmla="*/ 7662 h 9920"/>
              <a:gd name="connsiteX44" fmla="*/ 7453 w 10000"/>
              <a:gd name="connsiteY44" fmla="*/ 8377 h 9920"/>
              <a:gd name="connsiteX45" fmla="*/ 7330 w 10000"/>
              <a:gd name="connsiteY45" fmla="*/ 8588 h 9920"/>
              <a:gd name="connsiteX46" fmla="*/ 7368 w 10000"/>
              <a:gd name="connsiteY46" fmla="*/ 8847 h 9920"/>
              <a:gd name="connsiteX47" fmla="*/ 7341 w 10000"/>
              <a:gd name="connsiteY47" fmla="*/ 9010 h 9920"/>
              <a:gd name="connsiteX48" fmla="*/ 7261 w 10000"/>
              <a:gd name="connsiteY48" fmla="*/ 8896 h 9920"/>
              <a:gd name="connsiteX49" fmla="*/ 7192 w 10000"/>
              <a:gd name="connsiteY49" fmla="*/ 9482 h 9920"/>
              <a:gd name="connsiteX50" fmla="*/ 7160 w 10000"/>
              <a:gd name="connsiteY50" fmla="*/ 9482 h 9920"/>
              <a:gd name="connsiteX51" fmla="*/ 7149 w 10000"/>
              <a:gd name="connsiteY51" fmla="*/ 9221 h 9920"/>
              <a:gd name="connsiteX52" fmla="*/ 7122 w 10000"/>
              <a:gd name="connsiteY52" fmla="*/ 9399 h 9920"/>
              <a:gd name="connsiteX53" fmla="*/ 7090 w 10000"/>
              <a:gd name="connsiteY53" fmla="*/ 9643 h 9920"/>
              <a:gd name="connsiteX54" fmla="*/ 6887 w 10000"/>
              <a:gd name="connsiteY54" fmla="*/ 9643 h 9920"/>
              <a:gd name="connsiteX55" fmla="*/ 7053 w 10000"/>
              <a:gd name="connsiteY55" fmla="*/ 6708 h 9920"/>
              <a:gd name="connsiteX56" fmla="*/ 7026 w 10000"/>
              <a:gd name="connsiteY56" fmla="*/ 7175 h 9920"/>
              <a:gd name="connsiteX57" fmla="*/ 6828 w 10000"/>
              <a:gd name="connsiteY57" fmla="*/ 7346 h 9920"/>
              <a:gd name="connsiteX58" fmla="*/ 6677 w 10000"/>
              <a:gd name="connsiteY58" fmla="*/ 7166 h 9920"/>
              <a:gd name="connsiteX59" fmla="*/ 6616 w 10000"/>
              <a:gd name="connsiteY59" fmla="*/ 7338 h 9920"/>
              <a:gd name="connsiteX60" fmla="*/ 6417 w 10000"/>
              <a:gd name="connsiteY60" fmla="*/ 7444 h 9920"/>
              <a:gd name="connsiteX61" fmla="*/ 6500 w 10000"/>
              <a:gd name="connsiteY61" fmla="*/ 7444 h 9920"/>
              <a:gd name="connsiteX62" fmla="*/ 6333 w 10000"/>
              <a:gd name="connsiteY62" fmla="*/ 7768 h 9920"/>
              <a:gd name="connsiteX63" fmla="*/ 6333 w 10000"/>
              <a:gd name="connsiteY63" fmla="*/ 7444 h 9920"/>
              <a:gd name="connsiteX64" fmla="*/ 6250 w 10000"/>
              <a:gd name="connsiteY64" fmla="*/ 7444 h 9920"/>
              <a:gd name="connsiteX65" fmla="*/ 6167 w 10000"/>
              <a:gd name="connsiteY65" fmla="*/ 7444 h 9920"/>
              <a:gd name="connsiteX66" fmla="*/ 5917 w 10000"/>
              <a:gd name="connsiteY66" fmla="*/ 7444 h 9920"/>
              <a:gd name="connsiteX67" fmla="*/ 5879 w 10000"/>
              <a:gd name="connsiteY67" fmla="*/ 7079 h 9920"/>
              <a:gd name="connsiteX68" fmla="*/ 5753 w 10000"/>
              <a:gd name="connsiteY68" fmla="*/ 7242 h 9920"/>
              <a:gd name="connsiteX69" fmla="*/ 5700 w 10000"/>
              <a:gd name="connsiteY69" fmla="*/ 7282 h 9920"/>
              <a:gd name="connsiteX70" fmla="*/ 5559 w 10000"/>
              <a:gd name="connsiteY70" fmla="*/ 7304 h 9920"/>
              <a:gd name="connsiteX71" fmla="*/ 5472 w 10000"/>
              <a:gd name="connsiteY71" fmla="*/ 7313 h 9920"/>
              <a:gd name="connsiteX72" fmla="*/ 5335 w 10000"/>
              <a:gd name="connsiteY72" fmla="*/ 7992 h 9920"/>
              <a:gd name="connsiteX73" fmla="*/ 5268 w 10000"/>
              <a:gd name="connsiteY73" fmla="*/ 7506 h 9920"/>
              <a:gd name="connsiteX74" fmla="*/ 5151 w 10000"/>
              <a:gd name="connsiteY74" fmla="*/ 7515 h 9920"/>
              <a:gd name="connsiteX75" fmla="*/ 5108 w 10000"/>
              <a:gd name="connsiteY75" fmla="*/ 8275 h 9920"/>
              <a:gd name="connsiteX76" fmla="*/ 5076 w 10000"/>
              <a:gd name="connsiteY76" fmla="*/ 8106 h 9920"/>
              <a:gd name="connsiteX77" fmla="*/ 5000 w 10000"/>
              <a:gd name="connsiteY77" fmla="*/ 8093 h 9920"/>
              <a:gd name="connsiteX78" fmla="*/ 5083 w 10000"/>
              <a:gd name="connsiteY78" fmla="*/ 7444 h 9920"/>
              <a:gd name="connsiteX79" fmla="*/ 5083 w 10000"/>
              <a:gd name="connsiteY79" fmla="*/ 8415 h 9920"/>
              <a:gd name="connsiteX80" fmla="*/ 4958 w 10000"/>
              <a:gd name="connsiteY80" fmla="*/ 6874 h 9920"/>
              <a:gd name="connsiteX81" fmla="*/ 4917 w 10000"/>
              <a:gd name="connsiteY81" fmla="*/ 7121 h 9920"/>
              <a:gd name="connsiteX82" fmla="*/ 4833 w 10000"/>
              <a:gd name="connsiteY82" fmla="*/ 6797 h 9920"/>
              <a:gd name="connsiteX83" fmla="*/ 4597 w 10000"/>
              <a:gd name="connsiteY83" fmla="*/ 8065 h 9920"/>
              <a:gd name="connsiteX84" fmla="*/ 4677 w 10000"/>
              <a:gd name="connsiteY84" fmla="*/ 7871 h 9920"/>
              <a:gd name="connsiteX85" fmla="*/ 4592 w 10000"/>
              <a:gd name="connsiteY85" fmla="*/ 7830 h 9920"/>
              <a:gd name="connsiteX86" fmla="*/ 4497 w 10000"/>
              <a:gd name="connsiteY86" fmla="*/ 7854 h 9920"/>
              <a:gd name="connsiteX87" fmla="*/ 4359 w 10000"/>
              <a:gd name="connsiteY87" fmla="*/ 8024 h 9920"/>
              <a:gd name="connsiteX88" fmla="*/ 4337 w 10000"/>
              <a:gd name="connsiteY88" fmla="*/ 7877 h 9920"/>
              <a:gd name="connsiteX89" fmla="*/ 4345 w 10000"/>
              <a:gd name="connsiteY89" fmla="*/ 7027 h 9920"/>
              <a:gd name="connsiteX90" fmla="*/ 4122 w 10000"/>
              <a:gd name="connsiteY90" fmla="*/ 7769 h 9920"/>
              <a:gd name="connsiteX91" fmla="*/ 4058 w 10000"/>
              <a:gd name="connsiteY91" fmla="*/ 7283 h 9920"/>
              <a:gd name="connsiteX92" fmla="*/ 3954 w 10000"/>
              <a:gd name="connsiteY92" fmla="*/ 7195 h 9920"/>
              <a:gd name="connsiteX93" fmla="*/ 4044 w 10000"/>
              <a:gd name="connsiteY93" fmla="*/ 7736 h 9920"/>
              <a:gd name="connsiteX94" fmla="*/ 3833 w 10000"/>
              <a:gd name="connsiteY94" fmla="*/ 7121 h 9920"/>
              <a:gd name="connsiteX95" fmla="*/ 3719 w 10000"/>
              <a:gd name="connsiteY95" fmla="*/ 7202 h 9920"/>
              <a:gd name="connsiteX96" fmla="*/ 3750 w 10000"/>
              <a:gd name="connsiteY96" fmla="*/ 6474 h 9920"/>
              <a:gd name="connsiteX97" fmla="*/ 3631 w 10000"/>
              <a:gd name="connsiteY97" fmla="*/ 6576 h 9920"/>
              <a:gd name="connsiteX98" fmla="*/ 3615 w 10000"/>
              <a:gd name="connsiteY98" fmla="*/ 6576 h 9920"/>
              <a:gd name="connsiteX99" fmla="*/ 3465 w 10000"/>
              <a:gd name="connsiteY99" fmla="*/ 6607 h 9920"/>
              <a:gd name="connsiteX100" fmla="*/ 3406 w 10000"/>
              <a:gd name="connsiteY100" fmla="*/ 6104 h 9920"/>
              <a:gd name="connsiteX101" fmla="*/ 3198 w 10000"/>
              <a:gd name="connsiteY101" fmla="*/ 6023 h 9920"/>
              <a:gd name="connsiteX102" fmla="*/ 3091 w 10000"/>
              <a:gd name="connsiteY102" fmla="*/ 6071 h 9920"/>
              <a:gd name="connsiteX103" fmla="*/ 3006 w 10000"/>
              <a:gd name="connsiteY103" fmla="*/ 5732 h 9920"/>
              <a:gd name="connsiteX104" fmla="*/ 2990 w 10000"/>
              <a:gd name="connsiteY104" fmla="*/ 5732 h 9920"/>
              <a:gd name="connsiteX105" fmla="*/ 2936 w 10000"/>
              <a:gd name="connsiteY105" fmla="*/ 6185 h 9920"/>
              <a:gd name="connsiteX106" fmla="*/ 2910 w 10000"/>
              <a:gd name="connsiteY106" fmla="*/ 6153 h 9920"/>
              <a:gd name="connsiteX107" fmla="*/ 2851 w 10000"/>
              <a:gd name="connsiteY107" fmla="*/ 5390 h 9920"/>
              <a:gd name="connsiteX108" fmla="*/ 2840 w 10000"/>
              <a:gd name="connsiteY108" fmla="*/ 5390 h 9920"/>
              <a:gd name="connsiteX109" fmla="*/ 2840 w 10000"/>
              <a:gd name="connsiteY109" fmla="*/ 5601 h 9920"/>
              <a:gd name="connsiteX110" fmla="*/ 2798 w 10000"/>
              <a:gd name="connsiteY110" fmla="*/ 5471 h 9920"/>
              <a:gd name="connsiteX111" fmla="*/ 2814 w 10000"/>
              <a:gd name="connsiteY111" fmla="*/ 4968 h 9920"/>
              <a:gd name="connsiteX112" fmla="*/ 2563 w 10000"/>
              <a:gd name="connsiteY112" fmla="*/ 4838 h 9920"/>
              <a:gd name="connsiteX113" fmla="*/ 2440 w 10000"/>
              <a:gd name="connsiteY113" fmla="*/ 5098 h 9920"/>
              <a:gd name="connsiteX114" fmla="*/ 2023 w 10000"/>
              <a:gd name="connsiteY114" fmla="*/ 3702 h 9920"/>
              <a:gd name="connsiteX115" fmla="*/ 2034 w 10000"/>
              <a:gd name="connsiteY115" fmla="*/ 3912 h 9920"/>
              <a:gd name="connsiteX116" fmla="*/ 1815 w 10000"/>
              <a:gd name="connsiteY116" fmla="*/ 3800 h 9920"/>
              <a:gd name="connsiteX117" fmla="*/ 1815 w 10000"/>
              <a:gd name="connsiteY117" fmla="*/ 3668 h 9920"/>
              <a:gd name="connsiteX118" fmla="*/ 1842 w 10000"/>
              <a:gd name="connsiteY118" fmla="*/ 3279 h 9920"/>
              <a:gd name="connsiteX119" fmla="*/ 1773 w 10000"/>
              <a:gd name="connsiteY119" fmla="*/ 3036 h 9920"/>
              <a:gd name="connsiteX120" fmla="*/ 1580 w 10000"/>
              <a:gd name="connsiteY120" fmla="*/ 2824 h 9920"/>
              <a:gd name="connsiteX121" fmla="*/ 1468 w 10000"/>
              <a:gd name="connsiteY121" fmla="*/ 2987 h 9920"/>
              <a:gd name="connsiteX122" fmla="*/ 1468 w 10000"/>
              <a:gd name="connsiteY122" fmla="*/ 3620 h 9920"/>
              <a:gd name="connsiteX123" fmla="*/ 1442 w 10000"/>
              <a:gd name="connsiteY123" fmla="*/ 3668 h 9920"/>
              <a:gd name="connsiteX124" fmla="*/ 1383 w 10000"/>
              <a:gd name="connsiteY124" fmla="*/ 3668 h 9920"/>
              <a:gd name="connsiteX125" fmla="*/ 1233 w 10000"/>
              <a:gd name="connsiteY125" fmla="*/ 3198 h 9920"/>
              <a:gd name="connsiteX126" fmla="*/ 1095 w 10000"/>
              <a:gd name="connsiteY126" fmla="*/ 4010 h 9920"/>
              <a:gd name="connsiteX127" fmla="*/ 1041 w 10000"/>
              <a:gd name="connsiteY127" fmla="*/ 3961 h 9920"/>
              <a:gd name="connsiteX128" fmla="*/ 886 w 10000"/>
              <a:gd name="connsiteY128" fmla="*/ 2906 h 9920"/>
              <a:gd name="connsiteX129" fmla="*/ 721 w 10000"/>
              <a:gd name="connsiteY129" fmla="*/ 2614 h 9920"/>
              <a:gd name="connsiteX130" fmla="*/ 625 w 10000"/>
              <a:gd name="connsiteY130" fmla="*/ 2695 h 9920"/>
              <a:gd name="connsiteX131" fmla="*/ 651 w 10000"/>
              <a:gd name="connsiteY131" fmla="*/ 2321 h 9920"/>
              <a:gd name="connsiteX132" fmla="*/ 358 w 10000"/>
              <a:gd name="connsiteY132" fmla="*/ 2143 h 9920"/>
              <a:gd name="connsiteX133" fmla="*/ 416 w 10000"/>
              <a:gd name="connsiteY133" fmla="*/ 1932 h 9920"/>
              <a:gd name="connsiteX134" fmla="*/ 374 w 10000"/>
              <a:gd name="connsiteY134" fmla="*/ 1932 h 9920"/>
              <a:gd name="connsiteX135" fmla="*/ 251 w 10000"/>
              <a:gd name="connsiteY135" fmla="*/ 2143 h 9920"/>
              <a:gd name="connsiteX136" fmla="*/ 304 w 10000"/>
              <a:gd name="connsiteY136" fmla="*/ 1932 h 9920"/>
              <a:gd name="connsiteX137" fmla="*/ 320 w 10000"/>
              <a:gd name="connsiteY137" fmla="*/ 1851 h 9920"/>
              <a:gd name="connsiteX138" fmla="*/ 155 w 10000"/>
              <a:gd name="connsiteY138" fmla="*/ 2029 h 9920"/>
              <a:gd name="connsiteX139" fmla="*/ 155 w 10000"/>
              <a:gd name="connsiteY139" fmla="*/ 973 h 9920"/>
              <a:gd name="connsiteX140" fmla="*/ 43 w 10000"/>
              <a:gd name="connsiteY140" fmla="*/ 893 h 9920"/>
              <a:gd name="connsiteX141" fmla="*/ 0 w 10000"/>
              <a:gd name="connsiteY141" fmla="*/ 1104 h 9920"/>
              <a:gd name="connsiteX142" fmla="*/ 0 w 10000"/>
              <a:gd name="connsiteY142" fmla="*/ 0 h 9920"/>
              <a:gd name="connsiteX0" fmla="*/ 0 w 10000"/>
              <a:gd name="connsiteY0" fmla="*/ 0 h 9721"/>
              <a:gd name="connsiteX1" fmla="*/ 10000 w 10000"/>
              <a:gd name="connsiteY1" fmla="*/ 0 h 9721"/>
              <a:gd name="connsiteX2" fmla="*/ 10000 w 10000"/>
              <a:gd name="connsiteY2" fmla="*/ 6072 h 9721"/>
              <a:gd name="connsiteX3" fmla="*/ 9920 w 10000"/>
              <a:gd name="connsiteY3" fmla="*/ 5907 h 9721"/>
              <a:gd name="connsiteX4" fmla="*/ 9754 w 10000"/>
              <a:gd name="connsiteY4" fmla="*/ 6284 h 9721"/>
              <a:gd name="connsiteX5" fmla="*/ 9712 w 10000"/>
              <a:gd name="connsiteY5" fmla="*/ 7185 h 9721"/>
              <a:gd name="connsiteX6" fmla="*/ 9349 w 10000"/>
              <a:gd name="connsiteY6" fmla="*/ 7724 h 9721"/>
              <a:gd name="connsiteX7" fmla="*/ 9279 w 10000"/>
              <a:gd name="connsiteY7" fmla="*/ 7511 h 9721"/>
              <a:gd name="connsiteX8" fmla="*/ 9253 w 10000"/>
              <a:gd name="connsiteY8" fmla="*/ 7560 h 9721"/>
              <a:gd name="connsiteX9" fmla="*/ 9242 w 10000"/>
              <a:gd name="connsiteY9" fmla="*/ 7938 h 9721"/>
              <a:gd name="connsiteX10" fmla="*/ 9156 w 10000"/>
              <a:gd name="connsiteY10" fmla="*/ 7986 h 9721"/>
              <a:gd name="connsiteX11" fmla="*/ 9034 w 10000"/>
              <a:gd name="connsiteY11" fmla="*/ 7560 h 9721"/>
              <a:gd name="connsiteX12" fmla="*/ 9071 w 10000"/>
              <a:gd name="connsiteY12" fmla="*/ 7398 h 9721"/>
              <a:gd name="connsiteX13" fmla="*/ 9007 w 10000"/>
              <a:gd name="connsiteY13" fmla="*/ 7135 h 9721"/>
              <a:gd name="connsiteX14" fmla="*/ 8825 w 10000"/>
              <a:gd name="connsiteY14" fmla="*/ 7348 h 9721"/>
              <a:gd name="connsiteX15" fmla="*/ 8809 w 10000"/>
              <a:gd name="connsiteY15" fmla="*/ 7217 h 9721"/>
              <a:gd name="connsiteX16" fmla="*/ 8868 w 10000"/>
              <a:gd name="connsiteY16" fmla="*/ 7053 h 9721"/>
              <a:gd name="connsiteX17" fmla="*/ 8836 w 10000"/>
              <a:gd name="connsiteY17" fmla="*/ 6922 h 9721"/>
              <a:gd name="connsiteX18" fmla="*/ 8756 w 10000"/>
              <a:gd name="connsiteY18" fmla="*/ 7004 h 9721"/>
              <a:gd name="connsiteX19" fmla="*/ 8671 w 10000"/>
              <a:gd name="connsiteY19" fmla="*/ 6660 h 9721"/>
              <a:gd name="connsiteX20" fmla="*/ 8697 w 10000"/>
              <a:gd name="connsiteY20" fmla="*/ 6366 h 9721"/>
              <a:gd name="connsiteX21" fmla="*/ 8628 w 10000"/>
              <a:gd name="connsiteY21" fmla="*/ 6449 h 9721"/>
              <a:gd name="connsiteX22" fmla="*/ 8590 w 10000"/>
              <a:gd name="connsiteY22" fmla="*/ 7217 h 9721"/>
              <a:gd name="connsiteX23" fmla="*/ 8436 w 10000"/>
              <a:gd name="connsiteY23" fmla="*/ 7135 h 9721"/>
              <a:gd name="connsiteX24" fmla="*/ 8436 w 10000"/>
              <a:gd name="connsiteY24" fmla="*/ 7086 h 9721"/>
              <a:gd name="connsiteX25" fmla="*/ 8478 w 10000"/>
              <a:gd name="connsiteY25" fmla="*/ 6972 h 9721"/>
              <a:gd name="connsiteX26" fmla="*/ 8478 w 10000"/>
              <a:gd name="connsiteY26" fmla="*/ 6922 h 9721"/>
              <a:gd name="connsiteX27" fmla="*/ 8382 w 10000"/>
              <a:gd name="connsiteY27" fmla="*/ 6791 h 9721"/>
              <a:gd name="connsiteX28" fmla="*/ 8356 w 10000"/>
              <a:gd name="connsiteY28" fmla="*/ 7086 h 9721"/>
              <a:gd name="connsiteX29" fmla="*/ 8409 w 10000"/>
              <a:gd name="connsiteY29" fmla="*/ 7348 h 9721"/>
              <a:gd name="connsiteX30" fmla="*/ 8393 w 10000"/>
              <a:gd name="connsiteY30" fmla="*/ 7348 h 9721"/>
              <a:gd name="connsiteX31" fmla="*/ 8297 w 10000"/>
              <a:gd name="connsiteY31" fmla="*/ 7086 h 9721"/>
              <a:gd name="connsiteX32" fmla="*/ 8254 w 10000"/>
              <a:gd name="connsiteY32" fmla="*/ 6629 h 9721"/>
              <a:gd name="connsiteX33" fmla="*/ 8217 w 10000"/>
              <a:gd name="connsiteY33" fmla="*/ 6629 h 9721"/>
              <a:gd name="connsiteX34" fmla="*/ 8201 w 10000"/>
              <a:gd name="connsiteY34" fmla="*/ 6791 h 9721"/>
              <a:gd name="connsiteX35" fmla="*/ 8115 w 10000"/>
              <a:gd name="connsiteY35" fmla="*/ 6660 h 9721"/>
              <a:gd name="connsiteX36" fmla="*/ 8078 w 10000"/>
              <a:gd name="connsiteY36" fmla="*/ 6873 h 9721"/>
              <a:gd name="connsiteX37" fmla="*/ 8078 w 10000"/>
              <a:gd name="connsiteY37" fmla="*/ 6709 h 9721"/>
              <a:gd name="connsiteX38" fmla="*/ 7939 w 10000"/>
              <a:gd name="connsiteY38" fmla="*/ 7053 h 9721"/>
              <a:gd name="connsiteX39" fmla="*/ 7854 w 10000"/>
              <a:gd name="connsiteY39" fmla="*/ 7053 h 9721"/>
              <a:gd name="connsiteX40" fmla="*/ 7645 w 10000"/>
              <a:gd name="connsiteY40" fmla="*/ 7560 h 9721"/>
              <a:gd name="connsiteX41" fmla="*/ 7603 w 10000"/>
              <a:gd name="connsiteY41" fmla="*/ 7398 h 9721"/>
              <a:gd name="connsiteX42" fmla="*/ 7635 w 10000"/>
              <a:gd name="connsiteY42" fmla="*/ 7724 h 9721"/>
              <a:gd name="connsiteX43" fmla="*/ 7533 w 10000"/>
              <a:gd name="connsiteY43" fmla="*/ 7724 h 9721"/>
              <a:gd name="connsiteX44" fmla="*/ 7453 w 10000"/>
              <a:gd name="connsiteY44" fmla="*/ 8445 h 9721"/>
              <a:gd name="connsiteX45" fmla="*/ 7330 w 10000"/>
              <a:gd name="connsiteY45" fmla="*/ 8657 h 9721"/>
              <a:gd name="connsiteX46" fmla="*/ 7368 w 10000"/>
              <a:gd name="connsiteY46" fmla="*/ 8918 h 9721"/>
              <a:gd name="connsiteX47" fmla="*/ 7341 w 10000"/>
              <a:gd name="connsiteY47" fmla="*/ 9083 h 9721"/>
              <a:gd name="connsiteX48" fmla="*/ 7261 w 10000"/>
              <a:gd name="connsiteY48" fmla="*/ 8968 h 9721"/>
              <a:gd name="connsiteX49" fmla="*/ 7192 w 10000"/>
              <a:gd name="connsiteY49" fmla="*/ 9558 h 9721"/>
              <a:gd name="connsiteX50" fmla="*/ 7160 w 10000"/>
              <a:gd name="connsiteY50" fmla="*/ 9558 h 9721"/>
              <a:gd name="connsiteX51" fmla="*/ 7149 w 10000"/>
              <a:gd name="connsiteY51" fmla="*/ 9295 h 9721"/>
              <a:gd name="connsiteX52" fmla="*/ 7122 w 10000"/>
              <a:gd name="connsiteY52" fmla="*/ 9475 h 9721"/>
              <a:gd name="connsiteX53" fmla="*/ 7090 w 10000"/>
              <a:gd name="connsiteY53" fmla="*/ 9721 h 9721"/>
              <a:gd name="connsiteX54" fmla="*/ 7054 w 10000"/>
              <a:gd name="connsiteY54" fmla="*/ 7641 h 9721"/>
              <a:gd name="connsiteX55" fmla="*/ 7053 w 10000"/>
              <a:gd name="connsiteY55" fmla="*/ 6762 h 9721"/>
              <a:gd name="connsiteX56" fmla="*/ 7026 w 10000"/>
              <a:gd name="connsiteY56" fmla="*/ 7233 h 9721"/>
              <a:gd name="connsiteX57" fmla="*/ 6828 w 10000"/>
              <a:gd name="connsiteY57" fmla="*/ 7405 h 9721"/>
              <a:gd name="connsiteX58" fmla="*/ 6677 w 10000"/>
              <a:gd name="connsiteY58" fmla="*/ 7224 h 9721"/>
              <a:gd name="connsiteX59" fmla="*/ 6616 w 10000"/>
              <a:gd name="connsiteY59" fmla="*/ 7397 h 9721"/>
              <a:gd name="connsiteX60" fmla="*/ 6417 w 10000"/>
              <a:gd name="connsiteY60" fmla="*/ 7504 h 9721"/>
              <a:gd name="connsiteX61" fmla="*/ 6500 w 10000"/>
              <a:gd name="connsiteY61" fmla="*/ 7504 h 9721"/>
              <a:gd name="connsiteX62" fmla="*/ 6333 w 10000"/>
              <a:gd name="connsiteY62" fmla="*/ 7831 h 9721"/>
              <a:gd name="connsiteX63" fmla="*/ 6333 w 10000"/>
              <a:gd name="connsiteY63" fmla="*/ 7504 h 9721"/>
              <a:gd name="connsiteX64" fmla="*/ 6250 w 10000"/>
              <a:gd name="connsiteY64" fmla="*/ 7504 h 9721"/>
              <a:gd name="connsiteX65" fmla="*/ 6167 w 10000"/>
              <a:gd name="connsiteY65" fmla="*/ 7504 h 9721"/>
              <a:gd name="connsiteX66" fmla="*/ 5917 w 10000"/>
              <a:gd name="connsiteY66" fmla="*/ 7504 h 9721"/>
              <a:gd name="connsiteX67" fmla="*/ 5879 w 10000"/>
              <a:gd name="connsiteY67" fmla="*/ 7136 h 9721"/>
              <a:gd name="connsiteX68" fmla="*/ 5753 w 10000"/>
              <a:gd name="connsiteY68" fmla="*/ 7300 h 9721"/>
              <a:gd name="connsiteX69" fmla="*/ 5700 w 10000"/>
              <a:gd name="connsiteY69" fmla="*/ 7341 h 9721"/>
              <a:gd name="connsiteX70" fmla="*/ 5559 w 10000"/>
              <a:gd name="connsiteY70" fmla="*/ 7363 h 9721"/>
              <a:gd name="connsiteX71" fmla="*/ 5472 w 10000"/>
              <a:gd name="connsiteY71" fmla="*/ 7372 h 9721"/>
              <a:gd name="connsiteX72" fmla="*/ 5335 w 10000"/>
              <a:gd name="connsiteY72" fmla="*/ 8056 h 9721"/>
              <a:gd name="connsiteX73" fmla="*/ 5268 w 10000"/>
              <a:gd name="connsiteY73" fmla="*/ 7567 h 9721"/>
              <a:gd name="connsiteX74" fmla="*/ 5151 w 10000"/>
              <a:gd name="connsiteY74" fmla="*/ 7576 h 9721"/>
              <a:gd name="connsiteX75" fmla="*/ 5108 w 10000"/>
              <a:gd name="connsiteY75" fmla="*/ 8342 h 9721"/>
              <a:gd name="connsiteX76" fmla="*/ 5076 w 10000"/>
              <a:gd name="connsiteY76" fmla="*/ 8171 h 9721"/>
              <a:gd name="connsiteX77" fmla="*/ 5000 w 10000"/>
              <a:gd name="connsiteY77" fmla="*/ 8158 h 9721"/>
              <a:gd name="connsiteX78" fmla="*/ 5083 w 10000"/>
              <a:gd name="connsiteY78" fmla="*/ 7504 h 9721"/>
              <a:gd name="connsiteX79" fmla="*/ 5083 w 10000"/>
              <a:gd name="connsiteY79" fmla="*/ 8483 h 9721"/>
              <a:gd name="connsiteX80" fmla="*/ 4958 w 10000"/>
              <a:gd name="connsiteY80" fmla="*/ 6929 h 9721"/>
              <a:gd name="connsiteX81" fmla="*/ 4917 w 10000"/>
              <a:gd name="connsiteY81" fmla="*/ 7178 h 9721"/>
              <a:gd name="connsiteX82" fmla="*/ 4833 w 10000"/>
              <a:gd name="connsiteY82" fmla="*/ 6852 h 9721"/>
              <a:gd name="connsiteX83" fmla="*/ 4597 w 10000"/>
              <a:gd name="connsiteY83" fmla="*/ 8130 h 9721"/>
              <a:gd name="connsiteX84" fmla="*/ 4677 w 10000"/>
              <a:gd name="connsiteY84" fmla="*/ 7934 h 9721"/>
              <a:gd name="connsiteX85" fmla="*/ 4592 w 10000"/>
              <a:gd name="connsiteY85" fmla="*/ 7893 h 9721"/>
              <a:gd name="connsiteX86" fmla="*/ 4497 w 10000"/>
              <a:gd name="connsiteY86" fmla="*/ 7917 h 9721"/>
              <a:gd name="connsiteX87" fmla="*/ 4359 w 10000"/>
              <a:gd name="connsiteY87" fmla="*/ 8089 h 9721"/>
              <a:gd name="connsiteX88" fmla="*/ 4337 w 10000"/>
              <a:gd name="connsiteY88" fmla="*/ 7941 h 9721"/>
              <a:gd name="connsiteX89" fmla="*/ 4345 w 10000"/>
              <a:gd name="connsiteY89" fmla="*/ 7084 h 9721"/>
              <a:gd name="connsiteX90" fmla="*/ 4122 w 10000"/>
              <a:gd name="connsiteY90" fmla="*/ 7832 h 9721"/>
              <a:gd name="connsiteX91" fmla="*/ 4058 w 10000"/>
              <a:gd name="connsiteY91" fmla="*/ 7342 h 9721"/>
              <a:gd name="connsiteX92" fmla="*/ 3954 w 10000"/>
              <a:gd name="connsiteY92" fmla="*/ 7253 h 9721"/>
              <a:gd name="connsiteX93" fmla="*/ 4044 w 10000"/>
              <a:gd name="connsiteY93" fmla="*/ 7798 h 9721"/>
              <a:gd name="connsiteX94" fmla="*/ 3833 w 10000"/>
              <a:gd name="connsiteY94" fmla="*/ 7178 h 9721"/>
              <a:gd name="connsiteX95" fmla="*/ 3719 w 10000"/>
              <a:gd name="connsiteY95" fmla="*/ 7260 h 9721"/>
              <a:gd name="connsiteX96" fmla="*/ 3750 w 10000"/>
              <a:gd name="connsiteY96" fmla="*/ 6526 h 9721"/>
              <a:gd name="connsiteX97" fmla="*/ 3631 w 10000"/>
              <a:gd name="connsiteY97" fmla="*/ 6629 h 9721"/>
              <a:gd name="connsiteX98" fmla="*/ 3615 w 10000"/>
              <a:gd name="connsiteY98" fmla="*/ 6629 h 9721"/>
              <a:gd name="connsiteX99" fmla="*/ 3465 w 10000"/>
              <a:gd name="connsiteY99" fmla="*/ 6660 h 9721"/>
              <a:gd name="connsiteX100" fmla="*/ 3406 w 10000"/>
              <a:gd name="connsiteY100" fmla="*/ 6153 h 9721"/>
              <a:gd name="connsiteX101" fmla="*/ 3198 w 10000"/>
              <a:gd name="connsiteY101" fmla="*/ 6072 h 9721"/>
              <a:gd name="connsiteX102" fmla="*/ 3091 w 10000"/>
              <a:gd name="connsiteY102" fmla="*/ 6120 h 9721"/>
              <a:gd name="connsiteX103" fmla="*/ 3006 w 10000"/>
              <a:gd name="connsiteY103" fmla="*/ 5778 h 9721"/>
              <a:gd name="connsiteX104" fmla="*/ 2990 w 10000"/>
              <a:gd name="connsiteY104" fmla="*/ 5778 h 9721"/>
              <a:gd name="connsiteX105" fmla="*/ 2936 w 10000"/>
              <a:gd name="connsiteY105" fmla="*/ 6235 h 9721"/>
              <a:gd name="connsiteX106" fmla="*/ 2910 w 10000"/>
              <a:gd name="connsiteY106" fmla="*/ 6203 h 9721"/>
              <a:gd name="connsiteX107" fmla="*/ 2851 w 10000"/>
              <a:gd name="connsiteY107" fmla="*/ 5433 h 9721"/>
              <a:gd name="connsiteX108" fmla="*/ 2840 w 10000"/>
              <a:gd name="connsiteY108" fmla="*/ 5433 h 9721"/>
              <a:gd name="connsiteX109" fmla="*/ 2840 w 10000"/>
              <a:gd name="connsiteY109" fmla="*/ 5646 h 9721"/>
              <a:gd name="connsiteX110" fmla="*/ 2798 w 10000"/>
              <a:gd name="connsiteY110" fmla="*/ 5515 h 9721"/>
              <a:gd name="connsiteX111" fmla="*/ 2814 w 10000"/>
              <a:gd name="connsiteY111" fmla="*/ 5008 h 9721"/>
              <a:gd name="connsiteX112" fmla="*/ 2563 w 10000"/>
              <a:gd name="connsiteY112" fmla="*/ 4877 h 9721"/>
              <a:gd name="connsiteX113" fmla="*/ 2440 w 10000"/>
              <a:gd name="connsiteY113" fmla="*/ 5139 h 9721"/>
              <a:gd name="connsiteX114" fmla="*/ 2023 w 10000"/>
              <a:gd name="connsiteY114" fmla="*/ 3732 h 9721"/>
              <a:gd name="connsiteX115" fmla="*/ 2034 w 10000"/>
              <a:gd name="connsiteY115" fmla="*/ 3944 h 9721"/>
              <a:gd name="connsiteX116" fmla="*/ 1815 w 10000"/>
              <a:gd name="connsiteY116" fmla="*/ 3831 h 9721"/>
              <a:gd name="connsiteX117" fmla="*/ 1815 w 10000"/>
              <a:gd name="connsiteY117" fmla="*/ 3698 h 9721"/>
              <a:gd name="connsiteX118" fmla="*/ 1842 w 10000"/>
              <a:gd name="connsiteY118" fmla="*/ 3305 h 9721"/>
              <a:gd name="connsiteX119" fmla="*/ 1773 w 10000"/>
              <a:gd name="connsiteY119" fmla="*/ 3060 h 9721"/>
              <a:gd name="connsiteX120" fmla="*/ 1580 w 10000"/>
              <a:gd name="connsiteY120" fmla="*/ 2847 h 9721"/>
              <a:gd name="connsiteX121" fmla="*/ 1468 w 10000"/>
              <a:gd name="connsiteY121" fmla="*/ 3011 h 9721"/>
              <a:gd name="connsiteX122" fmla="*/ 1468 w 10000"/>
              <a:gd name="connsiteY122" fmla="*/ 3649 h 9721"/>
              <a:gd name="connsiteX123" fmla="*/ 1442 w 10000"/>
              <a:gd name="connsiteY123" fmla="*/ 3698 h 9721"/>
              <a:gd name="connsiteX124" fmla="*/ 1383 w 10000"/>
              <a:gd name="connsiteY124" fmla="*/ 3698 h 9721"/>
              <a:gd name="connsiteX125" fmla="*/ 1233 w 10000"/>
              <a:gd name="connsiteY125" fmla="*/ 3224 h 9721"/>
              <a:gd name="connsiteX126" fmla="*/ 1095 w 10000"/>
              <a:gd name="connsiteY126" fmla="*/ 4042 h 9721"/>
              <a:gd name="connsiteX127" fmla="*/ 1041 w 10000"/>
              <a:gd name="connsiteY127" fmla="*/ 3993 h 9721"/>
              <a:gd name="connsiteX128" fmla="*/ 886 w 10000"/>
              <a:gd name="connsiteY128" fmla="*/ 2929 h 9721"/>
              <a:gd name="connsiteX129" fmla="*/ 721 w 10000"/>
              <a:gd name="connsiteY129" fmla="*/ 2635 h 9721"/>
              <a:gd name="connsiteX130" fmla="*/ 625 w 10000"/>
              <a:gd name="connsiteY130" fmla="*/ 2717 h 9721"/>
              <a:gd name="connsiteX131" fmla="*/ 651 w 10000"/>
              <a:gd name="connsiteY131" fmla="*/ 2340 h 9721"/>
              <a:gd name="connsiteX132" fmla="*/ 358 w 10000"/>
              <a:gd name="connsiteY132" fmla="*/ 2160 h 9721"/>
              <a:gd name="connsiteX133" fmla="*/ 416 w 10000"/>
              <a:gd name="connsiteY133" fmla="*/ 1948 h 9721"/>
              <a:gd name="connsiteX134" fmla="*/ 374 w 10000"/>
              <a:gd name="connsiteY134" fmla="*/ 1948 h 9721"/>
              <a:gd name="connsiteX135" fmla="*/ 251 w 10000"/>
              <a:gd name="connsiteY135" fmla="*/ 2160 h 9721"/>
              <a:gd name="connsiteX136" fmla="*/ 304 w 10000"/>
              <a:gd name="connsiteY136" fmla="*/ 1948 h 9721"/>
              <a:gd name="connsiteX137" fmla="*/ 320 w 10000"/>
              <a:gd name="connsiteY137" fmla="*/ 1866 h 9721"/>
              <a:gd name="connsiteX138" fmla="*/ 155 w 10000"/>
              <a:gd name="connsiteY138" fmla="*/ 2045 h 9721"/>
              <a:gd name="connsiteX139" fmla="*/ 155 w 10000"/>
              <a:gd name="connsiteY139" fmla="*/ 981 h 9721"/>
              <a:gd name="connsiteX140" fmla="*/ 43 w 10000"/>
              <a:gd name="connsiteY140" fmla="*/ 900 h 9721"/>
              <a:gd name="connsiteX141" fmla="*/ 0 w 10000"/>
              <a:gd name="connsiteY141" fmla="*/ 1113 h 9721"/>
              <a:gd name="connsiteX142" fmla="*/ 0 w 10000"/>
              <a:gd name="connsiteY142" fmla="*/ 0 h 9721"/>
              <a:gd name="connsiteX0" fmla="*/ 0 w 10000"/>
              <a:gd name="connsiteY0" fmla="*/ 0 h 9849"/>
              <a:gd name="connsiteX1" fmla="*/ 10000 w 10000"/>
              <a:gd name="connsiteY1" fmla="*/ 0 h 9849"/>
              <a:gd name="connsiteX2" fmla="*/ 10000 w 10000"/>
              <a:gd name="connsiteY2" fmla="*/ 6246 h 9849"/>
              <a:gd name="connsiteX3" fmla="*/ 9920 w 10000"/>
              <a:gd name="connsiteY3" fmla="*/ 6077 h 9849"/>
              <a:gd name="connsiteX4" fmla="*/ 9754 w 10000"/>
              <a:gd name="connsiteY4" fmla="*/ 6464 h 9849"/>
              <a:gd name="connsiteX5" fmla="*/ 9712 w 10000"/>
              <a:gd name="connsiteY5" fmla="*/ 7391 h 9849"/>
              <a:gd name="connsiteX6" fmla="*/ 9349 w 10000"/>
              <a:gd name="connsiteY6" fmla="*/ 7946 h 9849"/>
              <a:gd name="connsiteX7" fmla="*/ 9279 w 10000"/>
              <a:gd name="connsiteY7" fmla="*/ 7727 h 9849"/>
              <a:gd name="connsiteX8" fmla="*/ 9253 w 10000"/>
              <a:gd name="connsiteY8" fmla="*/ 7777 h 9849"/>
              <a:gd name="connsiteX9" fmla="*/ 9242 w 10000"/>
              <a:gd name="connsiteY9" fmla="*/ 8166 h 9849"/>
              <a:gd name="connsiteX10" fmla="*/ 9156 w 10000"/>
              <a:gd name="connsiteY10" fmla="*/ 8215 h 9849"/>
              <a:gd name="connsiteX11" fmla="*/ 9034 w 10000"/>
              <a:gd name="connsiteY11" fmla="*/ 7777 h 9849"/>
              <a:gd name="connsiteX12" fmla="*/ 9071 w 10000"/>
              <a:gd name="connsiteY12" fmla="*/ 7610 h 9849"/>
              <a:gd name="connsiteX13" fmla="*/ 9007 w 10000"/>
              <a:gd name="connsiteY13" fmla="*/ 7340 h 9849"/>
              <a:gd name="connsiteX14" fmla="*/ 8825 w 10000"/>
              <a:gd name="connsiteY14" fmla="*/ 7559 h 9849"/>
              <a:gd name="connsiteX15" fmla="*/ 8809 w 10000"/>
              <a:gd name="connsiteY15" fmla="*/ 7424 h 9849"/>
              <a:gd name="connsiteX16" fmla="*/ 8868 w 10000"/>
              <a:gd name="connsiteY16" fmla="*/ 7255 h 9849"/>
              <a:gd name="connsiteX17" fmla="*/ 8836 w 10000"/>
              <a:gd name="connsiteY17" fmla="*/ 7121 h 9849"/>
              <a:gd name="connsiteX18" fmla="*/ 8756 w 10000"/>
              <a:gd name="connsiteY18" fmla="*/ 7205 h 9849"/>
              <a:gd name="connsiteX19" fmla="*/ 8671 w 10000"/>
              <a:gd name="connsiteY19" fmla="*/ 6851 h 9849"/>
              <a:gd name="connsiteX20" fmla="*/ 8697 w 10000"/>
              <a:gd name="connsiteY20" fmla="*/ 6549 h 9849"/>
              <a:gd name="connsiteX21" fmla="*/ 8628 w 10000"/>
              <a:gd name="connsiteY21" fmla="*/ 6634 h 9849"/>
              <a:gd name="connsiteX22" fmla="*/ 8590 w 10000"/>
              <a:gd name="connsiteY22" fmla="*/ 7424 h 9849"/>
              <a:gd name="connsiteX23" fmla="*/ 8436 w 10000"/>
              <a:gd name="connsiteY23" fmla="*/ 7340 h 9849"/>
              <a:gd name="connsiteX24" fmla="*/ 8436 w 10000"/>
              <a:gd name="connsiteY24" fmla="*/ 7289 h 9849"/>
              <a:gd name="connsiteX25" fmla="*/ 8478 w 10000"/>
              <a:gd name="connsiteY25" fmla="*/ 7172 h 9849"/>
              <a:gd name="connsiteX26" fmla="*/ 8478 w 10000"/>
              <a:gd name="connsiteY26" fmla="*/ 7121 h 9849"/>
              <a:gd name="connsiteX27" fmla="*/ 8382 w 10000"/>
              <a:gd name="connsiteY27" fmla="*/ 6986 h 9849"/>
              <a:gd name="connsiteX28" fmla="*/ 8356 w 10000"/>
              <a:gd name="connsiteY28" fmla="*/ 7289 h 9849"/>
              <a:gd name="connsiteX29" fmla="*/ 8409 w 10000"/>
              <a:gd name="connsiteY29" fmla="*/ 7559 h 9849"/>
              <a:gd name="connsiteX30" fmla="*/ 8393 w 10000"/>
              <a:gd name="connsiteY30" fmla="*/ 7559 h 9849"/>
              <a:gd name="connsiteX31" fmla="*/ 8297 w 10000"/>
              <a:gd name="connsiteY31" fmla="*/ 7289 h 9849"/>
              <a:gd name="connsiteX32" fmla="*/ 8254 w 10000"/>
              <a:gd name="connsiteY32" fmla="*/ 6819 h 9849"/>
              <a:gd name="connsiteX33" fmla="*/ 8217 w 10000"/>
              <a:gd name="connsiteY33" fmla="*/ 6819 h 9849"/>
              <a:gd name="connsiteX34" fmla="*/ 8201 w 10000"/>
              <a:gd name="connsiteY34" fmla="*/ 6986 h 9849"/>
              <a:gd name="connsiteX35" fmla="*/ 8115 w 10000"/>
              <a:gd name="connsiteY35" fmla="*/ 6851 h 9849"/>
              <a:gd name="connsiteX36" fmla="*/ 8078 w 10000"/>
              <a:gd name="connsiteY36" fmla="*/ 7070 h 9849"/>
              <a:gd name="connsiteX37" fmla="*/ 8078 w 10000"/>
              <a:gd name="connsiteY37" fmla="*/ 6902 h 9849"/>
              <a:gd name="connsiteX38" fmla="*/ 7939 w 10000"/>
              <a:gd name="connsiteY38" fmla="*/ 7255 h 9849"/>
              <a:gd name="connsiteX39" fmla="*/ 7854 w 10000"/>
              <a:gd name="connsiteY39" fmla="*/ 7255 h 9849"/>
              <a:gd name="connsiteX40" fmla="*/ 7645 w 10000"/>
              <a:gd name="connsiteY40" fmla="*/ 7777 h 9849"/>
              <a:gd name="connsiteX41" fmla="*/ 7603 w 10000"/>
              <a:gd name="connsiteY41" fmla="*/ 7610 h 9849"/>
              <a:gd name="connsiteX42" fmla="*/ 7635 w 10000"/>
              <a:gd name="connsiteY42" fmla="*/ 7946 h 9849"/>
              <a:gd name="connsiteX43" fmla="*/ 7533 w 10000"/>
              <a:gd name="connsiteY43" fmla="*/ 7946 h 9849"/>
              <a:gd name="connsiteX44" fmla="*/ 7453 w 10000"/>
              <a:gd name="connsiteY44" fmla="*/ 8687 h 9849"/>
              <a:gd name="connsiteX45" fmla="*/ 7330 w 10000"/>
              <a:gd name="connsiteY45" fmla="*/ 8905 h 9849"/>
              <a:gd name="connsiteX46" fmla="*/ 7368 w 10000"/>
              <a:gd name="connsiteY46" fmla="*/ 9174 h 9849"/>
              <a:gd name="connsiteX47" fmla="*/ 7341 w 10000"/>
              <a:gd name="connsiteY47" fmla="*/ 9344 h 9849"/>
              <a:gd name="connsiteX48" fmla="*/ 7261 w 10000"/>
              <a:gd name="connsiteY48" fmla="*/ 9225 h 9849"/>
              <a:gd name="connsiteX49" fmla="*/ 7192 w 10000"/>
              <a:gd name="connsiteY49" fmla="*/ 9832 h 9849"/>
              <a:gd name="connsiteX50" fmla="*/ 7160 w 10000"/>
              <a:gd name="connsiteY50" fmla="*/ 9832 h 9849"/>
              <a:gd name="connsiteX51" fmla="*/ 7149 w 10000"/>
              <a:gd name="connsiteY51" fmla="*/ 9562 h 9849"/>
              <a:gd name="connsiteX52" fmla="*/ 7122 w 10000"/>
              <a:gd name="connsiteY52" fmla="*/ 9747 h 9849"/>
              <a:gd name="connsiteX53" fmla="*/ 7267 w 10000"/>
              <a:gd name="connsiteY53" fmla="*/ 7399 h 9849"/>
              <a:gd name="connsiteX54" fmla="*/ 7054 w 10000"/>
              <a:gd name="connsiteY54" fmla="*/ 7860 h 9849"/>
              <a:gd name="connsiteX55" fmla="*/ 7053 w 10000"/>
              <a:gd name="connsiteY55" fmla="*/ 6956 h 9849"/>
              <a:gd name="connsiteX56" fmla="*/ 7026 w 10000"/>
              <a:gd name="connsiteY56" fmla="*/ 7441 h 9849"/>
              <a:gd name="connsiteX57" fmla="*/ 6828 w 10000"/>
              <a:gd name="connsiteY57" fmla="*/ 7618 h 9849"/>
              <a:gd name="connsiteX58" fmla="*/ 6677 w 10000"/>
              <a:gd name="connsiteY58" fmla="*/ 7431 h 9849"/>
              <a:gd name="connsiteX59" fmla="*/ 6616 w 10000"/>
              <a:gd name="connsiteY59" fmla="*/ 7609 h 9849"/>
              <a:gd name="connsiteX60" fmla="*/ 6417 w 10000"/>
              <a:gd name="connsiteY60" fmla="*/ 7719 h 9849"/>
              <a:gd name="connsiteX61" fmla="*/ 6500 w 10000"/>
              <a:gd name="connsiteY61" fmla="*/ 7719 h 9849"/>
              <a:gd name="connsiteX62" fmla="*/ 6333 w 10000"/>
              <a:gd name="connsiteY62" fmla="*/ 8056 h 9849"/>
              <a:gd name="connsiteX63" fmla="*/ 6333 w 10000"/>
              <a:gd name="connsiteY63" fmla="*/ 7719 h 9849"/>
              <a:gd name="connsiteX64" fmla="*/ 6250 w 10000"/>
              <a:gd name="connsiteY64" fmla="*/ 7719 h 9849"/>
              <a:gd name="connsiteX65" fmla="*/ 6167 w 10000"/>
              <a:gd name="connsiteY65" fmla="*/ 7719 h 9849"/>
              <a:gd name="connsiteX66" fmla="*/ 5917 w 10000"/>
              <a:gd name="connsiteY66" fmla="*/ 7719 h 9849"/>
              <a:gd name="connsiteX67" fmla="*/ 5879 w 10000"/>
              <a:gd name="connsiteY67" fmla="*/ 7341 h 9849"/>
              <a:gd name="connsiteX68" fmla="*/ 5753 w 10000"/>
              <a:gd name="connsiteY68" fmla="*/ 7510 h 9849"/>
              <a:gd name="connsiteX69" fmla="*/ 5700 w 10000"/>
              <a:gd name="connsiteY69" fmla="*/ 7552 h 9849"/>
              <a:gd name="connsiteX70" fmla="*/ 5559 w 10000"/>
              <a:gd name="connsiteY70" fmla="*/ 7574 h 9849"/>
              <a:gd name="connsiteX71" fmla="*/ 5472 w 10000"/>
              <a:gd name="connsiteY71" fmla="*/ 7584 h 9849"/>
              <a:gd name="connsiteX72" fmla="*/ 5335 w 10000"/>
              <a:gd name="connsiteY72" fmla="*/ 8287 h 9849"/>
              <a:gd name="connsiteX73" fmla="*/ 5268 w 10000"/>
              <a:gd name="connsiteY73" fmla="*/ 7784 h 9849"/>
              <a:gd name="connsiteX74" fmla="*/ 5151 w 10000"/>
              <a:gd name="connsiteY74" fmla="*/ 7793 h 9849"/>
              <a:gd name="connsiteX75" fmla="*/ 5108 w 10000"/>
              <a:gd name="connsiteY75" fmla="*/ 8581 h 9849"/>
              <a:gd name="connsiteX76" fmla="*/ 5076 w 10000"/>
              <a:gd name="connsiteY76" fmla="*/ 8406 h 9849"/>
              <a:gd name="connsiteX77" fmla="*/ 5000 w 10000"/>
              <a:gd name="connsiteY77" fmla="*/ 8392 h 9849"/>
              <a:gd name="connsiteX78" fmla="*/ 5083 w 10000"/>
              <a:gd name="connsiteY78" fmla="*/ 7719 h 9849"/>
              <a:gd name="connsiteX79" fmla="*/ 5083 w 10000"/>
              <a:gd name="connsiteY79" fmla="*/ 8726 h 9849"/>
              <a:gd name="connsiteX80" fmla="*/ 4958 w 10000"/>
              <a:gd name="connsiteY80" fmla="*/ 7128 h 9849"/>
              <a:gd name="connsiteX81" fmla="*/ 4917 w 10000"/>
              <a:gd name="connsiteY81" fmla="*/ 7384 h 9849"/>
              <a:gd name="connsiteX82" fmla="*/ 4833 w 10000"/>
              <a:gd name="connsiteY82" fmla="*/ 7049 h 9849"/>
              <a:gd name="connsiteX83" fmla="*/ 4597 w 10000"/>
              <a:gd name="connsiteY83" fmla="*/ 8363 h 9849"/>
              <a:gd name="connsiteX84" fmla="*/ 4677 w 10000"/>
              <a:gd name="connsiteY84" fmla="*/ 8162 h 9849"/>
              <a:gd name="connsiteX85" fmla="*/ 4592 w 10000"/>
              <a:gd name="connsiteY85" fmla="*/ 8120 h 9849"/>
              <a:gd name="connsiteX86" fmla="*/ 4497 w 10000"/>
              <a:gd name="connsiteY86" fmla="*/ 8144 h 9849"/>
              <a:gd name="connsiteX87" fmla="*/ 4359 w 10000"/>
              <a:gd name="connsiteY87" fmla="*/ 8321 h 9849"/>
              <a:gd name="connsiteX88" fmla="*/ 4337 w 10000"/>
              <a:gd name="connsiteY88" fmla="*/ 8169 h 9849"/>
              <a:gd name="connsiteX89" fmla="*/ 4345 w 10000"/>
              <a:gd name="connsiteY89" fmla="*/ 7287 h 9849"/>
              <a:gd name="connsiteX90" fmla="*/ 4122 w 10000"/>
              <a:gd name="connsiteY90" fmla="*/ 8057 h 9849"/>
              <a:gd name="connsiteX91" fmla="*/ 4058 w 10000"/>
              <a:gd name="connsiteY91" fmla="*/ 7553 h 9849"/>
              <a:gd name="connsiteX92" fmla="*/ 3954 w 10000"/>
              <a:gd name="connsiteY92" fmla="*/ 7461 h 9849"/>
              <a:gd name="connsiteX93" fmla="*/ 4044 w 10000"/>
              <a:gd name="connsiteY93" fmla="*/ 8022 h 9849"/>
              <a:gd name="connsiteX94" fmla="*/ 3833 w 10000"/>
              <a:gd name="connsiteY94" fmla="*/ 7384 h 9849"/>
              <a:gd name="connsiteX95" fmla="*/ 3719 w 10000"/>
              <a:gd name="connsiteY95" fmla="*/ 7468 h 9849"/>
              <a:gd name="connsiteX96" fmla="*/ 3750 w 10000"/>
              <a:gd name="connsiteY96" fmla="*/ 6713 h 9849"/>
              <a:gd name="connsiteX97" fmla="*/ 3631 w 10000"/>
              <a:gd name="connsiteY97" fmla="*/ 6819 h 9849"/>
              <a:gd name="connsiteX98" fmla="*/ 3615 w 10000"/>
              <a:gd name="connsiteY98" fmla="*/ 6819 h 9849"/>
              <a:gd name="connsiteX99" fmla="*/ 3465 w 10000"/>
              <a:gd name="connsiteY99" fmla="*/ 6851 h 9849"/>
              <a:gd name="connsiteX100" fmla="*/ 3406 w 10000"/>
              <a:gd name="connsiteY100" fmla="*/ 6330 h 9849"/>
              <a:gd name="connsiteX101" fmla="*/ 3198 w 10000"/>
              <a:gd name="connsiteY101" fmla="*/ 6246 h 9849"/>
              <a:gd name="connsiteX102" fmla="*/ 3091 w 10000"/>
              <a:gd name="connsiteY102" fmla="*/ 6296 h 9849"/>
              <a:gd name="connsiteX103" fmla="*/ 3006 w 10000"/>
              <a:gd name="connsiteY103" fmla="*/ 5944 h 9849"/>
              <a:gd name="connsiteX104" fmla="*/ 2990 w 10000"/>
              <a:gd name="connsiteY104" fmla="*/ 5944 h 9849"/>
              <a:gd name="connsiteX105" fmla="*/ 2936 w 10000"/>
              <a:gd name="connsiteY105" fmla="*/ 6414 h 9849"/>
              <a:gd name="connsiteX106" fmla="*/ 2910 w 10000"/>
              <a:gd name="connsiteY106" fmla="*/ 6381 h 9849"/>
              <a:gd name="connsiteX107" fmla="*/ 2851 w 10000"/>
              <a:gd name="connsiteY107" fmla="*/ 5589 h 9849"/>
              <a:gd name="connsiteX108" fmla="*/ 2840 w 10000"/>
              <a:gd name="connsiteY108" fmla="*/ 5589 h 9849"/>
              <a:gd name="connsiteX109" fmla="*/ 2840 w 10000"/>
              <a:gd name="connsiteY109" fmla="*/ 5808 h 9849"/>
              <a:gd name="connsiteX110" fmla="*/ 2798 w 10000"/>
              <a:gd name="connsiteY110" fmla="*/ 5673 h 9849"/>
              <a:gd name="connsiteX111" fmla="*/ 2814 w 10000"/>
              <a:gd name="connsiteY111" fmla="*/ 5152 h 9849"/>
              <a:gd name="connsiteX112" fmla="*/ 2563 w 10000"/>
              <a:gd name="connsiteY112" fmla="*/ 5017 h 9849"/>
              <a:gd name="connsiteX113" fmla="*/ 2440 w 10000"/>
              <a:gd name="connsiteY113" fmla="*/ 5286 h 9849"/>
              <a:gd name="connsiteX114" fmla="*/ 2023 w 10000"/>
              <a:gd name="connsiteY114" fmla="*/ 3839 h 9849"/>
              <a:gd name="connsiteX115" fmla="*/ 2034 w 10000"/>
              <a:gd name="connsiteY115" fmla="*/ 4057 h 9849"/>
              <a:gd name="connsiteX116" fmla="*/ 1815 w 10000"/>
              <a:gd name="connsiteY116" fmla="*/ 3941 h 9849"/>
              <a:gd name="connsiteX117" fmla="*/ 1815 w 10000"/>
              <a:gd name="connsiteY117" fmla="*/ 3804 h 9849"/>
              <a:gd name="connsiteX118" fmla="*/ 1842 w 10000"/>
              <a:gd name="connsiteY118" fmla="*/ 3400 h 9849"/>
              <a:gd name="connsiteX119" fmla="*/ 1773 w 10000"/>
              <a:gd name="connsiteY119" fmla="*/ 3148 h 9849"/>
              <a:gd name="connsiteX120" fmla="*/ 1580 w 10000"/>
              <a:gd name="connsiteY120" fmla="*/ 2929 h 9849"/>
              <a:gd name="connsiteX121" fmla="*/ 1468 w 10000"/>
              <a:gd name="connsiteY121" fmla="*/ 3097 h 9849"/>
              <a:gd name="connsiteX122" fmla="*/ 1468 w 10000"/>
              <a:gd name="connsiteY122" fmla="*/ 3754 h 9849"/>
              <a:gd name="connsiteX123" fmla="*/ 1442 w 10000"/>
              <a:gd name="connsiteY123" fmla="*/ 3804 h 9849"/>
              <a:gd name="connsiteX124" fmla="*/ 1383 w 10000"/>
              <a:gd name="connsiteY124" fmla="*/ 3804 h 9849"/>
              <a:gd name="connsiteX125" fmla="*/ 1233 w 10000"/>
              <a:gd name="connsiteY125" fmla="*/ 3317 h 9849"/>
              <a:gd name="connsiteX126" fmla="*/ 1095 w 10000"/>
              <a:gd name="connsiteY126" fmla="*/ 4158 h 9849"/>
              <a:gd name="connsiteX127" fmla="*/ 1041 w 10000"/>
              <a:gd name="connsiteY127" fmla="*/ 4108 h 9849"/>
              <a:gd name="connsiteX128" fmla="*/ 886 w 10000"/>
              <a:gd name="connsiteY128" fmla="*/ 3013 h 9849"/>
              <a:gd name="connsiteX129" fmla="*/ 721 w 10000"/>
              <a:gd name="connsiteY129" fmla="*/ 2711 h 9849"/>
              <a:gd name="connsiteX130" fmla="*/ 625 w 10000"/>
              <a:gd name="connsiteY130" fmla="*/ 2795 h 9849"/>
              <a:gd name="connsiteX131" fmla="*/ 651 w 10000"/>
              <a:gd name="connsiteY131" fmla="*/ 2407 h 9849"/>
              <a:gd name="connsiteX132" fmla="*/ 358 w 10000"/>
              <a:gd name="connsiteY132" fmla="*/ 2222 h 9849"/>
              <a:gd name="connsiteX133" fmla="*/ 416 w 10000"/>
              <a:gd name="connsiteY133" fmla="*/ 2004 h 9849"/>
              <a:gd name="connsiteX134" fmla="*/ 374 w 10000"/>
              <a:gd name="connsiteY134" fmla="*/ 2004 h 9849"/>
              <a:gd name="connsiteX135" fmla="*/ 251 w 10000"/>
              <a:gd name="connsiteY135" fmla="*/ 2222 h 9849"/>
              <a:gd name="connsiteX136" fmla="*/ 304 w 10000"/>
              <a:gd name="connsiteY136" fmla="*/ 2004 h 9849"/>
              <a:gd name="connsiteX137" fmla="*/ 320 w 10000"/>
              <a:gd name="connsiteY137" fmla="*/ 1920 h 9849"/>
              <a:gd name="connsiteX138" fmla="*/ 155 w 10000"/>
              <a:gd name="connsiteY138" fmla="*/ 2104 h 9849"/>
              <a:gd name="connsiteX139" fmla="*/ 155 w 10000"/>
              <a:gd name="connsiteY139" fmla="*/ 1009 h 9849"/>
              <a:gd name="connsiteX140" fmla="*/ 43 w 10000"/>
              <a:gd name="connsiteY140" fmla="*/ 926 h 9849"/>
              <a:gd name="connsiteX141" fmla="*/ 0 w 10000"/>
              <a:gd name="connsiteY141" fmla="*/ 1145 h 9849"/>
              <a:gd name="connsiteX142" fmla="*/ 0 w 10000"/>
              <a:gd name="connsiteY142" fmla="*/ 0 h 9849"/>
              <a:gd name="connsiteX0" fmla="*/ 0 w 10000"/>
              <a:gd name="connsiteY0" fmla="*/ 0 h 10000"/>
              <a:gd name="connsiteX1" fmla="*/ 10000 w 10000"/>
              <a:gd name="connsiteY1" fmla="*/ 0 h 10000"/>
              <a:gd name="connsiteX2" fmla="*/ 10000 w 10000"/>
              <a:gd name="connsiteY2" fmla="*/ 6342 h 10000"/>
              <a:gd name="connsiteX3" fmla="*/ 9920 w 10000"/>
              <a:gd name="connsiteY3" fmla="*/ 6170 h 10000"/>
              <a:gd name="connsiteX4" fmla="*/ 9754 w 10000"/>
              <a:gd name="connsiteY4" fmla="*/ 6563 h 10000"/>
              <a:gd name="connsiteX5" fmla="*/ 9712 w 10000"/>
              <a:gd name="connsiteY5" fmla="*/ 7504 h 10000"/>
              <a:gd name="connsiteX6" fmla="*/ 9349 w 10000"/>
              <a:gd name="connsiteY6" fmla="*/ 8068 h 10000"/>
              <a:gd name="connsiteX7" fmla="*/ 9279 w 10000"/>
              <a:gd name="connsiteY7" fmla="*/ 7845 h 10000"/>
              <a:gd name="connsiteX8" fmla="*/ 9253 w 10000"/>
              <a:gd name="connsiteY8" fmla="*/ 7896 h 10000"/>
              <a:gd name="connsiteX9" fmla="*/ 9242 w 10000"/>
              <a:gd name="connsiteY9" fmla="*/ 8291 h 10000"/>
              <a:gd name="connsiteX10" fmla="*/ 9156 w 10000"/>
              <a:gd name="connsiteY10" fmla="*/ 8341 h 10000"/>
              <a:gd name="connsiteX11" fmla="*/ 9034 w 10000"/>
              <a:gd name="connsiteY11" fmla="*/ 7896 h 10000"/>
              <a:gd name="connsiteX12" fmla="*/ 9071 w 10000"/>
              <a:gd name="connsiteY12" fmla="*/ 7727 h 10000"/>
              <a:gd name="connsiteX13" fmla="*/ 9007 w 10000"/>
              <a:gd name="connsiteY13" fmla="*/ 7453 h 10000"/>
              <a:gd name="connsiteX14" fmla="*/ 8825 w 10000"/>
              <a:gd name="connsiteY14" fmla="*/ 7675 h 10000"/>
              <a:gd name="connsiteX15" fmla="*/ 8809 w 10000"/>
              <a:gd name="connsiteY15" fmla="*/ 7538 h 10000"/>
              <a:gd name="connsiteX16" fmla="*/ 8868 w 10000"/>
              <a:gd name="connsiteY16" fmla="*/ 7366 h 10000"/>
              <a:gd name="connsiteX17" fmla="*/ 8836 w 10000"/>
              <a:gd name="connsiteY17" fmla="*/ 7230 h 10000"/>
              <a:gd name="connsiteX18" fmla="*/ 8756 w 10000"/>
              <a:gd name="connsiteY18" fmla="*/ 7315 h 10000"/>
              <a:gd name="connsiteX19" fmla="*/ 8671 w 10000"/>
              <a:gd name="connsiteY19" fmla="*/ 6956 h 10000"/>
              <a:gd name="connsiteX20" fmla="*/ 8697 w 10000"/>
              <a:gd name="connsiteY20" fmla="*/ 6649 h 10000"/>
              <a:gd name="connsiteX21" fmla="*/ 8628 w 10000"/>
              <a:gd name="connsiteY21" fmla="*/ 6736 h 10000"/>
              <a:gd name="connsiteX22" fmla="*/ 8590 w 10000"/>
              <a:gd name="connsiteY22" fmla="*/ 7538 h 10000"/>
              <a:gd name="connsiteX23" fmla="*/ 8436 w 10000"/>
              <a:gd name="connsiteY23" fmla="*/ 7453 h 10000"/>
              <a:gd name="connsiteX24" fmla="*/ 8436 w 10000"/>
              <a:gd name="connsiteY24" fmla="*/ 7401 h 10000"/>
              <a:gd name="connsiteX25" fmla="*/ 8478 w 10000"/>
              <a:gd name="connsiteY25" fmla="*/ 7282 h 10000"/>
              <a:gd name="connsiteX26" fmla="*/ 8478 w 10000"/>
              <a:gd name="connsiteY26" fmla="*/ 7230 h 10000"/>
              <a:gd name="connsiteX27" fmla="*/ 8382 w 10000"/>
              <a:gd name="connsiteY27" fmla="*/ 7093 h 10000"/>
              <a:gd name="connsiteX28" fmla="*/ 8356 w 10000"/>
              <a:gd name="connsiteY28" fmla="*/ 7401 h 10000"/>
              <a:gd name="connsiteX29" fmla="*/ 8409 w 10000"/>
              <a:gd name="connsiteY29" fmla="*/ 7675 h 10000"/>
              <a:gd name="connsiteX30" fmla="*/ 8393 w 10000"/>
              <a:gd name="connsiteY30" fmla="*/ 7675 h 10000"/>
              <a:gd name="connsiteX31" fmla="*/ 8297 w 10000"/>
              <a:gd name="connsiteY31" fmla="*/ 7401 h 10000"/>
              <a:gd name="connsiteX32" fmla="*/ 8254 w 10000"/>
              <a:gd name="connsiteY32" fmla="*/ 6924 h 10000"/>
              <a:gd name="connsiteX33" fmla="*/ 8217 w 10000"/>
              <a:gd name="connsiteY33" fmla="*/ 6924 h 10000"/>
              <a:gd name="connsiteX34" fmla="*/ 8201 w 10000"/>
              <a:gd name="connsiteY34" fmla="*/ 7093 h 10000"/>
              <a:gd name="connsiteX35" fmla="*/ 8115 w 10000"/>
              <a:gd name="connsiteY35" fmla="*/ 6956 h 10000"/>
              <a:gd name="connsiteX36" fmla="*/ 8078 w 10000"/>
              <a:gd name="connsiteY36" fmla="*/ 7178 h 10000"/>
              <a:gd name="connsiteX37" fmla="*/ 8078 w 10000"/>
              <a:gd name="connsiteY37" fmla="*/ 7008 h 10000"/>
              <a:gd name="connsiteX38" fmla="*/ 7939 w 10000"/>
              <a:gd name="connsiteY38" fmla="*/ 7366 h 10000"/>
              <a:gd name="connsiteX39" fmla="*/ 7854 w 10000"/>
              <a:gd name="connsiteY39" fmla="*/ 7366 h 10000"/>
              <a:gd name="connsiteX40" fmla="*/ 7645 w 10000"/>
              <a:gd name="connsiteY40" fmla="*/ 7896 h 10000"/>
              <a:gd name="connsiteX41" fmla="*/ 7603 w 10000"/>
              <a:gd name="connsiteY41" fmla="*/ 7727 h 10000"/>
              <a:gd name="connsiteX42" fmla="*/ 7635 w 10000"/>
              <a:gd name="connsiteY42" fmla="*/ 8068 h 10000"/>
              <a:gd name="connsiteX43" fmla="*/ 7533 w 10000"/>
              <a:gd name="connsiteY43" fmla="*/ 8068 h 10000"/>
              <a:gd name="connsiteX44" fmla="*/ 7453 w 10000"/>
              <a:gd name="connsiteY44" fmla="*/ 8820 h 10000"/>
              <a:gd name="connsiteX45" fmla="*/ 7330 w 10000"/>
              <a:gd name="connsiteY45" fmla="*/ 9042 h 10000"/>
              <a:gd name="connsiteX46" fmla="*/ 7368 w 10000"/>
              <a:gd name="connsiteY46" fmla="*/ 9315 h 10000"/>
              <a:gd name="connsiteX47" fmla="*/ 7341 w 10000"/>
              <a:gd name="connsiteY47" fmla="*/ 9487 h 10000"/>
              <a:gd name="connsiteX48" fmla="*/ 7261 w 10000"/>
              <a:gd name="connsiteY48" fmla="*/ 9366 h 10000"/>
              <a:gd name="connsiteX49" fmla="*/ 7192 w 10000"/>
              <a:gd name="connsiteY49" fmla="*/ 9983 h 10000"/>
              <a:gd name="connsiteX50" fmla="*/ 7160 w 10000"/>
              <a:gd name="connsiteY50" fmla="*/ 9983 h 10000"/>
              <a:gd name="connsiteX51" fmla="*/ 7347 w 10000"/>
              <a:gd name="connsiteY51" fmla="*/ 7835 h 10000"/>
              <a:gd name="connsiteX52" fmla="*/ 7122 w 10000"/>
              <a:gd name="connsiteY52" fmla="*/ 9896 h 10000"/>
              <a:gd name="connsiteX53" fmla="*/ 7267 w 10000"/>
              <a:gd name="connsiteY53" fmla="*/ 7512 h 10000"/>
              <a:gd name="connsiteX54" fmla="*/ 7054 w 10000"/>
              <a:gd name="connsiteY54" fmla="*/ 7981 h 10000"/>
              <a:gd name="connsiteX55" fmla="*/ 7053 w 10000"/>
              <a:gd name="connsiteY55" fmla="*/ 7063 h 10000"/>
              <a:gd name="connsiteX56" fmla="*/ 7026 w 10000"/>
              <a:gd name="connsiteY56" fmla="*/ 7555 h 10000"/>
              <a:gd name="connsiteX57" fmla="*/ 6828 w 10000"/>
              <a:gd name="connsiteY57" fmla="*/ 7735 h 10000"/>
              <a:gd name="connsiteX58" fmla="*/ 6677 w 10000"/>
              <a:gd name="connsiteY58" fmla="*/ 7545 h 10000"/>
              <a:gd name="connsiteX59" fmla="*/ 6616 w 10000"/>
              <a:gd name="connsiteY59" fmla="*/ 7726 h 10000"/>
              <a:gd name="connsiteX60" fmla="*/ 6417 w 10000"/>
              <a:gd name="connsiteY60" fmla="*/ 7837 h 10000"/>
              <a:gd name="connsiteX61" fmla="*/ 6500 w 10000"/>
              <a:gd name="connsiteY61" fmla="*/ 7837 h 10000"/>
              <a:gd name="connsiteX62" fmla="*/ 6333 w 10000"/>
              <a:gd name="connsiteY62" fmla="*/ 8180 h 10000"/>
              <a:gd name="connsiteX63" fmla="*/ 6333 w 10000"/>
              <a:gd name="connsiteY63" fmla="*/ 7837 h 10000"/>
              <a:gd name="connsiteX64" fmla="*/ 6250 w 10000"/>
              <a:gd name="connsiteY64" fmla="*/ 7837 h 10000"/>
              <a:gd name="connsiteX65" fmla="*/ 6167 w 10000"/>
              <a:gd name="connsiteY65" fmla="*/ 7837 h 10000"/>
              <a:gd name="connsiteX66" fmla="*/ 5917 w 10000"/>
              <a:gd name="connsiteY66" fmla="*/ 7837 h 10000"/>
              <a:gd name="connsiteX67" fmla="*/ 5879 w 10000"/>
              <a:gd name="connsiteY67" fmla="*/ 7454 h 10000"/>
              <a:gd name="connsiteX68" fmla="*/ 5753 w 10000"/>
              <a:gd name="connsiteY68" fmla="*/ 7625 h 10000"/>
              <a:gd name="connsiteX69" fmla="*/ 5700 w 10000"/>
              <a:gd name="connsiteY69" fmla="*/ 7668 h 10000"/>
              <a:gd name="connsiteX70" fmla="*/ 5559 w 10000"/>
              <a:gd name="connsiteY70" fmla="*/ 7690 h 10000"/>
              <a:gd name="connsiteX71" fmla="*/ 5472 w 10000"/>
              <a:gd name="connsiteY71" fmla="*/ 7700 h 10000"/>
              <a:gd name="connsiteX72" fmla="*/ 5335 w 10000"/>
              <a:gd name="connsiteY72" fmla="*/ 8414 h 10000"/>
              <a:gd name="connsiteX73" fmla="*/ 5268 w 10000"/>
              <a:gd name="connsiteY73" fmla="*/ 7903 h 10000"/>
              <a:gd name="connsiteX74" fmla="*/ 5151 w 10000"/>
              <a:gd name="connsiteY74" fmla="*/ 7912 h 10000"/>
              <a:gd name="connsiteX75" fmla="*/ 5108 w 10000"/>
              <a:gd name="connsiteY75" fmla="*/ 8713 h 10000"/>
              <a:gd name="connsiteX76" fmla="*/ 5076 w 10000"/>
              <a:gd name="connsiteY76" fmla="*/ 8535 h 10000"/>
              <a:gd name="connsiteX77" fmla="*/ 5000 w 10000"/>
              <a:gd name="connsiteY77" fmla="*/ 8521 h 10000"/>
              <a:gd name="connsiteX78" fmla="*/ 5083 w 10000"/>
              <a:gd name="connsiteY78" fmla="*/ 7837 h 10000"/>
              <a:gd name="connsiteX79" fmla="*/ 5083 w 10000"/>
              <a:gd name="connsiteY79" fmla="*/ 8860 h 10000"/>
              <a:gd name="connsiteX80" fmla="*/ 4958 w 10000"/>
              <a:gd name="connsiteY80" fmla="*/ 7237 h 10000"/>
              <a:gd name="connsiteX81" fmla="*/ 4917 w 10000"/>
              <a:gd name="connsiteY81" fmla="*/ 7497 h 10000"/>
              <a:gd name="connsiteX82" fmla="*/ 4833 w 10000"/>
              <a:gd name="connsiteY82" fmla="*/ 7157 h 10000"/>
              <a:gd name="connsiteX83" fmla="*/ 4597 w 10000"/>
              <a:gd name="connsiteY83" fmla="*/ 8491 h 10000"/>
              <a:gd name="connsiteX84" fmla="*/ 4677 w 10000"/>
              <a:gd name="connsiteY84" fmla="*/ 8287 h 10000"/>
              <a:gd name="connsiteX85" fmla="*/ 4592 w 10000"/>
              <a:gd name="connsiteY85" fmla="*/ 8244 h 10000"/>
              <a:gd name="connsiteX86" fmla="*/ 4497 w 10000"/>
              <a:gd name="connsiteY86" fmla="*/ 8269 h 10000"/>
              <a:gd name="connsiteX87" fmla="*/ 4359 w 10000"/>
              <a:gd name="connsiteY87" fmla="*/ 8449 h 10000"/>
              <a:gd name="connsiteX88" fmla="*/ 4337 w 10000"/>
              <a:gd name="connsiteY88" fmla="*/ 8294 h 10000"/>
              <a:gd name="connsiteX89" fmla="*/ 4345 w 10000"/>
              <a:gd name="connsiteY89" fmla="*/ 7399 h 10000"/>
              <a:gd name="connsiteX90" fmla="*/ 4122 w 10000"/>
              <a:gd name="connsiteY90" fmla="*/ 8181 h 10000"/>
              <a:gd name="connsiteX91" fmla="*/ 4058 w 10000"/>
              <a:gd name="connsiteY91" fmla="*/ 7669 h 10000"/>
              <a:gd name="connsiteX92" fmla="*/ 3954 w 10000"/>
              <a:gd name="connsiteY92" fmla="*/ 7575 h 10000"/>
              <a:gd name="connsiteX93" fmla="*/ 4044 w 10000"/>
              <a:gd name="connsiteY93" fmla="*/ 8145 h 10000"/>
              <a:gd name="connsiteX94" fmla="*/ 3833 w 10000"/>
              <a:gd name="connsiteY94" fmla="*/ 7497 h 10000"/>
              <a:gd name="connsiteX95" fmla="*/ 3719 w 10000"/>
              <a:gd name="connsiteY95" fmla="*/ 7582 h 10000"/>
              <a:gd name="connsiteX96" fmla="*/ 3750 w 10000"/>
              <a:gd name="connsiteY96" fmla="*/ 6816 h 10000"/>
              <a:gd name="connsiteX97" fmla="*/ 3631 w 10000"/>
              <a:gd name="connsiteY97" fmla="*/ 6924 h 10000"/>
              <a:gd name="connsiteX98" fmla="*/ 3615 w 10000"/>
              <a:gd name="connsiteY98" fmla="*/ 6924 h 10000"/>
              <a:gd name="connsiteX99" fmla="*/ 3465 w 10000"/>
              <a:gd name="connsiteY99" fmla="*/ 6956 h 10000"/>
              <a:gd name="connsiteX100" fmla="*/ 3406 w 10000"/>
              <a:gd name="connsiteY100" fmla="*/ 6427 h 10000"/>
              <a:gd name="connsiteX101" fmla="*/ 3198 w 10000"/>
              <a:gd name="connsiteY101" fmla="*/ 6342 h 10000"/>
              <a:gd name="connsiteX102" fmla="*/ 3091 w 10000"/>
              <a:gd name="connsiteY102" fmla="*/ 6393 h 10000"/>
              <a:gd name="connsiteX103" fmla="*/ 3006 w 10000"/>
              <a:gd name="connsiteY103" fmla="*/ 6035 h 10000"/>
              <a:gd name="connsiteX104" fmla="*/ 2990 w 10000"/>
              <a:gd name="connsiteY104" fmla="*/ 6035 h 10000"/>
              <a:gd name="connsiteX105" fmla="*/ 2936 w 10000"/>
              <a:gd name="connsiteY105" fmla="*/ 6512 h 10000"/>
              <a:gd name="connsiteX106" fmla="*/ 2910 w 10000"/>
              <a:gd name="connsiteY106" fmla="*/ 6479 h 10000"/>
              <a:gd name="connsiteX107" fmla="*/ 2851 w 10000"/>
              <a:gd name="connsiteY107" fmla="*/ 5675 h 10000"/>
              <a:gd name="connsiteX108" fmla="*/ 2840 w 10000"/>
              <a:gd name="connsiteY108" fmla="*/ 5675 h 10000"/>
              <a:gd name="connsiteX109" fmla="*/ 2840 w 10000"/>
              <a:gd name="connsiteY109" fmla="*/ 5897 h 10000"/>
              <a:gd name="connsiteX110" fmla="*/ 2798 w 10000"/>
              <a:gd name="connsiteY110" fmla="*/ 5760 h 10000"/>
              <a:gd name="connsiteX111" fmla="*/ 2814 w 10000"/>
              <a:gd name="connsiteY111" fmla="*/ 5231 h 10000"/>
              <a:gd name="connsiteX112" fmla="*/ 2563 w 10000"/>
              <a:gd name="connsiteY112" fmla="*/ 5094 h 10000"/>
              <a:gd name="connsiteX113" fmla="*/ 2440 w 10000"/>
              <a:gd name="connsiteY113" fmla="*/ 5367 h 10000"/>
              <a:gd name="connsiteX114" fmla="*/ 2023 w 10000"/>
              <a:gd name="connsiteY114" fmla="*/ 3898 h 10000"/>
              <a:gd name="connsiteX115" fmla="*/ 2034 w 10000"/>
              <a:gd name="connsiteY115" fmla="*/ 4119 h 10000"/>
              <a:gd name="connsiteX116" fmla="*/ 1815 w 10000"/>
              <a:gd name="connsiteY116" fmla="*/ 4001 h 10000"/>
              <a:gd name="connsiteX117" fmla="*/ 1815 w 10000"/>
              <a:gd name="connsiteY117" fmla="*/ 3862 h 10000"/>
              <a:gd name="connsiteX118" fmla="*/ 1842 w 10000"/>
              <a:gd name="connsiteY118" fmla="*/ 3452 h 10000"/>
              <a:gd name="connsiteX119" fmla="*/ 1773 w 10000"/>
              <a:gd name="connsiteY119" fmla="*/ 3196 h 10000"/>
              <a:gd name="connsiteX120" fmla="*/ 1580 w 10000"/>
              <a:gd name="connsiteY120" fmla="*/ 2974 h 10000"/>
              <a:gd name="connsiteX121" fmla="*/ 1468 w 10000"/>
              <a:gd name="connsiteY121" fmla="*/ 3144 h 10000"/>
              <a:gd name="connsiteX122" fmla="*/ 1468 w 10000"/>
              <a:gd name="connsiteY122" fmla="*/ 3812 h 10000"/>
              <a:gd name="connsiteX123" fmla="*/ 1442 w 10000"/>
              <a:gd name="connsiteY123" fmla="*/ 3862 h 10000"/>
              <a:gd name="connsiteX124" fmla="*/ 1383 w 10000"/>
              <a:gd name="connsiteY124" fmla="*/ 3862 h 10000"/>
              <a:gd name="connsiteX125" fmla="*/ 1233 w 10000"/>
              <a:gd name="connsiteY125" fmla="*/ 3368 h 10000"/>
              <a:gd name="connsiteX126" fmla="*/ 1095 w 10000"/>
              <a:gd name="connsiteY126" fmla="*/ 4222 h 10000"/>
              <a:gd name="connsiteX127" fmla="*/ 1041 w 10000"/>
              <a:gd name="connsiteY127" fmla="*/ 4171 h 10000"/>
              <a:gd name="connsiteX128" fmla="*/ 886 w 10000"/>
              <a:gd name="connsiteY128" fmla="*/ 3059 h 10000"/>
              <a:gd name="connsiteX129" fmla="*/ 721 w 10000"/>
              <a:gd name="connsiteY129" fmla="*/ 2753 h 10000"/>
              <a:gd name="connsiteX130" fmla="*/ 625 w 10000"/>
              <a:gd name="connsiteY130" fmla="*/ 2838 h 10000"/>
              <a:gd name="connsiteX131" fmla="*/ 651 w 10000"/>
              <a:gd name="connsiteY131" fmla="*/ 2444 h 10000"/>
              <a:gd name="connsiteX132" fmla="*/ 358 w 10000"/>
              <a:gd name="connsiteY132" fmla="*/ 2256 h 10000"/>
              <a:gd name="connsiteX133" fmla="*/ 416 w 10000"/>
              <a:gd name="connsiteY133" fmla="*/ 2035 h 10000"/>
              <a:gd name="connsiteX134" fmla="*/ 374 w 10000"/>
              <a:gd name="connsiteY134" fmla="*/ 2035 h 10000"/>
              <a:gd name="connsiteX135" fmla="*/ 251 w 10000"/>
              <a:gd name="connsiteY135" fmla="*/ 2256 h 10000"/>
              <a:gd name="connsiteX136" fmla="*/ 304 w 10000"/>
              <a:gd name="connsiteY136" fmla="*/ 2035 h 10000"/>
              <a:gd name="connsiteX137" fmla="*/ 320 w 10000"/>
              <a:gd name="connsiteY137" fmla="*/ 1949 h 10000"/>
              <a:gd name="connsiteX138" fmla="*/ 155 w 10000"/>
              <a:gd name="connsiteY138" fmla="*/ 2136 h 10000"/>
              <a:gd name="connsiteX139" fmla="*/ 155 w 10000"/>
              <a:gd name="connsiteY139" fmla="*/ 1024 h 10000"/>
              <a:gd name="connsiteX140" fmla="*/ 43 w 10000"/>
              <a:gd name="connsiteY140" fmla="*/ 940 h 10000"/>
              <a:gd name="connsiteX141" fmla="*/ 0 w 10000"/>
              <a:gd name="connsiteY141" fmla="*/ 1163 h 10000"/>
              <a:gd name="connsiteX142" fmla="*/ 0 w 10000"/>
              <a:gd name="connsiteY142" fmla="*/ 0 h 10000"/>
              <a:gd name="connsiteX0" fmla="*/ 0 w 10000"/>
              <a:gd name="connsiteY0" fmla="*/ 0 h 10000"/>
              <a:gd name="connsiteX1" fmla="*/ 10000 w 10000"/>
              <a:gd name="connsiteY1" fmla="*/ 0 h 10000"/>
              <a:gd name="connsiteX2" fmla="*/ 10000 w 10000"/>
              <a:gd name="connsiteY2" fmla="*/ 6342 h 10000"/>
              <a:gd name="connsiteX3" fmla="*/ 9920 w 10000"/>
              <a:gd name="connsiteY3" fmla="*/ 6170 h 10000"/>
              <a:gd name="connsiteX4" fmla="*/ 9754 w 10000"/>
              <a:gd name="connsiteY4" fmla="*/ 6563 h 10000"/>
              <a:gd name="connsiteX5" fmla="*/ 9712 w 10000"/>
              <a:gd name="connsiteY5" fmla="*/ 7504 h 10000"/>
              <a:gd name="connsiteX6" fmla="*/ 9349 w 10000"/>
              <a:gd name="connsiteY6" fmla="*/ 8068 h 10000"/>
              <a:gd name="connsiteX7" fmla="*/ 9279 w 10000"/>
              <a:gd name="connsiteY7" fmla="*/ 7845 h 10000"/>
              <a:gd name="connsiteX8" fmla="*/ 9253 w 10000"/>
              <a:gd name="connsiteY8" fmla="*/ 7896 h 10000"/>
              <a:gd name="connsiteX9" fmla="*/ 9242 w 10000"/>
              <a:gd name="connsiteY9" fmla="*/ 8291 h 10000"/>
              <a:gd name="connsiteX10" fmla="*/ 9156 w 10000"/>
              <a:gd name="connsiteY10" fmla="*/ 8341 h 10000"/>
              <a:gd name="connsiteX11" fmla="*/ 9034 w 10000"/>
              <a:gd name="connsiteY11" fmla="*/ 7896 h 10000"/>
              <a:gd name="connsiteX12" fmla="*/ 9071 w 10000"/>
              <a:gd name="connsiteY12" fmla="*/ 7727 h 10000"/>
              <a:gd name="connsiteX13" fmla="*/ 9007 w 10000"/>
              <a:gd name="connsiteY13" fmla="*/ 7453 h 10000"/>
              <a:gd name="connsiteX14" fmla="*/ 8825 w 10000"/>
              <a:gd name="connsiteY14" fmla="*/ 7675 h 10000"/>
              <a:gd name="connsiteX15" fmla="*/ 8809 w 10000"/>
              <a:gd name="connsiteY15" fmla="*/ 7538 h 10000"/>
              <a:gd name="connsiteX16" fmla="*/ 8868 w 10000"/>
              <a:gd name="connsiteY16" fmla="*/ 7366 h 10000"/>
              <a:gd name="connsiteX17" fmla="*/ 8836 w 10000"/>
              <a:gd name="connsiteY17" fmla="*/ 7230 h 10000"/>
              <a:gd name="connsiteX18" fmla="*/ 8756 w 10000"/>
              <a:gd name="connsiteY18" fmla="*/ 7315 h 10000"/>
              <a:gd name="connsiteX19" fmla="*/ 8671 w 10000"/>
              <a:gd name="connsiteY19" fmla="*/ 6956 h 10000"/>
              <a:gd name="connsiteX20" fmla="*/ 8697 w 10000"/>
              <a:gd name="connsiteY20" fmla="*/ 6649 h 10000"/>
              <a:gd name="connsiteX21" fmla="*/ 8628 w 10000"/>
              <a:gd name="connsiteY21" fmla="*/ 6736 h 10000"/>
              <a:gd name="connsiteX22" fmla="*/ 8590 w 10000"/>
              <a:gd name="connsiteY22" fmla="*/ 7538 h 10000"/>
              <a:gd name="connsiteX23" fmla="*/ 8436 w 10000"/>
              <a:gd name="connsiteY23" fmla="*/ 7453 h 10000"/>
              <a:gd name="connsiteX24" fmla="*/ 8436 w 10000"/>
              <a:gd name="connsiteY24" fmla="*/ 7401 h 10000"/>
              <a:gd name="connsiteX25" fmla="*/ 8478 w 10000"/>
              <a:gd name="connsiteY25" fmla="*/ 7282 h 10000"/>
              <a:gd name="connsiteX26" fmla="*/ 8478 w 10000"/>
              <a:gd name="connsiteY26" fmla="*/ 7230 h 10000"/>
              <a:gd name="connsiteX27" fmla="*/ 8382 w 10000"/>
              <a:gd name="connsiteY27" fmla="*/ 7093 h 10000"/>
              <a:gd name="connsiteX28" fmla="*/ 8356 w 10000"/>
              <a:gd name="connsiteY28" fmla="*/ 7401 h 10000"/>
              <a:gd name="connsiteX29" fmla="*/ 8409 w 10000"/>
              <a:gd name="connsiteY29" fmla="*/ 7675 h 10000"/>
              <a:gd name="connsiteX30" fmla="*/ 8393 w 10000"/>
              <a:gd name="connsiteY30" fmla="*/ 7675 h 10000"/>
              <a:gd name="connsiteX31" fmla="*/ 8297 w 10000"/>
              <a:gd name="connsiteY31" fmla="*/ 7401 h 10000"/>
              <a:gd name="connsiteX32" fmla="*/ 8254 w 10000"/>
              <a:gd name="connsiteY32" fmla="*/ 6924 h 10000"/>
              <a:gd name="connsiteX33" fmla="*/ 8217 w 10000"/>
              <a:gd name="connsiteY33" fmla="*/ 6924 h 10000"/>
              <a:gd name="connsiteX34" fmla="*/ 8201 w 10000"/>
              <a:gd name="connsiteY34" fmla="*/ 7093 h 10000"/>
              <a:gd name="connsiteX35" fmla="*/ 8115 w 10000"/>
              <a:gd name="connsiteY35" fmla="*/ 6956 h 10000"/>
              <a:gd name="connsiteX36" fmla="*/ 8078 w 10000"/>
              <a:gd name="connsiteY36" fmla="*/ 7178 h 10000"/>
              <a:gd name="connsiteX37" fmla="*/ 8078 w 10000"/>
              <a:gd name="connsiteY37" fmla="*/ 7008 h 10000"/>
              <a:gd name="connsiteX38" fmla="*/ 7939 w 10000"/>
              <a:gd name="connsiteY38" fmla="*/ 7366 h 10000"/>
              <a:gd name="connsiteX39" fmla="*/ 7854 w 10000"/>
              <a:gd name="connsiteY39" fmla="*/ 7366 h 10000"/>
              <a:gd name="connsiteX40" fmla="*/ 7645 w 10000"/>
              <a:gd name="connsiteY40" fmla="*/ 7896 h 10000"/>
              <a:gd name="connsiteX41" fmla="*/ 7603 w 10000"/>
              <a:gd name="connsiteY41" fmla="*/ 7727 h 10000"/>
              <a:gd name="connsiteX42" fmla="*/ 7635 w 10000"/>
              <a:gd name="connsiteY42" fmla="*/ 8068 h 10000"/>
              <a:gd name="connsiteX43" fmla="*/ 7533 w 10000"/>
              <a:gd name="connsiteY43" fmla="*/ 8068 h 10000"/>
              <a:gd name="connsiteX44" fmla="*/ 7453 w 10000"/>
              <a:gd name="connsiteY44" fmla="*/ 8820 h 10000"/>
              <a:gd name="connsiteX45" fmla="*/ 7330 w 10000"/>
              <a:gd name="connsiteY45" fmla="*/ 9042 h 10000"/>
              <a:gd name="connsiteX46" fmla="*/ 7368 w 10000"/>
              <a:gd name="connsiteY46" fmla="*/ 9315 h 10000"/>
              <a:gd name="connsiteX47" fmla="*/ 7341 w 10000"/>
              <a:gd name="connsiteY47" fmla="*/ 9487 h 10000"/>
              <a:gd name="connsiteX48" fmla="*/ 7261 w 10000"/>
              <a:gd name="connsiteY48" fmla="*/ 9366 h 10000"/>
              <a:gd name="connsiteX49" fmla="*/ 7192 w 10000"/>
              <a:gd name="connsiteY49" fmla="*/ 9983 h 10000"/>
              <a:gd name="connsiteX50" fmla="*/ 7347 w 10000"/>
              <a:gd name="connsiteY50" fmla="*/ 7835 h 10000"/>
              <a:gd name="connsiteX51" fmla="*/ 7122 w 10000"/>
              <a:gd name="connsiteY51" fmla="*/ 9896 h 10000"/>
              <a:gd name="connsiteX52" fmla="*/ 7267 w 10000"/>
              <a:gd name="connsiteY52" fmla="*/ 7512 h 10000"/>
              <a:gd name="connsiteX53" fmla="*/ 7054 w 10000"/>
              <a:gd name="connsiteY53" fmla="*/ 7981 h 10000"/>
              <a:gd name="connsiteX54" fmla="*/ 7053 w 10000"/>
              <a:gd name="connsiteY54" fmla="*/ 7063 h 10000"/>
              <a:gd name="connsiteX55" fmla="*/ 7026 w 10000"/>
              <a:gd name="connsiteY55" fmla="*/ 7555 h 10000"/>
              <a:gd name="connsiteX56" fmla="*/ 6828 w 10000"/>
              <a:gd name="connsiteY56" fmla="*/ 7735 h 10000"/>
              <a:gd name="connsiteX57" fmla="*/ 6677 w 10000"/>
              <a:gd name="connsiteY57" fmla="*/ 7545 h 10000"/>
              <a:gd name="connsiteX58" fmla="*/ 6616 w 10000"/>
              <a:gd name="connsiteY58" fmla="*/ 7726 h 10000"/>
              <a:gd name="connsiteX59" fmla="*/ 6417 w 10000"/>
              <a:gd name="connsiteY59" fmla="*/ 7837 h 10000"/>
              <a:gd name="connsiteX60" fmla="*/ 6500 w 10000"/>
              <a:gd name="connsiteY60" fmla="*/ 7837 h 10000"/>
              <a:gd name="connsiteX61" fmla="*/ 6333 w 10000"/>
              <a:gd name="connsiteY61" fmla="*/ 8180 h 10000"/>
              <a:gd name="connsiteX62" fmla="*/ 6333 w 10000"/>
              <a:gd name="connsiteY62" fmla="*/ 7837 h 10000"/>
              <a:gd name="connsiteX63" fmla="*/ 6250 w 10000"/>
              <a:gd name="connsiteY63" fmla="*/ 7837 h 10000"/>
              <a:gd name="connsiteX64" fmla="*/ 6167 w 10000"/>
              <a:gd name="connsiteY64" fmla="*/ 7837 h 10000"/>
              <a:gd name="connsiteX65" fmla="*/ 5917 w 10000"/>
              <a:gd name="connsiteY65" fmla="*/ 7837 h 10000"/>
              <a:gd name="connsiteX66" fmla="*/ 5879 w 10000"/>
              <a:gd name="connsiteY66" fmla="*/ 7454 h 10000"/>
              <a:gd name="connsiteX67" fmla="*/ 5753 w 10000"/>
              <a:gd name="connsiteY67" fmla="*/ 7625 h 10000"/>
              <a:gd name="connsiteX68" fmla="*/ 5700 w 10000"/>
              <a:gd name="connsiteY68" fmla="*/ 7668 h 10000"/>
              <a:gd name="connsiteX69" fmla="*/ 5559 w 10000"/>
              <a:gd name="connsiteY69" fmla="*/ 7690 h 10000"/>
              <a:gd name="connsiteX70" fmla="*/ 5472 w 10000"/>
              <a:gd name="connsiteY70" fmla="*/ 7700 h 10000"/>
              <a:gd name="connsiteX71" fmla="*/ 5335 w 10000"/>
              <a:gd name="connsiteY71" fmla="*/ 8414 h 10000"/>
              <a:gd name="connsiteX72" fmla="*/ 5268 w 10000"/>
              <a:gd name="connsiteY72" fmla="*/ 7903 h 10000"/>
              <a:gd name="connsiteX73" fmla="*/ 5151 w 10000"/>
              <a:gd name="connsiteY73" fmla="*/ 7912 h 10000"/>
              <a:gd name="connsiteX74" fmla="*/ 5108 w 10000"/>
              <a:gd name="connsiteY74" fmla="*/ 8713 h 10000"/>
              <a:gd name="connsiteX75" fmla="*/ 5076 w 10000"/>
              <a:gd name="connsiteY75" fmla="*/ 8535 h 10000"/>
              <a:gd name="connsiteX76" fmla="*/ 5000 w 10000"/>
              <a:gd name="connsiteY76" fmla="*/ 8521 h 10000"/>
              <a:gd name="connsiteX77" fmla="*/ 5083 w 10000"/>
              <a:gd name="connsiteY77" fmla="*/ 7837 h 10000"/>
              <a:gd name="connsiteX78" fmla="*/ 5083 w 10000"/>
              <a:gd name="connsiteY78" fmla="*/ 8860 h 10000"/>
              <a:gd name="connsiteX79" fmla="*/ 4958 w 10000"/>
              <a:gd name="connsiteY79" fmla="*/ 7237 h 10000"/>
              <a:gd name="connsiteX80" fmla="*/ 4917 w 10000"/>
              <a:gd name="connsiteY80" fmla="*/ 7497 h 10000"/>
              <a:gd name="connsiteX81" fmla="*/ 4833 w 10000"/>
              <a:gd name="connsiteY81" fmla="*/ 7157 h 10000"/>
              <a:gd name="connsiteX82" fmla="*/ 4597 w 10000"/>
              <a:gd name="connsiteY82" fmla="*/ 8491 h 10000"/>
              <a:gd name="connsiteX83" fmla="*/ 4677 w 10000"/>
              <a:gd name="connsiteY83" fmla="*/ 8287 h 10000"/>
              <a:gd name="connsiteX84" fmla="*/ 4592 w 10000"/>
              <a:gd name="connsiteY84" fmla="*/ 8244 h 10000"/>
              <a:gd name="connsiteX85" fmla="*/ 4497 w 10000"/>
              <a:gd name="connsiteY85" fmla="*/ 8269 h 10000"/>
              <a:gd name="connsiteX86" fmla="*/ 4359 w 10000"/>
              <a:gd name="connsiteY86" fmla="*/ 8449 h 10000"/>
              <a:gd name="connsiteX87" fmla="*/ 4337 w 10000"/>
              <a:gd name="connsiteY87" fmla="*/ 8294 h 10000"/>
              <a:gd name="connsiteX88" fmla="*/ 4345 w 10000"/>
              <a:gd name="connsiteY88" fmla="*/ 7399 h 10000"/>
              <a:gd name="connsiteX89" fmla="*/ 4122 w 10000"/>
              <a:gd name="connsiteY89" fmla="*/ 8181 h 10000"/>
              <a:gd name="connsiteX90" fmla="*/ 4058 w 10000"/>
              <a:gd name="connsiteY90" fmla="*/ 7669 h 10000"/>
              <a:gd name="connsiteX91" fmla="*/ 3954 w 10000"/>
              <a:gd name="connsiteY91" fmla="*/ 7575 h 10000"/>
              <a:gd name="connsiteX92" fmla="*/ 4044 w 10000"/>
              <a:gd name="connsiteY92" fmla="*/ 8145 h 10000"/>
              <a:gd name="connsiteX93" fmla="*/ 3833 w 10000"/>
              <a:gd name="connsiteY93" fmla="*/ 7497 h 10000"/>
              <a:gd name="connsiteX94" fmla="*/ 3719 w 10000"/>
              <a:gd name="connsiteY94" fmla="*/ 7582 h 10000"/>
              <a:gd name="connsiteX95" fmla="*/ 3750 w 10000"/>
              <a:gd name="connsiteY95" fmla="*/ 6816 h 10000"/>
              <a:gd name="connsiteX96" fmla="*/ 3631 w 10000"/>
              <a:gd name="connsiteY96" fmla="*/ 6924 h 10000"/>
              <a:gd name="connsiteX97" fmla="*/ 3615 w 10000"/>
              <a:gd name="connsiteY97" fmla="*/ 6924 h 10000"/>
              <a:gd name="connsiteX98" fmla="*/ 3465 w 10000"/>
              <a:gd name="connsiteY98" fmla="*/ 6956 h 10000"/>
              <a:gd name="connsiteX99" fmla="*/ 3406 w 10000"/>
              <a:gd name="connsiteY99" fmla="*/ 6427 h 10000"/>
              <a:gd name="connsiteX100" fmla="*/ 3198 w 10000"/>
              <a:gd name="connsiteY100" fmla="*/ 6342 h 10000"/>
              <a:gd name="connsiteX101" fmla="*/ 3091 w 10000"/>
              <a:gd name="connsiteY101" fmla="*/ 6393 h 10000"/>
              <a:gd name="connsiteX102" fmla="*/ 3006 w 10000"/>
              <a:gd name="connsiteY102" fmla="*/ 6035 h 10000"/>
              <a:gd name="connsiteX103" fmla="*/ 2990 w 10000"/>
              <a:gd name="connsiteY103" fmla="*/ 6035 h 10000"/>
              <a:gd name="connsiteX104" fmla="*/ 2936 w 10000"/>
              <a:gd name="connsiteY104" fmla="*/ 6512 h 10000"/>
              <a:gd name="connsiteX105" fmla="*/ 2910 w 10000"/>
              <a:gd name="connsiteY105" fmla="*/ 6479 h 10000"/>
              <a:gd name="connsiteX106" fmla="*/ 2851 w 10000"/>
              <a:gd name="connsiteY106" fmla="*/ 5675 h 10000"/>
              <a:gd name="connsiteX107" fmla="*/ 2840 w 10000"/>
              <a:gd name="connsiteY107" fmla="*/ 5675 h 10000"/>
              <a:gd name="connsiteX108" fmla="*/ 2840 w 10000"/>
              <a:gd name="connsiteY108" fmla="*/ 5897 h 10000"/>
              <a:gd name="connsiteX109" fmla="*/ 2798 w 10000"/>
              <a:gd name="connsiteY109" fmla="*/ 5760 h 10000"/>
              <a:gd name="connsiteX110" fmla="*/ 2814 w 10000"/>
              <a:gd name="connsiteY110" fmla="*/ 5231 h 10000"/>
              <a:gd name="connsiteX111" fmla="*/ 2563 w 10000"/>
              <a:gd name="connsiteY111" fmla="*/ 5094 h 10000"/>
              <a:gd name="connsiteX112" fmla="*/ 2440 w 10000"/>
              <a:gd name="connsiteY112" fmla="*/ 5367 h 10000"/>
              <a:gd name="connsiteX113" fmla="*/ 2023 w 10000"/>
              <a:gd name="connsiteY113" fmla="*/ 3898 h 10000"/>
              <a:gd name="connsiteX114" fmla="*/ 2034 w 10000"/>
              <a:gd name="connsiteY114" fmla="*/ 4119 h 10000"/>
              <a:gd name="connsiteX115" fmla="*/ 1815 w 10000"/>
              <a:gd name="connsiteY115" fmla="*/ 4001 h 10000"/>
              <a:gd name="connsiteX116" fmla="*/ 1815 w 10000"/>
              <a:gd name="connsiteY116" fmla="*/ 3862 h 10000"/>
              <a:gd name="connsiteX117" fmla="*/ 1842 w 10000"/>
              <a:gd name="connsiteY117" fmla="*/ 3452 h 10000"/>
              <a:gd name="connsiteX118" fmla="*/ 1773 w 10000"/>
              <a:gd name="connsiteY118" fmla="*/ 3196 h 10000"/>
              <a:gd name="connsiteX119" fmla="*/ 1580 w 10000"/>
              <a:gd name="connsiteY119" fmla="*/ 2974 h 10000"/>
              <a:gd name="connsiteX120" fmla="*/ 1468 w 10000"/>
              <a:gd name="connsiteY120" fmla="*/ 3144 h 10000"/>
              <a:gd name="connsiteX121" fmla="*/ 1468 w 10000"/>
              <a:gd name="connsiteY121" fmla="*/ 3812 h 10000"/>
              <a:gd name="connsiteX122" fmla="*/ 1442 w 10000"/>
              <a:gd name="connsiteY122" fmla="*/ 3862 h 10000"/>
              <a:gd name="connsiteX123" fmla="*/ 1383 w 10000"/>
              <a:gd name="connsiteY123" fmla="*/ 3862 h 10000"/>
              <a:gd name="connsiteX124" fmla="*/ 1233 w 10000"/>
              <a:gd name="connsiteY124" fmla="*/ 3368 h 10000"/>
              <a:gd name="connsiteX125" fmla="*/ 1095 w 10000"/>
              <a:gd name="connsiteY125" fmla="*/ 4222 h 10000"/>
              <a:gd name="connsiteX126" fmla="*/ 1041 w 10000"/>
              <a:gd name="connsiteY126" fmla="*/ 4171 h 10000"/>
              <a:gd name="connsiteX127" fmla="*/ 886 w 10000"/>
              <a:gd name="connsiteY127" fmla="*/ 3059 h 10000"/>
              <a:gd name="connsiteX128" fmla="*/ 721 w 10000"/>
              <a:gd name="connsiteY128" fmla="*/ 2753 h 10000"/>
              <a:gd name="connsiteX129" fmla="*/ 625 w 10000"/>
              <a:gd name="connsiteY129" fmla="*/ 2838 h 10000"/>
              <a:gd name="connsiteX130" fmla="*/ 651 w 10000"/>
              <a:gd name="connsiteY130" fmla="*/ 2444 h 10000"/>
              <a:gd name="connsiteX131" fmla="*/ 358 w 10000"/>
              <a:gd name="connsiteY131" fmla="*/ 2256 h 10000"/>
              <a:gd name="connsiteX132" fmla="*/ 416 w 10000"/>
              <a:gd name="connsiteY132" fmla="*/ 2035 h 10000"/>
              <a:gd name="connsiteX133" fmla="*/ 374 w 10000"/>
              <a:gd name="connsiteY133" fmla="*/ 2035 h 10000"/>
              <a:gd name="connsiteX134" fmla="*/ 251 w 10000"/>
              <a:gd name="connsiteY134" fmla="*/ 2256 h 10000"/>
              <a:gd name="connsiteX135" fmla="*/ 304 w 10000"/>
              <a:gd name="connsiteY135" fmla="*/ 2035 h 10000"/>
              <a:gd name="connsiteX136" fmla="*/ 320 w 10000"/>
              <a:gd name="connsiteY136" fmla="*/ 1949 h 10000"/>
              <a:gd name="connsiteX137" fmla="*/ 155 w 10000"/>
              <a:gd name="connsiteY137" fmla="*/ 2136 h 10000"/>
              <a:gd name="connsiteX138" fmla="*/ 155 w 10000"/>
              <a:gd name="connsiteY138" fmla="*/ 1024 h 10000"/>
              <a:gd name="connsiteX139" fmla="*/ 43 w 10000"/>
              <a:gd name="connsiteY139" fmla="*/ 940 h 10000"/>
              <a:gd name="connsiteX140" fmla="*/ 0 w 10000"/>
              <a:gd name="connsiteY140" fmla="*/ 1163 h 10000"/>
              <a:gd name="connsiteX141" fmla="*/ 0 w 10000"/>
              <a:gd name="connsiteY141" fmla="*/ 0 h 10000"/>
              <a:gd name="connsiteX0" fmla="*/ 0 w 10000"/>
              <a:gd name="connsiteY0" fmla="*/ 0 h 9983"/>
              <a:gd name="connsiteX1" fmla="*/ 10000 w 10000"/>
              <a:gd name="connsiteY1" fmla="*/ 0 h 9983"/>
              <a:gd name="connsiteX2" fmla="*/ 10000 w 10000"/>
              <a:gd name="connsiteY2" fmla="*/ 6342 h 9983"/>
              <a:gd name="connsiteX3" fmla="*/ 9920 w 10000"/>
              <a:gd name="connsiteY3" fmla="*/ 6170 h 9983"/>
              <a:gd name="connsiteX4" fmla="*/ 9754 w 10000"/>
              <a:gd name="connsiteY4" fmla="*/ 6563 h 9983"/>
              <a:gd name="connsiteX5" fmla="*/ 9712 w 10000"/>
              <a:gd name="connsiteY5" fmla="*/ 7504 h 9983"/>
              <a:gd name="connsiteX6" fmla="*/ 9349 w 10000"/>
              <a:gd name="connsiteY6" fmla="*/ 8068 h 9983"/>
              <a:gd name="connsiteX7" fmla="*/ 9279 w 10000"/>
              <a:gd name="connsiteY7" fmla="*/ 7845 h 9983"/>
              <a:gd name="connsiteX8" fmla="*/ 9253 w 10000"/>
              <a:gd name="connsiteY8" fmla="*/ 7896 h 9983"/>
              <a:gd name="connsiteX9" fmla="*/ 9242 w 10000"/>
              <a:gd name="connsiteY9" fmla="*/ 8291 h 9983"/>
              <a:gd name="connsiteX10" fmla="*/ 9156 w 10000"/>
              <a:gd name="connsiteY10" fmla="*/ 8341 h 9983"/>
              <a:gd name="connsiteX11" fmla="*/ 9034 w 10000"/>
              <a:gd name="connsiteY11" fmla="*/ 7896 h 9983"/>
              <a:gd name="connsiteX12" fmla="*/ 9071 w 10000"/>
              <a:gd name="connsiteY12" fmla="*/ 7727 h 9983"/>
              <a:gd name="connsiteX13" fmla="*/ 9007 w 10000"/>
              <a:gd name="connsiteY13" fmla="*/ 7453 h 9983"/>
              <a:gd name="connsiteX14" fmla="*/ 8825 w 10000"/>
              <a:gd name="connsiteY14" fmla="*/ 7675 h 9983"/>
              <a:gd name="connsiteX15" fmla="*/ 8809 w 10000"/>
              <a:gd name="connsiteY15" fmla="*/ 7538 h 9983"/>
              <a:gd name="connsiteX16" fmla="*/ 8868 w 10000"/>
              <a:gd name="connsiteY16" fmla="*/ 7366 h 9983"/>
              <a:gd name="connsiteX17" fmla="*/ 8836 w 10000"/>
              <a:gd name="connsiteY17" fmla="*/ 7230 h 9983"/>
              <a:gd name="connsiteX18" fmla="*/ 8756 w 10000"/>
              <a:gd name="connsiteY18" fmla="*/ 7315 h 9983"/>
              <a:gd name="connsiteX19" fmla="*/ 8671 w 10000"/>
              <a:gd name="connsiteY19" fmla="*/ 6956 h 9983"/>
              <a:gd name="connsiteX20" fmla="*/ 8697 w 10000"/>
              <a:gd name="connsiteY20" fmla="*/ 6649 h 9983"/>
              <a:gd name="connsiteX21" fmla="*/ 8628 w 10000"/>
              <a:gd name="connsiteY21" fmla="*/ 6736 h 9983"/>
              <a:gd name="connsiteX22" fmla="*/ 8590 w 10000"/>
              <a:gd name="connsiteY22" fmla="*/ 7538 h 9983"/>
              <a:gd name="connsiteX23" fmla="*/ 8436 w 10000"/>
              <a:gd name="connsiteY23" fmla="*/ 7453 h 9983"/>
              <a:gd name="connsiteX24" fmla="*/ 8436 w 10000"/>
              <a:gd name="connsiteY24" fmla="*/ 7401 h 9983"/>
              <a:gd name="connsiteX25" fmla="*/ 8478 w 10000"/>
              <a:gd name="connsiteY25" fmla="*/ 7282 h 9983"/>
              <a:gd name="connsiteX26" fmla="*/ 8478 w 10000"/>
              <a:gd name="connsiteY26" fmla="*/ 7230 h 9983"/>
              <a:gd name="connsiteX27" fmla="*/ 8382 w 10000"/>
              <a:gd name="connsiteY27" fmla="*/ 7093 h 9983"/>
              <a:gd name="connsiteX28" fmla="*/ 8356 w 10000"/>
              <a:gd name="connsiteY28" fmla="*/ 7401 h 9983"/>
              <a:gd name="connsiteX29" fmla="*/ 8409 w 10000"/>
              <a:gd name="connsiteY29" fmla="*/ 7675 h 9983"/>
              <a:gd name="connsiteX30" fmla="*/ 8393 w 10000"/>
              <a:gd name="connsiteY30" fmla="*/ 7675 h 9983"/>
              <a:gd name="connsiteX31" fmla="*/ 8297 w 10000"/>
              <a:gd name="connsiteY31" fmla="*/ 7401 h 9983"/>
              <a:gd name="connsiteX32" fmla="*/ 8254 w 10000"/>
              <a:gd name="connsiteY32" fmla="*/ 6924 h 9983"/>
              <a:gd name="connsiteX33" fmla="*/ 8217 w 10000"/>
              <a:gd name="connsiteY33" fmla="*/ 6924 h 9983"/>
              <a:gd name="connsiteX34" fmla="*/ 8201 w 10000"/>
              <a:gd name="connsiteY34" fmla="*/ 7093 h 9983"/>
              <a:gd name="connsiteX35" fmla="*/ 8115 w 10000"/>
              <a:gd name="connsiteY35" fmla="*/ 6956 h 9983"/>
              <a:gd name="connsiteX36" fmla="*/ 8078 w 10000"/>
              <a:gd name="connsiteY36" fmla="*/ 7178 h 9983"/>
              <a:gd name="connsiteX37" fmla="*/ 8078 w 10000"/>
              <a:gd name="connsiteY37" fmla="*/ 7008 h 9983"/>
              <a:gd name="connsiteX38" fmla="*/ 7939 w 10000"/>
              <a:gd name="connsiteY38" fmla="*/ 7366 h 9983"/>
              <a:gd name="connsiteX39" fmla="*/ 7854 w 10000"/>
              <a:gd name="connsiteY39" fmla="*/ 7366 h 9983"/>
              <a:gd name="connsiteX40" fmla="*/ 7645 w 10000"/>
              <a:gd name="connsiteY40" fmla="*/ 7896 h 9983"/>
              <a:gd name="connsiteX41" fmla="*/ 7603 w 10000"/>
              <a:gd name="connsiteY41" fmla="*/ 7727 h 9983"/>
              <a:gd name="connsiteX42" fmla="*/ 7635 w 10000"/>
              <a:gd name="connsiteY42" fmla="*/ 8068 h 9983"/>
              <a:gd name="connsiteX43" fmla="*/ 7533 w 10000"/>
              <a:gd name="connsiteY43" fmla="*/ 8068 h 9983"/>
              <a:gd name="connsiteX44" fmla="*/ 7453 w 10000"/>
              <a:gd name="connsiteY44" fmla="*/ 8820 h 9983"/>
              <a:gd name="connsiteX45" fmla="*/ 7330 w 10000"/>
              <a:gd name="connsiteY45" fmla="*/ 9042 h 9983"/>
              <a:gd name="connsiteX46" fmla="*/ 7368 w 10000"/>
              <a:gd name="connsiteY46" fmla="*/ 9315 h 9983"/>
              <a:gd name="connsiteX47" fmla="*/ 7341 w 10000"/>
              <a:gd name="connsiteY47" fmla="*/ 9487 h 9983"/>
              <a:gd name="connsiteX48" fmla="*/ 7261 w 10000"/>
              <a:gd name="connsiteY48" fmla="*/ 9366 h 9983"/>
              <a:gd name="connsiteX49" fmla="*/ 7192 w 10000"/>
              <a:gd name="connsiteY49" fmla="*/ 9983 h 9983"/>
              <a:gd name="connsiteX50" fmla="*/ 7347 w 10000"/>
              <a:gd name="connsiteY50" fmla="*/ 7835 h 9983"/>
              <a:gd name="connsiteX51" fmla="*/ 7267 w 10000"/>
              <a:gd name="connsiteY51" fmla="*/ 7512 h 9983"/>
              <a:gd name="connsiteX52" fmla="*/ 7054 w 10000"/>
              <a:gd name="connsiteY52" fmla="*/ 7981 h 9983"/>
              <a:gd name="connsiteX53" fmla="*/ 7053 w 10000"/>
              <a:gd name="connsiteY53" fmla="*/ 7063 h 9983"/>
              <a:gd name="connsiteX54" fmla="*/ 7026 w 10000"/>
              <a:gd name="connsiteY54" fmla="*/ 7555 h 9983"/>
              <a:gd name="connsiteX55" fmla="*/ 6828 w 10000"/>
              <a:gd name="connsiteY55" fmla="*/ 7735 h 9983"/>
              <a:gd name="connsiteX56" fmla="*/ 6677 w 10000"/>
              <a:gd name="connsiteY56" fmla="*/ 7545 h 9983"/>
              <a:gd name="connsiteX57" fmla="*/ 6616 w 10000"/>
              <a:gd name="connsiteY57" fmla="*/ 7726 h 9983"/>
              <a:gd name="connsiteX58" fmla="*/ 6417 w 10000"/>
              <a:gd name="connsiteY58" fmla="*/ 7837 h 9983"/>
              <a:gd name="connsiteX59" fmla="*/ 6500 w 10000"/>
              <a:gd name="connsiteY59" fmla="*/ 7837 h 9983"/>
              <a:gd name="connsiteX60" fmla="*/ 6333 w 10000"/>
              <a:gd name="connsiteY60" fmla="*/ 8180 h 9983"/>
              <a:gd name="connsiteX61" fmla="*/ 6333 w 10000"/>
              <a:gd name="connsiteY61" fmla="*/ 7837 h 9983"/>
              <a:gd name="connsiteX62" fmla="*/ 6250 w 10000"/>
              <a:gd name="connsiteY62" fmla="*/ 7837 h 9983"/>
              <a:gd name="connsiteX63" fmla="*/ 6167 w 10000"/>
              <a:gd name="connsiteY63" fmla="*/ 7837 h 9983"/>
              <a:gd name="connsiteX64" fmla="*/ 5917 w 10000"/>
              <a:gd name="connsiteY64" fmla="*/ 7837 h 9983"/>
              <a:gd name="connsiteX65" fmla="*/ 5879 w 10000"/>
              <a:gd name="connsiteY65" fmla="*/ 7454 h 9983"/>
              <a:gd name="connsiteX66" fmla="*/ 5753 w 10000"/>
              <a:gd name="connsiteY66" fmla="*/ 7625 h 9983"/>
              <a:gd name="connsiteX67" fmla="*/ 5700 w 10000"/>
              <a:gd name="connsiteY67" fmla="*/ 7668 h 9983"/>
              <a:gd name="connsiteX68" fmla="*/ 5559 w 10000"/>
              <a:gd name="connsiteY68" fmla="*/ 7690 h 9983"/>
              <a:gd name="connsiteX69" fmla="*/ 5472 w 10000"/>
              <a:gd name="connsiteY69" fmla="*/ 7700 h 9983"/>
              <a:gd name="connsiteX70" fmla="*/ 5335 w 10000"/>
              <a:gd name="connsiteY70" fmla="*/ 8414 h 9983"/>
              <a:gd name="connsiteX71" fmla="*/ 5268 w 10000"/>
              <a:gd name="connsiteY71" fmla="*/ 7903 h 9983"/>
              <a:gd name="connsiteX72" fmla="*/ 5151 w 10000"/>
              <a:gd name="connsiteY72" fmla="*/ 7912 h 9983"/>
              <a:gd name="connsiteX73" fmla="*/ 5108 w 10000"/>
              <a:gd name="connsiteY73" fmla="*/ 8713 h 9983"/>
              <a:gd name="connsiteX74" fmla="*/ 5076 w 10000"/>
              <a:gd name="connsiteY74" fmla="*/ 8535 h 9983"/>
              <a:gd name="connsiteX75" fmla="*/ 5000 w 10000"/>
              <a:gd name="connsiteY75" fmla="*/ 8521 h 9983"/>
              <a:gd name="connsiteX76" fmla="*/ 5083 w 10000"/>
              <a:gd name="connsiteY76" fmla="*/ 7837 h 9983"/>
              <a:gd name="connsiteX77" fmla="*/ 5083 w 10000"/>
              <a:gd name="connsiteY77" fmla="*/ 8860 h 9983"/>
              <a:gd name="connsiteX78" fmla="*/ 4958 w 10000"/>
              <a:gd name="connsiteY78" fmla="*/ 7237 h 9983"/>
              <a:gd name="connsiteX79" fmla="*/ 4917 w 10000"/>
              <a:gd name="connsiteY79" fmla="*/ 7497 h 9983"/>
              <a:gd name="connsiteX80" fmla="*/ 4833 w 10000"/>
              <a:gd name="connsiteY80" fmla="*/ 7157 h 9983"/>
              <a:gd name="connsiteX81" fmla="*/ 4597 w 10000"/>
              <a:gd name="connsiteY81" fmla="*/ 8491 h 9983"/>
              <a:gd name="connsiteX82" fmla="*/ 4677 w 10000"/>
              <a:gd name="connsiteY82" fmla="*/ 8287 h 9983"/>
              <a:gd name="connsiteX83" fmla="*/ 4592 w 10000"/>
              <a:gd name="connsiteY83" fmla="*/ 8244 h 9983"/>
              <a:gd name="connsiteX84" fmla="*/ 4497 w 10000"/>
              <a:gd name="connsiteY84" fmla="*/ 8269 h 9983"/>
              <a:gd name="connsiteX85" fmla="*/ 4359 w 10000"/>
              <a:gd name="connsiteY85" fmla="*/ 8449 h 9983"/>
              <a:gd name="connsiteX86" fmla="*/ 4337 w 10000"/>
              <a:gd name="connsiteY86" fmla="*/ 8294 h 9983"/>
              <a:gd name="connsiteX87" fmla="*/ 4345 w 10000"/>
              <a:gd name="connsiteY87" fmla="*/ 7399 h 9983"/>
              <a:gd name="connsiteX88" fmla="*/ 4122 w 10000"/>
              <a:gd name="connsiteY88" fmla="*/ 8181 h 9983"/>
              <a:gd name="connsiteX89" fmla="*/ 4058 w 10000"/>
              <a:gd name="connsiteY89" fmla="*/ 7669 h 9983"/>
              <a:gd name="connsiteX90" fmla="*/ 3954 w 10000"/>
              <a:gd name="connsiteY90" fmla="*/ 7575 h 9983"/>
              <a:gd name="connsiteX91" fmla="*/ 4044 w 10000"/>
              <a:gd name="connsiteY91" fmla="*/ 8145 h 9983"/>
              <a:gd name="connsiteX92" fmla="*/ 3833 w 10000"/>
              <a:gd name="connsiteY92" fmla="*/ 7497 h 9983"/>
              <a:gd name="connsiteX93" fmla="*/ 3719 w 10000"/>
              <a:gd name="connsiteY93" fmla="*/ 7582 h 9983"/>
              <a:gd name="connsiteX94" fmla="*/ 3750 w 10000"/>
              <a:gd name="connsiteY94" fmla="*/ 6816 h 9983"/>
              <a:gd name="connsiteX95" fmla="*/ 3631 w 10000"/>
              <a:gd name="connsiteY95" fmla="*/ 6924 h 9983"/>
              <a:gd name="connsiteX96" fmla="*/ 3615 w 10000"/>
              <a:gd name="connsiteY96" fmla="*/ 6924 h 9983"/>
              <a:gd name="connsiteX97" fmla="*/ 3465 w 10000"/>
              <a:gd name="connsiteY97" fmla="*/ 6956 h 9983"/>
              <a:gd name="connsiteX98" fmla="*/ 3406 w 10000"/>
              <a:gd name="connsiteY98" fmla="*/ 6427 h 9983"/>
              <a:gd name="connsiteX99" fmla="*/ 3198 w 10000"/>
              <a:gd name="connsiteY99" fmla="*/ 6342 h 9983"/>
              <a:gd name="connsiteX100" fmla="*/ 3091 w 10000"/>
              <a:gd name="connsiteY100" fmla="*/ 6393 h 9983"/>
              <a:gd name="connsiteX101" fmla="*/ 3006 w 10000"/>
              <a:gd name="connsiteY101" fmla="*/ 6035 h 9983"/>
              <a:gd name="connsiteX102" fmla="*/ 2990 w 10000"/>
              <a:gd name="connsiteY102" fmla="*/ 6035 h 9983"/>
              <a:gd name="connsiteX103" fmla="*/ 2936 w 10000"/>
              <a:gd name="connsiteY103" fmla="*/ 6512 h 9983"/>
              <a:gd name="connsiteX104" fmla="*/ 2910 w 10000"/>
              <a:gd name="connsiteY104" fmla="*/ 6479 h 9983"/>
              <a:gd name="connsiteX105" fmla="*/ 2851 w 10000"/>
              <a:gd name="connsiteY105" fmla="*/ 5675 h 9983"/>
              <a:gd name="connsiteX106" fmla="*/ 2840 w 10000"/>
              <a:gd name="connsiteY106" fmla="*/ 5675 h 9983"/>
              <a:gd name="connsiteX107" fmla="*/ 2840 w 10000"/>
              <a:gd name="connsiteY107" fmla="*/ 5897 h 9983"/>
              <a:gd name="connsiteX108" fmla="*/ 2798 w 10000"/>
              <a:gd name="connsiteY108" fmla="*/ 5760 h 9983"/>
              <a:gd name="connsiteX109" fmla="*/ 2814 w 10000"/>
              <a:gd name="connsiteY109" fmla="*/ 5231 h 9983"/>
              <a:gd name="connsiteX110" fmla="*/ 2563 w 10000"/>
              <a:gd name="connsiteY110" fmla="*/ 5094 h 9983"/>
              <a:gd name="connsiteX111" fmla="*/ 2440 w 10000"/>
              <a:gd name="connsiteY111" fmla="*/ 5367 h 9983"/>
              <a:gd name="connsiteX112" fmla="*/ 2023 w 10000"/>
              <a:gd name="connsiteY112" fmla="*/ 3898 h 9983"/>
              <a:gd name="connsiteX113" fmla="*/ 2034 w 10000"/>
              <a:gd name="connsiteY113" fmla="*/ 4119 h 9983"/>
              <a:gd name="connsiteX114" fmla="*/ 1815 w 10000"/>
              <a:gd name="connsiteY114" fmla="*/ 4001 h 9983"/>
              <a:gd name="connsiteX115" fmla="*/ 1815 w 10000"/>
              <a:gd name="connsiteY115" fmla="*/ 3862 h 9983"/>
              <a:gd name="connsiteX116" fmla="*/ 1842 w 10000"/>
              <a:gd name="connsiteY116" fmla="*/ 3452 h 9983"/>
              <a:gd name="connsiteX117" fmla="*/ 1773 w 10000"/>
              <a:gd name="connsiteY117" fmla="*/ 3196 h 9983"/>
              <a:gd name="connsiteX118" fmla="*/ 1580 w 10000"/>
              <a:gd name="connsiteY118" fmla="*/ 2974 h 9983"/>
              <a:gd name="connsiteX119" fmla="*/ 1468 w 10000"/>
              <a:gd name="connsiteY119" fmla="*/ 3144 h 9983"/>
              <a:gd name="connsiteX120" fmla="*/ 1468 w 10000"/>
              <a:gd name="connsiteY120" fmla="*/ 3812 h 9983"/>
              <a:gd name="connsiteX121" fmla="*/ 1442 w 10000"/>
              <a:gd name="connsiteY121" fmla="*/ 3862 h 9983"/>
              <a:gd name="connsiteX122" fmla="*/ 1383 w 10000"/>
              <a:gd name="connsiteY122" fmla="*/ 3862 h 9983"/>
              <a:gd name="connsiteX123" fmla="*/ 1233 w 10000"/>
              <a:gd name="connsiteY123" fmla="*/ 3368 h 9983"/>
              <a:gd name="connsiteX124" fmla="*/ 1095 w 10000"/>
              <a:gd name="connsiteY124" fmla="*/ 4222 h 9983"/>
              <a:gd name="connsiteX125" fmla="*/ 1041 w 10000"/>
              <a:gd name="connsiteY125" fmla="*/ 4171 h 9983"/>
              <a:gd name="connsiteX126" fmla="*/ 886 w 10000"/>
              <a:gd name="connsiteY126" fmla="*/ 3059 h 9983"/>
              <a:gd name="connsiteX127" fmla="*/ 721 w 10000"/>
              <a:gd name="connsiteY127" fmla="*/ 2753 h 9983"/>
              <a:gd name="connsiteX128" fmla="*/ 625 w 10000"/>
              <a:gd name="connsiteY128" fmla="*/ 2838 h 9983"/>
              <a:gd name="connsiteX129" fmla="*/ 651 w 10000"/>
              <a:gd name="connsiteY129" fmla="*/ 2444 h 9983"/>
              <a:gd name="connsiteX130" fmla="*/ 358 w 10000"/>
              <a:gd name="connsiteY130" fmla="*/ 2256 h 9983"/>
              <a:gd name="connsiteX131" fmla="*/ 416 w 10000"/>
              <a:gd name="connsiteY131" fmla="*/ 2035 h 9983"/>
              <a:gd name="connsiteX132" fmla="*/ 374 w 10000"/>
              <a:gd name="connsiteY132" fmla="*/ 2035 h 9983"/>
              <a:gd name="connsiteX133" fmla="*/ 251 w 10000"/>
              <a:gd name="connsiteY133" fmla="*/ 2256 h 9983"/>
              <a:gd name="connsiteX134" fmla="*/ 304 w 10000"/>
              <a:gd name="connsiteY134" fmla="*/ 2035 h 9983"/>
              <a:gd name="connsiteX135" fmla="*/ 320 w 10000"/>
              <a:gd name="connsiteY135" fmla="*/ 1949 h 9983"/>
              <a:gd name="connsiteX136" fmla="*/ 155 w 10000"/>
              <a:gd name="connsiteY136" fmla="*/ 2136 h 9983"/>
              <a:gd name="connsiteX137" fmla="*/ 155 w 10000"/>
              <a:gd name="connsiteY137" fmla="*/ 1024 h 9983"/>
              <a:gd name="connsiteX138" fmla="*/ 43 w 10000"/>
              <a:gd name="connsiteY138" fmla="*/ 940 h 9983"/>
              <a:gd name="connsiteX139" fmla="*/ 0 w 10000"/>
              <a:gd name="connsiteY139" fmla="*/ 1163 h 9983"/>
              <a:gd name="connsiteX140" fmla="*/ 0 w 10000"/>
              <a:gd name="connsiteY140" fmla="*/ 0 h 9983"/>
              <a:gd name="connsiteX0" fmla="*/ 0 w 10000"/>
              <a:gd name="connsiteY0" fmla="*/ 0 h 9503"/>
              <a:gd name="connsiteX1" fmla="*/ 10000 w 10000"/>
              <a:gd name="connsiteY1" fmla="*/ 0 h 9503"/>
              <a:gd name="connsiteX2" fmla="*/ 10000 w 10000"/>
              <a:gd name="connsiteY2" fmla="*/ 6353 h 9503"/>
              <a:gd name="connsiteX3" fmla="*/ 9920 w 10000"/>
              <a:gd name="connsiteY3" fmla="*/ 6181 h 9503"/>
              <a:gd name="connsiteX4" fmla="*/ 9754 w 10000"/>
              <a:gd name="connsiteY4" fmla="*/ 6574 h 9503"/>
              <a:gd name="connsiteX5" fmla="*/ 9712 w 10000"/>
              <a:gd name="connsiteY5" fmla="*/ 7517 h 9503"/>
              <a:gd name="connsiteX6" fmla="*/ 9349 w 10000"/>
              <a:gd name="connsiteY6" fmla="*/ 8082 h 9503"/>
              <a:gd name="connsiteX7" fmla="*/ 9279 w 10000"/>
              <a:gd name="connsiteY7" fmla="*/ 7858 h 9503"/>
              <a:gd name="connsiteX8" fmla="*/ 9253 w 10000"/>
              <a:gd name="connsiteY8" fmla="*/ 7909 h 9503"/>
              <a:gd name="connsiteX9" fmla="*/ 9242 w 10000"/>
              <a:gd name="connsiteY9" fmla="*/ 8305 h 9503"/>
              <a:gd name="connsiteX10" fmla="*/ 9156 w 10000"/>
              <a:gd name="connsiteY10" fmla="*/ 8355 h 9503"/>
              <a:gd name="connsiteX11" fmla="*/ 9034 w 10000"/>
              <a:gd name="connsiteY11" fmla="*/ 7909 h 9503"/>
              <a:gd name="connsiteX12" fmla="*/ 9071 w 10000"/>
              <a:gd name="connsiteY12" fmla="*/ 7740 h 9503"/>
              <a:gd name="connsiteX13" fmla="*/ 9007 w 10000"/>
              <a:gd name="connsiteY13" fmla="*/ 7466 h 9503"/>
              <a:gd name="connsiteX14" fmla="*/ 8825 w 10000"/>
              <a:gd name="connsiteY14" fmla="*/ 7688 h 9503"/>
              <a:gd name="connsiteX15" fmla="*/ 8809 w 10000"/>
              <a:gd name="connsiteY15" fmla="*/ 7551 h 9503"/>
              <a:gd name="connsiteX16" fmla="*/ 8868 w 10000"/>
              <a:gd name="connsiteY16" fmla="*/ 7379 h 9503"/>
              <a:gd name="connsiteX17" fmla="*/ 8836 w 10000"/>
              <a:gd name="connsiteY17" fmla="*/ 7242 h 9503"/>
              <a:gd name="connsiteX18" fmla="*/ 8756 w 10000"/>
              <a:gd name="connsiteY18" fmla="*/ 7327 h 9503"/>
              <a:gd name="connsiteX19" fmla="*/ 8671 w 10000"/>
              <a:gd name="connsiteY19" fmla="*/ 6968 h 9503"/>
              <a:gd name="connsiteX20" fmla="*/ 8697 w 10000"/>
              <a:gd name="connsiteY20" fmla="*/ 6660 h 9503"/>
              <a:gd name="connsiteX21" fmla="*/ 8628 w 10000"/>
              <a:gd name="connsiteY21" fmla="*/ 6747 h 9503"/>
              <a:gd name="connsiteX22" fmla="*/ 8590 w 10000"/>
              <a:gd name="connsiteY22" fmla="*/ 7551 h 9503"/>
              <a:gd name="connsiteX23" fmla="*/ 8436 w 10000"/>
              <a:gd name="connsiteY23" fmla="*/ 7466 h 9503"/>
              <a:gd name="connsiteX24" fmla="*/ 8436 w 10000"/>
              <a:gd name="connsiteY24" fmla="*/ 7414 h 9503"/>
              <a:gd name="connsiteX25" fmla="*/ 8478 w 10000"/>
              <a:gd name="connsiteY25" fmla="*/ 7294 h 9503"/>
              <a:gd name="connsiteX26" fmla="*/ 8478 w 10000"/>
              <a:gd name="connsiteY26" fmla="*/ 7242 h 9503"/>
              <a:gd name="connsiteX27" fmla="*/ 8382 w 10000"/>
              <a:gd name="connsiteY27" fmla="*/ 7105 h 9503"/>
              <a:gd name="connsiteX28" fmla="*/ 8356 w 10000"/>
              <a:gd name="connsiteY28" fmla="*/ 7414 h 9503"/>
              <a:gd name="connsiteX29" fmla="*/ 8409 w 10000"/>
              <a:gd name="connsiteY29" fmla="*/ 7688 h 9503"/>
              <a:gd name="connsiteX30" fmla="*/ 8393 w 10000"/>
              <a:gd name="connsiteY30" fmla="*/ 7688 h 9503"/>
              <a:gd name="connsiteX31" fmla="*/ 8297 w 10000"/>
              <a:gd name="connsiteY31" fmla="*/ 7414 h 9503"/>
              <a:gd name="connsiteX32" fmla="*/ 8254 w 10000"/>
              <a:gd name="connsiteY32" fmla="*/ 6936 h 9503"/>
              <a:gd name="connsiteX33" fmla="*/ 8217 w 10000"/>
              <a:gd name="connsiteY33" fmla="*/ 6936 h 9503"/>
              <a:gd name="connsiteX34" fmla="*/ 8201 w 10000"/>
              <a:gd name="connsiteY34" fmla="*/ 7105 h 9503"/>
              <a:gd name="connsiteX35" fmla="*/ 8115 w 10000"/>
              <a:gd name="connsiteY35" fmla="*/ 6968 h 9503"/>
              <a:gd name="connsiteX36" fmla="*/ 8078 w 10000"/>
              <a:gd name="connsiteY36" fmla="*/ 7190 h 9503"/>
              <a:gd name="connsiteX37" fmla="*/ 8078 w 10000"/>
              <a:gd name="connsiteY37" fmla="*/ 7020 h 9503"/>
              <a:gd name="connsiteX38" fmla="*/ 7939 w 10000"/>
              <a:gd name="connsiteY38" fmla="*/ 7379 h 9503"/>
              <a:gd name="connsiteX39" fmla="*/ 7854 w 10000"/>
              <a:gd name="connsiteY39" fmla="*/ 7379 h 9503"/>
              <a:gd name="connsiteX40" fmla="*/ 7645 w 10000"/>
              <a:gd name="connsiteY40" fmla="*/ 7909 h 9503"/>
              <a:gd name="connsiteX41" fmla="*/ 7603 w 10000"/>
              <a:gd name="connsiteY41" fmla="*/ 7740 h 9503"/>
              <a:gd name="connsiteX42" fmla="*/ 7635 w 10000"/>
              <a:gd name="connsiteY42" fmla="*/ 8082 h 9503"/>
              <a:gd name="connsiteX43" fmla="*/ 7533 w 10000"/>
              <a:gd name="connsiteY43" fmla="*/ 8082 h 9503"/>
              <a:gd name="connsiteX44" fmla="*/ 7453 w 10000"/>
              <a:gd name="connsiteY44" fmla="*/ 8835 h 9503"/>
              <a:gd name="connsiteX45" fmla="*/ 7330 w 10000"/>
              <a:gd name="connsiteY45" fmla="*/ 9057 h 9503"/>
              <a:gd name="connsiteX46" fmla="*/ 7368 w 10000"/>
              <a:gd name="connsiteY46" fmla="*/ 9331 h 9503"/>
              <a:gd name="connsiteX47" fmla="*/ 7341 w 10000"/>
              <a:gd name="connsiteY47" fmla="*/ 9503 h 9503"/>
              <a:gd name="connsiteX48" fmla="*/ 7261 w 10000"/>
              <a:gd name="connsiteY48" fmla="*/ 9382 h 9503"/>
              <a:gd name="connsiteX49" fmla="*/ 7347 w 10000"/>
              <a:gd name="connsiteY49" fmla="*/ 7848 h 9503"/>
              <a:gd name="connsiteX50" fmla="*/ 7267 w 10000"/>
              <a:gd name="connsiteY50" fmla="*/ 7525 h 9503"/>
              <a:gd name="connsiteX51" fmla="*/ 7054 w 10000"/>
              <a:gd name="connsiteY51" fmla="*/ 7995 h 9503"/>
              <a:gd name="connsiteX52" fmla="*/ 7053 w 10000"/>
              <a:gd name="connsiteY52" fmla="*/ 7075 h 9503"/>
              <a:gd name="connsiteX53" fmla="*/ 7026 w 10000"/>
              <a:gd name="connsiteY53" fmla="*/ 7568 h 9503"/>
              <a:gd name="connsiteX54" fmla="*/ 6828 w 10000"/>
              <a:gd name="connsiteY54" fmla="*/ 7748 h 9503"/>
              <a:gd name="connsiteX55" fmla="*/ 6677 w 10000"/>
              <a:gd name="connsiteY55" fmla="*/ 7558 h 9503"/>
              <a:gd name="connsiteX56" fmla="*/ 6616 w 10000"/>
              <a:gd name="connsiteY56" fmla="*/ 7739 h 9503"/>
              <a:gd name="connsiteX57" fmla="*/ 6417 w 10000"/>
              <a:gd name="connsiteY57" fmla="*/ 7850 h 9503"/>
              <a:gd name="connsiteX58" fmla="*/ 6500 w 10000"/>
              <a:gd name="connsiteY58" fmla="*/ 7850 h 9503"/>
              <a:gd name="connsiteX59" fmla="*/ 6333 w 10000"/>
              <a:gd name="connsiteY59" fmla="*/ 8194 h 9503"/>
              <a:gd name="connsiteX60" fmla="*/ 6333 w 10000"/>
              <a:gd name="connsiteY60" fmla="*/ 7850 h 9503"/>
              <a:gd name="connsiteX61" fmla="*/ 6250 w 10000"/>
              <a:gd name="connsiteY61" fmla="*/ 7850 h 9503"/>
              <a:gd name="connsiteX62" fmla="*/ 6167 w 10000"/>
              <a:gd name="connsiteY62" fmla="*/ 7850 h 9503"/>
              <a:gd name="connsiteX63" fmla="*/ 5917 w 10000"/>
              <a:gd name="connsiteY63" fmla="*/ 7850 h 9503"/>
              <a:gd name="connsiteX64" fmla="*/ 5879 w 10000"/>
              <a:gd name="connsiteY64" fmla="*/ 7467 h 9503"/>
              <a:gd name="connsiteX65" fmla="*/ 5753 w 10000"/>
              <a:gd name="connsiteY65" fmla="*/ 7638 h 9503"/>
              <a:gd name="connsiteX66" fmla="*/ 5700 w 10000"/>
              <a:gd name="connsiteY66" fmla="*/ 7681 h 9503"/>
              <a:gd name="connsiteX67" fmla="*/ 5559 w 10000"/>
              <a:gd name="connsiteY67" fmla="*/ 7703 h 9503"/>
              <a:gd name="connsiteX68" fmla="*/ 5472 w 10000"/>
              <a:gd name="connsiteY68" fmla="*/ 7713 h 9503"/>
              <a:gd name="connsiteX69" fmla="*/ 5335 w 10000"/>
              <a:gd name="connsiteY69" fmla="*/ 8428 h 9503"/>
              <a:gd name="connsiteX70" fmla="*/ 5268 w 10000"/>
              <a:gd name="connsiteY70" fmla="*/ 7916 h 9503"/>
              <a:gd name="connsiteX71" fmla="*/ 5151 w 10000"/>
              <a:gd name="connsiteY71" fmla="*/ 7925 h 9503"/>
              <a:gd name="connsiteX72" fmla="*/ 5108 w 10000"/>
              <a:gd name="connsiteY72" fmla="*/ 8728 h 9503"/>
              <a:gd name="connsiteX73" fmla="*/ 5076 w 10000"/>
              <a:gd name="connsiteY73" fmla="*/ 8550 h 9503"/>
              <a:gd name="connsiteX74" fmla="*/ 5000 w 10000"/>
              <a:gd name="connsiteY74" fmla="*/ 8536 h 9503"/>
              <a:gd name="connsiteX75" fmla="*/ 5083 w 10000"/>
              <a:gd name="connsiteY75" fmla="*/ 7850 h 9503"/>
              <a:gd name="connsiteX76" fmla="*/ 5083 w 10000"/>
              <a:gd name="connsiteY76" fmla="*/ 8875 h 9503"/>
              <a:gd name="connsiteX77" fmla="*/ 4958 w 10000"/>
              <a:gd name="connsiteY77" fmla="*/ 7249 h 9503"/>
              <a:gd name="connsiteX78" fmla="*/ 4917 w 10000"/>
              <a:gd name="connsiteY78" fmla="*/ 7510 h 9503"/>
              <a:gd name="connsiteX79" fmla="*/ 4833 w 10000"/>
              <a:gd name="connsiteY79" fmla="*/ 7169 h 9503"/>
              <a:gd name="connsiteX80" fmla="*/ 4597 w 10000"/>
              <a:gd name="connsiteY80" fmla="*/ 8505 h 9503"/>
              <a:gd name="connsiteX81" fmla="*/ 4677 w 10000"/>
              <a:gd name="connsiteY81" fmla="*/ 8301 h 9503"/>
              <a:gd name="connsiteX82" fmla="*/ 4592 w 10000"/>
              <a:gd name="connsiteY82" fmla="*/ 8258 h 9503"/>
              <a:gd name="connsiteX83" fmla="*/ 4497 w 10000"/>
              <a:gd name="connsiteY83" fmla="*/ 8283 h 9503"/>
              <a:gd name="connsiteX84" fmla="*/ 4359 w 10000"/>
              <a:gd name="connsiteY84" fmla="*/ 8463 h 9503"/>
              <a:gd name="connsiteX85" fmla="*/ 4337 w 10000"/>
              <a:gd name="connsiteY85" fmla="*/ 8308 h 9503"/>
              <a:gd name="connsiteX86" fmla="*/ 4345 w 10000"/>
              <a:gd name="connsiteY86" fmla="*/ 7412 h 9503"/>
              <a:gd name="connsiteX87" fmla="*/ 4122 w 10000"/>
              <a:gd name="connsiteY87" fmla="*/ 8195 h 9503"/>
              <a:gd name="connsiteX88" fmla="*/ 4058 w 10000"/>
              <a:gd name="connsiteY88" fmla="*/ 7682 h 9503"/>
              <a:gd name="connsiteX89" fmla="*/ 3954 w 10000"/>
              <a:gd name="connsiteY89" fmla="*/ 7588 h 9503"/>
              <a:gd name="connsiteX90" fmla="*/ 4044 w 10000"/>
              <a:gd name="connsiteY90" fmla="*/ 8159 h 9503"/>
              <a:gd name="connsiteX91" fmla="*/ 3833 w 10000"/>
              <a:gd name="connsiteY91" fmla="*/ 7510 h 9503"/>
              <a:gd name="connsiteX92" fmla="*/ 3719 w 10000"/>
              <a:gd name="connsiteY92" fmla="*/ 7595 h 9503"/>
              <a:gd name="connsiteX93" fmla="*/ 3750 w 10000"/>
              <a:gd name="connsiteY93" fmla="*/ 6828 h 9503"/>
              <a:gd name="connsiteX94" fmla="*/ 3631 w 10000"/>
              <a:gd name="connsiteY94" fmla="*/ 6936 h 9503"/>
              <a:gd name="connsiteX95" fmla="*/ 3615 w 10000"/>
              <a:gd name="connsiteY95" fmla="*/ 6936 h 9503"/>
              <a:gd name="connsiteX96" fmla="*/ 3465 w 10000"/>
              <a:gd name="connsiteY96" fmla="*/ 6968 h 9503"/>
              <a:gd name="connsiteX97" fmla="*/ 3406 w 10000"/>
              <a:gd name="connsiteY97" fmla="*/ 6438 h 9503"/>
              <a:gd name="connsiteX98" fmla="*/ 3198 w 10000"/>
              <a:gd name="connsiteY98" fmla="*/ 6353 h 9503"/>
              <a:gd name="connsiteX99" fmla="*/ 3091 w 10000"/>
              <a:gd name="connsiteY99" fmla="*/ 6404 h 9503"/>
              <a:gd name="connsiteX100" fmla="*/ 3006 w 10000"/>
              <a:gd name="connsiteY100" fmla="*/ 6045 h 9503"/>
              <a:gd name="connsiteX101" fmla="*/ 2990 w 10000"/>
              <a:gd name="connsiteY101" fmla="*/ 6045 h 9503"/>
              <a:gd name="connsiteX102" fmla="*/ 2936 w 10000"/>
              <a:gd name="connsiteY102" fmla="*/ 6523 h 9503"/>
              <a:gd name="connsiteX103" fmla="*/ 2910 w 10000"/>
              <a:gd name="connsiteY103" fmla="*/ 6490 h 9503"/>
              <a:gd name="connsiteX104" fmla="*/ 2851 w 10000"/>
              <a:gd name="connsiteY104" fmla="*/ 5685 h 9503"/>
              <a:gd name="connsiteX105" fmla="*/ 2840 w 10000"/>
              <a:gd name="connsiteY105" fmla="*/ 5685 h 9503"/>
              <a:gd name="connsiteX106" fmla="*/ 2840 w 10000"/>
              <a:gd name="connsiteY106" fmla="*/ 5907 h 9503"/>
              <a:gd name="connsiteX107" fmla="*/ 2798 w 10000"/>
              <a:gd name="connsiteY107" fmla="*/ 5770 h 9503"/>
              <a:gd name="connsiteX108" fmla="*/ 2814 w 10000"/>
              <a:gd name="connsiteY108" fmla="*/ 5240 h 9503"/>
              <a:gd name="connsiteX109" fmla="*/ 2563 w 10000"/>
              <a:gd name="connsiteY109" fmla="*/ 5103 h 9503"/>
              <a:gd name="connsiteX110" fmla="*/ 2440 w 10000"/>
              <a:gd name="connsiteY110" fmla="*/ 5376 h 9503"/>
              <a:gd name="connsiteX111" fmla="*/ 2023 w 10000"/>
              <a:gd name="connsiteY111" fmla="*/ 3905 h 9503"/>
              <a:gd name="connsiteX112" fmla="*/ 2034 w 10000"/>
              <a:gd name="connsiteY112" fmla="*/ 4126 h 9503"/>
              <a:gd name="connsiteX113" fmla="*/ 1815 w 10000"/>
              <a:gd name="connsiteY113" fmla="*/ 4008 h 9503"/>
              <a:gd name="connsiteX114" fmla="*/ 1815 w 10000"/>
              <a:gd name="connsiteY114" fmla="*/ 3869 h 9503"/>
              <a:gd name="connsiteX115" fmla="*/ 1842 w 10000"/>
              <a:gd name="connsiteY115" fmla="*/ 3458 h 9503"/>
              <a:gd name="connsiteX116" fmla="*/ 1773 w 10000"/>
              <a:gd name="connsiteY116" fmla="*/ 3201 h 9503"/>
              <a:gd name="connsiteX117" fmla="*/ 1580 w 10000"/>
              <a:gd name="connsiteY117" fmla="*/ 2979 h 9503"/>
              <a:gd name="connsiteX118" fmla="*/ 1468 w 10000"/>
              <a:gd name="connsiteY118" fmla="*/ 3149 h 9503"/>
              <a:gd name="connsiteX119" fmla="*/ 1468 w 10000"/>
              <a:gd name="connsiteY119" fmla="*/ 3818 h 9503"/>
              <a:gd name="connsiteX120" fmla="*/ 1442 w 10000"/>
              <a:gd name="connsiteY120" fmla="*/ 3869 h 9503"/>
              <a:gd name="connsiteX121" fmla="*/ 1383 w 10000"/>
              <a:gd name="connsiteY121" fmla="*/ 3869 h 9503"/>
              <a:gd name="connsiteX122" fmla="*/ 1233 w 10000"/>
              <a:gd name="connsiteY122" fmla="*/ 3374 h 9503"/>
              <a:gd name="connsiteX123" fmla="*/ 1095 w 10000"/>
              <a:gd name="connsiteY123" fmla="*/ 4229 h 9503"/>
              <a:gd name="connsiteX124" fmla="*/ 1041 w 10000"/>
              <a:gd name="connsiteY124" fmla="*/ 4178 h 9503"/>
              <a:gd name="connsiteX125" fmla="*/ 886 w 10000"/>
              <a:gd name="connsiteY125" fmla="*/ 3064 h 9503"/>
              <a:gd name="connsiteX126" fmla="*/ 721 w 10000"/>
              <a:gd name="connsiteY126" fmla="*/ 2758 h 9503"/>
              <a:gd name="connsiteX127" fmla="*/ 625 w 10000"/>
              <a:gd name="connsiteY127" fmla="*/ 2843 h 9503"/>
              <a:gd name="connsiteX128" fmla="*/ 651 w 10000"/>
              <a:gd name="connsiteY128" fmla="*/ 2448 h 9503"/>
              <a:gd name="connsiteX129" fmla="*/ 358 w 10000"/>
              <a:gd name="connsiteY129" fmla="*/ 2260 h 9503"/>
              <a:gd name="connsiteX130" fmla="*/ 416 w 10000"/>
              <a:gd name="connsiteY130" fmla="*/ 2038 h 9503"/>
              <a:gd name="connsiteX131" fmla="*/ 374 w 10000"/>
              <a:gd name="connsiteY131" fmla="*/ 2038 h 9503"/>
              <a:gd name="connsiteX132" fmla="*/ 251 w 10000"/>
              <a:gd name="connsiteY132" fmla="*/ 2260 h 9503"/>
              <a:gd name="connsiteX133" fmla="*/ 304 w 10000"/>
              <a:gd name="connsiteY133" fmla="*/ 2038 h 9503"/>
              <a:gd name="connsiteX134" fmla="*/ 320 w 10000"/>
              <a:gd name="connsiteY134" fmla="*/ 1952 h 9503"/>
              <a:gd name="connsiteX135" fmla="*/ 155 w 10000"/>
              <a:gd name="connsiteY135" fmla="*/ 2140 h 9503"/>
              <a:gd name="connsiteX136" fmla="*/ 155 w 10000"/>
              <a:gd name="connsiteY136" fmla="*/ 1026 h 9503"/>
              <a:gd name="connsiteX137" fmla="*/ 43 w 10000"/>
              <a:gd name="connsiteY137" fmla="*/ 942 h 9503"/>
              <a:gd name="connsiteX138" fmla="*/ 0 w 10000"/>
              <a:gd name="connsiteY138" fmla="*/ 1165 h 9503"/>
              <a:gd name="connsiteX139" fmla="*/ 0 w 10000"/>
              <a:gd name="connsiteY139" fmla="*/ 0 h 9503"/>
              <a:gd name="connsiteX0" fmla="*/ 0 w 10000"/>
              <a:gd name="connsiteY0" fmla="*/ 0 h 10000"/>
              <a:gd name="connsiteX1" fmla="*/ 10000 w 10000"/>
              <a:gd name="connsiteY1" fmla="*/ 0 h 10000"/>
              <a:gd name="connsiteX2" fmla="*/ 10000 w 10000"/>
              <a:gd name="connsiteY2" fmla="*/ 6685 h 10000"/>
              <a:gd name="connsiteX3" fmla="*/ 9920 w 10000"/>
              <a:gd name="connsiteY3" fmla="*/ 6504 h 10000"/>
              <a:gd name="connsiteX4" fmla="*/ 9754 w 10000"/>
              <a:gd name="connsiteY4" fmla="*/ 6918 h 10000"/>
              <a:gd name="connsiteX5" fmla="*/ 9712 w 10000"/>
              <a:gd name="connsiteY5" fmla="*/ 7910 h 10000"/>
              <a:gd name="connsiteX6" fmla="*/ 9349 w 10000"/>
              <a:gd name="connsiteY6" fmla="*/ 8505 h 10000"/>
              <a:gd name="connsiteX7" fmla="*/ 9279 w 10000"/>
              <a:gd name="connsiteY7" fmla="*/ 8269 h 10000"/>
              <a:gd name="connsiteX8" fmla="*/ 9253 w 10000"/>
              <a:gd name="connsiteY8" fmla="*/ 8323 h 10000"/>
              <a:gd name="connsiteX9" fmla="*/ 9242 w 10000"/>
              <a:gd name="connsiteY9" fmla="*/ 8739 h 10000"/>
              <a:gd name="connsiteX10" fmla="*/ 9156 w 10000"/>
              <a:gd name="connsiteY10" fmla="*/ 8792 h 10000"/>
              <a:gd name="connsiteX11" fmla="*/ 9034 w 10000"/>
              <a:gd name="connsiteY11" fmla="*/ 8323 h 10000"/>
              <a:gd name="connsiteX12" fmla="*/ 9071 w 10000"/>
              <a:gd name="connsiteY12" fmla="*/ 8145 h 10000"/>
              <a:gd name="connsiteX13" fmla="*/ 9007 w 10000"/>
              <a:gd name="connsiteY13" fmla="*/ 7856 h 10000"/>
              <a:gd name="connsiteX14" fmla="*/ 8825 w 10000"/>
              <a:gd name="connsiteY14" fmla="*/ 8090 h 10000"/>
              <a:gd name="connsiteX15" fmla="*/ 8809 w 10000"/>
              <a:gd name="connsiteY15" fmla="*/ 7946 h 10000"/>
              <a:gd name="connsiteX16" fmla="*/ 8868 w 10000"/>
              <a:gd name="connsiteY16" fmla="*/ 7765 h 10000"/>
              <a:gd name="connsiteX17" fmla="*/ 8836 w 10000"/>
              <a:gd name="connsiteY17" fmla="*/ 7621 h 10000"/>
              <a:gd name="connsiteX18" fmla="*/ 8756 w 10000"/>
              <a:gd name="connsiteY18" fmla="*/ 7710 h 10000"/>
              <a:gd name="connsiteX19" fmla="*/ 8671 w 10000"/>
              <a:gd name="connsiteY19" fmla="*/ 7332 h 10000"/>
              <a:gd name="connsiteX20" fmla="*/ 8697 w 10000"/>
              <a:gd name="connsiteY20" fmla="*/ 7008 h 10000"/>
              <a:gd name="connsiteX21" fmla="*/ 8628 w 10000"/>
              <a:gd name="connsiteY21" fmla="*/ 7100 h 10000"/>
              <a:gd name="connsiteX22" fmla="*/ 8590 w 10000"/>
              <a:gd name="connsiteY22" fmla="*/ 7946 h 10000"/>
              <a:gd name="connsiteX23" fmla="*/ 8436 w 10000"/>
              <a:gd name="connsiteY23" fmla="*/ 7856 h 10000"/>
              <a:gd name="connsiteX24" fmla="*/ 8436 w 10000"/>
              <a:gd name="connsiteY24" fmla="*/ 7802 h 10000"/>
              <a:gd name="connsiteX25" fmla="*/ 8478 w 10000"/>
              <a:gd name="connsiteY25" fmla="*/ 7675 h 10000"/>
              <a:gd name="connsiteX26" fmla="*/ 8478 w 10000"/>
              <a:gd name="connsiteY26" fmla="*/ 7621 h 10000"/>
              <a:gd name="connsiteX27" fmla="*/ 8382 w 10000"/>
              <a:gd name="connsiteY27" fmla="*/ 7477 h 10000"/>
              <a:gd name="connsiteX28" fmla="*/ 8356 w 10000"/>
              <a:gd name="connsiteY28" fmla="*/ 7802 h 10000"/>
              <a:gd name="connsiteX29" fmla="*/ 8409 w 10000"/>
              <a:gd name="connsiteY29" fmla="*/ 8090 h 10000"/>
              <a:gd name="connsiteX30" fmla="*/ 8393 w 10000"/>
              <a:gd name="connsiteY30" fmla="*/ 8090 h 10000"/>
              <a:gd name="connsiteX31" fmla="*/ 8297 w 10000"/>
              <a:gd name="connsiteY31" fmla="*/ 7802 h 10000"/>
              <a:gd name="connsiteX32" fmla="*/ 8254 w 10000"/>
              <a:gd name="connsiteY32" fmla="*/ 7299 h 10000"/>
              <a:gd name="connsiteX33" fmla="*/ 8217 w 10000"/>
              <a:gd name="connsiteY33" fmla="*/ 7299 h 10000"/>
              <a:gd name="connsiteX34" fmla="*/ 8201 w 10000"/>
              <a:gd name="connsiteY34" fmla="*/ 7477 h 10000"/>
              <a:gd name="connsiteX35" fmla="*/ 8115 w 10000"/>
              <a:gd name="connsiteY35" fmla="*/ 7332 h 10000"/>
              <a:gd name="connsiteX36" fmla="*/ 8078 w 10000"/>
              <a:gd name="connsiteY36" fmla="*/ 7566 h 10000"/>
              <a:gd name="connsiteX37" fmla="*/ 8078 w 10000"/>
              <a:gd name="connsiteY37" fmla="*/ 7387 h 10000"/>
              <a:gd name="connsiteX38" fmla="*/ 7939 w 10000"/>
              <a:gd name="connsiteY38" fmla="*/ 7765 h 10000"/>
              <a:gd name="connsiteX39" fmla="*/ 7854 w 10000"/>
              <a:gd name="connsiteY39" fmla="*/ 7765 h 10000"/>
              <a:gd name="connsiteX40" fmla="*/ 7645 w 10000"/>
              <a:gd name="connsiteY40" fmla="*/ 8323 h 10000"/>
              <a:gd name="connsiteX41" fmla="*/ 7603 w 10000"/>
              <a:gd name="connsiteY41" fmla="*/ 8145 h 10000"/>
              <a:gd name="connsiteX42" fmla="*/ 7635 w 10000"/>
              <a:gd name="connsiteY42" fmla="*/ 8505 h 10000"/>
              <a:gd name="connsiteX43" fmla="*/ 7533 w 10000"/>
              <a:gd name="connsiteY43" fmla="*/ 8505 h 10000"/>
              <a:gd name="connsiteX44" fmla="*/ 7453 w 10000"/>
              <a:gd name="connsiteY44" fmla="*/ 9297 h 10000"/>
              <a:gd name="connsiteX45" fmla="*/ 7330 w 10000"/>
              <a:gd name="connsiteY45" fmla="*/ 9531 h 10000"/>
              <a:gd name="connsiteX46" fmla="*/ 7368 w 10000"/>
              <a:gd name="connsiteY46" fmla="*/ 9819 h 10000"/>
              <a:gd name="connsiteX47" fmla="*/ 7341 w 10000"/>
              <a:gd name="connsiteY47" fmla="*/ 10000 h 10000"/>
              <a:gd name="connsiteX48" fmla="*/ 7386 w 10000"/>
              <a:gd name="connsiteY48" fmla="*/ 7852 h 10000"/>
              <a:gd name="connsiteX49" fmla="*/ 7347 w 10000"/>
              <a:gd name="connsiteY49" fmla="*/ 8258 h 10000"/>
              <a:gd name="connsiteX50" fmla="*/ 7267 w 10000"/>
              <a:gd name="connsiteY50" fmla="*/ 7919 h 10000"/>
              <a:gd name="connsiteX51" fmla="*/ 7054 w 10000"/>
              <a:gd name="connsiteY51" fmla="*/ 8413 h 10000"/>
              <a:gd name="connsiteX52" fmla="*/ 7053 w 10000"/>
              <a:gd name="connsiteY52" fmla="*/ 7445 h 10000"/>
              <a:gd name="connsiteX53" fmla="*/ 7026 w 10000"/>
              <a:gd name="connsiteY53" fmla="*/ 7964 h 10000"/>
              <a:gd name="connsiteX54" fmla="*/ 6828 w 10000"/>
              <a:gd name="connsiteY54" fmla="*/ 8153 h 10000"/>
              <a:gd name="connsiteX55" fmla="*/ 6677 w 10000"/>
              <a:gd name="connsiteY55" fmla="*/ 7953 h 10000"/>
              <a:gd name="connsiteX56" fmla="*/ 6616 w 10000"/>
              <a:gd name="connsiteY56" fmla="*/ 8144 h 10000"/>
              <a:gd name="connsiteX57" fmla="*/ 6417 w 10000"/>
              <a:gd name="connsiteY57" fmla="*/ 8261 h 10000"/>
              <a:gd name="connsiteX58" fmla="*/ 6500 w 10000"/>
              <a:gd name="connsiteY58" fmla="*/ 8261 h 10000"/>
              <a:gd name="connsiteX59" fmla="*/ 6333 w 10000"/>
              <a:gd name="connsiteY59" fmla="*/ 8623 h 10000"/>
              <a:gd name="connsiteX60" fmla="*/ 6333 w 10000"/>
              <a:gd name="connsiteY60" fmla="*/ 8261 h 10000"/>
              <a:gd name="connsiteX61" fmla="*/ 6250 w 10000"/>
              <a:gd name="connsiteY61" fmla="*/ 8261 h 10000"/>
              <a:gd name="connsiteX62" fmla="*/ 6167 w 10000"/>
              <a:gd name="connsiteY62" fmla="*/ 8261 h 10000"/>
              <a:gd name="connsiteX63" fmla="*/ 5917 w 10000"/>
              <a:gd name="connsiteY63" fmla="*/ 8261 h 10000"/>
              <a:gd name="connsiteX64" fmla="*/ 5879 w 10000"/>
              <a:gd name="connsiteY64" fmla="*/ 7858 h 10000"/>
              <a:gd name="connsiteX65" fmla="*/ 5753 w 10000"/>
              <a:gd name="connsiteY65" fmla="*/ 8037 h 10000"/>
              <a:gd name="connsiteX66" fmla="*/ 5700 w 10000"/>
              <a:gd name="connsiteY66" fmla="*/ 8083 h 10000"/>
              <a:gd name="connsiteX67" fmla="*/ 5559 w 10000"/>
              <a:gd name="connsiteY67" fmla="*/ 8106 h 10000"/>
              <a:gd name="connsiteX68" fmla="*/ 5472 w 10000"/>
              <a:gd name="connsiteY68" fmla="*/ 8116 h 10000"/>
              <a:gd name="connsiteX69" fmla="*/ 5335 w 10000"/>
              <a:gd name="connsiteY69" fmla="*/ 8869 h 10000"/>
              <a:gd name="connsiteX70" fmla="*/ 5268 w 10000"/>
              <a:gd name="connsiteY70" fmla="*/ 8330 h 10000"/>
              <a:gd name="connsiteX71" fmla="*/ 5151 w 10000"/>
              <a:gd name="connsiteY71" fmla="*/ 8339 h 10000"/>
              <a:gd name="connsiteX72" fmla="*/ 5108 w 10000"/>
              <a:gd name="connsiteY72" fmla="*/ 9184 h 10000"/>
              <a:gd name="connsiteX73" fmla="*/ 5076 w 10000"/>
              <a:gd name="connsiteY73" fmla="*/ 8997 h 10000"/>
              <a:gd name="connsiteX74" fmla="*/ 5000 w 10000"/>
              <a:gd name="connsiteY74" fmla="*/ 8982 h 10000"/>
              <a:gd name="connsiteX75" fmla="*/ 5083 w 10000"/>
              <a:gd name="connsiteY75" fmla="*/ 8261 h 10000"/>
              <a:gd name="connsiteX76" fmla="*/ 5083 w 10000"/>
              <a:gd name="connsiteY76" fmla="*/ 9339 h 10000"/>
              <a:gd name="connsiteX77" fmla="*/ 4958 w 10000"/>
              <a:gd name="connsiteY77" fmla="*/ 7628 h 10000"/>
              <a:gd name="connsiteX78" fmla="*/ 4917 w 10000"/>
              <a:gd name="connsiteY78" fmla="*/ 7903 h 10000"/>
              <a:gd name="connsiteX79" fmla="*/ 4833 w 10000"/>
              <a:gd name="connsiteY79" fmla="*/ 7544 h 10000"/>
              <a:gd name="connsiteX80" fmla="*/ 4597 w 10000"/>
              <a:gd name="connsiteY80" fmla="*/ 8950 h 10000"/>
              <a:gd name="connsiteX81" fmla="*/ 4677 w 10000"/>
              <a:gd name="connsiteY81" fmla="*/ 8735 h 10000"/>
              <a:gd name="connsiteX82" fmla="*/ 4592 w 10000"/>
              <a:gd name="connsiteY82" fmla="*/ 8690 h 10000"/>
              <a:gd name="connsiteX83" fmla="*/ 4497 w 10000"/>
              <a:gd name="connsiteY83" fmla="*/ 8716 h 10000"/>
              <a:gd name="connsiteX84" fmla="*/ 4359 w 10000"/>
              <a:gd name="connsiteY84" fmla="*/ 8906 h 10000"/>
              <a:gd name="connsiteX85" fmla="*/ 4337 w 10000"/>
              <a:gd name="connsiteY85" fmla="*/ 8743 h 10000"/>
              <a:gd name="connsiteX86" fmla="*/ 4345 w 10000"/>
              <a:gd name="connsiteY86" fmla="*/ 7800 h 10000"/>
              <a:gd name="connsiteX87" fmla="*/ 4122 w 10000"/>
              <a:gd name="connsiteY87" fmla="*/ 8624 h 10000"/>
              <a:gd name="connsiteX88" fmla="*/ 4058 w 10000"/>
              <a:gd name="connsiteY88" fmla="*/ 8084 h 10000"/>
              <a:gd name="connsiteX89" fmla="*/ 3954 w 10000"/>
              <a:gd name="connsiteY89" fmla="*/ 7985 h 10000"/>
              <a:gd name="connsiteX90" fmla="*/ 4044 w 10000"/>
              <a:gd name="connsiteY90" fmla="*/ 8586 h 10000"/>
              <a:gd name="connsiteX91" fmla="*/ 3833 w 10000"/>
              <a:gd name="connsiteY91" fmla="*/ 7903 h 10000"/>
              <a:gd name="connsiteX92" fmla="*/ 3719 w 10000"/>
              <a:gd name="connsiteY92" fmla="*/ 7992 h 10000"/>
              <a:gd name="connsiteX93" fmla="*/ 3750 w 10000"/>
              <a:gd name="connsiteY93" fmla="*/ 7185 h 10000"/>
              <a:gd name="connsiteX94" fmla="*/ 3631 w 10000"/>
              <a:gd name="connsiteY94" fmla="*/ 7299 h 10000"/>
              <a:gd name="connsiteX95" fmla="*/ 3615 w 10000"/>
              <a:gd name="connsiteY95" fmla="*/ 7299 h 10000"/>
              <a:gd name="connsiteX96" fmla="*/ 3465 w 10000"/>
              <a:gd name="connsiteY96" fmla="*/ 7332 h 10000"/>
              <a:gd name="connsiteX97" fmla="*/ 3406 w 10000"/>
              <a:gd name="connsiteY97" fmla="*/ 6775 h 10000"/>
              <a:gd name="connsiteX98" fmla="*/ 3198 w 10000"/>
              <a:gd name="connsiteY98" fmla="*/ 6685 h 10000"/>
              <a:gd name="connsiteX99" fmla="*/ 3091 w 10000"/>
              <a:gd name="connsiteY99" fmla="*/ 6739 h 10000"/>
              <a:gd name="connsiteX100" fmla="*/ 3006 w 10000"/>
              <a:gd name="connsiteY100" fmla="*/ 6361 h 10000"/>
              <a:gd name="connsiteX101" fmla="*/ 2990 w 10000"/>
              <a:gd name="connsiteY101" fmla="*/ 6361 h 10000"/>
              <a:gd name="connsiteX102" fmla="*/ 2936 w 10000"/>
              <a:gd name="connsiteY102" fmla="*/ 6864 h 10000"/>
              <a:gd name="connsiteX103" fmla="*/ 2910 w 10000"/>
              <a:gd name="connsiteY103" fmla="*/ 6829 h 10000"/>
              <a:gd name="connsiteX104" fmla="*/ 2851 w 10000"/>
              <a:gd name="connsiteY104" fmla="*/ 5982 h 10000"/>
              <a:gd name="connsiteX105" fmla="*/ 2840 w 10000"/>
              <a:gd name="connsiteY105" fmla="*/ 5982 h 10000"/>
              <a:gd name="connsiteX106" fmla="*/ 2840 w 10000"/>
              <a:gd name="connsiteY106" fmla="*/ 6216 h 10000"/>
              <a:gd name="connsiteX107" fmla="*/ 2798 w 10000"/>
              <a:gd name="connsiteY107" fmla="*/ 6072 h 10000"/>
              <a:gd name="connsiteX108" fmla="*/ 2814 w 10000"/>
              <a:gd name="connsiteY108" fmla="*/ 5514 h 10000"/>
              <a:gd name="connsiteX109" fmla="*/ 2563 w 10000"/>
              <a:gd name="connsiteY109" fmla="*/ 5370 h 10000"/>
              <a:gd name="connsiteX110" fmla="*/ 2440 w 10000"/>
              <a:gd name="connsiteY110" fmla="*/ 5657 h 10000"/>
              <a:gd name="connsiteX111" fmla="*/ 2023 w 10000"/>
              <a:gd name="connsiteY111" fmla="*/ 4109 h 10000"/>
              <a:gd name="connsiteX112" fmla="*/ 2034 w 10000"/>
              <a:gd name="connsiteY112" fmla="*/ 4342 h 10000"/>
              <a:gd name="connsiteX113" fmla="*/ 1815 w 10000"/>
              <a:gd name="connsiteY113" fmla="*/ 4218 h 10000"/>
              <a:gd name="connsiteX114" fmla="*/ 1815 w 10000"/>
              <a:gd name="connsiteY114" fmla="*/ 4071 h 10000"/>
              <a:gd name="connsiteX115" fmla="*/ 1842 w 10000"/>
              <a:gd name="connsiteY115" fmla="*/ 3639 h 10000"/>
              <a:gd name="connsiteX116" fmla="*/ 1773 w 10000"/>
              <a:gd name="connsiteY116" fmla="*/ 3368 h 10000"/>
              <a:gd name="connsiteX117" fmla="*/ 1580 w 10000"/>
              <a:gd name="connsiteY117" fmla="*/ 3135 h 10000"/>
              <a:gd name="connsiteX118" fmla="*/ 1468 w 10000"/>
              <a:gd name="connsiteY118" fmla="*/ 3314 h 10000"/>
              <a:gd name="connsiteX119" fmla="*/ 1468 w 10000"/>
              <a:gd name="connsiteY119" fmla="*/ 4018 h 10000"/>
              <a:gd name="connsiteX120" fmla="*/ 1442 w 10000"/>
              <a:gd name="connsiteY120" fmla="*/ 4071 h 10000"/>
              <a:gd name="connsiteX121" fmla="*/ 1383 w 10000"/>
              <a:gd name="connsiteY121" fmla="*/ 4071 h 10000"/>
              <a:gd name="connsiteX122" fmla="*/ 1233 w 10000"/>
              <a:gd name="connsiteY122" fmla="*/ 3550 h 10000"/>
              <a:gd name="connsiteX123" fmla="*/ 1095 w 10000"/>
              <a:gd name="connsiteY123" fmla="*/ 4450 h 10000"/>
              <a:gd name="connsiteX124" fmla="*/ 1041 w 10000"/>
              <a:gd name="connsiteY124" fmla="*/ 4397 h 10000"/>
              <a:gd name="connsiteX125" fmla="*/ 886 w 10000"/>
              <a:gd name="connsiteY125" fmla="*/ 3224 h 10000"/>
              <a:gd name="connsiteX126" fmla="*/ 721 w 10000"/>
              <a:gd name="connsiteY126" fmla="*/ 2902 h 10000"/>
              <a:gd name="connsiteX127" fmla="*/ 625 w 10000"/>
              <a:gd name="connsiteY127" fmla="*/ 2992 h 10000"/>
              <a:gd name="connsiteX128" fmla="*/ 651 w 10000"/>
              <a:gd name="connsiteY128" fmla="*/ 2576 h 10000"/>
              <a:gd name="connsiteX129" fmla="*/ 358 w 10000"/>
              <a:gd name="connsiteY129" fmla="*/ 2378 h 10000"/>
              <a:gd name="connsiteX130" fmla="*/ 416 w 10000"/>
              <a:gd name="connsiteY130" fmla="*/ 2145 h 10000"/>
              <a:gd name="connsiteX131" fmla="*/ 374 w 10000"/>
              <a:gd name="connsiteY131" fmla="*/ 2145 h 10000"/>
              <a:gd name="connsiteX132" fmla="*/ 251 w 10000"/>
              <a:gd name="connsiteY132" fmla="*/ 2378 h 10000"/>
              <a:gd name="connsiteX133" fmla="*/ 304 w 10000"/>
              <a:gd name="connsiteY133" fmla="*/ 2145 h 10000"/>
              <a:gd name="connsiteX134" fmla="*/ 320 w 10000"/>
              <a:gd name="connsiteY134" fmla="*/ 2054 h 10000"/>
              <a:gd name="connsiteX135" fmla="*/ 155 w 10000"/>
              <a:gd name="connsiteY135" fmla="*/ 2252 h 10000"/>
              <a:gd name="connsiteX136" fmla="*/ 155 w 10000"/>
              <a:gd name="connsiteY136" fmla="*/ 1080 h 10000"/>
              <a:gd name="connsiteX137" fmla="*/ 43 w 10000"/>
              <a:gd name="connsiteY137" fmla="*/ 991 h 10000"/>
              <a:gd name="connsiteX138" fmla="*/ 0 w 10000"/>
              <a:gd name="connsiteY138" fmla="*/ 1226 h 10000"/>
              <a:gd name="connsiteX139" fmla="*/ 0 w 10000"/>
              <a:gd name="connsiteY139" fmla="*/ 0 h 10000"/>
              <a:gd name="connsiteX0" fmla="*/ 0 w 10000"/>
              <a:gd name="connsiteY0" fmla="*/ 0 h 9873"/>
              <a:gd name="connsiteX1" fmla="*/ 10000 w 10000"/>
              <a:gd name="connsiteY1" fmla="*/ 0 h 9873"/>
              <a:gd name="connsiteX2" fmla="*/ 10000 w 10000"/>
              <a:gd name="connsiteY2" fmla="*/ 6685 h 9873"/>
              <a:gd name="connsiteX3" fmla="*/ 9920 w 10000"/>
              <a:gd name="connsiteY3" fmla="*/ 6504 h 9873"/>
              <a:gd name="connsiteX4" fmla="*/ 9754 w 10000"/>
              <a:gd name="connsiteY4" fmla="*/ 6918 h 9873"/>
              <a:gd name="connsiteX5" fmla="*/ 9712 w 10000"/>
              <a:gd name="connsiteY5" fmla="*/ 7910 h 9873"/>
              <a:gd name="connsiteX6" fmla="*/ 9349 w 10000"/>
              <a:gd name="connsiteY6" fmla="*/ 8505 h 9873"/>
              <a:gd name="connsiteX7" fmla="*/ 9279 w 10000"/>
              <a:gd name="connsiteY7" fmla="*/ 8269 h 9873"/>
              <a:gd name="connsiteX8" fmla="*/ 9253 w 10000"/>
              <a:gd name="connsiteY8" fmla="*/ 8323 h 9873"/>
              <a:gd name="connsiteX9" fmla="*/ 9242 w 10000"/>
              <a:gd name="connsiteY9" fmla="*/ 8739 h 9873"/>
              <a:gd name="connsiteX10" fmla="*/ 9156 w 10000"/>
              <a:gd name="connsiteY10" fmla="*/ 8792 h 9873"/>
              <a:gd name="connsiteX11" fmla="*/ 9034 w 10000"/>
              <a:gd name="connsiteY11" fmla="*/ 8323 h 9873"/>
              <a:gd name="connsiteX12" fmla="*/ 9071 w 10000"/>
              <a:gd name="connsiteY12" fmla="*/ 8145 h 9873"/>
              <a:gd name="connsiteX13" fmla="*/ 9007 w 10000"/>
              <a:gd name="connsiteY13" fmla="*/ 7856 h 9873"/>
              <a:gd name="connsiteX14" fmla="*/ 8825 w 10000"/>
              <a:gd name="connsiteY14" fmla="*/ 8090 h 9873"/>
              <a:gd name="connsiteX15" fmla="*/ 8809 w 10000"/>
              <a:gd name="connsiteY15" fmla="*/ 7946 h 9873"/>
              <a:gd name="connsiteX16" fmla="*/ 8868 w 10000"/>
              <a:gd name="connsiteY16" fmla="*/ 7765 h 9873"/>
              <a:gd name="connsiteX17" fmla="*/ 8836 w 10000"/>
              <a:gd name="connsiteY17" fmla="*/ 7621 h 9873"/>
              <a:gd name="connsiteX18" fmla="*/ 8756 w 10000"/>
              <a:gd name="connsiteY18" fmla="*/ 7710 h 9873"/>
              <a:gd name="connsiteX19" fmla="*/ 8671 w 10000"/>
              <a:gd name="connsiteY19" fmla="*/ 7332 h 9873"/>
              <a:gd name="connsiteX20" fmla="*/ 8697 w 10000"/>
              <a:gd name="connsiteY20" fmla="*/ 7008 h 9873"/>
              <a:gd name="connsiteX21" fmla="*/ 8628 w 10000"/>
              <a:gd name="connsiteY21" fmla="*/ 7100 h 9873"/>
              <a:gd name="connsiteX22" fmla="*/ 8590 w 10000"/>
              <a:gd name="connsiteY22" fmla="*/ 7946 h 9873"/>
              <a:gd name="connsiteX23" fmla="*/ 8436 w 10000"/>
              <a:gd name="connsiteY23" fmla="*/ 7856 h 9873"/>
              <a:gd name="connsiteX24" fmla="*/ 8436 w 10000"/>
              <a:gd name="connsiteY24" fmla="*/ 7802 h 9873"/>
              <a:gd name="connsiteX25" fmla="*/ 8478 w 10000"/>
              <a:gd name="connsiteY25" fmla="*/ 7675 h 9873"/>
              <a:gd name="connsiteX26" fmla="*/ 8478 w 10000"/>
              <a:gd name="connsiteY26" fmla="*/ 7621 h 9873"/>
              <a:gd name="connsiteX27" fmla="*/ 8382 w 10000"/>
              <a:gd name="connsiteY27" fmla="*/ 7477 h 9873"/>
              <a:gd name="connsiteX28" fmla="*/ 8356 w 10000"/>
              <a:gd name="connsiteY28" fmla="*/ 7802 h 9873"/>
              <a:gd name="connsiteX29" fmla="*/ 8409 w 10000"/>
              <a:gd name="connsiteY29" fmla="*/ 8090 h 9873"/>
              <a:gd name="connsiteX30" fmla="*/ 8393 w 10000"/>
              <a:gd name="connsiteY30" fmla="*/ 8090 h 9873"/>
              <a:gd name="connsiteX31" fmla="*/ 8297 w 10000"/>
              <a:gd name="connsiteY31" fmla="*/ 7802 h 9873"/>
              <a:gd name="connsiteX32" fmla="*/ 8254 w 10000"/>
              <a:gd name="connsiteY32" fmla="*/ 7299 h 9873"/>
              <a:gd name="connsiteX33" fmla="*/ 8217 w 10000"/>
              <a:gd name="connsiteY33" fmla="*/ 7299 h 9873"/>
              <a:gd name="connsiteX34" fmla="*/ 8201 w 10000"/>
              <a:gd name="connsiteY34" fmla="*/ 7477 h 9873"/>
              <a:gd name="connsiteX35" fmla="*/ 8115 w 10000"/>
              <a:gd name="connsiteY35" fmla="*/ 7332 h 9873"/>
              <a:gd name="connsiteX36" fmla="*/ 8078 w 10000"/>
              <a:gd name="connsiteY36" fmla="*/ 7566 h 9873"/>
              <a:gd name="connsiteX37" fmla="*/ 8078 w 10000"/>
              <a:gd name="connsiteY37" fmla="*/ 7387 h 9873"/>
              <a:gd name="connsiteX38" fmla="*/ 7939 w 10000"/>
              <a:gd name="connsiteY38" fmla="*/ 7765 h 9873"/>
              <a:gd name="connsiteX39" fmla="*/ 7854 w 10000"/>
              <a:gd name="connsiteY39" fmla="*/ 7765 h 9873"/>
              <a:gd name="connsiteX40" fmla="*/ 7645 w 10000"/>
              <a:gd name="connsiteY40" fmla="*/ 8323 h 9873"/>
              <a:gd name="connsiteX41" fmla="*/ 7603 w 10000"/>
              <a:gd name="connsiteY41" fmla="*/ 8145 h 9873"/>
              <a:gd name="connsiteX42" fmla="*/ 7635 w 10000"/>
              <a:gd name="connsiteY42" fmla="*/ 8505 h 9873"/>
              <a:gd name="connsiteX43" fmla="*/ 7533 w 10000"/>
              <a:gd name="connsiteY43" fmla="*/ 8505 h 9873"/>
              <a:gd name="connsiteX44" fmla="*/ 7453 w 10000"/>
              <a:gd name="connsiteY44" fmla="*/ 9297 h 9873"/>
              <a:gd name="connsiteX45" fmla="*/ 7330 w 10000"/>
              <a:gd name="connsiteY45" fmla="*/ 9531 h 9873"/>
              <a:gd name="connsiteX46" fmla="*/ 7368 w 10000"/>
              <a:gd name="connsiteY46" fmla="*/ 9819 h 9873"/>
              <a:gd name="connsiteX47" fmla="*/ 7424 w 10000"/>
              <a:gd name="connsiteY47" fmla="*/ 8698 h 9873"/>
              <a:gd name="connsiteX48" fmla="*/ 7386 w 10000"/>
              <a:gd name="connsiteY48" fmla="*/ 7852 h 9873"/>
              <a:gd name="connsiteX49" fmla="*/ 7347 w 10000"/>
              <a:gd name="connsiteY49" fmla="*/ 8258 h 9873"/>
              <a:gd name="connsiteX50" fmla="*/ 7267 w 10000"/>
              <a:gd name="connsiteY50" fmla="*/ 7919 h 9873"/>
              <a:gd name="connsiteX51" fmla="*/ 7054 w 10000"/>
              <a:gd name="connsiteY51" fmla="*/ 8413 h 9873"/>
              <a:gd name="connsiteX52" fmla="*/ 7053 w 10000"/>
              <a:gd name="connsiteY52" fmla="*/ 7445 h 9873"/>
              <a:gd name="connsiteX53" fmla="*/ 7026 w 10000"/>
              <a:gd name="connsiteY53" fmla="*/ 7964 h 9873"/>
              <a:gd name="connsiteX54" fmla="*/ 6828 w 10000"/>
              <a:gd name="connsiteY54" fmla="*/ 8153 h 9873"/>
              <a:gd name="connsiteX55" fmla="*/ 6677 w 10000"/>
              <a:gd name="connsiteY55" fmla="*/ 7953 h 9873"/>
              <a:gd name="connsiteX56" fmla="*/ 6616 w 10000"/>
              <a:gd name="connsiteY56" fmla="*/ 8144 h 9873"/>
              <a:gd name="connsiteX57" fmla="*/ 6417 w 10000"/>
              <a:gd name="connsiteY57" fmla="*/ 8261 h 9873"/>
              <a:gd name="connsiteX58" fmla="*/ 6500 w 10000"/>
              <a:gd name="connsiteY58" fmla="*/ 8261 h 9873"/>
              <a:gd name="connsiteX59" fmla="*/ 6333 w 10000"/>
              <a:gd name="connsiteY59" fmla="*/ 8623 h 9873"/>
              <a:gd name="connsiteX60" fmla="*/ 6333 w 10000"/>
              <a:gd name="connsiteY60" fmla="*/ 8261 h 9873"/>
              <a:gd name="connsiteX61" fmla="*/ 6250 w 10000"/>
              <a:gd name="connsiteY61" fmla="*/ 8261 h 9873"/>
              <a:gd name="connsiteX62" fmla="*/ 6167 w 10000"/>
              <a:gd name="connsiteY62" fmla="*/ 8261 h 9873"/>
              <a:gd name="connsiteX63" fmla="*/ 5917 w 10000"/>
              <a:gd name="connsiteY63" fmla="*/ 8261 h 9873"/>
              <a:gd name="connsiteX64" fmla="*/ 5879 w 10000"/>
              <a:gd name="connsiteY64" fmla="*/ 7858 h 9873"/>
              <a:gd name="connsiteX65" fmla="*/ 5753 w 10000"/>
              <a:gd name="connsiteY65" fmla="*/ 8037 h 9873"/>
              <a:gd name="connsiteX66" fmla="*/ 5700 w 10000"/>
              <a:gd name="connsiteY66" fmla="*/ 8083 h 9873"/>
              <a:gd name="connsiteX67" fmla="*/ 5559 w 10000"/>
              <a:gd name="connsiteY67" fmla="*/ 8106 h 9873"/>
              <a:gd name="connsiteX68" fmla="*/ 5472 w 10000"/>
              <a:gd name="connsiteY68" fmla="*/ 8116 h 9873"/>
              <a:gd name="connsiteX69" fmla="*/ 5335 w 10000"/>
              <a:gd name="connsiteY69" fmla="*/ 8869 h 9873"/>
              <a:gd name="connsiteX70" fmla="*/ 5268 w 10000"/>
              <a:gd name="connsiteY70" fmla="*/ 8330 h 9873"/>
              <a:gd name="connsiteX71" fmla="*/ 5151 w 10000"/>
              <a:gd name="connsiteY71" fmla="*/ 8339 h 9873"/>
              <a:gd name="connsiteX72" fmla="*/ 5108 w 10000"/>
              <a:gd name="connsiteY72" fmla="*/ 9184 h 9873"/>
              <a:gd name="connsiteX73" fmla="*/ 5076 w 10000"/>
              <a:gd name="connsiteY73" fmla="*/ 8997 h 9873"/>
              <a:gd name="connsiteX74" fmla="*/ 5000 w 10000"/>
              <a:gd name="connsiteY74" fmla="*/ 8982 h 9873"/>
              <a:gd name="connsiteX75" fmla="*/ 5083 w 10000"/>
              <a:gd name="connsiteY75" fmla="*/ 8261 h 9873"/>
              <a:gd name="connsiteX76" fmla="*/ 5083 w 10000"/>
              <a:gd name="connsiteY76" fmla="*/ 9339 h 9873"/>
              <a:gd name="connsiteX77" fmla="*/ 4958 w 10000"/>
              <a:gd name="connsiteY77" fmla="*/ 7628 h 9873"/>
              <a:gd name="connsiteX78" fmla="*/ 4917 w 10000"/>
              <a:gd name="connsiteY78" fmla="*/ 7903 h 9873"/>
              <a:gd name="connsiteX79" fmla="*/ 4833 w 10000"/>
              <a:gd name="connsiteY79" fmla="*/ 7544 h 9873"/>
              <a:gd name="connsiteX80" fmla="*/ 4597 w 10000"/>
              <a:gd name="connsiteY80" fmla="*/ 8950 h 9873"/>
              <a:gd name="connsiteX81" fmla="*/ 4677 w 10000"/>
              <a:gd name="connsiteY81" fmla="*/ 8735 h 9873"/>
              <a:gd name="connsiteX82" fmla="*/ 4592 w 10000"/>
              <a:gd name="connsiteY82" fmla="*/ 8690 h 9873"/>
              <a:gd name="connsiteX83" fmla="*/ 4497 w 10000"/>
              <a:gd name="connsiteY83" fmla="*/ 8716 h 9873"/>
              <a:gd name="connsiteX84" fmla="*/ 4359 w 10000"/>
              <a:gd name="connsiteY84" fmla="*/ 8906 h 9873"/>
              <a:gd name="connsiteX85" fmla="*/ 4337 w 10000"/>
              <a:gd name="connsiteY85" fmla="*/ 8743 h 9873"/>
              <a:gd name="connsiteX86" fmla="*/ 4345 w 10000"/>
              <a:gd name="connsiteY86" fmla="*/ 7800 h 9873"/>
              <a:gd name="connsiteX87" fmla="*/ 4122 w 10000"/>
              <a:gd name="connsiteY87" fmla="*/ 8624 h 9873"/>
              <a:gd name="connsiteX88" fmla="*/ 4058 w 10000"/>
              <a:gd name="connsiteY88" fmla="*/ 8084 h 9873"/>
              <a:gd name="connsiteX89" fmla="*/ 3954 w 10000"/>
              <a:gd name="connsiteY89" fmla="*/ 7985 h 9873"/>
              <a:gd name="connsiteX90" fmla="*/ 4044 w 10000"/>
              <a:gd name="connsiteY90" fmla="*/ 8586 h 9873"/>
              <a:gd name="connsiteX91" fmla="*/ 3833 w 10000"/>
              <a:gd name="connsiteY91" fmla="*/ 7903 h 9873"/>
              <a:gd name="connsiteX92" fmla="*/ 3719 w 10000"/>
              <a:gd name="connsiteY92" fmla="*/ 7992 h 9873"/>
              <a:gd name="connsiteX93" fmla="*/ 3750 w 10000"/>
              <a:gd name="connsiteY93" fmla="*/ 7185 h 9873"/>
              <a:gd name="connsiteX94" fmla="*/ 3631 w 10000"/>
              <a:gd name="connsiteY94" fmla="*/ 7299 h 9873"/>
              <a:gd name="connsiteX95" fmla="*/ 3615 w 10000"/>
              <a:gd name="connsiteY95" fmla="*/ 7299 h 9873"/>
              <a:gd name="connsiteX96" fmla="*/ 3465 w 10000"/>
              <a:gd name="connsiteY96" fmla="*/ 7332 h 9873"/>
              <a:gd name="connsiteX97" fmla="*/ 3406 w 10000"/>
              <a:gd name="connsiteY97" fmla="*/ 6775 h 9873"/>
              <a:gd name="connsiteX98" fmla="*/ 3198 w 10000"/>
              <a:gd name="connsiteY98" fmla="*/ 6685 h 9873"/>
              <a:gd name="connsiteX99" fmla="*/ 3091 w 10000"/>
              <a:gd name="connsiteY99" fmla="*/ 6739 h 9873"/>
              <a:gd name="connsiteX100" fmla="*/ 3006 w 10000"/>
              <a:gd name="connsiteY100" fmla="*/ 6361 h 9873"/>
              <a:gd name="connsiteX101" fmla="*/ 2990 w 10000"/>
              <a:gd name="connsiteY101" fmla="*/ 6361 h 9873"/>
              <a:gd name="connsiteX102" fmla="*/ 2936 w 10000"/>
              <a:gd name="connsiteY102" fmla="*/ 6864 h 9873"/>
              <a:gd name="connsiteX103" fmla="*/ 2910 w 10000"/>
              <a:gd name="connsiteY103" fmla="*/ 6829 h 9873"/>
              <a:gd name="connsiteX104" fmla="*/ 2851 w 10000"/>
              <a:gd name="connsiteY104" fmla="*/ 5982 h 9873"/>
              <a:gd name="connsiteX105" fmla="*/ 2840 w 10000"/>
              <a:gd name="connsiteY105" fmla="*/ 5982 h 9873"/>
              <a:gd name="connsiteX106" fmla="*/ 2840 w 10000"/>
              <a:gd name="connsiteY106" fmla="*/ 6216 h 9873"/>
              <a:gd name="connsiteX107" fmla="*/ 2798 w 10000"/>
              <a:gd name="connsiteY107" fmla="*/ 6072 h 9873"/>
              <a:gd name="connsiteX108" fmla="*/ 2814 w 10000"/>
              <a:gd name="connsiteY108" fmla="*/ 5514 h 9873"/>
              <a:gd name="connsiteX109" fmla="*/ 2563 w 10000"/>
              <a:gd name="connsiteY109" fmla="*/ 5370 h 9873"/>
              <a:gd name="connsiteX110" fmla="*/ 2440 w 10000"/>
              <a:gd name="connsiteY110" fmla="*/ 5657 h 9873"/>
              <a:gd name="connsiteX111" fmla="*/ 2023 w 10000"/>
              <a:gd name="connsiteY111" fmla="*/ 4109 h 9873"/>
              <a:gd name="connsiteX112" fmla="*/ 2034 w 10000"/>
              <a:gd name="connsiteY112" fmla="*/ 4342 h 9873"/>
              <a:gd name="connsiteX113" fmla="*/ 1815 w 10000"/>
              <a:gd name="connsiteY113" fmla="*/ 4218 h 9873"/>
              <a:gd name="connsiteX114" fmla="*/ 1815 w 10000"/>
              <a:gd name="connsiteY114" fmla="*/ 4071 h 9873"/>
              <a:gd name="connsiteX115" fmla="*/ 1842 w 10000"/>
              <a:gd name="connsiteY115" fmla="*/ 3639 h 9873"/>
              <a:gd name="connsiteX116" fmla="*/ 1773 w 10000"/>
              <a:gd name="connsiteY116" fmla="*/ 3368 h 9873"/>
              <a:gd name="connsiteX117" fmla="*/ 1580 w 10000"/>
              <a:gd name="connsiteY117" fmla="*/ 3135 h 9873"/>
              <a:gd name="connsiteX118" fmla="*/ 1468 w 10000"/>
              <a:gd name="connsiteY118" fmla="*/ 3314 h 9873"/>
              <a:gd name="connsiteX119" fmla="*/ 1468 w 10000"/>
              <a:gd name="connsiteY119" fmla="*/ 4018 h 9873"/>
              <a:gd name="connsiteX120" fmla="*/ 1442 w 10000"/>
              <a:gd name="connsiteY120" fmla="*/ 4071 h 9873"/>
              <a:gd name="connsiteX121" fmla="*/ 1383 w 10000"/>
              <a:gd name="connsiteY121" fmla="*/ 4071 h 9873"/>
              <a:gd name="connsiteX122" fmla="*/ 1233 w 10000"/>
              <a:gd name="connsiteY122" fmla="*/ 3550 h 9873"/>
              <a:gd name="connsiteX123" fmla="*/ 1095 w 10000"/>
              <a:gd name="connsiteY123" fmla="*/ 4450 h 9873"/>
              <a:gd name="connsiteX124" fmla="*/ 1041 w 10000"/>
              <a:gd name="connsiteY124" fmla="*/ 4397 h 9873"/>
              <a:gd name="connsiteX125" fmla="*/ 886 w 10000"/>
              <a:gd name="connsiteY125" fmla="*/ 3224 h 9873"/>
              <a:gd name="connsiteX126" fmla="*/ 721 w 10000"/>
              <a:gd name="connsiteY126" fmla="*/ 2902 h 9873"/>
              <a:gd name="connsiteX127" fmla="*/ 625 w 10000"/>
              <a:gd name="connsiteY127" fmla="*/ 2992 h 9873"/>
              <a:gd name="connsiteX128" fmla="*/ 651 w 10000"/>
              <a:gd name="connsiteY128" fmla="*/ 2576 h 9873"/>
              <a:gd name="connsiteX129" fmla="*/ 358 w 10000"/>
              <a:gd name="connsiteY129" fmla="*/ 2378 h 9873"/>
              <a:gd name="connsiteX130" fmla="*/ 416 w 10000"/>
              <a:gd name="connsiteY130" fmla="*/ 2145 h 9873"/>
              <a:gd name="connsiteX131" fmla="*/ 374 w 10000"/>
              <a:gd name="connsiteY131" fmla="*/ 2145 h 9873"/>
              <a:gd name="connsiteX132" fmla="*/ 251 w 10000"/>
              <a:gd name="connsiteY132" fmla="*/ 2378 h 9873"/>
              <a:gd name="connsiteX133" fmla="*/ 304 w 10000"/>
              <a:gd name="connsiteY133" fmla="*/ 2145 h 9873"/>
              <a:gd name="connsiteX134" fmla="*/ 320 w 10000"/>
              <a:gd name="connsiteY134" fmla="*/ 2054 h 9873"/>
              <a:gd name="connsiteX135" fmla="*/ 155 w 10000"/>
              <a:gd name="connsiteY135" fmla="*/ 2252 h 9873"/>
              <a:gd name="connsiteX136" fmla="*/ 155 w 10000"/>
              <a:gd name="connsiteY136" fmla="*/ 1080 h 9873"/>
              <a:gd name="connsiteX137" fmla="*/ 43 w 10000"/>
              <a:gd name="connsiteY137" fmla="*/ 991 h 9873"/>
              <a:gd name="connsiteX138" fmla="*/ 0 w 10000"/>
              <a:gd name="connsiteY138" fmla="*/ 1226 h 9873"/>
              <a:gd name="connsiteX139" fmla="*/ 0 w 10000"/>
              <a:gd name="connsiteY139" fmla="*/ 0 h 9873"/>
              <a:gd name="connsiteX0" fmla="*/ 0 w 10000"/>
              <a:gd name="connsiteY0" fmla="*/ 0 h 9945"/>
              <a:gd name="connsiteX1" fmla="*/ 10000 w 10000"/>
              <a:gd name="connsiteY1" fmla="*/ 0 h 9945"/>
              <a:gd name="connsiteX2" fmla="*/ 10000 w 10000"/>
              <a:gd name="connsiteY2" fmla="*/ 6771 h 9945"/>
              <a:gd name="connsiteX3" fmla="*/ 9920 w 10000"/>
              <a:gd name="connsiteY3" fmla="*/ 6588 h 9945"/>
              <a:gd name="connsiteX4" fmla="*/ 9754 w 10000"/>
              <a:gd name="connsiteY4" fmla="*/ 7007 h 9945"/>
              <a:gd name="connsiteX5" fmla="*/ 9712 w 10000"/>
              <a:gd name="connsiteY5" fmla="*/ 8012 h 9945"/>
              <a:gd name="connsiteX6" fmla="*/ 9349 w 10000"/>
              <a:gd name="connsiteY6" fmla="*/ 8614 h 9945"/>
              <a:gd name="connsiteX7" fmla="*/ 9279 w 10000"/>
              <a:gd name="connsiteY7" fmla="*/ 8375 h 9945"/>
              <a:gd name="connsiteX8" fmla="*/ 9253 w 10000"/>
              <a:gd name="connsiteY8" fmla="*/ 8430 h 9945"/>
              <a:gd name="connsiteX9" fmla="*/ 9242 w 10000"/>
              <a:gd name="connsiteY9" fmla="*/ 8851 h 9945"/>
              <a:gd name="connsiteX10" fmla="*/ 9156 w 10000"/>
              <a:gd name="connsiteY10" fmla="*/ 8905 h 9945"/>
              <a:gd name="connsiteX11" fmla="*/ 9034 w 10000"/>
              <a:gd name="connsiteY11" fmla="*/ 8430 h 9945"/>
              <a:gd name="connsiteX12" fmla="*/ 9071 w 10000"/>
              <a:gd name="connsiteY12" fmla="*/ 8250 h 9945"/>
              <a:gd name="connsiteX13" fmla="*/ 9007 w 10000"/>
              <a:gd name="connsiteY13" fmla="*/ 7957 h 9945"/>
              <a:gd name="connsiteX14" fmla="*/ 8825 w 10000"/>
              <a:gd name="connsiteY14" fmla="*/ 8194 h 9945"/>
              <a:gd name="connsiteX15" fmla="*/ 8809 w 10000"/>
              <a:gd name="connsiteY15" fmla="*/ 8048 h 9945"/>
              <a:gd name="connsiteX16" fmla="*/ 8868 w 10000"/>
              <a:gd name="connsiteY16" fmla="*/ 7865 h 9945"/>
              <a:gd name="connsiteX17" fmla="*/ 8836 w 10000"/>
              <a:gd name="connsiteY17" fmla="*/ 7719 h 9945"/>
              <a:gd name="connsiteX18" fmla="*/ 8756 w 10000"/>
              <a:gd name="connsiteY18" fmla="*/ 7809 h 9945"/>
              <a:gd name="connsiteX19" fmla="*/ 8671 w 10000"/>
              <a:gd name="connsiteY19" fmla="*/ 7426 h 9945"/>
              <a:gd name="connsiteX20" fmla="*/ 8697 w 10000"/>
              <a:gd name="connsiteY20" fmla="*/ 7098 h 9945"/>
              <a:gd name="connsiteX21" fmla="*/ 8628 w 10000"/>
              <a:gd name="connsiteY21" fmla="*/ 7191 h 9945"/>
              <a:gd name="connsiteX22" fmla="*/ 8590 w 10000"/>
              <a:gd name="connsiteY22" fmla="*/ 8048 h 9945"/>
              <a:gd name="connsiteX23" fmla="*/ 8436 w 10000"/>
              <a:gd name="connsiteY23" fmla="*/ 7957 h 9945"/>
              <a:gd name="connsiteX24" fmla="*/ 8436 w 10000"/>
              <a:gd name="connsiteY24" fmla="*/ 7902 h 9945"/>
              <a:gd name="connsiteX25" fmla="*/ 8478 w 10000"/>
              <a:gd name="connsiteY25" fmla="*/ 7774 h 9945"/>
              <a:gd name="connsiteX26" fmla="*/ 8478 w 10000"/>
              <a:gd name="connsiteY26" fmla="*/ 7719 h 9945"/>
              <a:gd name="connsiteX27" fmla="*/ 8382 w 10000"/>
              <a:gd name="connsiteY27" fmla="*/ 7573 h 9945"/>
              <a:gd name="connsiteX28" fmla="*/ 8356 w 10000"/>
              <a:gd name="connsiteY28" fmla="*/ 7902 h 9945"/>
              <a:gd name="connsiteX29" fmla="*/ 8409 w 10000"/>
              <a:gd name="connsiteY29" fmla="*/ 8194 h 9945"/>
              <a:gd name="connsiteX30" fmla="*/ 8393 w 10000"/>
              <a:gd name="connsiteY30" fmla="*/ 8194 h 9945"/>
              <a:gd name="connsiteX31" fmla="*/ 8297 w 10000"/>
              <a:gd name="connsiteY31" fmla="*/ 7902 h 9945"/>
              <a:gd name="connsiteX32" fmla="*/ 8254 w 10000"/>
              <a:gd name="connsiteY32" fmla="*/ 7393 h 9945"/>
              <a:gd name="connsiteX33" fmla="*/ 8217 w 10000"/>
              <a:gd name="connsiteY33" fmla="*/ 7393 h 9945"/>
              <a:gd name="connsiteX34" fmla="*/ 8201 w 10000"/>
              <a:gd name="connsiteY34" fmla="*/ 7573 h 9945"/>
              <a:gd name="connsiteX35" fmla="*/ 8115 w 10000"/>
              <a:gd name="connsiteY35" fmla="*/ 7426 h 9945"/>
              <a:gd name="connsiteX36" fmla="*/ 8078 w 10000"/>
              <a:gd name="connsiteY36" fmla="*/ 7663 h 9945"/>
              <a:gd name="connsiteX37" fmla="*/ 8078 w 10000"/>
              <a:gd name="connsiteY37" fmla="*/ 7482 h 9945"/>
              <a:gd name="connsiteX38" fmla="*/ 7939 w 10000"/>
              <a:gd name="connsiteY38" fmla="*/ 7865 h 9945"/>
              <a:gd name="connsiteX39" fmla="*/ 7854 w 10000"/>
              <a:gd name="connsiteY39" fmla="*/ 7865 h 9945"/>
              <a:gd name="connsiteX40" fmla="*/ 7645 w 10000"/>
              <a:gd name="connsiteY40" fmla="*/ 8430 h 9945"/>
              <a:gd name="connsiteX41" fmla="*/ 7603 w 10000"/>
              <a:gd name="connsiteY41" fmla="*/ 8250 h 9945"/>
              <a:gd name="connsiteX42" fmla="*/ 7635 w 10000"/>
              <a:gd name="connsiteY42" fmla="*/ 8614 h 9945"/>
              <a:gd name="connsiteX43" fmla="*/ 7533 w 10000"/>
              <a:gd name="connsiteY43" fmla="*/ 8614 h 9945"/>
              <a:gd name="connsiteX44" fmla="*/ 7453 w 10000"/>
              <a:gd name="connsiteY44" fmla="*/ 9417 h 9945"/>
              <a:gd name="connsiteX45" fmla="*/ 7330 w 10000"/>
              <a:gd name="connsiteY45" fmla="*/ 9654 h 9945"/>
              <a:gd name="connsiteX46" fmla="*/ 7472 w 10000"/>
              <a:gd name="connsiteY46" fmla="*/ 8171 h 9945"/>
              <a:gd name="connsiteX47" fmla="*/ 7424 w 10000"/>
              <a:gd name="connsiteY47" fmla="*/ 8810 h 9945"/>
              <a:gd name="connsiteX48" fmla="*/ 7386 w 10000"/>
              <a:gd name="connsiteY48" fmla="*/ 7953 h 9945"/>
              <a:gd name="connsiteX49" fmla="*/ 7347 w 10000"/>
              <a:gd name="connsiteY49" fmla="*/ 8364 h 9945"/>
              <a:gd name="connsiteX50" fmla="*/ 7267 w 10000"/>
              <a:gd name="connsiteY50" fmla="*/ 8021 h 9945"/>
              <a:gd name="connsiteX51" fmla="*/ 7054 w 10000"/>
              <a:gd name="connsiteY51" fmla="*/ 8521 h 9945"/>
              <a:gd name="connsiteX52" fmla="*/ 7053 w 10000"/>
              <a:gd name="connsiteY52" fmla="*/ 7541 h 9945"/>
              <a:gd name="connsiteX53" fmla="*/ 7026 w 10000"/>
              <a:gd name="connsiteY53" fmla="*/ 8066 h 9945"/>
              <a:gd name="connsiteX54" fmla="*/ 6828 w 10000"/>
              <a:gd name="connsiteY54" fmla="*/ 8258 h 9945"/>
              <a:gd name="connsiteX55" fmla="*/ 6677 w 10000"/>
              <a:gd name="connsiteY55" fmla="*/ 8055 h 9945"/>
              <a:gd name="connsiteX56" fmla="*/ 6616 w 10000"/>
              <a:gd name="connsiteY56" fmla="*/ 8249 h 9945"/>
              <a:gd name="connsiteX57" fmla="*/ 6417 w 10000"/>
              <a:gd name="connsiteY57" fmla="*/ 8367 h 9945"/>
              <a:gd name="connsiteX58" fmla="*/ 6500 w 10000"/>
              <a:gd name="connsiteY58" fmla="*/ 8367 h 9945"/>
              <a:gd name="connsiteX59" fmla="*/ 6333 w 10000"/>
              <a:gd name="connsiteY59" fmla="*/ 8734 h 9945"/>
              <a:gd name="connsiteX60" fmla="*/ 6333 w 10000"/>
              <a:gd name="connsiteY60" fmla="*/ 8367 h 9945"/>
              <a:gd name="connsiteX61" fmla="*/ 6250 w 10000"/>
              <a:gd name="connsiteY61" fmla="*/ 8367 h 9945"/>
              <a:gd name="connsiteX62" fmla="*/ 6167 w 10000"/>
              <a:gd name="connsiteY62" fmla="*/ 8367 h 9945"/>
              <a:gd name="connsiteX63" fmla="*/ 5917 w 10000"/>
              <a:gd name="connsiteY63" fmla="*/ 8367 h 9945"/>
              <a:gd name="connsiteX64" fmla="*/ 5879 w 10000"/>
              <a:gd name="connsiteY64" fmla="*/ 7959 h 9945"/>
              <a:gd name="connsiteX65" fmla="*/ 5753 w 10000"/>
              <a:gd name="connsiteY65" fmla="*/ 8140 h 9945"/>
              <a:gd name="connsiteX66" fmla="*/ 5700 w 10000"/>
              <a:gd name="connsiteY66" fmla="*/ 8187 h 9945"/>
              <a:gd name="connsiteX67" fmla="*/ 5559 w 10000"/>
              <a:gd name="connsiteY67" fmla="*/ 8210 h 9945"/>
              <a:gd name="connsiteX68" fmla="*/ 5472 w 10000"/>
              <a:gd name="connsiteY68" fmla="*/ 8220 h 9945"/>
              <a:gd name="connsiteX69" fmla="*/ 5335 w 10000"/>
              <a:gd name="connsiteY69" fmla="*/ 8983 h 9945"/>
              <a:gd name="connsiteX70" fmla="*/ 5268 w 10000"/>
              <a:gd name="connsiteY70" fmla="*/ 8437 h 9945"/>
              <a:gd name="connsiteX71" fmla="*/ 5151 w 10000"/>
              <a:gd name="connsiteY71" fmla="*/ 8446 h 9945"/>
              <a:gd name="connsiteX72" fmla="*/ 5108 w 10000"/>
              <a:gd name="connsiteY72" fmla="*/ 9302 h 9945"/>
              <a:gd name="connsiteX73" fmla="*/ 5076 w 10000"/>
              <a:gd name="connsiteY73" fmla="*/ 9113 h 9945"/>
              <a:gd name="connsiteX74" fmla="*/ 5000 w 10000"/>
              <a:gd name="connsiteY74" fmla="*/ 9098 h 9945"/>
              <a:gd name="connsiteX75" fmla="*/ 5083 w 10000"/>
              <a:gd name="connsiteY75" fmla="*/ 8367 h 9945"/>
              <a:gd name="connsiteX76" fmla="*/ 5083 w 10000"/>
              <a:gd name="connsiteY76" fmla="*/ 9459 h 9945"/>
              <a:gd name="connsiteX77" fmla="*/ 4958 w 10000"/>
              <a:gd name="connsiteY77" fmla="*/ 7726 h 9945"/>
              <a:gd name="connsiteX78" fmla="*/ 4917 w 10000"/>
              <a:gd name="connsiteY78" fmla="*/ 8005 h 9945"/>
              <a:gd name="connsiteX79" fmla="*/ 4833 w 10000"/>
              <a:gd name="connsiteY79" fmla="*/ 7641 h 9945"/>
              <a:gd name="connsiteX80" fmla="*/ 4597 w 10000"/>
              <a:gd name="connsiteY80" fmla="*/ 9065 h 9945"/>
              <a:gd name="connsiteX81" fmla="*/ 4677 w 10000"/>
              <a:gd name="connsiteY81" fmla="*/ 8847 h 9945"/>
              <a:gd name="connsiteX82" fmla="*/ 4592 w 10000"/>
              <a:gd name="connsiteY82" fmla="*/ 8802 h 9945"/>
              <a:gd name="connsiteX83" fmla="*/ 4497 w 10000"/>
              <a:gd name="connsiteY83" fmla="*/ 8828 h 9945"/>
              <a:gd name="connsiteX84" fmla="*/ 4359 w 10000"/>
              <a:gd name="connsiteY84" fmla="*/ 9021 h 9945"/>
              <a:gd name="connsiteX85" fmla="*/ 4337 w 10000"/>
              <a:gd name="connsiteY85" fmla="*/ 8855 h 9945"/>
              <a:gd name="connsiteX86" fmla="*/ 4345 w 10000"/>
              <a:gd name="connsiteY86" fmla="*/ 7900 h 9945"/>
              <a:gd name="connsiteX87" fmla="*/ 4122 w 10000"/>
              <a:gd name="connsiteY87" fmla="*/ 8735 h 9945"/>
              <a:gd name="connsiteX88" fmla="*/ 4058 w 10000"/>
              <a:gd name="connsiteY88" fmla="*/ 8188 h 9945"/>
              <a:gd name="connsiteX89" fmla="*/ 3954 w 10000"/>
              <a:gd name="connsiteY89" fmla="*/ 8088 h 9945"/>
              <a:gd name="connsiteX90" fmla="*/ 4044 w 10000"/>
              <a:gd name="connsiteY90" fmla="*/ 8696 h 9945"/>
              <a:gd name="connsiteX91" fmla="*/ 3833 w 10000"/>
              <a:gd name="connsiteY91" fmla="*/ 8005 h 9945"/>
              <a:gd name="connsiteX92" fmla="*/ 3719 w 10000"/>
              <a:gd name="connsiteY92" fmla="*/ 8095 h 9945"/>
              <a:gd name="connsiteX93" fmla="*/ 3750 w 10000"/>
              <a:gd name="connsiteY93" fmla="*/ 7277 h 9945"/>
              <a:gd name="connsiteX94" fmla="*/ 3631 w 10000"/>
              <a:gd name="connsiteY94" fmla="*/ 7393 h 9945"/>
              <a:gd name="connsiteX95" fmla="*/ 3615 w 10000"/>
              <a:gd name="connsiteY95" fmla="*/ 7393 h 9945"/>
              <a:gd name="connsiteX96" fmla="*/ 3465 w 10000"/>
              <a:gd name="connsiteY96" fmla="*/ 7426 h 9945"/>
              <a:gd name="connsiteX97" fmla="*/ 3406 w 10000"/>
              <a:gd name="connsiteY97" fmla="*/ 6862 h 9945"/>
              <a:gd name="connsiteX98" fmla="*/ 3198 w 10000"/>
              <a:gd name="connsiteY98" fmla="*/ 6771 h 9945"/>
              <a:gd name="connsiteX99" fmla="*/ 3091 w 10000"/>
              <a:gd name="connsiteY99" fmla="*/ 6826 h 9945"/>
              <a:gd name="connsiteX100" fmla="*/ 3006 w 10000"/>
              <a:gd name="connsiteY100" fmla="*/ 6443 h 9945"/>
              <a:gd name="connsiteX101" fmla="*/ 2990 w 10000"/>
              <a:gd name="connsiteY101" fmla="*/ 6443 h 9945"/>
              <a:gd name="connsiteX102" fmla="*/ 2936 w 10000"/>
              <a:gd name="connsiteY102" fmla="*/ 6952 h 9945"/>
              <a:gd name="connsiteX103" fmla="*/ 2910 w 10000"/>
              <a:gd name="connsiteY103" fmla="*/ 6917 h 9945"/>
              <a:gd name="connsiteX104" fmla="*/ 2851 w 10000"/>
              <a:gd name="connsiteY104" fmla="*/ 6059 h 9945"/>
              <a:gd name="connsiteX105" fmla="*/ 2840 w 10000"/>
              <a:gd name="connsiteY105" fmla="*/ 6059 h 9945"/>
              <a:gd name="connsiteX106" fmla="*/ 2840 w 10000"/>
              <a:gd name="connsiteY106" fmla="*/ 6296 h 9945"/>
              <a:gd name="connsiteX107" fmla="*/ 2798 w 10000"/>
              <a:gd name="connsiteY107" fmla="*/ 6150 h 9945"/>
              <a:gd name="connsiteX108" fmla="*/ 2814 w 10000"/>
              <a:gd name="connsiteY108" fmla="*/ 5585 h 9945"/>
              <a:gd name="connsiteX109" fmla="*/ 2563 w 10000"/>
              <a:gd name="connsiteY109" fmla="*/ 5439 h 9945"/>
              <a:gd name="connsiteX110" fmla="*/ 2440 w 10000"/>
              <a:gd name="connsiteY110" fmla="*/ 5730 h 9945"/>
              <a:gd name="connsiteX111" fmla="*/ 2023 w 10000"/>
              <a:gd name="connsiteY111" fmla="*/ 4162 h 9945"/>
              <a:gd name="connsiteX112" fmla="*/ 2034 w 10000"/>
              <a:gd name="connsiteY112" fmla="*/ 4398 h 9945"/>
              <a:gd name="connsiteX113" fmla="*/ 1815 w 10000"/>
              <a:gd name="connsiteY113" fmla="*/ 4272 h 9945"/>
              <a:gd name="connsiteX114" fmla="*/ 1815 w 10000"/>
              <a:gd name="connsiteY114" fmla="*/ 4123 h 9945"/>
              <a:gd name="connsiteX115" fmla="*/ 1842 w 10000"/>
              <a:gd name="connsiteY115" fmla="*/ 3686 h 9945"/>
              <a:gd name="connsiteX116" fmla="*/ 1773 w 10000"/>
              <a:gd name="connsiteY116" fmla="*/ 3411 h 9945"/>
              <a:gd name="connsiteX117" fmla="*/ 1580 w 10000"/>
              <a:gd name="connsiteY117" fmla="*/ 3175 h 9945"/>
              <a:gd name="connsiteX118" fmla="*/ 1468 w 10000"/>
              <a:gd name="connsiteY118" fmla="*/ 3357 h 9945"/>
              <a:gd name="connsiteX119" fmla="*/ 1468 w 10000"/>
              <a:gd name="connsiteY119" fmla="*/ 4070 h 9945"/>
              <a:gd name="connsiteX120" fmla="*/ 1442 w 10000"/>
              <a:gd name="connsiteY120" fmla="*/ 4123 h 9945"/>
              <a:gd name="connsiteX121" fmla="*/ 1383 w 10000"/>
              <a:gd name="connsiteY121" fmla="*/ 4123 h 9945"/>
              <a:gd name="connsiteX122" fmla="*/ 1233 w 10000"/>
              <a:gd name="connsiteY122" fmla="*/ 3596 h 9945"/>
              <a:gd name="connsiteX123" fmla="*/ 1095 w 10000"/>
              <a:gd name="connsiteY123" fmla="*/ 4507 h 9945"/>
              <a:gd name="connsiteX124" fmla="*/ 1041 w 10000"/>
              <a:gd name="connsiteY124" fmla="*/ 4454 h 9945"/>
              <a:gd name="connsiteX125" fmla="*/ 886 w 10000"/>
              <a:gd name="connsiteY125" fmla="*/ 3265 h 9945"/>
              <a:gd name="connsiteX126" fmla="*/ 721 w 10000"/>
              <a:gd name="connsiteY126" fmla="*/ 2939 h 9945"/>
              <a:gd name="connsiteX127" fmla="*/ 625 w 10000"/>
              <a:gd name="connsiteY127" fmla="*/ 3030 h 9945"/>
              <a:gd name="connsiteX128" fmla="*/ 651 w 10000"/>
              <a:gd name="connsiteY128" fmla="*/ 2609 h 9945"/>
              <a:gd name="connsiteX129" fmla="*/ 358 w 10000"/>
              <a:gd name="connsiteY129" fmla="*/ 2409 h 9945"/>
              <a:gd name="connsiteX130" fmla="*/ 416 w 10000"/>
              <a:gd name="connsiteY130" fmla="*/ 2173 h 9945"/>
              <a:gd name="connsiteX131" fmla="*/ 374 w 10000"/>
              <a:gd name="connsiteY131" fmla="*/ 2173 h 9945"/>
              <a:gd name="connsiteX132" fmla="*/ 251 w 10000"/>
              <a:gd name="connsiteY132" fmla="*/ 2409 h 9945"/>
              <a:gd name="connsiteX133" fmla="*/ 304 w 10000"/>
              <a:gd name="connsiteY133" fmla="*/ 2173 h 9945"/>
              <a:gd name="connsiteX134" fmla="*/ 320 w 10000"/>
              <a:gd name="connsiteY134" fmla="*/ 2080 h 9945"/>
              <a:gd name="connsiteX135" fmla="*/ 155 w 10000"/>
              <a:gd name="connsiteY135" fmla="*/ 2281 h 9945"/>
              <a:gd name="connsiteX136" fmla="*/ 155 w 10000"/>
              <a:gd name="connsiteY136" fmla="*/ 1094 h 9945"/>
              <a:gd name="connsiteX137" fmla="*/ 43 w 10000"/>
              <a:gd name="connsiteY137" fmla="*/ 1004 h 9945"/>
              <a:gd name="connsiteX138" fmla="*/ 0 w 10000"/>
              <a:gd name="connsiteY138" fmla="*/ 1242 h 9945"/>
              <a:gd name="connsiteX139" fmla="*/ 0 w 10000"/>
              <a:gd name="connsiteY139" fmla="*/ 0 h 9945"/>
              <a:gd name="connsiteX0" fmla="*/ 0 w 10000"/>
              <a:gd name="connsiteY0" fmla="*/ 0 h 9521"/>
              <a:gd name="connsiteX1" fmla="*/ 10000 w 10000"/>
              <a:gd name="connsiteY1" fmla="*/ 0 h 9521"/>
              <a:gd name="connsiteX2" fmla="*/ 10000 w 10000"/>
              <a:gd name="connsiteY2" fmla="*/ 6808 h 9521"/>
              <a:gd name="connsiteX3" fmla="*/ 9920 w 10000"/>
              <a:gd name="connsiteY3" fmla="*/ 6624 h 9521"/>
              <a:gd name="connsiteX4" fmla="*/ 9754 w 10000"/>
              <a:gd name="connsiteY4" fmla="*/ 7046 h 9521"/>
              <a:gd name="connsiteX5" fmla="*/ 9712 w 10000"/>
              <a:gd name="connsiteY5" fmla="*/ 8056 h 9521"/>
              <a:gd name="connsiteX6" fmla="*/ 9349 w 10000"/>
              <a:gd name="connsiteY6" fmla="*/ 8662 h 9521"/>
              <a:gd name="connsiteX7" fmla="*/ 9279 w 10000"/>
              <a:gd name="connsiteY7" fmla="*/ 8421 h 9521"/>
              <a:gd name="connsiteX8" fmla="*/ 9253 w 10000"/>
              <a:gd name="connsiteY8" fmla="*/ 8477 h 9521"/>
              <a:gd name="connsiteX9" fmla="*/ 9242 w 10000"/>
              <a:gd name="connsiteY9" fmla="*/ 8900 h 9521"/>
              <a:gd name="connsiteX10" fmla="*/ 9156 w 10000"/>
              <a:gd name="connsiteY10" fmla="*/ 8954 h 9521"/>
              <a:gd name="connsiteX11" fmla="*/ 9034 w 10000"/>
              <a:gd name="connsiteY11" fmla="*/ 8477 h 9521"/>
              <a:gd name="connsiteX12" fmla="*/ 9071 w 10000"/>
              <a:gd name="connsiteY12" fmla="*/ 8296 h 9521"/>
              <a:gd name="connsiteX13" fmla="*/ 9007 w 10000"/>
              <a:gd name="connsiteY13" fmla="*/ 8001 h 9521"/>
              <a:gd name="connsiteX14" fmla="*/ 8825 w 10000"/>
              <a:gd name="connsiteY14" fmla="*/ 8239 h 9521"/>
              <a:gd name="connsiteX15" fmla="*/ 8809 w 10000"/>
              <a:gd name="connsiteY15" fmla="*/ 8093 h 9521"/>
              <a:gd name="connsiteX16" fmla="*/ 8868 w 10000"/>
              <a:gd name="connsiteY16" fmla="*/ 7908 h 9521"/>
              <a:gd name="connsiteX17" fmla="*/ 8836 w 10000"/>
              <a:gd name="connsiteY17" fmla="*/ 7762 h 9521"/>
              <a:gd name="connsiteX18" fmla="*/ 8756 w 10000"/>
              <a:gd name="connsiteY18" fmla="*/ 7852 h 9521"/>
              <a:gd name="connsiteX19" fmla="*/ 8671 w 10000"/>
              <a:gd name="connsiteY19" fmla="*/ 7467 h 9521"/>
              <a:gd name="connsiteX20" fmla="*/ 8697 w 10000"/>
              <a:gd name="connsiteY20" fmla="*/ 7137 h 9521"/>
              <a:gd name="connsiteX21" fmla="*/ 8628 w 10000"/>
              <a:gd name="connsiteY21" fmla="*/ 7231 h 9521"/>
              <a:gd name="connsiteX22" fmla="*/ 8590 w 10000"/>
              <a:gd name="connsiteY22" fmla="*/ 8093 h 9521"/>
              <a:gd name="connsiteX23" fmla="*/ 8436 w 10000"/>
              <a:gd name="connsiteY23" fmla="*/ 8001 h 9521"/>
              <a:gd name="connsiteX24" fmla="*/ 8436 w 10000"/>
              <a:gd name="connsiteY24" fmla="*/ 7946 h 9521"/>
              <a:gd name="connsiteX25" fmla="*/ 8478 w 10000"/>
              <a:gd name="connsiteY25" fmla="*/ 7817 h 9521"/>
              <a:gd name="connsiteX26" fmla="*/ 8478 w 10000"/>
              <a:gd name="connsiteY26" fmla="*/ 7762 h 9521"/>
              <a:gd name="connsiteX27" fmla="*/ 8382 w 10000"/>
              <a:gd name="connsiteY27" fmla="*/ 7615 h 9521"/>
              <a:gd name="connsiteX28" fmla="*/ 8356 w 10000"/>
              <a:gd name="connsiteY28" fmla="*/ 7946 h 9521"/>
              <a:gd name="connsiteX29" fmla="*/ 8409 w 10000"/>
              <a:gd name="connsiteY29" fmla="*/ 8239 h 9521"/>
              <a:gd name="connsiteX30" fmla="*/ 8393 w 10000"/>
              <a:gd name="connsiteY30" fmla="*/ 8239 h 9521"/>
              <a:gd name="connsiteX31" fmla="*/ 8297 w 10000"/>
              <a:gd name="connsiteY31" fmla="*/ 7946 h 9521"/>
              <a:gd name="connsiteX32" fmla="*/ 8254 w 10000"/>
              <a:gd name="connsiteY32" fmla="*/ 7434 h 9521"/>
              <a:gd name="connsiteX33" fmla="*/ 8217 w 10000"/>
              <a:gd name="connsiteY33" fmla="*/ 7434 h 9521"/>
              <a:gd name="connsiteX34" fmla="*/ 8201 w 10000"/>
              <a:gd name="connsiteY34" fmla="*/ 7615 h 9521"/>
              <a:gd name="connsiteX35" fmla="*/ 8115 w 10000"/>
              <a:gd name="connsiteY35" fmla="*/ 7467 h 9521"/>
              <a:gd name="connsiteX36" fmla="*/ 8078 w 10000"/>
              <a:gd name="connsiteY36" fmla="*/ 7705 h 9521"/>
              <a:gd name="connsiteX37" fmla="*/ 8078 w 10000"/>
              <a:gd name="connsiteY37" fmla="*/ 7523 h 9521"/>
              <a:gd name="connsiteX38" fmla="*/ 7939 w 10000"/>
              <a:gd name="connsiteY38" fmla="*/ 7908 h 9521"/>
              <a:gd name="connsiteX39" fmla="*/ 7854 w 10000"/>
              <a:gd name="connsiteY39" fmla="*/ 7908 h 9521"/>
              <a:gd name="connsiteX40" fmla="*/ 7645 w 10000"/>
              <a:gd name="connsiteY40" fmla="*/ 8477 h 9521"/>
              <a:gd name="connsiteX41" fmla="*/ 7603 w 10000"/>
              <a:gd name="connsiteY41" fmla="*/ 8296 h 9521"/>
              <a:gd name="connsiteX42" fmla="*/ 7635 w 10000"/>
              <a:gd name="connsiteY42" fmla="*/ 8662 h 9521"/>
              <a:gd name="connsiteX43" fmla="*/ 7533 w 10000"/>
              <a:gd name="connsiteY43" fmla="*/ 8662 h 9521"/>
              <a:gd name="connsiteX44" fmla="*/ 7453 w 10000"/>
              <a:gd name="connsiteY44" fmla="*/ 9469 h 9521"/>
              <a:gd name="connsiteX45" fmla="*/ 7549 w 10000"/>
              <a:gd name="connsiteY45" fmla="*/ 7649 h 9521"/>
              <a:gd name="connsiteX46" fmla="*/ 7472 w 10000"/>
              <a:gd name="connsiteY46" fmla="*/ 8216 h 9521"/>
              <a:gd name="connsiteX47" fmla="*/ 7424 w 10000"/>
              <a:gd name="connsiteY47" fmla="*/ 8859 h 9521"/>
              <a:gd name="connsiteX48" fmla="*/ 7386 w 10000"/>
              <a:gd name="connsiteY48" fmla="*/ 7997 h 9521"/>
              <a:gd name="connsiteX49" fmla="*/ 7347 w 10000"/>
              <a:gd name="connsiteY49" fmla="*/ 8410 h 9521"/>
              <a:gd name="connsiteX50" fmla="*/ 7267 w 10000"/>
              <a:gd name="connsiteY50" fmla="*/ 8065 h 9521"/>
              <a:gd name="connsiteX51" fmla="*/ 7054 w 10000"/>
              <a:gd name="connsiteY51" fmla="*/ 8568 h 9521"/>
              <a:gd name="connsiteX52" fmla="*/ 7053 w 10000"/>
              <a:gd name="connsiteY52" fmla="*/ 7583 h 9521"/>
              <a:gd name="connsiteX53" fmla="*/ 7026 w 10000"/>
              <a:gd name="connsiteY53" fmla="*/ 8111 h 9521"/>
              <a:gd name="connsiteX54" fmla="*/ 6828 w 10000"/>
              <a:gd name="connsiteY54" fmla="*/ 8304 h 9521"/>
              <a:gd name="connsiteX55" fmla="*/ 6677 w 10000"/>
              <a:gd name="connsiteY55" fmla="*/ 8100 h 9521"/>
              <a:gd name="connsiteX56" fmla="*/ 6616 w 10000"/>
              <a:gd name="connsiteY56" fmla="*/ 8295 h 9521"/>
              <a:gd name="connsiteX57" fmla="*/ 6417 w 10000"/>
              <a:gd name="connsiteY57" fmla="*/ 8413 h 9521"/>
              <a:gd name="connsiteX58" fmla="*/ 6500 w 10000"/>
              <a:gd name="connsiteY58" fmla="*/ 8413 h 9521"/>
              <a:gd name="connsiteX59" fmla="*/ 6333 w 10000"/>
              <a:gd name="connsiteY59" fmla="*/ 8782 h 9521"/>
              <a:gd name="connsiteX60" fmla="*/ 6333 w 10000"/>
              <a:gd name="connsiteY60" fmla="*/ 8413 h 9521"/>
              <a:gd name="connsiteX61" fmla="*/ 6250 w 10000"/>
              <a:gd name="connsiteY61" fmla="*/ 8413 h 9521"/>
              <a:gd name="connsiteX62" fmla="*/ 6167 w 10000"/>
              <a:gd name="connsiteY62" fmla="*/ 8413 h 9521"/>
              <a:gd name="connsiteX63" fmla="*/ 5917 w 10000"/>
              <a:gd name="connsiteY63" fmla="*/ 8413 h 9521"/>
              <a:gd name="connsiteX64" fmla="*/ 5879 w 10000"/>
              <a:gd name="connsiteY64" fmla="*/ 8003 h 9521"/>
              <a:gd name="connsiteX65" fmla="*/ 5753 w 10000"/>
              <a:gd name="connsiteY65" fmla="*/ 8185 h 9521"/>
              <a:gd name="connsiteX66" fmla="*/ 5700 w 10000"/>
              <a:gd name="connsiteY66" fmla="*/ 8232 h 9521"/>
              <a:gd name="connsiteX67" fmla="*/ 5559 w 10000"/>
              <a:gd name="connsiteY67" fmla="*/ 8255 h 9521"/>
              <a:gd name="connsiteX68" fmla="*/ 5472 w 10000"/>
              <a:gd name="connsiteY68" fmla="*/ 8265 h 9521"/>
              <a:gd name="connsiteX69" fmla="*/ 5335 w 10000"/>
              <a:gd name="connsiteY69" fmla="*/ 9033 h 9521"/>
              <a:gd name="connsiteX70" fmla="*/ 5268 w 10000"/>
              <a:gd name="connsiteY70" fmla="*/ 8484 h 9521"/>
              <a:gd name="connsiteX71" fmla="*/ 5151 w 10000"/>
              <a:gd name="connsiteY71" fmla="*/ 8493 h 9521"/>
              <a:gd name="connsiteX72" fmla="*/ 5108 w 10000"/>
              <a:gd name="connsiteY72" fmla="*/ 9353 h 9521"/>
              <a:gd name="connsiteX73" fmla="*/ 5076 w 10000"/>
              <a:gd name="connsiteY73" fmla="*/ 9163 h 9521"/>
              <a:gd name="connsiteX74" fmla="*/ 5000 w 10000"/>
              <a:gd name="connsiteY74" fmla="*/ 9148 h 9521"/>
              <a:gd name="connsiteX75" fmla="*/ 5083 w 10000"/>
              <a:gd name="connsiteY75" fmla="*/ 8413 h 9521"/>
              <a:gd name="connsiteX76" fmla="*/ 5083 w 10000"/>
              <a:gd name="connsiteY76" fmla="*/ 9511 h 9521"/>
              <a:gd name="connsiteX77" fmla="*/ 4958 w 10000"/>
              <a:gd name="connsiteY77" fmla="*/ 7769 h 9521"/>
              <a:gd name="connsiteX78" fmla="*/ 4917 w 10000"/>
              <a:gd name="connsiteY78" fmla="*/ 8049 h 9521"/>
              <a:gd name="connsiteX79" fmla="*/ 4833 w 10000"/>
              <a:gd name="connsiteY79" fmla="*/ 7683 h 9521"/>
              <a:gd name="connsiteX80" fmla="*/ 4597 w 10000"/>
              <a:gd name="connsiteY80" fmla="*/ 9115 h 9521"/>
              <a:gd name="connsiteX81" fmla="*/ 4677 w 10000"/>
              <a:gd name="connsiteY81" fmla="*/ 8896 h 9521"/>
              <a:gd name="connsiteX82" fmla="*/ 4592 w 10000"/>
              <a:gd name="connsiteY82" fmla="*/ 8851 h 9521"/>
              <a:gd name="connsiteX83" fmla="*/ 4497 w 10000"/>
              <a:gd name="connsiteY83" fmla="*/ 8877 h 9521"/>
              <a:gd name="connsiteX84" fmla="*/ 4359 w 10000"/>
              <a:gd name="connsiteY84" fmla="*/ 9071 h 9521"/>
              <a:gd name="connsiteX85" fmla="*/ 4337 w 10000"/>
              <a:gd name="connsiteY85" fmla="*/ 8904 h 9521"/>
              <a:gd name="connsiteX86" fmla="*/ 4345 w 10000"/>
              <a:gd name="connsiteY86" fmla="*/ 7944 h 9521"/>
              <a:gd name="connsiteX87" fmla="*/ 4122 w 10000"/>
              <a:gd name="connsiteY87" fmla="*/ 8783 h 9521"/>
              <a:gd name="connsiteX88" fmla="*/ 4058 w 10000"/>
              <a:gd name="connsiteY88" fmla="*/ 8233 h 9521"/>
              <a:gd name="connsiteX89" fmla="*/ 3954 w 10000"/>
              <a:gd name="connsiteY89" fmla="*/ 8133 h 9521"/>
              <a:gd name="connsiteX90" fmla="*/ 4044 w 10000"/>
              <a:gd name="connsiteY90" fmla="*/ 8744 h 9521"/>
              <a:gd name="connsiteX91" fmla="*/ 3833 w 10000"/>
              <a:gd name="connsiteY91" fmla="*/ 8049 h 9521"/>
              <a:gd name="connsiteX92" fmla="*/ 3719 w 10000"/>
              <a:gd name="connsiteY92" fmla="*/ 8140 h 9521"/>
              <a:gd name="connsiteX93" fmla="*/ 3750 w 10000"/>
              <a:gd name="connsiteY93" fmla="*/ 7317 h 9521"/>
              <a:gd name="connsiteX94" fmla="*/ 3631 w 10000"/>
              <a:gd name="connsiteY94" fmla="*/ 7434 h 9521"/>
              <a:gd name="connsiteX95" fmla="*/ 3615 w 10000"/>
              <a:gd name="connsiteY95" fmla="*/ 7434 h 9521"/>
              <a:gd name="connsiteX96" fmla="*/ 3465 w 10000"/>
              <a:gd name="connsiteY96" fmla="*/ 7467 h 9521"/>
              <a:gd name="connsiteX97" fmla="*/ 3406 w 10000"/>
              <a:gd name="connsiteY97" fmla="*/ 6900 h 9521"/>
              <a:gd name="connsiteX98" fmla="*/ 3198 w 10000"/>
              <a:gd name="connsiteY98" fmla="*/ 6808 h 9521"/>
              <a:gd name="connsiteX99" fmla="*/ 3091 w 10000"/>
              <a:gd name="connsiteY99" fmla="*/ 6864 h 9521"/>
              <a:gd name="connsiteX100" fmla="*/ 3006 w 10000"/>
              <a:gd name="connsiteY100" fmla="*/ 6479 h 9521"/>
              <a:gd name="connsiteX101" fmla="*/ 2990 w 10000"/>
              <a:gd name="connsiteY101" fmla="*/ 6479 h 9521"/>
              <a:gd name="connsiteX102" fmla="*/ 2936 w 10000"/>
              <a:gd name="connsiteY102" fmla="*/ 6990 h 9521"/>
              <a:gd name="connsiteX103" fmla="*/ 2910 w 10000"/>
              <a:gd name="connsiteY103" fmla="*/ 6955 h 9521"/>
              <a:gd name="connsiteX104" fmla="*/ 2851 w 10000"/>
              <a:gd name="connsiteY104" fmla="*/ 6093 h 9521"/>
              <a:gd name="connsiteX105" fmla="*/ 2840 w 10000"/>
              <a:gd name="connsiteY105" fmla="*/ 6093 h 9521"/>
              <a:gd name="connsiteX106" fmla="*/ 2840 w 10000"/>
              <a:gd name="connsiteY106" fmla="*/ 6331 h 9521"/>
              <a:gd name="connsiteX107" fmla="*/ 2798 w 10000"/>
              <a:gd name="connsiteY107" fmla="*/ 6184 h 9521"/>
              <a:gd name="connsiteX108" fmla="*/ 2814 w 10000"/>
              <a:gd name="connsiteY108" fmla="*/ 5616 h 9521"/>
              <a:gd name="connsiteX109" fmla="*/ 2563 w 10000"/>
              <a:gd name="connsiteY109" fmla="*/ 5469 h 9521"/>
              <a:gd name="connsiteX110" fmla="*/ 2440 w 10000"/>
              <a:gd name="connsiteY110" fmla="*/ 5762 h 9521"/>
              <a:gd name="connsiteX111" fmla="*/ 2023 w 10000"/>
              <a:gd name="connsiteY111" fmla="*/ 4185 h 9521"/>
              <a:gd name="connsiteX112" fmla="*/ 2034 w 10000"/>
              <a:gd name="connsiteY112" fmla="*/ 4422 h 9521"/>
              <a:gd name="connsiteX113" fmla="*/ 1815 w 10000"/>
              <a:gd name="connsiteY113" fmla="*/ 4296 h 9521"/>
              <a:gd name="connsiteX114" fmla="*/ 1815 w 10000"/>
              <a:gd name="connsiteY114" fmla="*/ 4146 h 9521"/>
              <a:gd name="connsiteX115" fmla="*/ 1842 w 10000"/>
              <a:gd name="connsiteY115" fmla="*/ 3706 h 9521"/>
              <a:gd name="connsiteX116" fmla="*/ 1773 w 10000"/>
              <a:gd name="connsiteY116" fmla="*/ 3430 h 9521"/>
              <a:gd name="connsiteX117" fmla="*/ 1580 w 10000"/>
              <a:gd name="connsiteY117" fmla="*/ 3193 h 9521"/>
              <a:gd name="connsiteX118" fmla="*/ 1468 w 10000"/>
              <a:gd name="connsiteY118" fmla="*/ 3376 h 9521"/>
              <a:gd name="connsiteX119" fmla="*/ 1468 w 10000"/>
              <a:gd name="connsiteY119" fmla="*/ 4093 h 9521"/>
              <a:gd name="connsiteX120" fmla="*/ 1442 w 10000"/>
              <a:gd name="connsiteY120" fmla="*/ 4146 h 9521"/>
              <a:gd name="connsiteX121" fmla="*/ 1383 w 10000"/>
              <a:gd name="connsiteY121" fmla="*/ 4146 h 9521"/>
              <a:gd name="connsiteX122" fmla="*/ 1233 w 10000"/>
              <a:gd name="connsiteY122" fmla="*/ 3616 h 9521"/>
              <a:gd name="connsiteX123" fmla="*/ 1095 w 10000"/>
              <a:gd name="connsiteY123" fmla="*/ 4532 h 9521"/>
              <a:gd name="connsiteX124" fmla="*/ 1041 w 10000"/>
              <a:gd name="connsiteY124" fmla="*/ 4479 h 9521"/>
              <a:gd name="connsiteX125" fmla="*/ 886 w 10000"/>
              <a:gd name="connsiteY125" fmla="*/ 3283 h 9521"/>
              <a:gd name="connsiteX126" fmla="*/ 721 w 10000"/>
              <a:gd name="connsiteY126" fmla="*/ 2955 h 9521"/>
              <a:gd name="connsiteX127" fmla="*/ 625 w 10000"/>
              <a:gd name="connsiteY127" fmla="*/ 3047 h 9521"/>
              <a:gd name="connsiteX128" fmla="*/ 651 w 10000"/>
              <a:gd name="connsiteY128" fmla="*/ 2623 h 9521"/>
              <a:gd name="connsiteX129" fmla="*/ 358 w 10000"/>
              <a:gd name="connsiteY129" fmla="*/ 2422 h 9521"/>
              <a:gd name="connsiteX130" fmla="*/ 416 w 10000"/>
              <a:gd name="connsiteY130" fmla="*/ 2185 h 9521"/>
              <a:gd name="connsiteX131" fmla="*/ 374 w 10000"/>
              <a:gd name="connsiteY131" fmla="*/ 2185 h 9521"/>
              <a:gd name="connsiteX132" fmla="*/ 251 w 10000"/>
              <a:gd name="connsiteY132" fmla="*/ 2422 h 9521"/>
              <a:gd name="connsiteX133" fmla="*/ 304 w 10000"/>
              <a:gd name="connsiteY133" fmla="*/ 2185 h 9521"/>
              <a:gd name="connsiteX134" fmla="*/ 320 w 10000"/>
              <a:gd name="connsiteY134" fmla="*/ 2092 h 9521"/>
              <a:gd name="connsiteX135" fmla="*/ 155 w 10000"/>
              <a:gd name="connsiteY135" fmla="*/ 2294 h 9521"/>
              <a:gd name="connsiteX136" fmla="*/ 155 w 10000"/>
              <a:gd name="connsiteY136" fmla="*/ 1100 h 9521"/>
              <a:gd name="connsiteX137" fmla="*/ 43 w 10000"/>
              <a:gd name="connsiteY137" fmla="*/ 1010 h 9521"/>
              <a:gd name="connsiteX138" fmla="*/ 0 w 10000"/>
              <a:gd name="connsiteY138" fmla="*/ 1249 h 9521"/>
              <a:gd name="connsiteX139" fmla="*/ 0 w 10000"/>
              <a:gd name="connsiteY139" fmla="*/ 0 h 9521"/>
              <a:gd name="connsiteX0" fmla="*/ 0 w 10000"/>
              <a:gd name="connsiteY0" fmla="*/ 0 h 10000"/>
              <a:gd name="connsiteX1" fmla="*/ 10000 w 10000"/>
              <a:gd name="connsiteY1" fmla="*/ 0 h 10000"/>
              <a:gd name="connsiteX2" fmla="*/ 10000 w 10000"/>
              <a:gd name="connsiteY2" fmla="*/ 7151 h 10000"/>
              <a:gd name="connsiteX3" fmla="*/ 9920 w 10000"/>
              <a:gd name="connsiteY3" fmla="*/ 6957 h 10000"/>
              <a:gd name="connsiteX4" fmla="*/ 9867 w 10000"/>
              <a:gd name="connsiteY4" fmla="*/ 7639 h 10000"/>
              <a:gd name="connsiteX5" fmla="*/ 9754 w 10000"/>
              <a:gd name="connsiteY5" fmla="*/ 7400 h 10000"/>
              <a:gd name="connsiteX6" fmla="*/ 9712 w 10000"/>
              <a:gd name="connsiteY6" fmla="*/ 8461 h 10000"/>
              <a:gd name="connsiteX7" fmla="*/ 9349 w 10000"/>
              <a:gd name="connsiteY7" fmla="*/ 9098 h 10000"/>
              <a:gd name="connsiteX8" fmla="*/ 9279 w 10000"/>
              <a:gd name="connsiteY8" fmla="*/ 8845 h 10000"/>
              <a:gd name="connsiteX9" fmla="*/ 9253 w 10000"/>
              <a:gd name="connsiteY9" fmla="*/ 8903 h 10000"/>
              <a:gd name="connsiteX10" fmla="*/ 9242 w 10000"/>
              <a:gd name="connsiteY10" fmla="*/ 9348 h 10000"/>
              <a:gd name="connsiteX11" fmla="*/ 9156 w 10000"/>
              <a:gd name="connsiteY11" fmla="*/ 9404 h 10000"/>
              <a:gd name="connsiteX12" fmla="*/ 9034 w 10000"/>
              <a:gd name="connsiteY12" fmla="*/ 8903 h 10000"/>
              <a:gd name="connsiteX13" fmla="*/ 9071 w 10000"/>
              <a:gd name="connsiteY13" fmla="*/ 8713 h 10000"/>
              <a:gd name="connsiteX14" fmla="*/ 9007 w 10000"/>
              <a:gd name="connsiteY14" fmla="*/ 8404 h 10000"/>
              <a:gd name="connsiteX15" fmla="*/ 8825 w 10000"/>
              <a:gd name="connsiteY15" fmla="*/ 8654 h 10000"/>
              <a:gd name="connsiteX16" fmla="*/ 8809 w 10000"/>
              <a:gd name="connsiteY16" fmla="*/ 8500 h 10000"/>
              <a:gd name="connsiteX17" fmla="*/ 8868 w 10000"/>
              <a:gd name="connsiteY17" fmla="*/ 8306 h 10000"/>
              <a:gd name="connsiteX18" fmla="*/ 8836 w 10000"/>
              <a:gd name="connsiteY18" fmla="*/ 8153 h 10000"/>
              <a:gd name="connsiteX19" fmla="*/ 8756 w 10000"/>
              <a:gd name="connsiteY19" fmla="*/ 8247 h 10000"/>
              <a:gd name="connsiteX20" fmla="*/ 8671 w 10000"/>
              <a:gd name="connsiteY20" fmla="*/ 7843 h 10000"/>
              <a:gd name="connsiteX21" fmla="*/ 8697 w 10000"/>
              <a:gd name="connsiteY21" fmla="*/ 7496 h 10000"/>
              <a:gd name="connsiteX22" fmla="*/ 8628 w 10000"/>
              <a:gd name="connsiteY22" fmla="*/ 7595 h 10000"/>
              <a:gd name="connsiteX23" fmla="*/ 8590 w 10000"/>
              <a:gd name="connsiteY23" fmla="*/ 8500 h 10000"/>
              <a:gd name="connsiteX24" fmla="*/ 8436 w 10000"/>
              <a:gd name="connsiteY24" fmla="*/ 8404 h 10000"/>
              <a:gd name="connsiteX25" fmla="*/ 8436 w 10000"/>
              <a:gd name="connsiteY25" fmla="*/ 8346 h 10000"/>
              <a:gd name="connsiteX26" fmla="*/ 8478 w 10000"/>
              <a:gd name="connsiteY26" fmla="*/ 8210 h 10000"/>
              <a:gd name="connsiteX27" fmla="*/ 8478 w 10000"/>
              <a:gd name="connsiteY27" fmla="*/ 8153 h 10000"/>
              <a:gd name="connsiteX28" fmla="*/ 8382 w 10000"/>
              <a:gd name="connsiteY28" fmla="*/ 7998 h 10000"/>
              <a:gd name="connsiteX29" fmla="*/ 8356 w 10000"/>
              <a:gd name="connsiteY29" fmla="*/ 8346 h 10000"/>
              <a:gd name="connsiteX30" fmla="*/ 8409 w 10000"/>
              <a:gd name="connsiteY30" fmla="*/ 8654 h 10000"/>
              <a:gd name="connsiteX31" fmla="*/ 8393 w 10000"/>
              <a:gd name="connsiteY31" fmla="*/ 8654 h 10000"/>
              <a:gd name="connsiteX32" fmla="*/ 8297 w 10000"/>
              <a:gd name="connsiteY32" fmla="*/ 8346 h 10000"/>
              <a:gd name="connsiteX33" fmla="*/ 8254 w 10000"/>
              <a:gd name="connsiteY33" fmla="*/ 7808 h 10000"/>
              <a:gd name="connsiteX34" fmla="*/ 8217 w 10000"/>
              <a:gd name="connsiteY34" fmla="*/ 7808 h 10000"/>
              <a:gd name="connsiteX35" fmla="*/ 8201 w 10000"/>
              <a:gd name="connsiteY35" fmla="*/ 7998 h 10000"/>
              <a:gd name="connsiteX36" fmla="*/ 8115 w 10000"/>
              <a:gd name="connsiteY36" fmla="*/ 7843 h 10000"/>
              <a:gd name="connsiteX37" fmla="*/ 8078 w 10000"/>
              <a:gd name="connsiteY37" fmla="*/ 8093 h 10000"/>
              <a:gd name="connsiteX38" fmla="*/ 8078 w 10000"/>
              <a:gd name="connsiteY38" fmla="*/ 7901 h 10000"/>
              <a:gd name="connsiteX39" fmla="*/ 7939 w 10000"/>
              <a:gd name="connsiteY39" fmla="*/ 8306 h 10000"/>
              <a:gd name="connsiteX40" fmla="*/ 7854 w 10000"/>
              <a:gd name="connsiteY40" fmla="*/ 8306 h 10000"/>
              <a:gd name="connsiteX41" fmla="*/ 7645 w 10000"/>
              <a:gd name="connsiteY41" fmla="*/ 8903 h 10000"/>
              <a:gd name="connsiteX42" fmla="*/ 7603 w 10000"/>
              <a:gd name="connsiteY42" fmla="*/ 8713 h 10000"/>
              <a:gd name="connsiteX43" fmla="*/ 7635 w 10000"/>
              <a:gd name="connsiteY43" fmla="*/ 9098 h 10000"/>
              <a:gd name="connsiteX44" fmla="*/ 7533 w 10000"/>
              <a:gd name="connsiteY44" fmla="*/ 9098 h 10000"/>
              <a:gd name="connsiteX45" fmla="*/ 7453 w 10000"/>
              <a:gd name="connsiteY45" fmla="*/ 9945 h 10000"/>
              <a:gd name="connsiteX46" fmla="*/ 7549 w 10000"/>
              <a:gd name="connsiteY46" fmla="*/ 8034 h 10000"/>
              <a:gd name="connsiteX47" fmla="*/ 7472 w 10000"/>
              <a:gd name="connsiteY47" fmla="*/ 8629 h 10000"/>
              <a:gd name="connsiteX48" fmla="*/ 7424 w 10000"/>
              <a:gd name="connsiteY48" fmla="*/ 9305 h 10000"/>
              <a:gd name="connsiteX49" fmla="*/ 7386 w 10000"/>
              <a:gd name="connsiteY49" fmla="*/ 8399 h 10000"/>
              <a:gd name="connsiteX50" fmla="*/ 7347 w 10000"/>
              <a:gd name="connsiteY50" fmla="*/ 8833 h 10000"/>
              <a:gd name="connsiteX51" fmla="*/ 7267 w 10000"/>
              <a:gd name="connsiteY51" fmla="*/ 8471 h 10000"/>
              <a:gd name="connsiteX52" fmla="*/ 7054 w 10000"/>
              <a:gd name="connsiteY52" fmla="*/ 8999 h 10000"/>
              <a:gd name="connsiteX53" fmla="*/ 7053 w 10000"/>
              <a:gd name="connsiteY53" fmla="*/ 7964 h 10000"/>
              <a:gd name="connsiteX54" fmla="*/ 7026 w 10000"/>
              <a:gd name="connsiteY54" fmla="*/ 8519 h 10000"/>
              <a:gd name="connsiteX55" fmla="*/ 6828 w 10000"/>
              <a:gd name="connsiteY55" fmla="*/ 8722 h 10000"/>
              <a:gd name="connsiteX56" fmla="*/ 6677 w 10000"/>
              <a:gd name="connsiteY56" fmla="*/ 8508 h 10000"/>
              <a:gd name="connsiteX57" fmla="*/ 6616 w 10000"/>
              <a:gd name="connsiteY57" fmla="*/ 8712 h 10000"/>
              <a:gd name="connsiteX58" fmla="*/ 6417 w 10000"/>
              <a:gd name="connsiteY58" fmla="*/ 8836 h 10000"/>
              <a:gd name="connsiteX59" fmla="*/ 6500 w 10000"/>
              <a:gd name="connsiteY59" fmla="*/ 8836 h 10000"/>
              <a:gd name="connsiteX60" fmla="*/ 6333 w 10000"/>
              <a:gd name="connsiteY60" fmla="*/ 9224 h 10000"/>
              <a:gd name="connsiteX61" fmla="*/ 6333 w 10000"/>
              <a:gd name="connsiteY61" fmla="*/ 8836 h 10000"/>
              <a:gd name="connsiteX62" fmla="*/ 6250 w 10000"/>
              <a:gd name="connsiteY62" fmla="*/ 8836 h 10000"/>
              <a:gd name="connsiteX63" fmla="*/ 6167 w 10000"/>
              <a:gd name="connsiteY63" fmla="*/ 8836 h 10000"/>
              <a:gd name="connsiteX64" fmla="*/ 5917 w 10000"/>
              <a:gd name="connsiteY64" fmla="*/ 8836 h 10000"/>
              <a:gd name="connsiteX65" fmla="*/ 5879 w 10000"/>
              <a:gd name="connsiteY65" fmla="*/ 8406 h 10000"/>
              <a:gd name="connsiteX66" fmla="*/ 5753 w 10000"/>
              <a:gd name="connsiteY66" fmla="*/ 8597 h 10000"/>
              <a:gd name="connsiteX67" fmla="*/ 5700 w 10000"/>
              <a:gd name="connsiteY67" fmla="*/ 8646 h 10000"/>
              <a:gd name="connsiteX68" fmla="*/ 5559 w 10000"/>
              <a:gd name="connsiteY68" fmla="*/ 8670 h 10000"/>
              <a:gd name="connsiteX69" fmla="*/ 5472 w 10000"/>
              <a:gd name="connsiteY69" fmla="*/ 8681 h 10000"/>
              <a:gd name="connsiteX70" fmla="*/ 5335 w 10000"/>
              <a:gd name="connsiteY70" fmla="*/ 9487 h 10000"/>
              <a:gd name="connsiteX71" fmla="*/ 5268 w 10000"/>
              <a:gd name="connsiteY71" fmla="*/ 8911 h 10000"/>
              <a:gd name="connsiteX72" fmla="*/ 5151 w 10000"/>
              <a:gd name="connsiteY72" fmla="*/ 8920 h 10000"/>
              <a:gd name="connsiteX73" fmla="*/ 5108 w 10000"/>
              <a:gd name="connsiteY73" fmla="*/ 9824 h 10000"/>
              <a:gd name="connsiteX74" fmla="*/ 5076 w 10000"/>
              <a:gd name="connsiteY74" fmla="*/ 9624 h 10000"/>
              <a:gd name="connsiteX75" fmla="*/ 5000 w 10000"/>
              <a:gd name="connsiteY75" fmla="*/ 9608 h 10000"/>
              <a:gd name="connsiteX76" fmla="*/ 5083 w 10000"/>
              <a:gd name="connsiteY76" fmla="*/ 8836 h 10000"/>
              <a:gd name="connsiteX77" fmla="*/ 5083 w 10000"/>
              <a:gd name="connsiteY77" fmla="*/ 9989 h 10000"/>
              <a:gd name="connsiteX78" fmla="*/ 4958 w 10000"/>
              <a:gd name="connsiteY78" fmla="*/ 8160 h 10000"/>
              <a:gd name="connsiteX79" fmla="*/ 4917 w 10000"/>
              <a:gd name="connsiteY79" fmla="*/ 8454 h 10000"/>
              <a:gd name="connsiteX80" fmla="*/ 4833 w 10000"/>
              <a:gd name="connsiteY80" fmla="*/ 8070 h 10000"/>
              <a:gd name="connsiteX81" fmla="*/ 4597 w 10000"/>
              <a:gd name="connsiteY81" fmla="*/ 9574 h 10000"/>
              <a:gd name="connsiteX82" fmla="*/ 4677 w 10000"/>
              <a:gd name="connsiteY82" fmla="*/ 9344 h 10000"/>
              <a:gd name="connsiteX83" fmla="*/ 4592 w 10000"/>
              <a:gd name="connsiteY83" fmla="*/ 9296 h 10000"/>
              <a:gd name="connsiteX84" fmla="*/ 4497 w 10000"/>
              <a:gd name="connsiteY84" fmla="*/ 9324 h 10000"/>
              <a:gd name="connsiteX85" fmla="*/ 4359 w 10000"/>
              <a:gd name="connsiteY85" fmla="*/ 9527 h 10000"/>
              <a:gd name="connsiteX86" fmla="*/ 4337 w 10000"/>
              <a:gd name="connsiteY86" fmla="*/ 9352 h 10000"/>
              <a:gd name="connsiteX87" fmla="*/ 4345 w 10000"/>
              <a:gd name="connsiteY87" fmla="*/ 8344 h 10000"/>
              <a:gd name="connsiteX88" fmla="*/ 4122 w 10000"/>
              <a:gd name="connsiteY88" fmla="*/ 9225 h 10000"/>
              <a:gd name="connsiteX89" fmla="*/ 4058 w 10000"/>
              <a:gd name="connsiteY89" fmla="*/ 8647 h 10000"/>
              <a:gd name="connsiteX90" fmla="*/ 3954 w 10000"/>
              <a:gd name="connsiteY90" fmla="*/ 8542 h 10000"/>
              <a:gd name="connsiteX91" fmla="*/ 4044 w 10000"/>
              <a:gd name="connsiteY91" fmla="*/ 9184 h 10000"/>
              <a:gd name="connsiteX92" fmla="*/ 3833 w 10000"/>
              <a:gd name="connsiteY92" fmla="*/ 8454 h 10000"/>
              <a:gd name="connsiteX93" fmla="*/ 3719 w 10000"/>
              <a:gd name="connsiteY93" fmla="*/ 8550 h 10000"/>
              <a:gd name="connsiteX94" fmla="*/ 3750 w 10000"/>
              <a:gd name="connsiteY94" fmla="*/ 7685 h 10000"/>
              <a:gd name="connsiteX95" fmla="*/ 3631 w 10000"/>
              <a:gd name="connsiteY95" fmla="*/ 7808 h 10000"/>
              <a:gd name="connsiteX96" fmla="*/ 3615 w 10000"/>
              <a:gd name="connsiteY96" fmla="*/ 7808 h 10000"/>
              <a:gd name="connsiteX97" fmla="*/ 3465 w 10000"/>
              <a:gd name="connsiteY97" fmla="*/ 7843 h 10000"/>
              <a:gd name="connsiteX98" fmla="*/ 3406 w 10000"/>
              <a:gd name="connsiteY98" fmla="*/ 7247 h 10000"/>
              <a:gd name="connsiteX99" fmla="*/ 3198 w 10000"/>
              <a:gd name="connsiteY99" fmla="*/ 7151 h 10000"/>
              <a:gd name="connsiteX100" fmla="*/ 3091 w 10000"/>
              <a:gd name="connsiteY100" fmla="*/ 7209 h 10000"/>
              <a:gd name="connsiteX101" fmla="*/ 3006 w 10000"/>
              <a:gd name="connsiteY101" fmla="*/ 6805 h 10000"/>
              <a:gd name="connsiteX102" fmla="*/ 2990 w 10000"/>
              <a:gd name="connsiteY102" fmla="*/ 6805 h 10000"/>
              <a:gd name="connsiteX103" fmla="*/ 2936 w 10000"/>
              <a:gd name="connsiteY103" fmla="*/ 7342 h 10000"/>
              <a:gd name="connsiteX104" fmla="*/ 2910 w 10000"/>
              <a:gd name="connsiteY104" fmla="*/ 7305 h 10000"/>
              <a:gd name="connsiteX105" fmla="*/ 2851 w 10000"/>
              <a:gd name="connsiteY105" fmla="*/ 6400 h 10000"/>
              <a:gd name="connsiteX106" fmla="*/ 2840 w 10000"/>
              <a:gd name="connsiteY106" fmla="*/ 6400 h 10000"/>
              <a:gd name="connsiteX107" fmla="*/ 2840 w 10000"/>
              <a:gd name="connsiteY107" fmla="*/ 6650 h 10000"/>
              <a:gd name="connsiteX108" fmla="*/ 2798 w 10000"/>
              <a:gd name="connsiteY108" fmla="*/ 6495 h 10000"/>
              <a:gd name="connsiteX109" fmla="*/ 2814 w 10000"/>
              <a:gd name="connsiteY109" fmla="*/ 5899 h 10000"/>
              <a:gd name="connsiteX110" fmla="*/ 2563 w 10000"/>
              <a:gd name="connsiteY110" fmla="*/ 5744 h 10000"/>
              <a:gd name="connsiteX111" fmla="*/ 2440 w 10000"/>
              <a:gd name="connsiteY111" fmla="*/ 6052 h 10000"/>
              <a:gd name="connsiteX112" fmla="*/ 2023 w 10000"/>
              <a:gd name="connsiteY112" fmla="*/ 4396 h 10000"/>
              <a:gd name="connsiteX113" fmla="*/ 2034 w 10000"/>
              <a:gd name="connsiteY113" fmla="*/ 4644 h 10000"/>
              <a:gd name="connsiteX114" fmla="*/ 1815 w 10000"/>
              <a:gd name="connsiteY114" fmla="*/ 4512 h 10000"/>
              <a:gd name="connsiteX115" fmla="*/ 1815 w 10000"/>
              <a:gd name="connsiteY115" fmla="*/ 4355 h 10000"/>
              <a:gd name="connsiteX116" fmla="*/ 1842 w 10000"/>
              <a:gd name="connsiteY116" fmla="*/ 3892 h 10000"/>
              <a:gd name="connsiteX117" fmla="*/ 1773 w 10000"/>
              <a:gd name="connsiteY117" fmla="*/ 3603 h 10000"/>
              <a:gd name="connsiteX118" fmla="*/ 1580 w 10000"/>
              <a:gd name="connsiteY118" fmla="*/ 3354 h 10000"/>
              <a:gd name="connsiteX119" fmla="*/ 1468 w 10000"/>
              <a:gd name="connsiteY119" fmla="*/ 3546 h 10000"/>
              <a:gd name="connsiteX120" fmla="*/ 1468 w 10000"/>
              <a:gd name="connsiteY120" fmla="*/ 4299 h 10000"/>
              <a:gd name="connsiteX121" fmla="*/ 1442 w 10000"/>
              <a:gd name="connsiteY121" fmla="*/ 4355 h 10000"/>
              <a:gd name="connsiteX122" fmla="*/ 1383 w 10000"/>
              <a:gd name="connsiteY122" fmla="*/ 4355 h 10000"/>
              <a:gd name="connsiteX123" fmla="*/ 1233 w 10000"/>
              <a:gd name="connsiteY123" fmla="*/ 3798 h 10000"/>
              <a:gd name="connsiteX124" fmla="*/ 1095 w 10000"/>
              <a:gd name="connsiteY124" fmla="*/ 4760 h 10000"/>
              <a:gd name="connsiteX125" fmla="*/ 1041 w 10000"/>
              <a:gd name="connsiteY125" fmla="*/ 4704 h 10000"/>
              <a:gd name="connsiteX126" fmla="*/ 886 w 10000"/>
              <a:gd name="connsiteY126" fmla="*/ 3448 h 10000"/>
              <a:gd name="connsiteX127" fmla="*/ 721 w 10000"/>
              <a:gd name="connsiteY127" fmla="*/ 3104 h 10000"/>
              <a:gd name="connsiteX128" fmla="*/ 625 w 10000"/>
              <a:gd name="connsiteY128" fmla="*/ 3200 h 10000"/>
              <a:gd name="connsiteX129" fmla="*/ 651 w 10000"/>
              <a:gd name="connsiteY129" fmla="*/ 2755 h 10000"/>
              <a:gd name="connsiteX130" fmla="*/ 358 w 10000"/>
              <a:gd name="connsiteY130" fmla="*/ 2544 h 10000"/>
              <a:gd name="connsiteX131" fmla="*/ 416 w 10000"/>
              <a:gd name="connsiteY131" fmla="*/ 2295 h 10000"/>
              <a:gd name="connsiteX132" fmla="*/ 374 w 10000"/>
              <a:gd name="connsiteY132" fmla="*/ 2295 h 10000"/>
              <a:gd name="connsiteX133" fmla="*/ 251 w 10000"/>
              <a:gd name="connsiteY133" fmla="*/ 2544 h 10000"/>
              <a:gd name="connsiteX134" fmla="*/ 304 w 10000"/>
              <a:gd name="connsiteY134" fmla="*/ 2295 h 10000"/>
              <a:gd name="connsiteX135" fmla="*/ 320 w 10000"/>
              <a:gd name="connsiteY135" fmla="*/ 2197 h 10000"/>
              <a:gd name="connsiteX136" fmla="*/ 155 w 10000"/>
              <a:gd name="connsiteY136" fmla="*/ 2409 h 10000"/>
              <a:gd name="connsiteX137" fmla="*/ 155 w 10000"/>
              <a:gd name="connsiteY137" fmla="*/ 1155 h 10000"/>
              <a:gd name="connsiteX138" fmla="*/ 43 w 10000"/>
              <a:gd name="connsiteY138" fmla="*/ 1061 h 10000"/>
              <a:gd name="connsiteX139" fmla="*/ 0 w 10000"/>
              <a:gd name="connsiteY139" fmla="*/ 1312 h 10000"/>
              <a:gd name="connsiteX140" fmla="*/ 0 w 10000"/>
              <a:gd name="connsiteY140" fmla="*/ 0 h 10000"/>
              <a:gd name="connsiteX0" fmla="*/ 0 w 10000"/>
              <a:gd name="connsiteY0" fmla="*/ 0 h 10000"/>
              <a:gd name="connsiteX1" fmla="*/ 10000 w 10000"/>
              <a:gd name="connsiteY1" fmla="*/ 0 h 10000"/>
              <a:gd name="connsiteX2" fmla="*/ 10000 w 10000"/>
              <a:gd name="connsiteY2" fmla="*/ 7151 h 10000"/>
              <a:gd name="connsiteX3" fmla="*/ 9920 w 10000"/>
              <a:gd name="connsiteY3" fmla="*/ 6957 h 10000"/>
              <a:gd name="connsiteX4" fmla="*/ 9867 w 10000"/>
              <a:gd name="connsiteY4" fmla="*/ 7639 h 10000"/>
              <a:gd name="connsiteX5" fmla="*/ 9754 w 10000"/>
              <a:gd name="connsiteY5" fmla="*/ 7400 h 10000"/>
              <a:gd name="connsiteX6" fmla="*/ 9712 w 10000"/>
              <a:gd name="connsiteY6" fmla="*/ 8461 h 10000"/>
              <a:gd name="connsiteX7" fmla="*/ 9620 w 10000"/>
              <a:gd name="connsiteY7" fmla="*/ 9022 h 10000"/>
              <a:gd name="connsiteX8" fmla="*/ 9349 w 10000"/>
              <a:gd name="connsiteY8" fmla="*/ 9098 h 10000"/>
              <a:gd name="connsiteX9" fmla="*/ 9279 w 10000"/>
              <a:gd name="connsiteY9" fmla="*/ 8845 h 10000"/>
              <a:gd name="connsiteX10" fmla="*/ 9253 w 10000"/>
              <a:gd name="connsiteY10" fmla="*/ 8903 h 10000"/>
              <a:gd name="connsiteX11" fmla="*/ 9242 w 10000"/>
              <a:gd name="connsiteY11" fmla="*/ 9348 h 10000"/>
              <a:gd name="connsiteX12" fmla="*/ 9156 w 10000"/>
              <a:gd name="connsiteY12" fmla="*/ 9404 h 10000"/>
              <a:gd name="connsiteX13" fmla="*/ 9034 w 10000"/>
              <a:gd name="connsiteY13" fmla="*/ 8903 h 10000"/>
              <a:gd name="connsiteX14" fmla="*/ 9071 w 10000"/>
              <a:gd name="connsiteY14" fmla="*/ 8713 h 10000"/>
              <a:gd name="connsiteX15" fmla="*/ 9007 w 10000"/>
              <a:gd name="connsiteY15" fmla="*/ 8404 h 10000"/>
              <a:gd name="connsiteX16" fmla="*/ 8825 w 10000"/>
              <a:gd name="connsiteY16" fmla="*/ 8654 h 10000"/>
              <a:gd name="connsiteX17" fmla="*/ 8809 w 10000"/>
              <a:gd name="connsiteY17" fmla="*/ 8500 h 10000"/>
              <a:gd name="connsiteX18" fmla="*/ 8868 w 10000"/>
              <a:gd name="connsiteY18" fmla="*/ 8306 h 10000"/>
              <a:gd name="connsiteX19" fmla="*/ 8836 w 10000"/>
              <a:gd name="connsiteY19" fmla="*/ 8153 h 10000"/>
              <a:gd name="connsiteX20" fmla="*/ 8756 w 10000"/>
              <a:gd name="connsiteY20" fmla="*/ 8247 h 10000"/>
              <a:gd name="connsiteX21" fmla="*/ 8671 w 10000"/>
              <a:gd name="connsiteY21" fmla="*/ 7843 h 10000"/>
              <a:gd name="connsiteX22" fmla="*/ 8697 w 10000"/>
              <a:gd name="connsiteY22" fmla="*/ 7496 h 10000"/>
              <a:gd name="connsiteX23" fmla="*/ 8628 w 10000"/>
              <a:gd name="connsiteY23" fmla="*/ 7595 h 10000"/>
              <a:gd name="connsiteX24" fmla="*/ 8590 w 10000"/>
              <a:gd name="connsiteY24" fmla="*/ 8500 h 10000"/>
              <a:gd name="connsiteX25" fmla="*/ 8436 w 10000"/>
              <a:gd name="connsiteY25" fmla="*/ 8404 h 10000"/>
              <a:gd name="connsiteX26" fmla="*/ 8436 w 10000"/>
              <a:gd name="connsiteY26" fmla="*/ 8346 h 10000"/>
              <a:gd name="connsiteX27" fmla="*/ 8478 w 10000"/>
              <a:gd name="connsiteY27" fmla="*/ 8210 h 10000"/>
              <a:gd name="connsiteX28" fmla="*/ 8478 w 10000"/>
              <a:gd name="connsiteY28" fmla="*/ 8153 h 10000"/>
              <a:gd name="connsiteX29" fmla="*/ 8382 w 10000"/>
              <a:gd name="connsiteY29" fmla="*/ 7998 h 10000"/>
              <a:gd name="connsiteX30" fmla="*/ 8356 w 10000"/>
              <a:gd name="connsiteY30" fmla="*/ 8346 h 10000"/>
              <a:gd name="connsiteX31" fmla="*/ 8409 w 10000"/>
              <a:gd name="connsiteY31" fmla="*/ 8654 h 10000"/>
              <a:gd name="connsiteX32" fmla="*/ 8393 w 10000"/>
              <a:gd name="connsiteY32" fmla="*/ 8654 h 10000"/>
              <a:gd name="connsiteX33" fmla="*/ 8297 w 10000"/>
              <a:gd name="connsiteY33" fmla="*/ 8346 h 10000"/>
              <a:gd name="connsiteX34" fmla="*/ 8254 w 10000"/>
              <a:gd name="connsiteY34" fmla="*/ 7808 h 10000"/>
              <a:gd name="connsiteX35" fmla="*/ 8217 w 10000"/>
              <a:gd name="connsiteY35" fmla="*/ 7808 h 10000"/>
              <a:gd name="connsiteX36" fmla="*/ 8201 w 10000"/>
              <a:gd name="connsiteY36" fmla="*/ 7998 h 10000"/>
              <a:gd name="connsiteX37" fmla="*/ 8115 w 10000"/>
              <a:gd name="connsiteY37" fmla="*/ 7843 h 10000"/>
              <a:gd name="connsiteX38" fmla="*/ 8078 w 10000"/>
              <a:gd name="connsiteY38" fmla="*/ 8093 h 10000"/>
              <a:gd name="connsiteX39" fmla="*/ 8078 w 10000"/>
              <a:gd name="connsiteY39" fmla="*/ 7901 h 10000"/>
              <a:gd name="connsiteX40" fmla="*/ 7939 w 10000"/>
              <a:gd name="connsiteY40" fmla="*/ 8306 h 10000"/>
              <a:gd name="connsiteX41" fmla="*/ 7854 w 10000"/>
              <a:gd name="connsiteY41" fmla="*/ 8306 h 10000"/>
              <a:gd name="connsiteX42" fmla="*/ 7645 w 10000"/>
              <a:gd name="connsiteY42" fmla="*/ 8903 h 10000"/>
              <a:gd name="connsiteX43" fmla="*/ 7603 w 10000"/>
              <a:gd name="connsiteY43" fmla="*/ 8713 h 10000"/>
              <a:gd name="connsiteX44" fmla="*/ 7635 w 10000"/>
              <a:gd name="connsiteY44" fmla="*/ 9098 h 10000"/>
              <a:gd name="connsiteX45" fmla="*/ 7533 w 10000"/>
              <a:gd name="connsiteY45" fmla="*/ 9098 h 10000"/>
              <a:gd name="connsiteX46" fmla="*/ 7453 w 10000"/>
              <a:gd name="connsiteY46" fmla="*/ 9945 h 10000"/>
              <a:gd name="connsiteX47" fmla="*/ 7549 w 10000"/>
              <a:gd name="connsiteY47" fmla="*/ 8034 h 10000"/>
              <a:gd name="connsiteX48" fmla="*/ 7472 w 10000"/>
              <a:gd name="connsiteY48" fmla="*/ 8629 h 10000"/>
              <a:gd name="connsiteX49" fmla="*/ 7424 w 10000"/>
              <a:gd name="connsiteY49" fmla="*/ 9305 h 10000"/>
              <a:gd name="connsiteX50" fmla="*/ 7386 w 10000"/>
              <a:gd name="connsiteY50" fmla="*/ 8399 h 10000"/>
              <a:gd name="connsiteX51" fmla="*/ 7347 w 10000"/>
              <a:gd name="connsiteY51" fmla="*/ 8833 h 10000"/>
              <a:gd name="connsiteX52" fmla="*/ 7267 w 10000"/>
              <a:gd name="connsiteY52" fmla="*/ 8471 h 10000"/>
              <a:gd name="connsiteX53" fmla="*/ 7054 w 10000"/>
              <a:gd name="connsiteY53" fmla="*/ 8999 h 10000"/>
              <a:gd name="connsiteX54" fmla="*/ 7053 w 10000"/>
              <a:gd name="connsiteY54" fmla="*/ 7964 h 10000"/>
              <a:gd name="connsiteX55" fmla="*/ 7026 w 10000"/>
              <a:gd name="connsiteY55" fmla="*/ 8519 h 10000"/>
              <a:gd name="connsiteX56" fmla="*/ 6828 w 10000"/>
              <a:gd name="connsiteY56" fmla="*/ 8722 h 10000"/>
              <a:gd name="connsiteX57" fmla="*/ 6677 w 10000"/>
              <a:gd name="connsiteY57" fmla="*/ 8508 h 10000"/>
              <a:gd name="connsiteX58" fmla="*/ 6616 w 10000"/>
              <a:gd name="connsiteY58" fmla="*/ 8712 h 10000"/>
              <a:gd name="connsiteX59" fmla="*/ 6417 w 10000"/>
              <a:gd name="connsiteY59" fmla="*/ 8836 h 10000"/>
              <a:gd name="connsiteX60" fmla="*/ 6500 w 10000"/>
              <a:gd name="connsiteY60" fmla="*/ 8836 h 10000"/>
              <a:gd name="connsiteX61" fmla="*/ 6333 w 10000"/>
              <a:gd name="connsiteY61" fmla="*/ 9224 h 10000"/>
              <a:gd name="connsiteX62" fmla="*/ 6333 w 10000"/>
              <a:gd name="connsiteY62" fmla="*/ 8836 h 10000"/>
              <a:gd name="connsiteX63" fmla="*/ 6250 w 10000"/>
              <a:gd name="connsiteY63" fmla="*/ 8836 h 10000"/>
              <a:gd name="connsiteX64" fmla="*/ 6167 w 10000"/>
              <a:gd name="connsiteY64" fmla="*/ 8836 h 10000"/>
              <a:gd name="connsiteX65" fmla="*/ 5917 w 10000"/>
              <a:gd name="connsiteY65" fmla="*/ 8836 h 10000"/>
              <a:gd name="connsiteX66" fmla="*/ 5879 w 10000"/>
              <a:gd name="connsiteY66" fmla="*/ 8406 h 10000"/>
              <a:gd name="connsiteX67" fmla="*/ 5753 w 10000"/>
              <a:gd name="connsiteY67" fmla="*/ 8597 h 10000"/>
              <a:gd name="connsiteX68" fmla="*/ 5700 w 10000"/>
              <a:gd name="connsiteY68" fmla="*/ 8646 h 10000"/>
              <a:gd name="connsiteX69" fmla="*/ 5559 w 10000"/>
              <a:gd name="connsiteY69" fmla="*/ 8670 h 10000"/>
              <a:gd name="connsiteX70" fmla="*/ 5472 w 10000"/>
              <a:gd name="connsiteY70" fmla="*/ 8681 h 10000"/>
              <a:gd name="connsiteX71" fmla="*/ 5335 w 10000"/>
              <a:gd name="connsiteY71" fmla="*/ 9487 h 10000"/>
              <a:gd name="connsiteX72" fmla="*/ 5268 w 10000"/>
              <a:gd name="connsiteY72" fmla="*/ 8911 h 10000"/>
              <a:gd name="connsiteX73" fmla="*/ 5151 w 10000"/>
              <a:gd name="connsiteY73" fmla="*/ 8920 h 10000"/>
              <a:gd name="connsiteX74" fmla="*/ 5108 w 10000"/>
              <a:gd name="connsiteY74" fmla="*/ 9824 h 10000"/>
              <a:gd name="connsiteX75" fmla="*/ 5076 w 10000"/>
              <a:gd name="connsiteY75" fmla="*/ 9624 h 10000"/>
              <a:gd name="connsiteX76" fmla="*/ 5000 w 10000"/>
              <a:gd name="connsiteY76" fmla="*/ 9608 h 10000"/>
              <a:gd name="connsiteX77" fmla="*/ 5083 w 10000"/>
              <a:gd name="connsiteY77" fmla="*/ 8836 h 10000"/>
              <a:gd name="connsiteX78" fmla="*/ 5083 w 10000"/>
              <a:gd name="connsiteY78" fmla="*/ 9989 h 10000"/>
              <a:gd name="connsiteX79" fmla="*/ 4958 w 10000"/>
              <a:gd name="connsiteY79" fmla="*/ 8160 h 10000"/>
              <a:gd name="connsiteX80" fmla="*/ 4917 w 10000"/>
              <a:gd name="connsiteY80" fmla="*/ 8454 h 10000"/>
              <a:gd name="connsiteX81" fmla="*/ 4833 w 10000"/>
              <a:gd name="connsiteY81" fmla="*/ 8070 h 10000"/>
              <a:gd name="connsiteX82" fmla="*/ 4597 w 10000"/>
              <a:gd name="connsiteY82" fmla="*/ 9574 h 10000"/>
              <a:gd name="connsiteX83" fmla="*/ 4677 w 10000"/>
              <a:gd name="connsiteY83" fmla="*/ 9344 h 10000"/>
              <a:gd name="connsiteX84" fmla="*/ 4592 w 10000"/>
              <a:gd name="connsiteY84" fmla="*/ 9296 h 10000"/>
              <a:gd name="connsiteX85" fmla="*/ 4497 w 10000"/>
              <a:gd name="connsiteY85" fmla="*/ 9324 h 10000"/>
              <a:gd name="connsiteX86" fmla="*/ 4359 w 10000"/>
              <a:gd name="connsiteY86" fmla="*/ 9527 h 10000"/>
              <a:gd name="connsiteX87" fmla="*/ 4337 w 10000"/>
              <a:gd name="connsiteY87" fmla="*/ 9352 h 10000"/>
              <a:gd name="connsiteX88" fmla="*/ 4345 w 10000"/>
              <a:gd name="connsiteY88" fmla="*/ 8344 h 10000"/>
              <a:gd name="connsiteX89" fmla="*/ 4122 w 10000"/>
              <a:gd name="connsiteY89" fmla="*/ 9225 h 10000"/>
              <a:gd name="connsiteX90" fmla="*/ 4058 w 10000"/>
              <a:gd name="connsiteY90" fmla="*/ 8647 h 10000"/>
              <a:gd name="connsiteX91" fmla="*/ 3954 w 10000"/>
              <a:gd name="connsiteY91" fmla="*/ 8542 h 10000"/>
              <a:gd name="connsiteX92" fmla="*/ 4044 w 10000"/>
              <a:gd name="connsiteY92" fmla="*/ 9184 h 10000"/>
              <a:gd name="connsiteX93" fmla="*/ 3833 w 10000"/>
              <a:gd name="connsiteY93" fmla="*/ 8454 h 10000"/>
              <a:gd name="connsiteX94" fmla="*/ 3719 w 10000"/>
              <a:gd name="connsiteY94" fmla="*/ 8550 h 10000"/>
              <a:gd name="connsiteX95" fmla="*/ 3750 w 10000"/>
              <a:gd name="connsiteY95" fmla="*/ 7685 h 10000"/>
              <a:gd name="connsiteX96" fmla="*/ 3631 w 10000"/>
              <a:gd name="connsiteY96" fmla="*/ 7808 h 10000"/>
              <a:gd name="connsiteX97" fmla="*/ 3615 w 10000"/>
              <a:gd name="connsiteY97" fmla="*/ 7808 h 10000"/>
              <a:gd name="connsiteX98" fmla="*/ 3465 w 10000"/>
              <a:gd name="connsiteY98" fmla="*/ 7843 h 10000"/>
              <a:gd name="connsiteX99" fmla="*/ 3406 w 10000"/>
              <a:gd name="connsiteY99" fmla="*/ 7247 h 10000"/>
              <a:gd name="connsiteX100" fmla="*/ 3198 w 10000"/>
              <a:gd name="connsiteY100" fmla="*/ 7151 h 10000"/>
              <a:gd name="connsiteX101" fmla="*/ 3091 w 10000"/>
              <a:gd name="connsiteY101" fmla="*/ 7209 h 10000"/>
              <a:gd name="connsiteX102" fmla="*/ 3006 w 10000"/>
              <a:gd name="connsiteY102" fmla="*/ 6805 h 10000"/>
              <a:gd name="connsiteX103" fmla="*/ 2990 w 10000"/>
              <a:gd name="connsiteY103" fmla="*/ 6805 h 10000"/>
              <a:gd name="connsiteX104" fmla="*/ 2936 w 10000"/>
              <a:gd name="connsiteY104" fmla="*/ 7342 h 10000"/>
              <a:gd name="connsiteX105" fmla="*/ 2910 w 10000"/>
              <a:gd name="connsiteY105" fmla="*/ 7305 h 10000"/>
              <a:gd name="connsiteX106" fmla="*/ 2851 w 10000"/>
              <a:gd name="connsiteY106" fmla="*/ 6400 h 10000"/>
              <a:gd name="connsiteX107" fmla="*/ 2840 w 10000"/>
              <a:gd name="connsiteY107" fmla="*/ 6400 h 10000"/>
              <a:gd name="connsiteX108" fmla="*/ 2840 w 10000"/>
              <a:gd name="connsiteY108" fmla="*/ 6650 h 10000"/>
              <a:gd name="connsiteX109" fmla="*/ 2798 w 10000"/>
              <a:gd name="connsiteY109" fmla="*/ 6495 h 10000"/>
              <a:gd name="connsiteX110" fmla="*/ 2814 w 10000"/>
              <a:gd name="connsiteY110" fmla="*/ 5899 h 10000"/>
              <a:gd name="connsiteX111" fmla="*/ 2563 w 10000"/>
              <a:gd name="connsiteY111" fmla="*/ 5744 h 10000"/>
              <a:gd name="connsiteX112" fmla="*/ 2440 w 10000"/>
              <a:gd name="connsiteY112" fmla="*/ 6052 h 10000"/>
              <a:gd name="connsiteX113" fmla="*/ 2023 w 10000"/>
              <a:gd name="connsiteY113" fmla="*/ 4396 h 10000"/>
              <a:gd name="connsiteX114" fmla="*/ 2034 w 10000"/>
              <a:gd name="connsiteY114" fmla="*/ 4644 h 10000"/>
              <a:gd name="connsiteX115" fmla="*/ 1815 w 10000"/>
              <a:gd name="connsiteY115" fmla="*/ 4512 h 10000"/>
              <a:gd name="connsiteX116" fmla="*/ 1815 w 10000"/>
              <a:gd name="connsiteY116" fmla="*/ 4355 h 10000"/>
              <a:gd name="connsiteX117" fmla="*/ 1842 w 10000"/>
              <a:gd name="connsiteY117" fmla="*/ 3892 h 10000"/>
              <a:gd name="connsiteX118" fmla="*/ 1773 w 10000"/>
              <a:gd name="connsiteY118" fmla="*/ 3603 h 10000"/>
              <a:gd name="connsiteX119" fmla="*/ 1580 w 10000"/>
              <a:gd name="connsiteY119" fmla="*/ 3354 h 10000"/>
              <a:gd name="connsiteX120" fmla="*/ 1468 w 10000"/>
              <a:gd name="connsiteY120" fmla="*/ 3546 h 10000"/>
              <a:gd name="connsiteX121" fmla="*/ 1468 w 10000"/>
              <a:gd name="connsiteY121" fmla="*/ 4299 h 10000"/>
              <a:gd name="connsiteX122" fmla="*/ 1442 w 10000"/>
              <a:gd name="connsiteY122" fmla="*/ 4355 h 10000"/>
              <a:gd name="connsiteX123" fmla="*/ 1383 w 10000"/>
              <a:gd name="connsiteY123" fmla="*/ 4355 h 10000"/>
              <a:gd name="connsiteX124" fmla="*/ 1233 w 10000"/>
              <a:gd name="connsiteY124" fmla="*/ 3798 h 10000"/>
              <a:gd name="connsiteX125" fmla="*/ 1095 w 10000"/>
              <a:gd name="connsiteY125" fmla="*/ 4760 h 10000"/>
              <a:gd name="connsiteX126" fmla="*/ 1041 w 10000"/>
              <a:gd name="connsiteY126" fmla="*/ 4704 h 10000"/>
              <a:gd name="connsiteX127" fmla="*/ 886 w 10000"/>
              <a:gd name="connsiteY127" fmla="*/ 3448 h 10000"/>
              <a:gd name="connsiteX128" fmla="*/ 721 w 10000"/>
              <a:gd name="connsiteY128" fmla="*/ 3104 h 10000"/>
              <a:gd name="connsiteX129" fmla="*/ 625 w 10000"/>
              <a:gd name="connsiteY129" fmla="*/ 3200 h 10000"/>
              <a:gd name="connsiteX130" fmla="*/ 651 w 10000"/>
              <a:gd name="connsiteY130" fmla="*/ 2755 h 10000"/>
              <a:gd name="connsiteX131" fmla="*/ 358 w 10000"/>
              <a:gd name="connsiteY131" fmla="*/ 2544 h 10000"/>
              <a:gd name="connsiteX132" fmla="*/ 416 w 10000"/>
              <a:gd name="connsiteY132" fmla="*/ 2295 h 10000"/>
              <a:gd name="connsiteX133" fmla="*/ 374 w 10000"/>
              <a:gd name="connsiteY133" fmla="*/ 2295 h 10000"/>
              <a:gd name="connsiteX134" fmla="*/ 251 w 10000"/>
              <a:gd name="connsiteY134" fmla="*/ 2544 h 10000"/>
              <a:gd name="connsiteX135" fmla="*/ 304 w 10000"/>
              <a:gd name="connsiteY135" fmla="*/ 2295 h 10000"/>
              <a:gd name="connsiteX136" fmla="*/ 320 w 10000"/>
              <a:gd name="connsiteY136" fmla="*/ 2197 h 10000"/>
              <a:gd name="connsiteX137" fmla="*/ 155 w 10000"/>
              <a:gd name="connsiteY137" fmla="*/ 2409 h 10000"/>
              <a:gd name="connsiteX138" fmla="*/ 155 w 10000"/>
              <a:gd name="connsiteY138" fmla="*/ 1155 h 10000"/>
              <a:gd name="connsiteX139" fmla="*/ 43 w 10000"/>
              <a:gd name="connsiteY139" fmla="*/ 1061 h 10000"/>
              <a:gd name="connsiteX140" fmla="*/ 0 w 10000"/>
              <a:gd name="connsiteY140" fmla="*/ 1312 h 10000"/>
              <a:gd name="connsiteX141" fmla="*/ 0 w 10000"/>
              <a:gd name="connsiteY141" fmla="*/ 0 h 10000"/>
              <a:gd name="connsiteX0" fmla="*/ 0 w 10000"/>
              <a:gd name="connsiteY0" fmla="*/ 0 h 10000"/>
              <a:gd name="connsiteX1" fmla="*/ 10000 w 10000"/>
              <a:gd name="connsiteY1" fmla="*/ 0 h 10000"/>
              <a:gd name="connsiteX2" fmla="*/ 10000 w 10000"/>
              <a:gd name="connsiteY2" fmla="*/ 7151 h 10000"/>
              <a:gd name="connsiteX3" fmla="*/ 9920 w 10000"/>
              <a:gd name="connsiteY3" fmla="*/ 6957 h 10000"/>
              <a:gd name="connsiteX4" fmla="*/ 9867 w 10000"/>
              <a:gd name="connsiteY4" fmla="*/ 7639 h 10000"/>
              <a:gd name="connsiteX5" fmla="*/ 9754 w 10000"/>
              <a:gd name="connsiteY5" fmla="*/ 7400 h 10000"/>
              <a:gd name="connsiteX6" fmla="*/ 9712 w 10000"/>
              <a:gd name="connsiteY6" fmla="*/ 8461 h 10000"/>
              <a:gd name="connsiteX7" fmla="*/ 9620 w 10000"/>
              <a:gd name="connsiteY7" fmla="*/ 9022 h 10000"/>
              <a:gd name="connsiteX8" fmla="*/ 9510 w 10000"/>
              <a:gd name="connsiteY8" fmla="*/ 8531 h 10000"/>
              <a:gd name="connsiteX9" fmla="*/ 9349 w 10000"/>
              <a:gd name="connsiteY9" fmla="*/ 9098 h 10000"/>
              <a:gd name="connsiteX10" fmla="*/ 9279 w 10000"/>
              <a:gd name="connsiteY10" fmla="*/ 8845 h 10000"/>
              <a:gd name="connsiteX11" fmla="*/ 9253 w 10000"/>
              <a:gd name="connsiteY11" fmla="*/ 8903 h 10000"/>
              <a:gd name="connsiteX12" fmla="*/ 9242 w 10000"/>
              <a:gd name="connsiteY12" fmla="*/ 9348 h 10000"/>
              <a:gd name="connsiteX13" fmla="*/ 9156 w 10000"/>
              <a:gd name="connsiteY13" fmla="*/ 9404 h 10000"/>
              <a:gd name="connsiteX14" fmla="*/ 9034 w 10000"/>
              <a:gd name="connsiteY14" fmla="*/ 8903 h 10000"/>
              <a:gd name="connsiteX15" fmla="*/ 9071 w 10000"/>
              <a:gd name="connsiteY15" fmla="*/ 8713 h 10000"/>
              <a:gd name="connsiteX16" fmla="*/ 9007 w 10000"/>
              <a:gd name="connsiteY16" fmla="*/ 8404 h 10000"/>
              <a:gd name="connsiteX17" fmla="*/ 8825 w 10000"/>
              <a:gd name="connsiteY17" fmla="*/ 8654 h 10000"/>
              <a:gd name="connsiteX18" fmla="*/ 8809 w 10000"/>
              <a:gd name="connsiteY18" fmla="*/ 8500 h 10000"/>
              <a:gd name="connsiteX19" fmla="*/ 8868 w 10000"/>
              <a:gd name="connsiteY19" fmla="*/ 8306 h 10000"/>
              <a:gd name="connsiteX20" fmla="*/ 8836 w 10000"/>
              <a:gd name="connsiteY20" fmla="*/ 8153 h 10000"/>
              <a:gd name="connsiteX21" fmla="*/ 8756 w 10000"/>
              <a:gd name="connsiteY21" fmla="*/ 8247 h 10000"/>
              <a:gd name="connsiteX22" fmla="*/ 8671 w 10000"/>
              <a:gd name="connsiteY22" fmla="*/ 7843 h 10000"/>
              <a:gd name="connsiteX23" fmla="*/ 8697 w 10000"/>
              <a:gd name="connsiteY23" fmla="*/ 7496 h 10000"/>
              <a:gd name="connsiteX24" fmla="*/ 8628 w 10000"/>
              <a:gd name="connsiteY24" fmla="*/ 7595 h 10000"/>
              <a:gd name="connsiteX25" fmla="*/ 8590 w 10000"/>
              <a:gd name="connsiteY25" fmla="*/ 8500 h 10000"/>
              <a:gd name="connsiteX26" fmla="*/ 8436 w 10000"/>
              <a:gd name="connsiteY26" fmla="*/ 8404 h 10000"/>
              <a:gd name="connsiteX27" fmla="*/ 8436 w 10000"/>
              <a:gd name="connsiteY27" fmla="*/ 8346 h 10000"/>
              <a:gd name="connsiteX28" fmla="*/ 8478 w 10000"/>
              <a:gd name="connsiteY28" fmla="*/ 8210 h 10000"/>
              <a:gd name="connsiteX29" fmla="*/ 8478 w 10000"/>
              <a:gd name="connsiteY29" fmla="*/ 8153 h 10000"/>
              <a:gd name="connsiteX30" fmla="*/ 8382 w 10000"/>
              <a:gd name="connsiteY30" fmla="*/ 7998 h 10000"/>
              <a:gd name="connsiteX31" fmla="*/ 8356 w 10000"/>
              <a:gd name="connsiteY31" fmla="*/ 8346 h 10000"/>
              <a:gd name="connsiteX32" fmla="*/ 8409 w 10000"/>
              <a:gd name="connsiteY32" fmla="*/ 8654 h 10000"/>
              <a:gd name="connsiteX33" fmla="*/ 8393 w 10000"/>
              <a:gd name="connsiteY33" fmla="*/ 8654 h 10000"/>
              <a:gd name="connsiteX34" fmla="*/ 8297 w 10000"/>
              <a:gd name="connsiteY34" fmla="*/ 8346 h 10000"/>
              <a:gd name="connsiteX35" fmla="*/ 8254 w 10000"/>
              <a:gd name="connsiteY35" fmla="*/ 7808 h 10000"/>
              <a:gd name="connsiteX36" fmla="*/ 8217 w 10000"/>
              <a:gd name="connsiteY36" fmla="*/ 7808 h 10000"/>
              <a:gd name="connsiteX37" fmla="*/ 8201 w 10000"/>
              <a:gd name="connsiteY37" fmla="*/ 7998 h 10000"/>
              <a:gd name="connsiteX38" fmla="*/ 8115 w 10000"/>
              <a:gd name="connsiteY38" fmla="*/ 7843 h 10000"/>
              <a:gd name="connsiteX39" fmla="*/ 8078 w 10000"/>
              <a:gd name="connsiteY39" fmla="*/ 8093 h 10000"/>
              <a:gd name="connsiteX40" fmla="*/ 8078 w 10000"/>
              <a:gd name="connsiteY40" fmla="*/ 7901 h 10000"/>
              <a:gd name="connsiteX41" fmla="*/ 7939 w 10000"/>
              <a:gd name="connsiteY41" fmla="*/ 8306 h 10000"/>
              <a:gd name="connsiteX42" fmla="*/ 7854 w 10000"/>
              <a:gd name="connsiteY42" fmla="*/ 8306 h 10000"/>
              <a:gd name="connsiteX43" fmla="*/ 7645 w 10000"/>
              <a:gd name="connsiteY43" fmla="*/ 8903 h 10000"/>
              <a:gd name="connsiteX44" fmla="*/ 7603 w 10000"/>
              <a:gd name="connsiteY44" fmla="*/ 8713 h 10000"/>
              <a:gd name="connsiteX45" fmla="*/ 7635 w 10000"/>
              <a:gd name="connsiteY45" fmla="*/ 9098 h 10000"/>
              <a:gd name="connsiteX46" fmla="*/ 7533 w 10000"/>
              <a:gd name="connsiteY46" fmla="*/ 9098 h 10000"/>
              <a:gd name="connsiteX47" fmla="*/ 7453 w 10000"/>
              <a:gd name="connsiteY47" fmla="*/ 9945 h 10000"/>
              <a:gd name="connsiteX48" fmla="*/ 7549 w 10000"/>
              <a:gd name="connsiteY48" fmla="*/ 8034 h 10000"/>
              <a:gd name="connsiteX49" fmla="*/ 7472 w 10000"/>
              <a:gd name="connsiteY49" fmla="*/ 8629 h 10000"/>
              <a:gd name="connsiteX50" fmla="*/ 7424 w 10000"/>
              <a:gd name="connsiteY50" fmla="*/ 9305 h 10000"/>
              <a:gd name="connsiteX51" fmla="*/ 7386 w 10000"/>
              <a:gd name="connsiteY51" fmla="*/ 8399 h 10000"/>
              <a:gd name="connsiteX52" fmla="*/ 7347 w 10000"/>
              <a:gd name="connsiteY52" fmla="*/ 8833 h 10000"/>
              <a:gd name="connsiteX53" fmla="*/ 7267 w 10000"/>
              <a:gd name="connsiteY53" fmla="*/ 8471 h 10000"/>
              <a:gd name="connsiteX54" fmla="*/ 7054 w 10000"/>
              <a:gd name="connsiteY54" fmla="*/ 8999 h 10000"/>
              <a:gd name="connsiteX55" fmla="*/ 7053 w 10000"/>
              <a:gd name="connsiteY55" fmla="*/ 7964 h 10000"/>
              <a:gd name="connsiteX56" fmla="*/ 7026 w 10000"/>
              <a:gd name="connsiteY56" fmla="*/ 8519 h 10000"/>
              <a:gd name="connsiteX57" fmla="*/ 6828 w 10000"/>
              <a:gd name="connsiteY57" fmla="*/ 8722 h 10000"/>
              <a:gd name="connsiteX58" fmla="*/ 6677 w 10000"/>
              <a:gd name="connsiteY58" fmla="*/ 8508 h 10000"/>
              <a:gd name="connsiteX59" fmla="*/ 6616 w 10000"/>
              <a:gd name="connsiteY59" fmla="*/ 8712 h 10000"/>
              <a:gd name="connsiteX60" fmla="*/ 6417 w 10000"/>
              <a:gd name="connsiteY60" fmla="*/ 8836 h 10000"/>
              <a:gd name="connsiteX61" fmla="*/ 6500 w 10000"/>
              <a:gd name="connsiteY61" fmla="*/ 8836 h 10000"/>
              <a:gd name="connsiteX62" fmla="*/ 6333 w 10000"/>
              <a:gd name="connsiteY62" fmla="*/ 9224 h 10000"/>
              <a:gd name="connsiteX63" fmla="*/ 6333 w 10000"/>
              <a:gd name="connsiteY63" fmla="*/ 8836 h 10000"/>
              <a:gd name="connsiteX64" fmla="*/ 6250 w 10000"/>
              <a:gd name="connsiteY64" fmla="*/ 8836 h 10000"/>
              <a:gd name="connsiteX65" fmla="*/ 6167 w 10000"/>
              <a:gd name="connsiteY65" fmla="*/ 8836 h 10000"/>
              <a:gd name="connsiteX66" fmla="*/ 5917 w 10000"/>
              <a:gd name="connsiteY66" fmla="*/ 8836 h 10000"/>
              <a:gd name="connsiteX67" fmla="*/ 5879 w 10000"/>
              <a:gd name="connsiteY67" fmla="*/ 8406 h 10000"/>
              <a:gd name="connsiteX68" fmla="*/ 5753 w 10000"/>
              <a:gd name="connsiteY68" fmla="*/ 8597 h 10000"/>
              <a:gd name="connsiteX69" fmla="*/ 5700 w 10000"/>
              <a:gd name="connsiteY69" fmla="*/ 8646 h 10000"/>
              <a:gd name="connsiteX70" fmla="*/ 5559 w 10000"/>
              <a:gd name="connsiteY70" fmla="*/ 8670 h 10000"/>
              <a:gd name="connsiteX71" fmla="*/ 5472 w 10000"/>
              <a:gd name="connsiteY71" fmla="*/ 8681 h 10000"/>
              <a:gd name="connsiteX72" fmla="*/ 5335 w 10000"/>
              <a:gd name="connsiteY72" fmla="*/ 9487 h 10000"/>
              <a:gd name="connsiteX73" fmla="*/ 5268 w 10000"/>
              <a:gd name="connsiteY73" fmla="*/ 8911 h 10000"/>
              <a:gd name="connsiteX74" fmla="*/ 5151 w 10000"/>
              <a:gd name="connsiteY74" fmla="*/ 8920 h 10000"/>
              <a:gd name="connsiteX75" fmla="*/ 5108 w 10000"/>
              <a:gd name="connsiteY75" fmla="*/ 9824 h 10000"/>
              <a:gd name="connsiteX76" fmla="*/ 5076 w 10000"/>
              <a:gd name="connsiteY76" fmla="*/ 9624 h 10000"/>
              <a:gd name="connsiteX77" fmla="*/ 5000 w 10000"/>
              <a:gd name="connsiteY77" fmla="*/ 9608 h 10000"/>
              <a:gd name="connsiteX78" fmla="*/ 5083 w 10000"/>
              <a:gd name="connsiteY78" fmla="*/ 8836 h 10000"/>
              <a:gd name="connsiteX79" fmla="*/ 5083 w 10000"/>
              <a:gd name="connsiteY79" fmla="*/ 9989 h 10000"/>
              <a:gd name="connsiteX80" fmla="*/ 4958 w 10000"/>
              <a:gd name="connsiteY80" fmla="*/ 8160 h 10000"/>
              <a:gd name="connsiteX81" fmla="*/ 4917 w 10000"/>
              <a:gd name="connsiteY81" fmla="*/ 8454 h 10000"/>
              <a:gd name="connsiteX82" fmla="*/ 4833 w 10000"/>
              <a:gd name="connsiteY82" fmla="*/ 8070 h 10000"/>
              <a:gd name="connsiteX83" fmla="*/ 4597 w 10000"/>
              <a:gd name="connsiteY83" fmla="*/ 9574 h 10000"/>
              <a:gd name="connsiteX84" fmla="*/ 4677 w 10000"/>
              <a:gd name="connsiteY84" fmla="*/ 9344 h 10000"/>
              <a:gd name="connsiteX85" fmla="*/ 4592 w 10000"/>
              <a:gd name="connsiteY85" fmla="*/ 9296 h 10000"/>
              <a:gd name="connsiteX86" fmla="*/ 4497 w 10000"/>
              <a:gd name="connsiteY86" fmla="*/ 9324 h 10000"/>
              <a:gd name="connsiteX87" fmla="*/ 4359 w 10000"/>
              <a:gd name="connsiteY87" fmla="*/ 9527 h 10000"/>
              <a:gd name="connsiteX88" fmla="*/ 4337 w 10000"/>
              <a:gd name="connsiteY88" fmla="*/ 9352 h 10000"/>
              <a:gd name="connsiteX89" fmla="*/ 4345 w 10000"/>
              <a:gd name="connsiteY89" fmla="*/ 8344 h 10000"/>
              <a:gd name="connsiteX90" fmla="*/ 4122 w 10000"/>
              <a:gd name="connsiteY90" fmla="*/ 9225 h 10000"/>
              <a:gd name="connsiteX91" fmla="*/ 4058 w 10000"/>
              <a:gd name="connsiteY91" fmla="*/ 8647 h 10000"/>
              <a:gd name="connsiteX92" fmla="*/ 3954 w 10000"/>
              <a:gd name="connsiteY92" fmla="*/ 8542 h 10000"/>
              <a:gd name="connsiteX93" fmla="*/ 4044 w 10000"/>
              <a:gd name="connsiteY93" fmla="*/ 9184 h 10000"/>
              <a:gd name="connsiteX94" fmla="*/ 3833 w 10000"/>
              <a:gd name="connsiteY94" fmla="*/ 8454 h 10000"/>
              <a:gd name="connsiteX95" fmla="*/ 3719 w 10000"/>
              <a:gd name="connsiteY95" fmla="*/ 8550 h 10000"/>
              <a:gd name="connsiteX96" fmla="*/ 3750 w 10000"/>
              <a:gd name="connsiteY96" fmla="*/ 7685 h 10000"/>
              <a:gd name="connsiteX97" fmla="*/ 3631 w 10000"/>
              <a:gd name="connsiteY97" fmla="*/ 7808 h 10000"/>
              <a:gd name="connsiteX98" fmla="*/ 3615 w 10000"/>
              <a:gd name="connsiteY98" fmla="*/ 7808 h 10000"/>
              <a:gd name="connsiteX99" fmla="*/ 3465 w 10000"/>
              <a:gd name="connsiteY99" fmla="*/ 7843 h 10000"/>
              <a:gd name="connsiteX100" fmla="*/ 3406 w 10000"/>
              <a:gd name="connsiteY100" fmla="*/ 7247 h 10000"/>
              <a:gd name="connsiteX101" fmla="*/ 3198 w 10000"/>
              <a:gd name="connsiteY101" fmla="*/ 7151 h 10000"/>
              <a:gd name="connsiteX102" fmla="*/ 3091 w 10000"/>
              <a:gd name="connsiteY102" fmla="*/ 7209 h 10000"/>
              <a:gd name="connsiteX103" fmla="*/ 3006 w 10000"/>
              <a:gd name="connsiteY103" fmla="*/ 6805 h 10000"/>
              <a:gd name="connsiteX104" fmla="*/ 2990 w 10000"/>
              <a:gd name="connsiteY104" fmla="*/ 6805 h 10000"/>
              <a:gd name="connsiteX105" fmla="*/ 2936 w 10000"/>
              <a:gd name="connsiteY105" fmla="*/ 7342 h 10000"/>
              <a:gd name="connsiteX106" fmla="*/ 2910 w 10000"/>
              <a:gd name="connsiteY106" fmla="*/ 7305 h 10000"/>
              <a:gd name="connsiteX107" fmla="*/ 2851 w 10000"/>
              <a:gd name="connsiteY107" fmla="*/ 6400 h 10000"/>
              <a:gd name="connsiteX108" fmla="*/ 2840 w 10000"/>
              <a:gd name="connsiteY108" fmla="*/ 6400 h 10000"/>
              <a:gd name="connsiteX109" fmla="*/ 2840 w 10000"/>
              <a:gd name="connsiteY109" fmla="*/ 6650 h 10000"/>
              <a:gd name="connsiteX110" fmla="*/ 2798 w 10000"/>
              <a:gd name="connsiteY110" fmla="*/ 6495 h 10000"/>
              <a:gd name="connsiteX111" fmla="*/ 2814 w 10000"/>
              <a:gd name="connsiteY111" fmla="*/ 5899 h 10000"/>
              <a:gd name="connsiteX112" fmla="*/ 2563 w 10000"/>
              <a:gd name="connsiteY112" fmla="*/ 5744 h 10000"/>
              <a:gd name="connsiteX113" fmla="*/ 2440 w 10000"/>
              <a:gd name="connsiteY113" fmla="*/ 6052 h 10000"/>
              <a:gd name="connsiteX114" fmla="*/ 2023 w 10000"/>
              <a:gd name="connsiteY114" fmla="*/ 4396 h 10000"/>
              <a:gd name="connsiteX115" fmla="*/ 2034 w 10000"/>
              <a:gd name="connsiteY115" fmla="*/ 4644 h 10000"/>
              <a:gd name="connsiteX116" fmla="*/ 1815 w 10000"/>
              <a:gd name="connsiteY116" fmla="*/ 4512 h 10000"/>
              <a:gd name="connsiteX117" fmla="*/ 1815 w 10000"/>
              <a:gd name="connsiteY117" fmla="*/ 4355 h 10000"/>
              <a:gd name="connsiteX118" fmla="*/ 1842 w 10000"/>
              <a:gd name="connsiteY118" fmla="*/ 3892 h 10000"/>
              <a:gd name="connsiteX119" fmla="*/ 1773 w 10000"/>
              <a:gd name="connsiteY119" fmla="*/ 3603 h 10000"/>
              <a:gd name="connsiteX120" fmla="*/ 1580 w 10000"/>
              <a:gd name="connsiteY120" fmla="*/ 3354 h 10000"/>
              <a:gd name="connsiteX121" fmla="*/ 1468 w 10000"/>
              <a:gd name="connsiteY121" fmla="*/ 3546 h 10000"/>
              <a:gd name="connsiteX122" fmla="*/ 1468 w 10000"/>
              <a:gd name="connsiteY122" fmla="*/ 4299 h 10000"/>
              <a:gd name="connsiteX123" fmla="*/ 1442 w 10000"/>
              <a:gd name="connsiteY123" fmla="*/ 4355 h 10000"/>
              <a:gd name="connsiteX124" fmla="*/ 1383 w 10000"/>
              <a:gd name="connsiteY124" fmla="*/ 4355 h 10000"/>
              <a:gd name="connsiteX125" fmla="*/ 1233 w 10000"/>
              <a:gd name="connsiteY125" fmla="*/ 3798 h 10000"/>
              <a:gd name="connsiteX126" fmla="*/ 1095 w 10000"/>
              <a:gd name="connsiteY126" fmla="*/ 4760 h 10000"/>
              <a:gd name="connsiteX127" fmla="*/ 1041 w 10000"/>
              <a:gd name="connsiteY127" fmla="*/ 4704 h 10000"/>
              <a:gd name="connsiteX128" fmla="*/ 886 w 10000"/>
              <a:gd name="connsiteY128" fmla="*/ 3448 h 10000"/>
              <a:gd name="connsiteX129" fmla="*/ 721 w 10000"/>
              <a:gd name="connsiteY129" fmla="*/ 3104 h 10000"/>
              <a:gd name="connsiteX130" fmla="*/ 625 w 10000"/>
              <a:gd name="connsiteY130" fmla="*/ 3200 h 10000"/>
              <a:gd name="connsiteX131" fmla="*/ 651 w 10000"/>
              <a:gd name="connsiteY131" fmla="*/ 2755 h 10000"/>
              <a:gd name="connsiteX132" fmla="*/ 358 w 10000"/>
              <a:gd name="connsiteY132" fmla="*/ 2544 h 10000"/>
              <a:gd name="connsiteX133" fmla="*/ 416 w 10000"/>
              <a:gd name="connsiteY133" fmla="*/ 2295 h 10000"/>
              <a:gd name="connsiteX134" fmla="*/ 374 w 10000"/>
              <a:gd name="connsiteY134" fmla="*/ 2295 h 10000"/>
              <a:gd name="connsiteX135" fmla="*/ 251 w 10000"/>
              <a:gd name="connsiteY135" fmla="*/ 2544 h 10000"/>
              <a:gd name="connsiteX136" fmla="*/ 304 w 10000"/>
              <a:gd name="connsiteY136" fmla="*/ 2295 h 10000"/>
              <a:gd name="connsiteX137" fmla="*/ 320 w 10000"/>
              <a:gd name="connsiteY137" fmla="*/ 2197 h 10000"/>
              <a:gd name="connsiteX138" fmla="*/ 155 w 10000"/>
              <a:gd name="connsiteY138" fmla="*/ 2409 h 10000"/>
              <a:gd name="connsiteX139" fmla="*/ 155 w 10000"/>
              <a:gd name="connsiteY139" fmla="*/ 1155 h 10000"/>
              <a:gd name="connsiteX140" fmla="*/ 43 w 10000"/>
              <a:gd name="connsiteY140" fmla="*/ 1061 h 10000"/>
              <a:gd name="connsiteX141" fmla="*/ 0 w 10000"/>
              <a:gd name="connsiteY141" fmla="*/ 1312 h 10000"/>
              <a:gd name="connsiteX142" fmla="*/ 0 w 10000"/>
              <a:gd name="connsiteY142" fmla="*/ 0 h 10000"/>
              <a:gd name="connsiteX0" fmla="*/ 0 w 10000"/>
              <a:gd name="connsiteY0" fmla="*/ 0 h 10000"/>
              <a:gd name="connsiteX1" fmla="*/ 10000 w 10000"/>
              <a:gd name="connsiteY1" fmla="*/ 0 h 10000"/>
              <a:gd name="connsiteX2" fmla="*/ 10000 w 10000"/>
              <a:gd name="connsiteY2" fmla="*/ 7151 h 10000"/>
              <a:gd name="connsiteX3" fmla="*/ 9920 w 10000"/>
              <a:gd name="connsiteY3" fmla="*/ 6957 h 10000"/>
              <a:gd name="connsiteX4" fmla="*/ 9867 w 10000"/>
              <a:gd name="connsiteY4" fmla="*/ 7639 h 10000"/>
              <a:gd name="connsiteX5" fmla="*/ 9754 w 10000"/>
              <a:gd name="connsiteY5" fmla="*/ 7400 h 10000"/>
              <a:gd name="connsiteX6" fmla="*/ 9652 w 10000"/>
              <a:gd name="connsiteY6" fmla="*/ 8031 h 10000"/>
              <a:gd name="connsiteX7" fmla="*/ 9620 w 10000"/>
              <a:gd name="connsiteY7" fmla="*/ 9022 h 10000"/>
              <a:gd name="connsiteX8" fmla="*/ 9510 w 10000"/>
              <a:gd name="connsiteY8" fmla="*/ 8531 h 10000"/>
              <a:gd name="connsiteX9" fmla="*/ 9349 w 10000"/>
              <a:gd name="connsiteY9" fmla="*/ 9098 h 10000"/>
              <a:gd name="connsiteX10" fmla="*/ 9279 w 10000"/>
              <a:gd name="connsiteY10" fmla="*/ 8845 h 10000"/>
              <a:gd name="connsiteX11" fmla="*/ 9253 w 10000"/>
              <a:gd name="connsiteY11" fmla="*/ 8903 h 10000"/>
              <a:gd name="connsiteX12" fmla="*/ 9242 w 10000"/>
              <a:gd name="connsiteY12" fmla="*/ 9348 h 10000"/>
              <a:gd name="connsiteX13" fmla="*/ 9156 w 10000"/>
              <a:gd name="connsiteY13" fmla="*/ 9404 h 10000"/>
              <a:gd name="connsiteX14" fmla="*/ 9034 w 10000"/>
              <a:gd name="connsiteY14" fmla="*/ 8903 h 10000"/>
              <a:gd name="connsiteX15" fmla="*/ 9071 w 10000"/>
              <a:gd name="connsiteY15" fmla="*/ 8713 h 10000"/>
              <a:gd name="connsiteX16" fmla="*/ 9007 w 10000"/>
              <a:gd name="connsiteY16" fmla="*/ 8404 h 10000"/>
              <a:gd name="connsiteX17" fmla="*/ 8825 w 10000"/>
              <a:gd name="connsiteY17" fmla="*/ 8654 h 10000"/>
              <a:gd name="connsiteX18" fmla="*/ 8809 w 10000"/>
              <a:gd name="connsiteY18" fmla="*/ 8500 h 10000"/>
              <a:gd name="connsiteX19" fmla="*/ 8868 w 10000"/>
              <a:gd name="connsiteY19" fmla="*/ 8306 h 10000"/>
              <a:gd name="connsiteX20" fmla="*/ 8836 w 10000"/>
              <a:gd name="connsiteY20" fmla="*/ 8153 h 10000"/>
              <a:gd name="connsiteX21" fmla="*/ 8756 w 10000"/>
              <a:gd name="connsiteY21" fmla="*/ 8247 h 10000"/>
              <a:gd name="connsiteX22" fmla="*/ 8671 w 10000"/>
              <a:gd name="connsiteY22" fmla="*/ 7843 h 10000"/>
              <a:gd name="connsiteX23" fmla="*/ 8697 w 10000"/>
              <a:gd name="connsiteY23" fmla="*/ 7496 h 10000"/>
              <a:gd name="connsiteX24" fmla="*/ 8628 w 10000"/>
              <a:gd name="connsiteY24" fmla="*/ 7595 h 10000"/>
              <a:gd name="connsiteX25" fmla="*/ 8590 w 10000"/>
              <a:gd name="connsiteY25" fmla="*/ 8500 h 10000"/>
              <a:gd name="connsiteX26" fmla="*/ 8436 w 10000"/>
              <a:gd name="connsiteY26" fmla="*/ 8404 h 10000"/>
              <a:gd name="connsiteX27" fmla="*/ 8436 w 10000"/>
              <a:gd name="connsiteY27" fmla="*/ 8346 h 10000"/>
              <a:gd name="connsiteX28" fmla="*/ 8478 w 10000"/>
              <a:gd name="connsiteY28" fmla="*/ 8210 h 10000"/>
              <a:gd name="connsiteX29" fmla="*/ 8478 w 10000"/>
              <a:gd name="connsiteY29" fmla="*/ 8153 h 10000"/>
              <a:gd name="connsiteX30" fmla="*/ 8382 w 10000"/>
              <a:gd name="connsiteY30" fmla="*/ 7998 h 10000"/>
              <a:gd name="connsiteX31" fmla="*/ 8356 w 10000"/>
              <a:gd name="connsiteY31" fmla="*/ 8346 h 10000"/>
              <a:gd name="connsiteX32" fmla="*/ 8409 w 10000"/>
              <a:gd name="connsiteY32" fmla="*/ 8654 h 10000"/>
              <a:gd name="connsiteX33" fmla="*/ 8393 w 10000"/>
              <a:gd name="connsiteY33" fmla="*/ 8654 h 10000"/>
              <a:gd name="connsiteX34" fmla="*/ 8297 w 10000"/>
              <a:gd name="connsiteY34" fmla="*/ 8346 h 10000"/>
              <a:gd name="connsiteX35" fmla="*/ 8254 w 10000"/>
              <a:gd name="connsiteY35" fmla="*/ 7808 h 10000"/>
              <a:gd name="connsiteX36" fmla="*/ 8217 w 10000"/>
              <a:gd name="connsiteY36" fmla="*/ 7808 h 10000"/>
              <a:gd name="connsiteX37" fmla="*/ 8201 w 10000"/>
              <a:gd name="connsiteY37" fmla="*/ 7998 h 10000"/>
              <a:gd name="connsiteX38" fmla="*/ 8115 w 10000"/>
              <a:gd name="connsiteY38" fmla="*/ 7843 h 10000"/>
              <a:gd name="connsiteX39" fmla="*/ 8078 w 10000"/>
              <a:gd name="connsiteY39" fmla="*/ 8093 h 10000"/>
              <a:gd name="connsiteX40" fmla="*/ 8078 w 10000"/>
              <a:gd name="connsiteY40" fmla="*/ 7901 h 10000"/>
              <a:gd name="connsiteX41" fmla="*/ 7939 w 10000"/>
              <a:gd name="connsiteY41" fmla="*/ 8306 h 10000"/>
              <a:gd name="connsiteX42" fmla="*/ 7854 w 10000"/>
              <a:gd name="connsiteY42" fmla="*/ 8306 h 10000"/>
              <a:gd name="connsiteX43" fmla="*/ 7645 w 10000"/>
              <a:gd name="connsiteY43" fmla="*/ 8903 h 10000"/>
              <a:gd name="connsiteX44" fmla="*/ 7603 w 10000"/>
              <a:gd name="connsiteY44" fmla="*/ 8713 h 10000"/>
              <a:gd name="connsiteX45" fmla="*/ 7635 w 10000"/>
              <a:gd name="connsiteY45" fmla="*/ 9098 h 10000"/>
              <a:gd name="connsiteX46" fmla="*/ 7533 w 10000"/>
              <a:gd name="connsiteY46" fmla="*/ 9098 h 10000"/>
              <a:gd name="connsiteX47" fmla="*/ 7453 w 10000"/>
              <a:gd name="connsiteY47" fmla="*/ 9945 h 10000"/>
              <a:gd name="connsiteX48" fmla="*/ 7549 w 10000"/>
              <a:gd name="connsiteY48" fmla="*/ 8034 h 10000"/>
              <a:gd name="connsiteX49" fmla="*/ 7472 w 10000"/>
              <a:gd name="connsiteY49" fmla="*/ 8629 h 10000"/>
              <a:gd name="connsiteX50" fmla="*/ 7424 w 10000"/>
              <a:gd name="connsiteY50" fmla="*/ 9305 h 10000"/>
              <a:gd name="connsiteX51" fmla="*/ 7386 w 10000"/>
              <a:gd name="connsiteY51" fmla="*/ 8399 h 10000"/>
              <a:gd name="connsiteX52" fmla="*/ 7347 w 10000"/>
              <a:gd name="connsiteY52" fmla="*/ 8833 h 10000"/>
              <a:gd name="connsiteX53" fmla="*/ 7267 w 10000"/>
              <a:gd name="connsiteY53" fmla="*/ 8471 h 10000"/>
              <a:gd name="connsiteX54" fmla="*/ 7054 w 10000"/>
              <a:gd name="connsiteY54" fmla="*/ 8999 h 10000"/>
              <a:gd name="connsiteX55" fmla="*/ 7053 w 10000"/>
              <a:gd name="connsiteY55" fmla="*/ 7964 h 10000"/>
              <a:gd name="connsiteX56" fmla="*/ 7026 w 10000"/>
              <a:gd name="connsiteY56" fmla="*/ 8519 h 10000"/>
              <a:gd name="connsiteX57" fmla="*/ 6828 w 10000"/>
              <a:gd name="connsiteY57" fmla="*/ 8722 h 10000"/>
              <a:gd name="connsiteX58" fmla="*/ 6677 w 10000"/>
              <a:gd name="connsiteY58" fmla="*/ 8508 h 10000"/>
              <a:gd name="connsiteX59" fmla="*/ 6616 w 10000"/>
              <a:gd name="connsiteY59" fmla="*/ 8712 h 10000"/>
              <a:gd name="connsiteX60" fmla="*/ 6417 w 10000"/>
              <a:gd name="connsiteY60" fmla="*/ 8836 h 10000"/>
              <a:gd name="connsiteX61" fmla="*/ 6500 w 10000"/>
              <a:gd name="connsiteY61" fmla="*/ 8836 h 10000"/>
              <a:gd name="connsiteX62" fmla="*/ 6333 w 10000"/>
              <a:gd name="connsiteY62" fmla="*/ 9224 h 10000"/>
              <a:gd name="connsiteX63" fmla="*/ 6333 w 10000"/>
              <a:gd name="connsiteY63" fmla="*/ 8836 h 10000"/>
              <a:gd name="connsiteX64" fmla="*/ 6250 w 10000"/>
              <a:gd name="connsiteY64" fmla="*/ 8836 h 10000"/>
              <a:gd name="connsiteX65" fmla="*/ 6167 w 10000"/>
              <a:gd name="connsiteY65" fmla="*/ 8836 h 10000"/>
              <a:gd name="connsiteX66" fmla="*/ 5917 w 10000"/>
              <a:gd name="connsiteY66" fmla="*/ 8836 h 10000"/>
              <a:gd name="connsiteX67" fmla="*/ 5879 w 10000"/>
              <a:gd name="connsiteY67" fmla="*/ 8406 h 10000"/>
              <a:gd name="connsiteX68" fmla="*/ 5753 w 10000"/>
              <a:gd name="connsiteY68" fmla="*/ 8597 h 10000"/>
              <a:gd name="connsiteX69" fmla="*/ 5700 w 10000"/>
              <a:gd name="connsiteY69" fmla="*/ 8646 h 10000"/>
              <a:gd name="connsiteX70" fmla="*/ 5559 w 10000"/>
              <a:gd name="connsiteY70" fmla="*/ 8670 h 10000"/>
              <a:gd name="connsiteX71" fmla="*/ 5472 w 10000"/>
              <a:gd name="connsiteY71" fmla="*/ 8681 h 10000"/>
              <a:gd name="connsiteX72" fmla="*/ 5335 w 10000"/>
              <a:gd name="connsiteY72" fmla="*/ 9487 h 10000"/>
              <a:gd name="connsiteX73" fmla="*/ 5268 w 10000"/>
              <a:gd name="connsiteY73" fmla="*/ 8911 h 10000"/>
              <a:gd name="connsiteX74" fmla="*/ 5151 w 10000"/>
              <a:gd name="connsiteY74" fmla="*/ 8920 h 10000"/>
              <a:gd name="connsiteX75" fmla="*/ 5108 w 10000"/>
              <a:gd name="connsiteY75" fmla="*/ 9824 h 10000"/>
              <a:gd name="connsiteX76" fmla="*/ 5076 w 10000"/>
              <a:gd name="connsiteY76" fmla="*/ 9624 h 10000"/>
              <a:gd name="connsiteX77" fmla="*/ 5000 w 10000"/>
              <a:gd name="connsiteY77" fmla="*/ 9608 h 10000"/>
              <a:gd name="connsiteX78" fmla="*/ 5083 w 10000"/>
              <a:gd name="connsiteY78" fmla="*/ 8836 h 10000"/>
              <a:gd name="connsiteX79" fmla="*/ 5083 w 10000"/>
              <a:gd name="connsiteY79" fmla="*/ 9989 h 10000"/>
              <a:gd name="connsiteX80" fmla="*/ 4958 w 10000"/>
              <a:gd name="connsiteY80" fmla="*/ 8160 h 10000"/>
              <a:gd name="connsiteX81" fmla="*/ 4917 w 10000"/>
              <a:gd name="connsiteY81" fmla="*/ 8454 h 10000"/>
              <a:gd name="connsiteX82" fmla="*/ 4833 w 10000"/>
              <a:gd name="connsiteY82" fmla="*/ 8070 h 10000"/>
              <a:gd name="connsiteX83" fmla="*/ 4597 w 10000"/>
              <a:gd name="connsiteY83" fmla="*/ 9574 h 10000"/>
              <a:gd name="connsiteX84" fmla="*/ 4677 w 10000"/>
              <a:gd name="connsiteY84" fmla="*/ 9344 h 10000"/>
              <a:gd name="connsiteX85" fmla="*/ 4592 w 10000"/>
              <a:gd name="connsiteY85" fmla="*/ 9296 h 10000"/>
              <a:gd name="connsiteX86" fmla="*/ 4497 w 10000"/>
              <a:gd name="connsiteY86" fmla="*/ 9324 h 10000"/>
              <a:gd name="connsiteX87" fmla="*/ 4359 w 10000"/>
              <a:gd name="connsiteY87" fmla="*/ 9527 h 10000"/>
              <a:gd name="connsiteX88" fmla="*/ 4337 w 10000"/>
              <a:gd name="connsiteY88" fmla="*/ 9352 h 10000"/>
              <a:gd name="connsiteX89" fmla="*/ 4345 w 10000"/>
              <a:gd name="connsiteY89" fmla="*/ 8344 h 10000"/>
              <a:gd name="connsiteX90" fmla="*/ 4122 w 10000"/>
              <a:gd name="connsiteY90" fmla="*/ 9225 h 10000"/>
              <a:gd name="connsiteX91" fmla="*/ 4058 w 10000"/>
              <a:gd name="connsiteY91" fmla="*/ 8647 h 10000"/>
              <a:gd name="connsiteX92" fmla="*/ 3954 w 10000"/>
              <a:gd name="connsiteY92" fmla="*/ 8542 h 10000"/>
              <a:gd name="connsiteX93" fmla="*/ 4044 w 10000"/>
              <a:gd name="connsiteY93" fmla="*/ 9184 h 10000"/>
              <a:gd name="connsiteX94" fmla="*/ 3833 w 10000"/>
              <a:gd name="connsiteY94" fmla="*/ 8454 h 10000"/>
              <a:gd name="connsiteX95" fmla="*/ 3719 w 10000"/>
              <a:gd name="connsiteY95" fmla="*/ 8550 h 10000"/>
              <a:gd name="connsiteX96" fmla="*/ 3750 w 10000"/>
              <a:gd name="connsiteY96" fmla="*/ 7685 h 10000"/>
              <a:gd name="connsiteX97" fmla="*/ 3631 w 10000"/>
              <a:gd name="connsiteY97" fmla="*/ 7808 h 10000"/>
              <a:gd name="connsiteX98" fmla="*/ 3615 w 10000"/>
              <a:gd name="connsiteY98" fmla="*/ 7808 h 10000"/>
              <a:gd name="connsiteX99" fmla="*/ 3465 w 10000"/>
              <a:gd name="connsiteY99" fmla="*/ 7843 h 10000"/>
              <a:gd name="connsiteX100" fmla="*/ 3406 w 10000"/>
              <a:gd name="connsiteY100" fmla="*/ 7247 h 10000"/>
              <a:gd name="connsiteX101" fmla="*/ 3198 w 10000"/>
              <a:gd name="connsiteY101" fmla="*/ 7151 h 10000"/>
              <a:gd name="connsiteX102" fmla="*/ 3091 w 10000"/>
              <a:gd name="connsiteY102" fmla="*/ 7209 h 10000"/>
              <a:gd name="connsiteX103" fmla="*/ 3006 w 10000"/>
              <a:gd name="connsiteY103" fmla="*/ 6805 h 10000"/>
              <a:gd name="connsiteX104" fmla="*/ 2990 w 10000"/>
              <a:gd name="connsiteY104" fmla="*/ 6805 h 10000"/>
              <a:gd name="connsiteX105" fmla="*/ 2936 w 10000"/>
              <a:gd name="connsiteY105" fmla="*/ 7342 h 10000"/>
              <a:gd name="connsiteX106" fmla="*/ 2910 w 10000"/>
              <a:gd name="connsiteY106" fmla="*/ 7305 h 10000"/>
              <a:gd name="connsiteX107" fmla="*/ 2851 w 10000"/>
              <a:gd name="connsiteY107" fmla="*/ 6400 h 10000"/>
              <a:gd name="connsiteX108" fmla="*/ 2840 w 10000"/>
              <a:gd name="connsiteY108" fmla="*/ 6400 h 10000"/>
              <a:gd name="connsiteX109" fmla="*/ 2840 w 10000"/>
              <a:gd name="connsiteY109" fmla="*/ 6650 h 10000"/>
              <a:gd name="connsiteX110" fmla="*/ 2798 w 10000"/>
              <a:gd name="connsiteY110" fmla="*/ 6495 h 10000"/>
              <a:gd name="connsiteX111" fmla="*/ 2814 w 10000"/>
              <a:gd name="connsiteY111" fmla="*/ 5899 h 10000"/>
              <a:gd name="connsiteX112" fmla="*/ 2563 w 10000"/>
              <a:gd name="connsiteY112" fmla="*/ 5744 h 10000"/>
              <a:gd name="connsiteX113" fmla="*/ 2440 w 10000"/>
              <a:gd name="connsiteY113" fmla="*/ 6052 h 10000"/>
              <a:gd name="connsiteX114" fmla="*/ 2023 w 10000"/>
              <a:gd name="connsiteY114" fmla="*/ 4396 h 10000"/>
              <a:gd name="connsiteX115" fmla="*/ 2034 w 10000"/>
              <a:gd name="connsiteY115" fmla="*/ 4644 h 10000"/>
              <a:gd name="connsiteX116" fmla="*/ 1815 w 10000"/>
              <a:gd name="connsiteY116" fmla="*/ 4512 h 10000"/>
              <a:gd name="connsiteX117" fmla="*/ 1815 w 10000"/>
              <a:gd name="connsiteY117" fmla="*/ 4355 h 10000"/>
              <a:gd name="connsiteX118" fmla="*/ 1842 w 10000"/>
              <a:gd name="connsiteY118" fmla="*/ 3892 h 10000"/>
              <a:gd name="connsiteX119" fmla="*/ 1773 w 10000"/>
              <a:gd name="connsiteY119" fmla="*/ 3603 h 10000"/>
              <a:gd name="connsiteX120" fmla="*/ 1580 w 10000"/>
              <a:gd name="connsiteY120" fmla="*/ 3354 h 10000"/>
              <a:gd name="connsiteX121" fmla="*/ 1468 w 10000"/>
              <a:gd name="connsiteY121" fmla="*/ 3546 h 10000"/>
              <a:gd name="connsiteX122" fmla="*/ 1468 w 10000"/>
              <a:gd name="connsiteY122" fmla="*/ 4299 h 10000"/>
              <a:gd name="connsiteX123" fmla="*/ 1442 w 10000"/>
              <a:gd name="connsiteY123" fmla="*/ 4355 h 10000"/>
              <a:gd name="connsiteX124" fmla="*/ 1383 w 10000"/>
              <a:gd name="connsiteY124" fmla="*/ 4355 h 10000"/>
              <a:gd name="connsiteX125" fmla="*/ 1233 w 10000"/>
              <a:gd name="connsiteY125" fmla="*/ 3798 h 10000"/>
              <a:gd name="connsiteX126" fmla="*/ 1095 w 10000"/>
              <a:gd name="connsiteY126" fmla="*/ 4760 h 10000"/>
              <a:gd name="connsiteX127" fmla="*/ 1041 w 10000"/>
              <a:gd name="connsiteY127" fmla="*/ 4704 h 10000"/>
              <a:gd name="connsiteX128" fmla="*/ 886 w 10000"/>
              <a:gd name="connsiteY128" fmla="*/ 3448 h 10000"/>
              <a:gd name="connsiteX129" fmla="*/ 721 w 10000"/>
              <a:gd name="connsiteY129" fmla="*/ 3104 h 10000"/>
              <a:gd name="connsiteX130" fmla="*/ 625 w 10000"/>
              <a:gd name="connsiteY130" fmla="*/ 3200 h 10000"/>
              <a:gd name="connsiteX131" fmla="*/ 651 w 10000"/>
              <a:gd name="connsiteY131" fmla="*/ 2755 h 10000"/>
              <a:gd name="connsiteX132" fmla="*/ 358 w 10000"/>
              <a:gd name="connsiteY132" fmla="*/ 2544 h 10000"/>
              <a:gd name="connsiteX133" fmla="*/ 416 w 10000"/>
              <a:gd name="connsiteY133" fmla="*/ 2295 h 10000"/>
              <a:gd name="connsiteX134" fmla="*/ 374 w 10000"/>
              <a:gd name="connsiteY134" fmla="*/ 2295 h 10000"/>
              <a:gd name="connsiteX135" fmla="*/ 251 w 10000"/>
              <a:gd name="connsiteY135" fmla="*/ 2544 h 10000"/>
              <a:gd name="connsiteX136" fmla="*/ 304 w 10000"/>
              <a:gd name="connsiteY136" fmla="*/ 2295 h 10000"/>
              <a:gd name="connsiteX137" fmla="*/ 320 w 10000"/>
              <a:gd name="connsiteY137" fmla="*/ 2197 h 10000"/>
              <a:gd name="connsiteX138" fmla="*/ 155 w 10000"/>
              <a:gd name="connsiteY138" fmla="*/ 2409 h 10000"/>
              <a:gd name="connsiteX139" fmla="*/ 155 w 10000"/>
              <a:gd name="connsiteY139" fmla="*/ 1155 h 10000"/>
              <a:gd name="connsiteX140" fmla="*/ 43 w 10000"/>
              <a:gd name="connsiteY140" fmla="*/ 1061 h 10000"/>
              <a:gd name="connsiteX141" fmla="*/ 0 w 10000"/>
              <a:gd name="connsiteY141" fmla="*/ 1312 h 10000"/>
              <a:gd name="connsiteX142" fmla="*/ 0 w 10000"/>
              <a:gd name="connsiteY142" fmla="*/ 0 h 10000"/>
              <a:gd name="connsiteX0" fmla="*/ 0 w 10000"/>
              <a:gd name="connsiteY0" fmla="*/ 0 h 9989"/>
              <a:gd name="connsiteX1" fmla="*/ 10000 w 10000"/>
              <a:gd name="connsiteY1" fmla="*/ 0 h 9989"/>
              <a:gd name="connsiteX2" fmla="*/ 10000 w 10000"/>
              <a:gd name="connsiteY2" fmla="*/ 7151 h 9989"/>
              <a:gd name="connsiteX3" fmla="*/ 9920 w 10000"/>
              <a:gd name="connsiteY3" fmla="*/ 6957 h 9989"/>
              <a:gd name="connsiteX4" fmla="*/ 9867 w 10000"/>
              <a:gd name="connsiteY4" fmla="*/ 7639 h 9989"/>
              <a:gd name="connsiteX5" fmla="*/ 9754 w 10000"/>
              <a:gd name="connsiteY5" fmla="*/ 7400 h 9989"/>
              <a:gd name="connsiteX6" fmla="*/ 9652 w 10000"/>
              <a:gd name="connsiteY6" fmla="*/ 8031 h 9989"/>
              <a:gd name="connsiteX7" fmla="*/ 9620 w 10000"/>
              <a:gd name="connsiteY7" fmla="*/ 9022 h 9989"/>
              <a:gd name="connsiteX8" fmla="*/ 9510 w 10000"/>
              <a:gd name="connsiteY8" fmla="*/ 8531 h 9989"/>
              <a:gd name="connsiteX9" fmla="*/ 9349 w 10000"/>
              <a:gd name="connsiteY9" fmla="*/ 9098 h 9989"/>
              <a:gd name="connsiteX10" fmla="*/ 9279 w 10000"/>
              <a:gd name="connsiteY10" fmla="*/ 8845 h 9989"/>
              <a:gd name="connsiteX11" fmla="*/ 9253 w 10000"/>
              <a:gd name="connsiteY11" fmla="*/ 8903 h 9989"/>
              <a:gd name="connsiteX12" fmla="*/ 9242 w 10000"/>
              <a:gd name="connsiteY12" fmla="*/ 9348 h 9989"/>
              <a:gd name="connsiteX13" fmla="*/ 9156 w 10000"/>
              <a:gd name="connsiteY13" fmla="*/ 9404 h 9989"/>
              <a:gd name="connsiteX14" fmla="*/ 9034 w 10000"/>
              <a:gd name="connsiteY14" fmla="*/ 8903 h 9989"/>
              <a:gd name="connsiteX15" fmla="*/ 9071 w 10000"/>
              <a:gd name="connsiteY15" fmla="*/ 8713 h 9989"/>
              <a:gd name="connsiteX16" fmla="*/ 9007 w 10000"/>
              <a:gd name="connsiteY16" fmla="*/ 8404 h 9989"/>
              <a:gd name="connsiteX17" fmla="*/ 8825 w 10000"/>
              <a:gd name="connsiteY17" fmla="*/ 8654 h 9989"/>
              <a:gd name="connsiteX18" fmla="*/ 8809 w 10000"/>
              <a:gd name="connsiteY18" fmla="*/ 8500 h 9989"/>
              <a:gd name="connsiteX19" fmla="*/ 8868 w 10000"/>
              <a:gd name="connsiteY19" fmla="*/ 8306 h 9989"/>
              <a:gd name="connsiteX20" fmla="*/ 8836 w 10000"/>
              <a:gd name="connsiteY20" fmla="*/ 8153 h 9989"/>
              <a:gd name="connsiteX21" fmla="*/ 8756 w 10000"/>
              <a:gd name="connsiteY21" fmla="*/ 8247 h 9989"/>
              <a:gd name="connsiteX22" fmla="*/ 8671 w 10000"/>
              <a:gd name="connsiteY22" fmla="*/ 7843 h 9989"/>
              <a:gd name="connsiteX23" fmla="*/ 8697 w 10000"/>
              <a:gd name="connsiteY23" fmla="*/ 7496 h 9989"/>
              <a:gd name="connsiteX24" fmla="*/ 8628 w 10000"/>
              <a:gd name="connsiteY24" fmla="*/ 7595 h 9989"/>
              <a:gd name="connsiteX25" fmla="*/ 8590 w 10000"/>
              <a:gd name="connsiteY25" fmla="*/ 8500 h 9989"/>
              <a:gd name="connsiteX26" fmla="*/ 8436 w 10000"/>
              <a:gd name="connsiteY26" fmla="*/ 8404 h 9989"/>
              <a:gd name="connsiteX27" fmla="*/ 8436 w 10000"/>
              <a:gd name="connsiteY27" fmla="*/ 8346 h 9989"/>
              <a:gd name="connsiteX28" fmla="*/ 8478 w 10000"/>
              <a:gd name="connsiteY28" fmla="*/ 8210 h 9989"/>
              <a:gd name="connsiteX29" fmla="*/ 8478 w 10000"/>
              <a:gd name="connsiteY29" fmla="*/ 8153 h 9989"/>
              <a:gd name="connsiteX30" fmla="*/ 8382 w 10000"/>
              <a:gd name="connsiteY30" fmla="*/ 7998 h 9989"/>
              <a:gd name="connsiteX31" fmla="*/ 8356 w 10000"/>
              <a:gd name="connsiteY31" fmla="*/ 8346 h 9989"/>
              <a:gd name="connsiteX32" fmla="*/ 8409 w 10000"/>
              <a:gd name="connsiteY32" fmla="*/ 8654 h 9989"/>
              <a:gd name="connsiteX33" fmla="*/ 8393 w 10000"/>
              <a:gd name="connsiteY33" fmla="*/ 8654 h 9989"/>
              <a:gd name="connsiteX34" fmla="*/ 8297 w 10000"/>
              <a:gd name="connsiteY34" fmla="*/ 8346 h 9989"/>
              <a:gd name="connsiteX35" fmla="*/ 8254 w 10000"/>
              <a:gd name="connsiteY35" fmla="*/ 7808 h 9989"/>
              <a:gd name="connsiteX36" fmla="*/ 8217 w 10000"/>
              <a:gd name="connsiteY36" fmla="*/ 7808 h 9989"/>
              <a:gd name="connsiteX37" fmla="*/ 8201 w 10000"/>
              <a:gd name="connsiteY37" fmla="*/ 7998 h 9989"/>
              <a:gd name="connsiteX38" fmla="*/ 8115 w 10000"/>
              <a:gd name="connsiteY38" fmla="*/ 7843 h 9989"/>
              <a:gd name="connsiteX39" fmla="*/ 8078 w 10000"/>
              <a:gd name="connsiteY39" fmla="*/ 8093 h 9989"/>
              <a:gd name="connsiteX40" fmla="*/ 8078 w 10000"/>
              <a:gd name="connsiteY40" fmla="*/ 7901 h 9989"/>
              <a:gd name="connsiteX41" fmla="*/ 7939 w 10000"/>
              <a:gd name="connsiteY41" fmla="*/ 8306 h 9989"/>
              <a:gd name="connsiteX42" fmla="*/ 7854 w 10000"/>
              <a:gd name="connsiteY42" fmla="*/ 8306 h 9989"/>
              <a:gd name="connsiteX43" fmla="*/ 7645 w 10000"/>
              <a:gd name="connsiteY43" fmla="*/ 8903 h 9989"/>
              <a:gd name="connsiteX44" fmla="*/ 7603 w 10000"/>
              <a:gd name="connsiteY44" fmla="*/ 8713 h 9989"/>
              <a:gd name="connsiteX45" fmla="*/ 7635 w 10000"/>
              <a:gd name="connsiteY45" fmla="*/ 9098 h 9989"/>
              <a:gd name="connsiteX46" fmla="*/ 7533 w 10000"/>
              <a:gd name="connsiteY46" fmla="*/ 9098 h 9989"/>
              <a:gd name="connsiteX47" fmla="*/ 7453 w 10000"/>
              <a:gd name="connsiteY47" fmla="*/ 9945 h 9989"/>
              <a:gd name="connsiteX48" fmla="*/ 7549 w 10000"/>
              <a:gd name="connsiteY48" fmla="*/ 8034 h 9989"/>
              <a:gd name="connsiteX49" fmla="*/ 7472 w 10000"/>
              <a:gd name="connsiteY49" fmla="*/ 8629 h 9989"/>
              <a:gd name="connsiteX50" fmla="*/ 7424 w 10000"/>
              <a:gd name="connsiteY50" fmla="*/ 9305 h 9989"/>
              <a:gd name="connsiteX51" fmla="*/ 7386 w 10000"/>
              <a:gd name="connsiteY51" fmla="*/ 8399 h 9989"/>
              <a:gd name="connsiteX52" fmla="*/ 7347 w 10000"/>
              <a:gd name="connsiteY52" fmla="*/ 8833 h 9989"/>
              <a:gd name="connsiteX53" fmla="*/ 7267 w 10000"/>
              <a:gd name="connsiteY53" fmla="*/ 8471 h 9989"/>
              <a:gd name="connsiteX54" fmla="*/ 7054 w 10000"/>
              <a:gd name="connsiteY54" fmla="*/ 8999 h 9989"/>
              <a:gd name="connsiteX55" fmla="*/ 7053 w 10000"/>
              <a:gd name="connsiteY55" fmla="*/ 7964 h 9989"/>
              <a:gd name="connsiteX56" fmla="*/ 7026 w 10000"/>
              <a:gd name="connsiteY56" fmla="*/ 8519 h 9989"/>
              <a:gd name="connsiteX57" fmla="*/ 6828 w 10000"/>
              <a:gd name="connsiteY57" fmla="*/ 8722 h 9989"/>
              <a:gd name="connsiteX58" fmla="*/ 6677 w 10000"/>
              <a:gd name="connsiteY58" fmla="*/ 8508 h 9989"/>
              <a:gd name="connsiteX59" fmla="*/ 6616 w 10000"/>
              <a:gd name="connsiteY59" fmla="*/ 8712 h 9989"/>
              <a:gd name="connsiteX60" fmla="*/ 6417 w 10000"/>
              <a:gd name="connsiteY60" fmla="*/ 8836 h 9989"/>
              <a:gd name="connsiteX61" fmla="*/ 6500 w 10000"/>
              <a:gd name="connsiteY61" fmla="*/ 8836 h 9989"/>
              <a:gd name="connsiteX62" fmla="*/ 6333 w 10000"/>
              <a:gd name="connsiteY62" fmla="*/ 9224 h 9989"/>
              <a:gd name="connsiteX63" fmla="*/ 6333 w 10000"/>
              <a:gd name="connsiteY63" fmla="*/ 8836 h 9989"/>
              <a:gd name="connsiteX64" fmla="*/ 6250 w 10000"/>
              <a:gd name="connsiteY64" fmla="*/ 8836 h 9989"/>
              <a:gd name="connsiteX65" fmla="*/ 6167 w 10000"/>
              <a:gd name="connsiteY65" fmla="*/ 8836 h 9989"/>
              <a:gd name="connsiteX66" fmla="*/ 5917 w 10000"/>
              <a:gd name="connsiteY66" fmla="*/ 8836 h 9989"/>
              <a:gd name="connsiteX67" fmla="*/ 5879 w 10000"/>
              <a:gd name="connsiteY67" fmla="*/ 8406 h 9989"/>
              <a:gd name="connsiteX68" fmla="*/ 5753 w 10000"/>
              <a:gd name="connsiteY68" fmla="*/ 8597 h 9989"/>
              <a:gd name="connsiteX69" fmla="*/ 5700 w 10000"/>
              <a:gd name="connsiteY69" fmla="*/ 8646 h 9989"/>
              <a:gd name="connsiteX70" fmla="*/ 5559 w 10000"/>
              <a:gd name="connsiteY70" fmla="*/ 8670 h 9989"/>
              <a:gd name="connsiteX71" fmla="*/ 5472 w 10000"/>
              <a:gd name="connsiteY71" fmla="*/ 8681 h 9989"/>
              <a:gd name="connsiteX72" fmla="*/ 5335 w 10000"/>
              <a:gd name="connsiteY72" fmla="*/ 9487 h 9989"/>
              <a:gd name="connsiteX73" fmla="*/ 5268 w 10000"/>
              <a:gd name="connsiteY73" fmla="*/ 8911 h 9989"/>
              <a:gd name="connsiteX74" fmla="*/ 5151 w 10000"/>
              <a:gd name="connsiteY74" fmla="*/ 8920 h 9989"/>
              <a:gd name="connsiteX75" fmla="*/ 5108 w 10000"/>
              <a:gd name="connsiteY75" fmla="*/ 9824 h 9989"/>
              <a:gd name="connsiteX76" fmla="*/ 5076 w 10000"/>
              <a:gd name="connsiteY76" fmla="*/ 9624 h 9989"/>
              <a:gd name="connsiteX77" fmla="*/ 5000 w 10000"/>
              <a:gd name="connsiteY77" fmla="*/ 9608 h 9989"/>
              <a:gd name="connsiteX78" fmla="*/ 5083 w 10000"/>
              <a:gd name="connsiteY78" fmla="*/ 8836 h 9989"/>
              <a:gd name="connsiteX79" fmla="*/ 5083 w 10000"/>
              <a:gd name="connsiteY79" fmla="*/ 9989 h 9989"/>
              <a:gd name="connsiteX80" fmla="*/ 4958 w 10000"/>
              <a:gd name="connsiteY80" fmla="*/ 8160 h 9989"/>
              <a:gd name="connsiteX81" fmla="*/ 4917 w 10000"/>
              <a:gd name="connsiteY81" fmla="*/ 8454 h 9989"/>
              <a:gd name="connsiteX82" fmla="*/ 4833 w 10000"/>
              <a:gd name="connsiteY82" fmla="*/ 8070 h 9989"/>
              <a:gd name="connsiteX83" fmla="*/ 4597 w 10000"/>
              <a:gd name="connsiteY83" fmla="*/ 9574 h 9989"/>
              <a:gd name="connsiteX84" fmla="*/ 4677 w 10000"/>
              <a:gd name="connsiteY84" fmla="*/ 9344 h 9989"/>
              <a:gd name="connsiteX85" fmla="*/ 4567 w 10000"/>
              <a:gd name="connsiteY85" fmla="*/ 7472 h 9989"/>
              <a:gd name="connsiteX86" fmla="*/ 4497 w 10000"/>
              <a:gd name="connsiteY86" fmla="*/ 9324 h 9989"/>
              <a:gd name="connsiteX87" fmla="*/ 4359 w 10000"/>
              <a:gd name="connsiteY87" fmla="*/ 9527 h 9989"/>
              <a:gd name="connsiteX88" fmla="*/ 4337 w 10000"/>
              <a:gd name="connsiteY88" fmla="*/ 9352 h 9989"/>
              <a:gd name="connsiteX89" fmla="*/ 4345 w 10000"/>
              <a:gd name="connsiteY89" fmla="*/ 8344 h 9989"/>
              <a:gd name="connsiteX90" fmla="*/ 4122 w 10000"/>
              <a:gd name="connsiteY90" fmla="*/ 9225 h 9989"/>
              <a:gd name="connsiteX91" fmla="*/ 4058 w 10000"/>
              <a:gd name="connsiteY91" fmla="*/ 8647 h 9989"/>
              <a:gd name="connsiteX92" fmla="*/ 3954 w 10000"/>
              <a:gd name="connsiteY92" fmla="*/ 8542 h 9989"/>
              <a:gd name="connsiteX93" fmla="*/ 4044 w 10000"/>
              <a:gd name="connsiteY93" fmla="*/ 9184 h 9989"/>
              <a:gd name="connsiteX94" fmla="*/ 3833 w 10000"/>
              <a:gd name="connsiteY94" fmla="*/ 8454 h 9989"/>
              <a:gd name="connsiteX95" fmla="*/ 3719 w 10000"/>
              <a:gd name="connsiteY95" fmla="*/ 8550 h 9989"/>
              <a:gd name="connsiteX96" fmla="*/ 3750 w 10000"/>
              <a:gd name="connsiteY96" fmla="*/ 7685 h 9989"/>
              <a:gd name="connsiteX97" fmla="*/ 3631 w 10000"/>
              <a:gd name="connsiteY97" fmla="*/ 7808 h 9989"/>
              <a:gd name="connsiteX98" fmla="*/ 3615 w 10000"/>
              <a:gd name="connsiteY98" fmla="*/ 7808 h 9989"/>
              <a:gd name="connsiteX99" fmla="*/ 3465 w 10000"/>
              <a:gd name="connsiteY99" fmla="*/ 7843 h 9989"/>
              <a:gd name="connsiteX100" fmla="*/ 3406 w 10000"/>
              <a:gd name="connsiteY100" fmla="*/ 7247 h 9989"/>
              <a:gd name="connsiteX101" fmla="*/ 3198 w 10000"/>
              <a:gd name="connsiteY101" fmla="*/ 7151 h 9989"/>
              <a:gd name="connsiteX102" fmla="*/ 3091 w 10000"/>
              <a:gd name="connsiteY102" fmla="*/ 7209 h 9989"/>
              <a:gd name="connsiteX103" fmla="*/ 3006 w 10000"/>
              <a:gd name="connsiteY103" fmla="*/ 6805 h 9989"/>
              <a:gd name="connsiteX104" fmla="*/ 2990 w 10000"/>
              <a:gd name="connsiteY104" fmla="*/ 6805 h 9989"/>
              <a:gd name="connsiteX105" fmla="*/ 2936 w 10000"/>
              <a:gd name="connsiteY105" fmla="*/ 7342 h 9989"/>
              <a:gd name="connsiteX106" fmla="*/ 2910 w 10000"/>
              <a:gd name="connsiteY106" fmla="*/ 7305 h 9989"/>
              <a:gd name="connsiteX107" fmla="*/ 2851 w 10000"/>
              <a:gd name="connsiteY107" fmla="*/ 6400 h 9989"/>
              <a:gd name="connsiteX108" fmla="*/ 2840 w 10000"/>
              <a:gd name="connsiteY108" fmla="*/ 6400 h 9989"/>
              <a:gd name="connsiteX109" fmla="*/ 2840 w 10000"/>
              <a:gd name="connsiteY109" fmla="*/ 6650 h 9989"/>
              <a:gd name="connsiteX110" fmla="*/ 2798 w 10000"/>
              <a:gd name="connsiteY110" fmla="*/ 6495 h 9989"/>
              <a:gd name="connsiteX111" fmla="*/ 2814 w 10000"/>
              <a:gd name="connsiteY111" fmla="*/ 5899 h 9989"/>
              <a:gd name="connsiteX112" fmla="*/ 2563 w 10000"/>
              <a:gd name="connsiteY112" fmla="*/ 5744 h 9989"/>
              <a:gd name="connsiteX113" fmla="*/ 2440 w 10000"/>
              <a:gd name="connsiteY113" fmla="*/ 6052 h 9989"/>
              <a:gd name="connsiteX114" fmla="*/ 2023 w 10000"/>
              <a:gd name="connsiteY114" fmla="*/ 4396 h 9989"/>
              <a:gd name="connsiteX115" fmla="*/ 2034 w 10000"/>
              <a:gd name="connsiteY115" fmla="*/ 4644 h 9989"/>
              <a:gd name="connsiteX116" fmla="*/ 1815 w 10000"/>
              <a:gd name="connsiteY116" fmla="*/ 4512 h 9989"/>
              <a:gd name="connsiteX117" fmla="*/ 1815 w 10000"/>
              <a:gd name="connsiteY117" fmla="*/ 4355 h 9989"/>
              <a:gd name="connsiteX118" fmla="*/ 1842 w 10000"/>
              <a:gd name="connsiteY118" fmla="*/ 3892 h 9989"/>
              <a:gd name="connsiteX119" fmla="*/ 1773 w 10000"/>
              <a:gd name="connsiteY119" fmla="*/ 3603 h 9989"/>
              <a:gd name="connsiteX120" fmla="*/ 1580 w 10000"/>
              <a:gd name="connsiteY120" fmla="*/ 3354 h 9989"/>
              <a:gd name="connsiteX121" fmla="*/ 1468 w 10000"/>
              <a:gd name="connsiteY121" fmla="*/ 3546 h 9989"/>
              <a:gd name="connsiteX122" fmla="*/ 1468 w 10000"/>
              <a:gd name="connsiteY122" fmla="*/ 4299 h 9989"/>
              <a:gd name="connsiteX123" fmla="*/ 1442 w 10000"/>
              <a:gd name="connsiteY123" fmla="*/ 4355 h 9989"/>
              <a:gd name="connsiteX124" fmla="*/ 1383 w 10000"/>
              <a:gd name="connsiteY124" fmla="*/ 4355 h 9989"/>
              <a:gd name="connsiteX125" fmla="*/ 1233 w 10000"/>
              <a:gd name="connsiteY125" fmla="*/ 3798 h 9989"/>
              <a:gd name="connsiteX126" fmla="*/ 1095 w 10000"/>
              <a:gd name="connsiteY126" fmla="*/ 4760 h 9989"/>
              <a:gd name="connsiteX127" fmla="*/ 1041 w 10000"/>
              <a:gd name="connsiteY127" fmla="*/ 4704 h 9989"/>
              <a:gd name="connsiteX128" fmla="*/ 886 w 10000"/>
              <a:gd name="connsiteY128" fmla="*/ 3448 h 9989"/>
              <a:gd name="connsiteX129" fmla="*/ 721 w 10000"/>
              <a:gd name="connsiteY129" fmla="*/ 3104 h 9989"/>
              <a:gd name="connsiteX130" fmla="*/ 625 w 10000"/>
              <a:gd name="connsiteY130" fmla="*/ 3200 h 9989"/>
              <a:gd name="connsiteX131" fmla="*/ 651 w 10000"/>
              <a:gd name="connsiteY131" fmla="*/ 2755 h 9989"/>
              <a:gd name="connsiteX132" fmla="*/ 358 w 10000"/>
              <a:gd name="connsiteY132" fmla="*/ 2544 h 9989"/>
              <a:gd name="connsiteX133" fmla="*/ 416 w 10000"/>
              <a:gd name="connsiteY133" fmla="*/ 2295 h 9989"/>
              <a:gd name="connsiteX134" fmla="*/ 374 w 10000"/>
              <a:gd name="connsiteY134" fmla="*/ 2295 h 9989"/>
              <a:gd name="connsiteX135" fmla="*/ 251 w 10000"/>
              <a:gd name="connsiteY135" fmla="*/ 2544 h 9989"/>
              <a:gd name="connsiteX136" fmla="*/ 304 w 10000"/>
              <a:gd name="connsiteY136" fmla="*/ 2295 h 9989"/>
              <a:gd name="connsiteX137" fmla="*/ 320 w 10000"/>
              <a:gd name="connsiteY137" fmla="*/ 2197 h 9989"/>
              <a:gd name="connsiteX138" fmla="*/ 155 w 10000"/>
              <a:gd name="connsiteY138" fmla="*/ 2409 h 9989"/>
              <a:gd name="connsiteX139" fmla="*/ 155 w 10000"/>
              <a:gd name="connsiteY139" fmla="*/ 1155 h 9989"/>
              <a:gd name="connsiteX140" fmla="*/ 43 w 10000"/>
              <a:gd name="connsiteY140" fmla="*/ 1061 h 9989"/>
              <a:gd name="connsiteX141" fmla="*/ 0 w 10000"/>
              <a:gd name="connsiteY141" fmla="*/ 1312 h 9989"/>
              <a:gd name="connsiteX142" fmla="*/ 0 w 10000"/>
              <a:gd name="connsiteY142" fmla="*/ 0 h 9989"/>
              <a:gd name="connsiteX0" fmla="*/ 0 w 10000"/>
              <a:gd name="connsiteY0" fmla="*/ 0 h 10000"/>
              <a:gd name="connsiteX1" fmla="*/ 10000 w 10000"/>
              <a:gd name="connsiteY1" fmla="*/ 0 h 10000"/>
              <a:gd name="connsiteX2" fmla="*/ 10000 w 10000"/>
              <a:gd name="connsiteY2" fmla="*/ 7159 h 10000"/>
              <a:gd name="connsiteX3" fmla="*/ 9920 w 10000"/>
              <a:gd name="connsiteY3" fmla="*/ 6965 h 10000"/>
              <a:gd name="connsiteX4" fmla="*/ 9867 w 10000"/>
              <a:gd name="connsiteY4" fmla="*/ 7647 h 10000"/>
              <a:gd name="connsiteX5" fmla="*/ 9754 w 10000"/>
              <a:gd name="connsiteY5" fmla="*/ 7408 h 10000"/>
              <a:gd name="connsiteX6" fmla="*/ 9652 w 10000"/>
              <a:gd name="connsiteY6" fmla="*/ 8040 h 10000"/>
              <a:gd name="connsiteX7" fmla="*/ 9620 w 10000"/>
              <a:gd name="connsiteY7" fmla="*/ 9032 h 10000"/>
              <a:gd name="connsiteX8" fmla="*/ 9510 w 10000"/>
              <a:gd name="connsiteY8" fmla="*/ 8540 h 10000"/>
              <a:gd name="connsiteX9" fmla="*/ 9349 w 10000"/>
              <a:gd name="connsiteY9" fmla="*/ 9108 h 10000"/>
              <a:gd name="connsiteX10" fmla="*/ 9279 w 10000"/>
              <a:gd name="connsiteY10" fmla="*/ 8855 h 10000"/>
              <a:gd name="connsiteX11" fmla="*/ 9253 w 10000"/>
              <a:gd name="connsiteY11" fmla="*/ 8913 h 10000"/>
              <a:gd name="connsiteX12" fmla="*/ 9242 w 10000"/>
              <a:gd name="connsiteY12" fmla="*/ 9358 h 10000"/>
              <a:gd name="connsiteX13" fmla="*/ 9156 w 10000"/>
              <a:gd name="connsiteY13" fmla="*/ 9414 h 10000"/>
              <a:gd name="connsiteX14" fmla="*/ 9034 w 10000"/>
              <a:gd name="connsiteY14" fmla="*/ 8913 h 10000"/>
              <a:gd name="connsiteX15" fmla="*/ 9071 w 10000"/>
              <a:gd name="connsiteY15" fmla="*/ 8723 h 10000"/>
              <a:gd name="connsiteX16" fmla="*/ 9007 w 10000"/>
              <a:gd name="connsiteY16" fmla="*/ 8413 h 10000"/>
              <a:gd name="connsiteX17" fmla="*/ 8825 w 10000"/>
              <a:gd name="connsiteY17" fmla="*/ 8664 h 10000"/>
              <a:gd name="connsiteX18" fmla="*/ 8809 w 10000"/>
              <a:gd name="connsiteY18" fmla="*/ 8509 h 10000"/>
              <a:gd name="connsiteX19" fmla="*/ 8868 w 10000"/>
              <a:gd name="connsiteY19" fmla="*/ 8315 h 10000"/>
              <a:gd name="connsiteX20" fmla="*/ 8836 w 10000"/>
              <a:gd name="connsiteY20" fmla="*/ 8162 h 10000"/>
              <a:gd name="connsiteX21" fmla="*/ 8756 w 10000"/>
              <a:gd name="connsiteY21" fmla="*/ 8256 h 10000"/>
              <a:gd name="connsiteX22" fmla="*/ 8671 w 10000"/>
              <a:gd name="connsiteY22" fmla="*/ 7852 h 10000"/>
              <a:gd name="connsiteX23" fmla="*/ 8697 w 10000"/>
              <a:gd name="connsiteY23" fmla="*/ 7504 h 10000"/>
              <a:gd name="connsiteX24" fmla="*/ 8628 w 10000"/>
              <a:gd name="connsiteY24" fmla="*/ 7603 h 10000"/>
              <a:gd name="connsiteX25" fmla="*/ 8590 w 10000"/>
              <a:gd name="connsiteY25" fmla="*/ 8509 h 10000"/>
              <a:gd name="connsiteX26" fmla="*/ 8436 w 10000"/>
              <a:gd name="connsiteY26" fmla="*/ 8413 h 10000"/>
              <a:gd name="connsiteX27" fmla="*/ 8436 w 10000"/>
              <a:gd name="connsiteY27" fmla="*/ 8355 h 10000"/>
              <a:gd name="connsiteX28" fmla="*/ 8478 w 10000"/>
              <a:gd name="connsiteY28" fmla="*/ 8219 h 10000"/>
              <a:gd name="connsiteX29" fmla="*/ 8478 w 10000"/>
              <a:gd name="connsiteY29" fmla="*/ 8162 h 10000"/>
              <a:gd name="connsiteX30" fmla="*/ 8382 w 10000"/>
              <a:gd name="connsiteY30" fmla="*/ 8007 h 10000"/>
              <a:gd name="connsiteX31" fmla="*/ 8356 w 10000"/>
              <a:gd name="connsiteY31" fmla="*/ 8355 h 10000"/>
              <a:gd name="connsiteX32" fmla="*/ 8409 w 10000"/>
              <a:gd name="connsiteY32" fmla="*/ 8664 h 10000"/>
              <a:gd name="connsiteX33" fmla="*/ 8393 w 10000"/>
              <a:gd name="connsiteY33" fmla="*/ 8664 h 10000"/>
              <a:gd name="connsiteX34" fmla="*/ 8297 w 10000"/>
              <a:gd name="connsiteY34" fmla="*/ 8355 h 10000"/>
              <a:gd name="connsiteX35" fmla="*/ 8254 w 10000"/>
              <a:gd name="connsiteY35" fmla="*/ 7817 h 10000"/>
              <a:gd name="connsiteX36" fmla="*/ 8217 w 10000"/>
              <a:gd name="connsiteY36" fmla="*/ 7817 h 10000"/>
              <a:gd name="connsiteX37" fmla="*/ 8201 w 10000"/>
              <a:gd name="connsiteY37" fmla="*/ 8007 h 10000"/>
              <a:gd name="connsiteX38" fmla="*/ 8115 w 10000"/>
              <a:gd name="connsiteY38" fmla="*/ 7852 h 10000"/>
              <a:gd name="connsiteX39" fmla="*/ 8078 w 10000"/>
              <a:gd name="connsiteY39" fmla="*/ 8102 h 10000"/>
              <a:gd name="connsiteX40" fmla="*/ 8078 w 10000"/>
              <a:gd name="connsiteY40" fmla="*/ 7910 h 10000"/>
              <a:gd name="connsiteX41" fmla="*/ 7939 w 10000"/>
              <a:gd name="connsiteY41" fmla="*/ 8315 h 10000"/>
              <a:gd name="connsiteX42" fmla="*/ 7854 w 10000"/>
              <a:gd name="connsiteY42" fmla="*/ 8315 h 10000"/>
              <a:gd name="connsiteX43" fmla="*/ 7645 w 10000"/>
              <a:gd name="connsiteY43" fmla="*/ 8913 h 10000"/>
              <a:gd name="connsiteX44" fmla="*/ 7603 w 10000"/>
              <a:gd name="connsiteY44" fmla="*/ 8723 h 10000"/>
              <a:gd name="connsiteX45" fmla="*/ 7635 w 10000"/>
              <a:gd name="connsiteY45" fmla="*/ 9108 h 10000"/>
              <a:gd name="connsiteX46" fmla="*/ 7533 w 10000"/>
              <a:gd name="connsiteY46" fmla="*/ 9108 h 10000"/>
              <a:gd name="connsiteX47" fmla="*/ 7453 w 10000"/>
              <a:gd name="connsiteY47" fmla="*/ 9956 h 10000"/>
              <a:gd name="connsiteX48" fmla="*/ 7549 w 10000"/>
              <a:gd name="connsiteY48" fmla="*/ 8043 h 10000"/>
              <a:gd name="connsiteX49" fmla="*/ 7472 w 10000"/>
              <a:gd name="connsiteY49" fmla="*/ 8639 h 10000"/>
              <a:gd name="connsiteX50" fmla="*/ 7424 w 10000"/>
              <a:gd name="connsiteY50" fmla="*/ 9315 h 10000"/>
              <a:gd name="connsiteX51" fmla="*/ 7386 w 10000"/>
              <a:gd name="connsiteY51" fmla="*/ 8408 h 10000"/>
              <a:gd name="connsiteX52" fmla="*/ 7347 w 10000"/>
              <a:gd name="connsiteY52" fmla="*/ 8843 h 10000"/>
              <a:gd name="connsiteX53" fmla="*/ 7267 w 10000"/>
              <a:gd name="connsiteY53" fmla="*/ 8480 h 10000"/>
              <a:gd name="connsiteX54" fmla="*/ 7054 w 10000"/>
              <a:gd name="connsiteY54" fmla="*/ 9009 h 10000"/>
              <a:gd name="connsiteX55" fmla="*/ 7053 w 10000"/>
              <a:gd name="connsiteY55" fmla="*/ 7973 h 10000"/>
              <a:gd name="connsiteX56" fmla="*/ 7026 w 10000"/>
              <a:gd name="connsiteY56" fmla="*/ 8528 h 10000"/>
              <a:gd name="connsiteX57" fmla="*/ 6828 w 10000"/>
              <a:gd name="connsiteY57" fmla="*/ 8732 h 10000"/>
              <a:gd name="connsiteX58" fmla="*/ 6677 w 10000"/>
              <a:gd name="connsiteY58" fmla="*/ 8517 h 10000"/>
              <a:gd name="connsiteX59" fmla="*/ 6616 w 10000"/>
              <a:gd name="connsiteY59" fmla="*/ 8722 h 10000"/>
              <a:gd name="connsiteX60" fmla="*/ 6417 w 10000"/>
              <a:gd name="connsiteY60" fmla="*/ 8846 h 10000"/>
              <a:gd name="connsiteX61" fmla="*/ 6500 w 10000"/>
              <a:gd name="connsiteY61" fmla="*/ 8846 h 10000"/>
              <a:gd name="connsiteX62" fmla="*/ 6333 w 10000"/>
              <a:gd name="connsiteY62" fmla="*/ 9234 h 10000"/>
              <a:gd name="connsiteX63" fmla="*/ 6333 w 10000"/>
              <a:gd name="connsiteY63" fmla="*/ 8846 h 10000"/>
              <a:gd name="connsiteX64" fmla="*/ 6250 w 10000"/>
              <a:gd name="connsiteY64" fmla="*/ 8846 h 10000"/>
              <a:gd name="connsiteX65" fmla="*/ 6167 w 10000"/>
              <a:gd name="connsiteY65" fmla="*/ 8846 h 10000"/>
              <a:gd name="connsiteX66" fmla="*/ 5917 w 10000"/>
              <a:gd name="connsiteY66" fmla="*/ 8846 h 10000"/>
              <a:gd name="connsiteX67" fmla="*/ 5879 w 10000"/>
              <a:gd name="connsiteY67" fmla="*/ 8415 h 10000"/>
              <a:gd name="connsiteX68" fmla="*/ 5753 w 10000"/>
              <a:gd name="connsiteY68" fmla="*/ 8606 h 10000"/>
              <a:gd name="connsiteX69" fmla="*/ 5700 w 10000"/>
              <a:gd name="connsiteY69" fmla="*/ 8656 h 10000"/>
              <a:gd name="connsiteX70" fmla="*/ 5559 w 10000"/>
              <a:gd name="connsiteY70" fmla="*/ 8680 h 10000"/>
              <a:gd name="connsiteX71" fmla="*/ 5472 w 10000"/>
              <a:gd name="connsiteY71" fmla="*/ 8691 h 10000"/>
              <a:gd name="connsiteX72" fmla="*/ 5335 w 10000"/>
              <a:gd name="connsiteY72" fmla="*/ 9497 h 10000"/>
              <a:gd name="connsiteX73" fmla="*/ 5268 w 10000"/>
              <a:gd name="connsiteY73" fmla="*/ 8921 h 10000"/>
              <a:gd name="connsiteX74" fmla="*/ 5151 w 10000"/>
              <a:gd name="connsiteY74" fmla="*/ 8930 h 10000"/>
              <a:gd name="connsiteX75" fmla="*/ 5108 w 10000"/>
              <a:gd name="connsiteY75" fmla="*/ 9835 h 10000"/>
              <a:gd name="connsiteX76" fmla="*/ 5076 w 10000"/>
              <a:gd name="connsiteY76" fmla="*/ 9635 h 10000"/>
              <a:gd name="connsiteX77" fmla="*/ 5000 w 10000"/>
              <a:gd name="connsiteY77" fmla="*/ 9619 h 10000"/>
              <a:gd name="connsiteX78" fmla="*/ 5083 w 10000"/>
              <a:gd name="connsiteY78" fmla="*/ 8846 h 10000"/>
              <a:gd name="connsiteX79" fmla="*/ 5083 w 10000"/>
              <a:gd name="connsiteY79" fmla="*/ 10000 h 10000"/>
              <a:gd name="connsiteX80" fmla="*/ 4958 w 10000"/>
              <a:gd name="connsiteY80" fmla="*/ 8169 h 10000"/>
              <a:gd name="connsiteX81" fmla="*/ 4917 w 10000"/>
              <a:gd name="connsiteY81" fmla="*/ 8463 h 10000"/>
              <a:gd name="connsiteX82" fmla="*/ 4833 w 10000"/>
              <a:gd name="connsiteY82" fmla="*/ 8079 h 10000"/>
              <a:gd name="connsiteX83" fmla="*/ 4597 w 10000"/>
              <a:gd name="connsiteY83" fmla="*/ 9585 h 10000"/>
              <a:gd name="connsiteX84" fmla="*/ 4650 w 10000"/>
              <a:gd name="connsiteY84" fmla="*/ 8007 h 10000"/>
              <a:gd name="connsiteX85" fmla="*/ 4567 w 10000"/>
              <a:gd name="connsiteY85" fmla="*/ 7480 h 10000"/>
              <a:gd name="connsiteX86" fmla="*/ 4497 w 10000"/>
              <a:gd name="connsiteY86" fmla="*/ 9334 h 10000"/>
              <a:gd name="connsiteX87" fmla="*/ 4359 w 10000"/>
              <a:gd name="connsiteY87" fmla="*/ 9537 h 10000"/>
              <a:gd name="connsiteX88" fmla="*/ 4337 w 10000"/>
              <a:gd name="connsiteY88" fmla="*/ 9362 h 10000"/>
              <a:gd name="connsiteX89" fmla="*/ 4345 w 10000"/>
              <a:gd name="connsiteY89" fmla="*/ 8353 h 10000"/>
              <a:gd name="connsiteX90" fmla="*/ 4122 w 10000"/>
              <a:gd name="connsiteY90" fmla="*/ 9235 h 10000"/>
              <a:gd name="connsiteX91" fmla="*/ 4058 w 10000"/>
              <a:gd name="connsiteY91" fmla="*/ 8657 h 10000"/>
              <a:gd name="connsiteX92" fmla="*/ 3954 w 10000"/>
              <a:gd name="connsiteY92" fmla="*/ 8551 h 10000"/>
              <a:gd name="connsiteX93" fmla="*/ 4044 w 10000"/>
              <a:gd name="connsiteY93" fmla="*/ 9194 h 10000"/>
              <a:gd name="connsiteX94" fmla="*/ 3833 w 10000"/>
              <a:gd name="connsiteY94" fmla="*/ 8463 h 10000"/>
              <a:gd name="connsiteX95" fmla="*/ 3719 w 10000"/>
              <a:gd name="connsiteY95" fmla="*/ 8559 h 10000"/>
              <a:gd name="connsiteX96" fmla="*/ 3750 w 10000"/>
              <a:gd name="connsiteY96" fmla="*/ 7693 h 10000"/>
              <a:gd name="connsiteX97" fmla="*/ 3631 w 10000"/>
              <a:gd name="connsiteY97" fmla="*/ 7817 h 10000"/>
              <a:gd name="connsiteX98" fmla="*/ 3615 w 10000"/>
              <a:gd name="connsiteY98" fmla="*/ 7817 h 10000"/>
              <a:gd name="connsiteX99" fmla="*/ 3465 w 10000"/>
              <a:gd name="connsiteY99" fmla="*/ 7852 h 10000"/>
              <a:gd name="connsiteX100" fmla="*/ 3406 w 10000"/>
              <a:gd name="connsiteY100" fmla="*/ 7255 h 10000"/>
              <a:gd name="connsiteX101" fmla="*/ 3198 w 10000"/>
              <a:gd name="connsiteY101" fmla="*/ 7159 h 10000"/>
              <a:gd name="connsiteX102" fmla="*/ 3091 w 10000"/>
              <a:gd name="connsiteY102" fmla="*/ 7217 h 10000"/>
              <a:gd name="connsiteX103" fmla="*/ 3006 w 10000"/>
              <a:gd name="connsiteY103" fmla="*/ 6812 h 10000"/>
              <a:gd name="connsiteX104" fmla="*/ 2990 w 10000"/>
              <a:gd name="connsiteY104" fmla="*/ 6812 h 10000"/>
              <a:gd name="connsiteX105" fmla="*/ 2936 w 10000"/>
              <a:gd name="connsiteY105" fmla="*/ 7350 h 10000"/>
              <a:gd name="connsiteX106" fmla="*/ 2910 w 10000"/>
              <a:gd name="connsiteY106" fmla="*/ 7313 h 10000"/>
              <a:gd name="connsiteX107" fmla="*/ 2851 w 10000"/>
              <a:gd name="connsiteY107" fmla="*/ 6407 h 10000"/>
              <a:gd name="connsiteX108" fmla="*/ 2840 w 10000"/>
              <a:gd name="connsiteY108" fmla="*/ 6407 h 10000"/>
              <a:gd name="connsiteX109" fmla="*/ 2840 w 10000"/>
              <a:gd name="connsiteY109" fmla="*/ 6657 h 10000"/>
              <a:gd name="connsiteX110" fmla="*/ 2798 w 10000"/>
              <a:gd name="connsiteY110" fmla="*/ 6502 h 10000"/>
              <a:gd name="connsiteX111" fmla="*/ 2814 w 10000"/>
              <a:gd name="connsiteY111" fmla="*/ 5905 h 10000"/>
              <a:gd name="connsiteX112" fmla="*/ 2563 w 10000"/>
              <a:gd name="connsiteY112" fmla="*/ 5750 h 10000"/>
              <a:gd name="connsiteX113" fmla="*/ 2440 w 10000"/>
              <a:gd name="connsiteY113" fmla="*/ 6059 h 10000"/>
              <a:gd name="connsiteX114" fmla="*/ 2023 w 10000"/>
              <a:gd name="connsiteY114" fmla="*/ 4401 h 10000"/>
              <a:gd name="connsiteX115" fmla="*/ 2034 w 10000"/>
              <a:gd name="connsiteY115" fmla="*/ 4649 h 10000"/>
              <a:gd name="connsiteX116" fmla="*/ 1815 w 10000"/>
              <a:gd name="connsiteY116" fmla="*/ 4517 h 10000"/>
              <a:gd name="connsiteX117" fmla="*/ 1815 w 10000"/>
              <a:gd name="connsiteY117" fmla="*/ 4360 h 10000"/>
              <a:gd name="connsiteX118" fmla="*/ 1842 w 10000"/>
              <a:gd name="connsiteY118" fmla="*/ 3896 h 10000"/>
              <a:gd name="connsiteX119" fmla="*/ 1773 w 10000"/>
              <a:gd name="connsiteY119" fmla="*/ 3607 h 10000"/>
              <a:gd name="connsiteX120" fmla="*/ 1580 w 10000"/>
              <a:gd name="connsiteY120" fmla="*/ 3358 h 10000"/>
              <a:gd name="connsiteX121" fmla="*/ 1468 w 10000"/>
              <a:gd name="connsiteY121" fmla="*/ 3550 h 10000"/>
              <a:gd name="connsiteX122" fmla="*/ 1468 w 10000"/>
              <a:gd name="connsiteY122" fmla="*/ 4304 h 10000"/>
              <a:gd name="connsiteX123" fmla="*/ 1442 w 10000"/>
              <a:gd name="connsiteY123" fmla="*/ 4360 h 10000"/>
              <a:gd name="connsiteX124" fmla="*/ 1383 w 10000"/>
              <a:gd name="connsiteY124" fmla="*/ 4360 h 10000"/>
              <a:gd name="connsiteX125" fmla="*/ 1233 w 10000"/>
              <a:gd name="connsiteY125" fmla="*/ 3802 h 10000"/>
              <a:gd name="connsiteX126" fmla="*/ 1095 w 10000"/>
              <a:gd name="connsiteY126" fmla="*/ 4765 h 10000"/>
              <a:gd name="connsiteX127" fmla="*/ 1041 w 10000"/>
              <a:gd name="connsiteY127" fmla="*/ 4709 h 10000"/>
              <a:gd name="connsiteX128" fmla="*/ 886 w 10000"/>
              <a:gd name="connsiteY128" fmla="*/ 3452 h 10000"/>
              <a:gd name="connsiteX129" fmla="*/ 721 w 10000"/>
              <a:gd name="connsiteY129" fmla="*/ 3107 h 10000"/>
              <a:gd name="connsiteX130" fmla="*/ 625 w 10000"/>
              <a:gd name="connsiteY130" fmla="*/ 3204 h 10000"/>
              <a:gd name="connsiteX131" fmla="*/ 651 w 10000"/>
              <a:gd name="connsiteY131" fmla="*/ 2758 h 10000"/>
              <a:gd name="connsiteX132" fmla="*/ 358 w 10000"/>
              <a:gd name="connsiteY132" fmla="*/ 2547 h 10000"/>
              <a:gd name="connsiteX133" fmla="*/ 416 w 10000"/>
              <a:gd name="connsiteY133" fmla="*/ 2298 h 10000"/>
              <a:gd name="connsiteX134" fmla="*/ 374 w 10000"/>
              <a:gd name="connsiteY134" fmla="*/ 2298 h 10000"/>
              <a:gd name="connsiteX135" fmla="*/ 251 w 10000"/>
              <a:gd name="connsiteY135" fmla="*/ 2547 h 10000"/>
              <a:gd name="connsiteX136" fmla="*/ 304 w 10000"/>
              <a:gd name="connsiteY136" fmla="*/ 2298 h 10000"/>
              <a:gd name="connsiteX137" fmla="*/ 320 w 10000"/>
              <a:gd name="connsiteY137" fmla="*/ 2199 h 10000"/>
              <a:gd name="connsiteX138" fmla="*/ 155 w 10000"/>
              <a:gd name="connsiteY138" fmla="*/ 2412 h 10000"/>
              <a:gd name="connsiteX139" fmla="*/ 155 w 10000"/>
              <a:gd name="connsiteY139" fmla="*/ 1156 h 10000"/>
              <a:gd name="connsiteX140" fmla="*/ 43 w 10000"/>
              <a:gd name="connsiteY140" fmla="*/ 1062 h 10000"/>
              <a:gd name="connsiteX141" fmla="*/ 0 w 10000"/>
              <a:gd name="connsiteY141" fmla="*/ 1313 h 10000"/>
              <a:gd name="connsiteX142" fmla="*/ 0 w 10000"/>
              <a:gd name="connsiteY142" fmla="*/ 0 h 10000"/>
              <a:gd name="connsiteX0" fmla="*/ 0 w 10000"/>
              <a:gd name="connsiteY0" fmla="*/ 0 h 10000"/>
              <a:gd name="connsiteX1" fmla="*/ 10000 w 10000"/>
              <a:gd name="connsiteY1" fmla="*/ 0 h 10000"/>
              <a:gd name="connsiteX2" fmla="*/ 10000 w 10000"/>
              <a:gd name="connsiteY2" fmla="*/ 7159 h 10000"/>
              <a:gd name="connsiteX3" fmla="*/ 9920 w 10000"/>
              <a:gd name="connsiteY3" fmla="*/ 6965 h 10000"/>
              <a:gd name="connsiteX4" fmla="*/ 9867 w 10000"/>
              <a:gd name="connsiteY4" fmla="*/ 7647 h 10000"/>
              <a:gd name="connsiteX5" fmla="*/ 9754 w 10000"/>
              <a:gd name="connsiteY5" fmla="*/ 7408 h 10000"/>
              <a:gd name="connsiteX6" fmla="*/ 9652 w 10000"/>
              <a:gd name="connsiteY6" fmla="*/ 8040 h 10000"/>
              <a:gd name="connsiteX7" fmla="*/ 9620 w 10000"/>
              <a:gd name="connsiteY7" fmla="*/ 9032 h 10000"/>
              <a:gd name="connsiteX8" fmla="*/ 9510 w 10000"/>
              <a:gd name="connsiteY8" fmla="*/ 8540 h 10000"/>
              <a:gd name="connsiteX9" fmla="*/ 9349 w 10000"/>
              <a:gd name="connsiteY9" fmla="*/ 9108 h 10000"/>
              <a:gd name="connsiteX10" fmla="*/ 9279 w 10000"/>
              <a:gd name="connsiteY10" fmla="*/ 8855 h 10000"/>
              <a:gd name="connsiteX11" fmla="*/ 9253 w 10000"/>
              <a:gd name="connsiteY11" fmla="*/ 8913 h 10000"/>
              <a:gd name="connsiteX12" fmla="*/ 9242 w 10000"/>
              <a:gd name="connsiteY12" fmla="*/ 9358 h 10000"/>
              <a:gd name="connsiteX13" fmla="*/ 9156 w 10000"/>
              <a:gd name="connsiteY13" fmla="*/ 9414 h 10000"/>
              <a:gd name="connsiteX14" fmla="*/ 9034 w 10000"/>
              <a:gd name="connsiteY14" fmla="*/ 8913 h 10000"/>
              <a:gd name="connsiteX15" fmla="*/ 9071 w 10000"/>
              <a:gd name="connsiteY15" fmla="*/ 8723 h 10000"/>
              <a:gd name="connsiteX16" fmla="*/ 9007 w 10000"/>
              <a:gd name="connsiteY16" fmla="*/ 8413 h 10000"/>
              <a:gd name="connsiteX17" fmla="*/ 8825 w 10000"/>
              <a:gd name="connsiteY17" fmla="*/ 8664 h 10000"/>
              <a:gd name="connsiteX18" fmla="*/ 8809 w 10000"/>
              <a:gd name="connsiteY18" fmla="*/ 8509 h 10000"/>
              <a:gd name="connsiteX19" fmla="*/ 8868 w 10000"/>
              <a:gd name="connsiteY19" fmla="*/ 8315 h 10000"/>
              <a:gd name="connsiteX20" fmla="*/ 8836 w 10000"/>
              <a:gd name="connsiteY20" fmla="*/ 8162 h 10000"/>
              <a:gd name="connsiteX21" fmla="*/ 8756 w 10000"/>
              <a:gd name="connsiteY21" fmla="*/ 8256 h 10000"/>
              <a:gd name="connsiteX22" fmla="*/ 8671 w 10000"/>
              <a:gd name="connsiteY22" fmla="*/ 7852 h 10000"/>
              <a:gd name="connsiteX23" fmla="*/ 8697 w 10000"/>
              <a:gd name="connsiteY23" fmla="*/ 7504 h 10000"/>
              <a:gd name="connsiteX24" fmla="*/ 8628 w 10000"/>
              <a:gd name="connsiteY24" fmla="*/ 7603 h 10000"/>
              <a:gd name="connsiteX25" fmla="*/ 8590 w 10000"/>
              <a:gd name="connsiteY25" fmla="*/ 8509 h 10000"/>
              <a:gd name="connsiteX26" fmla="*/ 8436 w 10000"/>
              <a:gd name="connsiteY26" fmla="*/ 8413 h 10000"/>
              <a:gd name="connsiteX27" fmla="*/ 8436 w 10000"/>
              <a:gd name="connsiteY27" fmla="*/ 8355 h 10000"/>
              <a:gd name="connsiteX28" fmla="*/ 8478 w 10000"/>
              <a:gd name="connsiteY28" fmla="*/ 8219 h 10000"/>
              <a:gd name="connsiteX29" fmla="*/ 8478 w 10000"/>
              <a:gd name="connsiteY29" fmla="*/ 8162 h 10000"/>
              <a:gd name="connsiteX30" fmla="*/ 8382 w 10000"/>
              <a:gd name="connsiteY30" fmla="*/ 8007 h 10000"/>
              <a:gd name="connsiteX31" fmla="*/ 8356 w 10000"/>
              <a:gd name="connsiteY31" fmla="*/ 8355 h 10000"/>
              <a:gd name="connsiteX32" fmla="*/ 8409 w 10000"/>
              <a:gd name="connsiteY32" fmla="*/ 8664 h 10000"/>
              <a:gd name="connsiteX33" fmla="*/ 8393 w 10000"/>
              <a:gd name="connsiteY33" fmla="*/ 8664 h 10000"/>
              <a:gd name="connsiteX34" fmla="*/ 8297 w 10000"/>
              <a:gd name="connsiteY34" fmla="*/ 8355 h 10000"/>
              <a:gd name="connsiteX35" fmla="*/ 8254 w 10000"/>
              <a:gd name="connsiteY35" fmla="*/ 7817 h 10000"/>
              <a:gd name="connsiteX36" fmla="*/ 8217 w 10000"/>
              <a:gd name="connsiteY36" fmla="*/ 7817 h 10000"/>
              <a:gd name="connsiteX37" fmla="*/ 8201 w 10000"/>
              <a:gd name="connsiteY37" fmla="*/ 8007 h 10000"/>
              <a:gd name="connsiteX38" fmla="*/ 8115 w 10000"/>
              <a:gd name="connsiteY38" fmla="*/ 7852 h 10000"/>
              <a:gd name="connsiteX39" fmla="*/ 8078 w 10000"/>
              <a:gd name="connsiteY39" fmla="*/ 8102 h 10000"/>
              <a:gd name="connsiteX40" fmla="*/ 8078 w 10000"/>
              <a:gd name="connsiteY40" fmla="*/ 7910 h 10000"/>
              <a:gd name="connsiteX41" fmla="*/ 7939 w 10000"/>
              <a:gd name="connsiteY41" fmla="*/ 8315 h 10000"/>
              <a:gd name="connsiteX42" fmla="*/ 7854 w 10000"/>
              <a:gd name="connsiteY42" fmla="*/ 8315 h 10000"/>
              <a:gd name="connsiteX43" fmla="*/ 7645 w 10000"/>
              <a:gd name="connsiteY43" fmla="*/ 8913 h 10000"/>
              <a:gd name="connsiteX44" fmla="*/ 7603 w 10000"/>
              <a:gd name="connsiteY44" fmla="*/ 8723 h 10000"/>
              <a:gd name="connsiteX45" fmla="*/ 7635 w 10000"/>
              <a:gd name="connsiteY45" fmla="*/ 9108 h 10000"/>
              <a:gd name="connsiteX46" fmla="*/ 7533 w 10000"/>
              <a:gd name="connsiteY46" fmla="*/ 9108 h 10000"/>
              <a:gd name="connsiteX47" fmla="*/ 7453 w 10000"/>
              <a:gd name="connsiteY47" fmla="*/ 9956 h 10000"/>
              <a:gd name="connsiteX48" fmla="*/ 7549 w 10000"/>
              <a:gd name="connsiteY48" fmla="*/ 8043 h 10000"/>
              <a:gd name="connsiteX49" fmla="*/ 7472 w 10000"/>
              <a:gd name="connsiteY49" fmla="*/ 8639 h 10000"/>
              <a:gd name="connsiteX50" fmla="*/ 7424 w 10000"/>
              <a:gd name="connsiteY50" fmla="*/ 9315 h 10000"/>
              <a:gd name="connsiteX51" fmla="*/ 7386 w 10000"/>
              <a:gd name="connsiteY51" fmla="*/ 8408 h 10000"/>
              <a:gd name="connsiteX52" fmla="*/ 7347 w 10000"/>
              <a:gd name="connsiteY52" fmla="*/ 8843 h 10000"/>
              <a:gd name="connsiteX53" fmla="*/ 7267 w 10000"/>
              <a:gd name="connsiteY53" fmla="*/ 8480 h 10000"/>
              <a:gd name="connsiteX54" fmla="*/ 7054 w 10000"/>
              <a:gd name="connsiteY54" fmla="*/ 9009 h 10000"/>
              <a:gd name="connsiteX55" fmla="*/ 7053 w 10000"/>
              <a:gd name="connsiteY55" fmla="*/ 7973 h 10000"/>
              <a:gd name="connsiteX56" fmla="*/ 7026 w 10000"/>
              <a:gd name="connsiteY56" fmla="*/ 8528 h 10000"/>
              <a:gd name="connsiteX57" fmla="*/ 6828 w 10000"/>
              <a:gd name="connsiteY57" fmla="*/ 8732 h 10000"/>
              <a:gd name="connsiteX58" fmla="*/ 6677 w 10000"/>
              <a:gd name="connsiteY58" fmla="*/ 8517 h 10000"/>
              <a:gd name="connsiteX59" fmla="*/ 6616 w 10000"/>
              <a:gd name="connsiteY59" fmla="*/ 8722 h 10000"/>
              <a:gd name="connsiteX60" fmla="*/ 6417 w 10000"/>
              <a:gd name="connsiteY60" fmla="*/ 8846 h 10000"/>
              <a:gd name="connsiteX61" fmla="*/ 6500 w 10000"/>
              <a:gd name="connsiteY61" fmla="*/ 8846 h 10000"/>
              <a:gd name="connsiteX62" fmla="*/ 6333 w 10000"/>
              <a:gd name="connsiteY62" fmla="*/ 9234 h 10000"/>
              <a:gd name="connsiteX63" fmla="*/ 6333 w 10000"/>
              <a:gd name="connsiteY63" fmla="*/ 8846 h 10000"/>
              <a:gd name="connsiteX64" fmla="*/ 6250 w 10000"/>
              <a:gd name="connsiteY64" fmla="*/ 8846 h 10000"/>
              <a:gd name="connsiteX65" fmla="*/ 6167 w 10000"/>
              <a:gd name="connsiteY65" fmla="*/ 8846 h 10000"/>
              <a:gd name="connsiteX66" fmla="*/ 5917 w 10000"/>
              <a:gd name="connsiteY66" fmla="*/ 8846 h 10000"/>
              <a:gd name="connsiteX67" fmla="*/ 5879 w 10000"/>
              <a:gd name="connsiteY67" fmla="*/ 8415 h 10000"/>
              <a:gd name="connsiteX68" fmla="*/ 5753 w 10000"/>
              <a:gd name="connsiteY68" fmla="*/ 8606 h 10000"/>
              <a:gd name="connsiteX69" fmla="*/ 5700 w 10000"/>
              <a:gd name="connsiteY69" fmla="*/ 8656 h 10000"/>
              <a:gd name="connsiteX70" fmla="*/ 5559 w 10000"/>
              <a:gd name="connsiteY70" fmla="*/ 8680 h 10000"/>
              <a:gd name="connsiteX71" fmla="*/ 5472 w 10000"/>
              <a:gd name="connsiteY71" fmla="*/ 8691 h 10000"/>
              <a:gd name="connsiteX72" fmla="*/ 5335 w 10000"/>
              <a:gd name="connsiteY72" fmla="*/ 9497 h 10000"/>
              <a:gd name="connsiteX73" fmla="*/ 5268 w 10000"/>
              <a:gd name="connsiteY73" fmla="*/ 8921 h 10000"/>
              <a:gd name="connsiteX74" fmla="*/ 5151 w 10000"/>
              <a:gd name="connsiteY74" fmla="*/ 8930 h 10000"/>
              <a:gd name="connsiteX75" fmla="*/ 5108 w 10000"/>
              <a:gd name="connsiteY75" fmla="*/ 9835 h 10000"/>
              <a:gd name="connsiteX76" fmla="*/ 5076 w 10000"/>
              <a:gd name="connsiteY76" fmla="*/ 9635 h 10000"/>
              <a:gd name="connsiteX77" fmla="*/ 5000 w 10000"/>
              <a:gd name="connsiteY77" fmla="*/ 9619 h 10000"/>
              <a:gd name="connsiteX78" fmla="*/ 5083 w 10000"/>
              <a:gd name="connsiteY78" fmla="*/ 8846 h 10000"/>
              <a:gd name="connsiteX79" fmla="*/ 5083 w 10000"/>
              <a:gd name="connsiteY79" fmla="*/ 10000 h 10000"/>
              <a:gd name="connsiteX80" fmla="*/ 4958 w 10000"/>
              <a:gd name="connsiteY80" fmla="*/ 8169 h 10000"/>
              <a:gd name="connsiteX81" fmla="*/ 4917 w 10000"/>
              <a:gd name="connsiteY81" fmla="*/ 8463 h 10000"/>
              <a:gd name="connsiteX82" fmla="*/ 4833 w 10000"/>
              <a:gd name="connsiteY82" fmla="*/ 8079 h 10000"/>
              <a:gd name="connsiteX83" fmla="*/ 4650 w 10000"/>
              <a:gd name="connsiteY83" fmla="*/ 8534 h 10000"/>
              <a:gd name="connsiteX84" fmla="*/ 4650 w 10000"/>
              <a:gd name="connsiteY84" fmla="*/ 8007 h 10000"/>
              <a:gd name="connsiteX85" fmla="*/ 4567 w 10000"/>
              <a:gd name="connsiteY85" fmla="*/ 7480 h 10000"/>
              <a:gd name="connsiteX86" fmla="*/ 4497 w 10000"/>
              <a:gd name="connsiteY86" fmla="*/ 9334 h 10000"/>
              <a:gd name="connsiteX87" fmla="*/ 4359 w 10000"/>
              <a:gd name="connsiteY87" fmla="*/ 9537 h 10000"/>
              <a:gd name="connsiteX88" fmla="*/ 4337 w 10000"/>
              <a:gd name="connsiteY88" fmla="*/ 9362 h 10000"/>
              <a:gd name="connsiteX89" fmla="*/ 4345 w 10000"/>
              <a:gd name="connsiteY89" fmla="*/ 8353 h 10000"/>
              <a:gd name="connsiteX90" fmla="*/ 4122 w 10000"/>
              <a:gd name="connsiteY90" fmla="*/ 9235 h 10000"/>
              <a:gd name="connsiteX91" fmla="*/ 4058 w 10000"/>
              <a:gd name="connsiteY91" fmla="*/ 8657 h 10000"/>
              <a:gd name="connsiteX92" fmla="*/ 3954 w 10000"/>
              <a:gd name="connsiteY92" fmla="*/ 8551 h 10000"/>
              <a:gd name="connsiteX93" fmla="*/ 4044 w 10000"/>
              <a:gd name="connsiteY93" fmla="*/ 9194 h 10000"/>
              <a:gd name="connsiteX94" fmla="*/ 3833 w 10000"/>
              <a:gd name="connsiteY94" fmla="*/ 8463 h 10000"/>
              <a:gd name="connsiteX95" fmla="*/ 3719 w 10000"/>
              <a:gd name="connsiteY95" fmla="*/ 8559 h 10000"/>
              <a:gd name="connsiteX96" fmla="*/ 3750 w 10000"/>
              <a:gd name="connsiteY96" fmla="*/ 7693 h 10000"/>
              <a:gd name="connsiteX97" fmla="*/ 3631 w 10000"/>
              <a:gd name="connsiteY97" fmla="*/ 7817 h 10000"/>
              <a:gd name="connsiteX98" fmla="*/ 3615 w 10000"/>
              <a:gd name="connsiteY98" fmla="*/ 7817 h 10000"/>
              <a:gd name="connsiteX99" fmla="*/ 3465 w 10000"/>
              <a:gd name="connsiteY99" fmla="*/ 7852 h 10000"/>
              <a:gd name="connsiteX100" fmla="*/ 3406 w 10000"/>
              <a:gd name="connsiteY100" fmla="*/ 7255 h 10000"/>
              <a:gd name="connsiteX101" fmla="*/ 3198 w 10000"/>
              <a:gd name="connsiteY101" fmla="*/ 7159 h 10000"/>
              <a:gd name="connsiteX102" fmla="*/ 3091 w 10000"/>
              <a:gd name="connsiteY102" fmla="*/ 7217 h 10000"/>
              <a:gd name="connsiteX103" fmla="*/ 3006 w 10000"/>
              <a:gd name="connsiteY103" fmla="*/ 6812 h 10000"/>
              <a:gd name="connsiteX104" fmla="*/ 2990 w 10000"/>
              <a:gd name="connsiteY104" fmla="*/ 6812 h 10000"/>
              <a:gd name="connsiteX105" fmla="*/ 2936 w 10000"/>
              <a:gd name="connsiteY105" fmla="*/ 7350 h 10000"/>
              <a:gd name="connsiteX106" fmla="*/ 2910 w 10000"/>
              <a:gd name="connsiteY106" fmla="*/ 7313 h 10000"/>
              <a:gd name="connsiteX107" fmla="*/ 2851 w 10000"/>
              <a:gd name="connsiteY107" fmla="*/ 6407 h 10000"/>
              <a:gd name="connsiteX108" fmla="*/ 2840 w 10000"/>
              <a:gd name="connsiteY108" fmla="*/ 6407 h 10000"/>
              <a:gd name="connsiteX109" fmla="*/ 2840 w 10000"/>
              <a:gd name="connsiteY109" fmla="*/ 6657 h 10000"/>
              <a:gd name="connsiteX110" fmla="*/ 2798 w 10000"/>
              <a:gd name="connsiteY110" fmla="*/ 6502 h 10000"/>
              <a:gd name="connsiteX111" fmla="*/ 2814 w 10000"/>
              <a:gd name="connsiteY111" fmla="*/ 5905 h 10000"/>
              <a:gd name="connsiteX112" fmla="*/ 2563 w 10000"/>
              <a:gd name="connsiteY112" fmla="*/ 5750 h 10000"/>
              <a:gd name="connsiteX113" fmla="*/ 2440 w 10000"/>
              <a:gd name="connsiteY113" fmla="*/ 6059 h 10000"/>
              <a:gd name="connsiteX114" fmla="*/ 2023 w 10000"/>
              <a:gd name="connsiteY114" fmla="*/ 4401 h 10000"/>
              <a:gd name="connsiteX115" fmla="*/ 2034 w 10000"/>
              <a:gd name="connsiteY115" fmla="*/ 4649 h 10000"/>
              <a:gd name="connsiteX116" fmla="*/ 1815 w 10000"/>
              <a:gd name="connsiteY116" fmla="*/ 4517 h 10000"/>
              <a:gd name="connsiteX117" fmla="*/ 1815 w 10000"/>
              <a:gd name="connsiteY117" fmla="*/ 4360 h 10000"/>
              <a:gd name="connsiteX118" fmla="*/ 1842 w 10000"/>
              <a:gd name="connsiteY118" fmla="*/ 3896 h 10000"/>
              <a:gd name="connsiteX119" fmla="*/ 1773 w 10000"/>
              <a:gd name="connsiteY119" fmla="*/ 3607 h 10000"/>
              <a:gd name="connsiteX120" fmla="*/ 1580 w 10000"/>
              <a:gd name="connsiteY120" fmla="*/ 3358 h 10000"/>
              <a:gd name="connsiteX121" fmla="*/ 1468 w 10000"/>
              <a:gd name="connsiteY121" fmla="*/ 3550 h 10000"/>
              <a:gd name="connsiteX122" fmla="*/ 1468 w 10000"/>
              <a:gd name="connsiteY122" fmla="*/ 4304 h 10000"/>
              <a:gd name="connsiteX123" fmla="*/ 1442 w 10000"/>
              <a:gd name="connsiteY123" fmla="*/ 4360 h 10000"/>
              <a:gd name="connsiteX124" fmla="*/ 1383 w 10000"/>
              <a:gd name="connsiteY124" fmla="*/ 4360 h 10000"/>
              <a:gd name="connsiteX125" fmla="*/ 1233 w 10000"/>
              <a:gd name="connsiteY125" fmla="*/ 3802 h 10000"/>
              <a:gd name="connsiteX126" fmla="*/ 1095 w 10000"/>
              <a:gd name="connsiteY126" fmla="*/ 4765 h 10000"/>
              <a:gd name="connsiteX127" fmla="*/ 1041 w 10000"/>
              <a:gd name="connsiteY127" fmla="*/ 4709 h 10000"/>
              <a:gd name="connsiteX128" fmla="*/ 886 w 10000"/>
              <a:gd name="connsiteY128" fmla="*/ 3452 h 10000"/>
              <a:gd name="connsiteX129" fmla="*/ 721 w 10000"/>
              <a:gd name="connsiteY129" fmla="*/ 3107 h 10000"/>
              <a:gd name="connsiteX130" fmla="*/ 625 w 10000"/>
              <a:gd name="connsiteY130" fmla="*/ 3204 h 10000"/>
              <a:gd name="connsiteX131" fmla="*/ 651 w 10000"/>
              <a:gd name="connsiteY131" fmla="*/ 2758 h 10000"/>
              <a:gd name="connsiteX132" fmla="*/ 358 w 10000"/>
              <a:gd name="connsiteY132" fmla="*/ 2547 h 10000"/>
              <a:gd name="connsiteX133" fmla="*/ 416 w 10000"/>
              <a:gd name="connsiteY133" fmla="*/ 2298 h 10000"/>
              <a:gd name="connsiteX134" fmla="*/ 374 w 10000"/>
              <a:gd name="connsiteY134" fmla="*/ 2298 h 10000"/>
              <a:gd name="connsiteX135" fmla="*/ 251 w 10000"/>
              <a:gd name="connsiteY135" fmla="*/ 2547 h 10000"/>
              <a:gd name="connsiteX136" fmla="*/ 304 w 10000"/>
              <a:gd name="connsiteY136" fmla="*/ 2298 h 10000"/>
              <a:gd name="connsiteX137" fmla="*/ 320 w 10000"/>
              <a:gd name="connsiteY137" fmla="*/ 2199 h 10000"/>
              <a:gd name="connsiteX138" fmla="*/ 155 w 10000"/>
              <a:gd name="connsiteY138" fmla="*/ 2412 h 10000"/>
              <a:gd name="connsiteX139" fmla="*/ 155 w 10000"/>
              <a:gd name="connsiteY139" fmla="*/ 1156 h 10000"/>
              <a:gd name="connsiteX140" fmla="*/ 43 w 10000"/>
              <a:gd name="connsiteY140" fmla="*/ 1062 h 10000"/>
              <a:gd name="connsiteX141" fmla="*/ 0 w 10000"/>
              <a:gd name="connsiteY141" fmla="*/ 1313 h 10000"/>
              <a:gd name="connsiteX142" fmla="*/ 0 w 10000"/>
              <a:gd name="connsiteY142" fmla="*/ 0 h 10000"/>
              <a:gd name="connsiteX0" fmla="*/ 0 w 10000"/>
              <a:gd name="connsiteY0" fmla="*/ 0 h 10000"/>
              <a:gd name="connsiteX1" fmla="*/ 10000 w 10000"/>
              <a:gd name="connsiteY1" fmla="*/ 0 h 10000"/>
              <a:gd name="connsiteX2" fmla="*/ 10000 w 10000"/>
              <a:gd name="connsiteY2" fmla="*/ 7159 h 10000"/>
              <a:gd name="connsiteX3" fmla="*/ 9920 w 10000"/>
              <a:gd name="connsiteY3" fmla="*/ 6965 h 10000"/>
              <a:gd name="connsiteX4" fmla="*/ 9867 w 10000"/>
              <a:gd name="connsiteY4" fmla="*/ 7647 h 10000"/>
              <a:gd name="connsiteX5" fmla="*/ 9754 w 10000"/>
              <a:gd name="connsiteY5" fmla="*/ 7408 h 10000"/>
              <a:gd name="connsiteX6" fmla="*/ 9652 w 10000"/>
              <a:gd name="connsiteY6" fmla="*/ 8040 h 10000"/>
              <a:gd name="connsiteX7" fmla="*/ 9620 w 10000"/>
              <a:gd name="connsiteY7" fmla="*/ 9032 h 10000"/>
              <a:gd name="connsiteX8" fmla="*/ 9510 w 10000"/>
              <a:gd name="connsiteY8" fmla="*/ 8540 h 10000"/>
              <a:gd name="connsiteX9" fmla="*/ 9349 w 10000"/>
              <a:gd name="connsiteY9" fmla="*/ 9108 h 10000"/>
              <a:gd name="connsiteX10" fmla="*/ 9279 w 10000"/>
              <a:gd name="connsiteY10" fmla="*/ 8855 h 10000"/>
              <a:gd name="connsiteX11" fmla="*/ 9253 w 10000"/>
              <a:gd name="connsiteY11" fmla="*/ 8913 h 10000"/>
              <a:gd name="connsiteX12" fmla="*/ 9242 w 10000"/>
              <a:gd name="connsiteY12" fmla="*/ 9358 h 10000"/>
              <a:gd name="connsiteX13" fmla="*/ 9156 w 10000"/>
              <a:gd name="connsiteY13" fmla="*/ 9414 h 10000"/>
              <a:gd name="connsiteX14" fmla="*/ 9034 w 10000"/>
              <a:gd name="connsiteY14" fmla="*/ 8913 h 10000"/>
              <a:gd name="connsiteX15" fmla="*/ 9071 w 10000"/>
              <a:gd name="connsiteY15" fmla="*/ 8723 h 10000"/>
              <a:gd name="connsiteX16" fmla="*/ 9007 w 10000"/>
              <a:gd name="connsiteY16" fmla="*/ 8413 h 10000"/>
              <a:gd name="connsiteX17" fmla="*/ 8825 w 10000"/>
              <a:gd name="connsiteY17" fmla="*/ 8664 h 10000"/>
              <a:gd name="connsiteX18" fmla="*/ 8809 w 10000"/>
              <a:gd name="connsiteY18" fmla="*/ 8509 h 10000"/>
              <a:gd name="connsiteX19" fmla="*/ 8868 w 10000"/>
              <a:gd name="connsiteY19" fmla="*/ 8315 h 10000"/>
              <a:gd name="connsiteX20" fmla="*/ 8836 w 10000"/>
              <a:gd name="connsiteY20" fmla="*/ 8162 h 10000"/>
              <a:gd name="connsiteX21" fmla="*/ 8756 w 10000"/>
              <a:gd name="connsiteY21" fmla="*/ 8256 h 10000"/>
              <a:gd name="connsiteX22" fmla="*/ 8671 w 10000"/>
              <a:gd name="connsiteY22" fmla="*/ 7852 h 10000"/>
              <a:gd name="connsiteX23" fmla="*/ 8697 w 10000"/>
              <a:gd name="connsiteY23" fmla="*/ 7504 h 10000"/>
              <a:gd name="connsiteX24" fmla="*/ 8628 w 10000"/>
              <a:gd name="connsiteY24" fmla="*/ 7603 h 10000"/>
              <a:gd name="connsiteX25" fmla="*/ 8590 w 10000"/>
              <a:gd name="connsiteY25" fmla="*/ 8509 h 10000"/>
              <a:gd name="connsiteX26" fmla="*/ 8436 w 10000"/>
              <a:gd name="connsiteY26" fmla="*/ 8413 h 10000"/>
              <a:gd name="connsiteX27" fmla="*/ 8436 w 10000"/>
              <a:gd name="connsiteY27" fmla="*/ 8355 h 10000"/>
              <a:gd name="connsiteX28" fmla="*/ 8478 w 10000"/>
              <a:gd name="connsiteY28" fmla="*/ 8219 h 10000"/>
              <a:gd name="connsiteX29" fmla="*/ 8478 w 10000"/>
              <a:gd name="connsiteY29" fmla="*/ 8162 h 10000"/>
              <a:gd name="connsiteX30" fmla="*/ 8382 w 10000"/>
              <a:gd name="connsiteY30" fmla="*/ 8007 h 10000"/>
              <a:gd name="connsiteX31" fmla="*/ 8356 w 10000"/>
              <a:gd name="connsiteY31" fmla="*/ 8355 h 10000"/>
              <a:gd name="connsiteX32" fmla="*/ 8409 w 10000"/>
              <a:gd name="connsiteY32" fmla="*/ 8664 h 10000"/>
              <a:gd name="connsiteX33" fmla="*/ 8393 w 10000"/>
              <a:gd name="connsiteY33" fmla="*/ 8664 h 10000"/>
              <a:gd name="connsiteX34" fmla="*/ 8297 w 10000"/>
              <a:gd name="connsiteY34" fmla="*/ 8355 h 10000"/>
              <a:gd name="connsiteX35" fmla="*/ 8254 w 10000"/>
              <a:gd name="connsiteY35" fmla="*/ 7817 h 10000"/>
              <a:gd name="connsiteX36" fmla="*/ 8217 w 10000"/>
              <a:gd name="connsiteY36" fmla="*/ 7817 h 10000"/>
              <a:gd name="connsiteX37" fmla="*/ 8201 w 10000"/>
              <a:gd name="connsiteY37" fmla="*/ 8007 h 10000"/>
              <a:gd name="connsiteX38" fmla="*/ 8115 w 10000"/>
              <a:gd name="connsiteY38" fmla="*/ 7852 h 10000"/>
              <a:gd name="connsiteX39" fmla="*/ 8078 w 10000"/>
              <a:gd name="connsiteY39" fmla="*/ 8102 h 10000"/>
              <a:gd name="connsiteX40" fmla="*/ 8078 w 10000"/>
              <a:gd name="connsiteY40" fmla="*/ 7910 h 10000"/>
              <a:gd name="connsiteX41" fmla="*/ 7939 w 10000"/>
              <a:gd name="connsiteY41" fmla="*/ 8315 h 10000"/>
              <a:gd name="connsiteX42" fmla="*/ 7854 w 10000"/>
              <a:gd name="connsiteY42" fmla="*/ 8315 h 10000"/>
              <a:gd name="connsiteX43" fmla="*/ 7645 w 10000"/>
              <a:gd name="connsiteY43" fmla="*/ 8913 h 10000"/>
              <a:gd name="connsiteX44" fmla="*/ 7603 w 10000"/>
              <a:gd name="connsiteY44" fmla="*/ 8723 h 10000"/>
              <a:gd name="connsiteX45" fmla="*/ 7635 w 10000"/>
              <a:gd name="connsiteY45" fmla="*/ 9108 h 10000"/>
              <a:gd name="connsiteX46" fmla="*/ 7533 w 10000"/>
              <a:gd name="connsiteY46" fmla="*/ 9108 h 10000"/>
              <a:gd name="connsiteX47" fmla="*/ 7453 w 10000"/>
              <a:gd name="connsiteY47" fmla="*/ 9956 h 10000"/>
              <a:gd name="connsiteX48" fmla="*/ 7549 w 10000"/>
              <a:gd name="connsiteY48" fmla="*/ 8043 h 10000"/>
              <a:gd name="connsiteX49" fmla="*/ 7472 w 10000"/>
              <a:gd name="connsiteY49" fmla="*/ 8639 h 10000"/>
              <a:gd name="connsiteX50" fmla="*/ 7424 w 10000"/>
              <a:gd name="connsiteY50" fmla="*/ 9315 h 10000"/>
              <a:gd name="connsiteX51" fmla="*/ 7386 w 10000"/>
              <a:gd name="connsiteY51" fmla="*/ 8408 h 10000"/>
              <a:gd name="connsiteX52" fmla="*/ 7347 w 10000"/>
              <a:gd name="connsiteY52" fmla="*/ 8843 h 10000"/>
              <a:gd name="connsiteX53" fmla="*/ 7267 w 10000"/>
              <a:gd name="connsiteY53" fmla="*/ 8480 h 10000"/>
              <a:gd name="connsiteX54" fmla="*/ 7054 w 10000"/>
              <a:gd name="connsiteY54" fmla="*/ 9009 h 10000"/>
              <a:gd name="connsiteX55" fmla="*/ 7053 w 10000"/>
              <a:gd name="connsiteY55" fmla="*/ 7973 h 10000"/>
              <a:gd name="connsiteX56" fmla="*/ 7026 w 10000"/>
              <a:gd name="connsiteY56" fmla="*/ 8528 h 10000"/>
              <a:gd name="connsiteX57" fmla="*/ 6828 w 10000"/>
              <a:gd name="connsiteY57" fmla="*/ 8732 h 10000"/>
              <a:gd name="connsiteX58" fmla="*/ 6677 w 10000"/>
              <a:gd name="connsiteY58" fmla="*/ 8517 h 10000"/>
              <a:gd name="connsiteX59" fmla="*/ 6616 w 10000"/>
              <a:gd name="connsiteY59" fmla="*/ 8722 h 10000"/>
              <a:gd name="connsiteX60" fmla="*/ 6417 w 10000"/>
              <a:gd name="connsiteY60" fmla="*/ 8846 h 10000"/>
              <a:gd name="connsiteX61" fmla="*/ 6500 w 10000"/>
              <a:gd name="connsiteY61" fmla="*/ 8846 h 10000"/>
              <a:gd name="connsiteX62" fmla="*/ 6333 w 10000"/>
              <a:gd name="connsiteY62" fmla="*/ 9234 h 10000"/>
              <a:gd name="connsiteX63" fmla="*/ 6333 w 10000"/>
              <a:gd name="connsiteY63" fmla="*/ 8846 h 10000"/>
              <a:gd name="connsiteX64" fmla="*/ 6250 w 10000"/>
              <a:gd name="connsiteY64" fmla="*/ 8846 h 10000"/>
              <a:gd name="connsiteX65" fmla="*/ 6167 w 10000"/>
              <a:gd name="connsiteY65" fmla="*/ 8846 h 10000"/>
              <a:gd name="connsiteX66" fmla="*/ 5917 w 10000"/>
              <a:gd name="connsiteY66" fmla="*/ 8846 h 10000"/>
              <a:gd name="connsiteX67" fmla="*/ 5879 w 10000"/>
              <a:gd name="connsiteY67" fmla="*/ 8415 h 10000"/>
              <a:gd name="connsiteX68" fmla="*/ 5753 w 10000"/>
              <a:gd name="connsiteY68" fmla="*/ 8606 h 10000"/>
              <a:gd name="connsiteX69" fmla="*/ 5700 w 10000"/>
              <a:gd name="connsiteY69" fmla="*/ 8656 h 10000"/>
              <a:gd name="connsiteX70" fmla="*/ 5559 w 10000"/>
              <a:gd name="connsiteY70" fmla="*/ 8680 h 10000"/>
              <a:gd name="connsiteX71" fmla="*/ 5472 w 10000"/>
              <a:gd name="connsiteY71" fmla="*/ 8691 h 10000"/>
              <a:gd name="connsiteX72" fmla="*/ 5335 w 10000"/>
              <a:gd name="connsiteY72" fmla="*/ 9497 h 10000"/>
              <a:gd name="connsiteX73" fmla="*/ 5268 w 10000"/>
              <a:gd name="connsiteY73" fmla="*/ 8921 h 10000"/>
              <a:gd name="connsiteX74" fmla="*/ 5151 w 10000"/>
              <a:gd name="connsiteY74" fmla="*/ 8930 h 10000"/>
              <a:gd name="connsiteX75" fmla="*/ 5108 w 10000"/>
              <a:gd name="connsiteY75" fmla="*/ 9835 h 10000"/>
              <a:gd name="connsiteX76" fmla="*/ 5076 w 10000"/>
              <a:gd name="connsiteY76" fmla="*/ 9635 h 10000"/>
              <a:gd name="connsiteX77" fmla="*/ 5000 w 10000"/>
              <a:gd name="connsiteY77" fmla="*/ 9619 h 10000"/>
              <a:gd name="connsiteX78" fmla="*/ 5083 w 10000"/>
              <a:gd name="connsiteY78" fmla="*/ 8846 h 10000"/>
              <a:gd name="connsiteX79" fmla="*/ 5083 w 10000"/>
              <a:gd name="connsiteY79" fmla="*/ 10000 h 10000"/>
              <a:gd name="connsiteX80" fmla="*/ 4958 w 10000"/>
              <a:gd name="connsiteY80" fmla="*/ 8169 h 10000"/>
              <a:gd name="connsiteX81" fmla="*/ 4917 w 10000"/>
              <a:gd name="connsiteY81" fmla="*/ 8463 h 10000"/>
              <a:gd name="connsiteX82" fmla="*/ 4833 w 10000"/>
              <a:gd name="connsiteY82" fmla="*/ 8079 h 10000"/>
              <a:gd name="connsiteX83" fmla="*/ 4650 w 10000"/>
              <a:gd name="connsiteY83" fmla="*/ 8534 h 10000"/>
              <a:gd name="connsiteX84" fmla="*/ 4650 w 10000"/>
              <a:gd name="connsiteY84" fmla="*/ 8007 h 10000"/>
              <a:gd name="connsiteX85" fmla="*/ 4567 w 10000"/>
              <a:gd name="connsiteY85" fmla="*/ 7480 h 10000"/>
              <a:gd name="connsiteX86" fmla="*/ 4484 w 10000"/>
              <a:gd name="connsiteY86" fmla="*/ 9061 h 10000"/>
              <a:gd name="connsiteX87" fmla="*/ 4359 w 10000"/>
              <a:gd name="connsiteY87" fmla="*/ 9537 h 10000"/>
              <a:gd name="connsiteX88" fmla="*/ 4337 w 10000"/>
              <a:gd name="connsiteY88" fmla="*/ 9362 h 10000"/>
              <a:gd name="connsiteX89" fmla="*/ 4345 w 10000"/>
              <a:gd name="connsiteY89" fmla="*/ 8353 h 10000"/>
              <a:gd name="connsiteX90" fmla="*/ 4122 w 10000"/>
              <a:gd name="connsiteY90" fmla="*/ 9235 h 10000"/>
              <a:gd name="connsiteX91" fmla="*/ 4058 w 10000"/>
              <a:gd name="connsiteY91" fmla="*/ 8657 h 10000"/>
              <a:gd name="connsiteX92" fmla="*/ 3954 w 10000"/>
              <a:gd name="connsiteY92" fmla="*/ 8551 h 10000"/>
              <a:gd name="connsiteX93" fmla="*/ 4044 w 10000"/>
              <a:gd name="connsiteY93" fmla="*/ 9194 h 10000"/>
              <a:gd name="connsiteX94" fmla="*/ 3833 w 10000"/>
              <a:gd name="connsiteY94" fmla="*/ 8463 h 10000"/>
              <a:gd name="connsiteX95" fmla="*/ 3719 w 10000"/>
              <a:gd name="connsiteY95" fmla="*/ 8559 h 10000"/>
              <a:gd name="connsiteX96" fmla="*/ 3750 w 10000"/>
              <a:gd name="connsiteY96" fmla="*/ 7693 h 10000"/>
              <a:gd name="connsiteX97" fmla="*/ 3631 w 10000"/>
              <a:gd name="connsiteY97" fmla="*/ 7817 h 10000"/>
              <a:gd name="connsiteX98" fmla="*/ 3615 w 10000"/>
              <a:gd name="connsiteY98" fmla="*/ 7817 h 10000"/>
              <a:gd name="connsiteX99" fmla="*/ 3465 w 10000"/>
              <a:gd name="connsiteY99" fmla="*/ 7852 h 10000"/>
              <a:gd name="connsiteX100" fmla="*/ 3406 w 10000"/>
              <a:gd name="connsiteY100" fmla="*/ 7255 h 10000"/>
              <a:gd name="connsiteX101" fmla="*/ 3198 w 10000"/>
              <a:gd name="connsiteY101" fmla="*/ 7159 h 10000"/>
              <a:gd name="connsiteX102" fmla="*/ 3091 w 10000"/>
              <a:gd name="connsiteY102" fmla="*/ 7217 h 10000"/>
              <a:gd name="connsiteX103" fmla="*/ 3006 w 10000"/>
              <a:gd name="connsiteY103" fmla="*/ 6812 h 10000"/>
              <a:gd name="connsiteX104" fmla="*/ 2990 w 10000"/>
              <a:gd name="connsiteY104" fmla="*/ 6812 h 10000"/>
              <a:gd name="connsiteX105" fmla="*/ 2936 w 10000"/>
              <a:gd name="connsiteY105" fmla="*/ 7350 h 10000"/>
              <a:gd name="connsiteX106" fmla="*/ 2910 w 10000"/>
              <a:gd name="connsiteY106" fmla="*/ 7313 h 10000"/>
              <a:gd name="connsiteX107" fmla="*/ 2851 w 10000"/>
              <a:gd name="connsiteY107" fmla="*/ 6407 h 10000"/>
              <a:gd name="connsiteX108" fmla="*/ 2840 w 10000"/>
              <a:gd name="connsiteY108" fmla="*/ 6407 h 10000"/>
              <a:gd name="connsiteX109" fmla="*/ 2840 w 10000"/>
              <a:gd name="connsiteY109" fmla="*/ 6657 h 10000"/>
              <a:gd name="connsiteX110" fmla="*/ 2798 w 10000"/>
              <a:gd name="connsiteY110" fmla="*/ 6502 h 10000"/>
              <a:gd name="connsiteX111" fmla="*/ 2814 w 10000"/>
              <a:gd name="connsiteY111" fmla="*/ 5905 h 10000"/>
              <a:gd name="connsiteX112" fmla="*/ 2563 w 10000"/>
              <a:gd name="connsiteY112" fmla="*/ 5750 h 10000"/>
              <a:gd name="connsiteX113" fmla="*/ 2440 w 10000"/>
              <a:gd name="connsiteY113" fmla="*/ 6059 h 10000"/>
              <a:gd name="connsiteX114" fmla="*/ 2023 w 10000"/>
              <a:gd name="connsiteY114" fmla="*/ 4401 h 10000"/>
              <a:gd name="connsiteX115" fmla="*/ 2034 w 10000"/>
              <a:gd name="connsiteY115" fmla="*/ 4649 h 10000"/>
              <a:gd name="connsiteX116" fmla="*/ 1815 w 10000"/>
              <a:gd name="connsiteY116" fmla="*/ 4517 h 10000"/>
              <a:gd name="connsiteX117" fmla="*/ 1815 w 10000"/>
              <a:gd name="connsiteY117" fmla="*/ 4360 h 10000"/>
              <a:gd name="connsiteX118" fmla="*/ 1842 w 10000"/>
              <a:gd name="connsiteY118" fmla="*/ 3896 h 10000"/>
              <a:gd name="connsiteX119" fmla="*/ 1773 w 10000"/>
              <a:gd name="connsiteY119" fmla="*/ 3607 h 10000"/>
              <a:gd name="connsiteX120" fmla="*/ 1580 w 10000"/>
              <a:gd name="connsiteY120" fmla="*/ 3358 h 10000"/>
              <a:gd name="connsiteX121" fmla="*/ 1468 w 10000"/>
              <a:gd name="connsiteY121" fmla="*/ 3550 h 10000"/>
              <a:gd name="connsiteX122" fmla="*/ 1468 w 10000"/>
              <a:gd name="connsiteY122" fmla="*/ 4304 h 10000"/>
              <a:gd name="connsiteX123" fmla="*/ 1442 w 10000"/>
              <a:gd name="connsiteY123" fmla="*/ 4360 h 10000"/>
              <a:gd name="connsiteX124" fmla="*/ 1383 w 10000"/>
              <a:gd name="connsiteY124" fmla="*/ 4360 h 10000"/>
              <a:gd name="connsiteX125" fmla="*/ 1233 w 10000"/>
              <a:gd name="connsiteY125" fmla="*/ 3802 h 10000"/>
              <a:gd name="connsiteX126" fmla="*/ 1095 w 10000"/>
              <a:gd name="connsiteY126" fmla="*/ 4765 h 10000"/>
              <a:gd name="connsiteX127" fmla="*/ 1041 w 10000"/>
              <a:gd name="connsiteY127" fmla="*/ 4709 h 10000"/>
              <a:gd name="connsiteX128" fmla="*/ 886 w 10000"/>
              <a:gd name="connsiteY128" fmla="*/ 3452 h 10000"/>
              <a:gd name="connsiteX129" fmla="*/ 721 w 10000"/>
              <a:gd name="connsiteY129" fmla="*/ 3107 h 10000"/>
              <a:gd name="connsiteX130" fmla="*/ 625 w 10000"/>
              <a:gd name="connsiteY130" fmla="*/ 3204 h 10000"/>
              <a:gd name="connsiteX131" fmla="*/ 651 w 10000"/>
              <a:gd name="connsiteY131" fmla="*/ 2758 h 10000"/>
              <a:gd name="connsiteX132" fmla="*/ 358 w 10000"/>
              <a:gd name="connsiteY132" fmla="*/ 2547 h 10000"/>
              <a:gd name="connsiteX133" fmla="*/ 416 w 10000"/>
              <a:gd name="connsiteY133" fmla="*/ 2298 h 10000"/>
              <a:gd name="connsiteX134" fmla="*/ 374 w 10000"/>
              <a:gd name="connsiteY134" fmla="*/ 2298 h 10000"/>
              <a:gd name="connsiteX135" fmla="*/ 251 w 10000"/>
              <a:gd name="connsiteY135" fmla="*/ 2547 h 10000"/>
              <a:gd name="connsiteX136" fmla="*/ 304 w 10000"/>
              <a:gd name="connsiteY136" fmla="*/ 2298 h 10000"/>
              <a:gd name="connsiteX137" fmla="*/ 320 w 10000"/>
              <a:gd name="connsiteY137" fmla="*/ 2199 h 10000"/>
              <a:gd name="connsiteX138" fmla="*/ 155 w 10000"/>
              <a:gd name="connsiteY138" fmla="*/ 2412 h 10000"/>
              <a:gd name="connsiteX139" fmla="*/ 155 w 10000"/>
              <a:gd name="connsiteY139" fmla="*/ 1156 h 10000"/>
              <a:gd name="connsiteX140" fmla="*/ 43 w 10000"/>
              <a:gd name="connsiteY140" fmla="*/ 1062 h 10000"/>
              <a:gd name="connsiteX141" fmla="*/ 0 w 10000"/>
              <a:gd name="connsiteY141" fmla="*/ 1313 h 10000"/>
              <a:gd name="connsiteX142" fmla="*/ 0 w 10000"/>
              <a:gd name="connsiteY142" fmla="*/ 0 h 10000"/>
              <a:gd name="connsiteX0" fmla="*/ 0 w 10000"/>
              <a:gd name="connsiteY0" fmla="*/ 0 h 10000"/>
              <a:gd name="connsiteX1" fmla="*/ 10000 w 10000"/>
              <a:gd name="connsiteY1" fmla="*/ 0 h 10000"/>
              <a:gd name="connsiteX2" fmla="*/ 10000 w 10000"/>
              <a:gd name="connsiteY2" fmla="*/ 7159 h 10000"/>
              <a:gd name="connsiteX3" fmla="*/ 9920 w 10000"/>
              <a:gd name="connsiteY3" fmla="*/ 6965 h 10000"/>
              <a:gd name="connsiteX4" fmla="*/ 9867 w 10000"/>
              <a:gd name="connsiteY4" fmla="*/ 7647 h 10000"/>
              <a:gd name="connsiteX5" fmla="*/ 9754 w 10000"/>
              <a:gd name="connsiteY5" fmla="*/ 7408 h 10000"/>
              <a:gd name="connsiteX6" fmla="*/ 9652 w 10000"/>
              <a:gd name="connsiteY6" fmla="*/ 8040 h 10000"/>
              <a:gd name="connsiteX7" fmla="*/ 9620 w 10000"/>
              <a:gd name="connsiteY7" fmla="*/ 9032 h 10000"/>
              <a:gd name="connsiteX8" fmla="*/ 9510 w 10000"/>
              <a:gd name="connsiteY8" fmla="*/ 8540 h 10000"/>
              <a:gd name="connsiteX9" fmla="*/ 9349 w 10000"/>
              <a:gd name="connsiteY9" fmla="*/ 9108 h 10000"/>
              <a:gd name="connsiteX10" fmla="*/ 9279 w 10000"/>
              <a:gd name="connsiteY10" fmla="*/ 8855 h 10000"/>
              <a:gd name="connsiteX11" fmla="*/ 9253 w 10000"/>
              <a:gd name="connsiteY11" fmla="*/ 8913 h 10000"/>
              <a:gd name="connsiteX12" fmla="*/ 9242 w 10000"/>
              <a:gd name="connsiteY12" fmla="*/ 9358 h 10000"/>
              <a:gd name="connsiteX13" fmla="*/ 9156 w 10000"/>
              <a:gd name="connsiteY13" fmla="*/ 9414 h 10000"/>
              <a:gd name="connsiteX14" fmla="*/ 9034 w 10000"/>
              <a:gd name="connsiteY14" fmla="*/ 8913 h 10000"/>
              <a:gd name="connsiteX15" fmla="*/ 9071 w 10000"/>
              <a:gd name="connsiteY15" fmla="*/ 8723 h 10000"/>
              <a:gd name="connsiteX16" fmla="*/ 9007 w 10000"/>
              <a:gd name="connsiteY16" fmla="*/ 8413 h 10000"/>
              <a:gd name="connsiteX17" fmla="*/ 8825 w 10000"/>
              <a:gd name="connsiteY17" fmla="*/ 8664 h 10000"/>
              <a:gd name="connsiteX18" fmla="*/ 8809 w 10000"/>
              <a:gd name="connsiteY18" fmla="*/ 8509 h 10000"/>
              <a:gd name="connsiteX19" fmla="*/ 8868 w 10000"/>
              <a:gd name="connsiteY19" fmla="*/ 8315 h 10000"/>
              <a:gd name="connsiteX20" fmla="*/ 8836 w 10000"/>
              <a:gd name="connsiteY20" fmla="*/ 8162 h 10000"/>
              <a:gd name="connsiteX21" fmla="*/ 8756 w 10000"/>
              <a:gd name="connsiteY21" fmla="*/ 8256 h 10000"/>
              <a:gd name="connsiteX22" fmla="*/ 8671 w 10000"/>
              <a:gd name="connsiteY22" fmla="*/ 7852 h 10000"/>
              <a:gd name="connsiteX23" fmla="*/ 8697 w 10000"/>
              <a:gd name="connsiteY23" fmla="*/ 7504 h 10000"/>
              <a:gd name="connsiteX24" fmla="*/ 8628 w 10000"/>
              <a:gd name="connsiteY24" fmla="*/ 7603 h 10000"/>
              <a:gd name="connsiteX25" fmla="*/ 8590 w 10000"/>
              <a:gd name="connsiteY25" fmla="*/ 8509 h 10000"/>
              <a:gd name="connsiteX26" fmla="*/ 8436 w 10000"/>
              <a:gd name="connsiteY26" fmla="*/ 8413 h 10000"/>
              <a:gd name="connsiteX27" fmla="*/ 8436 w 10000"/>
              <a:gd name="connsiteY27" fmla="*/ 8355 h 10000"/>
              <a:gd name="connsiteX28" fmla="*/ 8478 w 10000"/>
              <a:gd name="connsiteY28" fmla="*/ 8219 h 10000"/>
              <a:gd name="connsiteX29" fmla="*/ 8478 w 10000"/>
              <a:gd name="connsiteY29" fmla="*/ 8162 h 10000"/>
              <a:gd name="connsiteX30" fmla="*/ 8382 w 10000"/>
              <a:gd name="connsiteY30" fmla="*/ 8007 h 10000"/>
              <a:gd name="connsiteX31" fmla="*/ 8356 w 10000"/>
              <a:gd name="connsiteY31" fmla="*/ 8355 h 10000"/>
              <a:gd name="connsiteX32" fmla="*/ 8409 w 10000"/>
              <a:gd name="connsiteY32" fmla="*/ 8664 h 10000"/>
              <a:gd name="connsiteX33" fmla="*/ 8393 w 10000"/>
              <a:gd name="connsiteY33" fmla="*/ 8664 h 10000"/>
              <a:gd name="connsiteX34" fmla="*/ 8297 w 10000"/>
              <a:gd name="connsiteY34" fmla="*/ 8355 h 10000"/>
              <a:gd name="connsiteX35" fmla="*/ 8254 w 10000"/>
              <a:gd name="connsiteY35" fmla="*/ 7817 h 10000"/>
              <a:gd name="connsiteX36" fmla="*/ 8217 w 10000"/>
              <a:gd name="connsiteY36" fmla="*/ 7817 h 10000"/>
              <a:gd name="connsiteX37" fmla="*/ 8201 w 10000"/>
              <a:gd name="connsiteY37" fmla="*/ 8007 h 10000"/>
              <a:gd name="connsiteX38" fmla="*/ 8115 w 10000"/>
              <a:gd name="connsiteY38" fmla="*/ 7852 h 10000"/>
              <a:gd name="connsiteX39" fmla="*/ 8078 w 10000"/>
              <a:gd name="connsiteY39" fmla="*/ 8102 h 10000"/>
              <a:gd name="connsiteX40" fmla="*/ 8078 w 10000"/>
              <a:gd name="connsiteY40" fmla="*/ 7910 h 10000"/>
              <a:gd name="connsiteX41" fmla="*/ 7939 w 10000"/>
              <a:gd name="connsiteY41" fmla="*/ 8315 h 10000"/>
              <a:gd name="connsiteX42" fmla="*/ 7854 w 10000"/>
              <a:gd name="connsiteY42" fmla="*/ 8315 h 10000"/>
              <a:gd name="connsiteX43" fmla="*/ 7645 w 10000"/>
              <a:gd name="connsiteY43" fmla="*/ 8913 h 10000"/>
              <a:gd name="connsiteX44" fmla="*/ 7603 w 10000"/>
              <a:gd name="connsiteY44" fmla="*/ 8723 h 10000"/>
              <a:gd name="connsiteX45" fmla="*/ 7635 w 10000"/>
              <a:gd name="connsiteY45" fmla="*/ 9108 h 10000"/>
              <a:gd name="connsiteX46" fmla="*/ 7533 w 10000"/>
              <a:gd name="connsiteY46" fmla="*/ 9108 h 10000"/>
              <a:gd name="connsiteX47" fmla="*/ 7453 w 10000"/>
              <a:gd name="connsiteY47" fmla="*/ 9956 h 10000"/>
              <a:gd name="connsiteX48" fmla="*/ 7549 w 10000"/>
              <a:gd name="connsiteY48" fmla="*/ 8043 h 10000"/>
              <a:gd name="connsiteX49" fmla="*/ 7472 w 10000"/>
              <a:gd name="connsiteY49" fmla="*/ 8639 h 10000"/>
              <a:gd name="connsiteX50" fmla="*/ 7424 w 10000"/>
              <a:gd name="connsiteY50" fmla="*/ 9315 h 10000"/>
              <a:gd name="connsiteX51" fmla="*/ 7386 w 10000"/>
              <a:gd name="connsiteY51" fmla="*/ 8408 h 10000"/>
              <a:gd name="connsiteX52" fmla="*/ 7347 w 10000"/>
              <a:gd name="connsiteY52" fmla="*/ 8843 h 10000"/>
              <a:gd name="connsiteX53" fmla="*/ 7267 w 10000"/>
              <a:gd name="connsiteY53" fmla="*/ 8480 h 10000"/>
              <a:gd name="connsiteX54" fmla="*/ 7054 w 10000"/>
              <a:gd name="connsiteY54" fmla="*/ 9009 h 10000"/>
              <a:gd name="connsiteX55" fmla="*/ 7053 w 10000"/>
              <a:gd name="connsiteY55" fmla="*/ 7973 h 10000"/>
              <a:gd name="connsiteX56" fmla="*/ 7026 w 10000"/>
              <a:gd name="connsiteY56" fmla="*/ 8528 h 10000"/>
              <a:gd name="connsiteX57" fmla="*/ 6828 w 10000"/>
              <a:gd name="connsiteY57" fmla="*/ 8732 h 10000"/>
              <a:gd name="connsiteX58" fmla="*/ 6677 w 10000"/>
              <a:gd name="connsiteY58" fmla="*/ 8517 h 10000"/>
              <a:gd name="connsiteX59" fmla="*/ 6616 w 10000"/>
              <a:gd name="connsiteY59" fmla="*/ 8722 h 10000"/>
              <a:gd name="connsiteX60" fmla="*/ 6417 w 10000"/>
              <a:gd name="connsiteY60" fmla="*/ 8846 h 10000"/>
              <a:gd name="connsiteX61" fmla="*/ 6500 w 10000"/>
              <a:gd name="connsiteY61" fmla="*/ 8846 h 10000"/>
              <a:gd name="connsiteX62" fmla="*/ 6333 w 10000"/>
              <a:gd name="connsiteY62" fmla="*/ 9234 h 10000"/>
              <a:gd name="connsiteX63" fmla="*/ 6333 w 10000"/>
              <a:gd name="connsiteY63" fmla="*/ 8846 h 10000"/>
              <a:gd name="connsiteX64" fmla="*/ 6250 w 10000"/>
              <a:gd name="connsiteY64" fmla="*/ 8846 h 10000"/>
              <a:gd name="connsiteX65" fmla="*/ 6167 w 10000"/>
              <a:gd name="connsiteY65" fmla="*/ 8846 h 10000"/>
              <a:gd name="connsiteX66" fmla="*/ 5917 w 10000"/>
              <a:gd name="connsiteY66" fmla="*/ 8846 h 10000"/>
              <a:gd name="connsiteX67" fmla="*/ 5879 w 10000"/>
              <a:gd name="connsiteY67" fmla="*/ 8415 h 10000"/>
              <a:gd name="connsiteX68" fmla="*/ 5753 w 10000"/>
              <a:gd name="connsiteY68" fmla="*/ 8606 h 10000"/>
              <a:gd name="connsiteX69" fmla="*/ 5700 w 10000"/>
              <a:gd name="connsiteY69" fmla="*/ 8656 h 10000"/>
              <a:gd name="connsiteX70" fmla="*/ 5559 w 10000"/>
              <a:gd name="connsiteY70" fmla="*/ 8680 h 10000"/>
              <a:gd name="connsiteX71" fmla="*/ 5472 w 10000"/>
              <a:gd name="connsiteY71" fmla="*/ 8691 h 10000"/>
              <a:gd name="connsiteX72" fmla="*/ 5335 w 10000"/>
              <a:gd name="connsiteY72" fmla="*/ 9497 h 10000"/>
              <a:gd name="connsiteX73" fmla="*/ 5268 w 10000"/>
              <a:gd name="connsiteY73" fmla="*/ 8921 h 10000"/>
              <a:gd name="connsiteX74" fmla="*/ 5151 w 10000"/>
              <a:gd name="connsiteY74" fmla="*/ 8930 h 10000"/>
              <a:gd name="connsiteX75" fmla="*/ 5108 w 10000"/>
              <a:gd name="connsiteY75" fmla="*/ 9835 h 10000"/>
              <a:gd name="connsiteX76" fmla="*/ 5076 w 10000"/>
              <a:gd name="connsiteY76" fmla="*/ 9635 h 10000"/>
              <a:gd name="connsiteX77" fmla="*/ 5000 w 10000"/>
              <a:gd name="connsiteY77" fmla="*/ 9619 h 10000"/>
              <a:gd name="connsiteX78" fmla="*/ 5083 w 10000"/>
              <a:gd name="connsiteY78" fmla="*/ 8846 h 10000"/>
              <a:gd name="connsiteX79" fmla="*/ 5083 w 10000"/>
              <a:gd name="connsiteY79" fmla="*/ 10000 h 10000"/>
              <a:gd name="connsiteX80" fmla="*/ 4958 w 10000"/>
              <a:gd name="connsiteY80" fmla="*/ 8169 h 10000"/>
              <a:gd name="connsiteX81" fmla="*/ 4917 w 10000"/>
              <a:gd name="connsiteY81" fmla="*/ 8463 h 10000"/>
              <a:gd name="connsiteX82" fmla="*/ 4833 w 10000"/>
              <a:gd name="connsiteY82" fmla="*/ 8079 h 10000"/>
              <a:gd name="connsiteX83" fmla="*/ 4650 w 10000"/>
              <a:gd name="connsiteY83" fmla="*/ 8534 h 10000"/>
              <a:gd name="connsiteX84" fmla="*/ 4650 w 10000"/>
              <a:gd name="connsiteY84" fmla="*/ 8007 h 10000"/>
              <a:gd name="connsiteX85" fmla="*/ 4567 w 10000"/>
              <a:gd name="connsiteY85" fmla="*/ 7480 h 10000"/>
              <a:gd name="connsiteX86" fmla="*/ 4484 w 10000"/>
              <a:gd name="connsiteY86" fmla="*/ 9061 h 10000"/>
              <a:gd name="connsiteX87" fmla="*/ 4359 w 10000"/>
              <a:gd name="connsiteY87" fmla="*/ 9537 h 10000"/>
              <a:gd name="connsiteX88" fmla="*/ 4400 w 10000"/>
              <a:gd name="connsiteY88" fmla="*/ 7480 h 10000"/>
              <a:gd name="connsiteX89" fmla="*/ 4345 w 10000"/>
              <a:gd name="connsiteY89" fmla="*/ 8353 h 10000"/>
              <a:gd name="connsiteX90" fmla="*/ 4122 w 10000"/>
              <a:gd name="connsiteY90" fmla="*/ 9235 h 10000"/>
              <a:gd name="connsiteX91" fmla="*/ 4058 w 10000"/>
              <a:gd name="connsiteY91" fmla="*/ 8657 h 10000"/>
              <a:gd name="connsiteX92" fmla="*/ 3954 w 10000"/>
              <a:gd name="connsiteY92" fmla="*/ 8551 h 10000"/>
              <a:gd name="connsiteX93" fmla="*/ 4044 w 10000"/>
              <a:gd name="connsiteY93" fmla="*/ 9194 h 10000"/>
              <a:gd name="connsiteX94" fmla="*/ 3833 w 10000"/>
              <a:gd name="connsiteY94" fmla="*/ 8463 h 10000"/>
              <a:gd name="connsiteX95" fmla="*/ 3719 w 10000"/>
              <a:gd name="connsiteY95" fmla="*/ 8559 h 10000"/>
              <a:gd name="connsiteX96" fmla="*/ 3750 w 10000"/>
              <a:gd name="connsiteY96" fmla="*/ 7693 h 10000"/>
              <a:gd name="connsiteX97" fmla="*/ 3631 w 10000"/>
              <a:gd name="connsiteY97" fmla="*/ 7817 h 10000"/>
              <a:gd name="connsiteX98" fmla="*/ 3615 w 10000"/>
              <a:gd name="connsiteY98" fmla="*/ 7817 h 10000"/>
              <a:gd name="connsiteX99" fmla="*/ 3465 w 10000"/>
              <a:gd name="connsiteY99" fmla="*/ 7852 h 10000"/>
              <a:gd name="connsiteX100" fmla="*/ 3406 w 10000"/>
              <a:gd name="connsiteY100" fmla="*/ 7255 h 10000"/>
              <a:gd name="connsiteX101" fmla="*/ 3198 w 10000"/>
              <a:gd name="connsiteY101" fmla="*/ 7159 h 10000"/>
              <a:gd name="connsiteX102" fmla="*/ 3091 w 10000"/>
              <a:gd name="connsiteY102" fmla="*/ 7217 h 10000"/>
              <a:gd name="connsiteX103" fmla="*/ 3006 w 10000"/>
              <a:gd name="connsiteY103" fmla="*/ 6812 h 10000"/>
              <a:gd name="connsiteX104" fmla="*/ 2990 w 10000"/>
              <a:gd name="connsiteY104" fmla="*/ 6812 h 10000"/>
              <a:gd name="connsiteX105" fmla="*/ 2936 w 10000"/>
              <a:gd name="connsiteY105" fmla="*/ 7350 h 10000"/>
              <a:gd name="connsiteX106" fmla="*/ 2910 w 10000"/>
              <a:gd name="connsiteY106" fmla="*/ 7313 h 10000"/>
              <a:gd name="connsiteX107" fmla="*/ 2851 w 10000"/>
              <a:gd name="connsiteY107" fmla="*/ 6407 h 10000"/>
              <a:gd name="connsiteX108" fmla="*/ 2840 w 10000"/>
              <a:gd name="connsiteY108" fmla="*/ 6407 h 10000"/>
              <a:gd name="connsiteX109" fmla="*/ 2840 w 10000"/>
              <a:gd name="connsiteY109" fmla="*/ 6657 h 10000"/>
              <a:gd name="connsiteX110" fmla="*/ 2798 w 10000"/>
              <a:gd name="connsiteY110" fmla="*/ 6502 h 10000"/>
              <a:gd name="connsiteX111" fmla="*/ 2814 w 10000"/>
              <a:gd name="connsiteY111" fmla="*/ 5905 h 10000"/>
              <a:gd name="connsiteX112" fmla="*/ 2563 w 10000"/>
              <a:gd name="connsiteY112" fmla="*/ 5750 h 10000"/>
              <a:gd name="connsiteX113" fmla="*/ 2440 w 10000"/>
              <a:gd name="connsiteY113" fmla="*/ 6059 h 10000"/>
              <a:gd name="connsiteX114" fmla="*/ 2023 w 10000"/>
              <a:gd name="connsiteY114" fmla="*/ 4401 h 10000"/>
              <a:gd name="connsiteX115" fmla="*/ 2034 w 10000"/>
              <a:gd name="connsiteY115" fmla="*/ 4649 h 10000"/>
              <a:gd name="connsiteX116" fmla="*/ 1815 w 10000"/>
              <a:gd name="connsiteY116" fmla="*/ 4517 h 10000"/>
              <a:gd name="connsiteX117" fmla="*/ 1815 w 10000"/>
              <a:gd name="connsiteY117" fmla="*/ 4360 h 10000"/>
              <a:gd name="connsiteX118" fmla="*/ 1842 w 10000"/>
              <a:gd name="connsiteY118" fmla="*/ 3896 h 10000"/>
              <a:gd name="connsiteX119" fmla="*/ 1773 w 10000"/>
              <a:gd name="connsiteY119" fmla="*/ 3607 h 10000"/>
              <a:gd name="connsiteX120" fmla="*/ 1580 w 10000"/>
              <a:gd name="connsiteY120" fmla="*/ 3358 h 10000"/>
              <a:gd name="connsiteX121" fmla="*/ 1468 w 10000"/>
              <a:gd name="connsiteY121" fmla="*/ 3550 h 10000"/>
              <a:gd name="connsiteX122" fmla="*/ 1468 w 10000"/>
              <a:gd name="connsiteY122" fmla="*/ 4304 h 10000"/>
              <a:gd name="connsiteX123" fmla="*/ 1442 w 10000"/>
              <a:gd name="connsiteY123" fmla="*/ 4360 h 10000"/>
              <a:gd name="connsiteX124" fmla="*/ 1383 w 10000"/>
              <a:gd name="connsiteY124" fmla="*/ 4360 h 10000"/>
              <a:gd name="connsiteX125" fmla="*/ 1233 w 10000"/>
              <a:gd name="connsiteY125" fmla="*/ 3802 h 10000"/>
              <a:gd name="connsiteX126" fmla="*/ 1095 w 10000"/>
              <a:gd name="connsiteY126" fmla="*/ 4765 h 10000"/>
              <a:gd name="connsiteX127" fmla="*/ 1041 w 10000"/>
              <a:gd name="connsiteY127" fmla="*/ 4709 h 10000"/>
              <a:gd name="connsiteX128" fmla="*/ 886 w 10000"/>
              <a:gd name="connsiteY128" fmla="*/ 3452 h 10000"/>
              <a:gd name="connsiteX129" fmla="*/ 721 w 10000"/>
              <a:gd name="connsiteY129" fmla="*/ 3107 h 10000"/>
              <a:gd name="connsiteX130" fmla="*/ 625 w 10000"/>
              <a:gd name="connsiteY130" fmla="*/ 3204 h 10000"/>
              <a:gd name="connsiteX131" fmla="*/ 651 w 10000"/>
              <a:gd name="connsiteY131" fmla="*/ 2758 h 10000"/>
              <a:gd name="connsiteX132" fmla="*/ 358 w 10000"/>
              <a:gd name="connsiteY132" fmla="*/ 2547 h 10000"/>
              <a:gd name="connsiteX133" fmla="*/ 416 w 10000"/>
              <a:gd name="connsiteY133" fmla="*/ 2298 h 10000"/>
              <a:gd name="connsiteX134" fmla="*/ 374 w 10000"/>
              <a:gd name="connsiteY134" fmla="*/ 2298 h 10000"/>
              <a:gd name="connsiteX135" fmla="*/ 251 w 10000"/>
              <a:gd name="connsiteY135" fmla="*/ 2547 h 10000"/>
              <a:gd name="connsiteX136" fmla="*/ 304 w 10000"/>
              <a:gd name="connsiteY136" fmla="*/ 2298 h 10000"/>
              <a:gd name="connsiteX137" fmla="*/ 320 w 10000"/>
              <a:gd name="connsiteY137" fmla="*/ 2199 h 10000"/>
              <a:gd name="connsiteX138" fmla="*/ 155 w 10000"/>
              <a:gd name="connsiteY138" fmla="*/ 2412 h 10000"/>
              <a:gd name="connsiteX139" fmla="*/ 155 w 10000"/>
              <a:gd name="connsiteY139" fmla="*/ 1156 h 10000"/>
              <a:gd name="connsiteX140" fmla="*/ 43 w 10000"/>
              <a:gd name="connsiteY140" fmla="*/ 1062 h 10000"/>
              <a:gd name="connsiteX141" fmla="*/ 0 w 10000"/>
              <a:gd name="connsiteY141" fmla="*/ 1313 h 10000"/>
              <a:gd name="connsiteX142" fmla="*/ 0 w 10000"/>
              <a:gd name="connsiteY142" fmla="*/ 0 h 10000"/>
              <a:gd name="connsiteX0" fmla="*/ 0 w 10000"/>
              <a:gd name="connsiteY0" fmla="*/ 0 h 10000"/>
              <a:gd name="connsiteX1" fmla="*/ 10000 w 10000"/>
              <a:gd name="connsiteY1" fmla="*/ 0 h 10000"/>
              <a:gd name="connsiteX2" fmla="*/ 10000 w 10000"/>
              <a:gd name="connsiteY2" fmla="*/ 7159 h 10000"/>
              <a:gd name="connsiteX3" fmla="*/ 9920 w 10000"/>
              <a:gd name="connsiteY3" fmla="*/ 6965 h 10000"/>
              <a:gd name="connsiteX4" fmla="*/ 9867 w 10000"/>
              <a:gd name="connsiteY4" fmla="*/ 7647 h 10000"/>
              <a:gd name="connsiteX5" fmla="*/ 9754 w 10000"/>
              <a:gd name="connsiteY5" fmla="*/ 7408 h 10000"/>
              <a:gd name="connsiteX6" fmla="*/ 9652 w 10000"/>
              <a:gd name="connsiteY6" fmla="*/ 8040 h 10000"/>
              <a:gd name="connsiteX7" fmla="*/ 9620 w 10000"/>
              <a:gd name="connsiteY7" fmla="*/ 9032 h 10000"/>
              <a:gd name="connsiteX8" fmla="*/ 9510 w 10000"/>
              <a:gd name="connsiteY8" fmla="*/ 8540 h 10000"/>
              <a:gd name="connsiteX9" fmla="*/ 9349 w 10000"/>
              <a:gd name="connsiteY9" fmla="*/ 9108 h 10000"/>
              <a:gd name="connsiteX10" fmla="*/ 9279 w 10000"/>
              <a:gd name="connsiteY10" fmla="*/ 8855 h 10000"/>
              <a:gd name="connsiteX11" fmla="*/ 9253 w 10000"/>
              <a:gd name="connsiteY11" fmla="*/ 8913 h 10000"/>
              <a:gd name="connsiteX12" fmla="*/ 9242 w 10000"/>
              <a:gd name="connsiteY12" fmla="*/ 9358 h 10000"/>
              <a:gd name="connsiteX13" fmla="*/ 9156 w 10000"/>
              <a:gd name="connsiteY13" fmla="*/ 9414 h 10000"/>
              <a:gd name="connsiteX14" fmla="*/ 9034 w 10000"/>
              <a:gd name="connsiteY14" fmla="*/ 8913 h 10000"/>
              <a:gd name="connsiteX15" fmla="*/ 9071 w 10000"/>
              <a:gd name="connsiteY15" fmla="*/ 8723 h 10000"/>
              <a:gd name="connsiteX16" fmla="*/ 9007 w 10000"/>
              <a:gd name="connsiteY16" fmla="*/ 8413 h 10000"/>
              <a:gd name="connsiteX17" fmla="*/ 8825 w 10000"/>
              <a:gd name="connsiteY17" fmla="*/ 8664 h 10000"/>
              <a:gd name="connsiteX18" fmla="*/ 8809 w 10000"/>
              <a:gd name="connsiteY18" fmla="*/ 8509 h 10000"/>
              <a:gd name="connsiteX19" fmla="*/ 8868 w 10000"/>
              <a:gd name="connsiteY19" fmla="*/ 8315 h 10000"/>
              <a:gd name="connsiteX20" fmla="*/ 8836 w 10000"/>
              <a:gd name="connsiteY20" fmla="*/ 8162 h 10000"/>
              <a:gd name="connsiteX21" fmla="*/ 8756 w 10000"/>
              <a:gd name="connsiteY21" fmla="*/ 8256 h 10000"/>
              <a:gd name="connsiteX22" fmla="*/ 8671 w 10000"/>
              <a:gd name="connsiteY22" fmla="*/ 7852 h 10000"/>
              <a:gd name="connsiteX23" fmla="*/ 8697 w 10000"/>
              <a:gd name="connsiteY23" fmla="*/ 7504 h 10000"/>
              <a:gd name="connsiteX24" fmla="*/ 8628 w 10000"/>
              <a:gd name="connsiteY24" fmla="*/ 7603 h 10000"/>
              <a:gd name="connsiteX25" fmla="*/ 8590 w 10000"/>
              <a:gd name="connsiteY25" fmla="*/ 8509 h 10000"/>
              <a:gd name="connsiteX26" fmla="*/ 8436 w 10000"/>
              <a:gd name="connsiteY26" fmla="*/ 8413 h 10000"/>
              <a:gd name="connsiteX27" fmla="*/ 8436 w 10000"/>
              <a:gd name="connsiteY27" fmla="*/ 8355 h 10000"/>
              <a:gd name="connsiteX28" fmla="*/ 8478 w 10000"/>
              <a:gd name="connsiteY28" fmla="*/ 8219 h 10000"/>
              <a:gd name="connsiteX29" fmla="*/ 8478 w 10000"/>
              <a:gd name="connsiteY29" fmla="*/ 8162 h 10000"/>
              <a:gd name="connsiteX30" fmla="*/ 8382 w 10000"/>
              <a:gd name="connsiteY30" fmla="*/ 8007 h 10000"/>
              <a:gd name="connsiteX31" fmla="*/ 8356 w 10000"/>
              <a:gd name="connsiteY31" fmla="*/ 8355 h 10000"/>
              <a:gd name="connsiteX32" fmla="*/ 8409 w 10000"/>
              <a:gd name="connsiteY32" fmla="*/ 8664 h 10000"/>
              <a:gd name="connsiteX33" fmla="*/ 8393 w 10000"/>
              <a:gd name="connsiteY33" fmla="*/ 8664 h 10000"/>
              <a:gd name="connsiteX34" fmla="*/ 8297 w 10000"/>
              <a:gd name="connsiteY34" fmla="*/ 8355 h 10000"/>
              <a:gd name="connsiteX35" fmla="*/ 8254 w 10000"/>
              <a:gd name="connsiteY35" fmla="*/ 7817 h 10000"/>
              <a:gd name="connsiteX36" fmla="*/ 8217 w 10000"/>
              <a:gd name="connsiteY36" fmla="*/ 7817 h 10000"/>
              <a:gd name="connsiteX37" fmla="*/ 8201 w 10000"/>
              <a:gd name="connsiteY37" fmla="*/ 8007 h 10000"/>
              <a:gd name="connsiteX38" fmla="*/ 8115 w 10000"/>
              <a:gd name="connsiteY38" fmla="*/ 7852 h 10000"/>
              <a:gd name="connsiteX39" fmla="*/ 8078 w 10000"/>
              <a:gd name="connsiteY39" fmla="*/ 8102 h 10000"/>
              <a:gd name="connsiteX40" fmla="*/ 8078 w 10000"/>
              <a:gd name="connsiteY40" fmla="*/ 7910 h 10000"/>
              <a:gd name="connsiteX41" fmla="*/ 7939 w 10000"/>
              <a:gd name="connsiteY41" fmla="*/ 8315 h 10000"/>
              <a:gd name="connsiteX42" fmla="*/ 7854 w 10000"/>
              <a:gd name="connsiteY42" fmla="*/ 8315 h 10000"/>
              <a:gd name="connsiteX43" fmla="*/ 7645 w 10000"/>
              <a:gd name="connsiteY43" fmla="*/ 8913 h 10000"/>
              <a:gd name="connsiteX44" fmla="*/ 7603 w 10000"/>
              <a:gd name="connsiteY44" fmla="*/ 8723 h 10000"/>
              <a:gd name="connsiteX45" fmla="*/ 7635 w 10000"/>
              <a:gd name="connsiteY45" fmla="*/ 9108 h 10000"/>
              <a:gd name="connsiteX46" fmla="*/ 7533 w 10000"/>
              <a:gd name="connsiteY46" fmla="*/ 9108 h 10000"/>
              <a:gd name="connsiteX47" fmla="*/ 7453 w 10000"/>
              <a:gd name="connsiteY47" fmla="*/ 9956 h 10000"/>
              <a:gd name="connsiteX48" fmla="*/ 7549 w 10000"/>
              <a:gd name="connsiteY48" fmla="*/ 8043 h 10000"/>
              <a:gd name="connsiteX49" fmla="*/ 7472 w 10000"/>
              <a:gd name="connsiteY49" fmla="*/ 8639 h 10000"/>
              <a:gd name="connsiteX50" fmla="*/ 7424 w 10000"/>
              <a:gd name="connsiteY50" fmla="*/ 9315 h 10000"/>
              <a:gd name="connsiteX51" fmla="*/ 7386 w 10000"/>
              <a:gd name="connsiteY51" fmla="*/ 8408 h 10000"/>
              <a:gd name="connsiteX52" fmla="*/ 7347 w 10000"/>
              <a:gd name="connsiteY52" fmla="*/ 8843 h 10000"/>
              <a:gd name="connsiteX53" fmla="*/ 7267 w 10000"/>
              <a:gd name="connsiteY53" fmla="*/ 8480 h 10000"/>
              <a:gd name="connsiteX54" fmla="*/ 7054 w 10000"/>
              <a:gd name="connsiteY54" fmla="*/ 9009 h 10000"/>
              <a:gd name="connsiteX55" fmla="*/ 7053 w 10000"/>
              <a:gd name="connsiteY55" fmla="*/ 7973 h 10000"/>
              <a:gd name="connsiteX56" fmla="*/ 7026 w 10000"/>
              <a:gd name="connsiteY56" fmla="*/ 8528 h 10000"/>
              <a:gd name="connsiteX57" fmla="*/ 6828 w 10000"/>
              <a:gd name="connsiteY57" fmla="*/ 8732 h 10000"/>
              <a:gd name="connsiteX58" fmla="*/ 6677 w 10000"/>
              <a:gd name="connsiteY58" fmla="*/ 8517 h 10000"/>
              <a:gd name="connsiteX59" fmla="*/ 6616 w 10000"/>
              <a:gd name="connsiteY59" fmla="*/ 8722 h 10000"/>
              <a:gd name="connsiteX60" fmla="*/ 6417 w 10000"/>
              <a:gd name="connsiteY60" fmla="*/ 8846 h 10000"/>
              <a:gd name="connsiteX61" fmla="*/ 6500 w 10000"/>
              <a:gd name="connsiteY61" fmla="*/ 8846 h 10000"/>
              <a:gd name="connsiteX62" fmla="*/ 6333 w 10000"/>
              <a:gd name="connsiteY62" fmla="*/ 9234 h 10000"/>
              <a:gd name="connsiteX63" fmla="*/ 6333 w 10000"/>
              <a:gd name="connsiteY63" fmla="*/ 8846 h 10000"/>
              <a:gd name="connsiteX64" fmla="*/ 6250 w 10000"/>
              <a:gd name="connsiteY64" fmla="*/ 8846 h 10000"/>
              <a:gd name="connsiteX65" fmla="*/ 6167 w 10000"/>
              <a:gd name="connsiteY65" fmla="*/ 8846 h 10000"/>
              <a:gd name="connsiteX66" fmla="*/ 5917 w 10000"/>
              <a:gd name="connsiteY66" fmla="*/ 8846 h 10000"/>
              <a:gd name="connsiteX67" fmla="*/ 5879 w 10000"/>
              <a:gd name="connsiteY67" fmla="*/ 8415 h 10000"/>
              <a:gd name="connsiteX68" fmla="*/ 5753 w 10000"/>
              <a:gd name="connsiteY68" fmla="*/ 8606 h 10000"/>
              <a:gd name="connsiteX69" fmla="*/ 5700 w 10000"/>
              <a:gd name="connsiteY69" fmla="*/ 8656 h 10000"/>
              <a:gd name="connsiteX70" fmla="*/ 5559 w 10000"/>
              <a:gd name="connsiteY70" fmla="*/ 8680 h 10000"/>
              <a:gd name="connsiteX71" fmla="*/ 5472 w 10000"/>
              <a:gd name="connsiteY71" fmla="*/ 8691 h 10000"/>
              <a:gd name="connsiteX72" fmla="*/ 5335 w 10000"/>
              <a:gd name="connsiteY72" fmla="*/ 9497 h 10000"/>
              <a:gd name="connsiteX73" fmla="*/ 5268 w 10000"/>
              <a:gd name="connsiteY73" fmla="*/ 8921 h 10000"/>
              <a:gd name="connsiteX74" fmla="*/ 5151 w 10000"/>
              <a:gd name="connsiteY74" fmla="*/ 8930 h 10000"/>
              <a:gd name="connsiteX75" fmla="*/ 5108 w 10000"/>
              <a:gd name="connsiteY75" fmla="*/ 9835 h 10000"/>
              <a:gd name="connsiteX76" fmla="*/ 5076 w 10000"/>
              <a:gd name="connsiteY76" fmla="*/ 9635 h 10000"/>
              <a:gd name="connsiteX77" fmla="*/ 5000 w 10000"/>
              <a:gd name="connsiteY77" fmla="*/ 9619 h 10000"/>
              <a:gd name="connsiteX78" fmla="*/ 5083 w 10000"/>
              <a:gd name="connsiteY78" fmla="*/ 8846 h 10000"/>
              <a:gd name="connsiteX79" fmla="*/ 5083 w 10000"/>
              <a:gd name="connsiteY79" fmla="*/ 10000 h 10000"/>
              <a:gd name="connsiteX80" fmla="*/ 4958 w 10000"/>
              <a:gd name="connsiteY80" fmla="*/ 8169 h 10000"/>
              <a:gd name="connsiteX81" fmla="*/ 4917 w 10000"/>
              <a:gd name="connsiteY81" fmla="*/ 8463 h 10000"/>
              <a:gd name="connsiteX82" fmla="*/ 4833 w 10000"/>
              <a:gd name="connsiteY82" fmla="*/ 8079 h 10000"/>
              <a:gd name="connsiteX83" fmla="*/ 4650 w 10000"/>
              <a:gd name="connsiteY83" fmla="*/ 8534 h 10000"/>
              <a:gd name="connsiteX84" fmla="*/ 4650 w 10000"/>
              <a:gd name="connsiteY84" fmla="*/ 8007 h 10000"/>
              <a:gd name="connsiteX85" fmla="*/ 4567 w 10000"/>
              <a:gd name="connsiteY85" fmla="*/ 7480 h 10000"/>
              <a:gd name="connsiteX86" fmla="*/ 4484 w 10000"/>
              <a:gd name="connsiteY86" fmla="*/ 9061 h 10000"/>
              <a:gd name="connsiteX87" fmla="*/ 4400 w 10000"/>
              <a:gd name="connsiteY87" fmla="*/ 8007 h 10000"/>
              <a:gd name="connsiteX88" fmla="*/ 4400 w 10000"/>
              <a:gd name="connsiteY88" fmla="*/ 7480 h 10000"/>
              <a:gd name="connsiteX89" fmla="*/ 4345 w 10000"/>
              <a:gd name="connsiteY89" fmla="*/ 8353 h 10000"/>
              <a:gd name="connsiteX90" fmla="*/ 4122 w 10000"/>
              <a:gd name="connsiteY90" fmla="*/ 9235 h 10000"/>
              <a:gd name="connsiteX91" fmla="*/ 4058 w 10000"/>
              <a:gd name="connsiteY91" fmla="*/ 8657 h 10000"/>
              <a:gd name="connsiteX92" fmla="*/ 3954 w 10000"/>
              <a:gd name="connsiteY92" fmla="*/ 8551 h 10000"/>
              <a:gd name="connsiteX93" fmla="*/ 4044 w 10000"/>
              <a:gd name="connsiteY93" fmla="*/ 9194 h 10000"/>
              <a:gd name="connsiteX94" fmla="*/ 3833 w 10000"/>
              <a:gd name="connsiteY94" fmla="*/ 8463 h 10000"/>
              <a:gd name="connsiteX95" fmla="*/ 3719 w 10000"/>
              <a:gd name="connsiteY95" fmla="*/ 8559 h 10000"/>
              <a:gd name="connsiteX96" fmla="*/ 3750 w 10000"/>
              <a:gd name="connsiteY96" fmla="*/ 7693 h 10000"/>
              <a:gd name="connsiteX97" fmla="*/ 3631 w 10000"/>
              <a:gd name="connsiteY97" fmla="*/ 7817 h 10000"/>
              <a:gd name="connsiteX98" fmla="*/ 3615 w 10000"/>
              <a:gd name="connsiteY98" fmla="*/ 7817 h 10000"/>
              <a:gd name="connsiteX99" fmla="*/ 3465 w 10000"/>
              <a:gd name="connsiteY99" fmla="*/ 7852 h 10000"/>
              <a:gd name="connsiteX100" fmla="*/ 3406 w 10000"/>
              <a:gd name="connsiteY100" fmla="*/ 7255 h 10000"/>
              <a:gd name="connsiteX101" fmla="*/ 3198 w 10000"/>
              <a:gd name="connsiteY101" fmla="*/ 7159 h 10000"/>
              <a:gd name="connsiteX102" fmla="*/ 3091 w 10000"/>
              <a:gd name="connsiteY102" fmla="*/ 7217 h 10000"/>
              <a:gd name="connsiteX103" fmla="*/ 3006 w 10000"/>
              <a:gd name="connsiteY103" fmla="*/ 6812 h 10000"/>
              <a:gd name="connsiteX104" fmla="*/ 2990 w 10000"/>
              <a:gd name="connsiteY104" fmla="*/ 6812 h 10000"/>
              <a:gd name="connsiteX105" fmla="*/ 2936 w 10000"/>
              <a:gd name="connsiteY105" fmla="*/ 7350 h 10000"/>
              <a:gd name="connsiteX106" fmla="*/ 2910 w 10000"/>
              <a:gd name="connsiteY106" fmla="*/ 7313 h 10000"/>
              <a:gd name="connsiteX107" fmla="*/ 2851 w 10000"/>
              <a:gd name="connsiteY107" fmla="*/ 6407 h 10000"/>
              <a:gd name="connsiteX108" fmla="*/ 2840 w 10000"/>
              <a:gd name="connsiteY108" fmla="*/ 6407 h 10000"/>
              <a:gd name="connsiteX109" fmla="*/ 2840 w 10000"/>
              <a:gd name="connsiteY109" fmla="*/ 6657 h 10000"/>
              <a:gd name="connsiteX110" fmla="*/ 2798 w 10000"/>
              <a:gd name="connsiteY110" fmla="*/ 6502 h 10000"/>
              <a:gd name="connsiteX111" fmla="*/ 2814 w 10000"/>
              <a:gd name="connsiteY111" fmla="*/ 5905 h 10000"/>
              <a:gd name="connsiteX112" fmla="*/ 2563 w 10000"/>
              <a:gd name="connsiteY112" fmla="*/ 5750 h 10000"/>
              <a:gd name="connsiteX113" fmla="*/ 2440 w 10000"/>
              <a:gd name="connsiteY113" fmla="*/ 6059 h 10000"/>
              <a:gd name="connsiteX114" fmla="*/ 2023 w 10000"/>
              <a:gd name="connsiteY114" fmla="*/ 4401 h 10000"/>
              <a:gd name="connsiteX115" fmla="*/ 2034 w 10000"/>
              <a:gd name="connsiteY115" fmla="*/ 4649 h 10000"/>
              <a:gd name="connsiteX116" fmla="*/ 1815 w 10000"/>
              <a:gd name="connsiteY116" fmla="*/ 4517 h 10000"/>
              <a:gd name="connsiteX117" fmla="*/ 1815 w 10000"/>
              <a:gd name="connsiteY117" fmla="*/ 4360 h 10000"/>
              <a:gd name="connsiteX118" fmla="*/ 1842 w 10000"/>
              <a:gd name="connsiteY118" fmla="*/ 3896 h 10000"/>
              <a:gd name="connsiteX119" fmla="*/ 1773 w 10000"/>
              <a:gd name="connsiteY119" fmla="*/ 3607 h 10000"/>
              <a:gd name="connsiteX120" fmla="*/ 1580 w 10000"/>
              <a:gd name="connsiteY120" fmla="*/ 3358 h 10000"/>
              <a:gd name="connsiteX121" fmla="*/ 1468 w 10000"/>
              <a:gd name="connsiteY121" fmla="*/ 3550 h 10000"/>
              <a:gd name="connsiteX122" fmla="*/ 1468 w 10000"/>
              <a:gd name="connsiteY122" fmla="*/ 4304 h 10000"/>
              <a:gd name="connsiteX123" fmla="*/ 1442 w 10000"/>
              <a:gd name="connsiteY123" fmla="*/ 4360 h 10000"/>
              <a:gd name="connsiteX124" fmla="*/ 1383 w 10000"/>
              <a:gd name="connsiteY124" fmla="*/ 4360 h 10000"/>
              <a:gd name="connsiteX125" fmla="*/ 1233 w 10000"/>
              <a:gd name="connsiteY125" fmla="*/ 3802 h 10000"/>
              <a:gd name="connsiteX126" fmla="*/ 1095 w 10000"/>
              <a:gd name="connsiteY126" fmla="*/ 4765 h 10000"/>
              <a:gd name="connsiteX127" fmla="*/ 1041 w 10000"/>
              <a:gd name="connsiteY127" fmla="*/ 4709 h 10000"/>
              <a:gd name="connsiteX128" fmla="*/ 886 w 10000"/>
              <a:gd name="connsiteY128" fmla="*/ 3452 h 10000"/>
              <a:gd name="connsiteX129" fmla="*/ 721 w 10000"/>
              <a:gd name="connsiteY129" fmla="*/ 3107 h 10000"/>
              <a:gd name="connsiteX130" fmla="*/ 625 w 10000"/>
              <a:gd name="connsiteY130" fmla="*/ 3204 h 10000"/>
              <a:gd name="connsiteX131" fmla="*/ 651 w 10000"/>
              <a:gd name="connsiteY131" fmla="*/ 2758 h 10000"/>
              <a:gd name="connsiteX132" fmla="*/ 358 w 10000"/>
              <a:gd name="connsiteY132" fmla="*/ 2547 h 10000"/>
              <a:gd name="connsiteX133" fmla="*/ 416 w 10000"/>
              <a:gd name="connsiteY133" fmla="*/ 2298 h 10000"/>
              <a:gd name="connsiteX134" fmla="*/ 374 w 10000"/>
              <a:gd name="connsiteY134" fmla="*/ 2298 h 10000"/>
              <a:gd name="connsiteX135" fmla="*/ 251 w 10000"/>
              <a:gd name="connsiteY135" fmla="*/ 2547 h 10000"/>
              <a:gd name="connsiteX136" fmla="*/ 304 w 10000"/>
              <a:gd name="connsiteY136" fmla="*/ 2298 h 10000"/>
              <a:gd name="connsiteX137" fmla="*/ 320 w 10000"/>
              <a:gd name="connsiteY137" fmla="*/ 2199 h 10000"/>
              <a:gd name="connsiteX138" fmla="*/ 155 w 10000"/>
              <a:gd name="connsiteY138" fmla="*/ 2412 h 10000"/>
              <a:gd name="connsiteX139" fmla="*/ 155 w 10000"/>
              <a:gd name="connsiteY139" fmla="*/ 1156 h 10000"/>
              <a:gd name="connsiteX140" fmla="*/ 43 w 10000"/>
              <a:gd name="connsiteY140" fmla="*/ 1062 h 10000"/>
              <a:gd name="connsiteX141" fmla="*/ 0 w 10000"/>
              <a:gd name="connsiteY141" fmla="*/ 1313 h 10000"/>
              <a:gd name="connsiteX142" fmla="*/ 0 w 10000"/>
              <a:gd name="connsiteY142" fmla="*/ 0 h 10000"/>
              <a:gd name="connsiteX0" fmla="*/ 0 w 10000"/>
              <a:gd name="connsiteY0" fmla="*/ 0 h 10000"/>
              <a:gd name="connsiteX1" fmla="*/ 10000 w 10000"/>
              <a:gd name="connsiteY1" fmla="*/ 0 h 10000"/>
              <a:gd name="connsiteX2" fmla="*/ 10000 w 10000"/>
              <a:gd name="connsiteY2" fmla="*/ 7159 h 10000"/>
              <a:gd name="connsiteX3" fmla="*/ 9920 w 10000"/>
              <a:gd name="connsiteY3" fmla="*/ 6965 h 10000"/>
              <a:gd name="connsiteX4" fmla="*/ 9867 w 10000"/>
              <a:gd name="connsiteY4" fmla="*/ 7647 h 10000"/>
              <a:gd name="connsiteX5" fmla="*/ 9754 w 10000"/>
              <a:gd name="connsiteY5" fmla="*/ 7408 h 10000"/>
              <a:gd name="connsiteX6" fmla="*/ 9652 w 10000"/>
              <a:gd name="connsiteY6" fmla="*/ 8040 h 10000"/>
              <a:gd name="connsiteX7" fmla="*/ 9620 w 10000"/>
              <a:gd name="connsiteY7" fmla="*/ 9032 h 10000"/>
              <a:gd name="connsiteX8" fmla="*/ 9510 w 10000"/>
              <a:gd name="connsiteY8" fmla="*/ 8540 h 10000"/>
              <a:gd name="connsiteX9" fmla="*/ 9349 w 10000"/>
              <a:gd name="connsiteY9" fmla="*/ 9108 h 10000"/>
              <a:gd name="connsiteX10" fmla="*/ 9279 w 10000"/>
              <a:gd name="connsiteY10" fmla="*/ 8855 h 10000"/>
              <a:gd name="connsiteX11" fmla="*/ 9253 w 10000"/>
              <a:gd name="connsiteY11" fmla="*/ 8913 h 10000"/>
              <a:gd name="connsiteX12" fmla="*/ 9242 w 10000"/>
              <a:gd name="connsiteY12" fmla="*/ 9358 h 10000"/>
              <a:gd name="connsiteX13" fmla="*/ 9156 w 10000"/>
              <a:gd name="connsiteY13" fmla="*/ 9414 h 10000"/>
              <a:gd name="connsiteX14" fmla="*/ 9034 w 10000"/>
              <a:gd name="connsiteY14" fmla="*/ 8913 h 10000"/>
              <a:gd name="connsiteX15" fmla="*/ 9071 w 10000"/>
              <a:gd name="connsiteY15" fmla="*/ 8723 h 10000"/>
              <a:gd name="connsiteX16" fmla="*/ 9007 w 10000"/>
              <a:gd name="connsiteY16" fmla="*/ 8413 h 10000"/>
              <a:gd name="connsiteX17" fmla="*/ 8825 w 10000"/>
              <a:gd name="connsiteY17" fmla="*/ 8664 h 10000"/>
              <a:gd name="connsiteX18" fmla="*/ 8809 w 10000"/>
              <a:gd name="connsiteY18" fmla="*/ 8509 h 10000"/>
              <a:gd name="connsiteX19" fmla="*/ 8868 w 10000"/>
              <a:gd name="connsiteY19" fmla="*/ 8315 h 10000"/>
              <a:gd name="connsiteX20" fmla="*/ 8836 w 10000"/>
              <a:gd name="connsiteY20" fmla="*/ 8162 h 10000"/>
              <a:gd name="connsiteX21" fmla="*/ 8756 w 10000"/>
              <a:gd name="connsiteY21" fmla="*/ 8256 h 10000"/>
              <a:gd name="connsiteX22" fmla="*/ 8671 w 10000"/>
              <a:gd name="connsiteY22" fmla="*/ 7852 h 10000"/>
              <a:gd name="connsiteX23" fmla="*/ 8697 w 10000"/>
              <a:gd name="connsiteY23" fmla="*/ 7504 h 10000"/>
              <a:gd name="connsiteX24" fmla="*/ 8628 w 10000"/>
              <a:gd name="connsiteY24" fmla="*/ 7603 h 10000"/>
              <a:gd name="connsiteX25" fmla="*/ 8590 w 10000"/>
              <a:gd name="connsiteY25" fmla="*/ 8509 h 10000"/>
              <a:gd name="connsiteX26" fmla="*/ 8436 w 10000"/>
              <a:gd name="connsiteY26" fmla="*/ 8413 h 10000"/>
              <a:gd name="connsiteX27" fmla="*/ 8436 w 10000"/>
              <a:gd name="connsiteY27" fmla="*/ 8355 h 10000"/>
              <a:gd name="connsiteX28" fmla="*/ 8478 w 10000"/>
              <a:gd name="connsiteY28" fmla="*/ 8219 h 10000"/>
              <a:gd name="connsiteX29" fmla="*/ 8478 w 10000"/>
              <a:gd name="connsiteY29" fmla="*/ 8162 h 10000"/>
              <a:gd name="connsiteX30" fmla="*/ 8382 w 10000"/>
              <a:gd name="connsiteY30" fmla="*/ 8007 h 10000"/>
              <a:gd name="connsiteX31" fmla="*/ 8356 w 10000"/>
              <a:gd name="connsiteY31" fmla="*/ 8355 h 10000"/>
              <a:gd name="connsiteX32" fmla="*/ 8409 w 10000"/>
              <a:gd name="connsiteY32" fmla="*/ 8664 h 10000"/>
              <a:gd name="connsiteX33" fmla="*/ 8393 w 10000"/>
              <a:gd name="connsiteY33" fmla="*/ 8664 h 10000"/>
              <a:gd name="connsiteX34" fmla="*/ 8297 w 10000"/>
              <a:gd name="connsiteY34" fmla="*/ 8355 h 10000"/>
              <a:gd name="connsiteX35" fmla="*/ 8254 w 10000"/>
              <a:gd name="connsiteY35" fmla="*/ 7817 h 10000"/>
              <a:gd name="connsiteX36" fmla="*/ 8217 w 10000"/>
              <a:gd name="connsiteY36" fmla="*/ 7817 h 10000"/>
              <a:gd name="connsiteX37" fmla="*/ 8201 w 10000"/>
              <a:gd name="connsiteY37" fmla="*/ 8007 h 10000"/>
              <a:gd name="connsiteX38" fmla="*/ 8115 w 10000"/>
              <a:gd name="connsiteY38" fmla="*/ 7852 h 10000"/>
              <a:gd name="connsiteX39" fmla="*/ 8078 w 10000"/>
              <a:gd name="connsiteY39" fmla="*/ 8102 h 10000"/>
              <a:gd name="connsiteX40" fmla="*/ 8078 w 10000"/>
              <a:gd name="connsiteY40" fmla="*/ 7910 h 10000"/>
              <a:gd name="connsiteX41" fmla="*/ 7939 w 10000"/>
              <a:gd name="connsiteY41" fmla="*/ 8315 h 10000"/>
              <a:gd name="connsiteX42" fmla="*/ 7854 w 10000"/>
              <a:gd name="connsiteY42" fmla="*/ 8315 h 10000"/>
              <a:gd name="connsiteX43" fmla="*/ 7645 w 10000"/>
              <a:gd name="connsiteY43" fmla="*/ 8913 h 10000"/>
              <a:gd name="connsiteX44" fmla="*/ 7603 w 10000"/>
              <a:gd name="connsiteY44" fmla="*/ 8723 h 10000"/>
              <a:gd name="connsiteX45" fmla="*/ 7635 w 10000"/>
              <a:gd name="connsiteY45" fmla="*/ 9108 h 10000"/>
              <a:gd name="connsiteX46" fmla="*/ 7533 w 10000"/>
              <a:gd name="connsiteY46" fmla="*/ 9108 h 10000"/>
              <a:gd name="connsiteX47" fmla="*/ 7453 w 10000"/>
              <a:gd name="connsiteY47" fmla="*/ 9956 h 10000"/>
              <a:gd name="connsiteX48" fmla="*/ 7549 w 10000"/>
              <a:gd name="connsiteY48" fmla="*/ 8043 h 10000"/>
              <a:gd name="connsiteX49" fmla="*/ 7472 w 10000"/>
              <a:gd name="connsiteY49" fmla="*/ 8639 h 10000"/>
              <a:gd name="connsiteX50" fmla="*/ 7424 w 10000"/>
              <a:gd name="connsiteY50" fmla="*/ 9315 h 10000"/>
              <a:gd name="connsiteX51" fmla="*/ 7386 w 10000"/>
              <a:gd name="connsiteY51" fmla="*/ 8408 h 10000"/>
              <a:gd name="connsiteX52" fmla="*/ 7347 w 10000"/>
              <a:gd name="connsiteY52" fmla="*/ 8843 h 10000"/>
              <a:gd name="connsiteX53" fmla="*/ 7267 w 10000"/>
              <a:gd name="connsiteY53" fmla="*/ 8480 h 10000"/>
              <a:gd name="connsiteX54" fmla="*/ 7054 w 10000"/>
              <a:gd name="connsiteY54" fmla="*/ 9009 h 10000"/>
              <a:gd name="connsiteX55" fmla="*/ 7053 w 10000"/>
              <a:gd name="connsiteY55" fmla="*/ 7973 h 10000"/>
              <a:gd name="connsiteX56" fmla="*/ 7026 w 10000"/>
              <a:gd name="connsiteY56" fmla="*/ 8528 h 10000"/>
              <a:gd name="connsiteX57" fmla="*/ 6828 w 10000"/>
              <a:gd name="connsiteY57" fmla="*/ 8732 h 10000"/>
              <a:gd name="connsiteX58" fmla="*/ 6677 w 10000"/>
              <a:gd name="connsiteY58" fmla="*/ 8517 h 10000"/>
              <a:gd name="connsiteX59" fmla="*/ 6616 w 10000"/>
              <a:gd name="connsiteY59" fmla="*/ 8722 h 10000"/>
              <a:gd name="connsiteX60" fmla="*/ 6417 w 10000"/>
              <a:gd name="connsiteY60" fmla="*/ 8846 h 10000"/>
              <a:gd name="connsiteX61" fmla="*/ 6500 w 10000"/>
              <a:gd name="connsiteY61" fmla="*/ 8846 h 10000"/>
              <a:gd name="connsiteX62" fmla="*/ 6333 w 10000"/>
              <a:gd name="connsiteY62" fmla="*/ 9234 h 10000"/>
              <a:gd name="connsiteX63" fmla="*/ 6333 w 10000"/>
              <a:gd name="connsiteY63" fmla="*/ 8846 h 10000"/>
              <a:gd name="connsiteX64" fmla="*/ 6250 w 10000"/>
              <a:gd name="connsiteY64" fmla="*/ 8846 h 10000"/>
              <a:gd name="connsiteX65" fmla="*/ 6167 w 10000"/>
              <a:gd name="connsiteY65" fmla="*/ 8846 h 10000"/>
              <a:gd name="connsiteX66" fmla="*/ 5917 w 10000"/>
              <a:gd name="connsiteY66" fmla="*/ 8846 h 10000"/>
              <a:gd name="connsiteX67" fmla="*/ 5879 w 10000"/>
              <a:gd name="connsiteY67" fmla="*/ 8415 h 10000"/>
              <a:gd name="connsiteX68" fmla="*/ 5753 w 10000"/>
              <a:gd name="connsiteY68" fmla="*/ 8606 h 10000"/>
              <a:gd name="connsiteX69" fmla="*/ 5700 w 10000"/>
              <a:gd name="connsiteY69" fmla="*/ 8656 h 10000"/>
              <a:gd name="connsiteX70" fmla="*/ 5559 w 10000"/>
              <a:gd name="connsiteY70" fmla="*/ 8680 h 10000"/>
              <a:gd name="connsiteX71" fmla="*/ 5472 w 10000"/>
              <a:gd name="connsiteY71" fmla="*/ 8691 h 10000"/>
              <a:gd name="connsiteX72" fmla="*/ 5335 w 10000"/>
              <a:gd name="connsiteY72" fmla="*/ 9497 h 10000"/>
              <a:gd name="connsiteX73" fmla="*/ 5268 w 10000"/>
              <a:gd name="connsiteY73" fmla="*/ 8921 h 10000"/>
              <a:gd name="connsiteX74" fmla="*/ 5151 w 10000"/>
              <a:gd name="connsiteY74" fmla="*/ 8930 h 10000"/>
              <a:gd name="connsiteX75" fmla="*/ 5108 w 10000"/>
              <a:gd name="connsiteY75" fmla="*/ 9835 h 10000"/>
              <a:gd name="connsiteX76" fmla="*/ 5076 w 10000"/>
              <a:gd name="connsiteY76" fmla="*/ 9635 h 10000"/>
              <a:gd name="connsiteX77" fmla="*/ 5000 w 10000"/>
              <a:gd name="connsiteY77" fmla="*/ 9619 h 10000"/>
              <a:gd name="connsiteX78" fmla="*/ 5083 w 10000"/>
              <a:gd name="connsiteY78" fmla="*/ 8846 h 10000"/>
              <a:gd name="connsiteX79" fmla="*/ 5083 w 10000"/>
              <a:gd name="connsiteY79" fmla="*/ 10000 h 10000"/>
              <a:gd name="connsiteX80" fmla="*/ 4958 w 10000"/>
              <a:gd name="connsiteY80" fmla="*/ 8169 h 10000"/>
              <a:gd name="connsiteX81" fmla="*/ 4917 w 10000"/>
              <a:gd name="connsiteY81" fmla="*/ 8463 h 10000"/>
              <a:gd name="connsiteX82" fmla="*/ 4833 w 10000"/>
              <a:gd name="connsiteY82" fmla="*/ 8079 h 10000"/>
              <a:gd name="connsiteX83" fmla="*/ 4650 w 10000"/>
              <a:gd name="connsiteY83" fmla="*/ 8534 h 10000"/>
              <a:gd name="connsiteX84" fmla="*/ 4650 w 10000"/>
              <a:gd name="connsiteY84" fmla="*/ 8007 h 10000"/>
              <a:gd name="connsiteX85" fmla="*/ 4567 w 10000"/>
              <a:gd name="connsiteY85" fmla="*/ 7480 h 10000"/>
              <a:gd name="connsiteX86" fmla="*/ 4484 w 10000"/>
              <a:gd name="connsiteY86" fmla="*/ 9061 h 10000"/>
              <a:gd name="connsiteX87" fmla="*/ 4400 w 10000"/>
              <a:gd name="connsiteY87" fmla="*/ 8007 h 10000"/>
              <a:gd name="connsiteX88" fmla="*/ 4400 w 10000"/>
              <a:gd name="connsiteY88" fmla="*/ 7480 h 10000"/>
              <a:gd name="connsiteX89" fmla="*/ 4345 w 10000"/>
              <a:gd name="connsiteY89" fmla="*/ 8353 h 10000"/>
              <a:gd name="connsiteX90" fmla="*/ 4150 w 10000"/>
              <a:gd name="connsiteY90" fmla="*/ 7480 h 10000"/>
              <a:gd name="connsiteX91" fmla="*/ 4058 w 10000"/>
              <a:gd name="connsiteY91" fmla="*/ 8657 h 10000"/>
              <a:gd name="connsiteX92" fmla="*/ 3954 w 10000"/>
              <a:gd name="connsiteY92" fmla="*/ 8551 h 10000"/>
              <a:gd name="connsiteX93" fmla="*/ 4044 w 10000"/>
              <a:gd name="connsiteY93" fmla="*/ 9194 h 10000"/>
              <a:gd name="connsiteX94" fmla="*/ 3833 w 10000"/>
              <a:gd name="connsiteY94" fmla="*/ 8463 h 10000"/>
              <a:gd name="connsiteX95" fmla="*/ 3719 w 10000"/>
              <a:gd name="connsiteY95" fmla="*/ 8559 h 10000"/>
              <a:gd name="connsiteX96" fmla="*/ 3750 w 10000"/>
              <a:gd name="connsiteY96" fmla="*/ 7693 h 10000"/>
              <a:gd name="connsiteX97" fmla="*/ 3631 w 10000"/>
              <a:gd name="connsiteY97" fmla="*/ 7817 h 10000"/>
              <a:gd name="connsiteX98" fmla="*/ 3615 w 10000"/>
              <a:gd name="connsiteY98" fmla="*/ 7817 h 10000"/>
              <a:gd name="connsiteX99" fmla="*/ 3465 w 10000"/>
              <a:gd name="connsiteY99" fmla="*/ 7852 h 10000"/>
              <a:gd name="connsiteX100" fmla="*/ 3406 w 10000"/>
              <a:gd name="connsiteY100" fmla="*/ 7255 h 10000"/>
              <a:gd name="connsiteX101" fmla="*/ 3198 w 10000"/>
              <a:gd name="connsiteY101" fmla="*/ 7159 h 10000"/>
              <a:gd name="connsiteX102" fmla="*/ 3091 w 10000"/>
              <a:gd name="connsiteY102" fmla="*/ 7217 h 10000"/>
              <a:gd name="connsiteX103" fmla="*/ 3006 w 10000"/>
              <a:gd name="connsiteY103" fmla="*/ 6812 h 10000"/>
              <a:gd name="connsiteX104" fmla="*/ 2990 w 10000"/>
              <a:gd name="connsiteY104" fmla="*/ 6812 h 10000"/>
              <a:gd name="connsiteX105" fmla="*/ 2936 w 10000"/>
              <a:gd name="connsiteY105" fmla="*/ 7350 h 10000"/>
              <a:gd name="connsiteX106" fmla="*/ 2910 w 10000"/>
              <a:gd name="connsiteY106" fmla="*/ 7313 h 10000"/>
              <a:gd name="connsiteX107" fmla="*/ 2851 w 10000"/>
              <a:gd name="connsiteY107" fmla="*/ 6407 h 10000"/>
              <a:gd name="connsiteX108" fmla="*/ 2840 w 10000"/>
              <a:gd name="connsiteY108" fmla="*/ 6407 h 10000"/>
              <a:gd name="connsiteX109" fmla="*/ 2840 w 10000"/>
              <a:gd name="connsiteY109" fmla="*/ 6657 h 10000"/>
              <a:gd name="connsiteX110" fmla="*/ 2798 w 10000"/>
              <a:gd name="connsiteY110" fmla="*/ 6502 h 10000"/>
              <a:gd name="connsiteX111" fmla="*/ 2814 w 10000"/>
              <a:gd name="connsiteY111" fmla="*/ 5905 h 10000"/>
              <a:gd name="connsiteX112" fmla="*/ 2563 w 10000"/>
              <a:gd name="connsiteY112" fmla="*/ 5750 h 10000"/>
              <a:gd name="connsiteX113" fmla="*/ 2440 w 10000"/>
              <a:gd name="connsiteY113" fmla="*/ 6059 h 10000"/>
              <a:gd name="connsiteX114" fmla="*/ 2023 w 10000"/>
              <a:gd name="connsiteY114" fmla="*/ 4401 h 10000"/>
              <a:gd name="connsiteX115" fmla="*/ 2034 w 10000"/>
              <a:gd name="connsiteY115" fmla="*/ 4649 h 10000"/>
              <a:gd name="connsiteX116" fmla="*/ 1815 w 10000"/>
              <a:gd name="connsiteY116" fmla="*/ 4517 h 10000"/>
              <a:gd name="connsiteX117" fmla="*/ 1815 w 10000"/>
              <a:gd name="connsiteY117" fmla="*/ 4360 h 10000"/>
              <a:gd name="connsiteX118" fmla="*/ 1842 w 10000"/>
              <a:gd name="connsiteY118" fmla="*/ 3896 h 10000"/>
              <a:gd name="connsiteX119" fmla="*/ 1773 w 10000"/>
              <a:gd name="connsiteY119" fmla="*/ 3607 h 10000"/>
              <a:gd name="connsiteX120" fmla="*/ 1580 w 10000"/>
              <a:gd name="connsiteY120" fmla="*/ 3358 h 10000"/>
              <a:gd name="connsiteX121" fmla="*/ 1468 w 10000"/>
              <a:gd name="connsiteY121" fmla="*/ 3550 h 10000"/>
              <a:gd name="connsiteX122" fmla="*/ 1468 w 10000"/>
              <a:gd name="connsiteY122" fmla="*/ 4304 h 10000"/>
              <a:gd name="connsiteX123" fmla="*/ 1442 w 10000"/>
              <a:gd name="connsiteY123" fmla="*/ 4360 h 10000"/>
              <a:gd name="connsiteX124" fmla="*/ 1383 w 10000"/>
              <a:gd name="connsiteY124" fmla="*/ 4360 h 10000"/>
              <a:gd name="connsiteX125" fmla="*/ 1233 w 10000"/>
              <a:gd name="connsiteY125" fmla="*/ 3802 h 10000"/>
              <a:gd name="connsiteX126" fmla="*/ 1095 w 10000"/>
              <a:gd name="connsiteY126" fmla="*/ 4765 h 10000"/>
              <a:gd name="connsiteX127" fmla="*/ 1041 w 10000"/>
              <a:gd name="connsiteY127" fmla="*/ 4709 h 10000"/>
              <a:gd name="connsiteX128" fmla="*/ 886 w 10000"/>
              <a:gd name="connsiteY128" fmla="*/ 3452 h 10000"/>
              <a:gd name="connsiteX129" fmla="*/ 721 w 10000"/>
              <a:gd name="connsiteY129" fmla="*/ 3107 h 10000"/>
              <a:gd name="connsiteX130" fmla="*/ 625 w 10000"/>
              <a:gd name="connsiteY130" fmla="*/ 3204 h 10000"/>
              <a:gd name="connsiteX131" fmla="*/ 651 w 10000"/>
              <a:gd name="connsiteY131" fmla="*/ 2758 h 10000"/>
              <a:gd name="connsiteX132" fmla="*/ 358 w 10000"/>
              <a:gd name="connsiteY132" fmla="*/ 2547 h 10000"/>
              <a:gd name="connsiteX133" fmla="*/ 416 w 10000"/>
              <a:gd name="connsiteY133" fmla="*/ 2298 h 10000"/>
              <a:gd name="connsiteX134" fmla="*/ 374 w 10000"/>
              <a:gd name="connsiteY134" fmla="*/ 2298 h 10000"/>
              <a:gd name="connsiteX135" fmla="*/ 251 w 10000"/>
              <a:gd name="connsiteY135" fmla="*/ 2547 h 10000"/>
              <a:gd name="connsiteX136" fmla="*/ 304 w 10000"/>
              <a:gd name="connsiteY136" fmla="*/ 2298 h 10000"/>
              <a:gd name="connsiteX137" fmla="*/ 320 w 10000"/>
              <a:gd name="connsiteY137" fmla="*/ 2199 h 10000"/>
              <a:gd name="connsiteX138" fmla="*/ 155 w 10000"/>
              <a:gd name="connsiteY138" fmla="*/ 2412 h 10000"/>
              <a:gd name="connsiteX139" fmla="*/ 155 w 10000"/>
              <a:gd name="connsiteY139" fmla="*/ 1156 h 10000"/>
              <a:gd name="connsiteX140" fmla="*/ 43 w 10000"/>
              <a:gd name="connsiteY140" fmla="*/ 1062 h 10000"/>
              <a:gd name="connsiteX141" fmla="*/ 0 w 10000"/>
              <a:gd name="connsiteY141" fmla="*/ 1313 h 10000"/>
              <a:gd name="connsiteX142" fmla="*/ 0 w 10000"/>
              <a:gd name="connsiteY142" fmla="*/ 0 h 10000"/>
              <a:gd name="connsiteX0" fmla="*/ 0 w 10000"/>
              <a:gd name="connsiteY0" fmla="*/ 0 h 10000"/>
              <a:gd name="connsiteX1" fmla="*/ 10000 w 10000"/>
              <a:gd name="connsiteY1" fmla="*/ 0 h 10000"/>
              <a:gd name="connsiteX2" fmla="*/ 10000 w 10000"/>
              <a:gd name="connsiteY2" fmla="*/ 7159 h 10000"/>
              <a:gd name="connsiteX3" fmla="*/ 9920 w 10000"/>
              <a:gd name="connsiteY3" fmla="*/ 6965 h 10000"/>
              <a:gd name="connsiteX4" fmla="*/ 9867 w 10000"/>
              <a:gd name="connsiteY4" fmla="*/ 7647 h 10000"/>
              <a:gd name="connsiteX5" fmla="*/ 9754 w 10000"/>
              <a:gd name="connsiteY5" fmla="*/ 7408 h 10000"/>
              <a:gd name="connsiteX6" fmla="*/ 9652 w 10000"/>
              <a:gd name="connsiteY6" fmla="*/ 8040 h 10000"/>
              <a:gd name="connsiteX7" fmla="*/ 9620 w 10000"/>
              <a:gd name="connsiteY7" fmla="*/ 9032 h 10000"/>
              <a:gd name="connsiteX8" fmla="*/ 9510 w 10000"/>
              <a:gd name="connsiteY8" fmla="*/ 8540 h 10000"/>
              <a:gd name="connsiteX9" fmla="*/ 9349 w 10000"/>
              <a:gd name="connsiteY9" fmla="*/ 9108 h 10000"/>
              <a:gd name="connsiteX10" fmla="*/ 9279 w 10000"/>
              <a:gd name="connsiteY10" fmla="*/ 8855 h 10000"/>
              <a:gd name="connsiteX11" fmla="*/ 9253 w 10000"/>
              <a:gd name="connsiteY11" fmla="*/ 8913 h 10000"/>
              <a:gd name="connsiteX12" fmla="*/ 9242 w 10000"/>
              <a:gd name="connsiteY12" fmla="*/ 9358 h 10000"/>
              <a:gd name="connsiteX13" fmla="*/ 9156 w 10000"/>
              <a:gd name="connsiteY13" fmla="*/ 9414 h 10000"/>
              <a:gd name="connsiteX14" fmla="*/ 9034 w 10000"/>
              <a:gd name="connsiteY14" fmla="*/ 8913 h 10000"/>
              <a:gd name="connsiteX15" fmla="*/ 9071 w 10000"/>
              <a:gd name="connsiteY15" fmla="*/ 8723 h 10000"/>
              <a:gd name="connsiteX16" fmla="*/ 9007 w 10000"/>
              <a:gd name="connsiteY16" fmla="*/ 8413 h 10000"/>
              <a:gd name="connsiteX17" fmla="*/ 8825 w 10000"/>
              <a:gd name="connsiteY17" fmla="*/ 8664 h 10000"/>
              <a:gd name="connsiteX18" fmla="*/ 8809 w 10000"/>
              <a:gd name="connsiteY18" fmla="*/ 8509 h 10000"/>
              <a:gd name="connsiteX19" fmla="*/ 8868 w 10000"/>
              <a:gd name="connsiteY19" fmla="*/ 8315 h 10000"/>
              <a:gd name="connsiteX20" fmla="*/ 8836 w 10000"/>
              <a:gd name="connsiteY20" fmla="*/ 8162 h 10000"/>
              <a:gd name="connsiteX21" fmla="*/ 8756 w 10000"/>
              <a:gd name="connsiteY21" fmla="*/ 8256 h 10000"/>
              <a:gd name="connsiteX22" fmla="*/ 8671 w 10000"/>
              <a:gd name="connsiteY22" fmla="*/ 7852 h 10000"/>
              <a:gd name="connsiteX23" fmla="*/ 8697 w 10000"/>
              <a:gd name="connsiteY23" fmla="*/ 7504 h 10000"/>
              <a:gd name="connsiteX24" fmla="*/ 8628 w 10000"/>
              <a:gd name="connsiteY24" fmla="*/ 7603 h 10000"/>
              <a:gd name="connsiteX25" fmla="*/ 8590 w 10000"/>
              <a:gd name="connsiteY25" fmla="*/ 8509 h 10000"/>
              <a:gd name="connsiteX26" fmla="*/ 8436 w 10000"/>
              <a:gd name="connsiteY26" fmla="*/ 8413 h 10000"/>
              <a:gd name="connsiteX27" fmla="*/ 8436 w 10000"/>
              <a:gd name="connsiteY27" fmla="*/ 8355 h 10000"/>
              <a:gd name="connsiteX28" fmla="*/ 8478 w 10000"/>
              <a:gd name="connsiteY28" fmla="*/ 8219 h 10000"/>
              <a:gd name="connsiteX29" fmla="*/ 8478 w 10000"/>
              <a:gd name="connsiteY29" fmla="*/ 8162 h 10000"/>
              <a:gd name="connsiteX30" fmla="*/ 8382 w 10000"/>
              <a:gd name="connsiteY30" fmla="*/ 8007 h 10000"/>
              <a:gd name="connsiteX31" fmla="*/ 8356 w 10000"/>
              <a:gd name="connsiteY31" fmla="*/ 8355 h 10000"/>
              <a:gd name="connsiteX32" fmla="*/ 8409 w 10000"/>
              <a:gd name="connsiteY32" fmla="*/ 8664 h 10000"/>
              <a:gd name="connsiteX33" fmla="*/ 8393 w 10000"/>
              <a:gd name="connsiteY33" fmla="*/ 8664 h 10000"/>
              <a:gd name="connsiteX34" fmla="*/ 8297 w 10000"/>
              <a:gd name="connsiteY34" fmla="*/ 8355 h 10000"/>
              <a:gd name="connsiteX35" fmla="*/ 8254 w 10000"/>
              <a:gd name="connsiteY35" fmla="*/ 7817 h 10000"/>
              <a:gd name="connsiteX36" fmla="*/ 8217 w 10000"/>
              <a:gd name="connsiteY36" fmla="*/ 7817 h 10000"/>
              <a:gd name="connsiteX37" fmla="*/ 8201 w 10000"/>
              <a:gd name="connsiteY37" fmla="*/ 8007 h 10000"/>
              <a:gd name="connsiteX38" fmla="*/ 8115 w 10000"/>
              <a:gd name="connsiteY38" fmla="*/ 7852 h 10000"/>
              <a:gd name="connsiteX39" fmla="*/ 8078 w 10000"/>
              <a:gd name="connsiteY39" fmla="*/ 8102 h 10000"/>
              <a:gd name="connsiteX40" fmla="*/ 8078 w 10000"/>
              <a:gd name="connsiteY40" fmla="*/ 7910 h 10000"/>
              <a:gd name="connsiteX41" fmla="*/ 7939 w 10000"/>
              <a:gd name="connsiteY41" fmla="*/ 8315 h 10000"/>
              <a:gd name="connsiteX42" fmla="*/ 7854 w 10000"/>
              <a:gd name="connsiteY42" fmla="*/ 8315 h 10000"/>
              <a:gd name="connsiteX43" fmla="*/ 7645 w 10000"/>
              <a:gd name="connsiteY43" fmla="*/ 8913 h 10000"/>
              <a:gd name="connsiteX44" fmla="*/ 7603 w 10000"/>
              <a:gd name="connsiteY44" fmla="*/ 8723 h 10000"/>
              <a:gd name="connsiteX45" fmla="*/ 7635 w 10000"/>
              <a:gd name="connsiteY45" fmla="*/ 9108 h 10000"/>
              <a:gd name="connsiteX46" fmla="*/ 7533 w 10000"/>
              <a:gd name="connsiteY46" fmla="*/ 9108 h 10000"/>
              <a:gd name="connsiteX47" fmla="*/ 7453 w 10000"/>
              <a:gd name="connsiteY47" fmla="*/ 9956 h 10000"/>
              <a:gd name="connsiteX48" fmla="*/ 7549 w 10000"/>
              <a:gd name="connsiteY48" fmla="*/ 8043 h 10000"/>
              <a:gd name="connsiteX49" fmla="*/ 7472 w 10000"/>
              <a:gd name="connsiteY49" fmla="*/ 8639 h 10000"/>
              <a:gd name="connsiteX50" fmla="*/ 7424 w 10000"/>
              <a:gd name="connsiteY50" fmla="*/ 9315 h 10000"/>
              <a:gd name="connsiteX51" fmla="*/ 7386 w 10000"/>
              <a:gd name="connsiteY51" fmla="*/ 8408 h 10000"/>
              <a:gd name="connsiteX52" fmla="*/ 7347 w 10000"/>
              <a:gd name="connsiteY52" fmla="*/ 8843 h 10000"/>
              <a:gd name="connsiteX53" fmla="*/ 7267 w 10000"/>
              <a:gd name="connsiteY53" fmla="*/ 8480 h 10000"/>
              <a:gd name="connsiteX54" fmla="*/ 7054 w 10000"/>
              <a:gd name="connsiteY54" fmla="*/ 9009 h 10000"/>
              <a:gd name="connsiteX55" fmla="*/ 7053 w 10000"/>
              <a:gd name="connsiteY55" fmla="*/ 7973 h 10000"/>
              <a:gd name="connsiteX56" fmla="*/ 7026 w 10000"/>
              <a:gd name="connsiteY56" fmla="*/ 8528 h 10000"/>
              <a:gd name="connsiteX57" fmla="*/ 6828 w 10000"/>
              <a:gd name="connsiteY57" fmla="*/ 8732 h 10000"/>
              <a:gd name="connsiteX58" fmla="*/ 6677 w 10000"/>
              <a:gd name="connsiteY58" fmla="*/ 8517 h 10000"/>
              <a:gd name="connsiteX59" fmla="*/ 6616 w 10000"/>
              <a:gd name="connsiteY59" fmla="*/ 8722 h 10000"/>
              <a:gd name="connsiteX60" fmla="*/ 6417 w 10000"/>
              <a:gd name="connsiteY60" fmla="*/ 8846 h 10000"/>
              <a:gd name="connsiteX61" fmla="*/ 6500 w 10000"/>
              <a:gd name="connsiteY61" fmla="*/ 8846 h 10000"/>
              <a:gd name="connsiteX62" fmla="*/ 6333 w 10000"/>
              <a:gd name="connsiteY62" fmla="*/ 9234 h 10000"/>
              <a:gd name="connsiteX63" fmla="*/ 6333 w 10000"/>
              <a:gd name="connsiteY63" fmla="*/ 8846 h 10000"/>
              <a:gd name="connsiteX64" fmla="*/ 6250 w 10000"/>
              <a:gd name="connsiteY64" fmla="*/ 8846 h 10000"/>
              <a:gd name="connsiteX65" fmla="*/ 6167 w 10000"/>
              <a:gd name="connsiteY65" fmla="*/ 8846 h 10000"/>
              <a:gd name="connsiteX66" fmla="*/ 5917 w 10000"/>
              <a:gd name="connsiteY66" fmla="*/ 8846 h 10000"/>
              <a:gd name="connsiteX67" fmla="*/ 5879 w 10000"/>
              <a:gd name="connsiteY67" fmla="*/ 8415 h 10000"/>
              <a:gd name="connsiteX68" fmla="*/ 5753 w 10000"/>
              <a:gd name="connsiteY68" fmla="*/ 8606 h 10000"/>
              <a:gd name="connsiteX69" fmla="*/ 5700 w 10000"/>
              <a:gd name="connsiteY69" fmla="*/ 8656 h 10000"/>
              <a:gd name="connsiteX70" fmla="*/ 5559 w 10000"/>
              <a:gd name="connsiteY70" fmla="*/ 8680 h 10000"/>
              <a:gd name="connsiteX71" fmla="*/ 5472 w 10000"/>
              <a:gd name="connsiteY71" fmla="*/ 8691 h 10000"/>
              <a:gd name="connsiteX72" fmla="*/ 5335 w 10000"/>
              <a:gd name="connsiteY72" fmla="*/ 9497 h 10000"/>
              <a:gd name="connsiteX73" fmla="*/ 5268 w 10000"/>
              <a:gd name="connsiteY73" fmla="*/ 8921 h 10000"/>
              <a:gd name="connsiteX74" fmla="*/ 5151 w 10000"/>
              <a:gd name="connsiteY74" fmla="*/ 8930 h 10000"/>
              <a:gd name="connsiteX75" fmla="*/ 5108 w 10000"/>
              <a:gd name="connsiteY75" fmla="*/ 9835 h 10000"/>
              <a:gd name="connsiteX76" fmla="*/ 5076 w 10000"/>
              <a:gd name="connsiteY76" fmla="*/ 9635 h 10000"/>
              <a:gd name="connsiteX77" fmla="*/ 5000 w 10000"/>
              <a:gd name="connsiteY77" fmla="*/ 9619 h 10000"/>
              <a:gd name="connsiteX78" fmla="*/ 5083 w 10000"/>
              <a:gd name="connsiteY78" fmla="*/ 8846 h 10000"/>
              <a:gd name="connsiteX79" fmla="*/ 5083 w 10000"/>
              <a:gd name="connsiteY79" fmla="*/ 10000 h 10000"/>
              <a:gd name="connsiteX80" fmla="*/ 4958 w 10000"/>
              <a:gd name="connsiteY80" fmla="*/ 8169 h 10000"/>
              <a:gd name="connsiteX81" fmla="*/ 4917 w 10000"/>
              <a:gd name="connsiteY81" fmla="*/ 8463 h 10000"/>
              <a:gd name="connsiteX82" fmla="*/ 4833 w 10000"/>
              <a:gd name="connsiteY82" fmla="*/ 8079 h 10000"/>
              <a:gd name="connsiteX83" fmla="*/ 4650 w 10000"/>
              <a:gd name="connsiteY83" fmla="*/ 8534 h 10000"/>
              <a:gd name="connsiteX84" fmla="*/ 4650 w 10000"/>
              <a:gd name="connsiteY84" fmla="*/ 8007 h 10000"/>
              <a:gd name="connsiteX85" fmla="*/ 4567 w 10000"/>
              <a:gd name="connsiteY85" fmla="*/ 7480 h 10000"/>
              <a:gd name="connsiteX86" fmla="*/ 4484 w 10000"/>
              <a:gd name="connsiteY86" fmla="*/ 9061 h 10000"/>
              <a:gd name="connsiteX87" fmla="*/ 4400 w 10000"/>
              <a:gd name="connsiteY87" fmla="*/ 8007 h 10000"/>
              <a:gd name="connsiteX88" fmla="*/ 4400 w 10000"/>
              <a:gd name="connsiteY88" fmla="*/ 7480 h 10000"/>
              <a:gd name="connsiteX89" fmla="*/ 4345 w 10000"/>
              <a:gd name="connsiteY89" fmla="*/ 8353 h 10000"/>
              <a:gd name="connsiteX90" fmla="*/ 4150 w 10000"/>
              <a:gd name="connsiteY90" fmla="*/ 7480 h 10000"/>
              <a:gd name="connsiteX91" fmla="*/ 4067 w 10000"/>
              <a:gd name="connsiteY91" fmla="*/ 8007 h 10000"/>
              <a:gd name="connsiteX92" fmla="*/ 3954 w 10000"/>
              <a:gd name="connsiteY92" fmla="*/ 8551 h 10000"/>
              <a:gd name="connsiteX93" fmla="*/ 4044 w 10000"/>
              <a:gd name="connsiteY93" fmla="*/ 9194 h 10000"/>
              <a:gd name="connsiteX94" fmla="*/ 3833 w 10000"/>
              <a:gd name="connsiteY94" fmla="*/ 8463 h 10000"/>
              <a:gd name="connsiteX95" fmla="*/ 3719 w 10000"/>
              <a:gd name="connsiteY95" fmla="*/ 8559 h 10000"/>
              <a:gd name="connsiteX96" fmla="*/ 3750 w 10000"/>
              <a:gd name="connsiteY96" fmla="*/ 7693 h 10000"/>
              <a:gd name="connsiteX97" fmla="*/ 3631 w 10000"/>
              <a:gd name="connsiteY97" fmla="*/ 7817 h 10000"/>
              <a:gd name="connsiteX98" fmla="*/ 3615 w 10000"/>
              <a:gd name="connsiteY98" fmla="*/ 7817 h 10000"/>
              <a:gd name="connsiteX99" fmla="*/ 3465 w 10000"/>
              <a:gd name="connsiteY99" fmla="*/ 7852 h 10000"/>
              <a:gd name="connsiteX100" fmla="*/ 3406 w 10000"/>
              <a:gd name="connsiteY100" fmla="*/ 7255 h 10000"/>
              <a:gd name="connsiteX101" fmla="*/ 3198 w 10000"/>
              <a:gd name="connsiteY101" fmla="*/ 7159 h 10000"/>
              <a:gd name="connsiteX102" fmla="*/ 3091 w 10000"/>
              <a:gd name="connsiteY102" fmla="*/ 7217 h 10000"/>
              <a:gd name="connsiteX103" fmla="*/ 3006 w 10000"/>
              <a:gd name="connsiteY103" fmla="*/ 6812 h 10000"/>
              <a:gd name="connsiteX104" fmla="*/ 2990 w 10000"/>
              <a:gd name="connsiteY104" fmla="*/ 6812 h 10000"/>
              <a:gd name="connsiteX105" fmla="*/ 2936 w 10000"/>
              <a:gd name="connsiteY105" fmla="*/ 7350 h 10000"/>
              <a:gd name="connsiteX106" fmla="*/ 2910 w 10000"/>
              <a:gd name="connsiteY106" fmla="*/ 7313 h 10000"/>
              <a:gd name="connsiteX107" fmla="*/ 2851 w 10000"/>
              <a:gd name="connsiteY107" fmla="*/ 6407 h 10000"/>
              <a:gd name="connsiteX108" fmla="*/ 2840 w 10000"/>
              <a:gd name="connsiteY108" fmla="*/ 6407 h 10000"/>
              <a:gd name="connsiteX109" fmla="*/ 2840 w 10000"/>
              <a:gd name="connsiteY109" fmla="*/ 6657 h 10000"/>
              <a:gd name="connsiteX110" fmla="*/ 2798 w 10000"/>
              <a:gd name="connsiteY110" fmla="*/ 6502 h 10000"/>
              <a:gd name="connsiteX111" fmla="*/ 2814 w 10000"/>
              <a:gd name="connsiteY111" fmla="*/ 5905 h 10000"/>
              <a:gd name="connsiteX112" fmla="*/ 2563 w 10000"/>
              <a:gd name="connsiteY112" fmla="*/ 5750 h 10000"/>
              <a:gd name="connsiteX113" fmla="*/ 2440 w 10000"/>
              <a:gd name="connsiteY113" fmla="*/ 6059 h 10000"/>
              <a:gd name="connsiteX114" fmla="*/ 2023 w 10000"/>
              <a:gd name="connsiteY114" fmla="*/ 4401 h 10000"/>
              <a:gd name="connsiteX115" fmla="*/ 2034 w 10000"/>
              <a:gd name="connsiteY115" fmla="*/ 4649 h 10000"/>
              <a:gd name="connsiteX116" fmla="*/ 1815 w 10000"/>
              <a:gd name="connsiteY116" fmla="*/ 4517 h 10000"/>
              <a:gd name="connsiteX117" fmla="*/ 1815 w 10000"/>
              <a:gd name="connsiteY117" fmla="*/ 4360 h 10000"/>
              <a:gd name="connsiteX118" fmla="*/ 1842 w 10000"/>
              <a:gd name="connsiteY118" fmla="*/ 3896 h 10000"/>
              <a:gd name="connsiteX119" fmla="*/ 1773 w 10000"/>
              <a:gd name="connsiteY119" fmla="*/ 3607 h 10000"/>
              <a:gd name="connsiteX120" fmla="*/ 1580 w 10000"/>
              <a:gd name="connsiteY120" fmla="*/ 3358 h 10000"/>
              <a:gd name="connsiteX121" fmla="*/ 1468 w 10000"/>
              <a:gd name="connsiteY121" fmla="*/ 3550 h 10000"/>
              <a:gd name="connsiteX122" fmla="*/ 1468 w 10000"/>
              <a:gd name="connsiteY122" fmla="*/ 4304 h 10000"/>
              <a:gd name="connsiteX123" fmla="*/ 1442 w 10000"/>
              <a:gd name="connsiteY123" fmla="*/ 4360 h 10000"/>
              <a:gd name="connsiteX124" fmla="*/ 1383 w 10000"/>
              <a:gd name="connsiteY124" fmla="*/ 4360 h 10000"/>
              <a:gd name="connsiteX125" fmla="*/ 1233 w 10000"/>
              <a:gd name="connsiteY125" fmla="*/ 3802 h 10000"/>
              <a:gd name="connsiteX126" fmla="*/ 1095 w 10000"/>
              <a:gd name="connsiteY126" fmla="*/ 4765 h 10000"/>
              <a:gd name="connsiteX127" fmla="*/ 1041 w 10000"/>
              <a:gd name="connsiteY127" fmla="*/ 4709 h 10000"/>
              <a:gd name="connsiteX128" fmla="*/ 886 w 10000"/>
              <a:gd name="connsiteY128" fmla="*/ 3452 h 10000"/>
              <a:gd name="connsiteX129" fmla="*/ 721 w 10000"/>
              <a:gd name="connsiteY129" fmla="*/ 3107 h 10000"/>
              <a:gd name="connsiteX130" fmla="*/ 625 w 10000"/>
              <a:gd name="connsiteY130" fmla="*/ 3204 h 10000"/>
              <a:gd name="connsiteX131" fmla="*/ 651 w 10000"/>
              <a:gd name="connsiteY131" fmla="*/ 2758 h 10000"/>
              <a:gd name="connsiteX132" fmla="*/ 358 w 10000"/>
              <a:gd name="connsiteY132" fmla="*/ 2547 h 10000"/>
              <a:gd name="connsiteX133" fmla="*/ 416 w 10000"/>
              <a:gd name="connsiteY133" fmla="*/ 2298 h 10000"/>
              <a:gd name="connsiteX134" fmla="*/ 374 w 10000"/>
              <a:gd name="connsiteY134" fmla="*/ 2298 h 10000"/>
              <a:gd name="connsiteX135" fmla="*/ 251 w 10000"/>
              <a:gd name="connsiteY135" fmla="*/ 2547 h 10000"/>
              <a:gd name="connsiteX136" fmla="*/ 304 w 10000"/>
              <a:gd name="connsiteY136" fmla="*/ 2298 h 10000"/>
              <a:gd name="connsiteX137" fmla="*/ 320 w 10000"/>
              <a:gd name="connsiteY137" fmla="*/ 2199 h 10000"/>
              <a:gd name="connsiteX138" fmla="*/ 155 w 10000"/>
              <a:gd name="connsiteY138" fmla="*/ 2412 h 10000"/>
              <a:gd name="connsiteX139" fmla="*/ 155 w 10000"/>
              <a:gd name="connsiteY139" fmla="*/ 1156 h 10000"/>
              <a:gd name="connsiteX140" fmla="*/ 43 w 10000"/>
              <a:gd name="connsiteY140" fmla="*/ 1062 h 10000"/>
              <a:gd name="connsiteX141" fmla="*/ 0 w 10000"/>
              <a:gd name="connsiteY141" fmla="*/ 1313 h 10000"/>
              <a:gd name="connsiteX142" fmla="*/ 0 w 10000"/>
              <a:gd name="connsiteY142" fmla="*/ 0 h 10000"/>
              <a:gd name="connsiteX0" fmla="*/ 0 w 10000"/>
              <a:gd name="connsiteY0" fmla="*/ 0 h 10000"/>
              <a:gd name="connsiteX1" fmla="*/ 10000 w 10000"/>
              <a:gd name="connsiteY1" fmla="*/ 0 h 10000"/>
              <a:gd name="connsiteX2" fmla="*/ 10000 w 10000"/>
              <a:gd name="connsiteY2" fmla="*/ 7159 h 10000"/>
              <a:gd name="connsiteX3" fmla="*/ 9920 w 10000"/>
              <a:gd name="connsiteY3" fmla="*/ 6965 h 10000"/>
              <a:gd name="connsiteX4" fmla="*/ 9867 w 10000"/>
              <a:gd name="connsiteY4" fmla="*/ 7647 h 10000"/>
              <a:gd name="connsiteX5" fmla="*/ 9754 w 10000"/>
              <a:gd name="connsiteY5" fmla="*/ 7408 h 10000"/>
              <a:gd name="connsiteX6" fmla="*/ 9652 w 10000"/>
              <a:gd name="connsiteY6" fmla="*/ 8040 h 10000"/>
              <a:gd name="connsiteX7" fmla="*/ 9620 w 10000"/>
              <a:gd name="connsiteY7" fmla="*/ 9032 h 10000"/>
              <a:gd name="connsiteX8" fmla="*/ 9510 w 10000"/>
              <a:gd name="connsiteY8" fmla="*/ 8540 h 10000"/>
              <a:gd name="connsiteX9" fmla="*/ 9349 w 10000"/>
              <a:gd name="connsiteY9" fmla="*/ 9108 h 10000"/>
              <a:gd name="connsiteX10" fmla="*/ 9279 w 10000"/>
              <a:gd name="connsiteY10" fmla="*/ 8855 h 10000"/>
              <a:gd name="connsiteX11" fmla="*/ 9253 w 10000"/>
              <a:gd name="connsiteY11" fmla="*/ 8913 h 10000"/>
              <a:gd name="connsiteX12" fmla="*/ 9242 w 10000"/>
              <a:gd name="connsiteY12" fmla="*/ 9358 h 10000"/>
              <a:gd name="connsiteX13" fmla="*/ 9156 w 10000"/>
              <a:gd name="connsiteY13" fmla="*/ 9414 h 10000"/>
              <a:gd name="connsiteX14" fmla="*/ 9034 w 10000"/>
              <a:gd name="connsiteY14" fmla="*/ 8913 h 10000"/>
              <a:gd name="connsiteX15" fmla="*/ 9071 w 10000"/>
              <a:gd name="connsiteY15" fmla="*/ 8723 h 10000"/>
              <a:gd name="connsiteX16" fmla="*/ 9007 w 10000"/>
              <a:gd name="connsiteY16" fmla="*/ 8413 h 10000"/>
              <a:gd name="connsiteX17" fmla="*/ 8825 w 10000"/>
              <a:gd name="connsiteY17" fmla="*/ 8664 h 10000"/>
              <a:gd name="connsiteX18" fmla="*/ 8809 w 10000"/>
              <a:gd name="connsiteY18" fmla="*/ 8509 h 10000"/>
              <a:gd name="connsiteX19" fmla="*/ 8868 w 10000"/>
              <a:gd name="connsiteY19" fmla="*/ 8315 h 10000"/>
              <a:gd name="connsiteX20" fmla="*/ 8836 w 10000"/>
              <a:gd name="connsiteY20" fmla="*/ 8162 h 10000"/>
              <a:gd name="connsiteX21" fmla="*/ 8756 w 10000"/>
              <a:gd name="connsiteY21" fmla="*/ 8256 h 10000"/>
              <a:gd name="connsiteX22" fmla="*/ 8671 w 10000"/>
              <a:gd name="connsiteY22" fmla="*/ 7852 h 10000"/>
              <a:gd name="connsiteX23" fmla="*/ 8697 w 10000"/>
              <a:gd name="connsiteY23" fmla="*/ 7504 h 10000"/>
              <a:gd name="connsiteX24" fmla="*/ 8628 w 10000"/>
              <a:gd name="connsiteY24" fmla="*/ 7603 h 10000"/>
              <a:gd name="connsiteX25" fmla="*/ 8590 w 10000"/>
              <a:gd name="connsiteY25" fmla="*/ 8509 h 10000"/>
              <a:gd name="connsiteX26" fmla="*/ 8436 w 10000"/>
              <a:gd name="connsiteY26" fmla="*/ 8413 h 10000"/>
              <a:gd name="connsiteX27" fmla="*/ 8436 w 10000"/>
              <a:gd name="connsiteY27" fmla="*/ 8355 h 10000"/>
              <a:gd name="connsiteX28" fmla="*/ 8478 w 10000"/>
              <a:gd name="connsiteY28" fmla="*/ 8219 h 10000"/>
              <a:gd name="connsiteX29" fmla="*/ 8478 w 10000"/>
              <a:gd name="connsiteY29" fmla="*/ 8162 h 10000"/>
              <a:gd name="connsiteX30" fmla="*/ 8382 w 10000"/>
              <a:gd name="connsiteY30" fmla="*/ 8007 h 10000"/>
              <a:gd name="connsiteX31" fmla="*/ 8356 w 10000"/>
              <a:gd name="connsiteY31" fmla="*/ 8355 h 10000"/>
              <a:gd name="connsiteX32" fmla="*/ 8409 w 10000"/>
              <a:gd name="connsiteY32" fmla="*/ 8664 h 10000"/>
              <a:gd name="connsiteX33" fmla="*/ 8393 w 10000"/>
              <a:gd name="connsiteY33" fmla="*/ 8664 h 10000"/>
              <a:gd name="connsiteX34" fmla="*/ 8297 w 10000"/>
              <a:gd name="connsiteY34" fmla="*/ 8355 h 10000"/>
              <a:gd name="connsiteX35" fmla="*/ 8254 w 10000"/>
              <a:gd name="connsiteY35" fmla="*/ 7817 h 10000"/>
              <a:gd name="connsiteX36" fmla="*/ 8217 w 10000"/>
              <a:gd name="connsiteY36" fmla="*/ 7817 h 10000"/>
              <a:gd name="connsiteX37" fmla="*/ 8201 w 10000"/>
              <a:gd name="connsiteY37" fmla="*/ 8007 h 10000"/>
              <a:gd name="connsiteX38" fmla="*/ 8115 w 10000"/>
              <a:gd name="connsiteY38" fmla="*/ 7852 h 10000"/>
              <a:gd name="connsiteX39" fmla="*/ 8078 w 10000"/>
              <a:gd name="connsiteY39" fmla="*/ 8102 h 10000"/>
              <a:gd name="connsiteX40" fmla="*/ 8078 w 10000"/>
              <a:gd name="connsiteY40" fmla="*/ 7910 h 10000"/>
              <a:gd name="connsiteX41" fmla="*/ 7939 w 10000"/>
              <a:gd name="connsiteY41" fmla="*/ 8315 h 10000"/>
              <a:gd name="connsiteX42" fmla="*/ 7854 w 10000"/>
              <a:gd name="connsiteY42" fmla="*/ 8315 h 10000"/>
              <a:gd name="connsiteX43" fmla="*/ 7645 w 10000"/>
              <a:gd name="connsiteY43" fmla="*/ 8913 h 10000"/>
              <a:gd name="connsiteX44" fmla="*/ 7603 w 10000"/>
              <a:gd name="connsiteY44" fmla="*/ 8723 h 10000"/>
              <a:gd name="connsiteX45" fmla="*/ 7635 w 10000"/>
              <a:gd name="connsiteY45" fmla="*/ 9108 h 10000"/>
              <a:gd name="connsiteX46" fmla="*/ 7533 w 10000"/>
              <a:gd name="connsiteY46" fmla="*/ 9108 h 10000"/>
              <a:gd name="connsiteX47" fmla="*/ 7453 w 10000"/>
              <a:gd name="connsiteY47" fmla="*/ 9956 h 10000"/>
              <a:gd name="connsiteX48" fmla="*/ 7549 w 10000"/>
              <a:gd name="connsiteY48" fmla="*/ 8043 h 10000"/>
              <a:gd name="connsiteX49" fmla="*/ 7472 w 10000"/>
              <a:gd name="connsiteY49" fmla="*/ 8639 h 10000"/>
              <a:gd name="connsiteX50" fmla="*/ 7424 w 10000"/>
              <a:gd name="connsiteY50" fmla="*/ 9315 h 10000"/>
              <a:gd name="connsiteX51" fmla="*/ 7386 w 10000"/>
              <a:gd name="connsiteY51" fmla="*/ 8408 h 10000"/>
              <a:gd name="connsiteX52" fmla="*/ 7347 w 10000"/>
              <a:gd name="connsiteY52" fmla="*/ 8843 h 10000"/>
              <a:gd name="connsiteX53" fmla="*/ 7267 w 10000"/>
              <a:gd name="connsiteY53" fmla="*/ 8480 h 10000"/>
              <a:gd name="connsiteX54" fmla="*/ 7054 w 10000"/>
              <a:gd name="connsiteY54" fmla="*/ 9009 h 10000"/>
              <a:gd name="connsiteX55" fmla="*/ 7053 w 10000"/>
              <a:gd name="connsiteY55" fmla="*/ 7973 h 10000"/>
              <a:gd name="connsiteX56" fmla="*/ 7026 w 10000"/>
              <a:gd name="connsiteY56" fmla="*/ 8528 h 10000"/>
              <a:gd name="connsiteX57" fmla="*/ 6828 w 10000"/>
              <a:gd name="connsiteY57" fmla="*/ 8732 h 10000"/>
              <a:gd name="connsiteX58" fmla="*/ 6677 w 10000"/>
              <a:gd name="connsiteY58" fmla="*/ 8517 h 10000"/>
              <a:gd name="connsiteX59" fmla="*/ 6616 w 10000"/>
              <a:gd name="connsiteY59" fmla="*/ 8722 h 10000"/>
              <a:gd name="connsiteX60" fmla="*/ 6417 w 10000"/>
              <a:gd name="connsiteY60" fmla="*/ 8846 h 10000"/>
              <a:gd name="connsiteX61" fmla="*/ 6500 w 10000"/>
              <a:gd name="connsiteY61" fmla="*/ 8846 h 10000"/>
              <a:gd name="connsiteX62" fmla="*/ 6333 w 10000"/>
              <a:gd name="connsiteY62" fmla="*/ 9234 h 10000"/>
              <a:gd name="connsiteX63" fmla="*/ 6333 w 10000"/>
              <a:gd name="connsiteY63" fmla="*/ 8846 h 10000"/>
              <a:gd name="connsiteX64" fmla="*/ 6250 w 10000"/>
              <a:gd name="connsiteY64" fmla="*/ 8846 h 10000"/>
              <a:gd name="connsiteX65" fmla="*/ 6167 w 10000"/>
              <a:gd name="connsiteY65" fmla="*/ 8846 h 10000"/>
              <a:gd name="connsiteX66" fmla="*/ 5917 w 10000"/>
              <a:gd name="connsiteY66" fmla="*/ 8846 h 10000"/>
              <a:gd name="connsiteX67" fmla="*/ 5879 w 10000"/>
              <a:gd name="connsiteY67" fmla="*/ 8415 h 10000"/>
              <a:gd name="connsiteX68" fmla="*/ 5753 w 10000"/>
              <a:gd name="connsiteY68" fmla="*/ 8606 h 10000"/>
              <a:gd name="connsiteX69" fmla="*/ 5700 w 10000"/>
              <a:gd name="connsiteY69" fmla="*/ 8656 h 10000"/>
              <a:gd name="connsiteX70" fmla="*/ 5559 w 10000"/>
              <a:gd name="connsiteY70" fmla="*/ 8680 h 10000"/>
              <a:gd name="connsiteX71" fmla="*/ 5472 w 10000"/>
              <a:gd name="connsiteY71" fmla="*/ 8691 h 10000"/>
              <a:gd name="connsiteX72" fmla="*/ 5335 w 10000"/>
              <a:gd name="connsiteY72" fmla="*/ 9497 h 10000"/>
              <a:gd name="connsiteX73" fmla="*/ 5268 w 10000"/>
              <a:gd name="connsiteY73" fmla="*/ 8921 h 10000"/>
              <a:gd name="connsiteX74" fmla="*/ 5151 w 10000"/>
              <a:gd name="connsiteY74" fmla="*/ 8930 h 10000"/>
              <a:gd name="connsiteX75" fmla="*/ 5108 w 10000"/>
              <a:gd name="connsiteY75" fmla="*/ 9835 h 10000"/>
              <a:gd name="connsiteX76" fmla="*/ 5076 w 10000"/>
              <a:gd name="connsiteY76" fmla="*/ 9635 h 10000"/>
              <a:gd name="connsiteX77" fmla="*/ 5000 w 10000"/>
              <a:gd name="connsiteY77" fmla="*/ 9619 h 10000"/>
              <a:gd name="connsiteX78" fmla="*/ 5083 w 10000"/>
              <a:gd name="connsiteY78" fmla="*/ 8846 h 10000"/>
              <a:gd name="connsiteX79" fmla="*/ 5083 w 10000"/>
              <a:gd name="connsiteY79" fmla="*/ 10000 h 10000"/>
              <a:gd name="connsiteX80" fmla="*/ 4958 w 10000"/>
              <a:gd name="connsiteY80" fmla="*/ 8169 h 10000"/>
              <a:gd name="connsiteX81" fmla="*/ 4917 w 10000"/>
              <a:gd name="connsiteY81" fmla="*/ 8463 h 10000"/>
              <a:gd name="connsiteX82" fmla="*/ 4833 w 10000"/>
              <a:gd name="connsiteY82" fmla="*/ 8079 h 10000"/>
              <a:gd name="connsiteX83" fmla="*/ 4650 w 10000"/>
              <a:gd name="connsiteY83" fmla="*/ 8534 h 10000"/>
              <a:gd name="connsiteX84" fmla="*/ 4650 w 10000"/>
              <a:gd name="connsiteY84" fmla="*/ 8007 h 10000"/>
              <a:gd name="connsiteX85" fmla="*/ 4567 w 10000"/>
              <a:gd name="connsiteY85" fmla="*/ 7480 h 10000"/>
              <a:gd name="connsiteX86" fmla="*/ 4484 w 10000"/>
              <a:gd name="connsiteY86" fmla="*/ 9061 h 10000"/>
              <a:gd name="connsiteX87" fmla="*/ 4400 w 10000"/>
              <a:gd name="connsiteY87" fmla="*/ 8007 h 10000"/>
              <a:gd name="connsiteX88" fmla="*/ 4400 w 10000"/>
              <a:gd name="connsiteY88" fmla="*/ 7480 h 10000"/>
              <a:gd name="connsiteX89" fmla="*/ 4345 w 10000"/>
              <a:gd name="connsiteY89" fmla="*/ 8353 h 10000"/>
              <a:gd name="connsiteX90" fmla="*/ 4150 w 10000"/>
              <a:gd name="connsiteY90" fmla="*/ 7480 h 10000"/>
              <a:gd name="connsiteX91" fmla="*/ 4067 w 10000"/>
              <a:gd name="connsiteY91" fmla="*/ 8007 h 10000"/>
              <a:gd name="connsiteX92" fmla="*/ 3954 w 10000"/>
              <a:gd name="connsiteY92" fmla="*/ 8551 h 10000"/>
              <a:gd name="connsiteX93" fmla="*/ 3900 w 10000"/>
              <a:gd name="connsiteY93" fmla="*/ 7480 h 10000"/>
              <a:gd name="connsiteX94" fmla="*/ 3833 w 10000"/>
              <a:gd name="connsiteY94" fmla="*/ 8463 h 10000"/>
              <a:gd name="connsiteX95" fmla="*/ 3719 w 10000"/>
              <a:gd name="connsiteY95" fmla="*/ 8559 h 10000"/>
              <a:gd name="connsiteX96" fmla="*/ 3750 w 10000"/>
              <a:gd name="connsiteY96" fmla="*/ 7693 h 10000"/>
              <a:gd name="connsiteX97" fmla="*/ 3631 w 10000"/>
              <a:gd name="connsiteY97" fmla="*/ 7817 h 10000"/>
              <a:gd name="connsiteX98" fmla="*/ 3615 w 10000"/>
              <a:gd name="connsiteY98" fmla="*/ 7817 h 10000"/>
              <a:gd name="connsiteX99" fmla="*/ 3465 w 10000"/>
              <a:gd name="connsiteY99" fmla="*/ 7852 h 10000"/>
              <a:gd name="connsiteX100" fmla="*/ 3406 w 10000"/>
              <a:gd name="connsiteY100" fmla="*/ 7255 h 10000"/>
              <a:gd name="connsiteX101" fmla="*/ 3198 w 10000"/>
              <a:gd name="connsiteY101" fmla="*/ 7159 h 10000"/>
              <a:gd name="connsiteX102" fmla="*/ 3091 w 10000"/>
              <a:gd name="connsiteY102" fmla="*/ 7217 h 10000"/>
              <a:gd name="connsiteX103" fmla="*/ 3006 w 10000"/>
              <a:gd name="connsiteY103" fmla="*/ 6812 h 10000"/>
              <a:gd name="connsiteX104" fmla="*/ 2990 w 10000"/>
              <a:gd name="connsiteY104" fmla="*/ 6812 h 10000"/>
              <a:gd name="connsiteX105" fmla="*/ 2936 w 10000"/>
              <a:gd name="connsiteY105" fmla="*/ 7350 h 10000"/>
              <a:gd name="connsiteX106" fmla="*/ 2910 w 10000"/>
              <a:gd name="connsiteY106" fmla="*/ 7313 h 10000"/>
              <a:gd name="connsiteX107" fmla="*/ 2851 w 10000"/>
              <a:gd name="connsiteY107" fmla="*/ 6407 h 10000"/>
              <a:gd name="connsiteX108" fmla="*/ 2840 w 10000"/>
              <a:gd name="connsiteY108" fmla="*/ 6407 h 10000"/>
              <a:gd name="connsiteX109" fmla="*/ 2840 w 10000"/>
              <a:gd name="connsiteY109" fmla="*/ 6657 h 10000"/>
              <a:gd name="connsiteX110" fmla="*/ 2798 w 10000"/>
              <a:gd name="connsiteY110" fmla="*/ 6502 h 10000"/>
              <a:gd name="connsiteX111" fmla="*/ 2814 w 10000"/>
              <a:gd name="connsiteY111" fmla="*/ 5905 h 10000"/>
              <a:gd name="connsiteX112" fmla="*/ 2563 w 10000"/>
              <a:gd name="connsiteY112" fmla="*/ 5750 h 10000"/>
              <a:gd name="connsiteX113" fmla="*/ 2440 w 10000"/>
              <a:gd name="connsiteY113" fmla="*/ 6059 h 10000"/>
              <a:gd name="connsiteX114" fmla="*/ 2023 w 10000"/>
              <a:gd name="connsiteY114" fmla="*/ 4401 h 10000"/>
              <a:gd name="connsiteX115" fmla="*/ 2034 w 10000"/>
              <a:gd name="connsiteY115" fmla="*/ 4649 h 10000"/>
              <a:gd name="connsiteX116" fmla="*/ 1815 w 10000"/>
              <a:gd name="connsiteY116" fmla="*/ 4517 h 10000"/>
              <a:gd name="connsiteX117" fmla="*/ 1815 w 10000"/>
              <a:gd name="connsiteY117" fmla="*/ 4360 h 10000"/>
              <a:gd name="connsiteX118" fmla="*/ 1842 w 10000"/>
              <a:gd name="connsiteY118" fmla="*/ 3896 h 10000"/>
              <a:gd name="connsiteX119" fmla="*/ 1773 w 10000"/>
              <a:gd name="connsiteY119" fmla="*/ 3607 h 10000"/>
              <a:gd name="connsiteX120" fmla="*/ 1580 w 10000"/>
              <a:gd name="connsiteY120" fmla="*/ 3358 h 10000"/>
              <a:gd name="connsiteX121" fmla="*/ 1468 w 10000"/>
              <a:gd name="connsiteY121" fmla="*/ 3550 h 10000"/>
              <a:gd name="connsiteX122" fmla="*/ 1468 w 10000"/>
              <a:gd name="connsiteY122" fmla="*/ 4304 h 10000"/>
              <a:gd name="connsiteX123" fmla="*/ 1442 w 10000"/>
              <a:gd name="connsiteY123" fmla="*/ 4360 h 10000"/>
              <a:gd name="connsiteX124" fmla="*/ 1383 w 10000"/>
              <a:gd name="connsiteY124" fmla="*/ 4360 h 10000"/>
              <a:gd name="connsiteX125" fmla="*/ 1233 w 10000"/>
              <a:gd name="connsiteY125" fmla="*/ 3802 h 10000"/>
              <a:gd name="connsiteX126" fmla="*/ 1095 w 10000"/>
              <a:gd name="connsiteY126" fmla="*/ 4765 h 10000"/>
              <a:gd name="connsiteX127" fmla="*/ 1041 w 10000"/>
              <a:gd name="connsiteY127" fmla="*/ 4709 h 10000"/>
              <a:gd name="connsiteX128" fmla="*/ 886 w 10000"/>
              <a:gd name="connsiteY128" fmla="*/ 3452 h 10000"/>
              <a:gd name="connsiteX129" fmla="*/ 721 w 10000"/>
              <a:gd name="connsiteY129" fmla="*/ 3107 h 10000"/>
              <a:gd name="connsiteX130" fmla="*/ 625 w 10000"/>
              <a:gd name="connsiteY130" fmla="*/ 3204 h 10000"/>
              <a:gd name="connsiteX131" fmla="*/ 651 w 10000"/>
              <a:gd name="connsiteY131" fmla="*/ 2758 h 10000"/>
              <a:gd name="connsiteX132" fmla="*/ 358 w 10000"/>
              <a:gd name="connsiteY132" fmla="*/ 2547 h 10000"/>
              <a:gd name="connsiteX133" fmla="*/ 416 w 10000"/>
              <a:gd name="connsiteY133" fmla="*/ 2298 h 10000"/>
              <a:gd name="connsiteX134" fmla="*/ 374 w 10000"/>
              <a:gd name="connsiteY134" fmla="*/ 2298 h 10000"/>
              <a:gd name="connsiteX135" fmla="*/ 251 w 10000"/>
              <a:gd name="connsiteY135" fmla="*/ 2547 h 10000"/>
              <a:gd name="connsiteX136" fmla="*/ 304 w 10000"/>
              <a:gd name="connsiteY136" fmla="*/ 2298 h 10000"/>
              <a:gd name="connsiteX137" fmla="*/ 320 w 10000"/>
              <a:gd name="connsiteY137" fmla="*/ 2199 h 10000"/>
              <a:gd name="connsiteX138" fmla="*/ 155 w 10000"/>
              <a:gd name="connsiteY138" fmla="*/ 2412 h 10000"/>
              <a:gd name="connsiteX139" fmla="*/ 155 w 10000"/>
              <a:gd name="connsiteY139" fmla="*/ 1156 h 10000"/>
              <a:gd name="connsiteX140" fmla="*/ 43 w 10000"/>
              <a:gd name="connsiteY140" fmla="*/ 1062 h 10000"/>
              <a:gd name="connsiteX141" fmla="*/ 0 w 10000"/>
              <a:gd name="connsiteY141" fmla="*/ 1313 h 10000"/>
              <a:gd name="connsiteX142" fmla="*/ 0 w 10000"/>
              <a:gd name="connsiteY142" fmla="*/ 0 h 10000"/>
              <a:gd name="connsiteX0" fmla="*/ 0 w 10000"/>
              <a:gd name="connsiteY0" fmla="*/ 0 h 10000"/>
              <a:gd name="connsiteX1" fmla="*/ 10000 w 10000"/>
              <a:gd name="connsiteY1" fmla="*/ 0 h 10000"/>
              <a:gd name="connsiteX2" fmla="*/ 10000 w 10000"/>
              <a:gd name="connsiteY2" fmla="*/ 7159 h 10000"/>
              <a:gd name="connsiteX3" fmla="*/ 9920 w 10000"/>
              <a:gd name="connsiteY3" fmla="*/ 6965 h 10000"/>
              <a:gd name="connsiteX4" fmla="*/ 9867 w 10000"/>
              <a:gd name="connsiteY4" fmla="*/ 7647 h 10000"/>
              <a:gd name="connsiteX5" fmla="*/ 9754 w 10000"/>
              <a:gd name="connsiteY5" fmla="*/ 7408 h 10000"/>
              <a:gd name="connsiteX6" fmla="*/ 9652 w 10000"/>
              <a:gd name="connsiteY6" fmla="*/ 8040 h 10000"/>
              <a:gd name="connsiteX7" fmla="*/ 9620 w 10000"/>
              <a:gd name="connsiteY7" fmla="*/ 9032 h 10000"/>
              <a:gd name="connsiteX8" fmla="*/ 9510 w 10000"/>
              <a:gd name="connsiteY8" fmla="*/ 8540 h 10000"/>
              <a:gd name="connsiteX9" fmla="*/ 9349 w 10000"/>
              <a:gd name="connsiteY9" fmla="*/ 9108 h 10000"/>
              <a:gd name="connsiteX10" fmla="*/ 9279 w 10000"/>
              <a:gd name="connsiteY10" fmla="*/ 8855 h 10000"/>
              <a:gd name="connsiteX11" fmla="*/ 9253 w 10000"/>
              <a:gd name="connsiteY11" fmla="*/ 8913 h 10000"/>
              <a:gd name="connsiteX12" fmla="*/ 9242 w 10000"/>
              <a:gd name="connsiteY12" fmla="*/ 9358 h 10000"/>
              <a:gd name="connsiteX13" fmla="*/ 9156 w 10000"/>
              <a:gd name="connsiteY13" fmla="*/ 9414 h 10000"/>
              <a:gd name="connsiteX14" fmla="*/ 9034 w 10000"/>
              <a:gd name="connsiteY14" fmla="*/ 8913 h 10000"/>
              <a:gd name="connsiteX15" fmla="*/ 9071 w 10000"/>
              <a:gd name="connsiteY15" fmla="*/ 8723 h 10000"/>
              <a:gd name="connsiteX16" fmla="*/ 9007 w 10000"/>
              <a:gd name="connsiteY16" fmla="*/ 8413 h 10000"/>
              <a:gd name="connsiteX17" fmla="*/ 8825 w 10000"/>
              <a:gd name="connsiteY17" fmla="*/ 8664 h 10000"/>
              <a:gd name="connsiteX18" fmla="*/ 8809 w 10000"/>
              <a:gd name="connsiteY18" fmla="*/ 8509 h 10000"/>
              <a:gd name="connsiteX19" fmla="*/ 8868 w 10000"/>
              <a:gd name="connsiteY19" fmla="*/ 8315 h 10000"/>
              <a:gd name="connsiteX20" fmla="*/ 8836 w 10000"/>
              <a:gd name="connsiteY20" fmla="*/ 8162 h 10000"/>
              <a:gd name="connsiteX21" fmla="*/ 8756 w 10000"/>
              <a:gd name="connsiteY21" fmla="*/ 8256 h 10000"/>
              <a:gd name="connsiteX22" fmla="*/ 8671 w 10000"/>
              <a:gd name="connsiteY22" fmla="*/ 7852 h 10000"/>
              <a:gd name="connsiteX23" fmla="*/ 8697 w 10000"/>
              <a:gd name="connsiteY23" fmla="*/ 7504 h 10000"/>
              <a:gd name="connsiteX24" fmla="*/ 8628 w 10000"/>
              <a:gd name="connsiteY24" fmla="*/ 7603 h 10000"/>
              <a:gd name="connsiteX25" fmla="*/ 8590 w 10000"/>
              <a:gd name="connsiteY25" fmla="*/ 8509 h 10000"/>
              <a:gd name="connsiteX26" fmla="*/ 8436 w 10000"/>
              <a:gd name="connsiteY26" fmla="*/ 8413 h 10000"/>
              <a:gd name="connsiteX27" fmla="*/ 8436 w 10000"/>
              <a:gd name="connsiteY27" fmla="*/ 8355 h 10000"/>
              <a:gd name="connsiteX28" fmla="*/ 8478 w 10000"/>
              <a:gd name="connsiteY28" fmla="*/ 8219 h 10000"/>
              <a:gd name="connsiteX29" fmla="*/ 8478 w 10000"/>
              <a:gd name="connsiteY29" fmla="*/ 8162 h 10000"/>
              <a:gd name="connsiteX30" fmla="*/ 8382 w 10000"/>
              <a:gd name="connsiteY30" fmla="*/ 8007 h 10000"/>
              <a:gd name="connsiteX31" fmla="*/ 8356 w 10000"/>
              <a:gd name="connsiteY31" fmla="*/ 8355 h 10000"/>
              <a:gd name="connsiteX32" fmla="*/ 8409 w 10000"/>
              <a:gd name="connsiteY32" fmla="*/ 8664 h 10000"/>
              <a:gd name="connsiteX33" fmla="*/ 8393 w 10000"/>
              <a:gd name="connsiteY33" fmla="*/ 8664 h 10000"/>
              <a:gd name="connsiteX34" fmla="*/ 8297 w 10000"/>
              <a:gd name="connsiteY34" fmla="*/ 8355 h 10000"/>
              <a:gd name="connsiteX35" fmla="*/ 8254 w 10000"/>
              <a:gd name="connsiteY35" fmla="*/ 7817 h 10000"/>
              <a:gd name="connsiteX36" fmla="*/ 8217 w 10000"/>
              <a:gd name="connsiteY36" fmla="*/ 7817 h 10000"/>
              <a:gd name="connsiteX37" fmla="*/ 8201 w 10000"/>
              <a:gd name="connsiteY37" fmla="*/ 8007 h 10000"/>
              <a:gd name="connsiteX38" fmla="*/ 8115 w 10000"/>
              <a:gd name="connsiteY38" fmla="*/ 7852 h 10000"/>
              <a:gd name="connsiteX39" fmla="*/ 8078 w 10000"/>
              <a:gd name="connsiteY39" fmla="*/ 8102 h 10000"/>
              <a:gd name="connsiteX40" fmla="*/ 8078 w 10000"/>
              <a:gd name="connsiteY40" fmla="*/ 7910 h 10000"/>
              <a:gd name="connsiteX41" fmla="*/ 7939 w 10000"/>
              <a:gd name="connsiteY41" fmla="*/ 8315 h 10000"/>
              <a:gd name="connsiteX42" fmla="*/ 7854 w 10000"/>
              <a:gd name="connsiteY42" fmla="*/ 8315 h 10000"/>
              <a:gd name="connsiteX43" fmla="*/ 7645 w 10000"/>
              <a:gd name="connsiteY43" fmla="*/ 8913 h 10000"/>
              <a:gd name="connsiteX44" fmla="*/ 7603 w 10000"/>
              <a:gd name="connsiteY44" fmla="*/ 8723 h 10000"/>
              <a:gd name="connsiteX45" fmla="*/ 7635 w 10000"/>
              <a:gd name="connsiteY45" fmla="*/ 9108 h 10000"/>
              <a:gd name="connsiteX46" fmla="*/ 7533 w 10000"/>
              <a:gd name="connsiteY46" fmla="*/ 9108 h 10000"/>
              <a:gd name="connsiteX47" fmla="*/ 7453 w 10000"/>
              <a:gd name="connsiteY47" fmla="*/ 9956 h 10000"/>
              <a:gd name="connsiteX48" fmla="*/ 7549 w 10000"/>
              <a:gd name="connsiteY48" fmla="*/ 8043 h 10000"/>
              <a:gd name="connsiteX49" fmla="*/ 7472 w 10000"/>
              <a:gd name="connsiteY49" fmla="*/ 8639 h 10000"/>
              <a:gd name="connsiteX50" fmla="*/ 7424 w 10000"/>
              <a:gd name="connsiteY50" fmla="*/ 9315 h 10000"/>
              <a:gd name="connsiteX51" fmla="*/ 7386 w 10000"/>
              <a:gd name="connsiteY51" fmla="*/ 8408 h 10000"/>
              <a:gd name="connsiteX52" fmla="*/ 7347 w 10000"/>
              <a:gd name="connsiteY52" fmla="*/ 8843 h 10000"/>
              <a:gd name="connsiteX53" fmla="*/ 7267 w 10000"/>
              <a:gd name="connsiteY53" fmla="*/ 8480 h 10000"/>
              <a:gd name="connsiteX54" fmla="*/ 7054 w 10000"/>
              <a:gd name="connsiteY54" fmla="*/ 9009 h 10000"/>
              <a:gd name="connsiteX55" fmla="*/ 7053 w 10000"/>
              <a:gd name="connsiteY55" fmla="*/ 7973 h 10000"/>
              <a:gd name="connsiteX56" fmla="*/ 7026 w 10000"/>
              <a:gd name="connsiteY56" fmla="*/ 8528 h 10000"/>
              <a:gd name="connsiteX57" fmla="*/ 6828 w 10000"/>
              <a:gd name="connsiteY57" fmla="*/ 8732 h 10000"/>
              <a:gd name="connsiteX58" fmla="*/ 6677 w 10000"/>
              <a:gd name="connsiteY58" fmla="*/ 8517 h 10000"/>
              <a:gd name="connsiteX59" fmla="*/ 6616 w 10000"/>
              <a:gd name="connsiteY59" fmla="*/ 8722 h 10000"/>
              <a:gd name="connsiteX60" fmla="*/ 6417 w 10000"/>
              <a:gd name="connsiteY60" fmla="*/ 8846 h 10000"/>
              <a:gd name="connsiteX61" fmla="*/ 6500 w 10000"/>
              <a:gd name="connsiteY61" fmla="*/ 8846 h 10000"/>
              <a:gd name="connsiteX62" fmla="*/ 6333 w 10000"/>
              <a:gd name="connsiteY62" fmla="*/ 9234 h 10000"/>
              <a:gd name="connsiteX63" fmla="*/ 6333 w 10000"/>
              <a:gd name="connsiteY63" fmla="*/ 8846 h 10000"/>
              <a:gd name="connsiteX64" fmla="*/ 6250 w 10000"/>
              <a:gd name="connsiteY64" fmla="*/ 8846 h 10000"/>
              <a:gd name="connsiteX65" fmla="*/ 6167 w 10000"/>
              <a:gd name="connsiteY65" fmla="*/ 8846 h 10000"/>
              <a:gd name="connsiteX66" fmla="*/ 5917 w 10000"/>
              <a:gd name="connsiteY66" fmla="*/ 8846 h 10000"/>
              <a:gd name="connsiteX67" fmla="*/ 5879 w 10000"/>
              <a:gd name="connsiteY67" fmla="*/ 8415 h 10000"/>
              <a:gd name="connsiteX68" fmla="*/ 5753 w 10000"/>
              <a:gd name="connsiteY68" fmla="*/ 8606 h 10000"/>
              <a:gd name="connsiteX69" fmla="*/ 5700 w 10000"/>
              <a:gd name="connsiteY69" fmla="*/ 8656 h 10000"/>
              <a:gd name="connsiteX70" fmla="*/ 5559 w 10000"/>
              <a:gd name="connsiteY70" fmla="*/ 8680 h 10000"/>
              <a:gd name="connsiteX71" fmla="*/ 5472 w 10000"/>
              <a:gd name="connsiteY71" fmla="*/ 8691 h 10000"/>
              <a:gd name="connsiteX72" fmla="*/ 5335 w 10000"/>
              <a:gd name="connsiteY72" fmla="*/ 9497 h 10000"/>
              <a:gd name="connsiteX73" fmla="*/ 5268 w 10000"/>
              <a:gd name="connsiteY73" fmla="*/ 8921 h 10000"/>
              <a:gd name="connsiteX74" fmla="*/ 5151 w 10000"/>
              <a:gd name="connsiteY74" fmla="*/ 8930 h 10000"/>
              <a:gd name="connsiteX75" fmla="*/ 5108 w 10000"/>
              <a:gd name="connsiteY75" fmla="*/ 9835 h 10000"/>
              <a:gd name="connsiteX76" fmla="*/ 5076 w 10000"/>
              <a:gd name="connsiteY76" fmla="*/ 9635 h 10000"/>
              <a:gd name="connsiteX77" fmla="*/ 5000 w 10000"/>
              <a:gd name="connsiteY77" fmla="*/ 9619 h 10000"/>
              <a:gd name="connsiteX78" fmla="*/ 5083 w 10000"/>
              <a:gd name="connsiteY78" fmla="*/ 8846 h 10000"/>
              <a:gd name="connsiteX79" fmla="*/ 5083 w 10000"/>
              <a:gd name="connsiteY79" fmla="*/ 10000 h 10000"/>
              <a:gd name="connsiteX80" fmla="*/ 4958 w 10000"/>
              <a:gd name="connsiteY80" fmla="*/ 8169 h 10000"/>
              <a:gd name="connsiteX81" fmla="*/ 4917 w 10000"/>
              <a:gd name="connsiteY81" fmla="*/ 8463 h 10000"/>
              <a:gd name="connsiteX82" fmla="*/ 4833 w 10000"/>
              <a:gd name="connsiteY82" fmla="*/ 8079 h 10000"/>
              <a:gd name="connsiteX83" fmla="*/ 4650 w 10000"/>
              <a:gd name="connsiteY83" fmla="*/ 8534 h 10000"/>
              <a:gd name="connsiteX84" fmla="*/ 4650 w 10000"/>
              <a:gd name="connsiteY84" fmla="*/ 8007 h 10000"/>
              <a:gd name="connsiteX85" fmla="*/ 4567 w 10000"/>
              <a:gd name="connsiteY85" fmla="*/ 7480 h 10000"/>
              <a:gd name="connsiteX86" fmla="*/ 4484 w 10000"/>
              <a:gd name="connsiteY86" fmla="*/ 9061 h 10000"/>
              <a:gd name="connsiteX87" fmla="*/ 4400 w 10000"/>
              <a:gd name="connsiteY87" fmla="*/ 8007 h 10000"/>
              <a:gd name="connsiteX88" fmla="*/ 4400 w 10000"/>
              <a:gd name="connsiteY88" fmla="*/ 7480 h 10000"/>
              <a:gd name="connsiteX89" fmla="*/ 4345 w 10000"/>
              <a:gd name="connsiteY89" fmla="*/ 8353 h 10000"/>
              <a:gd name="connsiteX90" fmla="*/ 4150 w 10000"/>
              <a:gd name="connsiteY90" fmla="*/ 7480 h 10000"/>
              <a:gd name="connsiteX91" fmla="*/ 4067 w 10000"/>
              <a:gd name="connsiteY91" fmla="*/ 8007 h 10000"/>
              <a:gd name="connsiteX92" fmla="*/ 3954 w 10000"/>
              <a:gd name="connsiteY92" fmla="*/ 8551 h 10000"/>
              <a:gd name="connsiteX93" fmla="*/ 3900 w 10000"/>
              <a:gd name="connsiteY93" fmla="*/ 7480 h 10000"/>
              <a:gd name="connsiteX94" fmla="*/ 3833 w 10000"/>
              <a:gd name="connsiteY94" fmla="*/ 8463 h 10000"/>
              <a:gd name="connsiteX95" fmla="*/ 3719 w 10000"/>
              <a:gd name="connsiteY95" fmla="*/ 8559 h 10000"/>
              <a:gd name="connsiteX96" fmla="*/ 3750 w 10000"/>
              <a:gd name="connsiteY96" fmla="*/ 7693 h 10000"/>
              <a:gd name="connsiteX97" fmla="*/ 3631 w 10000"/>
              <a:gd name="connsiteY97" fmla="*/ 7817 h 10000"/>
              <a:gd name="connsiteX98" fmla="*/ 3615 w 10000"/>
              <a:gd name="connsiteY98" fmla="*/ 7817 h 10000"/>
              <a:gd name="connsiteX99" fmla="*/ 3484 w 10000"/>
              <a:gd name="connsiteY99" fmla="*/ 6953 h 10000"/>
              <a:gd name="connsiteX100" fmla="*/ 3406 w 10000"/>
              <a:gd name="connsiteY100" fmla="*/ 7255 h 10000"/>
              <a:gd name="connsiteX101" fmla="*/ 3198 w 10000"/>
              <a:gd name="connsiteY101" fmla="*/ 7159 h 10000"/>
              <a:gd name="connsiteX102" fmla="*/ 3091 w 10000"/>
              <a:gd name="connsiteY102" fmla="*/ 7217 h 10000"/>
              <a:gd name="connsiteX103" fmla="*/ 3006 w 10000"/>
              <a:gd name="connsiteY103" fmla="*/ 6812 h 10000"/>
              <a:gd name="connsiteX104" fmla="*/ 2990 w 10000"/>
              <a:gd name="connsiteY104" fmla="*/ 6812 h 10000"/>
              <a:gd name="connsiteX105" fmla="*/ 2936 w 10000"/>
              <a:gd name="connsiteY105" fmla="*/ 7350 h 10000"/>
              <a:gd name="connsiteX106" fmla="*/ 2910 w 10000"/>
              <a:gd name="connsiteY106" fmla="*/ 7313 h 10000"/>
              <a:gd name="connsiteX107" fmla="*/ 2851 w 10000"/>
              <a:gd name="connsiteY107" fmla="*/ 6407 h 10000"/>
              <a:gd name="connsiteX108" fmla="*/ 2840 w 10000"/>
              <a:gd name="connsiteY108" fmla="*/ 6407 h 10000"/>
              <a:gd name="connsiteX109" fmla="*/ 2840 w 10000"/>
              <a:gd name="connsiteY109" fmla="*/ 6657 h 10000"/>
              <a:gd name="connsiteX110" fmla="*/ 2798 w 10000"/>
              <a:gd name="connsiteY110" fmla="*/ 6502 h 10000"/>
              <a:gd name="connsiteX111" fmla="*/ 2814 w 10000"/>
              <a:gd name="connsiteY111" fmla="*/ 5905 h 10000"/>
              <a:gd name="connsiteX112" fmla="*/ 2563 w 10000"/>
              <a:gd name="connsiteY112" fmla="*/ 5750 h 10000"/>
              <a:gd name="connsiteX113" fmla="*/ 2440 w 10000"/>
              <a:gd name="connsiteY113" fmla="*/ 6059 h 10000"/>
              <a:gd name="connsiteX114" fmla="*/ 2023 w 10000"/>
              <a:gd name="connsiteY114" fmla="*/ 4401 h 10000"/>
              <a:gd name="connsiteX115" fmla="*/ 2034 w 10000"/>
              <a:gd name="connsiteY115" fmla="*/ 4649 h 10000"/>
              <a:gd name="connsiteX116" fmla="*/ 1815 w 10000"/>
              <a:gd name="connsiteY116" fmla="*/ 4517 h 10000"/>
              <a:gd name="connsiteX117" fmla="*/ 1815 w 10000"/>
              <a:gd name="connsiteY117" fmla="*/ 4360 h 10000"/>
              <a:gd name="connsiteX118" fmla="*/ 1842 w 10000"/>
              <a:gd name="connsiteY118" fmla="*/ 3896 h 10000"/>
              <a:gd name="connsiteX119" fmla="*/ 1773 w 10000"/>
              <a:gd name="connsiteY119" fmla="*/ 3607 h 10000"/>
              <a:gd name="connsiteX120" fmla="*/ 1580 w 10000"/>
              <a:gd name="connsiteY120" fmla="*/ 3358 h 10000"/>
              <a:gd name="connsiteX121" fmla="*/ 1468 w 10000"/>
              <a:gd name="connsiteY121" fmla="*/ 3550 h 10000"/>
              <a:gd name="connsiteX122" fmla="*/ 1468 w 10000"/>
              <a:gd name="connsiteY122" fmla="*/ 4304 h 10000"/>
              <a:gd name="connsiteX123" fmla="*/ 1442 w 10000"/>
              <a:gd name="connsiteY123" fmla="*/ 4360 h 10000"/>
              <a:gd name="connsiteX124" fmla="*/ 1383 w 10000"/>
              <a:gd name="connsiteY124" fmla="*/ 4360 h 10000"/>
              <a:gd name="connsiteX125" fmla="*/ 1233 w 10000"/>
              <a:gd name="connsiteY125" fmla="*/ 3802 h 10000"/>
              <a:gd name="connsiteX126" fmla="*/ 1095 w 10000"/>
              <a:gd name="connsiteY126" fmla="*/ 4765 h 10000"/>
              <a:gd name="connsiteX127" fmla="*/ 1041 w 10000"/>
              <a:gd name="connsiteY127" fmla="*/ 4709 h 10000"/>
              <a:gd name="connsiteX128" fmla="*/ 886 w 10000"/>
              <a:gd name="connsiteY128" fmla="*/ 3452 h 10000"/>
              <a:gd name="connsiteX129" fmla="*/ 721 w 10000"/>
              <a:gd name="connsiteY129" fmla="*/ 3107 h 10000"/>
              <a:gd name="connsiteX130" fmla="*/ 625 w 10000"/>
              <a:gd name="connsiteY130" fmla="*/ 3204 h 10000"/>
              <a:gd name="connsiteX131" fmla="*/ 651 w 10000"/>
              <a:gd name="connsiteY131" fmla="*/ 2758 h 10000"/>
              <a:gd name="connsiteX132" fmla="*/ 358 w 10000"/>
              <a:gd name="connsiteY132" fmla="*/ 2547 h 10000"/>
              <a:gd name="connsiteX133" fmla="*/ 416 w 10000"/>
              <a:gd name="connsiteY133" fmla="*/ 2298 h 10000"/>
              <a:gd name="connsiteX134" fmla="*/ 374 w 10000"/>
              <a:gd name="connsiteY134" fmla="*/ 2298 h 10000"/>
              <a:gd name="connsiteX135" fmla="*/ 251 w 10000"/>
              <a:gd name="connsiteY135" fmla="*/ 2547 h 10000"/>
              <a:gd name="connsiteX136" fmla="*/ 304 w 10000"/>
              <a:gd name="connsiteY136" fmla="*/ 2298 h 10000"/>
              <a:gd name="connsiteX137" fmla="*/ 320 w 10000"/>
              <a:gd name="connsiteY137" fmla="*/ 2199 h 10000"/>
              <a:gd name="connsiteX138" fmla="*/ 155 w 10000"/>
              <a:gd name="connsiteY138" fmla="*/ 2412 h 10000"/>
              <a:gd name="connsiteX139" fmla="*/ 155 w 10000"/>
              <a:gd name="connsiteY139" fmla="*/ 1156 h 10000"/>
              <a:gd name="connsiteX140" fmla="*/ 43 w 10000"/>
              <a:gd name="connsiteY140" fmla="*/ 1062 h 10000"/>
              <a:gd name="connsiteX141" fmla="*/ 0 w 10000"/>
              <a:gd name="connsiteY141" fmla="*/ 1313 h 10000"/>
              <a:gd name="connsiteX142" fmla="*/ 0 w 10000"/>
              <a:gd name="connsiteY142" fmla="*/ 0 h 10000"/>
              <a:gd name="connsiteX0" fmla="*/ 0 w 10000"/>
              <a:gd name="connsiteY0" fmla="*/ 0 h 10000"/>
              <a:gd name="connsiteX1" fmla="*/ 10000 w 10000"/>
              <a:gd name="connsiteY1" fmla="*/ 0 h 10000"/>
              <a:gd name="connsiteX2" fmla="*/ 10000 w 10000"/>
              <a:gd name="connsiteY2" fmla="*/ 7159 h 10000"/>
              <a:gd name="connsiteX3" fmla="*/ 9920 w 10000"/>
              <a:gd name="connsiteY3" fmla="*/ 6965 h 10000"/>
              <a:gd name="connsiteX4" fmla="*/ 9867 w 10000"/>
              <a:gd name="connsiteY4" fmla="*/ 7647 h 10000"/>
              <a:gd name="connsiteX5" fmla="*/ 9754 w 10000"/>
              <a:gd name="connsiteY5" fmla="*/ 7408 h 10000"/>
              <a:gd name="connsiteX6" fmla="*/ 9652 w 10000"/>
              <a:gd name="connsiteY6" fmla="*/ 8040 h 10000"/>
              <a:gd name="connsiteX7" fmla="*/ 9620 w 10000"/>
              <a:gd name="connsiteY7" fmla="*/ 9032 h 10000"/>
              <a:gd name="connsiteX8" fmla="*/ 9510 w 10000"/>
              <a:gd name="connsiteY8" fmla="*/ 8540 h 10000"/>
              <a:gd name="connsiteX9" fmla="*/ 9349 w 10000"/>
              <a:gd name="connsiteY9" fmla="*/ 9108 h 10000"/>
              <a:gd name="connsiteX10" fmla="*/ 9279 w 10000"/>
              <a:gd name="connsiteY10" fmla="*/ 8855 h 10000"/>
              <a:gd name="connsiteX11" fmla="*/ 9253 w 10000"/>
              <a:gd name="connsiteY11" fmla="*/ 8913 h 10000"/>
              <a:gd name="connsiteX12" fmla="*/ 9242 w 10000"/>
              <a:gd name="connsiteY12" fmla="*/ 9358 h 10000"/>
              <a:gd name="connsiteX13" fmla="*/ 9156 w 10000"/>
              <a:gd name="connsiteY13" fmla="*/ 9414 h 10000"/>
              <a:gd name="connsiteX14" fmla="*/ 9034 w 10000"/>
              <a:gd name="connsiteY14" fmla="*/ 8913 h 10000"/>
              <a:gd name="connsiteX15" fmla="*/ 9071 w 10000"/>
              <a:gd name="connsiteY15" fmla="*/ 8723 h 10000"/>
              <a:gd name="connsiteX16" fmla="*/ 9007 w 10000"/>
              <a:gd name="connsiteY16" fmla="*/ 8413 h 10000"/>
              <a:gd name="connsiteX17" fmla="*/ 8825 w 10000"/>
              <a:gd name="connsiteY17" fmla="*/ 8664 h 10000"/>
              <a:gd name="connsiteX18" fmla="*/ 8809 w 10000"/>
              <a:gd name="connsiteY18" fmla="*/ 8509 h 10000"/>
              <a:gd name="connsiteX19" fmla="*/ 8868 w 10000"/>
              <a:gd name="connsiteY19" fmla="*/ 8315 h 10000"/>
              <a:gd name="connsiteX20" fmla="*/ 8836 w 10000"/>
              <a:gd name="connsiteY20" fmla="*/ 8162 h 10000"/>
              <a:gd name="connsiteX21" fmla="*/ 8756 w 10000"/>
              <a:gd name="connsiteY21" fmla="*/ 8256 h 10000"/>
              <a:gd name="connsiteX22" fmla="*/ 8671 w 10000"/>
              <a:gd name="connsiteY22" fmla="*/ 7852 h 10000"/>
              <a:gd name="connsiteX23" fmla="*/ 8697 w 10000"/>
              <a:gd name="connsiteY23" fmla="*/ 7504 h 10000"/>
              <a:gd name="connsiteX24" fmla="*/ 8628 w 10000"/>
              <a:gd name="connsiteY24" fmla="*/ 7603 h 10000"/>
              <a:gd name="connsiteX25" fmla="*/ 8590 w 10000"/>
              <a:gd name="connsiteY25" fmla="*/ 8509 h 10000"/>
              <a:gd name="connsiteX26" fmla="*/ 8436 w 10000"/>
              <a:gd name="connsiteY26" fmla="*/ 8413 h 10000"/>
              <a:gd name="connsiteX27" fmla="*/ 8436 w 10000"/>
              <a:gd name="connsiteY27" fmla="*/ 8355 h 10000"/>
              <a:gd name="connsiteX28" fmla="*/ 8478 w 10000"/>
              <a:gd name="connsiteY28" fmla="*/ 8219 h 10000"/>
              <a:gd name="connsiteX29" fmla="*/ 8478 w 10000"/>
              <a:gd name="connsiteY29" fmla="*/ 8162 h 10000"/>
              <a:gd name="connsiteX30" fmla="*/ 8382 w 10000"/>
              <a:gd name="connsiteY30" fmla="*/ 8007 h 10000"/>
              <a:gd name="connsiteX31" fmla="*/ 8356 w 10000"/>
              <a:gd name="connsiteY31" fmla="*/ 8355 h 10000"/>
              <a:gd name="connsiteX32" fmla="*/ 8409 w 10000"/>
              <a:gd name="connsiteY32" fmla="*/ 8664 h 10000"/>
              <a:gd name="connsiteX33" fmla="*/ 8393 w 10000"/>
              <a:gd name="connsiteY33" fmla="*/ 8664 h 10000"/>
              <a:gd name="connsiteX34" fmla="*/ 8297 w 10000"/>
              <a:gd name="connsiteY34" fmla="*/ 8355 h 10000"/>
              <a:gd name="connsiteX35" fmla="*/ 8254 w 10000"/>
              <a:gd name="connsiteY35" fmla="*/ 7817 h 10000"/>
              <a:gd name="connsiteX36" fmla="*/ 8217 w 10000"/>
              <a:gd name="connsiteY36" fmla="*/ 7817 h 10000"/>
              <a:gd name="connsiteX37" fmla="*/ 8201 w 10000"/>
              <a:gd name="connsiteY37" fmla="*/ 8007 h 10000"/>
              <a:gd name="connsiteX38" fmla="*/ 8115 w 10000"/>
              <a:gd name="connsiteY38" fmla="*/ 7852 h 10000"/>
              <a:gd name="connsiteX39" fmla="*/ 8078 w 10000"/>
              <a:gd name="connsiteY39" fmla="*/ 8102 h 10000"/>
              <a:gd name="connsiteX40" fmla="*/ 8078 w 10000"/>
              <a:gd name="connsiteY40" fmla="*/ 7910 h 10000"/>
              <a:gd name="connsiteX41" fmla="*/ 7939 w 10000"/>
              <a:gd name="connsiteY41" fmla="*/ 8315 h 10000"/>
              <a:gd name="connsiteX42" fmla="*/ 7854 w 10000"/>
              <a:gd name="connsiteY42" fmla="*/ 8315 h 10000"/>
              <a:gd name="connsiteX43" fmla="*/ 7645 w 10000"/>
              <a:gd name="connsiteY43" fmla="*/ 8913 h 10000"/>
              <a:gd name="connsiteX44" fmla="*/ 7603 w 10000"/>
              <a:gd name="connsiteY44" fmla="*/ 8723 h 10000"/>
              <a:gd name="connsiteX45" fmla="*/ 7635 w 10000"/>
              <a:gd name="connsiteY45" fmla="*/ 9108 h 10000"/>
              <a:gd name="connsiteX46" fmla="*/ 7533 w 10000"/>
              <a:gd name="connsiteY46" fmla="*/ 9108 h 10000"/>
              <a:gd name="connsiteX47" fmla="*/ 7453 w 10000"/>
              <a:gd name="connsiteY47" fmla="*/ 9956 h 10000"/>
              <a:gd name="connsiteX48" fmla="*/ 7549 w 10000"/>
              <a:gd name="connsiteY48" fmla="*/ 8043 h 10000"/>
              <a:gd name="connsiteX49" fmla="*/ 7472 w 10000"/>
              <a:gd name="connsiteY49" fmla="*/ 8639 h 10000"/>
              <a:gd name="connsiteX50" fmla="*/ 7424 w 10000"/>
              <a:gd name="connsiteY50" fmla="*/ 9315 h 10000"/>
              <a:gd name="connsiteX51" fmla="*/ 7386 w 10000"/>
              <a:gd name="connsiteY51" fmla="*/ 8408 h 10000"/>
              <a:gd name="connsiteX52" fmla="*/ 7347 w 10000"/>
              <a:gd name="connsiteY52" fmla="*/ 8843 h 10000"/>
              <a:gd name="connsiteX53" fmla="*/ 7267 w 10000"/>
              <a:gd name="connsiteY53" fmla="*/ 8480 h 10000"/>
              <a:gd name="connsiteX54" fmla="*/ 7054 w 10000"/>
              <a:gd name="connsiteY54" fmla="*/ 9009 h 10000"/>
              <a:gd name="connsiteX55" fmla="*/ 7053 w 10000"/>
              <a:gd name="connsiteY55" fmla="*/ 7973 h 10000"/>
              <a:gd name="connsiteX56" fmla="*/ 7026 w 10000"/>
              <a:gd name="connsiteY56" fmla="*/ 8528 h 10000"/>
              <a:gd name="connsiteX57" fmla="*/ 6828 w 10000"/>
              <a:gd name="connsiteY57" fmla="*/ 8732 h 10000"/>
              <a:gd name="connsiteX58" fmla="*/ 6677 w 10000"/>
              <a:gd name="connsiteY58" fmla="*/ 8517 h 10000"/>
              <a:gd name="connsiteX59" fmla="*/ 6616 w 10000"/>
              <a:gd name="connsiteY59" fmla="*/ 8722 h 10000"/>
              <a:gd name="connsiteX60" fmla="*/ 6417 w 10000"/>
              <a:gd name="connsiteY60" fmla="*/ 8846 h 10000"/>
              <a:gd name="connsiteX61" fmla="*/ 6500 w 10000"/>
              <a:gd name="connsiteY61" fmla="*/ 8846 h 10000"/>
              <a:gd name="connsiteX62" fmla="*/ 6333 w 10000"/>
              <a:gd name="connsiteY62" fmla="*/ 9234 h 10000"/>
              <a:gd name="connsiteX63" fmla="*/ 6333 w 10000"/>
              <a:gd name="connsiteY63" fmla="*/ 8846 h 10000"/>
              <a:gd name="connsiteX64" fmla="*/ 6250 w 10000"/>
              <a:gd name="connsiteY64" fmla="*/ 8846 h 10000"/>
              <a:gd name="connsiteX65" fmla="*/ 6167 w 10000"/>
              <a:gd name="connsiteY65" fmla="*/ 8846 h 10000"/>
              <a:gd name="connsiteX66" fmla="*/ 5917 w 10000"/>
              <a:gd name="connsiteY66" fmla="*/ 8846 h 10000"/>
              <a:gd name="connsiteX67" fmla="*/ 5879 w 10000"/>
              <a:gd name="connsiteY67" fmla="*/ 8415 h 10000"/>
              <a:gd name="connsiteX68" fmla="*/ 5753 w 10000"/>
              <a:gd name="connsiteY68" fmla="*/ 8606 h 10000"/>
              <a:gd name="connsiteX69" fmla="*/ 5700 w 10000"/>
              <a:gd name="connsiteY69" fmla="*/ 8656 h 10000"/>
              <a:gd name="connsiteX70" fmla="*/ 5559 w 10000"/>
              <a:gd name="connsiteY70" fmla="*/ 8680 h 10000"/>
              <a:gd name="connsiteX71" fmla="*/ 5472 w 10000"/>
              <a:gd name="connsiteY71" fmla="*/ 8691 h 10000"/>
              <a:gd name="connsiteX72" fmla="*/ 5335 w 10000"/>
              <a:gd name="connsiteY72" fmla="*/ 9497 h 10000"/>
              <a:gd name="connsiteX73" fmla="*/ 5268 w 10000"/>
              <a:gd name="connsiteY73" fmla="*/ 8921 h 10000"/>
              <a:gd name="connsiteX74" fmla="*/ 5151 w 10000"/>
              <a:gd name="connsiteY74" fmla="*/ 8930 h 10000"/>
              <a:gd name="connsiteX75" fmla="*/ 5108 w 10000"/>
              <a:gd name="connsiteY75" fmla="*/ 9835 h 10000"/>
              <a:gd name="connsiteX76" fmla="*/ 5076 w 10000"/>
              <a:gd name="connsiteY76" fmla="*/ 9635 h 10000"/>
              <a:gd name="connsiteX77" fmla="*/ 5000 w 10000"/>
              <a:gd name="connsiteY77" fmla="*/ 9619 h 10000"/>
              <a:gd name="connsiteX78" fmla="*/ 5083 w 10000"/>
              <a:gd name="connsiteY78" fmla="*/ 8846 h 10000"/>
              <a:gd name="connsiteX79" fmla="*/ 5083 w 10000"/>
              <a:gd name="connsiteY79" fmla="*/ 10000 h 10000"/>
              <a:gd name="connsiteX80" fmla="*/ 4958 w 10000"/>
              <a:gd name="connsiteY80" fmla="*/ 8169 h 10000"/>
              <a:gd name="connsiteX81" fmla="*/ 4917 w 10000"/>
              <a:gd name="connsiteY81" fmla="*/ 8463 h 10000"/>
              <a:gd name="connsiteX82" fmla="*/ 4833 w 10000"/>
              <a:gd name="connsiteY82" fmla="*/ 8079 h 10000"/>
              <a:gd name="connsiteX83" fmla="*/ 4650 w 10000"/>
              <a:gd name="connsiteY83" fmla="*/ 8534 h 10000"/>
              <a:gd name="connsiteX84" fmla="*/ 4650 w 10000"/>
              <a:gd name="connsiteY84" fmla="*/ 8007 h 10000"/>
              <a:gd name="connsiteX85" fmla="*/ 4567 w 10000"/>
              <a:gd name="connsiteY85" fmla="*/ 7480 h 10000"/>
              <a:gd name="connsiteX86" fmla="*/ 4484 w 10000"/>
              <a:gd name="connsiteY86" fmla="*/ 9061 h 10000"/>
              <a:gd name="connsiteX87" fmla="*/ 4400 w 10000"/>
              <a:gd name="connsiteY87" fmla="*/ 8007 h 10000"/>
              <a:gd name="connsiteX88" fmla="*/ 4400 w 10000"/>
              <a:gd name="connsiteY88" fmla="*/ 7480 h 10000"/>
              <a:gd name="connsiteX89" fmla="*/ 4345 w 10000"/>
              <a:gd name="connsiteY89" fmla="*/ 8353 h 10000"/>
              <a:gd name="connsiteX90" fmla="*/ 4150 w 10000"/>
              <a:gd name="connsiteY90" fmla="*/ 7480 h 10000"/>
              <a:gd name="connsiteX91" fmla="*/ 4067 w 10000"/>
              <a:gd name="connsiteY91" fmla="*/ 8007 h 10000"/>
              <a:gd name="connsiteX92" fmla="*/ 3954 w 10000"/>
              <a:gd name="connsiteY92" fmla="*/ 8551 h 10000"/>
              <a:gd name="connsiteX93" fmla="*/ 3900 w 10000"/>
              <a:gd name="connsiteY93" fmla="*/ 7480 h 10000"/>
              <a:gd name="connsiteX94" fmla="*/ 3833 w 10000"/>
              <a:gd name="connsiteY94" fmla="*/ 8463 h 10000"/>
              <a:gd name="connsiteX95" fmla="*/ 3719 w 10000"/>
              <a:gd name="connsiteY95" fmla="*/ 8559 h 10000"/>
              <a:gd name="connsiteX96" fmla="*/ 3750 w 10000"/>
              <a:gd name="connsiteY96" fmla="*/ 7693 h 10000"/>
              <a:gd name="connsiteX97" fmla="*/ 3631 w 10000"/>
              <a:gd name="connsiteY97" fmla="*/ 7817 h 10000"/>
              <a:gd name="connsiteX98" fmla="*/ 3615 w 10000"/>
              <a:gd name="connsiteY98" fmla="*/ 7817 h 10000"/>
              <a:gd name="connsiteX99" fmla="*/ 3484 w 10000"/>
              <a:gd name="connsiteY99" fmla="*/ 6953 h 10000"/>
              <a:gd name="connsiteX100" fmla="*/ 3406 w 10000"/>
              <a:gd name="connsiteY100" fmla="*/ 7255 h 10000"/>
              <a:gd name="connsiteX101" fmla="*/ 3198 w 10000"/>
              <a:gd name="connsiteY101" fmla="*/ 7159 h 10000"/>
              <a:gd name="connsiteX102" fmla="*/ 3091 w 10000"/>
              <a:gd name="connsiteY102" fmla="*/ 7217 h 10000"/>
              <a:gd name="connsiteX103" fmla="*/ 3006 w 10000"/>
              <a:gd name="connsiteY103" fmla="*/ 6812 h 10000"/>
              <a:gd name="connsiteX104" fmla="*/ 2990 w 10000"/>
              <a:gd name="connsiteY104" fmla="*/ 6812 h 10000"/>
              <a:gd name="connsiteX105" fmla="*/ 2936 w 10000"/>
              <a:gd name="connsiteY105" fmla="*/ 7350 h 10000"/>
              <a:gd name="connsiteX106" fmla="*/ 2900 w 10000"/>
              <a:gd name="connsiteY106" fmla="*/ 6426 h 10000"/>
              <a:gd name="connsiteX107" fmla="*/ 2851 w 10000"/>
              <a:gd name="connsiteY107" fmla="*/ 6407 h 10000"/>
              <a:gd name="connsiteX108" fmla="*/ 2840 w 10000"/>
              <a:gd name="connsiteY108" fmla="*/ 6407 h 10000"/>
              <a:gd name="connsiteX109" fmla="*/ 2840 w 10000"/>
              <a:gd name="connsiteY109" fmla="*/ 6657 h 10000"/>
              <a:gd name="connsiteX110" fmla="*/ 2798 w 10000"/>
              <a:gd name="connsiteY110" fmla="*/ 6502 h 10000"/>
              <a:gd name="connsiteX111" fmla="*/ 2814 w 10000"/>
              <a:gd name="connsiteY111" fmla="*/ 5905 h 10000"/>
              <a:gd name="connsiteX112" fmla="*/ 2563 w 10000"/>
              <a:gd name="connsiteY112" fmla="*/ 5750 h 10000"/>
              <a:gd name="connsiteX113" fmla="*/ 2440 w 10000"/>
              <a:gd name="connsiteY113" fmla="*/ 6059 h 10000"/>
              <a:gd name="connsiteX114" fmla="*/ 2023 w 10000"/>
              <a:gd name="connsiteY114" fmla="*/ 4401 h 10000"/>
              <a:gd name="connsiteX115" fmla="*/ 2034 w 10000"/>
              <a:gd name="connsiteY115" fmla="*/ 4649 h 10000"/>
              <a:gd name="connsiteX116" fmla="*/ 1815 w 10000"/>
              <a:gd name="connsiteY116" fmla="*/ 4517 h 10000"/>
              <a:gd name="connsiteX117" fmla="*/ 1815 w 10000"/>
              <a:gd name="connsiteY117" fmla="*/ 4360 h 10000"/>
              <a:gd name="connsiteX118" fmla="*/ 1842 w 10000"/>
              <a:gd name="connsiteY118" fmla="*/ 3896 h 10000"/>
              <a:gd name="connsiteX119" fmla="*/ 1773 w 10000"/>
              <a:gd name="connsiteY119" fmla="*/ 3607 h 10000"/>
              <a:gd name="connsiteX120" fmla="*/ 1580 w 10000"/>
              <a:gd name="connsiteY120" fmla="*/ 3358 h 10000"/>
              <a:gd name="connsiteX121" fmla="*/ 1468 w 10000"/>
              <a:gd name="connsiteY121" fmla="*/ 3550 h 10000"/>
              <a:gd name="connsiteX122" fmla="*/ 1468 w 10000"/>
              <a:gd name="connsiteY122" fmla="*/ 4304 h 10000"/>
              <a:gd name="connsiteX123" fmla="*/ 1442 w 10000"/>
              <a:gd name="connsiteY123" fmla="*/ 4360 h 10000"/>
              <a:gd name="connsiteX124" fmla="*/ 1383 w 10000"/>
              <a:gd name="connsiteY124" fmla="*/ 4360 h 10000"/>
              <a:gd name="connsiteX125" fmla="*/ 1233 w 10000"/>
              <a:gd name="connsiteY125" fmla="*/ 3802 h 10000"/>
              <a:gd name="connsiteX126" fmla="*/ 1095 w 10000"/>
              <a:gd name="connsiteY126" fmla="*/ 4765 h 10000"/>
              <a:gd name="connsiteX127" fmla="*/ 1041 w 10000"/>
              <a:gd name="connsiteY127" fmla="*/ 4709 h 10000"/>
              <a:gd name="connsiteX128" fmla="*/ 886 w 10000"/>
              <a:gd name="connsiteY128" fmla="*/ 3452 h 10000"/>
              <a:gd name="connsiteX129" fmla="*/ 721 w 10000"/>
              <a:gd name="connsiteY129" fmla="*/ 3107 h 10000"/>
              <a:gd name="connsiteX130" fmla="*/ 625 w 10000"/>
              <a:gd name="connsiteY130" fmla="*/ 3204 h 10000"/>
              <a:gd name="connsiteX131" fmla="*/ 651 w 10000"/>
              <a:gd name="connsiteY131" fmla="*/ 2758 h 10000"/>
              <a:gd name="connsiteX132" fmla="*/ 358 w 10000"/>
              <a:gd name="connsiteY132" fmla="*/ 2547 h 10000"/>
              <a:gd name="connsiteX133" fmla="*/ 416 w 10000"/>
              <a:gd name="connsiteY133" fmla="*/ 2298 h 10000"/>
              <a:gd name="connsiteX134" fmla="*/ 374 w 10000"/>
              <a:gd name="connsiteY134" fmla="*/ 2298 h 10000"/>
              <a:gd name="connsiteX135" fmla="*/ 251 w 10000"/>
              <a:gd name="connsiteY135" fmla="*/ 2547 h 10000"/>
              <a:gd name="connsiteX136" fmla="*/ 304 w 10000"/>
              <a:gd name="connsiteY136" fmla="*/ 2298 h 10000"/>
              <a:gd name="connsiteX137" fmla="*/ 320 w 10000"/>
              <a:gd name="connsiteY137" fmla="*/ 2199 h 10000"/>
              <a:gd name="connsiteX138" fmla="*/ 155 w 10000"/>
              <a:gd name="connsiteY138" fmla="*/ 2412 h 10000"/>
              <a:gd name="connsiteX139" fmla="*/ 155 w 10000"/>
              <a:gd name="connsiteY139" fmla="*/ 1156 h 10000"/>
              <a:gd name="connsiteX140" fmla="*/ 43 w 10000"/>
              <a:gd name="connsiteY140" fmla="*/ 1062 h 10000"/>
              <a:gd name="connsiteX141" fmla="*/ 0 w 10000"/>
              <a:gd name="connsiteY141" fmla="*/ 1313 h 10000"/>
              <a:gd name="connsiteX142" fmla="*/ 0 w 10000"/>
              <a:gd name="connsiteY142" fmla="*/ 0 h 10000"/>
              <a:gd name="connsiteX0" fmla="*/ 0 w 10000"/>
              <a:gd name="connsiteY0" fmla="*/ 0 h 10000"/>
              <a:gd name="connsiteX1" fmla="*/ 10000 w 10000"/>
              <a:gd name="connsiteY1" fmla="*/ 0 h 10000"/>
              <a:gd name="connsiteX2" fmla="*/ 10000 w 10000"/>
              <a:gd name="connsiteY2" fmla="*/ 7159 h 10000"/>
              <a:gd name="connsiteX3" fmla="*/ 9920 w 10000"/>
              <a:gd name="connsiteY3" fmla="*/ 6965 h 10000"/>
              <a:gd name="connsiteX4" fmla="*/ 9867 w 10000"/>
              <a:gd name="connsiteY4" fmla="*/ 7647 h 10000"/>
              <a:gd name="connsiteX5" fmla="*/ 9754 w 10000"/>
              <a:gd name="connsiteY5" fmla="*/ 7408 h 10000"/>
              <a:gd name="connsiteX6" fmla="*/ 9652 w 10000"/>
              <a:gd name="connsiteY6" fmla="*/ 8040 h 10000"/>
              <a:gd name="connsiteX7" fmla="*/ 9620 w 10000"/>
              <a:gd name="connsiteY7" fmla="*/ 9032 h 10000"/>
              <a:gd name="connsiteX8" fmla="*/ 9510 w 10000"/>
              <a:gd name="connsiteY8" fmla="*/ 8540 h 10000"/>
              <a:gd name="connsiteX9" fmla="*/ 9349 w 10000"/>
              <a:gd name="connsiteY9" fmla="*/ 9108 h 10000"/>
              <a:gd name="connsiteX10" fmla="*/ 9279 w 10000"/>
              <a:gd name="connsiteY10" fmla="*/ 8855 h 10000"/>
              <a:gd name="connsiteX11" fmla="*/ 9253 w 10000"/>
              <a:gd name="connsiteY11" fmla="*/ 8913 h 10000"/>
              <a:gd name="connsiteX12" fmla="*/ 9242 w 10000"/>
              <a:gd name="connsiteY12" fmla="*/ 9358 h 10000"/>
              <a:gd name="connsiteX13" fmla="*/ 9156 w 10000"/>
              <a:gd name="connsiteY13" fmla="*/ 9414 h 10000"/>
              <a:gd name="connsiteX14" fmla="*/ 9034 w 10000"/>
              <a:gd name="connsiteY14" fmla="*/ 8913 h 10000"/>
              <a:gd name="connsiteX15" fmla="*/ 9071 w 10000"/>
              <a:gd name="connsiteY15" fmla="*/ 8723 h 10000"/>
              <a:gd name="connsiteX16" fmla="*/ 9007 w 10000"/>
              <a:gd name="connsiteY16" fmla="*/ 8413 h 10000"/>
              <a:gd name="connsiteX17" fmla="*/ 8825 w 10000"/>
              <a:gd name="connsiteY17" fmla="*/ 8664 h 10000"/>
              <a:gd name="connsiteX18" fmla="*/ 8809 w 10000"/>
              <a:gd name="connsiteY18" fmla="*/ 8509 h 10000"/>
              <a:gd name="connsiteX19" fmla="*/ 8868 w 10000"/>
              <a:gd name="connsiteY19" fmla="*/ 8315 h 10000"/>
              <a:gd name="connsiteX20" fmla="*/ 8836 w 10000"/>
              <a:gd name="connsiteY20" fmla="*/ 8162 h 10000"/>
              <a:gd name="connsiteX21" fmla="*/ 8756 w 10000"/>
              <a:gd name="connsiteY21" fmla="*/ 8256 h 10000"/>
              <a:gd name="connsiteX22" fmla="*/ 8671 w 10000"/>
              <a:gd name="connsiteY22" fmla="*/ 7852 h 10000"/>
              <a:gd name="connsiteX23" fmla="*/ 8697 w 10000"/>
              <a:gd name="connsiteY23" fmla="*/ 7504 h 10000"/>
              <a:gd name="connsiteX24" fmla="*/ 8628 w 10000"/>
              <a:gd name="connsiteY24" fmla="*/ 7603 h 10000"/>
              <a:gd name="connsiteX25" fmla="*/ 8590 w 10000"/>
              <a:gd name="connsiteY25" fmla="*/ 8509 h 10000"/>
              <a:gd name="connsiteX26" fmla="*/ 8436 w 10000"/>
              <a:gd name="connsiteY26" fmla="*/ 8413 h 10000"/>
              <a:gd name="connsiteX27" fmla="*/ 8436 w 10000"/>
              <a:gd name="connsiteY27" fmla="*/ 8355 h 10000"/>
              <a:gd name="connsiteX28" fmla="*/ 8478 w 10000"/>
              <a:gd name="connsiteY28" fmla="*/ 8219 h 10000"/>
              <a:gd name="connsiteX29" fmla="*/ 8478 w 10000"/>
              <a:gd name="connsiteY29" fmla="*/ 8162 h 10000"/>
              <a:gd name="connsiteX30" fmla="*/ 8382 w 10000"/>
              <a:gd name="connsiteY30" fmla="*/ 8007 h 10000"/>
              <a:gd name="connsiteX31" fmla="*/ 8356 w 10000"/>
              <a:gd name="connsiteY31" fmla="*/ 8355 h 10000"/>
              <a:gd name="connsiteX32" fmla="*/ 8409 w 10000"/>
              <a:gd name="connsiteY32" fmla="*/ 8664 h 10000"/>
              <a:gd name="connsiteX33" fmla="*/ 8393 w 10000"/>
              <a:gd name="connsiteY33" fmla="*/ 8664 h 10000"/>
              <a:gd name="connsiteX34" fmla="*/ 8297 w 10000"/>
              <a:gd name="connsiteY34" fmla="*/ 8355 h 10000"/>
              <a:gd name="connsiteX35" fmla="*/ 8254 w 10000"/>
              <a:gd name="connsiteY35" fmla="*/ 7817 h 10000"/>
              <a:gd name="connsiteX36" fmla="*/ 8217 w 10000"/>
              <a:gd name="connsiteY36" fmla="*/ 7817 h 10000"/>
              <a:gd name="connsiteX37" fmla="*/ 8201 w 10000"/>
              <a:gd name="connsiteY37" fmla="*/ 8007 h 10000"/>
              <a:gd name="connsiteX38" fmla="*/ 8115 w 10000"/>
              <a:gd name="connsiteY38" fmla="*/ 7852 h 10000"/>
              <a:gd name="connsiteX39" fmla="*/ 8078 w 10000"/>
              <a:gd name="connsiteY39" fmla="*/ 8102 h 10000"/>
              <a:gd name="connsiteX40" fmla="*/ 8078 w 10000"/>
              <a:gd name="connsiteY40" fmla="*/ 7910 h 10000"/>
              <a:gd name="connsiteX41" fmla="*/ 7939 w 10000"/>
              <a:gd name="connsiteY41" fmla="*/ 8315 h 10000"/>
              <a:gd name="connsiteX42" fmla="*/ 7854 w 10000"/>
              <a:gd name="connsiteY42" fmla="*/ 8315 h 10000"/>
              <a:gd name="connsiteX43" fmla="*/ 7645 w 10000"/>
              <a:gd name="connsiteY43" fmla="*/ 8913 h 10000"/>
              <a:gd name="connsiteX44" fmla="*/ 7603 w 10000"/>
              <a:gd name="connsiteY44" fmla="*/ 8723 h 10000"/>
              <a:gd name="connsiteX45" fmla="*/ 7635 w 10000"/>
              <a:gd name="connsiteY45" fmla="*/ 9108 h 10000"/>
              <a:gd name="connsiteX46" fmla="*/ 7533 w 10000"/>
              <a:gd name="connsiteY46" fmla="*/ 9108 h 10000"/>
              <a:gd name="connsiteX47" fmla="*/ 7453 w 10000"/>
              <a:gd name="connsiteY47" fmla="*/ 9956 h 10000"/>
              <a:gd name="connsiteX48" fmla="*/ 7549 w 10000"/>
              <a:gd name="connsiteY48" fmla="*/ 8043 h 10000"/>
              <a:gd name="connsiteX49" fmla="*/ 7472 w 10000"/>
              <a:gd name="connsiteY49" fmla="*/ 8639 h 10000"/>
              <a:gd name="connsiteX50" fmla="*/ 7424 w 10000"/>
              <a:gd name="connsiteY50" fmla="*/ 9315 h 10000"/>
              <a:gd name="connsiteX51" fmla="*/ 7386 w 10000"/>
              <a:gd name="connsiteY51" fmla="*/ 8408 h 10000"/>
              <a:gd name="connsiteX52" fmla="*/ 7347 w 10000"/>
              <a:gd name="connsiteY52" fmla="*/ 8843 h 10000"/>
              <a:gd name="connsiteX53" fmla="*/ 7267 w 10000"/>
              <a:gd name="connsiteY53" fmla="*/ 8480 h 10000"/>
              <a:gd name="connsiteX54" fmla="*/ 7054 w 10000"/>
              <a:gd name="connsiteY54" fmla="*/ 9009 h 10000"/>
              <a:gd name="connsiteX55" fmla="*/ 7053 w 10000"/>
              <a:gd name="connsiteY55" fmla="*/ 7973 h 10000"/>
              <a:gd name="connsiteX56" fmla="*/ 7026 w 10000"/>
              <a:gd name="connsiteY56" fmla="*/ 8528 h 10000"/>
              <a:gd name="connsiteX57" fmla="*/ 6828 w 10000"/>
              <a:gd name="connsiteY57" fmla="*/ 8732 h 10000"/>
              <a:gd name="connsiteX58" fmla="*/ 6677 w 10000"/>
              <a:gd name="connsiteY58" fmla="*/ 8517 h 10000"/>
              <a:gd name="connsiteX59" fmla="*/ 6616 w 10000"/>
              <a:gd name="connsiteY59" fmla="*/ 8722 h 10000"/>
              <a:gd name="connsiteX60" fmla="*/ 6417 w 10000"/>
              <a:gd name="connsiteY60" fmla="*/ 8846 h 10000"/>
              <a:gd name="connsiteX61" fmla="*/ 6500 w 10000"/>
              <a:gd name="connsiteY61" fmla="*/ 8846 h 10000"/>
              <a:gd name="connsiteX62" fmla="*/ 6333 w 10000"/>
              <a:gd name="connsiteY62" fmla="*/ 9234 h 10000"/>
              <a:gd name="connsiteX63" fmla="*/ 6333 w 10000"/>
              <a:gd name="connsiteY63" fmla="*/ 8846 h 10000"/>
              <a:gd name="connsiteX64" fmla="*/ 6250 w 10000"/>
              <a:gd name="connsiteY64" fmla="*/ 8846 h 10000"/>
              <a:gd name="connsiteX65" fmla="*/ 6167 w 10000"/>
              <a:gd name="connsiteY65" fmla="*/ 8846 h 10000"/>
              <a:gd name="connsiteX66" fmla="*/ 5917 w 10000"/>
              <a:gd name="connsiteY66" fmla="*/ 8846 h 10000"/>
              <a:gd name="connsiteX67" fmla="*/ 5879 w 10000"/>
              <a:gd name="connsiteY67" fmla="*/ 8415 h 10000"/>
              <a:gd name="connsiteX68" fmla="*/ 5753 w 10000"/>
              <a:gd name="connsiteY68" fmla="*/ 8606 h 10000"/>
              <a:gd name="connsiteX69" fmla="*/ 5700 w 10000"/>
              <a:gd name="connsiteY69" fmla="*/ 8656 h 10000"/>
              <a:gd name="connsiteX70" fmla="*/ 5559 w 10000"/>
              <a:gd name="connsiteY70" fmla="*/ 8680 h 10000"/>
              <a:gd name="connsiteX71" fmla="*/ 5472 w 10000"/>
              <a:gd name="connsiteY71" fmla="*/ 8691 h 10000"/>
              <a:gd name="connsiteX72" fmla="*/ 5335 w 10000"/>
              <a:gd name="connsiteY72" fmla="*/ 9497 h 10000"/>
              <a:gd name="connsiteX73" fmla="*/ 5268 w 10000"/>
              <a:gd name="connsiteY73" fmla="*/ 8921 h 10000"/>
              <a:gd name="connsiteX74" fmla="*/ 5151 w 10000"/>
              <a:gd name="connsiteY74" fmla="*/ 8930 h 10000"/>
              <a:gd name="connsiteX75" fmla="*/ 5108 w 10000"/>
              <a:gd name="connsiteY75" fmla="*/ 9835 h 10000"/>
              <a:gd name="connsiteX76" fmla="*/ 5076 w 10000"/>
              <a:gd name="connsiteY76" fmla="*/ 9635 h 10000"/>
              <a:gd name="connsiteX77" fmla="*/ 5000 w 10000"/>
              <a:gd name="connsiteY77" fmla="*/ 9619 h 10000"/>
              <a:gd name="connsiteX78" fmla="*/ 5083 w 10000"/>
              <a:gd name="connsiteY78" fmla="*/ 8846 h 10000"/>
              <a:gd name="connsiteX79" fmla="*/ 5083 w 10000"/>
              <a:gd name="connsiteY79" fmla="*/ 10000 h 10000"/>
              <a:gd name="connsiteX80" fmla="*/ 4958 w 10000"/>
              <a:gd name="connsiteY80" fmla="*/ 8169 h 10000"/>
              <a:gd name="connsiteX81" fmla="*/ 4917 w 10000"/>
              <a:gd name="connsiteY81" fmla="*/ 8463 h 10000"/>
              <a:gd name="connsiteX82" fmla="*/ 4833 w 10000"/>
              <a:gd name="connsiteY82" fmla="*/ 8079 h 10000"/>
              <a:gd name="connsiteX83" fmla="*/ 4650 w 10000"/>
              <a:gd name="connsiteY83" fmla="*/ 8534 h 10000"/>
              <a:gd name="connsiteX84" fmla="*/ 4650 w 10000"/>
              <a:gd name="connsiteY84" fmla="*/ 8007 h 10000"/>
              <a:gd name="connsiteX85" fmla="*/ 4567 w 10000"/>
              <a:gd name="connsiteY85" fmla="*/ 7480 h 10000"/>
              <a:gd name="connsiteX86" fmla="*/ 4484 w 10000"/>
              <a:gd name="connsiteY86" fmla="*/ 9061 h 10000"/>
              <a:gd name="connsiteX87" fmla="*/ 4400 w 10000"/>
              <a:gd name="connsiteY87" fmla="*/ 8007 h 10000"/>
              <a:gd name="connsiteX88" fmla="*/ 4400 w 10000"/>
              <a:gd name="connsiteY88" fmla="*/ 7480 h 10000"/>
              <a:gd name="connsiteX89" fmla="*/ 4345 w 10000"/>
              <a:gd name="connsiteY89" fmla="*/ 8353 h 10000"/>
              <a:gd name="connsiteX90" fmla="*/ 4150 w 10000"/>
              <a:gd name="connsiteY90" fmla="*/ 7480 h 10000"/>
              <a:gd name="connsiteX91" fmla="*/ 4067 w 10000"/>
              <a:gd name="connsiteY91" fmla="*/ 8007 h 10000"/>
              <a:gd name="connsiteX92" fmla="*/ 3954 w 10000"/>
              <a:gd name="connsiteY92" fmla="*/ 8551 h 10000"/>
              <a:gd name="connsiteX93" fmla="*/ 3900 w 10000"/>
              <a:gd name="connsiteY93" fmla="*/ 7480 h 10000"/>
              <a:gd name="connsiteX94" fmla="*/ 3833 w 10000"/>
              <a:gd name="connsiteY94" fmla="*/ 8463 h 10000"/>
              <a:gd name="connsiteX95" fmla="*/ 3719 w 10000"/>
              <a:gd name="connsiteY95" fmla="*/ 8559 h 10000"/>
              <a:gd name="connsiteX96" fmla="*/ 3750 w 10000"/>
              <a:gd name="connsiteY96" fmla="*/ 7693 h 10000"/>
              <a:gd name="connsiteX97" fmla="*/ 3631 w 10000"/>
              <a:gd name="connsiteY97" fmla="*/ 7817 h 10000"/>
              <a:gd name="connsiteX98" fmla="*/ 3615 w 10000"/>
              <a:gd name="connsiteY98" fmla="*/ 7817 h 10000"/>
              <a:gd name="connsiteX99" fmla="*/ 3484 w 10000"/>
              <a:gd name="connsiteY99" fmla="*/ 6953 h 10000"/>
              <a:gd name="connsiteX100" fmla="*/ 3406 w 10000"/>
              <a:gd name="connsiteY100" fmla="*/ 7255 h 10000"/>
              <a:gd name="connsiteX101" fmla="*/ 3198 w 10000"/>
              <a:gd name="connsiteY101" fmla="*/ 7159 h 10000"/>
              <a:gd name="connsiteX102" fmla="*/ 3091 w 10000"/>
              <a:gd name="connsiteY102" fmla="*/ 7217 h 10000"/>
              <a:gd name="connsiteX103" fmla="*/ 3006 w 10000"/>
              <a:gd name="connsiteY103" fmla="*/ 6812 h 10000"/>
              <a:gd name="connsiteX104" fmla="*/ 2990 w 10000"/>
              <a:gd name="connsiteY104" fmla="*/ 6812 h 10000"/>
              <a:gd name="connsiteX105" fmla="*/ 2936 w 10000"/>
              <a:gd name="connsiteY105" fmla="*/ 7350 h 10000"/>
              <a:gd name="connsiteX106" fmla="*/ 2900 w 10000"/>
              <a:gd name="connsiteY106" fmla="*/ 6426 h 10000"/>
              <a:gd name="connsiteX107" fmla="*/ 2851 w 10000"/>
              <a:gd name="connsiteY107" fmla="*/ 6407 h 10000"/>
              <a:gd name="connsiteX108" fmla="*/ 2840 w 10000"/>
              <a:gd name="connsiteY108" fmla="*/ 6407 h 10000"/>
              <a:gd name="connsiteX109" fmla="*/ 2840 w 10000"/>
              <a:gd name="connsiteY109" fmla="*/ 6657 h 10000"/>
              <a:gd name="connsiteX110" fmla="*/ 2798 w 10000"/>
              <a:gd name="connsiteY110" fmla="*/ 6502 h 10000"/>
              <a:gd name="connsiteX111" fmla="*/ 2814 w 10000"/>
              <a:gd name="connsiteY111" fmla="*/ 5905 h 10000"/>
              <a:gd name="connsiteX112" fmla="*/ 2563 w 10000"/>
              <a:gd name="connsiteY112" fmla="*/ 5750 h 10000"/>
              <a:gd name="connsiteX113" fmla="*/ 2400 w 10000"/>
              <a:gd name="connsiteY113" fmla="*/ 5900 h 10000"/>
              <a:gd name="connsiteX114" fmla="*/ 2023 w 10000"/>
              <a:gd name="connsiteY114" fmla="*/ 4401 h 10000"/>
              <a:gd name="connsiteX115" fmla="*/ 2034 w 10000"/>
              <a:gd name="connsiteY115" fmla="*/ 4649 h 10000"/>
              <a:gd name="connsiteX116" fmla="*/ 1815 w 10000"/>
              <a:gd name="connsiteY116" fmla="*/ 4517 h 10000"/>
              <a:gd name="connsiteX117" fmla="*/ 1815 w 10000"/>
              <a:gd name="connsiteY117" fmla="*/ 4360 h 10000"/>
              <a:gd name="connsiteX118" fmla="*/ 1842 w 10000"/>
              <a:gd name="connsiteY118" fmla="*/ 3896 h 10000"/>
              <a:gd name="connsiteX119" fmla="*/ 1773 w 10000"/>
              <a:gd name="connsiteY119" fmla="*/ 3607 h 10000"/>
              <a:gd name="connsiteX120" fmla="*/ 1580 w 10000"/>
              <a:gd name="connsiteY120" fmla="*/ 3358 h 10000"/>
              <a:gd name="connsiteX121" fmla="*/ 1468 w 10000"/>
              <a:gd name="connsiteY121" fmla="*/ 3550 h 10000"/>
              <a:gd name="connsiteX122" fmla="*/ 1468 w 10000"/>
              <a:gd name="connsiteY122" fmla="*/ 4304 h 10000"/>
              <a:gd name="connsiteX123" fmla="*/ 1442 w 10000"/>
              <a:gd name="connsiteY123" fmla="*/ 4360 h 10000"/>
              <a:gd name="connsiteX124" fmla="*/ 1383 w 10000"/>
              <a:gd name="connsiteY124" fmla="*/ 4360 h 10000"/>
              <a:gd name="connsiteX125" fmla="*/ 1233 w 10000"/>
              <a:gd name="connsiteY125" fmla="*/ 3802 h 10000"/>
              <a:gd name="connsiteX126" fmla="*/ 1095 w 10000"/>
              <a:gd name="connsiteY126" fmla="*/ 4765 h 10000"/>
              <a:gd name="connsiteX127" fmla="*/ 1041 w 10000"/>
              <a:gd name="connsiteY127" fmla="*/ 4709 h 10000"/>
              <a:gd name="connsiteX128" fmla="*/ 886 w 10000"/>
              <a:gd name="connsiteY128" fmla="*/ 3452 h 10000"/>
              <a:gd name="connsiteX129" fmla="*/ 721 w 10000"/>
              <a:gd name="connsiteY129" fmla="*/ 3107 h 10000"/>
              <a:gd name="connsiteX130" fmla="*/ 625 w 10000"/>
              <a:gd name="connsiteY130" fmla="*/ 3204 h 10000"/>
              <a:gd name="connsiteX131" fmla="*/ 651 w 10000"/>
              <a:gd name="connsiteY131" fmla="*/ 2758 h 10000"/>
              <a:gd name="connsiteX132" fmla="*/ 358 w 10000"/>
              <a:gd name="connsiteY132" fmla="*/ 2547 h 10000"/>
              <a:gd name="connsiteX133" fmla="*/ 416 w 10000"/>
              <a:gd name="connsiteY133" fmla="*/ 2298 h 10000"/>
              <a:gd name="connsiteX134" fmla="*/ 374 w 10000"/>
              <a:gd name="connsiteY134" fmla="*/ 2298 h 10000"/>
              <a:gd name="connsiteX135" fmla="*/ 251 w 10000"/>
              <a:gd name="connsiteY135" fmla="*/ 2547 h 10000"/>
              <a:gd name="connsiteX136" fmla="*/ 304 w 10000"/>
              <a:gd name="connsiteY136" fmla="*/ 2298 h 10000"/>
              <a:gd name="connsiteX137" fmla="*/ 320 w 10000"/>
              <a:gd name="connsiteY137" fmla="*/ 2199 h 10000"/>
              <a:gd name="connsiteX138" fmla="*/ 155 w 10000"/>
              <a:gd name="connsiteY138" fmla="*/ 2412 h 10000"/>
              <a:gd name="connsiteX139" fmla="*/ 155 w 10000"/>
              <a:gd name="connsiteY139" fmla="*/ 1156 h 10000"/>
              <a:gd name="connsiteX140" fmla="*/ 43 w 10000"/>
              <a:gd name="connsiteY140" fmla="*/ 1062 h 10000"/>
              <a:gd name="connsiteX141" fmla="*/ 0 w 10000"/>
              <a:gd name="connsiteY141" fmla="*/ 1313 h 10000"/>
              <a:gd name="connsiteX142" fmla="*/ 0 w 10000"/>
              <a:gd name="connsiteY142" fmla="*/ 0 h 10000"/>
              <a:gd name="connsiteX0" fmla="*/ 0 w 10000"/>
              <a:gd name="connsiteY0" fmla="*/ 0 h 10000"/>
              <a:gd name="connsiteX1" fmla="*/ 10000 w 10000"/>
              <a:gd name="connsiteY1" fmla="*/ 0 h 10000"/>
              <a:gd name="connsiteX2" fmla="*/ 10000 w 10000"/>
              <a:gd name="connsiteY2" fmla="*/ 7159 h 10000"/>
              <a:gd name="connsiteX3" fmla="*/ 9920 w 10000"/>
              <a:gd name="connsiteY3" fmla="*/ 6965 h 10000"/>
              <a:gd name="connsiteX4" fmla="*/ 9867 w 10000"/>
              <a:gd name="connsiteY4" fmla="*/ 7647 h 10000"/>
              <a:gd name="connsiteX5" fmla="*/ 9754 w 10000"/>
              <a:gd name="connsiteY5" fmla="*/ 7408 h 10000"/>
              <a:gd name="connsiteX6" fmla="*/ 9652 w 10000"/>
              <a:gd name="connsiteY6" fmla="*/ 8040 h 10000"/>
              <a:gd name="connsiteX7" fmla="*/ 9620 w 10000"/>
              <a:gd name="connsiteY7" fmla="*/ 9032 h 10000"/>
              <a:gd name="connsiteX8" fmla="*/ 9510 w 10000"/>
              <a:gd name="connsiteY8" fmla="*/ 8540 h 10000"/>
              <a:gd name="connsiteX9" fmla="*/ 9349 w 10000"/>
              <a:gd name="connsiteY9" fmla="*/ 9108 h 10000"/>
              <a:gd name="connsiteX10" fmla="*/ 9279 w 10000"/>
              <a:gd name="connsiteY10" fmla="*/ 8855 h 10000"/>
              <a:gd name="connsiteX11" fmla="*/ 9253 w 10000"/>
              <a:gd name="connsiteY11" fmla="*/ 8913 h 10000"/>
              <a:gd name="connsiteX12" fmla="*/ 9242 w 10000"/>
              <a:gd name="connsiteY12" fmla="*/ 9358 h 10000"/>
              <a:gd name="connsiteX13" fmla="*/ 9156 w 10000"/>
              <a:gd name="connsiteY13" fmla="*/ 9414 h 10000"/>
              <a:gd name="connsiteX14" fmla="*/ 9034 w 10000"/>
              <a:gd name="connsiteY14" fmla="*/ 8913 h 10000"/>
              <a:gd name="connsiteX15" fmla="*/ 9071 w 10000"/>
              <a:gd name="connsiteY15" fmla="*/ 8723 h 10000"/>
              <a:gd name="connsiteX16" fmla="*/ 9007 w 10000"/>
              <a:gd name="connsiteY16" fmla="*/ 8413 h 10000"/>
              <a:gd name="connsiteX17" fmla="*/ 8825 w 10000"/>
              <a:gd name="connsiteY17" fmla="*/ 8664 h 10000"/>
              <a:gd name="connsiteX18" fmla="*/ 8809 w 10000"/>
              <a:gd name="connsiteY18" fmla="*/ 8509 h 10000"/>
              <a:gd name="connsiteX19" fmla="*/ 8868 w 10000"/>
              <a:gd name="connsiteY19" fmla="*/ 8315 h 10000"/>
              <a:gd name="connsiteX20" fmla="*/ 8836 w 10000"/>
              <a:gd name="connsiteY20" fmla="*/ 8162 h 10000"/>
              <a:gd name="connsiteX21" fmla="*/ 8756 w 10000"/>
              <a:gd name="connsiteY21" fmla="*/ 8256 h 10000"/>
              <a:gd name="connsiteX22" fmla="*/ 8671 w 10000"/>
              <a:gd name="connsiteY22" fmla="*/ 7852 h 10000"/>
              <a:gd name="connsiteX23" fmla="*/ 8697 w 10000"/>
              <a:gd name="connsiteY23" fmla="*/ 7504 h 10000"/>
              <a:gd name="connsiteX24" fmla="*/ 8628 w 10000"/>
              <a:gd name="connsiteY24" fmla="*/ 7603 h 10000"/>
              <a:gd name="connsiteX25" fmla="*/ 8590 w 10000"/>
              <a:gd name="connsiteY25" fmla="*/ 8509 h 10000"/>
              <a:gd name="connsiteX26" fmla="*/ 8436 w 10000"/>
              <a:gd name="connsiteY26" fmla="*/ 8413 h 10000"/>
              <a:gd name="connsiteX27" fmla="*/ 8436 w 10000"/>
              <a:gd name="connsiteY27" fmla="*/ 8355 h 10000"/>
              <a:gd name="connsiteX28" fmla="*/ 8478 w 10000"/>
              <a:gd name="connsiteY28" fmla="*/ 8219 h 10000"/>
              <a:gd name="connsiteX29" fmla="*/ 8478 w 10000"/>
              <a:gd name="connsiteY29" fmla="*/ 8162 h 10000"/>
              <a:gd name="connsiteX30" fmla="*/ 8382 w 10000"/>
              <a:gd name="connsiteY30" fmla="*/ 8007 h 10000"/>
              <a:gd name="connsiteX31" fmla="*/ 8356 w 10000"/>
              <a:gd name="connsiteY31" fmla="*/ 8355 h 10000"/>
              <a:gd name="connsiteX32" fmla="*/ 8409 w 10000"/>
              <a:gd name="connsiteY32" fmla="*/ 8664 h 10000"/>
              <a:gd name="connsiteX33" fmla="*/ 8393 w 10000"/>
              <a:gd name="connsiteY33" fmla="*/ 8664 h 10000"/>
              <a:gd name="connsiteX34" fmla="*/ 8297 w 10000"/>
              <a:gd name="connsiteY34" fmla="*/ 8355 h 10000"/>
              <a:gd name="connsiteX35" fmla="*/ 8254 w 10000"/>
              <a:gd name="connsiteY35" fmla="*/ 7817 h 10000"/>
              <a:gd name="connsiteX36" fmla="*/ 8217 w 10000"/>
              <a:gd name="connsiteY36" fmla="*/ 7817 h 10000"/>
              <a:gd name="connsiteX37" fmla="*/ 8201 w 10000"/>
              <a:gd name="connsiteY37" fmla="*/ 8007 h 10000"/>
              <a:gd name="connsiteX38" fmla="*/ 8115 w 10000"/>
              <a:gd name="connsiteY38" fmla="*/ 7852 h 10000"/>
              <a:gd name="connsiteX39" fmla="*/ 8078 w 10000"/>
              <a:gd name="connsiteY39" fmla="*/ 8102 h 10000"/>
              <a:gd name="connsiteX40" fmla="*/ 8078 w 10000"/>
              <a:gd name="connsiteY40" fmla="*/ 7910 h 10000"/>
              <a:gd name="connsiteX41" fmla="*/ 7939 w 10000"/>
              <a:gd name="connsiteY41" fmla="*/ 8315 h 10000"/>
              <a:gd name="connsiteX42" fmla="*/ 7854 w 10000"/>
              <a:gd name="connsiteY42" fmla="*/ 8315 h 10000"/>
              <a:gd name="connsiteX43" fmla="*/ 7645 w 10000"/>
              <a:gd name="connsiteY43" fmla="*/ 8913 h 10000"/>
              <a:gd name="connsiteX44" fmla="*/ 7603 w 10000"/>
              <a:gd name="connsiteY44" fmla="*/ 8723 h 10000"/>
              <a:gd name="connsiteX45" fmla="*/ 7635 w 10000"/>
              <a:gd name="connsiteY45" fmla="*/ 9108 h 10000"/>
              <a:gd name="connsiteX46" fmla="*/ 7533 w 10000"/>
              <a:gd name="connsiteY46" fmla="*/ 9108 h 10000"/>
              <a:gd name="connsiteX47" fmla="*/ 7453 w 10000"/>
              <a:gd name="connsiteY47" fmla="*/ 9956 h 10000"/>
              <a:gd name="connsiteX48" fmla="*/ 7549 w 10000"/>
              <a:gd name="connsiteY48" fmla="*/ 8043 h 10000"/>
              <a:gd name="connsiteX49" fmla="*/ 7472 w 10000"/>
              <a:gd name="connsiteY49" fmla="*/ 8639 h 10000"/>
              <a:gd name="connsiteX50" fmla="*/ 7424 w 10000"/>
              <a:gd name="connsiteY50" fmla="*/ 9315 h 10000"/>
              <a:gd name="connsiteX51" fmla="*/ 7386 w 10000"/>
              <a:gd name="connsiteY51" fmla="*/ 8408 h 10000"/>
              <a:gd name="connsiteX52" fmla="*/ 7347 w 10000"/>
              <a:gd name="connsiteY52" fmla="*/ 8843 h 10000"/>
              <a:gd name="connsiteX53" fmla="*/ 7267 w 10000"/>
              <a:gd name="connsiteY53" fmla="*/ 8480 h 10000"/>
              <a:gd name="connsiteX54" fmla="*/ 7054 w 10000"/>
              <a:gd name="connsiteY54" fmla="*/ 9009 h 10000"/>
              <a:gd name="connsiteX55" fmla="*/ 7053 w 10000"/>
              <a:gd name="connsiteY55" fmla="*/ 7973 h 10000"/>
              <a:gd name="connsiteX56" fmla="*/ 7026 w 10000"/>
              <a:gd name="connsiteY56" fmla="*/ 8528 h 10000"/>
              <a:gd name="connsiteX57" fmla="*/ 6828 w 10000"/>
              <a:gd name="connsiteY57" fmla="*/ 8732 h 10000"/>
              <a:gd name="connsiteX58" fmla="*/ 6677 w 10000"/>
              <a:gd name="connsiteY58" fmla="*/ 8517 h 10000"/>
              <a:gd name="connsiteX59" fmla="*/ 6616 w 10000"/>
              <a:gd name="connsiteY59" fmla="*/ 8722 h 10000"/>
              <a:gd name="connsiteX60" fmla="*/ 6417 w 10000"/>
              <a:gd name="connsiteY60" fmla="*/ 8846 h 10000"/>
              <a:gd name="connsiteX61" fmla="*/ 6500 w 10000"/>
              <a:gd name="connsiteY61" fmla="*/ 8846 h 10000"/>
              <a:gd name="connsiteX62" fmla="*/ 6333 w 10000"/>
              <a:gd name="connsiteY62" fmla="*/ 9234 h 10000"/>
              <a:gd name="connsiteX63" fmla="*/ 6333 w 10000"/>
              <a:gd name="connsiteY63" fmla="*/ 8846 h 10000"/>
              <a:gd name="connsiteX64" fmla="*/ 6250 w 10000"/>
              <a:gd name="connsiteY64" fmla="*/ 8846 h 10000"/>
              <a:gd name="connsiteX65" fmla="*/ 6167 w 10000"/>
              <a:gd name="connsiteY65" fmla="*/ 8846 h 10000"/>
              <a:gd name="connsiteX66" fmla="*/ 5917 w 10000"/>
              <a:gd name="connsiteY66" fmla="*/ 8846 h 10000"/>
              <a:gd name="connsiteX67" fmla="*/ 5879 w 10000"/>
              <a:gd name="connsiteY67" fmla="*/ 8415 h 10000"/>
              <a:gd name="connsiteX68" fmla="*/ 5753 w 10000"/>
              <a:gd name="connsiteY68" fmla="*/ 8606 h 10000"/>
              <a:gd name="connsiteX69" fmla="*/ 5700 w 10000"/>
              <a:gd name="connsiteY69" fmla="*/ 8656 h 10000"/>
              <a:gd name="connsiteX70" fmla="*/ 5559 w 10000"/>
              <a:gd name="connsiteY70" fmla="*/ 8680 h 10000"/>
              <a:gd name="connsiteX71" fmla="*/ 5472 w 10000"/>
              <a:gd name="connsiteY71" fmla="*/ 8691 h 10000"/>
              <a:gd name="connsiteX72" fmla="*/ 5335 w 10000"/>
              <a:gd name="connsiteY72" fmla="*/ 9497 h 10000"/>
              <a:gd name="connsiteX73" fmla="*/ 5268 w 10000"/>
              <a:gd name="connsiteY73" fmla="*/ 8921 h 10000"/>
              <a:gd name="connsiteX74" fmla="*/ 5151 w 10000"/>
              <a:gd name="connsiteY74" fmla="*/ 8930 h 10000"/>
              <a:gd name="connsiteX75" fmla="*/ 5108 w 10000"/>
              <a:gd name="connsiteY75" fmla="*/ 9835 h 10000"/>
              <a:gd name="connsiteX76" fmla="*/ 5076 w 10000"/>
              <a:gd name="connsiteY76" fmla="*/ 9635 h 10000"/>
              <a:gd name="connsiteX77" fmla="*/ 5000 w 10000"/>
              <a:gd name="connsiteY77" fmla="*/ 9619 h 10000"/>
              <a:gd name="connsiteX78" fmla="*/ 5083 w 10000"/>
              <a:gd name="connsiteY78" fmla="*/ 8846 h 10000"/>
              <a:gd name="connsiteX79" fmla="*/ 5083 w 10000"/>
              <a:gd name="connsiteY79" fmla="*/ 10000 h 10000"/>
              <a:gd name="connsiteX80" fmla="*/ 4958 w 10000"/>
              <a:gd name="connsiteY80" fmla="*/ 8169 h 10000"/>
              <a:gd name="connsiteX81" fmla="*/ 4917 w 10000"/>
              <a:gd name="connsiteY81" fmla="*/ 8463 h 10000"/>
              <a:gd name="connsiteX82" fmla="*/ 4833 w 10000"/>
              <a:gd name="connsiteY82" fmla="*/ 8079 h 10000"/>
              <a:gd name="connsiteX83" fmla="*/ 4650 w 10000"/>
              <a:gd name="connsiteY83" fmla="*/ 8534 h 10000"/>
              <a:gd name="connsiteX84" fmla="*/ 4650 w 10000"/>
              <a:gd name="connsiteY84" fmla="*/ 8007 h 10000"/>
              <a:gd name="connsiteX85" fmla="*/ 4567 w 10000"/>
              <a:gd name="connsiteY85" fmla="*/ 7480 h 10000"/>
              <a:gd name="connsiteX86" fmla="*/ 4484 w 10000"/>
              <a:gd name="connsiteY86" fmla="*/ 9061 h 10000"/>
              <a:gd name="connsiteX87" fmla="*/ 4400 w 10000"/>
              <a:gd name="connsiteY87" fmla="*/ 8007 h 10000"/>
              <a:gd name="connsiteX88" fmla="*/ 4400 w 10000"/>
              <a:gd name="connsiteY88" fmla="*/ 7480 h 10000"/>
              <a:gd name="connsiteX89" fmla="*/ 4345 w 10000"/>
              <a:gd name="connsiteY89" fmla="*/ 8353 h 10000"/>
              <a:gd name="connsiteX90" fmla="*/ 4150 w 10000"/>
              <a:gd name="connsiteY90" fmla="*/ 7480 h 10000"/>
              <a:gd name="connsiteX91" fmla="*/ 4067 w 10000"/>
              <a:gd name="connsiteY91" fmla="*/ 8007 h 10000"/>
              <a:gd name="connsiteX92" fmla="*/ 3984 w 10000"/>
              <a:gd name="connsiteY92" fmla="*/ 8007 h 10000"/>
              <a:gd name="connsiteX93" fmla="*/ 3900 w 10000"/>
              <a:gd name="connsiteY93" fmla="*/ 7480 h 10000"/>
              <a:gd name="connsiteX94" fmla="*/ 3833 w 10000"/>
              <a:gd name="connsiteY94" fmla="*/ 8463 h 10000"/>
              <a:gd name="connsiteX95" fmla="*/ 3719 w 10000"/>
              <a:gd name="connsiteY95" fmla="*/ 8559 h 10000"/>
              <a:gd name="connsiteX96" fmla="*/ 3750 w 10000"/>
              <a:gd name="connsiteY96" fmla="*/ 7693 h 10000"/>
              <a:gd name="connsiteX97" fmla="*/ 3631 w 10000"/>
              <a:gd name="connsiteY97" fmla="*/ 7817 h 10000"/>
              <a:gd name="connsiteX98" fmla="*/ 3615 w 10000"/>
              <a:gd name="connsiteY98" fmla="*/ 7817 h 10000"/>
              <a:gd name="connsiteX99" fmla="*/ 3484 w 10000"/>
              <a:gd name="connsiteY99" fmla="*/ 6953 h 10000"/>
              <a:gd name="connsiteX100" fmla="*/ 3406 w 10000"/>
              <a:gd name="connsiteY100" fmla="*/ 7255 h 10000"/>
              <a:gd name="connsiteX101" fmla="*/ 3198 w 10000"/>
              <a:gd name="connsiteY101" fmla="*/ 7159 h 10000"/>
              <a:gd name="connsiteX102" fmla="*/ 3091 w 10000"/>
              <a:gd name="connsiteY102" fmla="*/ 7217 h 10000"/>
              <a:gd name="connsiteX103" fmla="*/ 3006 w 10000"/>
              <a:gd name="connsiteY103" fmla="*/ 6812 h 10000"/>
              <a:gd name="connsiteX104" fmla="*/ 2990 w 10000"/>
              <a:gd name="connsiteY104" fmla="*/ 6812 h 10000"/>
              <a:gd name="connsiteX105" fmla="*/ 2936 w 10000"/>
              <a:gd name="connsiteY105" fmla="*/ 7350 h 10000"/>
              <a:gd name="connsiteX106" fmla="*/ 2900 w 10000"/>
              <a:gd name="connsiteY106" fmla="*/ 6426 h 10000"/>
              <a:gd name="connsiteX107" fmla="*/ 2851 w 10000"/>
              <a:gd name="connsiteY107" fmla="*/ 6407 h 10000"/>
              <a:gd name="connsiteX108" fmla="*/ 2840 w 10000"/>
              <a:gd name="connsiteY108" fmla="*/ 6407 h 10000"/>
              <a:gd name="connsiteX109" fmla="*/ 2840 w 10000"/>
              <a:gd name="connsiteY109" fmla="*/ 6657 h 10000"/>
              <a:gd name="connsiteX110" fmla="*/ 2798 w 10000"/>
              <a:gd name="connsiteY110" fmla="*/ 6502 h 10000"/>
              <a:gd name="connsiteX111" fmla="*/ 2814 w 10000"/>
              <a:gd name="connsiteY111" fmla="*/ 5905 h 10000"/>
              <a:gd name="connsiteX112" fmla="*/ 2563 w 10000"/>
              <a:gd name="connsiteY112" fmla="*/ 5750 h 10000"/>
              <a:gd name="connsiteX113" fmla="*/ 2400 w 10000"/>
              <a:gd name="connsiteY113" fmla="*/ 5900 h 10000"/>
              <a:gd name="connsiteX114" fmla="*/ 2023 w 10000"/>
              <a:gd name="connsiteY114" fmla="*/ 4401 h 10000"/>
              <a:gd name="connsiteX115" fmla="*/ 2034 w 10000"/>
              <a:gd name="connsiteY115" fmla="*/ 4649 h 10000"/>
              <a:gd name="connsiteX116" fmla="*/ 1815 w 10000"/>
              <a:gd name="connsiteY116" fmla="*/ 4517 h 10000"/>
              <a:gd name="connsiteX117" fmla="*/ 1815 w 10000"/>
              <a:gd name="connsiteY117" fmla="*/ 4360 h 10000"/>
              <a:gd name="connsiteX118" fmla="*/ 1842 w 10000"/>
              <a:gd name="connsiteY118" fmla="*/ 3896 h 10000"/>
              <a:gd name="connsiteX119" fmla="*/ 1773 w 10000"/>
              <a:gd name="connsiteY119" fmla="*/ 3607 h 10000"/>
              <a:gd name="connsiteX120" fmla="*/ 1580 w 10000"/>
              <a:gd name="connsiteY120" fmla="*/ 3358 h 10000"/>
              <a:gd name="connsiteX121" fmla="*/ 1468 w 10000"/>
              <a:gd name="connsiteY121" fmla="*/ 3550 h 10000"/>
              <a:gd name="connsiteX122" fmla="*/ 1468 w 10000"/>
              <a:gd name="connsiteY122" fmla="*/ 4304 h 10000"/>
              <a:gd name="connsiteX123" fmla="*/ 1442 w 10000"/>
              <a:gd name="connsiteY123" fmla="*/ 4360 h 10000"/>
              <a:gd name="connsiteX124" fmla="*/ 1383 w 10000"/>
              <a:gd name="connsiteY124" fmla="*/ 4360 h 10000"/>
              <a:gd name="connsiteX125" fmla="*/ 1233 w 10000"/>
              <a:gd name="connsiteY125" fmla="*/ 3802 h 10000"/>
              <a:gd name="connsiteX126" fmla="*/ 1095 w 10000"/>
              <a:gd name="connsiteY126" fmla="*/ 4765 h 10000"/>
              <a:gd name="connsiteX127" fmla="*/ 1041 w 10000"/>
              <a:gd name="connsiteY127" fmla="*/ 4709 h 10000"/>
              <a:gd name="connsiteX128" fmla="*/ 886 w 10000"/>
              <a:gd name="connsiteY128" fmla="*/ 3452 h 10000"/>
              <a:gd name="connsiteX129" fmla="*/ 721 w 10000"/>
              <a:gd name="connsiteY129" fmla="*/ 3107 h 10000"/>
              <a:gd name="connsiteX130" fmla="*/ 625 w 10000"/>
              <a:gd name="connsiteY130" fmla="*/ 3204 h 10000"/>
              <a:gd name="connsiteX131" fmla="*/ 651 w 10000"/>
              <a:gd name="connsiteY131" fmla="*/ 2758 h 10000"/>
              <a:gd name="connsiteX132" fmla="*/ 358 w 10000"/>
              <a:gd name="connsiteY132" fmla="*/ 2547 h 10000"/>
              <a:gd name="connsiteX133" fmla="*/ 416 w 10000"/>
              <a:gd name="connsiteY133" fmla="*/ 2298 h 10000"/>
              <a:gd name="connsiteX134" fmla="*/ 374 w 10000"/>
              <a:gd name="connsiteY134" fmla="*/ 2298 h 10000"/>
              <a:gd name="connsiteX135" fmla="*/ 251 w 10000"/>
              <a:gd name="connsiteY135" fmla="*/ 2547 h 10000"/>
              <a:gd name="connsiteX136" fmla="*/ 304 w 10000"/>
              <a:gd name="connsiteY136" fmla="*/ 2298 h 10000"/>
              <a:gd name="connsiteX137" fmla="*/ 320 w 10000"/>
              <a:gd name="connsiteY137" fmla="*/ 2199 h 10000"/>
              <a:gd name="connsiteX138" fmla="*/ 155 w 10000"/>
              <a:gd name="connsiteY138" fmla="*/ 2412 h 10000"/>
              <a:gd name="connsiteX139" fmla="*/ 155 w 10000"/>
              <a:gd name="connsiteY139" fmla="*/ 1156 h 10000"/>
              <a:gd name="connsiteX140" fmla="*/ 43 w 10000"/>
              <a:gd name="connsiteY140" fmla="*/ 1062 h 10000"/>
              <a:gd name="connsiteX141" fmla="*/ 0 w 10000"/>
              <a:gd name="connsiteY141" fmla="*/ 1313 h 10000"/>
              <a:gd name="connsiteX142" fmla="*/ 0 w 10000"/>
              <a:gd name="connsiteY142"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0000" h="10000">
                <a:moveTo>
                  <a:pt x="0" y="0"/>
                </a:moveTo>
                <a:lnTo>
                  <a:pt x="10000" y="0"/>
                </a:lnTo>
                <a:lnTo>
                  <a:pt x="10000" y="7159"/>
                </a:lnTo>
                <a:cubicBezTo>
                  <a:pt x="9973" y="7101"/>
                  <a:pt x="9947" y="7023"/>
                  <a:pt x="9920" y="6965"/>
                </a:cubicBezTo>
                <a:cubicBezTo>
                  <a:pt x="9895" y="6987"/>
                  <a:pt x="9895" y="7573"/>
                  <a:pt x="9867" y="7647"/>
                </a:cubicBezTo>
                <a:cubicBezTo>
                  <a:pt x="9839" y="7721"/>
                  <a:pt x="9777" y="7212"/>
                  <a:pt x="9754" y="7408"/>
                </a:cubicBezTo>
                <a:cubicBezTo>
                  <a:pt x="9744" y="7910"/>
                  <a:pt x="9630" y="7692"/>
                  <a:pt x="9652" y="8040"/>
                </a:cubicBezTo>
                <a:cubicBezTo>
                  <a:pt x="9616" y="8236"/>
                  <a:pt x="9680" y="8926"/>
                  <a:pt x="9620" y="9032"/>
                </a:cubicBezTo>
                <a:cubicBezTo>
                  <a:pt x="9585" y="9128"/>
                  <a:pt x="9555" y="8527"/>
                  <a:pt x="9510" y="8540"/>
                </a:cubicBezTo>
                <a:cubicBezTo>
                  <a:pt x="9465" y="8553"/>
                  <a:pt x="9386" y="9140"/>
                  <a:pt x="9349" y="9108"/>
                </a:cubicBezTo>
                <a:cubicBezTo>
                  <a:pt x="9290" y="9029"/>
                  <a:pt x="9311" y="9029"/>
                  <a:pt x="9279" y="8855"/>
                </a:cubicBezTo>
                <a:cubicBezTo>
                  <a:pt x="9274" y="8876"/>
                  <a:pt x="9263" y="8896"/>
                  <a:pt x="9253" y="8913"/>
                </a:cubicBezTo>
                <a:cubicBezTo>
                  <a:pt x="9263" y="9146"/>
                  <a:pt x="9274" y="9223"/>
                  <a:pt x="9242" y="9358"/>
                </a:cubicBezTo>
                <a:cubicBezTo>
                  <a:pt x="9210" y="9378"/>
                  <a:pt x="9183" y="9397"/>
                  <a:pt x="9156" y="9414"/>
                </a:cubicBezTo>
                <a:cubicBezTo>
                  <a:pt x="9135" y="9029"/>
                  <a:pt x="9119" y="9069"/>
                  <a:pt x="9034" y="8913"/>
                </a:cubicBezTo>
                <a:cubicBezTo>
                  <a:pt x="9044" y="8837"/>
                  <a:pt x="9060" y="8778"/>
                  <a:pt x="9071" y="8723"/>
                </a:cubicBezTo>
                <a:cubicBezTo>
                  <a:pt x="9050" y="8604"/>
                  <a:pt x="9028" y="8509"/>
                  <a:pt x="9007" y="8413"/>
                </a:cubicBezTo>
                <a:cubicBezTo>
                  <a:pt x="8943" y="8491"/>
                  <a:pt x="8884" y="8587"/>
                  <a:pt x="8825" y="8664"/>
                </a:cubicBezTo>
                <a:cubicBezTo>
                  <a:pt x="8820" y="8604"/>
                  <a:pt x="8815" y="8567"/>
                  <a:pt x="8809" y="8509"/>
                </a:cubicBezTo>
                <a:cubicBezTo>
                  <a:pt x="8831" y="8450"/>
                  <a:pt x="8847" y="8376"/>
                  <a:pt x="8868" y="8315"/>
                </a:cubicBezTo>
                <a:cubicBezTo>
                  <a:pt x="8857" y="8256"/>
                  <a:pt x="8847" y="8219"/>
                  <a:pt x="8836" y="8162"/>
                </a:cubicBezTo>
                <a:cubicBezTo>
                  <a:pt x="8809" y="8201"/>
                  <a:pt x="8783" y="8219"/>
                  <a:pt x="8756" y="8256"/>
                </a:cubicBezTo>
                <a:cubicBezTo>
                  <a:pt x="8767" y="7872"/>
                  <a:pt x="8761" y="7872"/>
                  <a:pt x="8671" y="7852"/>
                </a:cubicBezTo>
                <a:cubicBezTo>
                  <a:pt x="8681" y="7738"/>
                  <a:pt x="8692" y="7622"/>
                  <a:pt x="8697" y="7504"/>
                </a:cubicBezTo>
                <a:cubicBezTo>
                  <a:pt x="8649" y="7543"/>
                  <a:pt x="8660" y="7523"/>
                  <a:pt x="8628" y="7603"/>
                </a:cubicBezTo>
                <a:cubicBezTo>
                  <a:pt x="8639" y="7817"/>
                  <a:pt x="8585" y="8024"/>
                  <a:pt x="8590" y="8509"/>
                </a:cubicBezTo>
                <a:cubicBezTo>
                  <a:pt x="8500" y="8450"/>
                  <a:pt x="8526" y="8394"/>
                  <a:pt x="8436" y="8413"/>
                </a:cubicBezTo>
                <a:lnTo>
                  <a:pt x="8436" y="8355"/>
                </a:lnTo>
                <a:cubicBezTo>
                  <a:pt x="8452" y="8315"/>
                  <a:pt x="8462" y="8256"/>
                  <a:pt x="8478" y="8219"/>
                </a:cubicBezTo>
                <a:lnTo>
                  <a:pt x="8478" y="8162"/>
                </a:lnTo>
                <a:cubicBezTo>
                  <a:pt x="8382" y="8162"/>
                  <a:pt x="8425" y="8219"/>
                  <a:pt x="8382" y="8007"/>
                </a:cubicBezTo>
                <a:cubicBezTo>
                  <a:pt x="8372" y="8123"/>
                  <a:pt x="8361" y="8238"/>
                  <a:pt x="8356" y="8355"/>
                </a:cubicBezTo>
                <a:cubicBezTo>
                  <a:pt x="8393" y="8470"/>
                  <a:pt x="8393" y="8450"/>
                  <a:pt x="8409" y="8664"/>
                </a:cubicBezTo>
                <a:lnTo>
                  <a:pt x="8393" y="8664"/>
                </a:lnTo>
                <a:cubicBezTo>
                  <a:pt x="8372" y="8491"/>
                  <a:pt x="8350" y="8430"/>
                  <a:pt x="8297" y="8355"/>
                </a:cubicBezTo>
                <a:cubicBezTo>
                  <a:pt x="8324" y="8143"/>
                  <a:pt x="8313" y="7910"/>
                  <a:pt x="8254" y="7817"/>
                </a:cubicBezTo>
                <a:cubicBezTo>
                  <a:pt x="8238" y="7677"/>
                  <a:pt x="8254" y="7776"/>
                  <a:pt x="8217" y="7817"/>
                </a:cubicBezTo>
                <a:cubicBezTo>
                  <a:pt x="8211" y="7872"/>
                  <a:pt x="8206" y="7950"/>
                  <a:pt x="8201" y="8007"/>
                </a:cubicBezTo>
                <a:cubicBezTo>
                  <a:pt x="8174" y="7970"/>
                  <a:pt x="8147" y="7910"/>
                  <a:pt x="8115" y="7852"/>
                </a:cubicBezTo>
                <a:cubicBezTo>
                  <a:pt x="8105" y="7950"/>
                  <a:pt x="8089" y="8024"/>
                  <a:pt x="8078" y="8102"/>
                </a:cubicBezTo>
                <a:lnTo>
                  <a:pt x="8078" y="7910"/>
                </a:lnTo>
                <a:cubicBezTo>
                  <a:pt x="7998" y="8046"/>
                  <a:pt x="7993" y="8024"/>
                  <a:pt x="7939" y="8315"/>
                </a:cubicBezTo>
                <a:cubicBezTo>
                  <a:pt x="7880" y="8256"/>
                  <a:pt x="7891" y="8201"/>
                  <a:pt x="7854" y="8315"/>
                </a:cubicBezTo>
                <a:cubicBezTo>
                  <a:pt x="7784" y="8567"/>
                  <a:pt x="7752" y="8913"/>
                  <a:pt x="7645" y="8913"/>
                </a:cubicBezTo>
                <a:cubicBezTo>
                  <a:pt x="7629" y="8758"/>
                  <a:pt x="7640" y="8798"/>
                  <a:pt x="7603" y="8723"/>
                </a:cubicBezTo>
                <a:cubicBezTo>
                  <a:pt x="7613" y="8837"/>
                  <a:pt x="7624" y="8972"/>
                  <a:pt x="7635" y="9108"/>
                </a:cubicBezTo>
                <a:cubicBezTo>
                  <a:pt x="7560" y="9089"/>
                  <a:pt x="7576" y="9010"/>
                  <a:pt x="7533" y="9108"/>
                </a:cubicBezTo>
                <a:cubicBezTo>
                  <a:pt x="7549" y="9280"/>
                  <a:pt x="7491" y="9763"/>
                  <a:pt x="7453" y="9956"/>
                </a:cubicBezTo>
                <a:cubicBezTo>
                  <a:pt x="7384" y="9935"/>
                  <a:pt x="7608" y="7889"/>
                  <a:pt x="7549" y="8043"/>
                </a:cubicBezTo>
                <a:cubicBezTo>
                  <a:pt x="7571" y="8351"/>
                  <a:pt x="7418" y="8544"/>
                  <a:pt x="7472" y="8639"/>
                </a:cubicBezTo>
                <a:cubicBezTo>
                  <a:pt x="7467" y="8697"/>
                  <a:pt x="7435" y="9254"/>
                  <a:pt x="7424" y="9315"/>
                </a:cubicBezTo>
                <a:cubicBezTo>
                  <a:pt x="7397" y="9275"/>
                  <a:pt x="7413" y="8448"/>
                  <a:pt x="7386" y="8408"/>
                </a:cubicBezTo>
                <a:cubicBezTo>
                  <a:pt x="7387" y="8096"/>
                  <a:pt x="7346" y="9192"/>
                  <a:pt x="7347" y="8843"/>
                </a:cubicBezTo>
                <a:cubicBezTo>
                  <a:pt x="7359" y="8380"/>
                  <a:pt x="7316" y="8452"/>
                  <a:pt x="7267" y="8480"/>
                </a:cubicBezTo>
                <a:cubicBezTo>
                  <a:pt x="7192" y="8385"/>
                  <a:pt x="7140" y="8951"/>
                  <a:pt x="7054" y="9009"/>
                </a:cubicBezTo>
                <a:cubicBezTo>
                  <a:pt x="7065" y="9337"/>
                  <a:pt x="7122" y="7839"/>
                  <a:pt x="7053" y="7973"/>
                </a:cubicBezTo>
                <a:cubicBezTo>
                  <a:pt x="7047" y="7778"/>
                  <a:pt x="7026" y="8855"/>
                  <a:pt x="7026" y="8528"/>
                </a:cubicBezTo>
                <a:cubicBezTo>
                  <a:pt x="6930" y="8603"/>
                  <a:pt x="6919" y="8655"/>
                  <a:pt x="6828" y="8732"/>
                </a:cubicBezTo>
                <a:cubicBezTo>
                  <a:pt x="6805" y="8225"/>
                  <a:pt x="6678" y="9031"/>
                  <a:pt x="6677" y="8517"/>
                </a:cubicBezTo>
                <a:cubicBezTo>
                  <a:pt x="6715" y="8593"/>
                  <a:pt x="6595" y="8585"/>
                  <a:pt x="6616" y="8722"/>
                </a:cubicBezTo>
                <a:cubicBezTo>
                  <a:pt x="6541" y="8702"/>
                  <a:pt x="6433" y="8539"/>
                  <a:pt x="6417" y="8846"/>
                </a:cubicBezTo>
                <a:cubicBezTo>
                  <a:pt x="6460" y="8905"/>
                  <a:pt x="6473" y="8750"/>
                  <a:pt x="6500" y="8846"/>
                </a:cubicBezTo>
                <a:cubicBezTo>
                  <a:pt x="6447" y="8964"/>
                  <a:pt x="6419" y="9193"/>
                  <a:pt x="6333" y="9234"/>
                </a:cubicBezTo>
                <a:cubicBezTo>
                  <a:pt x="6344" y="8983"/>
                  <a:pt x="6392" y="8984"/>
                  <a:pt x="6333" y="8846"/>
                </a:cubicBezTo>
                <a:lnTo>
                  <a:pt x="6250" y="8846"/>
                </a:lnTo>
                <a:cubicBezTo>
                  <a:pt x="6288" y="8025"/>
                  <a:pt x="6129" y="9669"/>
                  <a:pt x="6167" y="8846"/>
                </a:cubicBezTo>
                <a:cubicBezTo>
                  <a:pt x="6109" y="8692"/>
                  <a:pt x="5970" y="8637"/>
                  <a:pt x="5917" y="8846"/>
                </a:cubicBezTo>
                <a:cubicBezTo>
                  <a:pt x="5943" y="9118"/>
                  <a:pt x="5820" y="8377"/>
                  <a:pt x="5879" y="8415"/>
                </a:cubicBezTo>
                <a:cubicBezTo>
                  <a:pt x="5873" y="8471"/>
                  <a:pt x="5758" y="8549"/>
                  <a:pt x="5753" y="8606"/>
                </a:cubicBezTo>
                <a:cubicBezTo>
                  <a:pt x="5646" y="8588"/>
                  <a:pt x="5764" y="8595"/>
                  <a:pt x="5700" y="8656"/>
                </a:cubicBezTo>
                <a:cubicBezTo>
                  <a:pt x="5673" y="8481"/>
                  <a:pt x="5580" y="8855"/>
                  <a:pt x="5559" y="8680"/>
                </a:cubicBezTo>
                <a:cubicBezTo>
                  <a:pt x="5527" y="8855"/>
                  <a:pt x="5578" y="8656"/>
                  <a:pt x="5472" y="8691"/>
                </a:cubicBezTo>
                <a:cubicBezTo>
                  <a:pt x="5450" y="8519"/>
                  <a:pt x="5388" y="9595"/>
                  <a:pt x="5335" y="9497"/>
                </a:cubicBezTo>
                <a:cubicBezTo>
                  <a:pt x="5340" y="9364"/>
                  <a:pt x="5263" y="9056"/>
                  <a:pt x="5268" y="8921"/>
                </a:cubicBezTo>
                <a:cubicBezTo>
                  <a:pt x="5241" y="9036"/>
                  <a:pt x="5177" y="8758"/>
                  <a:pt x="5151" y="8930"/>
                </a:cubicBezTo>
                <a:cubicBezTo>
                  <a:pt x="5135" y="8913"/>
                  <a:pt x="5124" y="9856"/>
                  <a:pt x="5108" y="9835"/>
                </a:cubicBezTo>
                <a:cubicBezTo>
                  <a:pt x="5097" y="9586"/>
                  <a:pt x="5129" y="9808"/>
                  <a:pt x="5076" y="9635"/>
                </a:cubicBezTo>
                <a:cubicBezTo>
                  <a:pt x="5051" y="9630"/>
                  <a:pt x="5025" y="9624"/>
                  <a:pt x="5000" y="9619"/>
                </a:cubicBezTo>
                <a:cubicBezTo>
                  <a:pt x="5028" y="9360"/>
                  <a:pt x="5055" y="9106"/>
                  <a:pt x="5083" y="8846"/>
                </a:cubicBezTo>
                <a:cubicBezTo>
                  <a:pt x="5097" y="8909"/>
                  <a:pt x="5104" y="9988"/>
                  <a:pt x="5083" y="10000"/>
                </a:cubicBezTo>
                <a:cubicBezTo>
                  <a:pt x="4987" y="9887"/>
                  <a:pt x="5011" y="8440"/>
                  <a:pt x="4958" y="8169"/>
                </a:cubicBezTo>
                <a:cubicBezTo>
                  <a:pt x="4867" y="8384"/>
                  <a:pt x="5040" y="8520"/>
                  <a:pt x="4917" y="8463"/>
                </a:cubicBezTo>
                <a:cubicBezTo>
                  <a:pt x="4907" y="8734"/>
                  <a:pt x="4870" y="7904"/>
                  <a:pt x="4833" y="8079"/>
                </a:cubicBezTo>
                <a:cubicBezTo>
                  <a:pt x="4678" y="7652"/>
                  <a:pt x="4816" y="8726"/>
                  <a:pt x="4650" y="8534"/>
                </a:cubicBezTo>
                <a:cubicBezTo>
                  <a:pt x="4661" y="8611"/>
                  <a:pt x="4640" y="7911"/>
                  <a:pt x="4650" y="8007"/>
                </a:cubicBezTo>
                <a:cubicBezTo>
                  <a:pt x="4768" y="7303"/>
                  <a:pt x="4449" y="8185"/>
                  <a:pt x="4567" y="7480"/>
                </a:cubicBezTo>
                <a:cubicBezTo>
                  <a:pt x="4551" y="7364"/>
                  <a:pt x="4500" y="9157"/>
                  <a:pt x="4484" y="9061"/>
                </a:cubicBezTo>
                <a:cubicBezTo>
                  <a:pt x="4383" y="9157"/>
                  <a:pt x="4491" y="8182"/>
                  <a:pt x="4400" y="8007"/>
                </a:cubicBezTo>
                <a:cubicBezTo>
                  <a:pt x="4400" y="7889"/>
                  <a:pt x="4406" y="7614"/>
                  <a:pt x="4400" y="7480"/>
                </a:cubicBezTo>
                <a:cubicBezTo>
                  <a:pt x="4514" y="6663"/>
                  <a:pt x="4231" y="9170"/>
                  <a:pt x="4345" y="8353"/>
                </a:cubicBezTo>
                <a:cubicBezTo>
                  <a:pt x="4308" y="8045"/>
                  <a:pt x="4225" y="7711"/>
                  <a:pt x="4150" y="7480"/>
                </a:cubicBezTo>
                <a:cubicBezTo>
                  <a:pt x="4129" y="7288"/>
                  <a:pt x="4088" y="8197"/>
                  <a:pt x="4067" y="8007"/>
                </a:cubicBezTo>
                <a:cubicBezTo>
                  <a:pt x="4032" y="7972"/>
                  <a:pt x="4019" y="8042"/>
                  <a:pt x="3984" y="8007"/>
                </a:cubicBezTo>
                <a:cubicBezTo>
                  <a:pt x="4011" y="8123"/>
                  <a:pt x="3884" y="7289"/>
                  <a:pt x="3900" y="7480"/>
                </a:cubicBezTo>
                <a:cubicBezTo>
                  <a:pt x="3884" y="7462"/>
                  <a:pt x="3849" y="8484"/>
                  <a:pt x="3833" y="8463"/>
                </a:cubicBezTo>
                <a:cubicBezTo>
                  <a:pt x="3760" y="8927"/>
                  <a:pt x="3792" y="8094"/>
                  <a:pt x="3719" y="8559"/>
                </a:cubicBezTo>
                <a:cubicBezTo>
                  <a:pt x="3713" y="8503"/>
                  <a:pt x="3750" y="7754"/>
                  <a:pt x="3750" y="7693"/>
                </a:cubicBezTo>
                <a:cubicBezTo>
                  <a:pt x="3798" y="7019"/>
                  <a:pt x="3679" y="8509"/>
                  <a:pt x="3631" y="7817"/>
                </a:cubicBezTo>
                <a:lnTo>
                  <a:pt x="3615" y="7817"/>
                </a:lnTo>
                <a:cubicBezTo>
                  <a:pt x="3556" y="7929"/>
                  <a:pt x="3548" y="7071"/>
                  <a:pt x="3484" y="6953"/>
                </a:cubicBezTo>
                <a:cubicBezTo>
                  <a:pt x="3463" y="6759"/>
                  <a:pt x="3428" y="7467"/>
                  <a:pt x="3406" y="7255"/>
                </a:cubicBezTo>
                <a:cubicBezTo>
                  <a:pt x="3326" y="7217"/>
                  <a:pt x="3235" y="7119"/>
                  <a:pt x="3198" y="7159"/>
                </a:cubicBezTo>
                <a:cubicBezTo>
                  <a:pt x="3139" y="7255"/>
                  <a:pt x="3145" y="7331"/>
                  <a:pt x="3091" y="7217"/>
                </a:cubicBezTo>
                <a:cubicBezTo>
                  <a:pt x="3059" y="7082"/>
                  <a:pt x="3033" y="6945"/>
                  <a:pt x="3006" y="6812"/>
                </a:cubicBezTo>
                <a:lnTo>
                  <a:pt x="2990" y="6812"/>
                </a:lnTo>
                <a:cubicBezTo>
                  <a:pt x="2974" y="7043"/>
                  <a:pt x="2963" y="7180"/>
                  <a:pt x="2936" y="7350"/>
                </a:cubicBezTo>
                <a:cubicBezTo>
                  <a:pt x="2926" y="7350"/>
                  <a:pt x="2910" y="6444"/>
                  <a:pt x="2900" y="6426"/>
                </a:cubicBezTo>
                <a:cubicBezTo>
                  <a:pt x="2889" y="6018"/>
                  <a:pt x="2915" y="6600"/>
                  <a:pt x="2851" y="6407"/>
                </a:cubicBezTo>
                <a:lnTo>
                  <a:pt x="2840" y="6407"/>
                </a:lnTo>
                <a:lnTo>
                  <a:pt x="2840" y="6657"/>
                </a:lnTo>
                <a:cubicBezTo>
                  <a:pt x="2824" y="6618"/>
                  <a:pt x="2814" y="6560"/>
                  <a:pt x="2798" y="6502"/>
                </a:cubicBezTo>
                <a:cubicBezTo>
                  <a:pt x="2824" y="6291"/>
                  <a:pt x="2851" y="6097"/>
                  <a:pt x="2814" y="5905"/>
                </a:cubicBezTo>
                <a:cubicBezTo>
                  <a:pt x="2750" y="5982"/>
                  <a:pt x="2611" y="5905"/>
                  <a:pt x="2563" y="5750"/>
                </a:cubicBezTo>
                <a:cubicBezTo>
                  <a:pt x="2520" y="5865"/>
                  <a:pt x="2437" y="5803"/>
                  <a:pt x="2400" y="5900"/>
                </a:cubicBezTo>
                <a:cubicBezTo>
                  <a:pt x="2357" y="5379"/>
                  <a:pt x="2189" y="4554"/>
                  <a:pt x="2023" y="4401"/>
                </a:cubicBezTo>
                <a:cubicBezTo>
                  <a:pt x="2029" y="4496"/>
                  <a:pt x="2034" y="4572"/>
                  <a:pt x="2034" y="4649"/>
                </a:cubicBezTo>
                <a:cubicBezTo>
                  <a:pt x="1927" y="4419"/>
                  <a:pt x="1949" y="4401"/>
                  <a:pt x="1815" y="4517"/>
                </a:cubicBezTo>
                <a:lnTo>
                  <a:pt x="1815" y="4360"/>
                </a:lnTo>
                <a:cubicBezTo>
                  <a:pt x="1826" y="4206"/>
                  <a:pt x="1831" y="4053"/>
                  <a:pt x="1842" y="3896"/>
                </a:cubicBezTo>
                <a:cubicBezTo>
                  <a:pt x="1789" y="3820"/>
                  <a:pt x="1794" y="3802"/>
                  <a:pt x="1773" y="3607"/>
                </a:cubicBezTo>
                <a:cubicBezTo>
                  <a:pt x="1698" y="3665"/>
                  <a:pt x="1666" y="3513"/>
                  <a:pt x="1580" y="3358"/>
                </a:cubicBezTo>
                <a:cubicBezTo>
                  <a:pt x="1543" y="3414"/>
                  <a:pt x="1506" y="3493"/>
                  <a:pt x="1468" y="3550"/>
                </a:cubicBezTo>
                <a:cubicBezTo>
                  <a:pt x="1511" y="3839"/>
                  <a:pt x="1500" y="3974"/>
                  <a:pt x="1468" y="4304"/>
                </a:cubicBezTo>
                <a:cubicBezTo>
                  <a:pt x="1458" y="4323"/>
                  <a:pt x="1452" y="4343"/>
                  <a:pt x="1442" y="4360"/>
                </a:cubicBezTo>
                <a:lnTo>
                  <a:pt x="1383" y="4360"/>
                </a:lnTo>
                <a:cubicBezTo>
                  <a:pt x="1356" y="4110"/>
                  <a:pt x="1303" y="4013"/>
                  <a:pt x="1233" y="3802"/>
                </a:cubicBezTo>
                <a:cubicBezTo>
                  <a:pt x="1196" y="3974"/>
                  <a:pt x="1121" y="4517"/>
                  <a:pt x="1095" y="4765"/>
                </a:cubicBezTo>
                <a:cubicBezTo>
                  <a:pt x="1078" y="4747"/>
                  <a:pt x="1057" y="4726"/>
                  <a:pt x="1041" y="4709"/>
                </a:cubicBezTo>
                <a:cubicBezTo>
                  <a:pt x="1052" y="4437"/>
                  <a:pt x="934" y="3685"/>
                  <a:pt x="886" y="3452"/>
                </a:cubicBezTo>
                <a:cubicBezTo>
                  <a:pt x="838" y="3472"/>
                  <a:pt x="715" y="3204"/>
                  <a:pt x="721" y="3107"/>
                </a:cubicBezTo>
                <a:cubicBezTo>
                  <a:pt x="657" y="3164"/>
                  <a:pt x="673" y="3223"/>
                  <a:pt x="625" y="3204"/>
                </a:cubicBezTo>
                <a:cubicBezTo>
                  <a:pt x="630" y="3050"/>
                  <a:pt x="641" y="2912"/>
                  <a:pt x="651" y="2758"/>
                </a:cubicBezTo>
                <a:cubicBezTo>
                  <a:pt x="598" y="2758"/>
                  <a:pt x="374" y="2586"/>
                  <a:pt x="358" y="2547"/>
                </a:cubicBezTo>
                <a:cubicBezTo>
                  <a:pt x="416" y="2470"/>
                  <a:pt x="400" y="2528"/>
                  <a:pt x="416" y="2298"/>
                </a:cubicBezTo>
                <a:lnTo>
                  <a:pt x="374" y="2298"/>
                </a:lnTo>
                <a:cubicBezTo>
                  <a:pt x="342" y="2509"/>
                  <a:pt x="326" y="2509"/>
                  <a:pt x="251" y="2547"/>
                </a:cubicBezTo>
                <a:cubicBezTo>
                  <a:pt x="267" y="2470"/>
                  <a:pt x="288" y="2395"/>
                  <a:pt x="304" y="2298"/>
                </a:cubicBezTo>
                <a:cubicBezTo>
                  <a:pt x="310" y="2277"/>
                  <a:pt x="315" y="2237"/>
                  <a:pt x="320" y="2199"/>
                </a:cubicBezTo>
                <a:cubicBezTo>
                  <a:pt x="230" y="1947"/>
                  <a:pt x="235" y="2237"/>
                  <a:pt x="155" y="2412"/>
                </a:cubicBezTo>
                <a:cubicBezTo>
                  <a:pt x="149" y="1812"/>
                  <a:pt x="139" y="1600"/>
                  <a:pt x="155" y="1156"/>
                </a:cubicBezTo>
                <a:cubicBezTo>
                  <a:pt x="117" y="1120"/>
                  <a:pt x="80" y="1081"/>
                  <a:pt x="43" y="1062"/>
                </a:cubicBezTo>
                <a:cubicBezTo>
                  <a:pt x="27" y="1215"/>
                  <a:pt x="32" y="1215"/>
                  <a:pt x="0" y="1313"/>
                </a:cubicBezTo>
                <a:lnTo>
                  <a:pt x="0" y="0"/>
                </a:lnTo>
                <a:close/>
              </a:path>
            </a:pathLst>
          </a:custGeom>
          <a:gradFill flip="none" rotWithShape="1">
            <a:gsLst>
              <a:gs pos="10000">
                <a:schemeClr val="bg1">
                  <a:alpha val="0"/>
                </a:schemeClr>
              </a:gs>
              <a:gs pos="55000">
                <a:schemeClr val="bg1">
                  <a:alpha val="50000"/>
                </a:schemeClr>
              </a:gs>
              <a:gs pos="90000">
                <a:schemeClr val="bg1"/>
              </a:gs>
            </a:gsLst>
            <a:lin ang="19200000" scaled="0"/>
            <a:tileRect/>
          </a:gradFill>
          <a:ln w="10" cap="flat">
            <a:noFill/>
            <a:prstDash val="solid"/>
            <a:miter lim="800000"/>
            <a:headEnd/>
            <a:tailEnd/>
          </a:ln>
          <a:effectLst>
            <a:softEdge rad="31750"/>
          </a:effectLst>
        </p:spPr>
        <p:txBody>
          <a:bodyPr/>
          <a:lstStyle/>
          <a:p>
            <a:pPr eaLnBrk="1" fontAlgn="auto" hangingPunct="1">
              <a:spcBef>
                <a:spcPts val="0"/>
              </a:spcBef>
              <a:spcAft>
                <a:spcPts val="0"/>
              </a:spcAft>
              <a:defRPr/>
            </a:pPr>
            <a:endParaRPr lang="en-US">
              <a:solidFill>
                <a:srgbClr val="000000"/>
              </a:solidFill>
              <a:latin typeface="+mn-lt"/>
            </a:endParaRPr>
          </a:p>
        </p:txBody>
      </p:sp>
      <p:sp>
        <p:nvSpPr>
          <p:cNvPr id="5" name="Footer Placeholder 4"/>
          <p:cNvSpPr>
            <a:spLocks noGrp="1"/>
          </p:cNvSpPr>
          <p:nvPr>
            <p:ph type="ftr" sz="quarter" idx="3"/>
          </p:nvPr>
        </p:nvSpPr>
        <p:spPr bwMode="black">
          <a:xfrm>
            <a:off x="4267200" y="6400800"/>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rgbClr val="000000">
                    <a:tint val="75000"/>
                  </a:srgbClr>
                </a:solidFill>
                <a:latin typeface="+mn-lt"/>
              </a:defRPr>
            </a:lvl1pPr>
          </a:lstStyle>
          <a:p>
            <a:pPr>
              <a:defRPr/>
            </a:pPr>
            <a:endParaRPr lang="en-US"/>
          </a:p>
        </p:txBody>
      </p:sp>
      <p:sp>
        <p:nvSpPr>
          <p:cNvPr id="6" name="Slide Number Placeholder 5"/>
          <p:cNvSpPr>
            <a:spLocks noGrp="1"/>
          </p:cNvSpPr>
          <p:nvPr>
            <p:ph type="sldNum" sz="quarter" idx="4"/>
          </p:nvPr>
        </p:nvSpPr>
        <p:spPr bwMode="black">
          <a:xfrm>
            <a:off x="8940800" y="6400800"/>
            <a:ext cx="28448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rgbClr val="000000">
                    <a:tint val="75000"/>
                  </a:srgbClr>
                </a:solidFill>
                <a:latin typeface="+mn-lt"/>
              </a:defRPr>
            </a:lvl1pPr>
          </a:lstStyle>
          <a:p>
            <a:pPr>
              <a:defRPr/>
            </a:pPr>
            <a:fld id="{1EA238A3-72AC-41C2-A6C5-D792BDBF6755}" type="slidenum">
              <a:rPr lang="en-US"/>
              <a:pPr>
                <a:defRPr/>
              </a:pPr>
              <a:t>‹#›</a:t>
            </a:fld>
            <a:endParaRPr lang="en-US"/>
          </a:p>
        </p:txBody>
      </p:sp>
      <p:sp>
        <p:nvSpPr>
          <p:cNvPr id="4" name="Date Placeholder 3"/>
          <p:cNvSpPr>
            <a:spLocks noGrp="1"/>
          </p:cNvSpPr>
          <p:nvPr>
            <p:ph type="dt" sz="half" idx="2"/>
          </p:nvPr>
        </p:nvSpPr>
        <p:spPr bwMode="black">
          <a:xfrm>
            <a:off x="609600" y="6400800"/>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rgbClr val="000000">
                    <a:tint val="75000"/>
                  </a:srgbClr>
                </a:solidFill>
                <a:latin typeface="+mn-lt"/>
              </a:defRPr>
            </a:lvl1pPr>
          </a:lstStyle>
          <a:p>
            <a:pPr>
              <a:defRPr/>
            </a:pPr>
            <a:fld id="{B312C029-CE53-418B-A3F6-93A762ECC3D0}" type="datetime1">
              <a:rPr lang="en-US" smtClean="0"/>
              <a:t>11/1/2024</a:t>
            </a:fld>
            <a:endParaRPr lang="en-US"/>
          </a:p>
        </p:txBody>
      </p:sp>
      <p:sp>
        <p:nvSpPr>
          <p:cNvPr id="1043" name="Text Placeholder 2"/>
          <p:cNvSpPr>
            <a:spLocks noGrp="1"/>
          </p:cNvSpPr>
          <p:nvPr userDrawn="1">
            <p:ph type="body" idx="1"/>
          </p:nvPr>
        </p:nvSpPr>
        <p:spPr bwMode="black">
          <a:xfrm>
            <a:off x="711200" y="1528763"/>
            <a:ext cx="10972800" cy="459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4990" r:id="rId1"/>
    <p:sldLayoutId id="2147484966" r:id="rId2"/>
    <p:sldLayoutId id="2147484991" r:id="rId3"/>
    <p:sldLayoutId id="2147484967" r:id="rId4"/>
    <p:sldLayoutId id="2147484992" r:id="rId5"/>
    <p:sldLayoutId id="2147484968" r:id="rId6"/>
    <p:sldLayoutId id="2147484969" r:id="rId7"/>
    <p:sldLayoutId id="2147484993" r:id="rId8"/>
    <p:sldLayoutId id="2147484970" r:id="rId9"/>
    <p:sldLayoutId id="2147484994" r:id="rId10"/>
    <p:sldLayoutId id="2147484995" r:id="rId11"/>
  </p:sldLayoutIdLst>
  <p:hf hdr="0" ftr="0" dt="0"/>
  <p:txStyles>
    <p:titleStyle>
      <a:lvl1pPr algn="l" rtl="0" eaLnBrk="0" fontAlgn="base" hangingPunct="0">
        <a:spcBef>
          <a:spcPct val="0"/>
        </a:spcBef>
        <a:spcAft>
          <a:spcPct val="0"/>
        </a:spcAft>
        <a:defRPr sz="4000" b="1" kern="1200">
          <a:ln w="12700">
            <a:noFill/>
          </a:ln>
          <a:solidFill>
            <a:schemeClr val="tx2"/>
          </a:solidFill>
          <a:latin typeface="+mj-lt"/>
          <a:ea typeface="+mj-ea"/>
          <a:cs typeface="+mj-cs"/>
        </a:defRPr>
      </a:lvl1pPr>
      <a:lvl2pPr algn="l" rtl="0" eaLnBrk="0" fontAlgn="base" hangingPunct="0">
        <a:spcBef>
          <a:spcPct val="0"/>
        </a:spcBef>
        <a:spcAft>
          <a:spcPct val="0"/>
        </a:spcAft>
        <a:defRPr sz="4000" b="1">
          <a:solidFill>
            <a:schemeClr val="tx2"/>
          </a:solidFill>
          <a:latin typeface="Trebuchet MS" panose="020B0603020202020204" pitchFamily="34" charset="0"/>
        </a:defRPr>
      </a:lvl2pPr>
      <a:lvl3pPr algn="l" rtl="0" eaLnBrk="0" fontAlgn="base" hangingPunct="0">
        <a:spcBef>
          <a:spcPct val="0"/>
        </a:spcBef>
        <a:spcAft>
          <a:spcPct val="0"/>
        </a:spcAft>
        <a:defRPr sz="4000" b="1">
          <a:solidFill>
            <a:schemeClr val="tx2"/>
          </a:solidFill>
          <a:latin typeface="Trebuchet MS" panose="020B0603020202020204" pitchFamily="34" charset="0"/>
        </a:defRPr>
      </a:lvl3pPr>
      <a:lvl4pPr algn="l" rtl="0" eaLnBrk="0" fontAlgn="base" hangingPunct="0">
        <a:spcBef>
          <a:spcPct val="0"/>
        </a:spcBef>
        <a:spcAft>
          <a:spcPct val="0"/>
        </a:spcAft>
        <a:defRPr sz="4000" b="1">
          <a:solidFill>
            <a:schemeClr val="tx2"/>
          </a:solidFill>
          <a:latin typeface="Trebuchet MS" panose="020B0603020202020204" pitchFamily="34" charset="0"/>
        </a:defRPr>
      </a:lvl4pPr>
      <a:lvl5pPr algn="l" rtl="0" eaLnBrk="0" fontAlgn="base" hangingPunct="0">
        <a:spcBef>
          <a:spcPct val="0"/>
        </a:spcBef>
        <a:spcAft>
          <a:spcPct val="0"/>
        </a:spcAft>
        <a:defRPr sz="4000" b="1">
          <a:solidFill>
            <a:schemeClr val="tx2"/>
          </a:solidFill>
          <a:latin typeface="Trebuchet MS" panose="020B0603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098" name="Group 35"/>
          <p:cNvGrpSpPr>
            <a:grpSpLocks/>
          </p:cNvGrpSpPr>
          <p:nvPr userDrawn="1"/>
        </p:nvGrpSpPr>
        <p:grpSpPr bwMode="auto">
          <a:xfrm>
            <a:off x="-7938" y="-11113"/>
            <a:ext cx="12209463" cy="6877051"/>
            <a:chOff x="-5710" y="-11711"/>
            <a:chExt cx="9157083" cy="6877508"/>
          </a:xfrm>
        </p:grpSpPr>
        <p:pic>
          <p:nvPicPr>
            <p:cNvPr id="4104" name="Picture 6" descr="bg_leaf1.png"/>
            <p:cNvPicPr>
              <a:picLocks noChangeAspect="1"/>
            </p:cNvPicPr>
            <p:nvPr userDrawn="1"/>
          </p:nvPicPr>
          <p:blipFill>
            <a:blip r:embed="rId13">
              <a:extLst>
                <a:ext uri="{28A0092B-C50C-407E-A947-70E740481C1C}">
                  <a14:useLocalDpi xmlns:a14="http://schemas.microsoft.com/office/drawing/2010/main" val="0"/>
                </a:ext>
              </a:extLst>
            </a:blip>
            <a:srcRect b="68295"/>
            <a:stretch>
              <a:fillRect/>
            </a:stretch>
          </p:blipFill>
          <p:spPr bwMode="auto">
            <a:xfrm flipV="1">
              <a:off x="7373" y="4442716"/>
              <a:ext cx="9144000" cy="2423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8"/>
            <p:cNvSpPr>
              <a:spLocks noChangeArrowheads="1"/>
            </p:cNvSpPr>
            <p:nvPr userDrawn="1"/>
          </p:nvSpPr>
          <p:spPr bwMode="gray">
            <a:xfrm flipH="1">
              <a:off x="243" y="-597"/>
              <a:ext cx="9143986" cy="2262338"/>
            </a:xfrm>
            <a:prstGeom prst="rect">
              <a:avLst/>
            </a:prstGeom>
            <a:gradFill rotWithShape="1">
              <a:gsLst>
                <a:gs pos="0">
                  <a:schemeClr val="accent1">
                    <a:alpha val="80000"/>
                  </a:schemeClr>
                </a:gs>
                <a:gs pos="30000">
                  <a:schemeClr val="accent1">
                    <a:lumMod val="60000"/>
                    <a:lumOff val="40000"/>
                    <a:alpha val="65000"/>
                  </a:schemeClr>
                </a:gs>
                <a:gs pos="100000">
                  <a:schemeClr val="folHlink">
                    <a:gamma/>
                    <a:tint val="0"/>
                    <a:invGamma/>
                    <a:alpha val="0"/>
                  </a:schemeClr>
                </a:gs>
              </a:gsLst>
              <a:lin ang="5400000" scaled="1"/>
            </a:gradFill>
            <a:ln w="9525" algn="ctr">
              <a:noFill/>
              <a:miter lim="800000"/>
              <a:headEnd/>
              <a:tailEnd/>
            </a:ln>
            <a:effectLst/>
          </p:spPr>
          <p:txBody>
            <a:bodyPr wrap="none" anchor="ctr"/>
            <a:lstStyle/>
            <a:p>
              <a:pPr eaLnBrk="1" fontAlgn="auto" hangingPunct="1">
                <a:spcBef>
                  <a:spcPts val="0"/>
                </a:spcBef>
                <a:spcAft>
                  <a:spcPts val="0"/>
                </a:spcAft>
                <a:defRPr/>
              </a:pPr>
              <a:endParaRPr lang="en-US">
                <a:solidFill>
                  <a:srgbClr val="000000"/>
                </a:solidFill>
                <a:latin typeface="+mn-lt"/>
              </a:endParaRPr>
            </a:p>
          </p:txBody>
        </p:sp>
        <p:pic>
          <p:nvPicPr>
            <p:cNvPr id="4106" name="Picture 15" descr="5"/>
            <p:cNvPicPr>
              <a:picLocks noChangeAspect="1" noChangeArrowheads="1"/>
            </p:cNvPicPr>
            <p:nvPr userDrawn="1"/>
          </p:nvPicPr>
          <p:blipFill>
            <a:blip r:embed="rId14">
              <a:extLst>
                <a:ext uri="{28A0092B-C50C-407E-A947-70E740481C1C}">
                  <a14:useLocalDpi xmlns:a14="http://schemas.microsoft.com/office/drawing/2010/main" val="0"/>
                </a:ext>
              </a:extLst>
            </a:blip>
            <a:srcRect r="7594"/>
            <a:stretch>
              <a:fillRect/>
            </a:stretch>
          </p:blipFill>
          <p:spPr bwMode="auto">
            <a:xfrm>
              <a:off x="-5710" y="-10885"/>
              <a:ext cx="5562600" cy="2640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107" name="Group 79"/>
            <p:cNvGrpSpPr>
              <a:grpSpLocks/>
            </p:cNvGrpSpPr>
            <p:nvPr userDrawn="1"/>
          </p:nvGrpSpPr>
          <p:grpSpPr bwMode="auto">
            <a:xfrm>
              <a:off x="16621" y="-11711"/>
              <a:ext cx="9133421" cy="2015964"/>
              <a:chOff x="-147" y="3250"/>
              <a:chExt cx="6045" cy="1427"/>
            </a:xfrm>
          </p:grpSpPr>
          <p:pic>
            <p:nvPicPr>
              <p:cNvPr id="4114" name="Picture 116" descr="cloud_b2"/>
              <p:cNvPicPr>
                <a:picLocks noChangeAspect="1" noChangeArrowheads="1"/>
              </p:cNvPicPr>
              <p:nvPr/>
            </p:nvPicPr>
            <p:blipFill>
              <a:blip r:embed="rId15">
                <a:extLst>
                  <a:ext uri="{28A0092B-C50C-407E-A947-70E740481C1C}">
                    <a14:useLocalDpi xmlns:a14="http://schemas.microsoft.com/office/drawing/2010/main" val="0"/>
                  </a:ext>
                </a:extLst>
              </a:blip>
              <a:srcRect r="9599"/>
              <a:stretch>
                <a:fillRect/>
              </a:stretch>
            </p:blipFill>
            <p:spPr bwMode="auto">
              <a:xfrm rot="180292">
                <a:off x="4888" y="3470"/>
                <a:ext cx="1010" cy="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115" name="Group 114"/>
              <p:cNvGrpSpPr>
                <a:grpSpLocks/>
              </p:cNvGrpSpPr>
              <p:nvPr/>
            </p:nvGrpSpPr>
            <p:grpSpPr bwMode="auto">
              <a:xfrm rot="180292">
                <a:off x="2225" y="3250"/>
                <a:ext cx="1305" cy="676"/>
                <a:chOff x="338" y="131"/>
                <a:chExt cx="1941" cy="762"/>
              </a:xfrm>
            </p:grpSpPr>
            <p:grpSp>
              <p:nvGrpSpPr>
                <p:cNvPr id="4125" name="Group 115"/>
                <p:cNvGrpSpPr>
                  <a:grpSpLocks/>
                </p:cNvGrpSpPr>
                <p:nvPr/>
              </p:nvGrpSpPr>
              <p:grpSpPr bwMode="auto">
                <a:xfrm>
                  <a:off x="338" y="131"/>
                  <a:ext cx="1575" cy="681"/>
                  <a:chOff x="-1242" y="2661"/>
                  <a:chExt cx="1451" cy="806"/>
                </a:xfrm>
              </p:grpSpPr>
              <p:pic>
                <p:nvPicPr>
                  <p:cNvPr id="4127" name="Picture 116" descr="cloud_b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76" y="2661"/>
                    <a:ext cx="1085" cy="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28" name="Picture 117" descr="cloud_b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242" y="2792"/>
                    <a:ext cx="1248" cy="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126" name="Picture 118" descr="cloud_b1"/>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flipH="1">
                  <a:off x="1090" y="333"/>
                  <a:ext cx="1189" cy="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116" name="Group 115"/>
              <p:cNvGrpSpPr>
                <a:grpSpLocks/>
              </p:cNvGrpSpPr>
              <p:nvPr/>
            </p:nvGrpSpPr>
            <p:grpSpPr bwMode="auto">
              <a:xfrm rot="180292">
                <a:off x="-147" y="3277"/>
                <a:ext cx="2371" cy="1010"/>
                <a:chOff x="-1242" y="2661"/>
                <a:chExt cx="1451" cy="662"/>
              </a:xfrm>
            </p:grpSpPr>
            <p:pic>
              <p:nvPicPr>
                <p:cNvPr id="4123" name="Picture 116" descr="cloud_b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76" y="2661"/>
                  <a:ext cx="1085" cy="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24" name="Picture 117" descr="cloud_b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242" y="2792"/>
                  <a:ext cx="1248" cy="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117" name="Group 114"/>
              <p:cNvGrpSpPr>
                <a:grpSpLocks/>
              </p:cNvGrpSpPr>
              <p:nvPr/>
            </p:nvGrpSpPr>
            <p:grpSpPr bwMode="auto">
              <a:xfrm rot="180292">
                <a:off x="3577" y="3656"/>
                <a:ext cx="2166" cy="1021"/>
                <a:chOff x="338" y="131"/>
                <a:chExt cx="1941" cy="762"/>
              </a:xfrm>
            </p:grpSpPr>
            <p:grpSp>
              <p:nvGrpSpPr>
                <p:cNvPr id="4119" name="Group 115"/>
                <p:cNvGrpSpPr>
                  <a:grpSpLocks/>
                </p:cNvGrpSpPr>
                <p:nvPr/>
              </p:nvGrpSpPr>
              <p:grpSpPr bwMode="auto">
                <a:xfrm>
                  <a:off x="338" y="131"/>
                  <a:ext cx="1575" cy="681"/>
                  <a:chOff x="-1242" y="2661"/>
                  <a:chExt cx="1451" cy="806"/>
                </a:xfrm>
              </p:grpSpPr>
              <p:pic>
                <p:nvPicPr>
                  <p:cNvPr id="4121" name="Picture 116" descr="cloud_b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76" y="2661"/>
                    <a:ext cx="1085" cy="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22" name="Picture 117" descr="cloud_b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242" y="2792"/>
                    <a:ext cx="1248" cy="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120" name="Picture 118" descr="cloud_b1"/>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flipH="1">
                  <a:off x="1090" y="333"/>
                  <a:ext cx="1189" cy="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118" name="Picture 126" descr="cloud_b1"/>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880" y="3936"/>
                <a:ext cx="1489" cy="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108" name="Picture 29" descr="wiz_heart leaves1.png"/>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rot="-1991196">
              <a:off x="324013" y="321597"/>
              <a:ext cx="1518501" cy="1304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9" name="Picture 13" descr="4"/>
            <p:cNvPicPr>
              <a:picLocks noChangeAspect="1" noChangeArrowheads="1"/>
            </p:cNvPicPr>
            <p:nvPr userDrawn="1"/>
          </p:nvPicPr>
          <p:blipFill>
            <a:blip r:embed="rId19" cstate="print">
              <a:extLst>
                <a:ext uri="{28A0092B-C50C-407E-A947-70E740481C1C}">
                  <a14:useLocalDpi xmlns:a14="http://schemas.microsoft.com/office/drawing/2010/main" val="0"/>
                </a:ext>
              </a:extLst>
            </a:blip>
            <a:srcRect l="-5803" b="1569"/>
            <a:stretch>
              <a:fillRect/>
            </a:stretch>
          </p:blipFill>
          <p:spPr bwMode="auto">
            <a:xfrm>
              <a:off x="1330335" y="128032"/>
              <a:ext cx="637834" cy="612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0" name="Picture 158" descr="artplus_plant_butterfly03_i"/>
            <p:cNvPicPr>
              <a:picLocks noChangeAspect="1" noChangeArrowheads="1"/>
            </p:cNvPicPr>
            <p:nvPr userDrawn="1"/>
          </p:nvPicPr>
          <p:blipFill>
            <a:blip r:embed="rId20">
              <a:extLst>
                <a:ext uri="{28A0092B-C50C-407E-A947-70E740481C1C}">
                  <a14:useLocalDpi xmlns:a14="http://schemas.microsoft.com/office/drawing/2010/main" val="0"/>
                </a:ext>
              </a:extLst>
            </a:blip>
            <a:srcRect/>
            <a:stretch>
              <a:fillRect/>
            </a:stretch>
          </p:blipFill>
          <p:spPr bwMode="gray">
            <a:xfrm rot="6723464" flipH="1">
              <a:off x="1930023" y="471697"/>
              <a:ext cx="527454" cy="536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1" name="Picture 17" descr="7"/>
            <p:cNvPicPr>
              <a:picLocks noChangeAspect="1" noChangeArrowheads="1"/>
            </p:cNvPicPr>
            <p:nvPr userDrawn="1"/>
          </p:nvPicPr>
          <p:blipFill>
            <a:blip r:embed="rId21">
              <a:extLst>
                <a:ext uri="{28A0092B-C50C-407E-A947-70E740481C1C}">
                  <a14:useLocalDpi xmlns:a14="http://schemas.microsoft.com/office/drawing/2010/main" val="0"/>
                </a:ext>
              </a:extLst>
            </a:blip>
            <a:srcRect/>
            <a:stretch>
              <a:fillRect/>
            </a:stretch>
          </p:blipFill>
          <p:spPr bwMode="auto">
            <a:xfrm rot="6585961">
              <a:off x="5941728" y="202220"/>
              <a:ext cx="1114004" cy="1624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2" name="Picture 13" descr="4"/>
            <p:cNvPicPr>
              <a:picLocks noChangeAspect="1" noChangeArrowheads="1"/>
            </p:cNvPicPr>
            <p:nvPr userDrawn="1"/>
          </p:nvPicPr>
          <p:blipFill>
            <a:blip r:embed="rId22">
              <a:extLst>
                <a:ext uri="{28A0092B-C50C-407E-A947-70E740481C1C}">
                  <a14:useLocalDpi xmlns:a14="http://schemas.microsoft.com/office/drawing/2010/main" val="0"/>
                </a:ext>
              </a:extLst>
            </a:blip>
            <a:srcRect l="-11240" b="1569"/>
            <a:stretch>
              <a:fillRect/>
            </a:stretch>
          </p:blipFill>
          <p:spPr bwMode="auto">
            <a:xfrm>
              <a:off x="7998877" y="128032"/>
              <a:ext cx="523108" cy="45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125" descr="7"/>
            <p:cNvPicPr>
              <a:picLocks noChangeAspect="1" noChangeArrowheads="1"/>
            </p:cNvPicPr>
            <p:nvPr userDrawn="1"/>
          </p:nvPicPr>
          <p:blipFill>
            <a:blip r:embed="rId23"/>
            <a:srcRect/>
            <a:stretch>
              <a:fillRect/>
            </a:stretch>
          </p:blipFill>
          <p:spPr bwMode="gray">
            <a:xfrm rot="1008895" flipH="1">
              <a:off x="802723" y="650321"/>
              <a:ext cx="585787" cy="577888"/>
            </a:xfrm>
            <a:prstGeom prst="rect">
              <a:avLst/>
            </a:prstGeom>
            <a:noFill/>
            <a:effectLst>
              <a:outerShdw blurRad="63500" sx="102000" sy="102000" algn="ctr" rotWithShape="0">
                <a:prstClr val="black">
                  <a:alpha val="40000"/>
                </a:prstClr>
              </a:outerShdw>
            </a:effectLst>
          </p:spPr>
        </p:pic>
      </p:grpSp>
      <p:sp>
        <p:nvSpPr>
          <p:cNvPr id="4099"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100" name="Text Placeholder 2"/>
          <p:cNvSpPr>
            <a:spLocks noGrp="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rgbClr val="000000">
                    <a:tint val="75000"/>
                  </a:srgbClr>
                </a:solidFill>
                <a:latin typeface="+mn-lt"/>
              </a:defRPr>
            </a:lvl1pPr>
          </a:lstStyle>
          <a:p>
            <a:pPr>
              <a:defRPr/>
            </a:pPr>
            <a:fld id="{AB997F10-0C16-4C32-A02D-77E6AB72F5C1}" type="datetime1">
              <a:rPr lang="en-US" smtClean="0"/>
              <a:t>11/1/2024</a:t>
            </a:fld>
            <a:endParaRPr lang="en-US"/>
          </a:p>
        </p:txBody>
      </p:sp>
      <p:sp>
        <p:nvSpPr>
          <p:cNvPr id="5" name="Footer Placeholder 4"/>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rgbClr val="000000">
                    <a:tint val="75000"/>
                  </a:srgbClr>
                </a:solidFill>
                <a:latin typeface="+mn-lt"/>
              </a:defRPr>
            </a:lvl1pPr>
          </a:lstStyle>
          <a:p>
            <a:pPr>
              <a:defRPr/>
            </a:pPr>
            <a:endParaRPr lang="en-US"/>
          </a:p>
        </p:txBody>
      </p:sp>
      <p:sp>
        <p:nvSpPr>
          <p:cNvPr id="6" name="Slide Number Placeholder 5"/>
          <p:cNvSpPr>
            <a:spLocks noGrp="1"/>
          </p:cNvSpPr>
          <p:nvPr>
            <p:ph type="sldNum" sz="quarter" idx="4"/>
          </p:nvPr>
        </p:nvSpPr>
        <p:spPr>
          <a:xfrm>
            <a:off x="8737600" y="6356350"/>
            <a:ext cx="28448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rgbClr val="000000">
                    <a:tint val="75000"/>
                  </a:srgbClr>
                </a:solidFill>
                <a:latin typeface="+mn-lt"/>
              </a:defRPr>
            </a:lvl1pPr>
          </a:lstStyle>
          <a:p>
            <a:pPr>
              <a:defRPr/>
            </a:pPr>
            <a:fld id="{421BE07B-0BCD-458D-863B-1AC7EF61ADA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022" r:id="rId1"/>
    <p:sldLayoutId id="2147484971" r:id="rId2"/>
    <p:sldLayoutId id="2147485023" r:id="rId3"/>
    <p:sldLayoutId id="2147484972" r:id="rId4"/>
    <p:sldLayoutId id="2147484973" r:id="rId5"/>
    <p:sldLayoutId id="2147484974" r:id="rId6"/>
    <p:sldLayoutId id="2147484975" r:id="rId7"/>
    <p:sldLayoutId id="2147484976" r:id="rId8"/>
    <p:sldLayoutId id="2147484977" r:id="rId9"/>
    <p:sldLayoutId id="2147484978" r:id="rId10"/>
    <p:sldLayoutId id="2147485024" r:id="rId11"/>
  </p:sldLayoutIdLst>
  <p:hf hdr="0" ftr="0" dt="0"/>
  <p:txStyles>
    <p:titleStyle>
      <a:lvl1pPr algn="ctr" rtl="0" eaLnBrk="0" fontAlgn="base" hangingPunct="0">
        <a:spcBef>
          <a:spcPct val="0"/>
        </a:spcBef>
        <a:spcAft>
          <a:spcPct val="0"/>
        </a:spcAft>
        <a:defRPr sz="4000" b="1" kern="1200">
          <a:solidFill>
            <a:schemeClr val="tx2"/>
          </a:solidFill>
          <a:latin typeface="+mj-lt"/>
          <a:ea typeface="+mj-ea"/>
          <a:cs typeface="+mj-cs"/>
        </a:defRPr>
      </a:lvl1pPr>
      <a:lvl2pPr algn="ctr" rtl="0" eaLnBrk="0" fontAlgn="base" hangingPunct="0">
        <a:spcBef>
          <a:spcPct val="0"/>
        </a:spcBef>
        <a:spcAft>
          <a:spcPct val="0"/>
        </a:spcAft>
        <a:defRPr sz="4000" b="1">
          <a:solidFill>
            <a:schemeClr val="tx2"/>
          </a:solidFill>
          <a:latin typeface="Arial" panose="020B0604020202020204" pitchFamily="34" charset="0"/>
        </a:defRPr>
      </a:lvl2pPr>
      <a:lvl3pPr algn="ctr" rtl="0" eaLnBrk="0" fontAlgn="base" hangingPunct="0">
        <a:spcBef>
          <a:spcPct val="0"/>
        </a:spcBef>
        <a:spcAft>
          <a:spcPct val="0"/>
        </a:spcAft>
        <a:defRPr sz="4000" b="1">
          <a:solidFill>
            <a:schemeClr val="tx2"/>
          </a:solidFill>
          <a:latin typeface="Arial" panose="020B0604020202020204" pitchFamily="34" charset="0"/>
        </a:defRPr>
      </a:lvl3pPr>
      <a:lvl4pPr algn="ctr" rtl="0" eaLnBrk="0" fontAlgn="base" hangingPunct="0">
        <a:spcBef>
          <a:spcPct val="0"/>
        </a:spcBef>
        <a:spcAft>
          <a:spcPct val="0"/>
        </a:spcAft>
        <a:defRPr sz="4000" b="1">
          <a:solidFill>
            <a:schemeClr val="tx2"/>
          </a:solidFill>
          <a:latin typeface="Arial" panose="020B0604020202020204" pitchFamily="34" charset="0"/>
        </a:defRPr>
      </a:lvl4pPr>
      <a:lvl5pPr algn="ctr" rtl="0" eaLnBrk="0" fontAlgn="base" hangingPunct="0">
        <a:spcBef>
          <a:spcPct val="0"/>
        </a:spcBef>
        <a:spcAft>
          <a:spcPct val="0"/>
        </a:spcAft>
        <a:defRPr sz="4000" b="1">
          <a:solidFill>
            <a:schemeClr val="tx2"/>
          </a:solidFill>
          <a:latin typeface="Arial" panose="020B0604020202020204" pitchFamily="34" charset="0"/>
        </a:defRPr>
      </a:lvl5pPr>
      <a:lvl6pPr marL="457200" algn="ctr" rtl="0" fontAlgn="base">
        <a:spcBef>
          <a:spcPct val="0"/>
        </a:spcBef>
        <a:spcAft>
          <a:spcPct val="0"/>
        </a:spcAft>
        <a:defRPr sz="4000" b="1">
          <a:solidFill>
            <a:schemeClr val="tx2"/>
          </a:solidFill>
          <a:latin typeface="Arial" panose="020B0604020202020204" pitchFamily="34" charset="0"/>
        </a:defRPr>
      </a:lvl6pPr>
      <a:lvl7pPr marL="914400" algn="ctr" rtl="0" fontAlgn="base">
        <a:spcBef>
          <a:spcPct val="0"/>
        </a:spcBef>
        <a:spcAft>
          <a:spcPct val="0"/>
        </a:spcAft>
        <a:defRPr sz="4000" b="1">
          <a:solidFill>
            <a:schemeClr val="tx2"/>
          </a:solidFill>
          <a:latin typeface="Arial" panose="020B0604020202020204" pitchFamily="34" charset="0"/>
        </a:defRPr>
      </a:lvl7pPr>
      <a:lvl8pPr marL="1371600" algn="ctr" rtl="0" fontAlgn="base">
        <a:spcBef>
          <a:spcPct val="0"/>
        </a:spcBef>
        <a:spcAft>
          <a:spcPct val="0"/>
        </a:spcAft>
        <a:defRPr sz="4000" b="1">
          <a:solidFill>
            <a:schemeClr val="tx2"/>
          </a:solidFill>
          <a:latin typeface="Arial" panose="020B0604020202020204" pitchFamily="34" charset="0"/>
        </a:defRPr>
      </a:lvl8pPr>
      <a:lvl9pPr marL="1828800" algn="ctr" rtl="0" fontAlgn="base">
        <a:spcBef>
          <a:spcPct val="0"/>
        </a:spcBef>
        <a:spcAft>
          <a:spcPct val="0"/>
        </a:spcAft>
        <a:defRPr sz="4000" b="1">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notesSlide" Target="../notesSlides/notesSlide1.xml"/><Relationship Id="rId1" Type="http://schemas.openxmlformats.org/officeDocument/2006/relationships/slideLayout" Target="../slideLayouts/slideLayout17.xml"/><Relationship Id="rId4" Type="http://schemas.openxmlformats.org/officeDocument/2006/relationships/image" Target="../media/image32.gif"/></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audio" Target="../media/audio3.wav"/><Relationship Id="rId7" Type="http://schemas.microsoft.com/office/2007/relationships/hdphoto" Target="../media/hdphoto3.wdp"/><Relationship Id="rId2" Type="http://schemas.openxmlformats.org/officeDocument/2006/relationships/audio" Target="../media/audio2.wav"/><Relationship Id="rId1" Type="http://schemas.openxmlformats.org/officeDocument/2006/relationships/slideLayout" Target="../slideLayouts/slideLayout18.xml"/><Relationship Id="rId6" Type="http://schemas.openxmlformats.org/officeDocument/2006/relationships/image" Target="../media/image40.png"/><Relationship Id="rId5" Type="http://schemas.microsoft.com/office/2007/relationships/hdphoto" Target="../media/hdphoto2.wdp"/><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2" Type="http://schemas.openxmlformats.org/officeDocument/2006/relationships/image" Target="../media/image41.gif"/><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xml"/><Relationship Id="rId1" Type="http://schemas.openxmlformats.org/officeDocument/2006/relationships/slideLayout" Target="../slideLayouts/slideLayout18.xml"/><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7.xml"/><Relationship Id="rId1" Type="http://schemas.openxmlformats.org/officeDocument/2006/relationships/slideLayout" Target="../slideLayouts/slideLayout18.xml"/><Relationship Id="rId4" Type="http://schemas.openxmlformats.org/officeDocument/2006/relationships/image" Target="../media/image47.png"/></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8.xml"/><Relationship Id="rId1" Type="http://schemas.openxmlformats.org/officeDocument/2006/relationships/slideLayout" Target="../slideLayouts/slideLayout18.xml"/><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audio" Target="../media/audio1.wav"/><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slide" Target="slide12.xml"/><Relationship Id="rId3" Type="http://schemas.openxmlformats.org/officeDocument/2006/relationships/slide" Target="slide6.xml"/><Relationship Id="rId7" Type="http://schemas.microsoft.com/office/2007/relationships/hdphoto" Target="../media/hdphoto1.wdp"/><Relationship Id="rId2" Type="http://schemas.openxmlformats.org/officeDocument/2006/relationships/image" Target="../media/image34.jpg"/><Relationship Id="rId1" Type="http://schemas.openxmlformats.org/officeDocument/2006/relationships/slideLayout" Target="../slideLayouts/slideLayout18.xml"/><Relationship Id="rId6" Type="http://schemas.openxmlformats.org/officeDocument/2006/relationships/image" Target="../media/image36.png"/><Relationship Id="rId11" Type="http://schemas.openxmlformats.org/officeDocument/2006/relationships/slide" Target="slide10.xml"/><Relationship Id="rId5" Type="http://schemas.openxmlformats.org/officeDocument/2006/relationships/slide" Target="slide4.xml"/><Relationship Id="rId10" Type="http://schemas.openxmlformats.org/officeDocument/2006/relationships/image" Target="../media/image37.png"/><Relationship Id="rId4" Type="http://schemas.openxmlformats.org/officeDocument/2006/relationships/image" Target="../media/image35.png"/><Relationship Id="rId9" Type="http://schemas.openxmlformats.org/officeDocument/2006/relationships/slide" Target="slide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3" Type="http://schemas.openxmlformats.org/officeDocument/2006/relationships/image" Target="../media/image60.png"/><Relationship Id="rId18" Type="http://schemas.openxmlformats.org/officeDocument/2006/relationships/image" Target="../media/image34.svg"/><Relationship Id="rId26" Type="http://schemas.openxmlformats.org/officeDocument/2006/relationships/image" Target="../media/image42.svg"/><Relationship Id="rId39" Type="http://schemas.openxmlformats.org/officeDocument/2006/relationships/image" Target="../media/image73.GIF"/><Relationship Id="rId21" Type="http://schemas.openxmlformats.org/officeDocument/2006/relationships/image" Target="../media/image64.png"/><Relationship Id="rId34" Type="http://schemas.openxmlformats.org/officeDocument/2006/relationships/image" Target="../media/image49.svg"/><Relationship Id="rId7" Type="http://schemas.openxmlformats.org/officeDocument/2006/relationships/image" Target="../media/image57.jpeg"/><Relationship Id="rId12" Type="http://schemas.openxmlformats.org/officeDocument/2006/relationships/image" Target="../media/image28.svg"/><Relationship Id="rId17" Type="http://schemas.openxmlformats.org/officeDocument/2006/relationships/image" Target="../media/image62.png"/><Relationship Id="rId25" Type="http://schemas.openxmlformats.org/officeDocument/2006/relationships/image" Target="../media/image66.png"/><Relationship Id="rId33" Type="http://schemas.openxmlformats.org/officeDocument/2006/relationships/image" Target="../media/image70.png"/><Relationship Id="rId38" Type="http://schemas.openxmlformats.org/officeDocument/2006/relationships/image" Target="../media/image53.svg"/><Relationship Id="rId2" Type="http://schemas.openxmlformats.org/officeDocument/2006/relationships/audio" Target="../media/audio1.wav"/><Relationship Id="rId16" Type="http://schemas.openxmlformats.org/officeDocument/2006/relationships/image" Target="../media/image32.svg"/><Relationship Id="rId20" Type="http://schemas.openxmlformats.org/officeDocument/2006/relationships/image" Target="../media/image36.svg"/><Relationship Id="rId29" Type="http://schemas.openxmlformats.org/officeDocument/2006/relationships/slide" Target="slide32.xml"/><Relationship Id="rId1" Type="http://schemas.openxmlformats.org/officeDocument/2006/relationships/slideLayout" Target="../slideLayouts/slideLayout1.xml"/><Relationship Id="rId6" Type="http://schemas.openxmlformats.org/officeDocument/2006/relationships/image" Target="../media/image22.svg"/><Relationship Id="rId11" Type="http://schemas.openxmlformats.org/officeDocument/2006/relationships/image" Target="../media/image59.jpeg"/><Relationship Id="rId24" Type="http://schemas.openxmlformats.org/officeDocument/2006/relationships/image" Target="../media/image40.svg"/><Relationship Id="rId32" Type="http://schemas.openxmlformats.org/officeDocument/2006/relationships/image" Target="../media/image47.svg"/><Relationship Id="rId37" Type="http://schemas.openxmlformats.org/officeDocument/2006/relationships/image" Target="../media/image72.png"/><Relationship Id="rId40" Type="http://schemas.openxmlformats.org/officeDocument/2006/relationships/image" Target="../media/image74.GIF"/><Relationship Id="rId5" Type="http://schemas.openxmlformats.org/officeDocument/2006/relationships/image" Target="../media/image56.jpeg"/><Relationship Id="rId15" Type="http://schemas.openxmlformats.org/officeDocument/2006/relationships/image" Target="../media/image61.png"/><Relationship Id="rId23" Type="http://schemas.openxmlformats.org/officeDocument/2006/relationships/image" Target="../media/image65.png"/><Relationship Id="rId28" Type="http://schemas.openxmlformats.org/officeDocument/2006/relationships/image" Target="../media/image44.svg"/><Relationship Id="rId36" Type="http://schemas.openxmlformats.org/officeDocument/2006/relationships/image" Target="../media/image51.svg"/><Relationship Id="rId10" Type="http://schemas.openxmlformats.org/officeDocument/2006/relationships/image" Target="../media/image26.svg"/><Relationship Id="rId19" Type="http://schemas.openxmlformats.org/officeDocument/2006/relationships/image" Target="../media/image63.png"/><Relationship Id="rId31" Type="http://schemas.openxmlformats.org/officeDocument/2006/relationships/image" Target="../media/image69.png"/><Relationship Id="rId4" Type="http://schemas.openxmlformats.org/officeDocument/2006/relationships/image" Target="../media/image20.svg"/><Relationship Id="rId9" Type="http://schemas.openxmlformats.org/officeDocument/2006/relationships/image" Target="../media/image58.png"/><Relationship Id="rId14" Type="http://schemas.openxmlformats.org/officeDocument/2006/relationships/image" Target="../media/image30.svg"/><Relationship Id="rId22" Type="http://schemas.openxmlformats.org/officeDocument/2006/relationships/image" Target="../media/image38.svg"/><Relationship Id="rId27" Type="http://schemas.openxmlformats.org/officeDocument/2006/relationships/image" Target="../media/image67.jpeg"/><Relationship Id="rId30" Type="http://schemas.openxmlformats.org/officeDocument/2006/relationships/image" Target="../media/image68.png"/><Relationship Id="rId35" Type="http://schemas.openxmlformats.org/officeDocument/2006/relationships/image" Target="../media/image71.jpeg"/><Relationship Id="rId8" Type="http://schemas.openxmlformats.org/officeDocument/2006/relationships/image" Target="../media/image24.svg"/><Relationship Id="rId3" Type="http://schemas.openxmlformats.org/officeDocument/2006/relationships/image" Target="../media/image55.jpeg"/></Relationships>
</file>

<file path=ppt/slides/_rels/slide32.xml.rels><?xml version="1.0" encoding="UTF-8" standalone="yes"?>
<Relationships xmlns="http://schemas.openxmlformats.org/package/2006/relationships"><Relationship Id="rId8" Type="http://schemas.openxmlformats.org/officeDocument/2006/relationships/image" Target="../media/image56.jpeg"/><Relationship Id="rId13" Type="http://schemas.openxmlformats.org/officeDocument/2006/relationships/image" Target="../media/image78.png"/><Relationship Id="rId18" Type="http://schemas.openxmlformats.org/officeDocument/2006/relationships/image" Target="../media/image83.png"/><Relationship Id="rId26" Type="http://schemas.openxmlformats.org/officeDocument/2006/relationships/slide" Target="slide36.xml"/><Relationship Id="rId3" Type="http://schemas.openxmlformats.org/officeDocument/2006/relationships/image" Target="../media/image57.svg"/><Relationship Id="rId21" Type="http://schemas.openxmlformats.org/officeDocument/2006/relationships/image" Target="../media/image86.png"/><Relationship Id="rId7" Type="http://schemas.openxmlformats.org/officeDocument/2006/relationships/image" Target="../media/image20.svg"/><Relationship Id="rId12" Type="http://schemas.openxmlformats.org/officeDocument/2006/relationships/slide" Target="slide41.xml"/><Relationship Id="rId17" Type="http://schemas.openxmlformats.org/officeDocument/2006/relationships/image" Target="../media/image82.png"/><Relationship Id="rId25" Type="http://schemas.openxmlformats.org/officeDocument/2006/relationships/slide" Target="slide37.xml"/><Relationship Id="rId2" Type="http://schemas.openxmlformats.org/officeDocument/2006/relationships/image" Target="../media/image75.jpeg"/><Relationship Id="rId16" Type="http://schemas.openxmlformats.org/officeDocument/2006/relationships/image" Target="../media/image81.png"/><Relationship Id="rId20" Type="http://schemas.openxmlformats.org/officeDocument/2006/relationships/image" Target="../media/image85.png"/><Relationship Id="rId29" Type="http://schemas.openxmlformats.org/officeDocument/2006/relationships/slide" Target="slide40.xml"/><Relationship Id="rId1" Type="http://schemas.openxmlformats.org/officeDocument/2006/relationships/slideLayout" Target="../slideLayouts/slideLayout12.xml"/><Relationship Id="rId6" Type="http://schemas.openxmlformats.org/officeDocument/2006/relationships/image" Target="../media/image55.jpeg"/><Relationship Id="rId11" Type="http://schemas.openxmlformats.org/officeDocument/2006/relationships/image" Target="../media/image24.svg"/><Relationship Id="rId24" Type="http://schemas.openxmlformats.org/officeDocument/2006/relationships/slide" Target="slide34.xml"/><Relationship Id="rId5" Type="http://schemas.openxmlformats.org/officeDocument/2006/relationships/image" Target="../media/image77.png"/><Relationship Id="rId15" Type="http://schemas.openxmlformats.org/officeDocument/2006/relationships/image" Target="../media/image80.png"/><Relationship Id="rId23" Type="http://schemas.openxmlformats.org/officeDocument/2006/relationships/slide" Target="slide35.xml"/><Relationship Id="rId28" Type="http://schemas.openxmlformats.org/officeDocument/2006/relationships/slide" Target="slide39.xml"/><Relationship Id="rId10" Type="http://schemas.openxmlformats.org/officeDocument/2006/relationships/image" Target="../media/image57.jpeg"/><Relationship Id="rId19" Type="http://schemas.openxmlformats.org/officeDocument/2006/relationships/image" Target="../media/image84.png"/><Relationship Id="rId4" Type="http://schemas.openxmlformats.org/officeDocument/2006/relationships/image" Target="../media/image76.png"/><Relationship Id="rId9" Type="http://schemas.openxmlformats.org/officeDocument/2006/relationships/image" Target="../media/image22.svg"/><Relationship Id="rId14" Type="http://schemas.openxmlformats.org/officeDocument/2006/relationships/image" Target="../media/image79.png"/><Relationship Id="rId22" Type="http://schemas.openxmlformats.org/officeDocument/2006/relationships/slide" Target="slide33.xml"/><Relationship Id="rId27" Type="http://schemas.openxmlformats.org/officeDocument/2006/relationships/slide" Target="slide38.xml"/></Relationships>
</file>

<file path=ppt/slides/_rels/slide33.xml.rels><?xml version="1.0" encoding="UTF-8" standalone="yes"?>
<Relationships xmlns="http://schemas.openxmlformats.org/package/2006/relationships"><Relationship Id="rId8" Type="http://schemas.openxmlformats.org/officeDocument/2006/relationships/slide" Target="slide32.xml"/><Relationship Id="rId13" Type="http://schemas.openxmlformats.org/officeDocument/2006/relationships/image" Target="../media/image91.gif"/><Relationship Id="rId3" Type="http://schemas.openxmlformats.org/officeDocument/2006/relationships/slideLayout" Target="../slideLayouts/slideLayout12.xml"/><Relationship Id="rId7" Type="http://schemas.openxmlformats.org/officeDocument/2006/relationships/image" Target="../media/image20.svg"/><Relationship Id="rId12" Type="http://schemas.openxmlformats.org/officeDocument/2006/relationships/image" Target="../media/image9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5.jpeg"/><Relationship Id="rId11" Type="http://schemas.openxmlformats.org/officeDocument/2006/relationships/image" Target="../media/image89.png"/><Relationship Id="rId5" Type="http://schemas.openxmlformats.org/officeDocument/2006/relationships/audio" Target="../media/audio5.wav"/><Relationship Id="rId10" Type="http://schemas.openxmlformats.org/officeDocument/2006/relationships/image" Target="../media/image88.png"/><Relationship Id="rId4" Type="http://schemas.openxmlformats.org/officeDocument/2006/relationships/audio" Target="../media/audio4.wav"/><Relationship Id="rId9" Type="http://schemas.openxmlformats.org/officeDocument/2006/relationships/image" Target="../media/image87.png"/><Relationship Id="rId14" Type="http://schemas.openxmlformats.org/officeDocument/2006/relationships/image" Target="../media/image38.png"/></Relationships>
</file>

<file path=ppt/slides/_rels/slide34.xml.rels><?xml version="1.0" encoding="UTF-8" standalone="yes"?>
<Relationships xmlns="http://schemas.openxmlformats.org/package/2006/relationships"><Relationship Id="rId8" Type="http://schemas.openxmlformats.org/officeDocument/2006/relationships/slide" Target="slide32.xml"/><Relationship Id="rId13" Type="http://schemas.openxmlformats.org/officeDocument/2006/relationships/image" Target="../media/image91.gif"/><Relationship Id="rId3" Type="http://schemas.openxmlformats.org/officeDocument/2006/relationships/slideLayout" Target="../slideLayouts/slideLayout12.xml"/><Relationship Id="rId7" Type="http://schemas.openxmlformats.org/officeDocument/2006/relationships/image" Target="../media/image20.svg"/><Relationship Id="rId12" Type="http://schemas.openxmlformats.org/officeDocument/2006/relationships/image" Target="../media/image9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5.jpeg"/><Relationship Id="rId11" Type="http://schemas.openxmlformats.org/officeDocument/2006/relationships/image" Target="../media/image89.png"/><Relationship Id="rId5" Type="http://schemas.openxmlformats.org/officeDocument/2006/relationships/audio" Target="../media/audio5.wav"/><Relationship Id="rId10" Type="http://schemas.openxmlformats.org/officeDocument/2006/relationships/image" Target="../media/image88.png"/><Relationship Id="rId4" Type="http://schemas.openxmlformats.org/officeDocument/2006/relationships/audio" Target="../media/audio4.wav"/><Relationship Id="rId9" Type="http://schemas.openxmlformats.org/officeDocument/2006/relationships/image" Target="../media/image87.png"/><Relationship Id="rId14" Type="http://schemas.openxmlformats.org/officeDocument/2006/relationships/image" Target="../media/image38.png"/></Relationships>
</file>

<file path=ppt/slides/_rels/slide35.xml.rels><?xml version="1.0" encoding="UTF-8" standalone="yes"?>
<Relationships xmlns="http://schemas.openxmlformats.org/package/2006/relationships"><Relationship Id="rId8" Type="http://schemas.openxmlformats.org/officeDocument/2006/relationships/slide" Target="slide32.xml"/><Relationship Id="rId13" Type="http://schemas.openxmlformats.org/officeDocument/2006/relationships/image" Target="../media/image91.gif"/><Relationship Id="rId3" Type="http://schemas.openxmlformats.org/officeDocument/2006/relationships/slideLayout" Target="../slideLayouts/slideLayout12.xml"/><Relationship Id="rId7" Type="http://schemas.openxmlformats.org/officeDocument/2006/relationships/image" Target="../media/image20.svg"/><Relationship Id="rId12" Type="http://schemas.openxmlformats.org/officeDocument/2006/relationships/image" Target="../media/image9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5.jpeg"/><Relationship Id="rId11" Type="http://schemas.openxmlformats.org/officeDocument/2006/relationships/image" Target="../media/image89.png"/><Relationship Id="rId5" Type="http://schemas.openxmlformats.org/officeDocument/2006/relationships/audio" Target="../media/audio5.wav"/><Relationship Id="rId10" Type="http://schemas.openxmlformats.org/officeDocument/2006/relationships/image" Target="../media/image88.png"/><Relationship Id="rId4" Type="http://schemas.openxmlformats.org/officeDocument/2006/relationships/audio" Target="../media/audio4.wav"/><Relationship Id="rId9" Type="http://schemas.openxmlformats.org/officeDocument/2006/relationships/image" Target="../media/image87.png"/><Relationship Id="rId14" Type="http://schemas.openxmlformats.org/officeDocument/2006/relationships/image" Target="../media/image38.png"/></Relationships>
</file>

<file path=ppt/slides/_rels/slide36.xml.rels><?xml version="1.0" encoding="UTF-8" standalone="yes"?>
<Relationships xmlns="http://schemas.openxmlformats.org/package/2006/relationships"><Relationship Id="rId8" Type="http://schemas.openxmlformats.org/officeDocument/2006/relationships/slide" Target="slide32.xml"/><Relationship Id="rId13" Type="http://schemas.openxmlformats.org/officeDocument/2006/relationships/image" Target="../media/image91.gif"/><Relationship Id="rId3" Type="http://schemas.openxmlformats.org/officeDocument/2006/relationships/slideLayout" Target="../slideLayouts/slideLayout12.xml"/><Relationship Id="rId7" Type="http://schemas.openxmlformats.org/officeDocument/2006/relationships/image" Target="../media/image20.svg"/><Relationship Id="rId12" Type="http://schemas.openxmlformats.org/officeDocument/2006/relationships/image" Target="../media/image9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5.jpeg"/><Relationship Id="rId11" Type="http://schemas.openxmlformats.org/officeDocument/2006/relationships/image" Target="../media/image89.png"/><Relationship Id="rId5" Type="http://schemas.openxmlformats.org/officeDocument/2006/relationships/audio" Target="../media/audio5.wav"/><Relationship Id="rId10" Type="http://schemas.openxmlformats.org/officeDocument/2006/relationships/image" Target="../media/image88.png"/><Relationship Id="rId4" Type="http://schemas.openxmlformats.org/officeDocument/2006/relationships/audio" Target="../media/audio4.wav"/><Relationship Id="rId9" Type="http://schemas.openxmlformats.org/officeDocument/2006/relationships/image" Target="../media/image87.png"/><Relationship Id="rId14" Type="http://schemas.openxmlformats.org/officeDocument/2006/relationships/image" Target="../media/image38.png"/></Relationships>
</file>

<file path=ppt/slides/_rels/slide37.xml.rels><?xml version="1.0" encoding="UTF-8" standalone="yes"?>
<Relationships xmlns="http://schemas.openxmlformats.org/package/2006/relationships"><Relationship Id="rId8" Type="http://schemas.openxmlformats.org/officeDocument/2006/relationships/slide" Target="slide32.xml"/><Relationship Id="rId13" Type="http://schemas.openxmlformats.org/officeDocument/2006/relationships/image" Target="../media/image91.gif"/><Relationship Id="rId3" Type="http://schemas.openxmlformats.org/officeDocument/2006/relationships/slideLayout" Target="../slideLayouts/slideLayout12.xml"/><Relationship Id="rId7" Type="http://schemas.openxmlformats.org/officeDocument/2006/relationships/image" Target="../media/image20.svg"/><Relationship Id="rId12" Type="http://schemas.openxmlformats.org/officeDocument/2006/relationships/image" Target="../media/image9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5.jpeg"/><Relationship Id="rId11" Type="http://schemas.openxmlformats.org/officeDocument/2006/relationships/image" Target="../media/image89.png"/><Relationship Id="rId5" Type="http://schemas.openxmlformats.org/officeDocument/2006/relationships/audio" Target="../media/audio5.wav"/><Relationship Id="rId10" Type="http://schemas.openxmlformats.org/officeDocument/2006/relationships/image" Target="../media/image88.png"/><Relationship Id="rId4" Type="http://schemas.openxmlformats.org/officeDocument/2006/relationships/audio" Target="../media/audio4.wav"/><Relationship Id="rId9" Type="http://schemas.openxmlformats.org/officeDocument/2006/relationships/image" Target="../media/image87.png"/><Relationship Id="rId14" Type="http://schemas.openxmlformats.org/officeDocument/2006/relationships/image" Target="../media/image38.png"/></Relationships>
</file>

<file path=ppt/slides/_rels/slide38.xml.rels><?xml version="1.0" encoding="UTF-8" standalone="yes"?>
<Relationships xmlns="http://schemas.openxmlformats.org/package/2006/relationships"><Relationship Id="rId8" Type="http://schemas.openxmlformats.org/officeDocument/2006/relationships/slide" Target="slide32.xml"/><Relationship Id="rId13" Type="http://schemas.openxmlformats.org/officeDocument/2006/relationships/image" Target="../media/image91.gif"/><Relationship Id="rId3" Type="http://schemas.openxmlformats.org/officeDocument/2006/relationships/slideLayout" Target="../slideLayouts/slideLayout12.xml"/><Relationship Id="rId7" Type="http://schemas.openxmlformats.org/officeDocument/2006/relationships/image" Target="../media/image20.svg"/><Relationship Id="rId12" Type="http://schemas.openxmlformats.org/officeDocument/2006/relationships/image" Target="../media/image9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5.jpeg"/><Relationship Id="rId11" Type="http://schemas.openxmlformats.org/officeDocument/2006/relationships/image" Target="../media/image89.png"/><Relationship Id="rId5" Type="http://schemas.openxmlformats.org/officeDocument/2006/relationships/audio" Target="../media/audio5.wav"/><Relationship Id="rId10" Type="http://schemas.openxmlformats.org/officeDocument/2006/relationships/image" Target="../media/image88.png"/><Relationship Id="rId4" Type="http://schemas.openxmlformats.org/officeDocument/2006/relationships/audio" Target="../media/audio4.wav"/><Relationship Id="rId9" Type="http://schemas.openxmlformats.org/officeDocument/2006/relationships/image" Target="../media/image87.png"/><Relationship Id="rId14" Type="http://schemas.openxmlformats.org/officeDocument/2006/relationships/image" Target="../media/image38.png"/></Relationships>
</file>

<file path=ppt/slides/_rels/slide39.xml.rels><?xml version="1.0" encoding="UTF-8" standalone="yes"?>
<Relationships xmlns="http://schemas.openxmlformats.org/package/2006/relationships"><Relationship Id="rId8" Type="http://schemas.openxmlformats.org/officeDocument/2006/relationships/slide" Target="slide32.xml"/><Relationship Id="rId13" Type="http://schemas.openxmlformats.org/officeDocument/2006/relationships/image" Target="../media/image91.gif"/><Relationship Id="rId3" Type="http://schemas.openxmlformats.org/officeDocument/2006/relationships/slideLayout" Target="../slideLayouts/slideLayout12.xml"/><Relationship Id="rId7" Type="http://schemas.openxmlformats.org/officeDocument/2006/relationships/image" Target="../media/image20.svg"/><Relationship Id="rId12" Type="http://schemas.openxmlformats.org/officeDocument/2006/relationships/image" Target="../media/image9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5.jpeg"/><Relationship Id="rId11" Type="http://schemas.openxmlformats.org/officeDocument/2006/relationships/image" Target="../media/image89.png"/><Relationship Id="rId5" Type="http://schemas.openxmlformats.org/officeDocument/2006/relationships/audio" Target="../media/audio5.wav"/><Relationship Id="rId10" Type="http://schemas.openxmlformats.org/officeDocument/2006/relationships/image" Target="../media/image88.png"/><Relationship Id="rId4" Type="http://schemas.openxmlformats.org/officeDocument/2006/relationships/audio" Target="../media/audio4.wav"/><Relationship Id="rId9" Type="http://schemas.openxmlformats.org/officeDocument/2006/relationships/image" Target="../media/image87.png"/><Relationship Id="rId14" Type="http://schemas.openxmlformats.org/officeDocument/2006/relationships/image" Target="../media/image38.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8.png"/></Relationships>
</file>

<file path=ppt/slides/_rels/slide40.xml.rels><?xml version="1.0" encoding="UTF-8" standalone="yes"?>
<Relationships xmlns="http://schemas.openxmlformats.org/package/2006/relationships"><Relationship Id="rId8" Type="http://schemas.openxmlformats.org/officeDocument/2006/relationships/slide" Target="slide32.xml"/><Relationship Id="rId13" Type="http://schemas.openxmlformats.org/officeDocument/2006/relationships/image" Target="../media/image91.gif"/><Relationship Id="rId3" Type="http://schemas.openxmlformats.org/officeDocument/2006/relationships/slideLayout" Target="../slideLayouts/slideLayout12.xml"/><Relationship Id="rId7" Type="http://schemas.openxmlformats.org/officeDocument/2006/relationships/image" Target="../media/image20.svg"/><Relationship Id="rId12" Type="http://schemas.openxmlformats.org/officeDocument/2006/relationships/image" Target="../media/image9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5.jpeg"/><Relationship Id="rId11" Type="http://schemas.openxmlformats.org/officeDocument/2006/relationships/image" Target="../media/image89.png"/><Relationship Id="rId5" Type="http://schemas.openxmlformats.org/officeDocument/2006/relationships/audio" Target="../media/audio5.wav"/><Relationship Id="rId10" Type="http://schemas.openxmlformats.org/officeDocument/2006/relationships/image" Target="../media/image88.png"/><Relationship Id="rId4" Type="http://schemas.openxmlformats.org/officeDocument/2006/relationships/audio" Target="../media/audio4.wav"/><Relationship Id="rId9" Type="http://schemas.openxmlformats.org/officeDocument/2006/relationships/image" Target="../media/image87.png"/><Relationship Id="rId14" Type="http://schemas.openxmlformats.org/officeDocument/2006/relationships/image" Target="../media/image38.png"/></Relationships>
</file>

<file path=ppt/slides/_rels/slide41.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94.gif"/><Relationship Id="rId2" Type="http://schemas.openxmlformats.org/officeDocument/2006/relationships/image" Target="../media/image93.gif"/><Relationship Id="rId1" Type="http://schemas.openxmlformats.org/officeDocument/2006/relationships/slideLayout" Target="../slideLayouts/slideLayout2.xml"/><Relationship Id="rId4" Type="http://schemas.openxmlformats.org/officeDocument/2006/relationships/image" Target="../media/image95.png"/></Relationships>
</file>

<file path=ppt/slides/_rels/slide5.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audio" Target="../media/audio3.wav"/><Relationship Id="rId7" Type="http://schemas.microsoft.com/office/2007/relationships/hdphoto" Target="../media/hdphoto3.wdp"/><Relationship Id="rId2" Type="http://schemas.openxmlformats.org/officeDocument/2006/relationships/audio" Target="../media/audio2.wav"/><Relationship Id="rId1" Type="http://schemas.openxmlformats.org/officeDocument/2006/relationships/slideLayout" Target="../slideLayouts/slideLayout18.xml"/><Relationship Id="rId6" Type="http://schemas.openxmlformats.org/officeDocument/2006/relationships/image" Target="../media/image40.png"/><Relationship Id="rId5" Type="http://schemas.microsoft.com/office/2007/relationships/hdphoto" Target="../media/hdphoto2.wdp"/><Relationship Id="rId4" Type="http://schemas.openxmlformats.org/officeDocument/2006/relationships/image" Target="../media/image39.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8.png"/></Relationships>
</file>

<file path=ppt/slides/_rels/slide7.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audio" Target="../media/audio3.wav"/><Relationship Id="rId7" Type="http://schemas.microsoft.com/office/2007/relationships/hdphoto" Target="../media/hdphoto3.wdp"/><Relationship Id="rId2" Type="http://schemas.openxmlformats.org/officeDocument/2006/relationships/audio" Target="../media/audio2.wav"/><Relationship Id="rId1" Type="http://schemas.openxmlformats.org/officeDocument/2006/relationships/slideLayout" Target="../slideLayouts/slideLayout18.xml"/><Relationship Id="rId6" Type="http://schemas.openxmlformats.org/officeDocument/2006/relationships/image" Target="../media/image40.png"/><Relationship Id="rId5" Type="http://schemas.microsoft.com/office/2007/relationships/hdphoto" Target="../media/hdphoto2.wdp"/><Relationship Id="rId4" Type="http://schemas.openxmlformats.org/officeDocument/2006/relationships/image" Target="../media/image39.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8.png"/></Relationships>
</file>

<file path=ppt/slides/_rels/slide9.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audio" Target="../media/audio3.wav"/><Relationship Id="rId7" Type="http://schemas.microsoft.com/office/2007/relationships/hdphoto" Target="../media/hdphoto3.wdp"/><Relationship Id="rId2" Type="http://schemas.openxmlformats.org/officeDocument/2006/relationships/audio" Target="../media/audio2.wav"/><Relationship Id="rId1" Type="http://schemas.openxmlformats.org/officeDocument/2006/relationships/slideLayout" Target="../slideLayouts/slideLayout18.xml"/><Relationship Id="rId6" Type="http://schemas.openxmlformats.org/officeDocument/2006/relationships/image" Target="../media/image40.png"/><Relationship Id="rId5" Type="http://schemas.microsoft.com/office/2007/relationships/hdphoto" Target="../media/hdphoto2.wdp"/><Relationship Id="rId4"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0" descr="loichao4"/>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929405" y="806451"/>
            <a:ext cx="10182409" cy="3944174"/>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pic>
        <p:nvPicPr>
          <p:cNvPr id="6" name="Picture 5" descr="flower2DivWHT[1]">
            <a:extLst>
              <a:ext uri="{FF2B5EF4-FFF2-40B4-BE49-F238E27FC236}">
                <a16:creationId xmlns:a16="http://schemas.microsoft.com/office/drawing/2014/main" id="{BB0F2AD7-ADDA-4C0F-B498-D2E97EFEF0FC}"/>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2552700" y="3162300"/>
            <a:ext cx="57912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flower2DivWHT[1]">
            <a:extLst>
              <a:ext uri="{FF2B5EF4-FFF2-40B4-BE49-F238E27FC236}">
                <a16:creationId xmlns:a16="http://schemas.microsoft.com/office/drawing/2014/main" id="{2318978C-42FA-48EB-95F3-5B2FCE63AC74}"/>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8953500" y="2834640"/>
            <a:ext cx="5715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flower2DivWHT[1]">
            <a:extLst>
              <a:ext uri="{FF2B5EF4-FFF2-40B4-BE49-F238E27FC236}">
                <a16:creationId xmlns:a16="http://schemas.microsoft.com/office/drawing/2014/main" id="{C777344C-7B85-496E-A98D-FD18C8C73749}"/>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0" y="6119812"/>
            <a:ext cx="1220216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8" descr="flower2DivWHT[1]">
            <a:extLst>
              <a:ext uri="{FF2B5EF4-FFF2-40B4-BE49-F238E27FC236}">
                <a16:creationId xmlns:a16="http://schemas.microsoft.com/office/drawing/2014/main" id="{01021D2E-3A0E-454A-95DA-ABB9CADA02B1}"/>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24B3A2FD-068C-5D53-593B-3FE95FAD4A01}"/>
              </a:ext>
            </a:extLst>
          </p:cNvPr>
          <p:cNvSpPr>
            <a:spLocks noGrp="1"/>
          </p:cNvSpPr>
          <p:nvPr>
            <p:ph type="sldNum" sz="quarter" idx="12"/>
          </p:nvPr>
        </p:nvSpPr>
        <p:spPr/>
        <p:txBody>
          <a:bodyPr/>
          <a:lstStyle/>
          <a:p>
            <a:pPr>
              <a:defRPr/>
            </a:pPr>
            <a:fld id="{96565489-3157-4E6C-B6EB-4D44F152B24C}" type="slidenum">
              <a:rPr lang="en-US" smtClean="0"/>
              <a:pPr>
                <a:defRPr/>
              </a:pPr>
              <a:t>1</a:t>
            </a:fld>
            <a:endParaRPr lang="en-US" dirty="0"/>
          </a:p>
        </p:txBody>
      </p:sp>
      <p:sp>
        <p:nvSpPr>
          <p:cNvPr id="10" name="WordArt 3"/>
          <p:cNvSpPr>
            <a:spLocks noChangeArrowheads="1" noChangeShapeType="1" noTextEdit="1"/>
          </p:cNvSpPr>
          <p:nvPr/>
        </p:nvSpPr>
        <p:spPr bwMode="auto">
          <a:xfrm>
            <a:off x="1364954" y="4903552"/>
            <a:ext cx="9311310" cy="1334529"/>
          </a:xfrm>
          <a:prstGeom prst="rect">
            <a:avLst/>
          </a:prstGeom>
          <a:ln/>
        </p:spPr>
        <p:style>
          <a:lnRef idx="2">
            <a:schemeClr val="accent5"/>
          </a:lnRef>
          <a:fillRef idx="1">
            <a:schemeClr val="lt1"/>
          </a:fillRef>
          <a:effectRef idx="0">
            <a:schemeClr val="accent5"/>
          </a:effectRef>
          <a:fontRef idx="minor">
            <a:schemeClr val="dk1"/>
          </a:fontRef>
        </p:style>
        <p:txBody>
          <a:bodyPr wrap="none" fromWordArt="1">
            <a:prstTxWarp prst="textPlain">
              <a:avLst>
                <a:gd name="adj" fmla="val 50000"/>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0" hangingPunct="0">
              <a:defRPr/>
            </a:pPr>
            <a:r>
              <a:rPr lang="en-US" sz="6600" b="1" kern="10" dirty="0">
                <a:ln w="22225">
                  <a:solidFill>
                    <a:schemeClr val="accent2"/>
                  </a:solidFill>
                  <a:prstDash val="solid"/>
                </a:ln>
                <a:solidFill>
                  <a:schemeClr val="accent2">
                    <a:lumMod val="40000"/>
                    <a:lumOff val="60000"/>
                  </a:schemeClr>
                </a:solidFill>
                <a:latin typeface="Serpentine" pitchFamily="18" charset="0"/>
                <a:ea typeface="Serpentine" pitchFamily="18" charset="0"/>
                <a:cs typeface="Serpentine" pitchFamily="18" charset="0"/>
              </a:rPr>
              <a:t>ĐẾN VỚI BÀI HỌC HÔM NAY</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E9F2B6C-AC62-B201-A82F-FC2DE9BC26D5}"/>
              </a:ext>
            </a:extLst>
          </p:cNvPr>
          <p:cNvSpPr txBox="1"/>
          <p:nvPr/>
        </p:nvSpPr>
        <p:spPr>
          <a:xfrm>
            <a:off x="928469" y="750363"/>
            <a:ext cx="10970752" cy="3046988"/>
          </a:xfrm>
          <a:prstGeom prst="rect">
            <a:avLst/>
          </a:prstGeom>
          <a:solidFill>
            <a:schemeClr val="accent2">
              <a:lumMod val="20000"/>
              <a:lumOff val="80000"/>
            </a:schemeClr>
          </a:solidFill>
        </p:spPr>
        <p:txBody>
          <a:bodyPr wrap="square" rtlCol="0">
            <a:spAutoFit/>
          </a:bodyPr>
          <a:lstStyle/>
          <a:p>
            <a:r>
              <a:rPr lang="en-US" sz="3200" b="1" dirty="0" err="1">
                <a:solidFill>
                  <a:srgbClr val="0000FF"/>
                </a:solidFill>
                <a:latin typeface="Times New Roman" panose="02020603050405020304" pitchFamily="18" charset="0"/>
                <a:ea typeface="#9Slide02 Noi dung rat dai" panose="020B0604020202020204" charset="0"/>
                <a:cs typeface="Times New Roman" panose="02020603050405020304" pitchFamily="18" charset="0"/>
              </a:rPr>
              <a:t>Câu</a:t>
            </a:r>
            <a:r>
              <a:rPr lang="en-US" sz="3200" b="1" dirty="0">
                <a:solidFill>
                  <a:srgbClr val="0000FF"/>
                </a:solidFill>
                <a:latin typeface="Times New Roman" panose="02020603050405020304" pitchFamily="18" charset="0"/>
                <a:ea typeface="#9Slide02 Noi dung rat dai" panose="020B0604020202020204" charset="0"/>
                <a:cs typeface="Times New Roman" panose="02020603050405020304" pitchFamily="18" charset="0"/>
              </a:rPr>
              <a:t> 4</a:t>
            </a:r>
            <a:r>
              <a:rPr lang="en-US" sz="3200" b="1" dirty="0" smtClean="0">
                <a:solidFill>
                  <a:srgbClr val="0000FF"/>
                </a:solidFill>
                <a:latin typeface="Times New Roman" panose="02020603050405020304" pitchFamily="18" charset="0"/>
                <a:ea typeface="#9Slide02 Noi dung rat dai" panose="020B0604020202020204" charset="0"/>
                <a:cs typeface="Times New Roman" panose="02020603050405020304" pitchFamily="18" charset="0"/>
              </a:rPr>
              <a:t>.</a:t>
            </a:r>
            <a:r>
              <a:rPr lang="vi-VN" sz="3200" b="1" dirty="0" smtClean="0">
                <a:solidFill>
                  <a:srgbClr val="0000FF"/>
                </a:solidFill>
                <a:latin typeface="Times New Roman" panose="02020603050405020304" pitchFamily="18" charset="0"/>
                <a:ea typeface="#9Slide02 Noi dung rat dai" panose="020B0604020202020204" charset="0"/>
                <a:cs typeface="Times New Roman" panose="02020603050405020304" pitchFamily="18" charset="0"/>
              </a:rPr>
              <a:t> </a:t>
            </a:r>
            <a:r>
              <a:rPr lang="vi-VN" sz="3200" b="1" dirty="0">
                <a:solidFill>
                  <a:srgbClr val="0000FF"/>
                </a:solidFill>
                <a:latin typeface="Times New Roman" panose="02020603050405020304" pitchFamily="18" charset="0"/>
                <a:cs typeface="Times New Roman" panose="02020603050405020304" pitchFamily="18" charset="0"/>
              </a:rPr>
              <a:t>Các lợi thế của ống tiêu hoá so với túi tiêu hoá là</a:t>
            </a:r>
            <a:r>
              <a:rPr lang="vi-VN" sz="3200" b="1" dirty="0" smtClean="0">
                <a:solidFill>
                  <a:srgbClr val="0000FF"/>
                </a:solidFill>
                <a:latin typeface="Times New Roman" panose="02020603050405020304" pitchFamily="18" charset="0"/>
                <a:cs typeface="Times New Roman" panose="02020603050405020304" pitchFamily="18" charset="0"/>
              </a:rPr>
              <a:t>:</a:t>
            </a:r>
            <a:endParaRPr lang="en-US" sz="3200" b="1" dirty="0" smtClean="0">
              <a:solidFill>
                <a:srgbClr val="0000FF"/>
              </a:solidFill>
              <a:latin typeface="Times New Roman" panose="02020603050405020304" pitchFamily="18" charset="0"/>
              <a:cs typeface="Times New Roman" panose="02020603050405020304" pitchFamily="18" charset="0"/>
            </a:endParaRPr>
          </a:p>
          <a:p>
            <a:r>
              <a:rPr lang="vi-VN" sz="3200" dirty="0" smtClean="0">
                <a:solidFill>
                  <a:srgbClr val="0000FF"/>
                </a:solidFill>
                <a:latin typeface="Times New Roman" panose="02020603050405020304" pitchFamily="18" charset="0"/>
                <a:cs typeface="Times New Roman" panose="02020603050405020304" pitchFamily="18" charset="0"/>
              </a:rPr>
              <a:t>(</a:t>
            </a:r>
            <a:r>
              <a:rPr lang="vi-VN" sz="3200" dirty="0">
                <a:solidFill>
                  <a:srgbClr val="0000FF"/>
                </a:solidFill>
                <a:latin typeface="Times New Roman" panose="02020603050405020304" pitchFamily="18" charset="0"/>
                <a:cs typeface="Times New Roman" panose="02020603050405020304" pitchFamily="18" charset="0"/>
              </a:rPr>
              <a:t>1) Các bộ phận của hệ tiêu hoá có tính chuyên hoá cao.</a:t>
            </a:r>
          </a:p>
          <a:p>
            <a:r>
              <a:rPr lang="vi-VN" sz="3200" dirty="0">
                <a:solidFill>
                  <a:srgbClr val="0000FF"/>
                </a:solidFill>
                <a:latin typeface="Times New Roman" panose="02020603050405020304" pitchFamily="18" charset="0"/>
                <a:cs typeface="Times New Roman" panose="02020603050405020304" pitchFamily="18" charset="0"/>
              </a:rPr>
              <a:t>(2) Các enzym tiêu hoá không bị hoà loãng nên giúp tăng hiệu quả tiêu hoá thức ăn. </a:t>
            </a:r>
          </a:p>
          <a:p>
            <a:r>
              <a:rPr lang="vi-VN" sz="3200" dirty="0">
                <a:solidFill>
                  <a:srgbClr val="0000FF"/>
                </a:solidFill>
                <a:latin typeface="Times New Roman" panose="02020603050405020304" pitchFamily="18" charset="0"/>
                <a:cs typeface="Times New Roman" panose="02020603050405020304" pitchFamily="18" charset="0"/>
              </a:rPr>
              <a:t>(3) Tạo điều kiện tối ưu cho quá trình tiêu hoá nội bào.</a:t>
            </a:r>
          </a:p>
          <a:p>
            <a:r>
              <a:rPr lang="vi-VN" sz="3200" dirty="0">
                <a:solidFill>
                  <a:srgbClr val="0000FF"/>
                </a:solidFill>
                <a:latin typeface="Times New Roman" panose="02020603050405020304" pitchFamily="18" charset="0"/>
                <a:cs typeface="Times New Roman" panose="02020603050405020304" pitchFamily="18" charset="0"/>
              </a:rPr>
              <a:t>(4) Thức ăn đi theo một chiều, không bị trộn lẫn với chất thải</a:t>
            </a:r>
            <a:r>
              <a:rPr lang="vi-VN" sz="3200" dirty="0" smtClean="0">
                <a:solidFill>
                  <a:srgbClr val="0000FF"/>
                </a:solidFill>
                <a:latin typeface="Times New Roman" panose="02020603050405020304" pitchFamily="18" charset="0"/>
                <a:cs typeface="Times New Roman" panose="02020603050405020304" pitchFamily="18" charset="0"/>
              </a:rPr>
              <a:t>.</a:t>
            </a:r>
            <a:endParaRPr lang="vi-VN" sz="3200" dirty="0">
              <a:solidFill>
                <a:srgbClr val="0000FF"/>
              </a:solidFill>
              <a:latin typeface="Times New Roman" panose="02020603050405020304" pitchFamily="18" charset="0"/>
              <a:cs typeface="Times New Roman" panose="02020603050405020304" pitchFamily="18" charset="0"/>
            </a:endParaRPr>
          </a:p>
        </p:txBody>
      </p:sp>
      <p:pic>
        <p:nvPicPr>
          <p:cNvPr id="10" name="Đồng hồ đếm ngược 10 giây">
            <a:hlinkClick r:id="" action="ppaction://media"/>
            <a:extLst>
              <a:ext uri="{FF2B5EF4-FFF2-40B4-BE49-F238E27FC236}">
                <a16:creationId xmlns:a16="http://schemas.microsoft.com/office/drawing/2014/main" id="{34726BE8-2C3E-C70B-D46A-34B9FA5ADEB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141925" y="0"/>
            <a:ext cx="971550" cy="623248"/>
          </a:xfrm>
          <a:prstGeom prst="rect">
            <a:avLst/>
          </a:prstGeom>
        </p:spPr>
      </p:pic>
      <p:sp>
        <p:nvSpPr>
          <p:cNvPr id="8" name="TextBox 7"/>
          <p:cNvSpPr txBox="1"/>
          <p:nvPr/>
        </p:nvSpPr>
        <p:spPr>
          <a:xfrm>
            <a:off x="1547445" y="4289276"/>
            <a:ext cx="9566030" cy="1481175"/>
          </a:xfrm>
          <a:prstGeom prst="rect">
            <a:avLst/>
          </a:prstGeom>
          <a:noFill/>
        </p:spPr>
        <p:txBody>
          <a:bodyPr wrap="square" rtlCol="0">
            <a:spAutoFit/>
          </a:bodyPr>
          <a:lstStyle/>
          <a:p>
            <a:pPr>
              <a:lnSpc>
                <a:spcPct val="150000"/>
              </a:lnSpc>
            </a:pPr>
            <a:r>
              <a:rPr lang="vi-VN" sz="3200" b="1" dirty="0" smtClean="0">
                <a:latin typeface="Times New Roman" panose="02020603050405020304" pitchFamily="18" charset="0"/>
                <a:cs typeface="Times New Roman" panose="02020603050405020304" pitchFamily="18" charset="0"/>
              </a:rPr>
              <a:t>A</a:t>
            </a:r>
            <a:r>
              <a:rPr lang="vi-VN" sz="3200" b="1" dirty="0">
                <a:latin typeface="Times New Roman" panose="02020603050405020304" pitchFamily="18" charset="0"/>
                <a:cs typeface="Times New Roman" panose="02020603050405020304" pitchFamily="18" charset="0"/>
              </a:rPr>
              <a:t>.</a:t>
            </a:r>
            <a:r>
              <a:rPr lang="vi-VN" sz="3200" dirty="0">
                <a:latin typeface="Times New Roman" panose="02020603050405020304" pitchFamily="18" charset="0"/>
                <a:cs typeface="Times New Roman" panose="02020603050405020304" pitchFamily="18" charset="0"/>
              </a:rPr>
              <a:t> (1), (2) và (3</a:t>
            </a:r>
            <a:r>
              <a:rPr lang="vi-VN" sz="3200" dirty="0" smtClean="0">
                <a:latin typeface="Times New Roman" panose="02020603050405020304" pitchFamily="18" charset="0"/>
                <a:cs typeface="Times New Roman" panose="02020603050405020304" pitchFamily="18" charset="0"/>
              </a:rPr>
              <a:t>).</a:t>
            </a:r>
            <a:r>
              <a:rPr lang="en-US" sz="3200" dirty="0" smtClean="0">
                <a:latin typeface="Times New Roman" panose="02020603050405020304" pitchFamily="18" charset="0"/>
                <a:cs typeface="Times New Roman" panose="02020603050405020304" pitchFamily="18" charset="0"/>
              </a:rPr>
              <a:t>                               	</a:t>
            </a:r>
            <a:r>
              <a:rPr lang="vi-VN" sz="3200" b="1" dirty="0" smtClean="0">
                <a:latin typeface="Times New Roman" panose="02020603050405020304" pitchFamily="18" charset="0"/>
                <a:cs typeface="Times New Roman" panose="02020603050405020304" pitchFamily="18" charset="0"/>
              </a:rPr>
              <a:t>B</a:t>
            </a:r>
            <a:r>
              <a:rPr lang="vi-VN" sz="3200" b="1" dirty="0">
                <a:latin typeface="Times New Roman" panose="02020603050405020304" pitchFamily="18" charset="0"/>
                <a:cs typeface="Times New Roman" panose="02020603050405020304" pitchFamily="18" charset="0"/>
              </a:rPr>
              <a:t>.</a:t>
            </a:r>
            <a:r>
              <a:rPr lang="vi-VN" sz="3200" dirty="0">
                <a:latin typeface="Times New Roman" panose="02020603050405020304" pitchFamily="18" charset="0"/>
                <a:cs typeface="Times New Roman" panose="02020603050405020304" pitchFamily="18" charset="0"/>
              </a:rPr>
              <a:t> (1), (3) và (4).</a:t>
            </a:r>
          </a:p>
          <a:p>
            <a:pPr>
              <a:lnSpc>
                <a:spcPct val="150000"/>
              </a:lnSpc>
            </a:pPr>
            <a:r>
              <a:rPr lang="vi-VN" sz="3200" b="1" dirty="0">
                <a:latin typeface="Times New Roman" panose="02020603050405020304" pitchFamily="18" charset="0"/>
                <a:cs typeface="Times New Roman" panose="02020603050405020304" pitchFamily="18" charset="0"/>
              </a:rPr>
              <a:t>C.</a:t>
            </a:r>
            <a:r>
              <a:rPr lang="vi-VN" sz="3200" dirty="0">
                <a:latin typeface="Times New Roman" panose="02020603050405020304" pitchFamily="18" charset="0"/>
                <a:cs typeface="Times New Roman" panose="02020603050405020304" pitchFamily="18" charset="0"/>
              </a:rPr>
              <a:t> (1), (2) và (4).       </a:t>
            </a:r>
            <a:r>
              <a:rPr lang="en-US" sz="3200" dirty="0" smtClean="0">
                <a:latin typeface="Times New Roman" panose="02020603050405020304" pitchFamily="18" charset="0"/>
                <a:cs typeface="Times New Roman" panose="02020603050405020304" pitchFamily="18" charset="0"/>
              </a:rPr>
              <a:t>				</a:t>
            </a:r>
            <a:r>
              <a:rPr lang="vi-VN" sz="3200" b="1" dirty="0" smtClean="0">
                <a:latin typeface="Times New Roman" panose="02020603050405020304" pitchFamily="18" charset="0"/>
                <a:cs typeface="Times New Roman" panose="02020603050405020304" pitchFamily="18" charset="0"/>
              </a:rPr>
              <a:t>D</a:t>
            </a:r>
            <a:r>
              <a:rPr lang="vi-VN" sz="3200" b="1" dirty="0">
                <a:latin typeface="Times New Roman" panose="02020603050405020304" pitchFamily="18" charset="0"/>
                <a:cs typeface="Times New Roman" panose="02020603050405020304" pitchFamily="18" charset="0"/>
              </a:rPr>
              <a:t>.</a:t>
            </a:r>
            <a:r>
              <a:rPr lang="vi-VN" sz="3200" dirty="0">
                <a:latin typeface="Times New Roman" panose="02020603050405020304" pitchFamily="18" charset="0"/>
                <a:cs typeface="Times New Roman" panose="02020603050405020304" pitchFamily="18" charset="0"/>
              </a:rPr>
              <a:t> (2), (3) và (4).</a:t>
            </a:r>
          </a:p>
        </p:txBody>
      </p:sp>
      <p:sp>
        <p:nvSpPr>
          <p:cNvPr id="5" name="Oval 4"/>
          <p:cNvSpPr/>
          <p:nvPr/>
        </p:nvSpPr>
        <p:spPr>
          <a:xfrm>
            <a:off x="1547445" y="5276557"/>
            <a:ext cx="503853" cy="49389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2765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792"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randombar(horizontal)">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42424">
                <p:cTn id="12" fill="hold" display="0">
                  <p:stCondLst>
                    <p:cond delay="indefinite"/>
                  </p:stCondLst>
                </p:cTn>
                <p:tgtEl>
                  <p:spTgt spid="10"/>
                </p:tgtEl>
              </p:cMediaNode>
            </p:video>
            <p:seq concurrent="1" nextAc="seek">
              <p:cTn id="13" restart="whenNotActive" fill="hold" evtFilter="cancelBubble" nodeType="interactiveSeq">
                <p:stCondLst>
                  <p:cond evt="onClick" delay="0">
                    <p:tgtEl>
                      <p:spTgt spid="10"/>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10"/>
                                        </p:tgtEl>
                                      </p:cBhvr>
                                    </p:cmd>
                                  </p:childTnLst>
                                </p:cTn>
                              </p:par>
                            </p:childTnLst>
                          </p:cTn>
                        </p:par>
                      </p:childTnLst>
                    </p:cTn>
                  </p:par>
                </p:childTnLst>
              </p:cTn>
              <p:nextCondLst>
                <p:cond evt="onClick" delay="0">
                  <p:tgtEl>
                    <p:spTgt spid="10"/>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A56A873B-7EE6-9688-FDAE-BDE1382BB885}"/>
              </a:ext>
            </a:extLst>
          </p:cNvPr>
          <p:cNvGrpSpPr/>
          <p:nvPr/>
        </p:nvGrpSpPr>
        <p:grpSpPr>
          <a:xfrm>
            <a:off x="1561514" y="1555288"/>
            <a:ext cx="2538835" cy="1559046"/>
            <a:chOff x="533400" y="762000"/>
            <a:chExt cx="1774926" cy="1905000"/>
          </a:xfrm>
        </p:grpSpPr>
        <p:sp>
          <p:nvSpPr>
            <p:cNvPr id="10" name="Flowchart: Sequential Access Storage 9">
              <a:extLst>
                <a:ext uri="{FF2B5EF4-FFF2-40B4-BE49-F238E27FC236}">
                  <a16:creationId xmlns:a16="http://schemas.microsoft.com/office/drawing/2014/main" id="{D3BF1D7C-43F4-1D32-512B-BAC5D2AE57EB}"/>
                </a:ext>
              </a:extLst>
            </p:cNvPr>
            <p:cNvSpPr/>
            <p:nvPr/>
          </p:nvSpPr>
          <p:spPr>
            <a:xfrm>
              <a:off x="533400" y="762000"/>
              <a:ext cx="1712503" cy="1905000"/>
            </a:xfrm>
            <a:prstGeom prst="flowChartMagneticTape">
              <a:avLst/>
            </a:prstGeom>
            <a:solidFill>
              <a:srgbClr val="F6F6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2" name="TextBox 11">
              <a:extLst>
                <a:ext uri="{FF2B5EF4-FFF2-40B4-BE49-F238E27FC236}">
                  <a16:creationId xmlns:a16="http://schemas.microsoft.com/office/drawing/2014/main" id="{5C2E5F92-DDFC-47E7-D538-F47EB7E406FB}"/>
                </a:ext>
              </a:extLst>
            </p:cNvPr>
            <p:cNvSpPr txBox="1"/>
            <p:nvPr/>
          </p:nvSpPr>
          <p:spPr>
            <a:xfrm>
              <a:off x="533401" y="914280"/>
              <a:ext cx="1774925" cy="1600439"/>
            </a:xfrm>
            <a:prstGeom prst="rect">
              <a:avLst/>
            </a:prstGeom>
            <a:noFill/>
          </p:spPr>
          <p:txBody>
            <a:bodyPr wrap="square" rtlCol="0">
              <a:spAutoFit/>
            </a:bodyPr>
            <a:lstStyle/>
            <a:p>
              <a:pPr algn="ctr"/>
              <a:r>
                <a:rPr lang="en-US" sz="2400" dirty="0" err="1" smtClean="0">
                  <a:solidFill>
                    <a:srgbClr val="FF0000"/>
                  </a:solidFill>
                  <a:latin typeface="#9Slide02 Tieu de rat dai 01" panose="020B0604020202020204" charset="0"/>
                  <a:ea typeface="#9Slide02 Tieu de rat dai 01" panose="020B0604020202020204" charset="0"/>
                </a:rPr>
                <a:t>Một</a:t>
              </a:r>
              <a:r>
                <a:rPr lang="en-US" sz="2400" dirty="0" smtClean="0">
                  <a:solidFill>
                    <a:srgbClr val="FF0000"/>
                  </a:solidFill>
                  <a:latin typeface="#9Slide02 Tieu de rat dai 01" panose="020B0604020202020204" charset="0"/>
                  <a:ea typeface="#9Slide02 Tieu de rat dai 01" panose="020B0604020202020204" charset="0"/>
                </a:rPr>
                <a:t> </a:t>
              </a:r>
              <a:r>
                <a:rPr lang="en-US" sz="2400" dirty="0" err="1" smtClean="0">
                  <a:solidFill>
                    <a:srgbClr val="FF0000"/>
                  </a:solidFill>
                  <a:latin typeface="#9Slide02 Tieu de rat dai 01" panose="020B0604020202020204" charset="0"/>
                  <a:ea typeface="#9Slide02 Tieu de rat dai 01" panose="020B0604020202020204" charset="0"/>
                </a:rPr>
                <a:t>chuyến</a:t>
              </a:r>
              <a:r>
                <a:rPr lang="en-US" sz="2400" dirty="0" smtClean="0">
                  <a:solidFill>
                    <a:srgbClr val="FF0000"/>
                  </a:solidFill>
                  <a:latin typeface="#9Slide02 Tieu de rat dai 01" panose="020B0604020202020204" charset="0"/>
                  <a:ea typeface="#9Slide02 Tieu de rat dai 01" panose="020B0604020202020204" charset="0"/>
                </a:rPr>
                <a:t> </a:t>
              </a:r>
            </a:p>
            <a:p>
              <a:pPr algn="ctr"/>
              <a:r>
                <a:rPr lang="en-US" sz="2400" dirty="0" smtClean="0">
                  <a:solidFill>
                    <a:srgbClr val="FF0000"/>
                  </a:solidFill>
                  <a:latin typeface="#9Slide02 Tieu de rat dai 01" panose="020B0604020202020204" charset="0"/>
                  <a:ea typeface="#9Slide02 Tieu de rat dai 01" panose="020B0604020202020204" charset="0"/>
                </a:rPr>
                <a:t>du </a:t>
              </a:r>
              <a:r>
                <a:rPr lang="en-US" sz="2400" dirty="0" err="1" smtClean="0">
                  <a:solidFill>
                    <a:srgbClr val="FF0000"/>
                  </a:solidFill>
                  <a:latin typeface="#9Slide02 Tieu de rat dai 01" panose="020B0604020202020204" charset="0"/>
                  <a:ea typeface="#9Slide02 Tieu de rat dai 01" panose="020B0604020202020204" charset="0"/>
                </a:rPr>
                <a:t>lịch</a:t>
              </a:r>
              <a:r>
                <a:rPr lang="en-US" sz="2400" dirty="0" smtClean="0">
                  <a:solidFill>
                    <a:srgbClr val="FF0000"/>
                  </a:solidFill>
                  <a:latin typeface="#9Slide02 Tieu de rat dai 01" panose="020B0604020202020204" charset="0"/>
                  <a:ea typeface="#9Slide02 Tieu de rat dai 01" panose="020B0604020202020204" charset="0"/>
                </a:rPr>
                <a:t> </a:t>
              </a:r>
              <a:r>
                <a:rPr lang="en-US" sz="2400" dirty="0" err="1" smtClean="0">
                  <a:solidFill>
                    <a:srgbClr val="FF0000"/>
                  </a:solidFill>
                  <a:latin typeface="#9Slide02 Tieu de rat dai 01" panose="020B0604020202020204" charset="0"/>
                  <a:ea typeface="#9Slide02 Tieu de rat dai 01" panose="020B0604020202020204" charset="0"/>
                </a:rPr>
                <a:t>vòng</a:t>
              </a:r>
              <a:r>
                <a:rPr lang="en-US" sz="2400" dirty="0" smtClean="0">
                  <a:solidFill>
                    <a:srgbClr val="FF0000"/>
                  </a:solidFill>
                  <a:latin typeface="#9Slide02 Tieu de rat dai 01" panose="020B0604020202020204" charset="0"/>
                  <a:ea typeface="#9Slide02 Tieu de rat dai 01" panose="020B0604020202020204" charset="0"/>
                </a:rPr>
                <a:t> </a:t>
              </a:r>
            </a:p>
            <a:p>
              <a:pPr algn="ctr"/>
              <a:r>
                <a:rPr lang="en-US" sz="2400" dirty="0" err="1" smtClean="0">
                  <a:solidFill>
                    <a:srgbClr val="FF0000"/>
                  </a:solidFill>
                  <a:latin typeface="#9Slide02 Tieu de rat dai 01" panose="020B0604020202020204" charset="0"/>
                  <a:ea typeface="#9Slide02 Tieu de rat dai 01" panose="020B0604020202020204" charset="0"/>
                </a:rPr>
                <a:t>quanh</a:t>
              </a:r>
              <a:r>
                <a:rPr lang="en-US" sz="2400" dirty="0" smtClean="0">
                  <a:solidFill>
                    <a:srgbClr val="FF0000"/>
                  </a:solidFill>
                  <a:latin typeface="#9Slide02 Tieu de rat dai 01" panose="020B0604020202020204" charset="0"/>
                  <a:ea typeface="#9Slide02 Tieu de rat dai 01" panose="020B0604020202020204" charset="0"/>
                </a:rPr>
                <a:t> </a:t>
              </a:r>
              <a:r>
                <a:rPr lang="en-US" sz="2400" dirty="0" err="1" smtClean="0">
                  <a:solidFill>
                    <a:srgbClr val="FF0000"/>
                  </a:solidFill>
                  <a:latin typeface="#9Slide02 Tieu de rat dai 01" panose="020B0604020202020204" charset="0"/>
                  <a:ea typeface="#9Slide02 Tieu de rat dai 01" panose="020B0604020202020204" charset="0"/>
                </a:rPr>
                <a:t>trường</a:t>
              </a:r>
              <a:endParaRPr lang="en-US" sz="2400" dirty="0">
                <a:solidFill>
                  <a:srgbClr val="FF0000"/>
                </a:solidFill>
                <a:latin typeface="#9Slide02 Tieu de rat dai 01" panose="020B0604020202020204" charset="0"/>
                <a:ea typeface="#9Slide02 Tieu de rat dai 01" panose="020B0604020202020204" charset="0"/>
              </a:endParaRPr>
            </a:p>
          </p:txBody>
        </p:sp>
      </p:grpSp>
      <p:pic>
        <p:nvPicPr>
          <p:cNvPr id="14" name="Picture 13" descr="A red gift box&#10;&#10;Description automatically generated with medium confidence">
            <a:extLst>
              <a:ext uri="{FF2B5EF4-FFF2-40B4-BE49-F238E27FC236}">
                <a16:creationId xmlns:a16="http://schemas.microsoft.com/office/drawing/2014/main" id="{54F64373-A345-B6AC-7536-1BA9E6FD85BD}"/>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2794" b="94296" l="4643" r="91548">
                        <a14:foregroundMark x1="20357" y1="13388" x2="20357" y2="13388"/>
                        <a14:foregroundMark x1="37976" y1="21886" x2="37976" y2="21886"/>
                        <a14:foregroundMark x1="36786" y1="29802" x2="36786" y2="29802"/>
                        <a14:foregroundMark x1="37500" y1="29336" x2="37500" y2="29336"/>
                        <a14:foregroundMark x1="39167" y1="33527" x2="39167" y2="33527"/>
                        <a14:foregroundMark x1="30000" y1="25728" x2="21667" y2="37136"/>
                        <a14:foregroundMark x1="21667" y1="37136" x2="14881" y2="61816"/>
                        <a14:foregroundMark x1="14881" y1="61816" x2="16190" y2="67171"/>
                        <a14:foregroundMark x1="32143" y1="16065" x2="68333" y2="23283"/>
                        <a14:foregroundMark x1="68333" y1="23283" x2="69048" y2="23166"/>
                        <a14:foregroundMark x1="85714" y1="22235" x2="91310" y2="42491"/>
                        <a14:foregroundMark x1="91310" y1="42491" x2="90595" y2="71478"/>
                        <a14:foregroundMark x1="20833" y1="6054" x2="20595" y2="15367"/>
                        <a14:foregroundMark x1="5833" y1="32363" x2="11429" y2="49127"/>
                        <a14:foregroundMark x1="30952" y1="90803" x2="60000" y2="94412"/>
                        <a14:foregroundMark x1="60000" y1="94412" x2="72857" y2="89639"/>
                        <a14:foregroundMark x1="71667" y1="24796" x2="79524" y2="37020"/>
                        <a14:foregroundMark x1="79524" y1="37020" x2="80119" y2="37602"/>
                        <a14:foregroundMark x1="70238" y1="8033" x2="62024" y2="16997"/>
                        <a14:foregroundMark x1="25238" y1="5821" x2="31190" y2="15600"/>
                        <a14:foregroundMark x1="16667" y1="12922" x2="17619" y2="21187"/>
                        <a14:foregroundMark x1="91310" y1="22468" x2="91548" y2="28522"/>
                        <a14:foregroundMark x1="85714" y1="48894" x2="86190" y2="79045"/>
                        <a14:foregroundMark x1="69286" y1="6054" x2="74524" y2="14319"/>
                        <a14:foregroundMark x1="23214" y1="3260" x2="32738" y2="11292"/>
                        <a14:foregroundMark x1="4643" y1="35157" x2="5833" y2="41094"/>
                        <a14:foregroundMark x1="69048" y1="4191" x2="77738" y2="14552"/>
                        <a14:foregroundMark x1="77738" y1="14552" x2="77976" y2="14552"/>
                        <a14:foregroundMark x1="24881" y1="2794" x2="34643" y2="11059"/>
                        <a14:foregroundMark x1="27381" y1="3260" x2="34643" y2="11059"/>
                        <a14:foregroundMark x1="28333" y1="3492" x2="36071" y2="11292"/>
                        <a14:foregroundMark x1="66310" y1="3492" x2="60000" y2="11758"/>
                      </a14:backgroundRemoval>
                    </a14:imgEffect>
                  </a14:imgLayer>
                </a14:imgProps>
              </a:ext>
              <a:ext uri="{28A0092B-C50C-407E-A947-70E740481C1C}">
                <a14:useLocalDpi xmlns:a14="http://schemas.microsoft.com/office/drawing/2010/main" val="0"/>
              </a:ext>
            </a:extLst>
          </a:blip>
          <a:stretch>
            <a:fillRect/>
          </a:stretch>
        </p:blipFill>
        <p:spPr>
          <a:xfrm>
            <a:off x="3291840" y="2800352"/>
            <a:ext cx="2416389" cy="1941163"/>
          </a:xfrm>
          <a:prstGeom prst="rect">
            <a:avLst/>
          </a:prstGeom>
        </p:spPr>
      </p:pic>
      <p:grpSp>
        <p:nvGrpSpPr>
          <p:cNvPr id="18" name="Group 17">
            <a:extLst>
              <a:ext uri="{FF2B5EF4-FFF2-40B4-BE49-F238E27FC236}">
                <a16:creationId xmlns:a16="http://schemas.microsoft.com/office/drawing/2014/main" id="{A9697BE4-2D19-4733-3D39-DB54B97EE5F4}"/>
              </a:ext>
            </a:extLst>
          </p:cNvPr>
          <p:cNvGrpSpPr/>
          <p:nvPr/>
        </p:nvGrpSpPr>
        <p:grpSpPr>
          <a:xfrm>
            <a:off x="7555898" y="1555288"/>
            <a:ext cx="2132828" cy="1140299"/>
            <a:chOff x="6328913" y="538802"/>
            <a:chExt cx="2209800" cy="1520398"/>
          </a:xfrm>
        </p:grpSpPr>
        <p:sp>
          <p:nvSpPr>
            <p:cNvPr id="15" name="Speech Bubble: Oval 14">
              <a:extLst>
                <a:ext uri="{FF2B5EF4-FFF2-40B4-BE49-F238E27FC236}">
                  <a16:creationId xmlns:a16="http://schemas.microsoft.com/office/drawing/2014/main" id="{D3D6B67B-FA08-B0F3-806E-BF1B945B8B9F}"/>
                </a:ext>
              </a:extLst>
            </p:cNvPr>
            <p:cNvSpPr/>
            <p:nvPr/>
          </p:nvSpPr>
          <p:spPr>
            <a:xfrm>
              <a:off x="6328913" y="538802"/>
              <a:ext cx="2209800" cy="1520398"/>
            </a:xfrm>
            <a:prstGeom prst="wedgeEllipseCallout">
              <a:avLst/>
            </a:prstGeom>
            <a:solidFill>
              <a:srgbClr val="F6F6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TextBox 15">
              <a:extLst>
                <a:ext uri="{FF2B5EF4-FFF2-40B4-BE49-F238E27FC236}">
                  <a16:creationId xmlns:a16="http://schemas.microsoft.com/office/drawing/2014/main" id="{BF225321-4E5F-B28B-7AE0-5E94D01C8F82}"/>
                </a:ext>
              </a:extLst>
            </p:cNvPr>
            <p:cNvSpPr txBox="1"/>
            <p:nvPr/>
          </p:nvSpPr>
          <p:spPr>
            <a:xfrm>
              <a:off x="6458489" y="864811"/>
              <a:ext cx="2080224" cy="615553"/>
            </a:xfrm>
            <a:prstGeom prst="rect">
              <a:avLst/>
            </a:prstGeom>
            <a:noFill/>
          </p:spPr>
          <p:txBody>
            <a:bodyPr wrap="square" rtlCol="0">
              <a:spAutoFit/>
            </a:bodyPr>
            <a:lstStyle/>
            <a:p>
              <a:pPr algn="ctr"/>
              <a:r>
                <a:rPr lang="en-US" sz="2400" dirty="0" err="1" smtClean="0">
                  <a:solidFill>
                    <a:srgbClr val="FF0000"/>
                  </a:solidFill>
                  <a:latin typeface="#9Slide02 Tieu de rat dai 01" panose="020B0604020202020204" charset="0"/>
                  <a:ea typeface="#9Slide02 Tieu de rat dai 01" panose="020B0604020202020204" charset="0"/>
                </a:rPr>
                <a:t>Một</a:t>
              </a:r>
              <a:r>
                <a:rPr lang="en-US" sz="2400" dirty="0" smtClean="0">
                  <a:solidFill>
                    <a:srgbClr val="FF0000"/>
                  </a:solidFill>
                  <a:latin typeface="#9Slide02 Tieu de rat dai 01" panose="020B0604020202020204" charset="0"/>
                  <a:ea typeface="#9Slide02 Tieu de rat dai 01" panose="020B0604020202020204" charset="0"/>
                </a:rPr>
                <a:t> </a:t>
              </a:r>
              <a:r>
                <a:rPr lang="en-US" sz="2400" dirty="0" err="1" smtClean="0">
                  <a:solidFill>
                    <a:srgbClr val="FF0000"/>
                  </a:solidFill>
                  <a:latin typeface="#9Slide02 Tieu de rat dai 01" panose="020B0604020202020204" charset="0"/>
                  <a:ea typeface="#9Slide02 Tieu de rat dai 01" panose="020B0604020202020204" charset="0"/>
                </a:rPr>
                <a:t>điểm</a:t>
              </a:r>
              <a:r>
                <a:rPr lang="en-US" sz="2400" dirty="0" smtClean="0">
                  <a:solidFill>
                    <a:srgbClr val="FF0000"/>
                  </a:solidFill>
                  <a:latin typeface="#9Slide02 Tieu de rat dai 01" panose="020B0604020202020204" charset="0"/>
                  <a:ea typeface="#9Slide02 Tieu de rat dai 01" panose="020B0604020202020204" charset="0"/>
                </a:rPr>
                <a:t> 9</a:t>
              </a:r>
              <a:endParaRPr lang="en-US" sz="2400" dirty="0">
                <a:solidFill>
                  <a:srgbClr val="FF0000"/>
                </a:solidFill>
                <a:latin typeface="#9Slide02 Tieu de rat dai 01" panose="020B0604020202020204" charset="0"/>
                <a:ea typeface="#9Slide02 Tieu de rat dai 01" panose="020B0604020202020204" charset="0"/>
              </a:endParaRPr>
            </a:p>
          </p:txBody>
        </p:sp>
      </p:grpSp>
      <p:pic>
        <p:nvPicPr>
          <p:cNvPr id="17" name="Picture 16" descr="A picture containing text&#10;&#10;Description automatically generated">
            <a:extLst>
              <a:ext uri="{FF2B5EF4-FFF2-40B4-BE49-F238E27FC236}">
                <a16:creationId xmlns:a16="http://schemas.microsoft.com/office/drawing/2014/main" id="{0F231244-FE84-200A-6865-B17AAB744066}"/>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9037" b="89926" l="8667" r="91333">
                        <a14:foregroundMark x1="11833" y1="32000" x2="11000" y2="78074"/>
                        <a14:foregroundMark x1="30000" y1="39111" x2="32000" y2="85185"/>
                        <a14:foregroundMark x1="42500" y1="65630" x2="48000" y2="86222"/>
                        <a14:foregroundMark x1="86667" y1="37037" x2="86667" y2="85037"/>
                        <a14:foregroundMark x1="80333" y1="32148" x2="83833" y2="38370"/>
                        <a14:foregroundMark x1="26167" y1="32148" x2="36833" y2="33185"/>
                        <a14:foregroundMark x1="11833" y1="29037" x2="23333" y2="28000"/>
                        <a14:foregroundMark x1="88833" y1="33926" x2="88500" y2="83704"/>
                        <a14:foregroundMark x1="70333" y1="57778" x2="75833" y2="82074"/>
                        <a14:foregroundMark x1="69000" y1="9333" x2="69000" y2="9333"/>
                        <a14:foregroundMark x1="8667" y1="28444" x2="25667" y2="27259"/>
                        <a14:foregroundMark x1="8667" y1="27556" x2="27000" y2="27556"/>
                        <a14:foregroundMark x1="90500" y1="70963" x2="90701" y2="74403"/>
                        <a14:backgroundMark x1="92167" y1="75704" x2="92667" y2="88000"/>
                        <a14:backgroundMark x1="91333" y1="74222" x2="92167" y2="76444"/>
                      </a14:backgroundRemoval>
                    </a14:imgEffect>
                  </a14:imgLayer>
                </a14:imgProps>
              </a:ext>
              <a:ext uri="{28A0092B-C50C-407E-A947-70E740481C1C}">
                <a14:useLocalDpi xmlns:a14="http://schemas.microsoft.com/office/drawing/2010/main" val="0"/>
              </a:ext>
            </a:extLst>
          </a:blip>
          <a:stretch>
            <a:fillRect/>
          </a:stretch>
        </p:blipFill>
        <p:spPr>
          <a:xfrm>
            <a:off x="6781799" y="2549653"/>
            <a:ext cx="2598359" cy="2314574"/>
          </a:xfrm>
          <a:prstGeom prst="rect">
            <a:avLst/>
          </a:prstGeom>
        </p:spPr>
      </p:pic>
      <p:sp>
        <p:nvSpPr>
          <p:cNvPr id="19" name="TextBox 18">
            <a:extLst>
              <a:ext uri="{FF2B5EF4-FFF2-40B4-BE49-F238E27FC236}">
                <a16:creationId xmlns:a16="http://schemas.microsoft.com/office/drawing/2014/main" id="{8AB68D4B-26C3-7211-F1F2-04CCED1D4EEF}"/>
              </a:ext>
            </a:extLst>
          </p:cNvPr>
          <p:cNvSpPr txBox="1"/>
          <p:nvPr/>
        </p:nvSpPr>
        <p:spPr>
          <a:xfrm>
            <a:off x="3090296" y="797457"/>
            <a:ext cx="6412333" cy="584775"/>
          </a:xfrm>
          <a:prstGeom prst="rect">
            <a:avLst/>
          </a:prstGeom>
          <a:noFill/>
        </p:spPr>
        <p:txBody>
          <a:bodyPr wrap="none" rtlCol="0">
            <a:spAutoFit/>
          </a:bodyPr>
          <a:lstStyle/>
          <a:p>
            <a:r>
              <a:rPr lang="en-US" sz="3200" b="1" dirty="0">
                <a:latin typeface="#9Slide02 Noi dung rat dai" panose="020B0604020202020204" charset="0"/>
                <a:ea typeface="#9Slide02 Noi dung rat dai" panose="020B0604020202020204" charset="0"/>
              </a:rPr>
              <a:t>QUÀ TẶNG TRONG Ô CỬA SỐ </a:t>
            </a:r>
            <a:r>
              <a:rPr lang="en-US" sz="3200" b="1" dirty="0" smtClean="0">
                <a:latin typeface="#9Slide02 Noi dung rat dai" panose="020B0604020202020204" charset="0"/>
                <a:ea typeface="#9Slide02 Noi dung rat dai" panose="020B0604020202020204" charset="0"/>
              </a:rPr>
              <a:t>4</a:t>
            </a:r>
            <a:endParaRPr lang="en-US" sz="3200" b="1" dirty="0">
              <a:latin typeface="#9Slide02 Noi dung rat dai" panose="020B0604020202020204" charset="0"/>
              <a:ea typeface="#9Slide02 Noi dung rat dai" panose="020B0604020202020204" charset="0"/>
            </a:endParaRPr>
          </a:p>
        </p:txBody>
      </p:sp>
      <p:sp>
        <p:nvSpPr>
          <p:cNvPr id="21" name="Arrow: Striped Right 20">
            <a:hlinkClick r:id="rId8" action="ppaction://hlinksldjump"/>
            <a:extLst>
              <a:ext uri="{FF2B5EF4-FFF2-40B4-BE49-F238E27FC236}">
                <a16:creationId xmlns:a16="http://schemas.microsoft.com/office/drawing/2014/main" id="{221FF45D-D359-52D6-F9B7-3C2D8A72C957}"/>
              </a:ext>
            </a:extLst>
          </p:cNvPr>
          <p:cNvSpPr/>
          <p:nvPr/>
        </p:nvSpPr>
        <p:spPr>
          <a:xfrm rot="10800000">
            <a:off x="9124950" y="5029200"/>
            <a:ext cx="400050" cy="342900"/>
          </a:xfrm>
          <a:prstGeom prst="striped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050729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14"/>
                                        </p:tgtEl>
                                      </p:cBhvr>
                                    </p:animEffect>
                                    <p:animScale>
                                      <p:cBhvr>
                                        <p:cTn id="7" dur="250" autoRev="1" fill="hold"/>
                                        <p:tgtEl>
                                          <p:spTgt spid="14"/>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nodeType="clickEffect">
                                  <p:stCondLst>
                                    <p:cond delay="0"/>
                                  </p:stCondLst>
                                  <p:childTnLst>
                                    <p:animEffect transition="out" filter="fade">
                                      <p:cBhvr>
                                        <p:cTn id="11" dur="500" tmFilter="0, 0; .2, .5; .8, .5; 1, 0"/>
                                        <p:tgtEl>
                                          <p:spTgt spid="17"/>
                                        </p:tgtEl>
                                      </p:cBhvr>
                                    </p:animEffect>
                                    <p:animScale>
                                      <p:cBhvr>
                                        <p:cTn id="12" dur="250" autoRev="1" fill="hold"/>
                                        <p:tgtEl>
                                          <p:spTgt spid="1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4"/>
                    </p:tgtEl>
                  </p:cond>
                </p:stCondLst>
                <p:endSync evt="end" delay="0">
                  <p:rtn val="all"/>
                </p:endSync>
                <p:childTnLst>
                  <p:par>
                    <p:cTn id="14" fill="hold">
                      <p:stCondLst>
                        <p:cond delay="0"/>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500" fill="hold"/>
                                        <p:tgtEl>
                                          <p:spTgt spid="13"/>
                                        </p:tgtEl>
                                        <p:attrNameLst>
                                          <p:attrName>ppt_w</p:attrName>
                                        </p:attrNameLst>
                                      </p:cBhvr>
                                      <p:tavLst>
                                        <p:tav tm="0">
                                          <p:val>
                                            <p:fltVal val="0"/>
                                          </p:val>
                                        </p:tav>
                                        <p:tav tm="100000">
                                          <p:val>
                                            <p:strVal val="#ppt_w"/>
                                          </p:val>
                                        </p:tav>
                                      </p:tavLst>
                                    </p:anim>
                                    <p:anim calcmode="lin" valueType="num">
                                      <p:cBhvr>
                                        <p:cTn id="19" dur="500" fill="hold"/>
                                        <p:tgtEl>
                                          <p:spTgt spid="13"/>
                                        </p:tgtEl>
                                        <p:attrNameLst>
                                          <p:attrName>ppt_h</p:attrName>
                                        </p:attrNameLst>
                                      </p:cBhvr>
                                      <p:tavLst>
                                        <p:tav tm="0">
                                          <p:val>
                                            <p:fltVal val="0"/>
                                          </p:val>
                                        </p:tav>
                                        <p:tav tm="100000">
                                          <p:val>
                                            <p:strVal val="#ppt_h"/>
                                          </p:val>
                                        </p:tav>
                                      </p:tavLst>
                                    </p:anim>
                                    <p:animEffect transition="in" filter="fade">
                                      <p:cBhvr>
                                        <p:cTn id="20" dur="500"/>
                                        <p:tgtEl>
                                          <p:spTgt spid="13"/>
                                        </p:tgtEl>
                                      </p:cBhvr>
                                    </p:animEffect>
                                  </p:childTnLst>
                                  <p:subTnLst>
                                    <p:audio>
                                      <p:cMediaNode>
                                        <p:cTn display="0" masterRel="sameClick">
                                          <p:stCondLst>
                                            <p:cond evt="begin" delay="0">
                                              <p:tn val="16"/>
                                            </p:cond>
                                          </p:stCondLst>
                                          <p:endCondLst>
                                            <p:cond evt="onStopAudio" delay="0">
                                              <p:tgtEl>
                                                <p:sldTgt/>
                                              </p:tgtEl>
                                            </p:cond>
                                          </p:endCondLst>
                                        </p:cTn>
                                        <p:tgtEl>
                                          <p:sndTgt r:embed="rId2" name="camera.wav"/>
                                        </p:tgtEl>
                                      </p:cMediaNode>
                                    </p:audio>
                                  </p:subTnLst>
                                </p:cTn>
                              </p:par>
                            </p:childTnLst>
                          </p:cTn>
                        </p:par>
                      </p:childTnLst>
                    </p:cTn>
                  </p:par>
                </p:childTnLst>
              </p:cTn>
              <p:nextCondLst>
                <p:cond evt="onClick" delay="0">
                  <p:tgtEl>
                    <p:spTgt spid="14"/>
                  </p:tgtEl>
                </p:cond>
              </p:nextCondLst>
            </p:seq>
            <p:seq concurrent="1" nextAc="seek">
              <p:cTn id="21" restart="whenNotActive" fill="hold" evtFilter="cancelBubble" nodeType="interactiveSeq">
                <p:stCondLst>
                  <p:cond evt="onClick" delay="0">
                    <p:tgtEl>
                      <p:spTgt spid="17"/>
                    </p:tgtEl>
                  </p:cond>
                </p:stCondLst>
                <p:endSync evt="end" delay="0">
                  <p:rtn val="all"/>
                </p:endSync>
                <p:childTnLst>
                  <p:par>
                    <p:cTn id="22" fill="hold">
                      <p:stCondLst>
                        <p:cond delay="0"/>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8"/>
                                        </p:tgtEl>
                                        <p:attrNameLst>
                                          <p:attrName>style.visibility</p:attrName>
                                        </p:attrNameLst>
                                      </p:cBhvr>
                                      <p:to>
                                        <p:strVal val="visible"/>
                                      </p:to>
                                    </p:set>
                                    <p:anim calcmode="lin" valueType="num">
                                      <p:cBhvr>
                                        <p:cTn id="26" dur="500" fill="hold"/>
                                        <p:tgtEl>
                                          <p:spTgt spid="18"/>
                                        </p:tgtEl>
                                        <p:attrNameLst>
                                          <p:attrName>ppt_w</p:attrName>
                                        </p:attrNameLst>
                                      </p:cBhvr>
                                      <p:tavLst>
                                        <p:tav tm="0">
                                          <p:val>
                                            <p:fltVal val="0"/>
                                          </p:val>
                                        </p:tav>
                                        <p:tav tm="100000">
                                          <p:val>
                                            <p:strVal val="#ppt_w"/>
                                          </p:val>
                                        </p:tav>
                                      </p:tavLst>
                                    </p:anim>
                                    <p:anim calcmode="lin" valueType="num">
                                      <p:cBhvr>
                                        <p:cTn id="27" dur="500" fill="hold"/>
                                        <p:tgtEl>
                                          <p:spTgt spid="18"/>
                                        </p:tgtEl>
                                        <p:attrNameLst>
                                          <p:attrName>ppt_h</p:attrName>
                                        </p:attrNameLst>
                                      </p:cBhvr>
                                      <p:tavLst>
                                        <p:tav tm="0">
                                          <p:val>
                                            <p:fltVal val="0"/>
                                          </p:val>
                                        </p:tav>
                                        <p:tav tm="100000">
                                          <p:val>
                                            <p:strVal val="#ppt_h"/>
                                          </p:val>
                                        </p:tav>
                                      </p:tavLst>
                                    </p:anim>
                                    <p:animEffect transition="in" filter="fade">
                                      <p:cBhvr>
                                        <p:cTn id="28" dur="500"/>
                                        <p:tgtEl>
                                          <p:spTgt spid="18"/>
                                        </p:tgtEl>
                                      </p:cBhvr>
                                    </p:animEffect>
                                  </p:childTnLst>
                                  <p:subTnLst>
                                    <p:audio>
                                      <p:cMediaNode>
                                        <p:cTn display="0" masterRel="sameClick">
                                          <p:stCondLst>
                                            <p:cond evt="begin" delay="0">
                                              <p:tn val="24"/>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7"/>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flower006"/>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323850" y="5172074"/>
            <a:ext cx="1362075" cy="20097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flower006"/>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10506075" y="5172075"/>
            <a:ext cx="1362075" cy="2009775"/>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A129ABA2-8FCE-0AD8-2688-6501463D8837}"/>
              </a:ext>
            </a:extLst>
          </p:cNvPr>
          <p:cNvSpPr>
            <a:spLocks noGrp="1"/>
          </p:cNvSpPr>
          <p:nvPr>
            <p:ph type="sldNum" sz="quarter" idx="12"/>
          </p:nvPr>
        </p:nvSpPr>
        <p:spPr/>
        <p:txBody>
          <a:bodyPr/>
          <a:lstStyle/>
          <a:p>
            <a:pPr>
              <a:defRPr/>
            </a:pPr>
            <a:fld id="{D2DD729D-B994-40C3-9E11-9F8A0C8C8E49}" type="slidenum">
              <a:rPr lang="en-US" smtClean="0"/>
              <a:pPr>
                <a:defRPr/>
              </a:pPr>
              <a:t>12</a:t>
            </a:fld>
            <a:endParaRPr lang="en-US"/>
          </a:p>
        </p:txBody>
      </p:sp>
      <p:sp>
        <p:nvSpPr>
          <p:cNvPr id="7" name="TextBox 6">
            <a:extLst>
              <a:ext uri="{FF2B5EF4-FFF2-40B4-BE49-F238E27FC236}">
                <a16:creationId xmlns:a16="http://schemas.microsoft.com/office/drawing/2014/main" id="{2722A2CE-673D-BF3A-9A47-7872E4A76993}"/>
              </a:ext>
            </a:extLst>
          </p:cNvPr>
          <p:cNvSpPr txBox="1"/>
          <p:nvPr/>
        </p:nvSpPr>
        <p:spPr>
          <a:xfrm>
            <a:off x="4222865" y="462920"/>
            <a:ext cx="3325091" cy="1569660"/>
          </a:xfrm>
          <a:prstGeom prst="rect">
            <a:avLst/>
          </a:prstGeom>
          <a:noFill/>
        </p:spPr>
        <p:txBody>
          <a:bodyPr wrap="square">
            <a:spAutoFit/>
          </a:bodyPr>
          <a:lstStyle/>
          <a:p>
            <a:pPr algn="ctr"/>
            <a:r>
              <a:rPr lang="en-US" sz="9600" b="1" kern="10" dirty="0" err="1">
                <a:ln w="25400">
                  <a:solidFill>
                    <a:srgbClr val="008000"/>
                  </a:solidFill>
                  <a:round/>
                  <a:headEnd/>
                  <a:tailEnd/>
                </a:ln>
                <a:solidFill>
                  <a:schemeClr val="accent4">
                    <a:lumMod val="75000"/>
                  </a:schemeClr>
                </a:solidFill>
                <a:effectLst>
                  <a:outerShdw dist="563972" dir="14049741" sx="125000" sy="125000" algn="tl" rotWithShape="0">
                    <a:srgbClr val="C7DFD3">
                      <a:alpha val="80000"/>
                    </a:srgbClr>
                  </a:outerShdw>
                </a:effectLst>
                <a:cs typeface="Calibri" panose="020F0502020204030204" pitchFamily="34" charset="0"/>
              </a:rPr>
              <a:t>Bài</a:t>
            </a:r>
            <a:r>
              <a:rPr lang="en-US" sz="9600" b="1" kern="10" dirty="0">
                <a:ln w="25400">
                  <a:solidFill>
                    <a:srgbClr val="008000"/>
                  </a:solidFill>
                  <a:round/>
                  <a:headEnd/>
                  <a:tailEnd/>
                </a:ln>
                <a:solidFill>
                  <a:schemeClr val="accent4">
                    <a:lumMod val="75000"/>
                  </a:schemeClr>
                </a:solidFill>
                <a:effectLst>
                  <a:outerShdw dist="563972" dir="14049741" sx="125000" sy="125000" algn="tl" rotWithShape="0">
                    <a:srgbClr val="C7DFD3">
                      <a:alpha val="80000"/>
                    </a:srgbClr>
                  </a:outerShdw>
                </a:effectLst>
                <a:cs typeface="Calibri" panose="020F0502020204030204" pitchFamily="34" charset="0"/>
              </a:rPr>
              <a:t> 8 </a:t>
            </a:r>
            <a:endParaRPr lang="en-US" sz="9600" dirty="0">
              <a:solidFill>
                <a:schemeClr val="accent4">
                  <a:lumMod val="75000"/>
                </a:schemeClr>
              </a:solidFill>
              <a:cs typeface="Calibri" panose="020F0502020204030204" pitchFamily="34" charset="0"/>
            </a:endParaRPr>
          </a:p>
        </p:txBody>
      </p:sp>
      <p:sp>
        <p:nvSpPr>
          <p:cNvPr id="8" name="Rectangle 2"/>
          <p:cNvSpPr>
            <a:spLocks noGrp="1" noChangeArrowheads="1"/>
          </p:cNvSpPr>
          <p:nvPr>
            <p:ph type="title"/>
          </p:nvPr>
        </p:nvSpPr>
        <p:spPr>
          <a:xfrm>
            <a:off x="609600" y="2166425"/>
            <a:ext cx="10972800" cy="2110153"/>
          </a:xfrm>
        </p:spPr>
        <p:txBody>
          <a:bodyPr/>
          <a:lstStyle/>
          <a:p>
            <a:r>
              <a:rPr lang="en-US" altLang="en-US" sz="6000" b="1" dirty="0" smtClean="0">
                <a:ln>
                  <a:solidFill>
                    <a:schemeClr val="accent4">
                      <a:lumMod val="75000"/>
                    </a:schemeClr>
                  </a:solidFill>
                </a:ln>
                <a:solidFill>
                  <a:srgbClr val="0000FF"/>
                </a:solidFill>
                <a:latin typeface="Times New Roman" panose="02020603050405020304" pitchFamily="18" charset="0"/>
                <a:cs typeface="Times New Roman" panose="02020603050405020304" pitchFamily="18" charset="0"/>
              </a:rPr>
              <a:t>DINH DƯỠNG VÀ TIÊU HOÁ Ở </a:t>
            </a:r>
            <a:r>
              <a:rPr lang="en-US" altLang="en-US" sz="6000" b="1" dirty="0">
                <a:ln>
                  <a:solidFill>
                    <a:schemeClr val="accent4">
                      <a:lumMod val="75000"/>
                    </a:schemeClr>
                  </a:solidFill>
                </a:ln>
                <a:solidFill>
                  <a:srgbClr val="0000FF"/>
                </a:solidFill>
                <a:latin typeface="Times New Roman" panose="02020603050405020304" pitchFamily="18" charset="0"/>
                <a:cs typeface="Times New Roman" panose="02020603050405020304" pitchFamily="18" charset="0"/>
              </a:rPr>
              <a:t>ĐỘNG </a:t>
            </a:r>
            <a:r>
              <a:rPr lang="en-US" altLang="en-US" sz="6000" b="1" dirty="0" smtClean="0">
                <a:ln>
                  <a:solidFill>
                    <a:schemeClr val="accent4">
                      <a:lumMod val="75000"/>
                    </a:schemeClr>
                  </a:solidFill>
                </a:ln>
                <a:solidFill>
                  <a:srgbClr val="0000FF"/>
                </a:solidFill>
                <a:latin typeface="Times New Roman" panose="02020603050405020304" pitchFamily="18" charset="0"/>
                <a:cs typeface="Times New Roman" panose="02020603050405020304" pitchFamily="18" charset="0"/>
              </a:rPr>
              <a:t>VẬT (</a:t>
            </a:r>
            <a:r>
              <a:rPr lang="en-US" altLang="en-US" sz="6000" b="1" dirty="0" err="1" smtClean="0">
                <a:ln>
                  <a:solidFill>
                    <a:schemeClr val="accent4">
                      <a:lumMod val="75000"/>
                    </a:schemeClr>
                  </a:solidFill>
                </a:ln>
                <a:solidFill>
                  <a:srgbClr val="0000FF"/>
                </a:solidFill>
                <a:latin typeface="Times New Roman" panose="02020603050405020304" pitchFamily="18" charset="0"/>
                <a:cs typeface="Times New Roman" panose="02020603050405020304" pitchFamily="18" charset="0"/>
              </a:rPr>
              <a:t>tiết</a:t>
            </a:r>
            <a:r>
              <a:rPr lang="en-US" altLang="en-US" sz="6000" b="1" dirty="0" smtClean="0">
                <a:ln>
                  <a:solidFill>
                    <a:schemeClr val="accent4">
                      <a:lumMod val="75000"/>
                    </a:schemeClr>
                  </a:solidFill>
                </a:ln>
                <a:solidFill>
                  <a:srgbClr val="0000FF"/>
                </a:solidFill>
                <a:latin typeface="Times New Roman" panose="02020603050405020304" pitchFamily="18" charset="0"/>
                <a:cs typeface="Times New Roman" panose="02020603050405020304" pitchFamily="18" charset="0"/>
              </a:rPr>
              <a:t> 2)</a:t>
            </a:r>
            <a:endParaRPr lang="en-US" altLang="en-US" sz="6000" b="1" dirty="0">
              <a:ln>
                <a:solidFill>
                  <a:schemeClr val="accent4">
                    <a:lumMod val="75000"/>
                  </a:schemeClr>
                </a:solidFill>
              </a:ln>
              <a:solidFill>
                <a:srgbClr val="0000FF"/>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2009775" y="4963189"/>
            <a:ext cx="7415579" cy="523220"/>
          </a:xfrm>
          <a:prstGeom prst="rect">
            <a:avLst/>
          </a:prstGeom>
          <a:noFill/>
        </p:spPr>
        <p:txBody>
          <a:bodyPr wrap="square" rtlCol="0">
            <a:spAutoFit/>
          </a:bodyPr>
          <a:lstStyle/>
          <a:p>
            <a:pPr algn="ctr"/>
            <a:r>
              <a:rPr lang="en-US" sz="2800" b="1" dirty="0" err="1" smtClean="0">
                <a:solidFill>
                  <a:srgbClr val="FF0000"/>
                </a:solidFill>
                <a:latin typeface="Times New Roman" panose="02020603050405020304" pitchFamily="18" charset="0"/>
                <a:ea typeface="Tahoma" panose="020B0604030504040204" pitchFamily="34" charset="0"/>
                <a:cs typeface="Times New Roman" panose="02020603050405020304" pitchFamily="18" charset="0"/>
              </a:rPr>
              <a:t>Giáo</a:t>
            </a:r>
            <a:r>
              <a:rPr lang="en-US" sz="2800" b="1" dirty="0" smtClean="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smtClean="0">
                <a:solidFill>
                  <a:srgbClr val="FF0000"/>
                </a:solidFill>
                <a:latin typeface="Times New Roman" panose="02020603050405020304" pitchFamily="18" charset="0"/>
                <a:ea typeface="Tahoma" panose="020B0604030504040204" pitchFamily="34" charset="0"/>
                <a:cs typeface="Times New Roman" panose="02020603050405020304" pitchFamily="18" charset="0"/>
              </a:rPr>
              <a:t>viên</a:t>
            </a:r>
            <a:r>
              <a:rPr lang="en-US" sz="2800" b="1" dirty="0" smtClean="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smtClean="0">
                <a:solidFill>
                  <a:srgbClr val="FF0000"/>
                </a:solidFill>
                <a:latin typeface="Times New Roman" panose="02020603050405020304" pitchFamily="18" charset="0"/>
                <a:ea typeface="Tahoma" panose="020B0604030504040204" pitchFamily="34" charset="0"/>
                <a:cs typeface="Times New Roman" panose="02020603050405020304" pitchFamily="18" charset="0"/>
              </a:rPr>
              <a:t>giảng</a:t>
            </a:r>
            <a:r>
              <a:rPr lang="en-US" sz="2800" b="1" dirty="0" smtClean="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smtClean="0">
                <a:solidFill>
                  <a:srgbClr val="FF0000"/>
                </a:solidFill>
                <a:latin typeface="Times New Roman" panose="02020603050405020304" pitchFamily="18" charset="0"/>
                <a:ea typeface="Tahoma" panose="020B0604030504040204" pitchFamily="34" charset="0"/>
                <a:cs typeface="Times New Roman" panose="02020603050405020304" pitchFamily="18" charset="0"/>
              </a:rPr>
              <a:t>dạy</a:t>
            </a:r>
            <a:r>
              <a:rPr lang="en-US" sz="2800" b="1" dirty="0" smtClean="0">
                <a:solidFill>
                  <a:srgbClr val="FF0000"/>
                </a:solidFill>
                <a:latin typeface="Times New Roman" panose="02020603050405020304" pitchFamily="18" charset="0"/>
                <a:ea typeface="Tahoma" panose="020B0604030504040204" pitchFamily="34" charset="0"/>
                <a:cs typeface="Times New Roman" panose="02020603050405020304" pitchFamily="18" charset="0"/>
              </a:rPr>
              <a:t>: TẠ THỊ NHƯ NGUYỆT</a:t>
            </a:r>
            <a:endParaRPr lang="en-US" sz="28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47447076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5"/>
          <p:cNvSpPr>
            <a:spLocks noChangeArrowheads="1"/>
          </p:cNvSpPr>
          <p:nvPr/>
        </p:nvSpPr>
        <p:spPr bwMode="auto">
          <a:xfrm>
            <a:off x="2004107" y="1683141"/>
            <a:ext cx="8861347" cy="914400"/>
          </a:xfrm>
          <a:prstGeom prst="roundRect">
            <a:avLst>
              <a:gd name="adj" fmla="val 16667"/>
            </a:avLst>
          </a:prstGeom>
          <a:solidFill>
            <a:schemeClr val="folHlink">
              <a:alpha val="45882"/>
            </a:schemeClr>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None/>
            </a:pPr>
            <a:r>
              <a:rPr lang="en-US" altLang="en-US" sz="2800" b="1" dirty="0">
                <a:solidFill>
                  <a:srgbClr val="3333FF"/>
                </a:solidFill>
                <a:latin typeface="Calibri" panose="020F0502020204030204" pitchFamily="34" charset="0"/>
                <a:cs typeface="Calibri" panose="020F0502020204030204" pitchFamily="34" charset="0"/>
              </a:rPr>
              <a:t>    </a:t>
            </a:r>
            <a:r>
              <a:rPr lang="en-US" altLang="en-US" b="1" dirty="0">
                <a:solidFill>
                  <a:srgbClr val="3333FF"/>
                </a:solidFill>
                <a:latin typeface="Times New Roman" panose="02020603050405020304" pitchFamily="18" charset="0"/>
                <a:ea typeface="Tahoma" panose="020B0604030504040204" pitchFamily="34" charset="0"/>
                <a:cs typeface="Times New Roman" panose="02020603050405020304" pitchFamily="18" charset="0"/>
              </a:rPr>
              <a:t>CHĂM SÓC VÀ BẢO VỆ HỆ TIÊU </a:t>
            </a:r>
            <a:r>
              <a:rPr lang="en-US" altLang="en-US" b="1" dirty="0" smtClean="0">
                <a:solidFill>
                  <a:srgbClr val="3333FF"/>
                </a:solidFill>
                <a:latin typeface="Times New Roman" panose="02020603050405020304" pitchFamily="18" charset="0"/>
                <a:ea typeface="Tahoma" panose="020B0604030504040204" pitchFamily="34" charset="0"/>
                <a:cs typeface="Times New Roman" panose="02020603050405020304" pitchFamily="18" charset="0"/>
              </a:rPr>
              <a:t>HÓA</a:t>
            </a:r>
            <a:endParaRPr lang="en-US" altLang="en-US" b="1" dirty="0">
              <a:solidFill>
                <a:srgbClr val="3333FF"/>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4" name="Oval 9"/>
          <p:cNvSpPr>
            <a:spLocks noChangeArrowheads="1"/>
          </p:cNvSpPr>
          <p:nvPr/>
        </p:nvSpPr>
        <p:spPr bwMode="auto">
          <a:xfrm>
            <a:off x="1737678" y="1671553"/>
            <a:ext cx="914400" cy="914400"/>
          </a:xfrm>
          <a:prstGeom prst="ellipse">
            <a:avLst/>
          </a:prstGeom>
          <a:solidFill>
            <a:schemeClr val="folHlink">
              <a:alpha val="43921"/>
            </a:schemeClr>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b="1" dirty="0" smtClean="0">
                <a:solidFill>
                  <a:srgbClr val="3333CC"/>
                </a:solidFill>
              </a:rPr>
              <a:t>III.</a:t>
            </a:r>
            <a:endParaRPr lang="en-US" altLang="en-US" sz="2400" b="1" dirty="0">
              <a:solidFill>
                <a:srgbClr val="3333CC"/>
              </a:solidFill>
            </a:endParaRPr>
          </a:p>
        </p:txBody>
      </p:sp>
      <p:sp>
        <p:nvSpPr>
          <p:cNvPr id="6" name="AutoShape 5"/>
          <p:cNvSpPr>
            <a:spLocks noChangeArrowheads="1"/>
          </p:cNvSpPr>
          <p:nvPr/>
        </p:nvSpPr>
        <p:spPr bwMode="auto">
          <a:xfrm>
            <a:off x="2479589" y="2911962"/>
            <a:ext cx="8336692" cy="914400"/>
          </a:xfrm>
          <a:prstGeom prst="roundRect">
            <a:avLst>
              <a:gd name="adj" fmla="val 16667"/>
            </a:avLst>
          </a:prstGeom>
          <a:solidFill>
            <a:schemeClr val="accent2">
              <a:lumMod val="60000"/>
              <a:lumOff val="40000"/>
              <a:alpha val="45882"/>
            </a:schemeClr>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dirty="0">
                <a:solidFill>
                  <a:srgbClr val="3333FF"/>
                </a:solidFill>
                <a:latin typeface="Calibri" panose="020F0502020204030204" pitchFamily="34" charset="0"/>
                <a:cs typeface="Calibri" panose="020F0502020204030204" pitchFamily="34" charset="0"/>
              </a:rPr>
              <a:t>     </a:t>
            </a:r>
            <a:r>
              <a:rPr lang="en-US" altLang="en-US" sz="2800" b="1" dirty="0" smtClean="0">
                <a:solidFill>
                  <a:srgbClr val="3333FF"/>
                </a:solidFill>
                <a:latin typeface="Calibri" panose="020F0502020204030204" pitchFamily="34" charset="0"/>
                <a:cs typeface="Calibri" panose="020F0502020204030204" pitchFamily="34" charset="0"/>
              </a:rPr>
              <a:t>VAI TRÒ CỦA THỰC PHẨM SẠCH</a:t>
            </a:r>
            <a:endParaRPr lang="en-US" altLang="en-US" sz="2800" b="1" dirty="0">
              <a:solidFill>
                <a:srgbClr val="3333FF"/>
              </a:solidFill>
              <a:latin typeface="Calibri" panose="020F0502020204030204" pitchFamily="34" charset="0"/>
              <a:cs typeface="Calibri" panose="020F0502020204030204" pitchFamily="34" charset="0"/>
            </a:endParaRPr>
          </a:p>
        </p:txBody>
      </p:sp>
      <p:sp>
        <p:nvSpPr>
          <p:cNvPr id="7" name="Oval 9"/>
          <p:cNvSpPr>
            <a:spLocks noChangeArrowheads="1"/>
          </p:cNvSpPr>
          <p:nvPr/>
        </p:nvSpPr>
        <p:spPr bwMode="auto">
          <a:xfrm>
            <a:off x="2170418" y="2911962"/>
            <a:ext cx="914400" cy="914400"/>
          </a:xfrm>
          <a:prstGeom prst="ellipse">
            <a:avLst/>
          </a:prstGeom>
          <a:solidFill>
            <a:schemeClr val="accent2">
              <a:lumMod val="60000"/>
              <a:lumOff val="40000"/>
              <a:alpha val="43921"/>
            </a:schemeClr>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b="1" dirty="0">
                <a:solidFill>
                  <a:srgbClr val="3333CC"/>
                </a:solidFill>
              </a:rPr>
              <a:t>1</a:t>
            </a:r>
            <a:r>
              <a:rPr lang="en-US" altLang="en-US" sz="2400" b="1" dirty="0" smtClean="0">
                <a:solidFill>
                  <a:srgbClr val="3333CC"/>
                </a:solidFill>
              </a:rPr>
              <a:t>.</a:t>
            </a:r>
            <a:endParaRPr lang="en-US" altLang="en-US" sz="2400" b="1" dirty="0">
              <a:solidFill>
                <a:srgbClr val="3333CC"/>
              </a:solidFill>
            </a:endParaRPr>
          </a:p>
        </p:txBody>
      </p:sp>
      <p:sp>
        <p:nvSpPr>
          <p:cNvPr id="8" name="Text Box 3"/>
          <p:cNvSpPr txBox="1">
            <a:spLocks noChangeArrowheads="1"/>
          </p:cNvSpPr>
          <p:nvPr/>
        </p:nvSpPr>
        <p:spPr bwMode="auto">
          <a:xfrm>
            <a:off x="2053281" y="247779"/>
            <a:ext cx="87630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rgbClr val="003366"/>
                </a:solidFill>
                <a:latin typeface="VNI-Times" pitchFamily="2" charset="0"/>
              </a:defRPr>
            </a:lvl1pPr>
            <a:lvl2pPr marL="742950" indent="-285750">
              <a:defRPr sz="3200">
                <a:solidFill>
                  <a:srgbClr val="003366"/>
                </a:solidFill>
                <a:latin typeface="VNI-Times" pitchFamily="2" charset="0"/>
              </a:defRPr>
            </a:lvl2pPr>
            <a:lvl3pPr marL="1143000" indent="-228600">
              <a:defRPr sz="3200">
                <a:solidFill>
                  <a:srgbClr val="003366"/>
                </a:solidFill>
                <a:latin typeface="VNI-Times" pitchFamily="2" charset="0"/>
              </a:defRPr>
            </a:lvl3pPr>
            <a:lvl4pPr marL="1600200" indent="-228600">
              <a:defRPr sz="3200">
                <a:solidFill>
                  <a:srgbClr val="003366"/>
                </a:solidFill>
                <a:latin typeface="VNI-Times" pitchFamily="2" charset="0"/>
              </a:defRPr>
            </a:lvl4pPr>
            <a:lvl5pPr marL="2057400" indent="-228600">
              <a:defRPr sz="3200">
                <a:solidFill>
                  <a:srgbClr val="003366"/>
                </a:solidFill>
                <a:latin typeface="VNI-Times" pitchFamily="2" charset="0"/>
              </a:defRPr>
            </a:lvl5pPr>
            <a:lvl6pPr marL="2514600" indent="-228600" eaLnBrk="0" fontAlgn="base" hangingPunct="0">
              <a:spcBef>
                <a:spcPct val="0"/>
              </a:spcBef>
              <a:spcAft>
                <a:spcPct val="0"/>
              </a:spcAft>
              <a:defRPr sz="3200">
                <a:solidFill>
                  <a:srgbClr val="003366"/>
                </a:solidFill>
                <a:latin typeface="VNI-Times" pitchFamily="2" charset="0"/>
              </a:defRPr>
            </a:lvl6pPr>
            <a:lvl7pPr marL="2971800" indent="-228600" eaLnBrk="0" fontAlgn="base" hangingPunct="0">
              <a:spcBef>
                <a:spcPct val="0"/>
              </a:spcBef>
              <a:spcAft>
                <a:spcPct val="0"/>
              </a:spcAft>
              <a:defRPr sz="3200">
                <a:solidFill>
                  <a:srgbClr val="003366"/>
                </a:solidFill>
                <a:latin typeface="VNI-Times" pitchFamily="2" charset="0"/>
              </a:defRPr>
            </a:lvl7pPr>
            <a:lvl8pPr marL="3429000" indent="-228600" eaLnBrk="0" fontAlgn="base" hangingPunct="0">
              <a:spcBef>
                <a:spcPct val="0"/>
              </a:spcBef>
              <a:spcAft>
                <a:spcPct val="0"/>
              </a:spcAft>
              <a:defRPr sz="3200">
                <a:solidFill>
                  <a:srgbClr val="003366"/>
                </a:solidFill>
                <a:latin typeface="VNI-Times" pitchFamily="2" charset="0"/>
              </a:defRPr>
            </a:lvl8pPr>
            <a:lvl9pPr marL="3886200" indent="-228600" eaLnBrk="0" fontAlgn="base" hangingPunct="0">
              <a:spcBef>
                <a:spcPct val="0"/>
              </a:spcBef>
              <a:spcAft>
                <a:spcPct val="0"/>
              </a:spcAft>
              <a:defRPr sz="3200">
                <a:solidFill>
                  <a:srgbClr val="003366"/>
                </a:solidFill>
                <a:latin typeface="VNI-Times" pitchFamily="2" charset="0"/>
              </a:defRPr>
            </a:lvl9pPr>
          </a:lstStyle>
          <a:p>
            <a:pPr algn="ctr">
              <a:spcBef>
                <a:spcPct val="50000"/>
              </a:spcBef>
            </a:pPr>
            <a:r>
              <a:rPr lang="en-US" altLang="en-US" sz="4400" dirty="0">
                <a:solidFill>
                  <a:srgbClr val="FFFF00"/>
                </a:solidFill>
                <a:latin typeface="Times New Roman" panose="02020603050405020304" pitchFamily="18" charset="0"/>
                <a:cs typeface="Times New Roman" panose="02020603050405020304" pitchFamily="18" charset="0"/>
              </a:rPr>
              <a:t>   </a:t>
            </a:r>
            <a:r>
              <a:rPr lang="en-US" sz="4400" b="1" dirty="0">
                <a:solidFill>
                  <a:srgbClr val="FF0000"/>
                </a:solidFill>
                <a:latin typeface="Times New Roman" panose="02020603050405020304" pitchFamily="18" charset="0"/>
                <a:cs typeface="Times New Roman" panose="02020603050405020304" pitchFamily="18" charset="0"/>
              </a:rPr>
              <a:t>NỘI DUNG BÀI HỌC</a:t>
            </a:r>
          </a:p>
        </p:txBody>
      </p:sp>
      <p:sp>
        <p:nvSpPr>
          <p:cNvPr id="9" name="Slide Number Placeholder 8">
            <a:extLst>
              <a:ext uri="{FF2B5EF4-FFF2-40B4-BE49-F238E27FC236}">
                <a16:creationId xmlns:a16="http://schemas.microsoft.com/office/drawing/2014/main" id="{B8B98FA2-2D06-302F-E074-66683B0C71EF}"/>
              </a:ext>
            </a:extLst>
          </p:cNvPr>
          <p:cNvSpPr>
            <a:spLocks noGrp="1"/>
          </p:cNvSpPr>
          <p:nvPr>
            <p:ph type="sldNum" sz="quarter" idx="12"/>
          </p:nvPr>
        </p:nvSpPr>
        <p:spPr/>
        <p:txBody>
          <a:bodyPr/>
          <a:lstStyle/>
          <a:p>
            <a:pPr>
              <a:defRPr/>
            </a:pPr>
            <a:fld id="{3D423272-F290-4E84-8353-03885291137A}" type="slidenum">
              <a:rPr lang="en-US" smtClean="0"/>
              <a:pPr>
                <a:defRPr/>
              </a:pPr>
              <a:t>13</a:t>
            </a:fld>
            <a:endParaRPr lang="en-US"/>
          </a:p>
        </p:txBody>
      </p:sp>
      <p:sp>
        <p:nvSpPr>
          <p:cNvPr id="11" name="AutoShape 5"/>
          <p:cNvSpPr>
            <a:spLocks noChangeArrowheads="1"/>
          </p:cNvSpPr>
          <p:nvPr/>
        </p:nvSpPr>
        <p:spPr bwMode="auto">
          <a:xfrm>
            <a:off x="2479589" y="4051713"/>
            <a:ext cx="8336692" cy="914400"/>
          </a:xfrm>
          <a:prstGeom prst="roundRect">
            <a:avLst>
              <a:gd name="adj" fmla="val 16667"/>
            </a:avLst>
          </a:prstGeom>
          <a:solidFill>
            <a:schemeClr val="accent2">
              <a:lumMod val="60000"/>
              <a:lumOff val="40000"/>
              <a:alpha val="45882"/>
            </a:schemeClr>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dirty="0">
                <a:solidFill>
                  <a:srgbClr val="3333FF"/>
                </a:solidFill>
                <a:latin typeface="Calibri" panose="020F0502020204030204" pitchFamily="34" charset="0"/>
                <a:cs typeface="Calibri" panose="020F0502020204030204" pitchFamily="34" charset="0"/>
              </a:rPr>
              <a:t>     </a:t>
            </a:r>
            <a:r>
              <a:rPr lang="en-US" altLang="en-US" sz="2800" b="1" dirty="0" smtClean="0">
                <a:solidFill>
                  <a:srgbClr val="3333FF"/>
                </a:solidFill>
                <a:latin typeface="Calibri" panose="020F0502020204030204" pitchFamily="34" charset="0"/>
                <a:cs typeface="Calibri" panose="020F0502020204030204" pitchFamily="34" charset="0"/>
              </a:rPr>
              <a:t>XÂY DỰNG CHẾ ĐỘ ĂN HỢP LÍ</a:t>
            </a:r>
            <a:endParaRPr lang="en-US" altLang="en-US" sz="2800" b="1" dirty="0">
              <a:solidFill>
                <a:srgbClr val="3333FF"/>
              </a:solidFill>
              <a:latin typeface="Calibri" panose="020F0502020204030204" pitchFamily="34" charset="0"/>
              <a:cs typeface="Calibri" panose="020F0502020204030204" pitchFamily="34" charset="0"/>
            </a:endParaRPr>
          </a:p>
        </p:txBody>
      </p:sp>
      <p:sp>
        <p:nvSpPr>
          <p:cNvPr id="12" name="AutoShape 5"/>
          <p:cNvSpPr>
            <a:spLocks noChangeArrowheads="1"/>
          </p:cNvSpPr>
          <p:nvPr/>
        </p:nvSpPr>
        <p:spPr bwMode="auto">
          <a:xfrm>
            <a:off x="2479589" y="5290382"/>
            <a:ext cx="8336692" cy="914400"/>
          </a:xfrm>
          <a:prstGeom prst="roundRect">
            <a:avLst>
              <a:gd name="adj" fmla="val 16667"/>
            </a:avLst>
          </a:prstGeom>
          <a:solidFill>
            <a:schemeClr val="accent2">
              <a:lumMod val="60000"/>
              <a:lumOff val="40000"/>
              <a:alpha val="45882"/>
            </a:schemeClr>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dirty="0">
                <a:solidFill>
                  <a:srgbClr val="3333FF"/>
                </a:solidFill>
                <a:latin typeface="Calibri" panose="020F0502020204030204" pitchFamily="34" charset="0"/>
                <a:cs typeface="Calibri" panose="020F0502020204030204" pitchFamily="34" charset="0"/>
              </a:rPr>
              <a:t>     </a:t>
            </a:r>
            <a:r>
              <a:rPr lang="en-US" altLang="en-US" sz="2800" b="1" dirty="0" smtClean="0">
                <a:solidFill>
                  <a:srgbClr val="3333FF"/>
                </a:solidFill>
                <a:latin typeface="Calibri" panose="020F0502020204030204" pitchFamily="34" charset="0"/>
                <a:cs typeface="Calibri" panose="020F0502020204030204" pitchFamily="34" charset="0"/>
              </a:rPr>
              <a:t>CÁC BỆNH VỀ TIÊU HOÁ VÀ CÁCH PHÒNG TRÁNH</a:t>
            </a:r>
            <a:endParaRPr lang="en-US" altLang="en-US" sz="2800" b="1" dirty="0">
              <a:solidFill>
                <a:srgbClr val="3333FF"/>
              </a:solidFill>
              <a:latin typeface="Calibri" panose="020F0502020204030204" pitchFamily="34" charset="0"/>
              <a:cs typeface="Calibri" panose="020F0502020204030204" pitchFamily="34" charset="0"/>
            </a:endParaRPr>
          </a:p>
        </p:txBody>
      </p:sp>
      <p:sp>
        <p:nvSpPr>
          <p:cNvPr id="13" name="Oval 12"/>
          <p:cNvSpPr>
            <a:spLocks noChangeArrowheads="1"/>
          </p:cNvSpPr>
          <p:nvPr/>
        </p:nvSpPr>
        <p:spPr bwMode="auto">
          <a:xfrm>
            <a:off x="2170418" y="4051713"/>
            <a:ext cx="914400" cy="914400"/>
          </a:xfrm>
          <a:prstGeom prst="ellipse">
            <a:avLst/>
          </a:prstGeom>
          <a:solidFill>
            <a:schemeClr val="accent2">
              <a:lumMod val="60000"/>
              <a:lumOff val="40000"/>
              <a:alpha val="43921"/>
            </a:schemeClr>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b="1" dirty="0" smtClean="0">
                <a:solidFill>
                  <a:srgbClr val="3333CC"/>
                </a:solidFill>
              </a:rPr>
              <a:t>2.</a:t>
            </a:r>
            <a:endParaRPr lang="en-US" altLang="en-US" sz="2400" b="1" dirty="0">
              <a:solidFill>
                <a:srgbClr val="3333CC"/>
              </a:solidFill>
            </a:endParaRPr>
          </a:p>
        </p:txBody>
      </p:sp>
      <p:sp>
        <p:nvSpPr>
          <p:cNvPr id="14" name="Oval 13"/>
          <p:cNvSpPr>
            <a:spLocks noChangeArrowheads="1"/>
          </p:cNvSpPr>
          <p:nvPr/>
        </p:nvSpPr>
        <p:spPr bwMode="auto">
          <a:xfrm>
            <a:off x="2170418" y="5290382"/>
            <a:ext cx="914400" cy="914400"/>
          </a:xfrm>
          <a:prstGeom prst="ellipse">
            <a:avLst/>
          </a:prstGeom>
          <a:solidFill>
            <a:schemeClr val="accent2">
              <a:lumMod val="60000"/>
              <a:lumOff val="40000"/>
              <a:alpha val="43921"/>
            </a:schemeClr>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b="1" dirty="0" smtClean="0">
                <a:solidFill>
                  <a:srgbClr val="3333CC"/>
                </a:solidFill>
              </a:rPr>
              <a:t>3.</a:t>
            </a:r>
            <a:endParaRPr lang="en-US" altLang="en-US" sz="2400" b="1" dirty="0">
              <a:solidFill>
                <a:srgbClr val="3333CC"/>
              </a:solidFill>
            </a:endParaRPr>
          </a:p>
        </p:txBody>
      </p:sp>
    </p:spTree>
    <p:extLst>
      <p:ext uri="{BB962C8B-B14F-4D97-AF65-F5344CB8AC3E}">
        <p14:creationId xmlns:p14="http://schemas.microsoft.com/office/powerpoint/2010/main" val="4187826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0-#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8"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1000" fill="hold"/>
                                        <p:tgtEl>
                                          <p:spTgt spid="6"/>
                                        </p:tgtEl>
                                        <p:attrNameLst>
                                          <p:attrName>ppt_x</p:attrName>
                                        </p:attrNameLst>
                                      </p:cBhvr>
                                      <p:tavLst>
                                        <p:tav tm="0">
                                          <p:val>
                                            <p:strVal val="0-#ppt_w/2"/>
                                          </p:val>
                                        </p:tav>
                                        <p:tav tm="100000">
                                          <p:val>
                                            <p:strVal val="#ppt_x"/>
                                          </p:val>
                                        </p:tav>
                                      </p:tavLst>
                                    </p:anim>
                                    <p:anim calcmode="lin" valueType="num">
                                      <p:cBhvr additive="base">
                                        <p:cTn id="13" dur="1000" fill="hold"/>
                                        <p:tgtEl>
                                          <p:spTgt spid="6"/>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ID="2" presetClass="entr" presetSubtype="8"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1000" fill="hold"/>
                                        <p:tgtEl>
                                          <p:spTgt spid="11"/>
                                        </p:tgtEl>
                                        <p:attrNameLst>
                                          <p:attrName>ppt_x</p:attrName>
                                        </p:attrNameLst>
                                      </p:cBhvr>
                                      <p:tavLst>
                                        <p:tav tm="0">
                                          <p:val>
                                            <p:strVal val="0-#ppt_w/2"/>
                                          </p:val>
                                        </p:tav>
                                        <p:tav tm="100000">
                                          <p:val>
                                            <p:strVal val="#ppt_x"/>
                                          </p:val>
                                        </p:tav>
                                      </p:tavLst>
                                    </p:anim>
                                    <p:anim calcmode="lin" valueType="num">
                                      <p:cBhvr additive="base">
                                        <p:cTn id="18" dur="1000" fill="hold"/>
                                        <p:tgtEl>
                                          <p:spTgt spid="11"/>
                                        </p:tgtEl>
                                        <p:attrNameLst>
                                          <p:attrName>ppt_y</p:attrName>
                                        </p:attrNameLst>
                                      </p:cBhvr>
                                      <p:tavLst>
                                        <p:tav tm="0">
                                          <p:val>
                                            <p:strVal val="#ppt_y"/>
                                          </p:val>
                                        </p:tav>
                                        <p:tav tm="100000">
                                          <p:val>
                                            <p:strVal val="#ppt_y"/>
                                          </p:val>
                                        </p:tav>
                                      </p:tavLst>
                                    </p:anim>
                                  </p:childTnLst>
                                </p:cTn>
                              </p:par>
                            </p:childTnLst>
                          </p:cTn>
                        </p:par>
                        <p:par>
                          <p:cTn id="19" fill="hold">
                            <p:stCondLst>
                              <p:cond delay="3000"/>
                            </p:stCondLst>
                            <p:childTnLst>
                              <p:par>
                                <p:cTn id="20" presetID="2" presetClass="entr" presetSubtype="8" fill="hold" grpId="0" nodeType="after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additive="base">
                                        <p:cTn id="22" dur="1000" fill="hold"/>
                                        <p:tgtEl>
                                          <p:spTgt spid="12"/>
                                        </p:tgtEl>
                                        <p:attrNameLst>
                                          <p:attrName>ppt_x</p:attrName>
                                        </p:attrNameLst>
                                      </p:cBhvr>
                                      <p:tavLst>
                                        <p:tav tm="0">
                                          <p:val>
                                            <p:strVal val="0-#ppt_w/2"/>
                                          </p:val>
                                        </p:tav>
                                        <p:tav tm="100000">
                                          <p:val>
                                            <p:strVal val="#ppt_x"/>
                                          </p:val>
                                        </p:tav>
                                      </p:tavLst>
                                    </p:anim>
                                    <p:anim calcmode="lin" valueType="num">
                                      <p:cBhvr additive="base">
                                        <p:cTn id="23" dur="10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11" grpId="0" animBg="1"/>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6380593" cy="584775"/>
          </a:xfrm>
          <a:prstGeom prst="rect">
            <a:avLst/>
          </a:prstGeom>
          <a:solidFill>
            <a:srgbClr val="FFC000"/>
          </a:solidFill>
        </p:spPr>
        <p:txBody>
          <a:bodyPr wrap="none">
            <a:spAutoFit/>
          </a:bodyPr>
          <a:lstStyle/>
          <a:p>
            <a:r>
              <a:rPr lang="en-US" altLang="en-US" sz="3200" b="1" dirty="0">
                <a:cs typeface="Calibri" panose="020F0502020204030204" pitchFamily="34" charset="0"/>
              </a:rPr>
              <a:t>III. CHĂM SÓC VÀ BẢO VỆ SỨC KHỎE</a:t>
            </a:r>
            <a:endParaRPr lang="en-US" sz="3200" dirty="0">
              <a:cs typeface="Calibri" panose="020F0502020204030204" pitchFamily="34" charset="0"/>
            </a:endParaRPr>
          </a:p>
        </p:txBody>
      </p:sp>
      <p:sp>
        <p:nvSpPr>
          <p:cNvPr id="6" name="AutoShape 28"/>
          <p:cNvSpPr>
            <a:spLocks noChangeArrowheads="1"/>
          </p:cNvSpPr>
          <p:nvPr/>
        </p:nvSpPr>
        <p:spPr bwMode="auto">
          <a:xfrm>
            <a:off x="-1" y="746886"/>
            <a:ext cx="6561221" cy="539832"/>
          </a:xfrm>
          <a:prstGeom prst="flowChartAlternateProcess">
            <a:avLst/>
          </a:prstGeom>
          <a:solidFill>
            <a:srgbClr val="CC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buNone/>
            </a:pPr>
            <a:r>
              <a:rPr lang="en-GB" b="1" dirty="0">
                <a:cs typeface="Calibri" panose="020F0502020204030204" pitchFamily="34" charset="0"/>
              </a:rPr>
              <a:t>1. Vai </a:t>
            </a:r>
            <a:r>
              <a:rPr lang="en-GB" b="1" dirty="0" err="1">
                <a:cs typeface="Calibri" panose="020F0502020204030204" pitchFamily="34" charset="0"/>
              </a:rPr>
              <a:t>trò</a:t>
            </a:r>
            <a:r>
              <a:rPr lang="en-GB" b="1" dirty="0">
                <a:cs typeface="Calibri" panose="020F0502020204030204" pitchFamily="34" charset="0"/>
              </a:rPr>
              <a:t> </a:t>
            </a:r>
            <a:r>
              <a:rPr lang="en-GB" b="1" dirty="0" err="1">
                <a:cs typeface="Calibri" panose="020F0502020204030204" pitchFamily="34" charset="0"/>
              </a:rPr>
              <a:t>của</a:t>
            </a:r>
            <a:r>
              <a:rPr lang="en-GB" b="1" dirty="0">
                <a:cs typeface="Calibri" panose="020F0502020204030204" pitchFamily="34" charset="0"/>
              </a:rPr>
              <a:t> </a:t>
            </a:r>
            <a:r>
              <a:rPr lang="en-GB" b="1" dirty="0" err="1">
                <a:cs typeface="Calibri" panose="020F0502020204030204" pitchFamily="34" charset="0"/>
              </a:rPr>
              <a:t>thực</a:t>
            </a:r>
            <a:r>
              <a:rPr lang="en-GB" b="1" dirty="0">
                <a:cs typeface="Calibri" panose="020F0502020204030204" pitchFamily="34" charset="0"/>
              </a:rPr>
              <a:t> </a:t>
            </a:r>
            <a:r>
              <a:rPr lang="en-GB" b="1" dirty="0" err="1">
                <a:cs typeface="Calibri" panose="020F0502020204030204" pitchFamily="34" charset="0"/>
              </a:rPr>
              <a:t>phẩm</a:t>
            </a:r>
            <a:r>
              <a:rPr lang="en-GB" b="1" dirty="0">
                <a:cs typeface="Calibri" panose="020F0502020204030204" pitchFamily="34" charset="0"/>
              </a:rPr>
              <a:t> </a:t>
            </a:r>
            <a:r>
              <a:rPr lang="en-GB" b="1" dirty="0" err="1">
                <a:cs typeface="Calibri" panose="020F0502020204030204" pitchFamily="34" charset="0"/>
              </a:rPr>
              <a:t>sạch</a:t>
            </a:r>
            <a:r>
              <a:rPr lang="en-GB" b="1" dirty="0">
                <a:cs typeface="Calibri" panose="020F0502020204030204" pitchFamily="34" charset="0"/>
              </a:rPr>
              <a:t> </a:t>
            </a:r>
            <a:r>
              <a:rPr lang="en-GB" b="1" dirty="0" smtClean="0">
                <a:cs typeface="Calibri" panose="020F0502020204030204" pitchFamily="34" charset="0"/>
              </a:rPr>
              <a:t> </a:t>
            </a:r>
            <a:endParaRPr lang="en-GB" b="1" dirty="0">
              <a:cs typeface="Calibri" panose="020F0502020204030204" pitchFamily="34" charset="0"/>
            </a:endParaRPr>
          </a:p>
        </p:txBody>
      </p:sp>
      <p:sp>
        <p:nvSpPr>
          <p:cNvPr id="2" name="Slide Number Placeholder 1">
            <a:extLst>
              <a:ext uri="{FF2B5EF4-FFF2-40B4-BE49-F238E27FC236}">
                <a16:creationId xmlns:a16="http://schemas.microsoft.com/office/drawing/2014/main" id="{760434E6-4EA3-4BDE-891F-9F7BCC966CF1}"/>
              </a:ext>
            </a:extLst>
          </p:cNvPr>
          <p:cNvSpPr>
            <a:spLocks noGrp="1"/>
          </p:cNvSpPr>
          <p:nvPr>
            <p:ph type="sldNum" sz="quarter" idx="11"/>
          </p:nvPr>
        </p:nvSpPr>
        <p:spPr/>
        <p:txBody>
          <a:bodyPr/>
          <a:lstStyle/>
          <a:p>
            <a:pPr>
              <a:defRPr/>
            </a:pPr>
            <a:fld id="{2C4B5801-501E-42E3-9B71-56C5638F0FF0}" type="slidenum">
              <a:rPr lang="en-US" smtClean="0"/>
              <a:pPr>
                <a:defRPr/>
              </a:pPr>
              <a:t>14</a:t>
            </a:fld>
            <a:endParaRPr lang="en-US"/>
          </a:p>
        </p:txBody>
      </p:sp>
      <p:pic>
        <p:nvPicPr>
          <p:cNvPr id="9" name="Picture 8"/>
          <p:cNvPicPr>
            <a:picLocks noChangeAspect="1"/>
          </p:cNvPicPr>
          <p:nvPr/>
        </p:nvPicPr>
        <p:blipFill>
          <a:blip r:embed="rId3"/>
          <a:stretch>
            <a:fillRect/>
          </a:stretch>
        </p:blipFill>
        <p:spPr>
          <a:xfrm>
            <a:off x="260949" y="1849975"/>
            <a:ext cx="6039319" cy="4262438"/>
          </a:xfrm>
          <a:prstGeom prst="rect">
            <a:avLst/>
          </a:prstGeom>
        </p:spPr>
      </p:pic>
      <p:sp>
        <p:nvSpPr>
          <p:cNvPr id="11" name="AutoShape 7">
            <a:extLst>
              <a:ext uri="{FF2B5EF4-FFF2-40B4-BE49-F238E27FC236}">
                <a16:creationId xmlns:a16="http://schemas.microsoft.com/office/drawing/2014/main" id="{D7909FD1-2F46-501C-1999-AAC43B372B14}"/>
              </a:ext>
            </a:extLst>
          </p:cNvPr>
          <p:cNvSpPr>
            <a:spLocks noChangeArrowheads="1"/>
          </p:cNvSpPr>
          <p:nvPr/>
        </p:nvSpPr>
        <p:spPr bwMode="auto">
          <a:xfrm>
            <a:off x="7719831" y="1286718"/>
            <a:ext cx="3041954" cy="2849184"/>
          </a:xfrm>
          <a:prstGeom prst="wedgeRectCallout">
            <a:avLst>
              <a:gd name="adj1" fmla="val -92494"/>
              <a:gd name="adj2" fmla="val 68124"/>
            </a:avLst>
          </a:prstGeom>
          <a:solidFill>
            <a:schemeClr val="accent4">
              <a:lumMod val="40000"/>
              <a:lumOff val="60000"/>
            </a:schemeClr>
          </a:solidFill>
          <a:ln>
            <a:headEnd/>
            <a:tailEnd/>
          </a:ln>
        </p:spPr>
        <p:style>
          <a:lnRef idx="3">
            <a:schemeClr val="lt1"/>
          </a:lnRef>
          <a:fillRef idx="1">
            <a:schemeClr val="accent2"/>
          </a:fillRef>
          <a:effectRef idx="1">
            <a:schemeClr val="accent2"/>
          </a:effectRef>
          <a:fontRef idx="minor">
            <a:schemeClr val="lt1"/>
          </a:fontRef>
        </p:style>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defRPr/>
            </a:pPr>
            <a:endParaRPr lang="pt-BR" altLang="en-US" sz="2800" b="1" dirty="0" smtClean="0">
              <a:solidFill>
                <a:srgbClr val="002060"/>
              </a:solidFill>
            </a:endParaRPr>
          </a:p>
          <a:p>
            <a:pPr algn="ctr" eaLnBrk="1" hangingPunct="1">
              <a:spcBef>
                <a:spcPct val="50000"/>
              </a:spcBef>
              <a:defRPr/>
            </a:pPr>
            <a:r>
              <a:rPr lang="pt-BR" altLang="en-US" sz="3200" b="1" dirty="0" smtClean="0">
                <a:solidFill>
                  <a:srgbClr val="002060"/>
                </a:solidFill>
              </a:rPr>
              <a:t>Em </a:t>
            </a:r>
            <a:r>
              <a:rPr lang="pt-BR" altLang="en-US" sz="3200" b="1" dirty="0">
                <a:solidFill>
                  <a:srgbClr val="002060"/>
                </a:solidFill>
              </a:rPr>
              <a:t>hiểu thế nào là </a:t>
            </a:r>
            <a:r>
              <a:rPr lang="pt-BR" altLang="en-US" sz="3200" b="1" dirty="0" smtClean="0">
                <a:solidFill>
                  <a:srgbClr val="002060"/>
                </a:solidFill>
              </a:rPr>
              <a:t>thực phẩm sạch?</a:t>
            </a:r>
            <a:endParaRPr lang="en-US" altLang="en-US" sz="3200" b="1" baseline="-25000" dirty="0">
              <a:solidFill>
                <a:srgbClr val="002060"/>
              </a:solidFill>
            </a:endParaRPr>
          </a:p>
        </p:txBody>
      </p:sp>
      <p:sp>
        <p:nvSpPr>
          <p:cNvPr id="13" name="TextBox 12">
            <a:extLst>
              <a:ext uri="{FF2B5EF4-FFF2-40B4-BE49-F238E27FC236}">
                <a16:creationId xmlns:a16="http://schemas.microsoft.com/office/drawing/2014/main" id="{829F6CFF-E19D-7404-49B0-F149E610C8DD}"/>
              </a:ext>
            </a:extLst>
          </p:cNvPr>
          <p:cNvSpPr txBox="1"/>
          <p:nvPr/>
        </p:nvSpPr>
        <p:spPr>
          <a:xfrm>
            <a:off x="7153040" y="2165312"/>
            <a:ext cx="4175535" cy="3539430"/>
          </a:xfrm>
          <a:prstGeom prst="rect">
            <a:avLst/>
          </a:prstGeom>
          <a:solidFill>
            <a:schemeClr val="tx2">
              <a:lumMod val="20000"/>
              <a:lumOff val="80000"/>
            </a:schemeClr>
          </a:solidFill>
        </p:spPr>
        <p:txBody>
          <a:bodyPr wrap="square">
            <a:spAutoFit/>
          </a:bodyPr>
          <a:lstStyle/>
          <a:p>
            <a:pPr algn="ctr"/>
            <a:r>
              <a:rPr lang="fr-FR" altLang="en-US" sz="3200" b="1" dirty="0">
                <a:solidFill>
                  <a:srgbClr val="000099"/>
                </a:solidFill>
                <a:cs typeface="Arial" panose="020B0604020202020204" pitchFamily="34" charset="0"/>
              </a:rPr>
              <a:t>- </a:t>
            </a:r>
            <a:r>
              <a:rPr lang="fr-FR" altLang="en-US" sz="3200" b="1" dirty="0" err="1">
                <a:solidFill>
                  <a:srgbClr val="000099"/>
                </a:solidFill>
                <a:cs typeface="Arial" panose="020B0604020202020204" pitchFamily="34" charset="0"/>
              </a:rPr>
              <a:t>Thực</a:t>
            </a:r>
            <a:r>
              <a:rPr lang="fr-FR" altLang="en-US" sz="3200" b="1" dirty="0">
                <a:solidFill>
                  <a:srgbClr val="000099"/>
                </a:solidFill>
                <a:cs typeface="Arial" panose="020B0604020202020204" pitchFamily="34" charset="0"/>
              </a:rPr>
              <a:t> </a:t>
            </a:r>
            <a:r>
              <a:rPr lang="fr-FR" altLang="en-US" sz="3200" b="1" dirty="0" err="1">
                <a:solidFill>
                  <a:srgbClr val="000099"/>
                </a:solidFill>
                <a:cs typeface="Arial" panose="020B0604020202020204" pitchFamily="34" charset="0"/>
              </a:rPr>
              <a:t>phẩm</a:t>
            </a:r>
            <a:r>
              <a:rPr lang="fr-FR" altLang="en-US" sz="3200" b="1" dirty="0">
                <a:solidFill>
                  <a:srgbClr val="000099"/>
                </a:solidFill>
                <a:cs typeface="Arial" panose="020B0604020202020204" pitchFamily="34" charset="0"/>
              </a:rPr>
              <a:t> </a:t>
            </a:r>
            <a:r>
              <a:rPr lang="fr-FR" altLang="en-US" sz="3200" b="1" dirty="0" err="1">
                <a:solidFill>
                  <a:srgbClr val="000099"/>
                </a:solidFill>
                <a:cs typeface="Arial" panose="020B0604020202020204" pitchFamily="34" charset="0"/>
              </a:rPr>
              <a:t>sạch</a:t>
            </a:r>
            <a:r>
              <a:rPr lang="fr-FR" altLang="en-US" sz="3200" b="1" dirty="0">
                <a:solidFill>
                  <a:srgbClr val="000099"/>
                </a:solidFill>
                <a:cs typeface="Arial" panose="020B0604020202020204" pitchFamily="34" charset="0"/>
              </a:rPr>
              <a:t> là </a:t>
            </a:r>
            <a:r>
              <a:rPr lang="fr-FR" altLang="en-US" sz="3200" b="1" dirty="0" err="1">
                <a:solidFill>
                  <a:srgbClr val="000099"/>
                </a:solidFill>
                <a:cs typeface="Arial" panose="020B0604020202020204" pitchFamily="34" charset="0"/>
              </a:rPr>
              <a:t>thực</a:t>
            </a:r>
            <a:r>
              <a:rPr lang="fr-FR" altLang="en-US" sz="3200" b="1" dirty="0">
                <a:solidFill>
                  <a:srgbClr val="000099"/>
                </a:solidFill>
                <a:cs typeface="Arial" panose="020B0604020202020204" pitchFamily="34" charset="0"/>
              </a:rPr>
              <a:t> </a:t>
            </a:r>
            <a:r>
              <a:rPr lang="fr-FR" altLang="en-US" sz="3200" b="1" dirty="0" err="1">
                <a:solidFill>
                  <a:srgbClr val="000099"/>
                </a:solidFill>
                <a:cs typeface="Arial" panose="020B0604020202020204" pitchFamily="34" charset="0"/>
              </a:rPr>
              <a:t>phẩm</a:t>
            </a:r>
            <a:r>
              <a:rPr lang="fr-FR" altLang="en-US" sz="3200" b="1" dirty="0">
                <a:solidFill>
                  <a:srgbClr val="000099"/>
                </a:solidFill>
                <a:cs typeface="Arial" panose="020B0604020202020204" pitchFamily="34" charset="0"/>
              </a:rPr>
              <a:t> </a:t>
            </a:r>
            <a:r>
              <a:rPr lang="fr-FR" altLang="en-US" sz="3200" b="1" dirty="0" err="1">
                <a:solidFill>
                  <a:srgbClr val="000099"/>
                </a:solidFill>
                <a:cs typeface="Arial" panose="020B0604020202020204" pitchFamily="34" charset="0"/>
              </a:rPr>
              <a:t>không</a:t>
            </a:r>
            <a:r>
              <a:rPr lang="fr-FR" altLang="en-US" sz="3200" b="1" dirty="0">
                <a:solidFill>
                  <a:srgbClr val="000099"/>
                </a:solidFill>
                <a:cs typeface="Arial" panose="020B0604020202020204" pitchFamily="34" charset="0"/>
              </a:rPr>
              <a:t> </a:t>
            </a:r>
            <a:r>
              <a:rPr lang="fr-FR" altLang="en-US" sz="3200" b="1" dirty="0" err="1">
                <a:solidFill>
                  <a:srgbClr val="000099"/>
                </a:solidFill>
                <a:cs typeface="Arial" panose="020B0604020202020204" pitchFamily="34" charset="0"/>
              </a:rPr>
              <a:t>chứa</a:t>
            </a:r>
            <a:r>
              <a:rPr lang="fr-FR" altLang="en-US" sz="3200" b="1" dirty="0">
                <a:solidFill>
                  <a:srgbClr val="000099"/>
                </a:solidFill>
                <a:cs typeface="Arial" panose="020B0604020202020204" pitchFamily="34" charset="0"/>
              </a:rPr>
              <a:t> </a:t>
            </a:r>
            <a:r>
              <a:rPr lang="fr-FR" altLang="en-US" sz="3200" b="1" dirty="0" err="1">
                <a:solidFill>
                  <a:srgbClr val="000099"/>
                </a:solidFill>
                <a:cs typeface="Arial" panose="020B0604020202020204" pitchFamily="34" charset="0"/>
              </a:rPr>
              <a:t>chất</a:t>
            </a:r>
            <a:r>
              <a:rPr lang="fr-FR" altLang="en-US" sz="3200" b="1" dirty="0">
                <a:solidFill>
                  <a:srgbClr val="000099"/>
                </a:solidFill>
                <a:cs typeface="Arial" panose="020B0604020202020204" pitchFamily="34" charset="0"/>
              </a:rPr>
              <a:t> </a:t>
            </a:r>
            <a:r>
              <a:rPr lang="fr-FR" altLang="en-US" sz="3200" b="1" dirty="0" err="1">
                <a:solidFill>
                  <a:srgbClr val="000099"/>
                </a:solidFill>
                <a:cs typeface="Arial" panose="020B0604020202020204" pitchFamily="34" charset="0"/>
              </a:rPr>
              <a:t>độc</a:t>
            </a:r>
            <a:r>
              <a:rPr lang="fr-FR" altLang="en-US" sz="3200" b="1" dirty="0">
                <a:solidFill>
                  <a:srgbClr val="000099"/>
                </a:solidFill>
                <a:cs typeface="Arial" panose="020B0604020202020204" pitchFamily="34" charset="0"/>
              </a:rPr>
              <a:t> </a:t>
            </a:r>
            <a:r>
              <a:rPr lang="fr-FR" altLang="en-US" sz="3200" b="1" dirty="0" err="1">
                <a:solidFill>
                  <a:srgbClr val="000099"/>
                </a:solidFill>
                <a:cs typeface="Arial" panose="020B0604020202020204" pitchFamily="34" charset="0"/>
              </a:rPr>
              <a:t>hại</a:t>
            </a:r>
            <a:r>
              <a:rPr lang="fr-FR" altLang="en-US" sz="3200" b="1" dirty="0">
                <a:solidFill>
                  <a:srgbClr val="000099"/>
                </a:solidFill>
                <a:cs typeface="Arial" panose="020B0604020202020204" pitchFamily="34" charset="0"/>
              </a:rPr>
              <a:t>, </a:t>
            </a:r>
            <a:r>
              <a:rPr lang="fr-FR" altLang="en-US" sz="3200" b="1" dirty="0" err="1">
                <a:solidFill>
                  <a:srgbClr val="000099"/>
                </a:solidFill>
                <a:cs typeface="Arial" panose="020B0604020202020204" pitchFamily="34" charset="0"/>
              </a:rPr>
              <a:t>tạp</a:t>
            </a:r>
            <a:r>
              <a:rPr lang="fr-FR" altLang="en-US" sz="3200" b="1" dirty="0">
                <a:solidFill>
                  <a:srgbClr val="000099"/>
                </a:solidFill>
                <a:cs typeface="Arial" panose="020B0604020202020204" pitchFamily="34" charset="0"/>
              </a:rPr>
              <a:t> </a:t>
            </a:r>
            <a:r>
              <a:rPr lang="fr-FR" altLang="en-US" sz="3200" b="1" dirty="0" err="1">
                <a:solidFill>
                  <a:srgbClr val="000099"/>
                </a:solidFill>
                <a:cs typeface="Arial" panose="020B0604020202020204" pitchFamily="34" charset="0"/>
              </a:rPr>
              <a:t>chất</a:t>
            </a:r>
            <a:r>
              <a:rPr lang="fr-FR" altLang="en-US" sz="3200" b="1" dirty="0">
                <a:solidFill>
                  <a:srgbClr val="000099"/>
                </a:solidFill>
                <a:cs typeface="Arial" panose="020B0604020202020204" pitchFamily="34" charset="0"/>
              </a:rPr>
              <a:t>, vi </a:t>
            </a:r>
            <a:r>
              <a:rPr lang="fr-FR" altLang="en-US" sz="3200" b="1" dirty="0" err="1">
                <a:solidFill>
                  <a:srgbClr val="000099"/>
                </a:solidFill>
                <a:cs typeface="Arial" panose="020B0604020202020204" pitchFamily="34" charset="0"/>
              </a:rPr>
              <a:t>sinh</a:t>
            </a:r>
            <a:r>
              <a:rPr lang="fr-FR" altLang="en-US" sz="3200" b="1" dirty="0">
                <a:solidFill>
                  <a:srgbClr val="000099"/>
                </a:solidFill>
                <a:cs typeface="Arial" panose="020B0604020202020204" pitchFamily="34" charset="0"/>
              </a:rPr>
              <a:t> </a:t>
            </a:r>
            <a:r>
              <a:rPr lang="fr-FR" altLang="en-US" sz="3200" b="1" dirty="0" err="1">
                <a:solidFill>
                  <a:srgbClr val="000099"/>
                </a:solidFill>
                <a:cs typeface="Arial" panose="020B0604020202020204" pitchFamily="34" charset="0"/>
              </a:rPr>
              <a:t>vật</a:t>
            </a:r>
            <a:r>
              <a:rPr lang="fr-FR" altLang="en-US" sz="3200" b="1" dirty="0">
                <a:solidFill>
                  <a:srgbClr val="000099"/>
                </a:solidFill>
                <a:cs typeface="Arial" panose="020B0604020202020204" pitchFamily="34" charset="0"/>
              </a:rPr>
              <a:t> </a:t>
            </a:r>
            <a:r>
              <a:rPr lang="fr-FR" altLang="en-US" sz="3200" b="1" dirty="0" err="1">
                <a:solidFill>
                  <a:srgbClr val="000099"/>
                </a:solidFill>
                <a:cs typeface="Arial" panose="020B0604020202020204" pitchFamily="34" charset="0"/>
              </a:rPr>
              <a:t>gây</a:t>
            </a:r>
            <a:r>
              <a:rPr lang="fr-FR" altLang="en-US" sz="3200" b="1" dirty="0">
                <a:solidFill>
                  <a:srgbClr val="000099"/>
                </a:solidFill>
                <a:cs typeface="Arial" panose="020B0604020202020204" pitchFamily="34" charset="0"/>
              </a:rPr>
              <a:t> </a:t>
            </a:r>
            <a:r>
              <a:rPr lang="fr-FR" altLang="en-US" sz="3200" b="1" dirty="0" err="1" smtClean="0">
                <a:solidFill>
                  <a:srgbClr val="000099"/>
                </a:solidFill>
                <a:cs typeface="Arial" panose="020B0604020202020204" pitchFamily="34" charset="0"/>
              </a:rPr>
              <a:t>bệnh</a:t>
            </a:r>
            <a:r>
              <a:rPr lang="fr-FR" altLang="en-US" sz="3200" b="1" dirty="0" smtClean="0">
                <a:solidFill>
                  <a:srgbClr val="000099"/>
                </a:solidFill>
                <a:cs typeface="Arial" panose="020B0604020202020204" pitchFamily="34" charset="0"/>
              </a:rPr>
              <a:t>, </a:t>
            </a:r>
            <a:r>
              <a:rPr lang="fr-FR" altLang="en-US" sz="3200" b="1" dirty="0" err="1" smtClean="0">
                <a:solidFill>
                  <a:srgbClr val="000099"/>
                </a:solidFill>
                <a:cs typeface="Arial" panose="020B0604020202020204" pitchFamily="34" charset="0"/>
              </a:rPr>
              <a:t>đảm</a:t>
            </a:r>
            <a:r>
              <a:rPr lang="fr-FR" altLang="en-US" sz="3200" b="1" dirty="0" smtClean="0">
                <a:solidFill>
                  <a:srgbClr val="000099"/>
                </a:solidFill>
                <a:cs typeface="Arial" panose="020B0604020202020204" pitchFamily="34" charset="0"/>
              </a:rPr>
              <a:t> </a:t>
            </a:r>
            <a:r>
              <a:rPr lang="fr-FR" altLang="en-US" sz="3200" b="1" dirty="0" err="1" smtClean="0">
                <a:solidFill>
                  <a:srgbClr val="000099"/>
                </a:solidFill>
                <a:cs typeface="Arial" panose="020B0604020202020204" pitchFamily="34" charset="0"/>
              </a:rPr>
              <a:t>bảo</a:t>
            </a:r>
            <a:r>
              <a:rPr lang="fr-FR" altLang="en-US" sz="3200" b="1" dirty="0" smtClean="0">
                <a:solidFill>
                  <a:srgbClr val="000099"/>
                </a:solidFill>
                <a:cs typeface="Arial" panose="020B0604020202020204" pitchFamily="34" charset="0"/>
              </a:rPr>
              <a:t> an </a:t>
            </a:r>
            <a:r>
              <a:rPr lang="fr-FR" altLang="en-US" sz="3200" b="1" dirty="0" err="1" smtClean="0">
                <a:solidFill>
                  <a:srgbClr val="000099"/>
                </a:solidFill>
                <a:cs typeface="Arial" panose="020B0604020202020204" pitchFamily="34" charset="0"/>
              </a:rPr>
              <a:t>toàn</a:t>
            </a:r>
            <a:r>
              <a:rPr lang="fr-FR" altLang="en-US" sz="3200" b="1" dirty="0" smtClean="0">
                <a:solidFill>
                  <a:srgbClr val="000099"/>
                </a:solidFill>
                <a:cs typeface="Arial" panose="020B0604020202020204" pitchFamily="34" charset="0"/>
              </a:rPr>
              <a:t>, </a:t>
            </a:r>
            <a:r>
              <a:rPr lang="fr-FR" altLang="en-US" sz="3200" b="1" dirty="0" err="1" smtClean="0">
                <a:solidFill>
                  <a:srgbClr val="000099"/>
                </a:solidFill>
                <a:cs typeface="Arial" panose="020B0604020202020204" pitchFamily="34" charset="0"/>
              </a:rPr>
              <a:t>tốt</a:t>
            </a:r>
            <a:r>
              <a:rPr lang="fr-FR" altLang="en-US" sz="3200" b="1" dirty="0" smtClean="0">
                <a:solidFill>
                  <a:srgbClr val="000099"/>
                </a:solidFill>
                <a:cs typeface="Arial" panose="020B0604020202020204" pitchFamily="34" charset="0"/>
              </a:rPr>
              <a:t> </a:t>
            </a:r>
            <a:r>
              <a:rPr lang="fr-FR" altLang="en-US" sz="3200" b="1" dirty="0" err="1" smtClean="0">
                <a:solidFill>
                  <a:srgbClr val="000099"/>
                </a:solidFill>
                <a:cs typeface="Arial" panose="020B0604020202020204" pitchFamily="34" charset="0"/>
              </a:rPr>
              <a:t>cho</a:t>
            </a:r>
            <a:r>
              <a:rPr lang="fr-FR" altLang="en-US" sz="3200" b="1" dirty="0" smtClean="0">
                <a:solidFill>
                  <a:srgbClr val="000099"/>
                </a:solidFill>
                <a:cs typeface="Arial" panose="020B0604020202020204" pitchFamily="34" charset="0"/>
              </a:rPr>
              <a:t> </a:t>
            </a:r>
            <a:r>
              <a:rPr lang="fr-FR" altLang="en-US" sz="3200" b="1" dirty="0" err="1" smtClean="0">
                <a:solidFill>
                  <a:srgbClr val="000099"/>
                </a:solidFill>
                <a:cs typeface="Arial" panose="020B0604020202020204" pitchFamily="34" charset="0"/>
              </a:rPr>
              <a:t>sức</a:t>
            </a:r>
            <a:r>
              <a:rPr lang="fr-FR" altLang="en-US" sz="3200" b="1" dirty="0" smtClean="0">
                <a:solidFill>
                  <a:srgbClr val="000099"/>
                </a:solidFill>
                <a:cs typeface="Arial" panose="020B0604020202020204" pitchFamily="34" charset="0"/>
              </a:rPr>
              <a:t> </a:t>
            </a:r>
            <a:r>
              <a:rPr lang="fr-FR" altLang="en-US" sz="3200" b="1" dirty="0" err="1" smtClean="0">
                <a:solidFill>
                  <a:srgbClr val="000099"/>
                </a:solidFill>
                <a:cs typeface="Arial" panose="020B0604020202020204" pitchFamily="34" charset="0"/>
              </a:rPr>
              <a:t>khoẻ</a:t>
            </a:r>
            <a:r>
              <a:rPr lang="fr-FR" altLang="en-US" sz="3200" b="1" dirty="0" smtClean="0">
                <a:solidFill>
                  <a:srgbClr val="000099"/>
                </a:solidFill>
                <a:cs typeface="Arial" panose="020B0604020202020204" pitchFamily="34" charset="0"/>
              </a:rPr>
              <a:t> con </a:t>
            </a:r>
            <a:r>
              <a:rPr lang="fr-FR" altLang="en-US" sz="3200" b="1" dirty="0" err="1" smtClean="0">
                <a:solidFill>
                  <a:srgbClr val="000099"/>
                </a:solidFill>
                <a:cs typeface="Arial" panose="020B0604020202020204" pitchFamily="34" charset="0"/>
              </a:rPr>
              <a:t>người</a:t>
            </a:r>
            <a:r>
              <a:rPr lang="fr-FR" altLang="en-US" sz="3200" b="1" dirty="0" smtClean="0">
                <a:solidFill>
                  <a:srgbClr val="000099"/>
                </a:solidFill>
                <a:cs typeface="Arial" panose="020B0604020202020204" pitchFamily="34" charset="0"/>
              </a:rPr>
              <a:t>.</a:t>
            </a:r>
            <a:endParaRPr lang="en-US" sz="3200" b="1" dirty="0"/>
          </a:p>
        </p:txBody>
      </p:sp>
    </p:spTree>
    <p:extLst>
      <p:ext uri="{BB962C8B-B14F-4D97-AF65-F5344CB8AC3E}">
        <p14:creationId xmlns:p14="http://schemas.microsoft.com/office/powerpoint/2010/main" val="939149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3" presetClass="entr" presetSubtype="528"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900" fill="hold"/>
                                        <p:tgtEl>
                                          <p:spTgt spid="11"/>
                                        </p:tgtEl>
                                        <p:attrNameLst>
                                          <p:attrName>ppt_w</p:attrName>
                                        </p:attrNameLst>
                                      </p:cBhvr>
                                      <p:tavLst>
                                        <p:tav tm="0">
                                          <p:val>
                                            <p:fltVal val="0"/>
                                          </p:val>
                                        </p:tav>
                                        <p:tav tm="100000">
                                          <p:val>
                                            <p:strVal val="#ppt_w"/>
                                          </p:val>
                                        </p:tav>
                                      </p:tavLst>
                                    </p:anim>
                                    <p:anim calcmode="lin" valueType="num">
                                      <p:cBhvr>
                                        <p:cTn id="12" dur="900" fill="hold"/>
                                        <p:tgtEl>
                                          <p:spTgt spid="11"/>
                                        </p:tgtEl>
                                        <p:attrNameLst>
                                          <p:attrName>ppt_h</p:attrName>
                                        </p:attrNameLst>
                                      </p:cBhvr>
                                      <p:tavLst>
                                        <p:tav tm="0">
                                          <p:val>
                                            <p:fltVal val="0"/>
                                          </p:val>
                                        </p:tav>
                                        <p:tav tm="100000">
                                          <p:val>
                                            <p:strVal val="#ppt_h"/>
                                          </p:val>
                                        </p:tav>
                                      </p:tavLst>
                                    </p:anim>
                                    <p:anim calcmode="lin" valueType="num">
                                      <p:cBhvr>
                                        <p:cTn id="13" dur="900" fill="hold"/>
                                        <p:tgtEl>
                                          <p:spTgt spid="11"/>
                                        </p:tgtEl>
                                        <p:attrNameLst>
                                          <p:attrName>ppt_x</p:attrName>
                                        </p:attrNameLst>
                                      </p:cBhvr>
                                      <p:tavLst>
                                        <p:tav tm="0">
                                          <p:val>
                                            <p:fltVal val="0.5"/>
                                          </p:val>
                                        </p:tav>
                                        <p:tav tm="100000">
                                          <p:val>
                                            <p:strVal val="#ppt_x"/>
                                          </p:val>
                                        </p:tav>
                                      </p:tavLst>
                                    </p:anim>
                                    <p:anim calcmode="lin" valueType="num">
                                      <p:cBhvr>
                                        <p:cTn id="14" dur="900" fill="hold"/>
                                        <p:tgtEl>
                                          <p:spTgt spid="11"/>
                                        </p:tgtEl>
                                        <p:attrNameLst>
                                          <p:attrName>ppt_y</p:attrName>
                                        </p:attrNameLst>
                                      </p:cBhvr>
                                      <p:tavLst>
                                        <p:tav tm="0">
                                          <p:val>
                                            <p:fltVal val="0.5"/>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left)">
                                      <p:cBhvr>
                                        <p:cTn id="19" dur="500"/>
                                        <p:tgtEl>
                                          <p:spTgt spid="13"/>
                                        </p:tgtEl>
                                      </p:cBhvr>
                                    </p:animEffect>
                                  </p:childTnLst>
                                </p:cTn>
                              </p:par>
                              <p:par>
                                <p:cTn id="20" presetID="10" presetClass="exit" presetSubtype="0" fill="hold" grpId="1" nodeType="withEffect">
                                  <p:stCondLst>
                                    <p:cond delay="0"/>
                                  </p:stCondLst>
                                  <p:childTnLst>
                                    <p:animEffect transition="out" filter="fade">
                                      <p:cBhvr>
                                        <p:cTn id="21" dur="500"/>
                                        <p:tgtEl>
                                          <p:spTgt spid="11"/>
                                        </p:tgtEl>
                                      </p:cBhvr>
                                    </p:animEffect>
                                    <p:set>
                                      <p:cBhvr>
                                        <p:cTn id="22"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6380593" cy="584775"/>
          </a:xfrm>
          <a:prstGeom prst="rect">
            <a:avLst/>
          </a:prstGeom>
          <a:solidFill>
            <a:srgbClr val="FFC000"/>
          </a:solidFill>
        </p:spPr>
        <p:txBody>
          <a:bodyPr wrap="none">
            <a:spAutoFit/>
          </a:bodyPr>
          <a:lstStyle/>
          <a:p>
            <a:r>
              <a:rPr lang="en-US" altLang="en-US" sz="3200" b="1" dirty="0">
                <a:cs typeface="Calibri" panose="020F0502020204030204" pitchFamily="34" charset="0"/>
              </a:rPr>
              <a:t>III. CHĂM SÓC VÀ BẢO VỆ SỨC KHỎE</a:t>
            </a:r>
            <a:endParaRPr lang="en-US" sz="3200" dirty="0">
              <a:cs typeface="Calibri" panose="020F0502020204030204" pitchFamily="34" charset="0"/>
            </a:endParaRPr>
          </a:p>
        </p:txBody>
      </p:sp>
      <p:sp>
        <p:nvSpPr>
          <p:cNvPr id="6" name="AutoShape 28"/>
          <p:cNvSpPr>
            <a:spLocks noChangeArrowheads="1"/>
          </p:cNvSpPr>
          <p:nvPr/>
        </p:nvSpPr>
        <p:spPr bwMode="auto">
          <a:xfrm>
            <a:off x="-1" y="746886"/>
            <a:ext cx="6561221" cy="539832"/>
          </a:xfrm>
          <a:prstGeom prst="flowChartAlternateProcess">
            <a:avLst/>
          </a:prstGeom>
          <a:solidFill>
            <a:srgbClr val="CC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buNone/>
            </a:pPr>
            <a:r>
              <a:rPr lang="en-GB" b="1" dirty="0">
                <a:cs typeface="Calibri" panose="020F0502020204030204" pitchFamily="34" charset="0"/>
              </a:rPr>
              <a:t>1. Vai </a:t>
            </a:r>
            <a:r>
              <a:rPr lang="en-GB" b="1" dirty="0" err="1">
                <a:cs typeface="Calibri" panose="020F0502020204030204" pitchFamily="34" charset="0"/>
              </a:rPr>
              <a:t>trò</a:t>
            </a:r>
            <a:r>
              <a:rPr lang="en-GB" b="1" dirty="0">
                <a:cs typeface="Calibri" panose="020F0502020204030204" pitchFamily="34" charset="0"/>
              </a:rPr>
              <a:t> </a:t>
            </a:r>
            <a:r>
              <a:rPr lang="en-GB" b="1" dirty="0" err="1">
                <a:cs typeface="Calibri" panose="020F0502020204030204" pitchFamily="34" charset="0"/>
              </a:rPr>
              <a:t>của</a:t>
            </a:r>
            <a:r>
              <a:rPr lang="en-GB" b="1" dirty="0">
                <a:cs typeface="Calibri" panose="020F0502020204030204" pitchFamily="34" charset="0"/>
              </a:rPr>
              <a:t> </a:t>
            </a:r>
            <a:r>
              <a:rPr lang="en-GB" b="1" dirty="0" err="1">
                <a:cs typeface="Calibri" panose="020F0502020204030204" pitchFamily="34" charset="0"/>
              </a:rPr>
              <a:t>thực</a:t>
            </a:r>
            <a:r>
              <a:rPr lang="en-GB" b="1" dirty="0">
                <a:cs typeface="Calibri" panose="020F0502020204030204" pitchFamily="34" charset="0"/>
              </a:rPr>
              <a:t> </a:t>
            </a:r>
            <a:r>
              <a:rPr lang="en-GB" b="1" dirty="0" err="1">
                <a:cs typeface="Calibri" panose="020F0502020204030204" pitchFamily="34" charset="0"/>
              </a:rPr>
              <a:t>phẩm</a:t>
            </a:r>
            <a:r>
              <a:rPr lang="en-GB" b="1" dirty="0">
                <a:cs typeface="Calibri" panose="020F0502020204030204" pitchFamily="34" charset="0"/>
              </a:rPr>
              <a:t> </a:t>
            </a:r>
            <a:r>
              <a:rPr lang="en-GB" b="1" dirty="0" err="1">
                <a:cs typeface="Calibri" panose="020F0502020204030204" pitchFamily="34" charset="0"/>
              </a:rPr>
              <a:t>sạch</a:t>
            </a:r>
            <a:r>
              <a:rPr lang="en-GB" b="1" dirty="0">
                <a:cs typeface="Calibri" panose="020F0502020204030204" pitchFamily="34" charset="0"/>
              </a:rPr>
              <a:t> </a:t>
            </a:r>
            <a:r>
              <a:rPr lang="en-GB" b="1" dirty="0" smtClean="0">
                <a:cs typeface="Calibri" panose="020F0502020204030204" pitchFamily="34" charset="0"/>
              </a:rPr>
              <a:t> </a:t>
            </a:r>
            <a:endParaRPr lang="en-GB" b="1" dirty="0">
              <a:cs typeface="Calibri" panose="020F0502020204030204" pitchFamily="34" charset="0"/>
            </a:endParaRPr>
          </a:p>
        </p:txBody>
      </p:sp>
      <p:sp>
        <p:nvSpPr>
          <p:cNvPr id="2" name="Slide Number Placeholder 1">
            <a:extLst>
              <a:ext uri="{FF2B5EF4-FFF2-40B4-BE49-F238E27FC236}">
                <a16:creationId xmlns:a16="http://schemas.microsoft.com/office/drawing/2014/main" id="{760434E6-4EA3-4BDE-891F-9F7BCC966CF1}"/>
              </a:ext>
            </a:extLst>
          </p:cNvPr>
          <p:cNvSpPr>
            <a:spLocks noGrp="1"/>
          </p:cNvSpPr>
          <p:nvPr>
            <p:ph type="sldNum" sz="quarter" idx="11"/>
          </p:nvPr>
        </p:nvSpPr>
        <p:spPr/>
        <p:txBody>
          <a:bodyPr/>
          <a:lstStyle/>
          <a:p>
            <a:pPr>
              <a:defRPr/>
            </a:pPr>
            <a:fld id="{2C4B5801-501E-42E3-9B71-56C5638F0FF0}" type="slidenum">
              <a:rPr lang="en-US" smtClean="0"/>
              <a:pPr>
                <a:defRPr/>
              </a:pPr>
              <a:t>15</a:t>
            </a:fld>
            <a:endParaRPr lang="en-US"/>
          </a:p>
        </p:txBody>
      </p:sp>
      <p:pic>
        <p:nvPicPr>
          <p:cNvPr id="7" name="Picture 6"/>
          <p:cNvPicPr>
            <a:picLocks noChangeAspect="1"/>
          </p:cNvPicPr>
          <p:nvPr/>
        </p:nvPicPr>
        <p:blipFill>
          <a:blip r:embed="rId3"/>
          <a:stretch>
            <a:fillRect/>
          </a:stretch>
        </p:blipFill>
        <p:spPr>
          <a:xfrm>
            <a:off x="6635924" y="1390136"/>
            <a:ext cx="5556076" cy="5148776"/>
          </a:xfrm>
          <a:prstGeom prst="rect">
            <a:avLst/>
          </a:prstGeom>
        </p:spPr>
      </p:pic>
      <p:sp>
        <p:nvSpPr>
          <p:cNvPr id="8" name="Cloud Callout 7"/>
          <p:cNvSpPr/>
          <p:nvPr/>
        </p:nvSpPr>
        <p:spPr>
          <a:xfrm>
            <a:off x="243114" y="2096085"/>
            <a:ext cx="5894363" cy="2883877"/>
          </a:xfrm>
          <a:prstGeom prst="cloudCallou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smtClean="0">
                <a:solidFill>
                  <a:schemeClr val="accent4">
                    <a:lumMod val="50000"/>
                  </a:schemeClr>
                </a:solidFill>
                <a:latin typeface="Calibri" panose="020F0502020204030204" pitchFamily="34" charset="0"/>
                <a:cs typeface="Calibri" panose="020F0502020204030204" pitchFamily="34" charset="0"/>
              </a:rPr>
              <a:t>Vai</a:t>
            </a:r>
            <a:r>
              <a:rPr lang="en-US" sz="3600" b="1" dirty="0" smtClean="0">
                <a:solidFill>
                  <a:schemeClr val="accent4">
                    <a:lumMod val="50000"/>
                  </a:schemeClr>
                </a:solidFill>
                <a:latin typeface="Calibri" panose="020F0502020204030204" pitchFamily="34" charset="0"/>
                <a:cs typeface="Calibri" panose="020F0502020204030204" pitchFamily="34" charset="0"/>
              </a:rPr>
              <a:t> </a:t>
            </a:r>
            <a:r>
              <a:rPr lang="en-US" sz="3600" b="1" dirty="0" err="1" smtClean="0">
                <a:solidFill>
                  <a:schemeClr val="accent4">
                    <a:lumMod val="50000"/>
                  </a:schemeClr>
                </a:solidFill>
                <a:latin typeface="Calibri" panose="020F0502020204030204" pitchFamily="34" charset="0"/>
                <a:cs typeface="Calibri" panose="020F0502020204030204" pitchFamily="34" charset="0"/>
              </a:rPr>
              <a:t>trò</a:t>
            </a:r>
            <a:r>
              <a:rPr lang="en-US" sz="3600" b="1" dirty="0" smtClean="0">
                <a:solidFill>
                  <a:schemeClr val="accent4">
                    <a:lumMod val="50000"/>
                  </a:schemeClr>
                </a:solidFill>
                <a:latin typeface="Calibri" panose="020F0502020204030204" pitchFamily="34" charset="0"/>
                <a:cs typeface="Calibri" panose="020F0502020204030204" pitchFamily="34" charset="0"/>
              </a:rPr>
              <a:t> </a:t>
            </a:r>
            <a:r>
              <a:rPr lang="en-US" sz="3600" b="1" dirty="0" err="1" smtClean="0">
                <a:solidFill>
                  <a:schemeClr val="accent4">
                    <a:lumMod val="50000"/>
                  </a:schemeClr>
                </a:solidFill>
                <a:latin typeface="Calibri" panose="020F0502020204030204" pitchFamily="34" charset="0"/>
                <a:cs typeface="Calibri" panose="020F0502020204030204" pitchFamily="34" charset="0"/>
              </a:rPr>
              <a:t>của</a:t>
            </a:r>
            <a:r>
              <a:rPr lang="en-US" sz="3600" b="1" dirty="0" smtClean="0">
                <a:solidFill>
                  <a:schemeClr val="accent4">
                    <a:lumMod val="50000"/>
                  </a:schemeClr>
                </a:solidFill>
                <a:latin typeface="Calibri" panose="020F0502020204030204" pitchFamily="34" charset="0"/>
                <a:cs typeface="Calibri" panose="020F0502020204030204" pitchFamily="34" charset="0"/>
              </a:rPr>
              <a:t> </a:t>
            </a:r>
            <a:r>
              <a:rPr lang="en-US" sz="3600" b="1" dirty="0" err="1" smtClean="0">
                <a:solidFill>
                  <a:schemeClr val="accent4">
                    <a:lumMod val="50000"/>
                  </a:schemeClr>
                </a:solidFill>
                <a:latin typeface="Calibri" panose="020F0502020204030204" pitchFamily="34" charset="0"/>
                <a:cs typeface="Calibri" panose="020F0502020204030204" pitchFamily="34" charset="0"/>
              </a:rPr>
              <a:t>thực</a:t>
            </a:r>
            <a:r>
              <a:rPr lang="en-US" sz="3600" b="1" dirty="0" smtClean="0">
                <a:solidFill>
                  <a:schemeClr val="accent4">
                    <a:lumMod val="50000"/>
                  </a:schemeClr>
                </a:solidFill>
                <a:latin typeface="Calibri" panose="020F0502020204030204" pitchFamily="34" charset="0"/>
                <a:cs typeface="Calibri" panose="020F0502020204030204" pitchFamily="34" charset="0"/>
              </a:rPr>
              <a:t> </a:t>
            </a:r>
            <a:r>
              <a:rPr lang="en-US" sz="3600" b="1" dirty="0" err="1" smtClean="0">
                <a:solidFill>
                  <a:schemeClr val="accent4">
                    <a:lumMod val="50000"/>
                  </a:schemeClr>
                </a:solidFill>
                <a:latin typeface="Calibri" panose="020F0502020204030204" pitchFamily="34" charset="0"/>
                <a:cs typeface="Calibri" panose="020F0502020204030204" pitchFamily="34" charset="0"/>
              </a:rPr>
              <a:t>phẩm</a:t>
            </a:r>
            <a:r>
              <a:rPr lang="en-US" sz="3600" b="1" dirty="0" smtClean="0">
                <a:solidFill>
                  <a:schemeClr val="accent4">
                    <a:lumMod val="50000"/>
                  </a:schemeClr>
                </a:solidFill>
                <a:latin typeface="Calibri" panose="020F0502020204030204" pitchFamily="34" charset="0"/>
                <a:cs typeface="Calibri" panose="020F0502020204030204" pitchFamily="34" charset="0"/>
              </a:rPr>
              <a:t> </a:t>
            </a:r>
            <a:r>
              <a:rPr lang="en-US" sz="3600" b="1" dirty="0" err="1" smtClean="0">
                <a:solidFill>
                  <a:schemeClr val="accent4">
                    <a:lumMod val="50000"/>
                  </a:schemeClr>
                </a:solidFill>
                <a:latin typeface="Calibri" panose="020F0502020204030204" pitchFamily="34" charset="0"/>
                <a:cs typeface="Calibri" panose="020F0502020204030204" pitchFamily="34" charset="0"/>
              </a:rPr>
              <a:t>sạch</a:t>
            </a:r>
            <a:r>
              <a:rPr lang="en-US" sz="3600" b="1" dirty="0" smtClean="0">
                <a:solidFill>
                  <a:schemeClr val="accent4">
                    <a:lumMod val="50000"/>
                  </a:schemeClr>
                </a:solidFill>
                <a:latin typeface="Calibri" panose="020F0502020204030204" pitchFamily="34" charset="0"/>
                <a:cs typeface="Calibri" panose="020F0502020204030204" pitchFamily="34" charset="0"/>
              </a:rPr>
              <a:t> </a:t>
            </a:r>
            <a:r>
              <a:rPr lang="en-US" sz="3600" b="1" dirty="0" err="1" smtClean="0">
                <a:solidFill>
                  <a:schemeClr val="accent4">
                    <a:lumMod val="50000"/>
                  </a:schemeClr>
                </a:solidFill>
                <a:latin typeface="Calibri" panose="020F0502020204030204" pitchFamily="34" charset="0"/>
                <a:cs typeface="Calibri" panose="020F0502020204030204" pitchFamily="34" charset="0"/>
              </a:rPr>
              <a:t>đối</a:t>
            </a:r>
            <a:r>
              <a:rPr lang="en-US" sz="3600" b="1" dirty="0" smtClean="0">
                <a:solidFill>
                  <a:schemeClr val="accent4">
                    <a:lumMod val="50000"/>
                  </a:schemeClr>
                </a:solidFill>
                <a:latin typeface="Calibri" panose="020F0502020204030204" pitchFamily="34" charset="0"/>
                <a:cs typeface="Calibri" panose="020F0502020204030204" pitchFamily="34" charset="0"/>
              </a:rPr>
              <a:t> </a:t>
            </a:r>
            <a:r>
              <a:rPr lang="en-US" sz="3600" b="1" dirty="0" err="1" smtClean="0">
                <a:solidFill>
                  <a:schemeClr val="accent4">
                    <a:lumMod val="50000"/>
                  </a:schemeClr>
                </a:solidFill>
                <a:latin typeface="Calibri" panose="020F0502020204030204" pitchFamily="34" charset="0"/>
                <a:cs typeface="Calibri" panose="020F0502020204030204" pitchFamily="34" charset="0"/>
              </a:rPr>
              <a:t>với</a:t>
            </a:r>
            <a:r>
              <a:rPr lang="en-US" sz="3600" b="1" dirty="0" smtClean="0">
                <a:solidFill>
                  <a:schemeClr val="accent4">
                    <a:lumMod val="50000"/>
                  </a:schemeClr>
                </a:solidFill>
                <a:latin typeface="Calibri" panose="020F0502020204030204" pitchFamily="34" charset="0"/>
                <a:cs typeface="Calibri" panose="020F0502020204030204" pitchFamily="34" charset="0"/>
              </a:rPr>
              <a:t> </a:t>
            </a:r>
            <a:r>
              <a:rPr lang="en-US" sz="3600" b="1" dirty="0" err="1" smtClean="0">
                <a:solidFill>
                  <a:schemeClr val="accent4">
                    <a:lumMod val="50000"/>
                  </a:schemeClr>
                </a:solidFill>
                <a:latin typeface="Calibri" panose="020F0502020204030204" pitchFamily="34" charset="0"/>
                <a:cs typeface="Calibri" panose="020F0502020204030204" pitchFamily="34" charset="0"/>
              </a:rPr>
              <a:t>đời</a:t>
            </a:r>
            <a:r>
              <a:rPr lang="en-US" sz="3600" b="1" dirty="0" smtClean="0">
                <a:solidFill>
                  <a:schemeClr val="accent4">
                    <a:lumMod val="50000"/>
                  </a:schemeClr>
                </a:solidFill>
                <a:latin typeface="Calibri" panose="020F0502020204030204" pitchFamily="34" charset="0"/>
                <a:cs typeface="Calibri" panose="020F0502020204030204" pitchFamily="34" charset="0"/>
              </a:rPr>
              <a:t> </a:t>
            </a:r>
            <a:r>
              <a:rPr lang="en-US" sz="3600" b="1" dirty="0" err="1" smtClean="0">
                <a:solidFill>
                  <a:schemeClr val="accent4">
                    <a:lumMod val="50000"/>
                  </a:schemeClr>
                </a:solidFill>
                <a:latin typeface="Calibri" panose="020F0502020204030204" pitchFamily="34" charset="0"/>
                <a:cs typeface="Calibri" panose="020F0502020204030204" pitchFamily="34" charset="0"/>
              </a:rPr>
              <a:t>sống</a:t>
            </a:r>
            <a:r>
              <a:rPr lang="en-US" sz="3600" b="1" dirty="0" smtClean="0">
                <a:solidFill>
                  <a:schemeClr val="accent4">
                    <a:lumMod val="50000"/>
                  </a:schemeClr>
                </a:solidFill>
                <a:latin typeface="Calibri" panose="020F0502020204030204" pitchFamily="34" charset="0"/>
                <a:cs typeface="Calibri" panose="020F0502020204030204" pitchFamily="34" charset="0"/>
              </a:rPr>
              <a:t> con </a:t>
            </a:r>
            <a:r>
              <a:rPr lang="en-US" sz="3600" b="1" dirty="0" err="1" smtClean="0">
                <a:solidFill>
                  <a:schemeClr val="accent4">
                    <a:lumMod val="50000"/>
                  </a:schemeClr>
                </a:solidFill>
                <a:latin typeface="Calibri" panose="020F0502020204030204" pitchFamily="34" charset="0"/>
                <a:cs typeface="Calibri" panose="020F0502020204030204" pitchFamily="34" charset="0"/>
              </a:rPr>
              <a:t>người</a:t>
            </a:r>
            <a:r>
              <a:rPr lang="en-US" sz="3600" b="1" dirty="0" smtClean="0">
                <a:solidFill>
                  <a:schemeClr val="accent4">
                    <a:lumMod val="50000"/>
                  </a:schemeClr>
                </a:solidFill>
                <a:latin typeface="Calibri" panose="020F0502020204030204" pitchFamily="34" charset="0"/>
                <a:cs typeface="Calibri" panose="020F0502020204030204" pitchFamily="34" charset="0"/>
              </a:rPr>
              <a:t>? </a:t>
            </a:r>
            <a:endParaRPr lang="en-US" sz="3600" b="1" dirty="0">
              <a:solidFill>
                <a:schemeClr val="accent4">
                  <a:lumMod val="50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01350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46380" y="1448829"/>
            <a:ext cx="9629679" cy="646331"/>
          </a:xfrm>
          <a:prstGeom prst="rect">
            <a:avLst/>
          </a:prstGeom>
          <a:solidFill>
            <a:schemeClr val="accent1">
              <a:lumMod val="60000"/>
              <a:lumOff val="40000"/>
            </a:schemeClr>
          </a:solidFill>
        </p:spPr>
        <p:txBody>
          <a:bodyPr wrap="square">
            <a:spAutoFit/>
          </a:bodyPr>
          <a:lstStyle/>
          <a:p>
            <a:pPr algn="ctr">
              <a:spcBef>
                <a:spcPts val="600"/>
              </a:spcBef>
              <a:spcAft>
                <a:spcPts val="600"/>
              </a:spcAft>
              <a:buFontTx/>
              <a:buNone/>
            </a:pPr>
            <a:r>
              <a:rPr lang="en-US" altLang="vi-VN" sz="3600" b="1" i="1" dirty="0">
                <a:solidFill>
                  <a:srgbClr val="FF0000"/>
                </a:solidFill>
                <a:cs typeface="Calibri" panose="020F0502020204030204" pitchFamily="34" charset="0"/>
              </a:rPr>
              <a:t>Hoạt </a:t>
            </a:r>
            <a:r>
              <a:rPr lang="en-US" altLang="vi-VN" sz="3600" b="1" i="1" dirty="0" err="1">
                <a:solidFill>
                  <a:srgbClr val="FF0000"/>
                </a:solidFill>
                <a:cs typeface="Calibri" panose="020F0502020204030204" pitchFamily="34" charset="0"/>
              </a:rPr>
              <a:t>động</a:t>
            </a:r>
            <a:r>
              <a:rPr lang="en-US" altLang="vi-VN" sz="3600" b="1" i="1" dirty="0">
                <a:solidFill>
                  <a:srgbClr val="FF0000"/>
                </a:solidFill>
                <a:cs typeface="Calibri" panose="020F0502020204030204" pitchFamily="34" charset="0"/>
              </a:rPr>
              <a:t> </a:t>
            </a:r>
            <a:r>
              <a:rPr lang="en-US" altLang="vi-VN" sz="3600" b="1" i="1" dirty="0" err="1" smtClean="0">
                <a:solidFill>
                  <a:srgbClr val="FF0000"/>
                </a:solidFill>
                <a:cs typeface="Calibri" panose="020F0502020204030204" pitchFamily="34" charset="0"/>
              </a:rPr>
              <a:t>nhóm</a:t>
            </a:r>
            <a:r>
              <a:rPr lang="en-US" altLang="vi-VN" sz="3600" b="1" i="1" dirty="0" smtClean="0">
                <a:solidFill>
                  <a:srgbClr val="FF0000"/>
                </a:solidFill>
                <a:cs typeface="Calibri" panose="020F0502020204030204" pitchFamily="34" charset="0"/>
              </a:rPr>
              <a:t> </a:t>
            </a:r>
            <a:r>
              <a:rPr lang="en-US" altLang="vi-VN" sz="2800" b="1" i="1" dirty="0" smtClean="0">
                <a:solidFill>
                  <a:srgbClr val="FF0000"/>
                </a:solidFill>
                <a:cs typeface="Calibri" panose="020F0502020204030204" pitchFamily="34" charset="0"/>
              </a:rPr>
              <a:t>(4 </a:t>
            </a:r>
            <a:r>
              <a:rPr lang="en-US" altLang="vi-VN" sz="2800" b="1" i="1" dirty="0" err="1" smtClean="0">
                <a:solidFill>
                  <a:srgbClr val="FF0000"/>
                </a:solidFill>
                <a:cs typeface="Calibri" panose="020F0502020204030204" pitchFamily="34" charset="0"/>
              </a:rPr>
              <a:t>phút</a:t>
            </a:r>
            <a:r>
              <a:rPr lang="en-US" altLang="vi-VN" sz="2800" b="1" i="1" dirty="0" smtClean="0">
                <a:solidFill>
                  <a:srgbClr val="FF0000"/>
                </a:solidFill>
                <a:cs typeface="Calibri" panose="020F0502020204030204" pitchFamily="34" charset="0"/>
              </a:rPr>
              <a:t>)</a:t>
            </a:r>
            <a:endParaRPr lang="en-US" altLang="vi-VN" sz="2800" b="1" i="1" dirty="0">
              <a:solidFill>
                <a:srgbClr val="FF0000"/>
              </a:solidFill>
              <a:cs typeface="Calibri" panose="020F0502020204030204" pitchFamily="34" charset="0"/>
            </a:endParaRPr>
          </a:p>
        </p:txBody>
      </p:sp>
      <p:sp>
        <p:nvSpPr>
          <p:cNvPr id="5" name="Rectangle 4"/>
          <p:cNvSpPr/>
          <p:nvPr/>
        </p:nvSpPr>
        <p:spPr>
          <a:xfrm>
            <a:off x="0" y="0"/>
            <a:ext cx="6380593" cy="584775"/>
          </a:xfrm>
          <a:prstGeom prst="rect">
            <a:avLst/>
          </a:prstGeom>
          <a:solidFill>
            <a:srgbClr val="FFC000"/>
          </a:solidFill>
        </p:spPr>
        <p:txBody>
          <a:bodyPr wrap="none">
            <a:spAutoFit/>
          </a:bodyPr>
          <a:lstStyle/>
          <a:p>
            <a:r>
              <a:rPr lang="en-US" altLang="en-US" sz="3200" b="1" dirty="0">
                <a:cs typeface="Calibri" panose="020F0502020204030204" pitchFamily="34" charset="0"/>
              </a:rPr>
              <a:t>III. CHĂM SÓC VÀ BẢO VỆ SỨC KHỎE</a:t>
            </a:r>
            <a:endParaRPr lang="en-US" sz="3200" dirty="0">
              <a:cs typeface="Calibri" panose="020F0502020204030204" pitchFamily="34" charset="0"/>
            </a:endParaRPr>
          </a:p>
        </p:txBody>
      </p:sp>
      <p:sp>
        <p:nvSpPr>
          <p:cNvPr id="6" name="AutoShape 28"/>
          <p:cNvSpPr>
            <a:spLocks noChangeArrowheads="1"/>
          </p:cNvSpPr>
          <p:nvPr/>
        </p:nvSpPr>
        <p:spPr bwMode="auto">
          <a:xfrm>
            <a:off x="-1" y="746886"/>
            <a:ext cx="6561221" cy="539832"/>
          </a:xfrm>
          <a:prstGeom prst="flowChartAlternateProcess">
            <a:avLst/>
          </a:prstGeom>
          <a:solidFill>
            <a:srgbClr val="CC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buNone/>
            </a:pPr>
            <a:r>
              <a:rPr lang="en-GB" b="1" dirty="0">
                <a:cs typeface="Calibri" panose="020F0502020204030204" pitchFamily="34" charset="0"/>
              </a:rPr>
              <a:t>1. Vai </a:t>
            </a:r>
            <a:r>
              <a:rPr lang="en-GB" b="1" dirty="0" err="1">
                <a:cs typeface="Calibri" panose="020F0502020204030204" pitchFamily="34" charset="0"/>
              </a:rPr>
              <a:t>trò</a:t>
            </a:r>
            <a:r>
              <a:rPr lang="en-GB" b="1" dirty="0">
                <a:cs typeface="Calibri" panose="020F0502020204030204" pitchFamily="34" charset="0"/>
              </a:rPr>
              <a:t> </a:t>
            </a:r>
            <a:r>
              <a:rPr lang="en-GB" b="1" dirty="0" err="1">
                <a:cs typeface="Calibri" panose="020F0502020204030204" pitchFamily="34" charset="0"/>
              </a:rPr>
              <a:t>của</a:t>
            </a:r>
            <a:r>
              <a:rPr lang="en-GB" b="1" dirty="0">
                <a:cs typeface="Calibri" panose="020F0502020204030204" pitchFamily="34" charset="0"/>
              </a:rPr>
              <a:t> </a:t>
            </a:r>
            <a:r>
              <a:rPr lang="en-GB" b="1" dirty="0" err="1">
                <a:cs typeface="Calibri" panose="020F0502020204030204" pitchFamily="34" charset="0"/>
              </a:rPr>
              <a:t>thực</a:t>
            </a:r>
            <a:r>
              <a:rPr lang="en-GB" b="1" dirty="0">
                <a:cs typeface="Calibri" panose="020F0502020204030204" pitchFamily="34" charset="0"/>
              </a:rPr>
              <a:t> </a:t>
            </a:r>
            <a:r>
              <a:rPr lang="en-GB" b="1" dirty="0" err="1">
                <a:cs typeface="Calibri" panose="020F0502020204030204" pitchFamily="34" charset="0"/>
              </a:rPr>
              <a:t>phẩm</a:t>
            </a:r>
            <a:r>
              <a:rPr lang="en-GB" b="1" dirty="0">
                <a:cs typeface="Calibri" panose="020F0502020204030204" pitchFamily="34" charset="0"/>
              </a:rPr>
              <a:t> </a:t>
            </a:r>
            <a:r>
              <a:rPr lang="en-GB" b="1" dirty="0" err="1">
                <a:cs typeface="Calibri" panose="020F0502020204030204" pitchFamily="34" charset="0"/>
              </a:rPr>
              <a:t>sạch</a:t>
            </a:r>
            <a:r>
              <a:rPr lang="en-GB" b="1" dirty="0">
                <a:cs typeface="Calibri" panose="020F0502020204030204" pitchFamily="34" charset="0"/>
              </a:rPr>
              <a:t> </a:t>
            </a:r>
            <a:r>
              <a:rPr lang="en-US" altLang="en-US" dirty="0" smtClean="0">
                <a:cs typeface="Calibri" panose="020F0502020204030204" pitchFamily="34" charset="0"/>
              </a:rPr>
              <a:t>:</a:t>
            </a:r>
            <a:r>
              <a:rPr lang="en-GB" b="1" dirty="0" smtClean="0">
                <a:cs typeface="Calibri" panose="020F0502020204030204" pitchFamily="34" charset="0"/>
              </a:rPr>
              <a:t> </a:t>
            </a:r>
            <a:endParaRPr lang="en-GB" b="1" dirty="0">
              <a:cs typeface="Calibri" panose="020F0502020204030204" pitchFamily="34" charset="0"/>
            </a:endParaRPr>
          </a:p>
        </p:txBody>
      </p:sp>
      <p:sp>
        <p:nvSpPr>
          <p:cNvPr id="2" name="Slide Number Placeholder 1">
            <a:extLst>
              <a:ext uri="{FF2B5EF4-FFF2-40B4-BE49-F238E27FC236}">
                <a16:creationId xmlns:a16="http://schemas.microsoft.com/office/drawing/2014/main" id="{760434E6-4EA3-4BDE-891F-9F7BCC966CF1}"/>
              </a:ext>
            </a:extLst>
          </p:cNvPr>
          <p:cNvSpPr>
            <a:spLocks noGrp="1"/>
          </p:cNvSpPr>
          <p:nvPr>
            <p:ph type="sldNum" sz="quarter" idx="11"/>
          </p:nvPr>
        </p:nvSpPr>
        <p:spPr/>
        <p:txBody>
          <a:bodyPr/>
          <a:lstStyle/>
          <a:p>
            <a:pPr>
              <a:defRPr/>
            </a:pPr>
            <a:fld id="{2C4B5801-501E-42E3-9B71-56C5638F0FF0}" type="slidenum">
              <a:rPr lang="en-US" smtClean="0"/>
              <a:pPr>
                <a:defRPr/>
              </a:pPr>
              <a:t>16</a:t>
            </a:fld>
            <a:endParaRPr lang="en-US"/>
          </a:p>
        </p:txBody>
      </p:sp>
      <p:graphicFrame>
        <p:nvGraphicFramePr>
          <p:cNvPr id="3" name="Table 2">
            <a:extLst>
              <a:ext uri="{FF2B5EF4-FFF2-40B4-BE49-F238E27FC236}">
                <a16:creationId xmlns:a16="http://schemas.microsoft.com/office/drawing/2014/main" id="{584721CA-B5DE-104B-C82C-71A3814B652B}"/>
              </a:ext>
            </a:extLst>
          </p:cNvPr>
          <p:cNvGraphicFramePr>
            <a:graphicFrameLocks noGrp="1"/>
          </p:cNvGraphicFramePr>
          <p:nvPr>
            <p:extLst>
              <p:ext uri="{D42A27DB-BD31-4B8C-83A1-F6EECF244321}">
                <p14:modId xmlns:p14="http://schemas.microsoft.com/office/powerpoint/2010/main" val="3274187518"/>
              </p:ext>
            </p:extLst>
          </p:nvPr>
        </p:nvGraphicFramePr>
        <p:xfrm>
          <a:off x="585783" y="2511946"/>
          <a:ext cx="11245517" cy="4209529"/>
        </p:xfrm>
        <a:graphic>
          <a:graphicData uri="http://schemas.openxmlformats.org/drawingml/2006/table">
            <a:tbl>
              <a:tblPr firstRow="1" bandRow="1">
                <a:tableStyleId>{5940675A-B579-460E-94D1-54222C63F5DA}</a:tableStyleId>
              </a:tblPr>
              <a:tblGrid>
                <a:gridCol w="7109244">
                  <a:extLst>
                    <a:ext uri="{9D8B030D-6E8A-4147-A177-3AD203B41FA5}">
                      <a16:colId xmlns:a16="http://schemas.microsoft.com/office/drawing/2014/main" val="3211799182"/>
                    </a:ext>
                  </a:extLst>
                </a:gridCol>
                <a:gridCol w="4136273">
                  <a:extLst>
                    <a:ext uri="{9D8B030D-6E8A-4147-A177-3AD203B41FA5}">
                      <a16:colId xmlns:a16="http://schemas.microsoft.com/office/drawing/2014/main" val="123803443"/>
                    </a:ext>
                  </a:extLst>
                </a:gridCol>
              </a:tblGrid>
              <a:tr h="841431">
                <a:tc>
                  <a:txBody>
                    <a:bodyPr/>
                    <a:lstStyle/>
                    <a:p>
                      <a:pPr algn="ctr">
                        <a:lnSpc>
                          <a:spcPct val="100000"/>
                        </a:lnSpc>
                        <a:spcBef>
                          <a:spcPts val="600"/>
                        </a:spcBef>
                        <a:spcAft>
                          <a:spcPts val="600"/>
                        </a:spcAft>
                      </a:pPr>
                      <a:r>
                        <a:rPr lang="en-US" sz="3200" b="1" dirty="0">
                          <a:solidFill>
                            <a:srgbClr val="C00000"/>
                          </a:solidFill>
                        </a:rPr>
                        <a:t>Vai </a:t>
                      </a:r>
                      <a:r>
                        <a:rPr lang="en-US" sz="3200" b="1" dirty="0" err="1">
                          <a:solidFill>
                            <a:srgbClr val="C00000"/>
                          </a:solidFill>
                        </a:rPr>
                        <a:t>trò</a:t>
                      </a:r>
                      <a:r>
                        <a:rPr lang="en-US" sz="3200" b="1" dirty="0">
                          <a:solidFill>
                            <a:srgbClr val="C00000"/>
                          </a:solidFill>
                        </a:rPr>
                        <a:t> </a:t>
                      </a:r>
                      <a:r>
                        <a:rPr lang="en-US" sz="3200" b="1" dirty="0" err="1">
                          <a:solidFill>
                            <a:srgbClr val="C00000"/>
                          </a:solidFill>
                        </a:rPr>
                        <a:t>của</a:t>
                      </a:r>
                      <a:r>
                        <a:rPr lang="en-US" sz="3200" b="1" dirty="0">
                          <a:solidFill>
                            <a:srgbClr val="C00000"/>
                          </a:solidFill>
                        </a:rPr>
                        <a:t> </a:t>
                      </a:r>
                      <a:r>
                        <a:rPr lang="en-US" sz="3200" b="1" dirty="0" err="1" smtClean="0">
                          <a:solidFill>
                            <a:srgbClr val="C00000"/>
                          </a:solidFill>
                        </a:rPr>
                        <a:t>thực</a:t>
                      </a:r>
                      <a:r>
                        <a:rPr lang="en-US" sz="3200" b="1" baseline="0" dirty="0" smtClean="0">
                          <a:solidFill>
                            <a:srgbClr val="C00000"/>
                          </a:solidFill>
                        </a:rPr>
                        <a:t> </a:t>
                      </a:r>
                      <a:r>
                        <a:rPr lang="en-US" sz="3200" b="1" baseline="0" dirty="0" err="1" smtClean="0">
                          <a:solidFill>
                            <a:srgbClr val="C00000"/>
                          </a:solidFill>
                        </a:rPr>
                        <a:t>phẩm</a:t>
                      </a:r>
                      <a:r>
                        <a:rPr lang="en-US" sz="3200" b="1" baseline="0" dirty="0" smtClean="0">
                          <a:solidFill>
                            <a:srgbClr val="C00000"/>
                          </a:solidFill>
                        </a:rPr>
                        <a:t> </a:t>
                      </a:r>
                      <a:r>
                        <a:rPr lang="en-US" sz="3200" b="1" baseline="0" dirty="0" err="1" smtClean="0">
                          <a:solidFill>
                            <a:srgbClr val="C00000"/>
                          </a:solidFill>
                        </a:rPr>
                        <a:t>sạch</a:t>
                      </a:r>
                      <a:endParaRPr lang="en-US" sz="3200" b="1" dirty="0">
                        <a:solidFill>
                          <a:srgbClr val="C00000"/>
                        </a:solidFill>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lnSpc>
                          <a:spcPct val="100000"/>
                        </a:lnSpc>
                        <a:spcBef>
                          <a:spcPts val="600"/>
                        </a:spcBef>
                        <a:spcAft>
                          <a:spcPts val="600"/>
                        </a:spcAft>
                      </a:pPr>
                      <a:r>
                        <a:rPr lang="en-US" sz="3200" b="1" dirty="0" err="1">
                          <a:solidFill>
                            <a:srgbClr val="C00000"/>
                          </a:solidFill>
                        </a:rPr>
                        <a:t>Giải</a:t>
                      </a:r>
                      <a:r>
                        <a:rPr lang="en-US" sz="3200" b="1" dirty="0">
                          <a:solidFill>
                            <a:srgbClr val="C00000"/>
                          </a:solidFill>
                        </a:rPr>
                        <a:t> </a:t>
                      </a:r>
                      <a:r>
                        <a:rPr lang="en-US" sz="3200" b="1" dirty="0" err="1">
                          <a:solidFill>
                            <a:srgbClr val="C00000"/>
                          </a:solidFill>
                        </a:rPr>
                        <a:t>thích</a:t>
                      </a:r>
                      <a:endParaRPr lang="en-US" sz="3200" b="1" dirty="0">
                        <a:solidFill>
                          <a:srgbClr val="C00000"/>
                        </a:solidFill>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2773034126"/>
                  </a:ext>
                </a:extLst>
              </a:tr>
              <a:tr h="1251738">
                <a:tc>
                  <a:txBody>
                    <a:bodyPr/>
                    <a:lstStyle/>
                    <a:p>
                      <a:pPr algn="l">
                        <a:lnSpc>
                          <a:spcPct val="100000"/>
                        </a:lnSpc>
                        <a:spcBef>
                          <a:spcPts val="600"/>
                        </a:spcBef>
                        <a:spcAft>
                          <a:spcPts val="600"/>
                        </a:spcAft>
                      </a:pPr>
                      <a:r>
                        <a:rPr lang="en-US" sz="3200" b="1" dirty="0" err="1">
                          <a:solidFill>
                            <a:srgbClr val="000099"/>
                          </a:solidFill>
                        </a:rPr>
                        <a:t>Đảm</a:t>
                      </a:r>
                      <a:r>
                        <a:rPr lang="en-US" sz="3200" b="1" dirty="0">
                          <a:solidFill>
                            <a:srgbClr val="000099"/>
                          </a:solidFill>
                        </a:rPr>
                        <a:t> </a:t>
                      </a:r>
                      <a:r>
                        <a:rPr lang="en-US" sz="3200" b="1" dirty="0" err="1">
                          <a:solidFill>
                            <a:srgbClr val="000099"/>
                          </a:solidFill>
                        </a:rPr>
                        <a:t>bảo</a:t>
                      </a:r>
                      <a:r>
                        <a:rPr lang="en-US" sz="3200" b="1" dirty="0">
                          <a:solidFill>
                            <a:srgbClr val="000099"/>
                          </a:solidFill>
                        </a:rPr>
                        <a:t> an </a:t>
                      </a:r>
                      <a:r>
                        <a:rPr lang="en-US" sz="3200" b="1" dirty="0" err="1">
                          <a:solidFill>
                            <a:srgbClr val="000099"/>
                          </a:solidFill>
                        </a:rPr>
                        <a:t>toàn</a:t>
                      </a:r>
                      <a:r>
                        <a:rPr lang="en-US" sz="3200" b="1" dirty="0">
                          <a:solidFill>
                            <a:srgbClr val="000099"/>
                          </a:solidFill>
                        </a:rPr>
                        <a:t>, </a:t>
                      </a:r>
                      <a:r>
                        <a:rPr lang="en-US" sz="3200" b="1" dirty="0" err="1">
                          <a:solidFill>
                            <a:srgbClr val="000099"/>
                          </a:solidFill>
                        </a:rPr>
                        <a:t>không</a:t>
                      </a:r>
                      <a:r>
                        <a:rPr lang="en-US" sz="3200" b="1" dirty="0">
                          <a:solidFill>
                            <a:srgbClr val="000099"/>
                          </a:solidFill>
                        </a:rPr>
                        <a:t> </a:t>
                      </a:r>
                      <a:r>
                        <a:rPr lang="en-US" sz="3200" b="1" dirty="0" err="1">
                          <a:solidFill>
                            <a:srgbClr val="000099"/>
                          </a:solidFill>
                        </a:rPr>
                        <a:t>gây</a:t>
                      </a:r>
                      <a:r>
                        <a:rPr lang="en-US" sz="3200" b="1" dirty="0">
                          <a:solidFill>
                            <a:srgbClr val="000099"/>
                          </a:solidFill>
                        </a:rPr>
                        <a:t> </a:t>
                      </a:r>
                      <a:r>
                        <a:rPr lang="en-US" sz="3200" b="1" dirty="0" err="1">
                          <a:solidFill>
                            <a:srgbClr val="000099"/>
                          </a:solidFill>
                        </a:rPr>
                        <a:t>ngộ</a:t>
                      </a:r>
                      <a:r>
                        <a:rPr lang="en-US" sz="3200" b="1" dirty="0">
                          <a:solidFill>
                            <a:srgbClr val="000099"/>
                          </a:solidFill>
                        </a:rPr>
                        <a:t> </a:t>
                      </a:r>
                      <a:r>
                        <a:rPr lang="en-US" sz="3200" b="1" dirty="0" err="1">
                          <a:solidFill>
                            <a:srgbClr val="000099"/>
                          </a:solidFill>
                        </a:rPr>
                        <a:t>độc</a:t>
                      </a:r>
                      <a:r>
                        <a:rPr lang="en-US" sz="3200" b="1" dirty="0">
                          <a:solidFill>
                            <a:srgbClr val="000099"/>
                          </a:solidFill>
                        </a:rPr>
                        <a:t> hay </a:t>
                      </a:r>
                      <a:r>
                        <a:rPr lang="en-US" sz="3200" b="1" dirty="0" err="1">
                          <a:solidFill>
                            <a:srgbClr val="000099"/>
                          </a:solidFill>
                        </a:rPr>
                        <a:t>gây</a:t>
                      </a:r>
                      <a:r>
                        <a:rPr lang="en-US" sz="3200" b="1" dirty="0">
                          <a:solidFill>
                            <a:srgbClr val="000099"/>
                          </a:solidFill>
                        </a:rPr>
                        <a:t> </a:t>
                      </a:r>
                      <a:r>
                        <a:rPr lang="en-US" sz="3200" b="1" dirty="0" err="1">
                          <a:solidFill>
                            <a:srgbClr val="000099"/>
                          </a:solidFill>
                        </a:rPr>
                        <a:t>ra</a:t>
                      </a:r>
                      <a:r>
                        <a:rPr lang="en-US" sz="3200" b="1" dirty="0">
                          <a:solidFill>
                            <a:srgbClr val="000099"/>
                          </a:solidFill>
                        </a:rPr>
                        <a:t> </a:t>
                      </a:r>
                      <a:r>
                        <a:rPr lang="en-US" sz="3200" b="1" dirty="0" err="1">
                          <a:solidFill>
                            <a:srgbClr val="000099"/>
                          </a:solidFill>
                        </a:rPr>
                        <a:t>các</a:t>
                      </a:r>
                      <a:r>
                        <a:rPr lang="en-US" sz="3200" b="1" dirty="0">
                          <a:solidFill>
                            <a:srgbClr val="000099"/>
                          </a:solidFill>
                        </a:rPr>
                        <a:t> </a:t>
                      </a:r>
                      <a:r>
                        <a:rPr lang="en-US" sz="3200" b="1" dirty="0" err="1">
                          <a:solidFill>
                            <a:srgbClr val="000099"/>
                          </a:solidFill>
                        </a:rPr>
                        <a:t>hậu</a:t>
                      </a:r>
                      <a:r>
                        <a:rPr lang="en-US" sz="3200" b="1" dirty="0">
                          <a:solidFill>
                            <a:srgbClr val="000099"/>
                          </a:solidFill>
                        </a:rPr>
                        <a:t> </a:t>
                      </a:r>
                      <a:r>
                        <a:rPr lang="en-US" sz="3200" b="1" dirty="0" err="1">
                          <a:solidFill>
                            <a:srgbClr val="000099"/>
                          </a:solidFill>
                        </a:rPr>
                        <a:t>quả</a:t>
                      </a:r>
                      <a:r>
                        <a:rPr lang="en-US" sz="3200" b="1" dirty="0">
                          <a:solidFill>
                            <a:srgbClr val="000099"/>
                          </a:solidFill>
                        </a:rPr>
                        <a:t> </a:t>
                      </a:r>
                      <a:r>
                        <a:rPr lang="en-US" sz="3200" b="1" dirty="0" err="1">
                          <a:solidFill>
                            <a:srgbClr val="000099"/>
                          </a:solidFill>
                        </a:rPr>
                        <a:t>khi</a:t>
                      </a:r>
                      <a:r>
                        <a:rPr lang="en-US" sz="3200" b="1" dirty="0">
                          <a:solidFill>
                            <a:srgbClr val="000099"/>
                          </a:solidFill>
                        </a:rPr>
                        <a:t> </a:t>
                      </a:r>
                      <a:r>
                        <a:rPr lang="en-US" sz="3200" b="1" dirty="0" err="1">
                          <a:solidFill>
                            <a:srgbClr val="000099"/>
                          </a:solidFill>
                        </a:rPr>
                        <a:t>sử</a:t>
                      </a:r>
                      <a:r>
                        <a:rPr lang="en-US" sz="3200" b="1" dirty="0">
                          <a:solidFill>
                            <a:srgbClr val="000099"/>
                          </a:solidFill>
                        </a:rPr>
                        <a:t> </a:t>
                      </a:r>
                      <a:r>
                        <a:rPr lang="en-US" sz="3200" b="1" dirty="0" err="1">
                          <a:solidFill>
                            <a:srgbClr val="000099"/>
                          </a:solidFill>
                        </a:rPr>
                        <a:t>dụng</a:t>
                      </a:r>
                      <a:endParaRPr lang="en-US" sz="3200" b="1" dirty="0">
                        <a:solidFill>
                          <a:srgbClr val="000099"/>
                        </a:solidFill>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nSpc>
                          <a:spcPct val="100000"/>
                        </a:lnSpc>
                        <a:spcBef>
                          <a:spcPts val="600"/>
                        </a:spcBef>
                        <a:spcAft>
                          <a:spcPts val="600"/>
                        </a:spcAft>
                      </a:pPr>
                      <a:endParaRPr lang="en-US" sz="3200" b="1" dirty="0">
                        <a:solidFill>
                          <a:srgbClr val="000099"/>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702966707"/>
                  </a:ext>
                </a:extLst>
              </a:tr>
              <a:tr h="1210108">
                <a:tc>
                  <a:txBody>
                    <a:bodyPr/>
                    <a:lstStyle/>
                    <a:p>
                      <a:pPr>
                        <a:lnSpc>
                          <a:spcPct val="100000"/>
                        </a:lnSpc>
                        <a:spcBef>
                          <a:spcPts val="600"/>
                        </a:spcBef>
                        <a:spcAft>
                          <a:spcPts val="600"/>
                        </a:spcAft>
                      </a:pPr>
                      <a:r>
                        <a:rPr lang="en-US" sz="3200" b="1" dirty="0">
                          <a:solidFill>
                            <a:srgbClr val="000099"/>
                          </a:solidFill>
                        </a:rPr>
                        <a:t>Cung </a:t>
                      </a:r>
                      <a:r>
                        <a:rPr lang="en-US" sz="3200" b="1" dirty="0" err="1">
                          <a:solidFill>
                            <a:srgbClr val="000099"/>
                          </a:solidFill>
                        </a:rPr>
                        <a:t>cấp</a:t>
                      </a:r>
                      <a:r>
                        <a:rPr lang="en-US" sz="3200" b="1" dirty="0">
                          <a:solidFill>
                            <a:srgbClr val="000099"/>
                          </a:solidFill>
                        </a:rPr>
                        <a:t> </a:t>
                      </a:r>
                      <a:r>
                        <a:rPr lang="en-US" sz="3200" b="1" dirty="0" err="1">
                          <a:solidFill>
                            <a:srgbClr val="000099"/>
                          </a:solidFill>
                        </a:rPr>
                        <a:t>chất</a:t>
                      </a:r>
                      <a:r>
                        <a:rPr lang="en-US" sz="3200" b="1" dirty="0">
                          <a:solidFill>
                            <a:srgbClr val="000099"/>
                          </a:solidFill>
                        </a:rPr>
                        <a:t> </a:t>
                      </a:r>
                      <a:r>
                        <a:rPr lang="en-US" sz="3200" b="1" dirty="0" err="1">
                          <a:solidFill>
                            <a:srgbClr val="000099"/>
                          </a:solidFill>
                        </a:rPr>
                        <a:t>dinh</a:t>
                      </a:r>
                      <a:r>
                        <a:rPr lang="en-US" sz="3200" b="1" dirty="0">
                          <a:solidFill>
                            <a:srgbClr val="000099"/>
                          </a:solidFill>
                        </a:rPr>
                        <a:t> </a:t>
                      </a:r>
                      <a:r>
                        <a:rPr lang="en-US" sz="3200" b="1" dirty="0" err="1">
                          <a:solidFill>
                            <a:srgbClr val="000099"/>
                          </a:solidFill>
                        </a:rPr>
                        <a:t>dưỡng</a:t>
                      </a:r>
                      <a:r>
                        <a:rPr lang="en-US" sz="3200" b="1" dirty="0">
                          <a:solidFill>
                            <a:srgbClr val="000099"/>
                          </a:solidFill>
                        </a:rPr>
                        <a:t> </a:t>
                      </a:r>
                      <a:r>
                        <a:rPr lang="en-US" sz="3200" b="1" dirty="0" err="1">
                          <a:solidFill>
                            <a:srgbClr val="000099"/>
                          </a:solidFill>
                        </a:rPr>
                        <a:t>cần</a:t>
                      </a:r>
                      <a:r>
                        <a:rPr lang="en-US" sz="3200" b="1" dirty="0">
                          <a:solidFill>
                            <a:srgbClr val="000099"/>
                          </a:solidFill>
                        </a:rPr>
                        <a:t> </a:t>
                      </a:r>
                      <a:r>
                        <a:rPr lang="en-US" sz="3200" b="1" dirty="0" err="1">
                          <a:solidFill>
                            <a:srgbClr val="000099"/>
                          </a:solidFill>
                        </a:rPr>
                        <a:t>thiết</a:t>
                      </a:r>
                      <a:r>
                        <a:rPr lang="en-US" sz="3200" b="1" dirty="0">
                          <a:solidFill>
                            <a:srgbClr val="000099"/>
                          </a:solidFill>
                        </a:rPr>
                        <a:t> </a:t>
                      </a:r>
                      <a:r>
                        <a:rPr lang="en-US" sz="3200" b="1" dirty="0" err="1">
                          <a:solidFill>
                            <a:srgbClr val="000099"/>
                          </a:solidFill>
                        </a:rPr>
                        <a:t>cho</a:t>
                      </a:r>
                      <a:r>
                        <a:rPr lang="en-US" sz="3200" b="1" dirty="0">
                          <a:solidFill>
                            <a:srgbClr val="000099"/>
                          </a:solidFill>
                        </a:rPr>
                        <a:t> </a:t>
                      </a:r>
                      <a:r>
                        <a:rPr lang="en-US" sz="3200" b="1" dirty="0" err="1">
                          <a:solidFill>
                            <a:srgbClr val="000099"/>
                          </a:solidFill>
                        </a:rPr>
                        <a:t>cơ</a:t>
                      </a:r>
                      <a:r>
                        <a:rPr lang="en-US" sz="3200" b="1" dirty="0">
                          <a:solidFill>
                            <a:srgbClr val="000099"/>
                          </a:solidFill>
                        </a:rPr>
                        <a:t> </a:t>
                      </a:r>
                      <a:r>
                        <a:rPr lang="en-US" sz="3200" b="1" dirty="0" err="1">
                          <a:solidFill>
                            <a:srgbClr val="000099"/>
                          </a:solidFill>
                        </a:rPr>
                        <a:t>thể</a:t>
                      </a:r>
                      <a:endParaRPr lang="en-US" sz="3200" b="1" dirty="0">
                        <a:solidFill>
                          <a:srgbClr val="000099"/>
                        </a:solidFill>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nSpc>
                          <a:spcPct val="100000"/>
                        </a:lnSpc>
                        <a:spcBef>
                          <a:spcPts val="600"/>
                        </a:spcBef>
                        <a:spcAft>
                          <a:spcPts val="600"/>
                        </a:spcAft>
                      </a:pPr>
                      <a:endParaRPr lang="en-US" sz="3200" b="1" dirty="0">
                        <a:solidFill>
                          <a:srgbClr val="000099"/>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466555979"/>
                  </a:ext>
                </a:extLst>
              </a:tr>
              <a:tr h="603510">
                <a:tc>
                  <a:txBody>
                    <a:bodyPr/>
                    <a:lstStyle/>
                    <a:p>
                      <a:pPr>
                        <a:lnSpc>
                          <a:spcPct val="100000"/>
                        </a:lnSpc>
                        <a:spcBef>
                          <a:spcPts val="600"/>
                        </a:spcBef>
                        <a:spcAft>
                          <a:spcPts val="600"/>
                        </a:spcAft>
                      </a:pPr>
                      <a:r>
                        <a:rPr lang="en-US" sz="3200" b="1" dirty="0" err="1">
                          <a:solidFill>
                            <a:srgbClr val="000099"/>
                          </a:solidFill>
                        </a:rPr>
                        <a:t>Giảm</a:t>
                      </a:r>
                      <a:r>
                        <a:rPr lang="en-US" sz="3200" b="1" dirty="0">
                          <a:solidFill>
                            <a:srgbClr val="000099"/>
                          </a:solidFill>
                        </a:rPr>
                        <a:t> </a:t>
                      </a:r>
                      <a:r>
                        <a:rPr lang="en-US" sz="3200" b="1" dirty="0" err="1">
                          <a:solidFill>
                            <a:srgbClr val="000099"/>
                          </a:solidFill>
                        </a:rPr>
                        <a:t>thiểu</a:t>
                      </a:r>
                      <a:r>
                        <a:rPr lang="en-US" sz="3200" b="1" dirty="0">
                          <a:solidFill>
                            <a:srgbClr val="000099"/>
                          </a:solidFill>
                        </a:rPr>
                        <a:t> </a:t>
                      </a:r>
                      <a:r>
                        <a:rPr lang="en-US" sz="3200" b="1" dirty="0" err="1">
                          <a:solidFill>
                            <a:srgbClr val="000099"/>
                          </a:solidFill>
                        </a:rPr>
                        <a:t>bệnh</a:t>
                      </a:r>
                      <a:r>
                        <a:rPr lang="en-US" sz="3200" b="1" dirty="0">
                          <a:solidFill>
                            <a:srgbClr val="000099"/>
                          </a:solidFill>
                        </a:rPr>
                        <a:t> </a:t>
                      </a:r>
                      <a:r>
                        <a:rPr lang="en-US" sz="3200" b="1" dirty="0" err="1">
                          <a:solidFill>
                            <a:srgbClr val="000099"/>
                          </a:solidFill>
                        </a:rPr>
                        <a:t>tật</a:t>
                      </a:r>
                      <a:endParaRPr lang="en-US" sz="3200" b="1" dirty="0">
                        <a:solidFill>
                          <a:srgbClr val="000099"/>
                        </a:solidFill>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nSpc>
                          <a:spcPct val="100000"/>
                        </a:lnSpc>
                        <a:spcBef>
                          <a:spcPts val="600"/>
                        </a:spcBef>
                        <a:spcAft>
                          <a:spcPts val="600"/>
                        </a:spcAft>
                      </a:pPr>
                      <a:endParaRPr lang="en-US" sz="3200" b="1" dirty="0">
                        <a:solidFill>
                          <a:srgbClr val="000099"/>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95512171"/>
                  </a:ext>
                </a:extLst>
              </a:tr>
            </a:tbl>
          </a:graphicData>
        </a:graphic>
      </p:graphicFrame>
    </p:spTree>
    <p:extLst>
      <p:ext uri="{BB962C8B-B14F-4D97-AF65-F5344CB8AC3E}">
        <p14:creationId xmlns:p14="http://schemas.microsoft.com/office/powerpoint/2010/main" val="187406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28"/>
          <p:cNvSpPr>
            <a:spLocks noChangeArrowheads="1"/>
          </p:cNvSpPr>
          <p:nvPr/>
        </p:nvSpPr>
        <p:spPr bwMode="auto">
          <a:xfrm>
            <a:off x="713009" y="165468"/>
            <a:ext cx="6137957" cy="539832"/>
          </a:xfrm>
          <a:prstGeom prst="flowChartAlternateProcess">
            <a:avLst/>
          </a:prstGeom>
          <a:solidFill>
            <a:srgbClr val="CC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buNone/>
            </a:pPr>
            <a:r>
              <a:rPr lang="en-GB" b="1" dirty="0">
                <a:latin typeface="+mn-lt"/>
                <a:cs typeface="Times New Roman" panose="02020603050405020304" pitchFamily="18" charset="0"/>
              </a:rPr>
              <a:t>1. </a:t>
            </a:r>
            <a:r>
              <a:rPr lang="en-GB" b="1" dirty="0" err="1">
                <a:latin typeface="+mn-lt"/>
                <a:cs typeface="Times New Roman" panose="02020603050405020304" pitchFamily="18" charset="0"/>
              </a:rPr>
              <a:t>Vai</a:t>
            </a:r>
            <a:r>
              <a:rPr lang="en-GB" b="1" dirty="0">
                <a:latin typeface="+mn-lt"/>
                <a:cs typeface="Times New Roman" panose="02020603050405020304" pitchFamily="18" charset="0"/>
              </a:rPr>
              <a:t> </a:t>
            </a:r>
            <a:r>
              <a:rPr lang="en-GB" b="1" dirty="0" err="1">
                <a:latin typeface="+mn-lt"/>
                <a:cs typeface="Times New Roman" panose="02020603050405020304" pitchFamily="18" charset="0"/>
              </a:rPr>
              <a:t>trò</a:t>
            </a:r>
            <a:r>
              <a:rPr lang="en-GB" b="1" dirty="0">
                <a:latin typeface="+mn-lt"/>
                <a:cs typeface="Times New Roman" panose="02020603050405020304" pitchFamily="18" charset="0"/>
              </a:rPr>
              <a:t> </a:t>
            </a:r>
            <a:r>
              <a:rPr lang="en-GB" b="1" dirty="0" err="1">
                <a:latin typeface="+mn-lt"/>
                <a:cs typeface="Times New Roman" panose="02020603050405020304" pitchFamily="18" charset="0"/>
              </a:rPr>
              <a:t>của</a:t>
            </a:r>
            <a:r>
              <a:rPr lang="en-GB" b="1" dirty="0">
                <a:latin typeface="+mn-lt"/>
                <a:cs typeface="Times New Roman" panose="02020603050405020304" pitchFamily="18" charset="0"/>
              </a:rPr>
              <a:t> </a:t>
            </a:r>
            <a:r>
              <a:rPr lang="en-GB" b="1" dirty="0" err="1">
                <a:latin typeface="+mn-lt"/>
                <a:cs typeface="Times New Roman" panose="02020603050405020304" pitchFamily="18" charset="0"/>
              </a:rPr>
              <a:t>thực</a:t>
            </a:r>
            <a:r>
              <a:rPr lang="en-GB" b="1" dirty="0">
                <a:latin typeface="+mn-lt"/>
                <a:cs typeface="Times New Roman" panose="02020603050405020304" pitchFamily="18" charset="0"/>
              </a:rPr>
              <a:t> </a:t>
            </a:r>
            <a:r>
              <a:rPr lang="en-GB" b="1" dirty="0" err="1">
                <a:latin typeface="+mn-lt"/>
                <a:cs typeface="Times New Roman" panose="02020603050405020304" pitchFamily="18" charset="0"/>
              </a:rPr>
              <a:t>phẩm</a:t>
            </a:r>
            <a:r>
              <a:rPr lang="en-GB" b="1" dirty="0">
                <a:latin typeface="+mn-lt"/>
                <a:cs typeface="Times New Roman" panose="02020603050405020304" pitchFamily="18" charset="0"/>
              </a:rPr>
              <a:t> </a:t>
            </a:r>
            <a:r>
              <a:rPr lang="en-GB" b="1" dirty="0" err="1">
                <a:latin typeface="+mn-lt"/>
                <a:cs typeface="Times New Roman" panose="02020603050405020304" pitchFamily="18" charset="0"/>
              </a:rPr>
              <a:t>sạch</a:t>
            </a:r>
            <a:r>
              <a:rPr lang="en-US" altLang="en-US" dirty="0">
                <a:latin typeface="+mn-lt"/>
              </a:rPr>
              <a:t>:</a:t>
            </a:r>
            <a:r>
              <a:rPr lang="en-GB" b="1" dirty="0">
                <a:latin typeface="+mn-lt"/>
                <a:cs typeface="Times New Roman" panose="02020603050405020304" pitchFamily="18" charset="0"/>
              </a:rPr>
              <a:t> </a:t>
            </a:r>
          </a:p>
        </p:txBody>
      </p:sp>
      <p:sp>
        <p:nvSpPr>
          <p:cNvPr id="2" name="Slide Number Placeholder 1">
            <a:extLst>
              <a:ext uri="{FF2B5EF4-FFF2-40B4-BE49-F238E27FC236}">
                <a16:creationId xmlns:a16="http://schemas.microsoft.com/office/drawing/2014/main" id="{760434E6-4EA3-4BDE-891F-9F7BCC966CF1}"/>
              </a:ext>
            </a:extLst>
          </p:cNvPr>
          <p:cNvSpPr>
            <a:spLocks noGrp="1"/>
          </p:cNvSpPr>
          <p:nvPr>
            <p:ph type="sldNum" sz="quarter" idx="11"/>
          </p:nvPr>
        </p:nvSpPr>
        <p:spPr/>
        <p:txBody>
          <a:bodyPr/>
          <a:lstStyle/>
          <a:p>
            <a:pPr>
              <a:defRPr/>
            </a:pPr>
            <a:fld id="{2C4B5801-501E-42E3-9B71-56C5638F0FF0}" type="slidenum">
              <a:rPr lang="en-US" smtClean="0"/>
              <a:pPr>
                <a:defRPr/>
              </a:pPr>
              <a:t>17</a:t>
            </a:fld>
            <a:endParaRPr lang="en-US"/>
          </a:p>
        </p:txBody>
      </p:sp>
      <p:graphicFrame>
        <p:nvGraphicFramePr>
          <p:cNvPr id="3" name="Table 2">
            <a:extLst>
              <a:ext uri="{FF2B5EF4-FFF2-40B4-BE49-F238E27FC236}">
                <a16:creationId xmlns:a16="http://schemas.microsoft.com/office/drawing/2014/main" id="{584721CA-B5DE-104B-C82C-71A3814B652B}"/>
              </a:ext>
            </a:extLst>
          </p:cNvPr>
          <p:cNvGraphicFramePr>
            <a:graphicFrameLocks noGrp="1"/>
          </p:cNvGraphicFramePr>
          <p:nvPr>
            <p:extLst>
              <p:ext uri="{D42A27DB-BD31-4B8C-83A1-F6EECF244321}">
                <p14:modId xmlns:p14="http://schemas.microsoft.com/office/powerpoint/2010/main" val="853839540"/>
              </p:ext>
            </p:extLst>
          </p:nvPr>
        </p:nvGraphicFramePr>
        <p:xfrm>
          <a:off x="178314" y="3545058"/>
          <a:ext cx="11835372" cy="3288099"/>
        </p:xfrm>
        <a:graphic>
          <a:graphicData uri="http://schemas.openxmlformats.org/drawingml/2006/table">
            <a:tbl>
              <a:tblPr firstRow="1" bandRow="1">
                <a:tableStyleId>{5940675A-B579-460E-94D1-54222C63F5DA}</a:tableStyleId>
              </a:tblPr>
              <a:tblGrid>
                <a:gridCol w="2888443">
                  <a:extLst>
                    <a:ext uri="{9D8B030D-6E8A-4147-A177-3AD203B41FA5}">
                      <a16:colId xmlns:a16="http://schemas.microsoft.com/office/drawing/2014/main" val="3211799182"/>
                    </a:ext>
                  </a:extLst>
                </a:gridCol>
                <a:gridCol w="8946929">
                  <a:extLst>
                    <a:ext uri="{9D8B030D-6E8A-4147-A177-3AD203B41FA5}">
                      <a16:colId xmlns:a16="http://schemas.microsoft.com/office/drawing/2014/main" val="123803443"/>
                    </a:ext>
                  </a:extLst>
                </a:gridCol>
              </a:tblGrid>
              <a:tr h="541245">
                <a:tc>
                  <a:txBody>
                    <a:bodyPr/>
                    <a:lstStyle/>
                    <a:p>
                      <a:pPr algn="ctr"/>
                      <a:r>
                        <a:rPr lang="en-US" sz="2800" b="1" dirty="0">
                          <a:solidFill>
                            <a:srgbClr val="C00000"/>
                          </a:solidFill>
                        </a:rPr>
                        <a:t>Vai </a:t>
                      </a:r>
                      <a:r>
                        <a:rPr lang="en-US" sz="2800" b="1" dirty="0" err="1">
                          <a:solidFill>
                            <a:srgbClr val="C00000"/>
                          </a:solidFill>
                        </a:rPr>
                        <a:t>trò</a:t>
                      </a:r>
                      <a:r>
                        <a:rPr lang="en-US" sz="2800" b="1" dirty="0">
                          <a:solidFill>
                            <a:srgbClr val="C00000"/>
                          </a:solidFill>
                        </a:rPr>
                        <a:t> </a:t>
                      </a:r>
                      <a:r>
                        <a:rPr lang="en-US" sz="2800" b="1" dirty="0" err="1">
                          <a:solidFill>
                            <a:srgbClr val="C00000"/>
                          </a:solidFill>
                        </a:rPr>
                        <a:t>của</a:t>
                      </a:r>
                      <a:r>
                        <a:rPr lang="en-US" sz="2800" b="1" dirty="0">
                          <a:solidFill>
                            <a:srgbClr val="C00000"/>
                          </a:solidFill>
                        </a:rPr>
                        <a:t> </a:t>
                      </a:r>
                      <a:r>
                        <a:rPr lang="en-US" sz="2800" b="1" dirty="0" smtClean="0">
                          <a:solidFill>
                            <a:srgbClr val="C00000"/>
                          </a:solidFill>
                        </a:rPr>
                        <a:t>TPS</a:t>
                      </a:r>
                      <a:endParaRPr lang="en-US" sz="2800" b="1" dirty="0">
                        <a:solidFill>
                          <a:srgbClr val="C00000"/>
                        </a:solidFill>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r>
                        <a:rPr lang="en-US" sz="2800" b="1" dirty="0" err="1">
                          <a:solidFill>
                            <a:srgbClr val="C00000"/>
                          </a:solidFill>
                        </a:rPr>
                        <a:t>Giải</a:t>
                      </a:r>
                      <a:r>
                        <a:rPr lang="en-US" sz="2800" b="1" dirty="0">
                          <a:solidFill>
                            <a:srgbClr val="C00000"/>
                          </a:solidFill>
                        </a:rPr>
                        <a:t> </a:t>
                      </a:r>
                      <a:r>
                        <a:rPr lang="en-US" sz="2800" b="1" dirty="0" err="1">
                          <a:solidFill>
                            <a:srgbClr val="C00000"/>
                          </a:solidFill>
                        </a:rPr>
                        <a:t>thích</a:t>
                      </a:r>
                      <a:endParaRPr lang="en-US" sz="2800" b="1" dirty="0">
                        <a:solidFill>
                          <a:srgbClr val="C00000"/>
                        </a:solidFill>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2773034126"/>
                  </a:ext>
                </a:extLst>
              </a:tr>
              <a:tr h="2746854">
                <a:tc>
                  <a:txBody>
                    <a:bodyPr/>
                    <a:lstStyle/>
                    <a:p>
                      <a:pPr algn="ctr"/>
                      <a:r>
                        <a:rPr lang="en-US" sz="2800" b="1" dirty="0" err="1"/>
                        <a:t>Đảm</a:t>
                      </a:r>
                      <a:r>
                        <a:rPr lang="en-US" sz="2800" b="1" dirty="0"/>
                        <a:t> </a:t>
                      </a:r>
                      <a:r>
                        <a:rPr lang="en-US" sz="2800" b="1" dirty="0" err="1"/>
                        <a:t>bảo</a:t>
                      </a:r>
                      <a:r>
                        <a:rPr lang="en-US" sz="2800" b="1" dirty="0"/>
                        <a:t> an </a:t>
                      </a:r>
                      <a:r>
                        <a:rPr lang="en-US" sz="2800" b="1" dirty="0" err="1"/>
                        <a:t>toàn</a:t>
                      </a:r>
                      <a:r>
                        <a:rPr lang="en-US" sz="2800" b="1" dirty="0"/>
                        <a:t>, </a:t>
                      </a:r>
                      <a:r>
                        <a:rPr lang="en-US" sz="2800" b="1" dirty="0" err="1"/>
                        <a:t>không</a:t>
                      </a:r>
                      <a:r>
                        <a:rPr lang="en-US" sz="2800" b="1" dirty="0"/>
                        <a:t> </a:t>
                      </a:r>
                      <a:r>
                        <a:rPr lang="en-US" sz="2800" b="1" dirty="0" err="1"/>
                        <a:t>gây</a:t>
                      </a:r>
                      <a:r>
                        <a:rPr lang="en-US" sz="2800" b="1" dirty="0"/>
                        <a:t> </a:t>
                      </a:r>
                      <a:r>
                        <a:rPr lang="en-US" sz="2800" b="1" dirty="0" err="1"/>
                        <a:t>ngộ</a:t>
                      </a:r>
                      <a:r>
                        <a:rPr lang="en-US" sz="2800" b="1" dirty="0"/>
                        <a:t> </a:t>
                      </a:r>
                      <a:r>
                        <a:rPr lang="en-US" sz="2800" b="1" dirty="0" err="1"/>
                        <a:t>độc</a:t>
                      </a:r>
                      <a:r>
                        <a:rPr lang="en-US" sz="2800" b="1" dirty="0"/>
                        <a:t> hay </a:t>
                      </a:r>
                      <a:r>
                        <a:rPr lang="en-US" sz="2800" b="1" dirty="0" err="1"/>
                        <a:t>gây</a:t>
                      </a:r>
                      <a:r>
                        <a:rPr lang="en-US" sz="2800" b="1" dirty="0"/>
                        <a:t> </a:t>
                      </a:r>
                      <a:r>
                        <a:rPr lang="en-US" sz="2800" b="1" dirty="0" err="1"/>
                        <a:t>ra</a:t>
                      </a:r>
                      <a:r>
                        <a:rPr lang="en-US" sz="2800" b="1" dirty="0"/>
                        <a:t> </a:t>
                      </a:r>
                      <a:r>
                        <a:rPr lang="en-US" sz="2800" b="1" dirty="0" err="1"/>
                        <a:t>các</a:t>
                      </a:r>
                      <a:r>
                        <a:rPr lang="en-US" sz="2800" b="1" dirty="0"/>
                        <a:t> </a:t>
                      </a:r>
                      <a:r>
                        <a:rPr lang="en-US" sz="2800" b="1" dirty="0" err="1"/>
                        <a:t>hậu</a:t>
                      </a:r>
                      <a:r>
                        <a:rPr lang="en-US" sz="2800" b="1" dirty="0"/>
                        <a:t> </a:t>
                      </a:r>
                      <a:r>
                        <a:rPr lang="en-US" sz="2800" b="1" dirty="0" err="1"/>
                        <a:t>quả</a:t>
                      </a:r>
                      <a:r>
                        <a:rPr lang="en-US" sz="2800" b="1" dirty="0"/>
                        <a:t> </a:t>
                      </a:r>
                      <a:r>
                        <a:rPr lang="en-US" sz="2800" b="1" dirty="0" err="1"/>
                        <a:t>khi</a:t>
                      </a:r>
                      <a:r>
                        <a:rPr lang="en-US" sz="2800" b="1" dirty="0"/>
                        <a:t> </a:t>
                      </a:r>
                      <a:r>
                        <a:rPr lang="en-US" sz="2800" b="1" dirty="0" err="1"/>
                        <a:t>sử</a:t>
                      </a:r>
                      <a:r>
                        <a:rPr lang="en-US" sz="2800" b="1" dirty="0"/>
                        <a:t> </a:t>
                      </a:r>
                      <a:r>
                        <a:rPr lang="en-US" sz="2800" b="1" dirty="0" err="1"/>
                        <a:t>dụng</a:t>
                      </a:r>
                      <a:endParaRPr lang="en-US" sz="2800" b="1"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endParaRPr lang="en-US" sz="2800" b="1"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702966707"/>
                  </a:ext>
                </a:extLst>
              </a:tr>
            </a:tbl>
          </a:graphicData>
        </a:graphic>
      </p:graphicFrame>
      <p:sp>
        <p:nvSpPr>
          <p:cNvPr id="10" name="TextBox 9">
            <a:extLst>
              <a:ext uri="{FF2B5EF4-FFF2-40B4-BE49-F238E27FC236}">
                <a16:creationId xmlns:a16="http://schemas.microsoft.com/office/drawing/2014/main" id="{C70B8970-545B-853E-CAF3-4CB1038BAB33}"/>
              </a:ext>
            </a:extLst>
          </p:cNvPr>
          <p:cNvSpPr txBox="1"/>
          <p:nvPr/>
        </p:nvSpPr>
        <p:spPr>
          <a:xfrm>
            <a:off x="3179298" y="4155501"/>
            <a:ext cx="8834388" cy="2677656"/>
          </a:xfrm>
          <a:prstGeom prst="rect">
            <a:avLst/>
          </a:prstGeom>
          <a:noFill/>
        </p:spPr>
        <p:txBody>
          <a:bodyPr wrap="square">
            <a:spAutoFit/>
          </a:bodyPr>
          <a:lstStyle/>
          <a:p>
            <a:r>
              <a:rPr lang="en-US" sz="2800" dirty="0" err="1" smtClean="0">
                <a:solidFill>
                  <a:srgbClr val="000099"/>
                </a:solidFill>
              </a:rPr>
              <a:t>Thực</a:t>
            </a:r>
            <a:r>
              <a:rPr lang="en-US" sz="2800" dirty="0" smtClean="0">
                <a:solidFill>
                  <a:srgbClr val="000099"/>
                </a:solidFill>
              </a:rPr>
              <a:t> </a:t>
            </a:r>
            <a:r>
              <a:rPr lang="en-US" sz="2800" dirty="0" err="1" smtClean="0">
                <a:solidFill>
                  <a:srgbClr val="000099"/>
                </a:solidFill>
              </a:rPr>
              <a:t>phẩm</a:t>
            </a:r>
            <a:r>
              <a:rPr lang="en-US" sz="2800" dirty="0" smtClean="0">
                <a:solidFill>
                  <a:srgbClr val="000099"/>
                </a:solidFill>
              </a:rPr>
              <a:t> </a:t>
            </a:r>
            <a:r>
              <a:rPr lang="en-US" sz="2800" dirty="0" err="1" smtClean="0">
                <a:solidFill>
                  <a:srgbClr val="000099"/>
                </a:solidFill>
              </a:rPr>
              <a:t>sạch</a:t>
            </a:r>
            <a:r>
              <a:rPr lang="vi-VN" sz="2800" dirty="0" smtClean="0">
                <a:solidFill>
                  <a:srgbClr val="000099"/>
                </a:solidFill>
              </a:rPr>
              <a:t> </a:t>
            </a:r>
            <a:r>
              <a:rPr lang="vi-VN" sz="2800" dirty="0">
                <a:solidFill>
                  <a:srgbClr val="000099"/>
                </a:solidFill>
              </a:rPr>
              <a:t>được sản xuất </a:t>
            </a:r>
            <a:r>
              <a:rPr lang="en-US" sz="2800" dirty="0" err="1" smtClean="0">
                <a:solidFill>
                  <a:srgbClr val="000099"/>
                </a:solidFill>
              </a:rPr>
              <a:t>dựa</a:t>
            </a:r>
            <a:r>
              <a:rPr lang="en-US" sz="2800" dirty="0" smtClean="0">
                <a:solidFill>
                  <a:srgbClr val="000099"/>
                </a:solidFill>
              </a:rPr>
              <a:t> </a:t>
            </a:r>
            <a:r>
              <a:rPr lang="en-US" sz="2800" dirty="0" err="1" smtClean="0">
                <a:solidFill>
                  <a:srgbClr val="000099"/>
                </a:solidFill>
              </a:rPr>
              <a:t>trên</a:t>
            </a:r>
            <a:r>
              <a:rPr lang="en-US" sz="2800" dirty="0" smtClean="0">
                <a:solidFill>
                  <a:srgbClr val="000099"/>
                </a:solidFill>
              </a:rPr>
              <a:t> </a:t>
            </a:r>
            <a:r>
              <a:rPr lang="en-US" sz="2800" dirty="0" err="1" smtClean="0">
                <a:solidFill>
                  <a:srgbClr val="000099"/>
                </a:solidFill>
              </a:rPr>
              <a:t>quy</a:t>
            </a:r>
            <a:r>
              <a:rPr lang="en-US" sz="2800" dirty="0" smtClean="0">
                <a:solidFill>
                  <a:srgbClr val="000099"/>
                </a:solidFill>
              </a:rPr>
              <a:t> </a:t>
            </a:r>
            <a:r>
              <a:rPr lang="en-US" sz="2800" dirty="0" err="1" smtClean="0">
                <a:solidFill>
                  <a:srgbClr val="000099"/>
                </a:solidFill>
              </a:rPr>
              <a:t>trình</a:t>
            </a:r>
            <a:r>
              <a:rPr lang="en-US" sz="2800" dirty="0" smtClean="0">
                <a:solidFill>
                  <a:srgbClr val="000099"/>
                </a:solidFill>
              </a:rPr>
              <a:t> </a:t>
            </a:r>
            <a:r>
              <a:rPr lang="en-US" sz="2800" dirty="0" err="1" smtClean="0">
                <a:solidFill>
                  <a:srgbClr val="000099"/>
                </a:solidFill>
              </a:rPr>
              <a:t>nghiêm</a:t>
            </a:r>
            <a:r>
              <a:rPr lang="en-US" sz="2800" dirty="0" smtClean="0">
                <a:solidFill>
                  <a:srgbClr val="000099"/>
                </a:solidFill>
              </a:rPr>
              <a:t> </a:t>
            </a:r>
            <a:r>
              <a:rPr lang="en-US" sz="2800" dirty="0" err="1" smtClean="0">
                <a:solidFill>
                  <a:srgbClr val="000099"/>
                </a:solidFill>
              </a:rPr>
              <a:t>ngặt</a:t>
            </a:r>
            <a:r>
              <a:rPr lang="en-US" sz="2800" dirty="0" smtClean="0">
                <a:solidFill>
                  <a:srgbClr val="000099"/>
                </a:solidFill>
              </a:rPr>
              <a:t> </a:t>
            </a:r>
            <a:r>
              <a:rPr lang="en-US" sz="2800" dirty="0" err="1" smtClean="0">
                <a:solidFill>
                  <a:srgbClr val="000099"/>
                </a:solidFill>
              </a:rPr>
              <a:t>dưới</a:t>
            </a:r>
            <a:r>
              <a:rPr lang="en-US" sz="2800" dirty="0" smtClean="0">
                <a:solidFill>
                  <a:srgbClr val="000099"/>
                </a:solidFill>
              </a:rPr>
              <a:t> </a:t>
            </a:r>
            <a:r>
              <a:rPr lang="en-US" sz="2800" dirty="0" err="1" smtClean="0">
                <a:solidFill>
                  <a:srgbClr val="000099"/>
                </a:solidFill>
              </a:rPr>
              <a:t>sự</a:t>
            </a:r>
            <a:r>
              <a:rPr lang="en-US" sz="2800" dirty="0" smtClean="0">
                <a:solidFill>
                  <a:srgbClr val="000099"/>
                </a:solidFill>
              </a:rPr>
              <a:t> </a:t>
            </a:r>
            <a:r>
              <a:rPr lang="en-US" sz="2800" dirty="0" err="1" smtClean="0">
                <a:solidFill>
                  <a:srgbClr val="000099"/>
                </a:solidFill>
              </a:rPr>
              <a:t>giám</a:t>
            </a:r>
            <a:r>
              <a:rPr lang="en-US" sz="2800" dirty="0" smtClean="0">
                <a:solidFill>
                  <a:srgbClr val="000099"/>
                </a:solidFill>
              </a:rPr>
              <a:t> </a:t>
            </a:r>
            <a:r>
              <a:rPr lang="en-US" sz="2800" dirty="0" err="1" smtClean="0">
                <a:solidFill>
                  <a:srgbClr val="000099"/>
                </a:solidFill>
              </a:rPr>
              <a:t>sát</a:t>
            </a:r>
            <a:r>
              <a:rPr lang="en-US" sz="2800" dirty="0" smtClean="0">
                <a:solidFill>
                  <a:srgbClr val="000099"/>
                </a:solidFill>
              </a:rPr>
              <a:t> </a:t>
            </a:r>
            <a:r>
              <a:rPr lang="en-US" sz="2800" dirty="0" err="1" smtClean="0">
                <a:solidFill>
                  <a:srgbClr val="000099"/>
                </a:solidFill>
              </a:rPr>
              <a:t>của</a:t>
            </a:r>
            <a:r>
              <a:rPr lang="en-US" sz="2800" dirty="0" smtClean="0">
                <a:solidFill>
                  <a:srgbClr val="000099"/>
                </a:solidFill>
              </a:rPr>
              <a:t> </a:t>
            </a:r>
            <a:r>
              <a:rPr lang="en-US" sz="2800" dirty="0" err="1" smtClean="0">
                <a:solidFill>
                  <a:srgbClr val="000099"/>
                </a:solidFill>
              </a:rPr>
              <a:t>nhà</a:t>
            </a:r>
            <a:r>
              <a:rPr lang="en-US" sz="2800" dirty="0" smtClean="0">
                <a:solidFill>
                  <a:srgbClr val="000099"/>
                </a:solidFill>
              </a:rPr>
              <a:t> </a:t>
            </a:r>
            <a:r>
              <a:rPr lang="en-US" sz="2800" dirty="0" err="1" smtClean="0">
                <a:solidFill>
                  <a:srgbClr val="000099"/>
                </a:solidFill>
              </a:rPr>
              <a:t>sản</a:t>
            </a:r>
            <a:r>
              <a:rPr lang="en-US" sz="2800" dirty="0" smtClean="0">
                <a:solidFill>
                  <a:srgbClr val="000099"/>
                </a:solidFill>
              </a:rPr>
              <a:t> </a:t>
            </a:r>
            <a:r>
              <a:rPr lang="en-US" sz="2800" dirty="0" err="1" smtClean="0">
                <a:solidFill>
                  <a:srgbClr val="000099"/>
                </a:solidFill>
              </a:rPr>
              <a:t>xuất</a:t>
            </a:r>
            <a:r>
              <a:rPr lang="en-US" sz="2800" dirty="0" smtClean="0">
                <a:solidFill>
                  <a:srgbClr val="000099"/>
                </a:solidFill>
              </a:rPr>
              <a:t>, </a:t>
            </a:r>
            <a:r>
              <a:rPr lang="en-US" sz="2800" dirty="0" err="1" smtClean="0">
                <a:solidFill>
                  <a:srgbClr val="000099"/>
                </a:solidFill>
              </a:rPr>
              <a:t>dây</a:t>
            </a:r>
            <a:r>
              <a:rPr lang="en-US" sz="2800" dirty="0" smtClean="0">
                <a:solidFill>
                  <a:srgbClr val="000099"/>
                </a:solidFill>
              </a:rPr>
              <a:t> </a:t>
            </a:r>
            <a:r>
              <a:rPr lang="en-US" sz="2800" dirty="0" err="1" smtClean="0">
                <a:solidFill>
                  <a:srgbClr val="000099"/>
                </a:solidFill>
              </a:rPr>
              <a:t>chuyền</a:t>
            </a:r>
            <a:r>
              <a:rPr lang="en-US" sz="2800" dirty="0" smtClean="0">
                <a:solidFill>
                  <a:srgbClr val="000099"/>
                </a:solidFill>
              </a:rPr>
              <a:t> </a:t>
            </a:r>
            <a:r>
              <a:rPr lang="en-US" sz="2800" dirty="0" err="1" smtClean="0">
                <a:solidFill>
                  <a:srgbClr val="000099"/>
                </a:solidFill>
              </a:rPr>
              <a:t>công</a:t>
            </a:r>
            <a:r>
              <a:rPr lang="en-US" sz="2800" dirty="0" smtClean="0">
                <a:solidFill>
                  <a:srgbClr val="000099"/>
                </a:solidFill>
              </a:rPr>
              <a:t> </a:t>
            </a:r>
            <a:r>
              <a:rPr lang="en-US" sz="2800" dirty="0" err="1" smtClean="0">
                <a:solidFill>
                  <a:srgbClr val="000099"/>
                </a:solidFill>
              </a:rPr>
              <a:t>nghệ</a:t>
            </a:r>
            <a:r>
              <a:rPr lang="en-US" sz="2800" dirty="0" smtClean="0">
                <a:solidFill>
                  <a:srgbClr val="000099"/>
                </a:solidFill>
              </a:rPr>
              <a:t> </a:t>
            </a:r>
            <a:r>
              <a:rPr lang="en-US" sz="2800" dirty="0" err="1" smtClean="0">
                <a:solidFill>
                  <a:srgbClr val="000099"/>
                </a:solidFill>
              </a:rPr>
              <a:t>hiện</a:t>
            </a:r>
            <a:r>
              <a:rPr lang="en-US" sz="2800" dirty="0" smtClean="0">
                <a:solidFill>
                  <a:srgbClr val="000099"/>
                </a:solidFill>
              </a:rPr>
              <a:t> đại </a:t>
            </a:r>
            <a:r>
              <a:rPr lang="en-US" sz="2800" dirty="0" err="1" smtClean="0">
                <a:solidFill>
                  <a:srgbClr val="000099"/>
                </a:solidFill>
              </a:rPr>
              <a:t>có</a:t>
            </a:r>
            <a:r>
              <a:rPr lang="en-US" sz="2800" dirty="0" smtClean="0">
                <a:solidFill>
                  <a:srgbClr val="000099"/>
                </a:solidFill>
              </a:rPr>
              <a:t> </a:t>
            </a:r>
            <a:r>
              <a:rPr lang="en-US" sz="2800" dirty="0" err="1" smtClean="0">
                <a:solidFill>
                  <a:srgbClr val="000099"/>
                </a:solidFill>
              </a:rPr>
              <a:t>những</a:t>
            </a:r>
            <a:r>
              <a:rPr lang="en-US" sz="2800" dirty="0" smtClean="0">
                <a:solidFill>
                  <a:srgbClr val="000099"/>
                </a:solidFill>
              </a:rPr>
              <a:t> </a:t>
            </a:r>
            <a:r>
              <a:rPr lang="en-US" sz="2800" dirty="0" err="1" smtClean="0">
                <a:solidFill>
                  <a:srgbClr val="000099"/>
                </a:solidFill>
              </a:rPr>
              <a:t>quy</a:t>
            </a:r>
            <a:r>
              <a:rPr lang="en-US" sz="2800" dirty="0" smtClean="0">
                <a:solidFill>
                  <a:srgbClr val="000099"/>
                </a:solidFill>
              </a:rPr>
              <a:t> </a:t>
            </a:r>
            <a:r>
              <a:rPr lang="en-US" sz="2800" dirty="0" err="1" smtClean="0">
                <a:solidFill>
                  <a:srgbClr val="000099"/>
                </a:solidFill>
              </a:rPr>
              <a:t>định</a:t>
            </a:r>
            <a:r>
              <a:rPr lang="en-US" sz="2800" dirty="0" smtClean="0">
                <a:solidFill>
                  <a:srgbClr val="000099"/>
                </a:solidFill>
              </a:rPr>
              <a:t> </a:t>
            </a:r>
            <a:r>
              <a:rPr lang="en-US" sz="2800" dirty="0" err="1" smtClean="0">
                <a:solidFill>
                  <a:srgbClr val="000099"/>
                </a:solidFill>
              </a:rPr>
              <a:t>về</a:t>
            </a:r>
            <a:r>
              <a:rPr lang="en-US" sz="2800" dirty="0" smtClean="0">
                <a:solidFill>
                  <a:srgbClr val="000099"/>
                </a:solidFill>
              </a:rPr>
              <a:t> </a:t>
            </a:r>
            <a:r>
              <a:rPr lang="en-US" sz="2800" dirty="0" err="1" smtClean="0">
                <a:solidFill>
                  <a:srgbClr val="000099"/>
                </a:solidFill>
              </a:rPr>
              <a:t>đóng</a:t>
            </a:r>
            <a:r>
              <a:rPr lang="en-US" sz="2800" dirty="0" smtClean="0">
                <a:solidFill>
                  <a:srgbClr val="000099"/>
                </a:solidFill>
              </a:rPr>
              <a:t> </a:t>
            </a:r>
            <a:r>
              <a:rPr lang="en-US" sz="2800" dirty="0" err="1" smtClean="0">
                <a:solidFill>
                  <a:srgbClr val="000099"/>
                </a:solidFill>
              </a:rPr>
              <a:t>gói</a:t>
            </a:r>
            <a:r>
              <a:rPr lang="en-US" sz="2800" dirty="0" smtClean="0">
                <a:solidFill>
                  <a:srgbClr val="000099"/>
                </a:solidFill>
              </a:rPr>
              <a:t> </a:t>
            </a:r>
            <a:r>
              <a:rPr lang="en-US" sz="2800" dirty="0" err="1" smtClean="0">
                <a:solidFill>
                  <a:srgbClr val="000099"/>
                </a:solidFill>
              </a:rPr>
              <a:t>bảo</a:t>
            </a:r>
            <a:r>
              <a:rPr lang="en-US" sz="2800" dirty="0" smtClean="0">
                <a:solidFill>
                  <a:srgbClr val="000099"/>
                </a:solidFill>
              </a:rPr>
              <a:t> </a:t>
            </a:r>
            <a:r>
              <a:rPr lang="en-US" sz="2800" dirty="0" err="1" smtClean="0">
                <a:solidFill>
                  <a:srgbClr val="000099"/>
                </a:solidFill>
              </a:rPr>
              <a:t>hộ</a:t>
            </a:r>
            <a:r>
              <a:rPr lang="en-US" sz="2800" dirty="0" smtClean="0">
                <a:solidFill>
                  <a:srgbClr val="000099"/>
                </a:solidFill>
              </a:rPr>
              <a:t> </a:t>
            </a:r>
            <a:r>
              <a:rPr lang="en-US" sz="2800" dirty="0" err="1" smtClean="0">
                <a:solidFill>
                  <a:srgbClr val="000099"/>
                </a:solidFill>
              </a:rPr>
              <a:t>rõ</a:t>
            </a:r>
            <a:r>
              <a:rPr lang="en-US" sz="2800" dirty="0" smtClean="0">
                <a:solidFill>
                  <a:srgbClr val="000099"/>
                </a:solidFill>
              </a:rPr>
              <a:t> </a:t>
            </a:r>
            <a:r>
              <a:rPr lang="en-US" sz="2800" dirty="0" err="1" smtClean="0">
                <a:solidFill>
                  <a:srgbClr val="000099"/>
                </a:solidFill>
              </a:rPr>
              <a:t>ràng</a:t>
            </a:r>
            <a:r>
              <a:rPr lang="en-US" sz="2800" dirty="0" smtClean="0">
                <a:solidFill>
                  <a:srgbClr val="000099"/>
                </a:solidFill>
              </a:rPr>
              <a:t>. </a:t>
            </a:r>
            <a:r>
              <a:rPr lang="en-US" sz="2800" dirty="0" err="1" smtClean="0">
                <a:solidFill>
                  <a:srgbClr val="000099"/>
                </a:solidFill>
              </a:rPr>
              <a:t>Bên</a:t>
            </a:r>
            <a:r>
              <a:rPr lang="en-US" sz="2800" dirty="0" smtClean="0">
                <a:solidFill>
                  <a:srgbClr val="000099"/>
                </a:solidFill>
              </a:rPr>
              <a:t> </a:t>
            </a:r>
            <a:r>
              <a:rPr lang="en-US" sz="2800" dirty="0" err="1" smtClean="0">
                <a:solidFill>
                  <a:srgbClr val="000099"/>
                </a:solidFill>
              </a:rPr>
              <a:t>cạnh</a:t>
            </a:r>
            <a:r>
              <a:rPr lang="en-US" sz="2800" dirty="0" smtClean="0">
                <a:solidFill>
                  <a:srgbClr val="000099"/>
                </a:solidFill>
              </a:rPr>
              <a:t> </a:t>
            </a:r>
            <a:r>
              <a:rPr lang="en-US" sz="2800" dirty="0" err="1" smtClean="0">
                <a:solidFill>
                  <a:srgbClr val="000099"/>
                </a:solidFill>
              </a:rPr>
              <a:t>đó</a:t>
            </a:r>
            <a:r>
              <a:rPr lang="en-US" sz="2800" dirty="0" smtClean="0">
                <a:solidFill>
                  <a:srgbClr val="000099"/>
                </a:solidFill>
              </a:rPr>
              <a:t>, </a:t>
            </a:r>
            <a:r>
              <a:rPr lang="en-US" sz="2800" dirty="0" err="1" smtClean="0">
                <a:solidFill>
                  <a:srgbClr val="000099"/>
                </a:solidFill>
              </a:rPr>
              <a:t>thực</a:t>
            </a:r>
            <a:r>
              <a:rPr lang="en-US" sz="2800" dirty="0" smtClean="0">
                <a:solidFill>
                  <a:srgbClr val="000099"/>
                </a:solidFill>
              </a:rPr>
              <a:t> </a:t>
            </a:r>
            <a:r>
              <a:rPr lang="en-US" sz="2800" dirty="0" err="1" smtClean="0">
                <a:solidFill>
                  <a:srgbClr val="000099"/>
                </a:solidFill>
              </a:rPr>
              <a:t>phẩm</a:t>
            </a:r>
            <a:r>
              <a:rPr lang="en-US" sz="2800" dirty="0" smtClean="0">
                <a:solidFill>
                  <a:srgbClr val="000099"/>
                </a:solidFill>
              </a:rPr>
              <a:t> </a:t>
            </a:r>
            <a:r>
              <a:rPr lang="en-US" sz="2800" dirty="0" err="1" smtClean="0">
                <a:solidFill>
                  <a:srgbClr val="000099"/>
                </a:solidFill>
              </a:rPr>
              <a:t>sạch</a:t>
            </a:r>
            <a:r>
              <a:rPr lang="en-US" sz="2800" dirty="0" smtClean="0">
                <a:solidFill>
                  <a:srgbClr val="000099"/>
                </a:solidFill>
              </a:rPr>
              <a:t> </a:t>
            </a:r>
            <a:r>
              <a:rPr lang="en-US" sz="2800" dirty="0" err="1" smtClean="0">
                <a:solidFill>
                  <a:srgbClr val="000099"/>
                </a:solidFill>
              </a:rPr>
              <a:t>đã</a:t>
            </a:r>
            <a:r>
              <a:rPr lang="en-US" sz="2800" dirty="0" smtClean="0">
                <a:solidFill>
                  <a:srgbClr val="000099"/>
                </a:solidFill>
              </a:rPr>
              <a:t> </a:t>
            </a:r>
            <a:r>
              <a:rPr lang="en-US" sz="2800" dirty="0" err="1" smtClean="0">
                <a:solidFill>
                  <a:srgbClr val="000099"/>
                </a:solidFill>
              </a:rPr>
              <a:t>được</a:t>
            </a:r>
            <a:r>
              <a:rPr lang="en-US" sz="2800" dirty="0" smtClean="0">
                <a:solidFill>
                  <a:srgbClr val="000099"/>
                </a:solidFill>
              </a:rPr>
              <a:t> </a:t>
            </a:r>
            <a:r>
              <a:rPr lang="en-US" sz="2800" dirty="0" err="1" smtClean="0">
                <a:solidFill>
                  <a:srgbClr val="000099"/>
                </a:solidFill>
              </a:rPr>
              <a:t>các</a:t>
            </a:r>
            <a:r>
              <a:rPr lang="en-US" sz="2800" dirty="0" smtClean="0">
                <a:solidFill>
                  <a:srgbClr val="000099"/>
                </a:solidFill>
              </a:rPr>
              <a:t> </a:t>
            </a:r>
            <a:r>
              <a:rPr lang="en-US" sz="2800" dirty="0" err="1" smtClean="0">
                <a:solidFill>
                  <a:srgbClr val="000099"/>
                </a:solidFill>
              </a:rPr>
              <a:t>cơ</a:t>
            </a:r>
            <a:r>
              <a:rPr lang="en-US" sz="2800" dirty="0" smtClean="0">
                <a:solidFill>
                  <a:srgbClr val="000099"/>
                </a:solidFill>
              </a:rPr>
              <a:t> </a:t>
            </a:r>
            <a:r>
              <a:rPr lang="en-US" sz="2800" dirty="0" err="1" smtClean="0">
                <a:solidFill>
                  <a:srgbClr val="000099"/>
                </a:solidFill>
              </a:rPr>
              <a:t>quan</a:t>
            </a:r>
            <a:r>
              <a:rPr lang="en-US" sz="2800" dirty="0" smtClean="0">
                <a:solidFill>
                  <a:srgbClr val="000099"/>
                </a:solidFill>
              </a:rPr>
              <a:t> </a:t>
            </a:r>
            <a:r>
              <a:rPr lang="en-US" sz="2800" dirty="0" err="1" smtClean="0">
                <a:solidFill>
                  <a:srgbClr val="000099"/>
                </a:solidFill>
              </a:rPr>
              <a:t>chức</a:t>
            </a:r>
            <a:r>
              <a:rPr lang="en-US" sz="2800" dirty="0" smtClean="0">
                <a:solidFill>
                  <a:srgbClr val="000099"/>
                </a:solidFill>
              </a:rPr>
              <a:t> </a:t>
            </a:r>
            <a:r>
              <a:rPr lang="en-US" sz="2800" dirty="0" err="1" smtClean="0">
                <a:solidFill>
                  <a:srgbClr val="000099"/>
                </a:solidFill>
              </a:rPr>
              <a:t>năng</a:t>
            </a:r>
            <a:r>
              <a:rPr lang="en-US" sz="2800" dirty="0" smtClean="0">
                <a:solidFill>
                  <a:srgbClr val="000099"/>
                </a:solidFill>
              </a:rPr>
              <a:t> </a:t>
            </a:r>
            <a:r>
              <a:rPr lang="en-US" sz="2800" dirty="0" err="1" smtClean="0">
                <a:solidFill>
                  <a:srgbClr val="000099"/>
                </a:solidFill>
              </a:rPr>
              <a:t>kiểm</a:t>
            </a:r>
            <a:r>
              <a:rPr lang="en-US" sz="2800" dirty="0" smtClean="0">
                <a:solidFill>
                  <a:srgbClr val="000099"/>
                </a:solidFill>
              </a:rPr>
              <a:t> </a:t>
            </a:r>
            <a:r>
              <a:rPr lang="en-US" sz="2800" dirty="0" err="1" smtClean="0">
                <a:solidFill>
                  <a:srgbClr val="000099"/>
                </a:solidFill>
              </a:rPr>
              <a:t>tra</a:t>
            </a:r>
            <a:r>
              <a:rPr lang="en-US" sz="2800" dirty="0" smtClean="0">
                <a:solidFill>
                  <a:srgbClr val="000099"/>
                </a:solidFill>
              </a:rPr>
              <a:t>, </a:t>
            </a:r>
            <a:r>
              <a:rPr lang="en-US" sz="2800" dirty="0" err="1" smtClean="0">
                <a:solidFill>
                  <a:srgbClr val="000099"/>
                </a:solidFill>
              </a:rPr>
              <a:t>đánh</a:t>
            </a:r>
            <a:r>
              <a:rPr lang="en-US" sz="2800" dirty="0" smtClean="0">
                <a:solidFill>
                  <a:srgbClr val="000099"/>
                </a:solidFill>
              </a:rPr>
              <a:t> </a:t>
            </a:r>
            <a:r>
              <a:rPr lang="en-US" sz="2800" dirty="0" err="1" smtClean="0">
                <a:solidFill>
                  <a:srgbClr val="000099"/>
                </a:solidFill>
              </a:rPr>
              <a:t>giá</a:t>
            </a:r>
            <a:r>
              <a:rPr lang="en-US" sz="2800" dirty="0" smtClean="0">
                <a:solidFill>
                  <a:srgbClr val="000099"/>
                </a:solidFill>
              </a:rPr>
              <a:t> </a:t>
            </a:r>
            <a:r>
              <a:rPr lang="en-US" sz="2800" dirty="0" err="1" smtClean="0">
                <a:solidFill>
                  <a:srgbClr val="000099"/>
                </a:solidFill>
              </a:rPr>
              <a:t>chứng</a:t>
            </a:r>
            <a:r>
              <a:rPr lang="en-US" sz="2800" dirty="0" smtClean="0">
                <a:solidFill>
                  <a:srgbClr val="000099"/>
                </a:solidFill>
              </a:rPr>
              <a:t> </a:t>
            </a:r>
            <a:r>
              <a:rPr lang="en-US" sz="2800" dirty="0" err="1" smtClean="0">
                <a:solidFill>
                  <a:srgbClr val="000099"/>
                </a:solidFill>
              </a:rPr>
              <a:t>nhận</a:t>
            </a:r>
            <a:r>
              <a:rPr lang="en-US" sz="2800" dirty="0" smtClean="0">
                <a:solidFill>
                  <a:srgbClr val="000099"/>
                </a:solidFill>
              </a:rPr>
              <a:t> </a:t>
            </a:r>
            <a:r>
              <a:rPr lang="en-US" sz="2800" dirty="0" err="1" smtClean="0">
                <a:solidFill>
                  <a:srgbClr val="000099"/>
                </a:solidFill>
              </a:rPr>
              <a:t>về</a:t>
            </a:r>
            <a:r>
              <a:rPr lang="en-US" sz="2800" dirty="0" smtClean="0">
                <a:solidFill>
                  <a:srgbClr val="000099"/>
                </a:solidFill>
              </a:rPr>
              <a:t> </a:t>
            </a:r>
            <a:r>
              <a:rPr lang="en-US" sz="2800" dirty="0" err="1" smtClean="0">
                <a:solidFill>
                  <a:srgbClr val="000099"/>
                </a:solidFill>
              </a:rPr>
              <a:t>vệ</a:t>
            </a:r>
            <a:r>
              <a:rPr lang="en-US" sz="2800" dirty="0" smtClean="0">
                <a:solidFill>
                  <a:srgbClr val="000099"/>
                </a:solidFill>
              </a:rPr>
              <a:t> </a:t>
            </a:r>
            <a:r>
              <a:rPr lang="en-US" sz="2800" dirty="0" err="1" smtClean="0">
                <a:solidFill>
                  <a:srgbClr val="000099"/>
                </a:solidFill>
              </a:rPr>
              <a:t>sinh</a:t>
            </a:r>
            <a:r>
              <a:rPr lang="en-US" sz="2800" dirty="0" smtClean="0">
                <a:solidFill>
                  <a:srgbClr val="000099"/>
                </a:solidFill>
              </a:rPr>
              <a:t> an </a:t>
            </a:r>
            <a:r>
              <a:rPr lang="en-US" sz="2800" dirty="0" err="1" smtClean="0">
                <a:solidFill>
                  <a:srgbClr val="000099"/>
                </a:solidFill>
              </a:rPr>
              <a:t>toàn</a:t>
            </a:r>
            <a:r>
              <a:rPr lang="en-US" sz="2800" dirty="0" smtClean="0">
                <a:solidFill>
                  <a:srgbClr val="000099"/>
                </a:solidFill>
              </a:rPr>
              <a:t> </a:t>
            </a:r>
            <a:r>
              <a:rPr lang="en-US" sz="2800" dirty="0" err="1" smtClean="0">
                <a:solidFill>
                  <a:srgbClr val="000099"/>
                </a:solidFill>
              </a:rPr>
              <a:t>thực</a:t>
            </a:r>
            <a:r>
              <a:rPr lang="en-US" sz="2800" dirty="0" smtClean="0">
                <a:solidFill>
                  <a:srgbClr val="000099"/>
                </a:solidFill>
              </a:rPr>
              <a:t> </a:t>
            </a:r>
            <a:r>
              <a:rPr lang="en-US" sz="2800" dirty="0" err="1" smtClean="0">
                <a:solidFill>
                  <a:srgbClr val="000099"/>
                </a:solidFill>
              </a:rPr>
              <a:t>phẩm</a:t>
            </a:r>
            <a:r>
              <a:rPr lang="en-US" sz="2800" dirty="0" smtClean="0">
                <a:solidFill>
                  <a:srgbClr val="000099"/>
                </a:solidFill>
              </a:rPr>
              <a:t>. </a:t>
            </a:r>
            <a:r>
              <a:rPr lang="vi-VN" sz="2800" dirty="0" smtClean="0">
                <a:solidFill>
                  <a:srgbClr val="000099"/>
                </a:solidFill>
              </a:rPr>
              <a:t> </a:t>
            </a:r>
            <a:endParaRPr lang="vi-VN" sz="2800" dirty="0">
              <a:solidFill>
                <a:srgbClr val="000099"/>
              </a:solidFill>
            </a:endParaRPr>
          </a:p>
        </p:txBody>
      </p:sp>
      <p:pic>
        <p:nvPicPr>
          <p:cNvPr id="4" name="Picture 3"/>
          <p:cNvPicPr>
            <a:picLocks noChangeAspect="1"/>
          </p:cNvPicPr>
          <p:nvPr/>
        </p:nvPicPr>
        <p:blipFill>
          <a:blip r:embed="rId3"/>
          <a:stretch>
            <a:fillRect/>
          </a:stretch>
        </p:blipFill>
        <p:spPr>
          <a:xfrm>
            <a:off x="6850966" y="844062"/>
            <a:ext cx="4663147" cy="2589315"/>
          </a:xfrm>
          <a:prstGeom prst="rect">
            <a:avLst/>
          </a:prstGeom>
        </p:spPr>
      </p:pic>
      <p:pic>
        <p:nvPicPr>
          <p:cNvPr id="7" name="Picture 6"/>
          <p:cNvPicPr>
            <a:picLocks noChangeAspect="1"/>
          </p:cNvPicPr>
          <p:nvPr/>
        </p:nvPicPr>
        <p:blipFill>
          <a:blip r:embed="rId4"/>
          <a:stretch>
            <a:fillRect/>
          </a:stretch>
        </p:blipFill>
        <p:spPr>
          <a:xfrm>
            <a:off x="914401" y="844062"/>
            <a:ext cx="5289452" cy="2589314"/>
          </a:xfrm>
          <a:prstGeom prst="rect">
            <a:avLst/>
          </a:prstGeom>
        </p:spPr>
      </p:pic>
    </p:spTree>
    <p:extLst>
      <p:ext uri="{BB962C8B-B14F-4D97-AF65-F5344CB8AC3E}">
        <p14:creationId xmlns:p14="http://schemas.microsoft.com/office/powerpoint/2010/main" val="1747564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28"/>
          <p:cNvSpPr>
            <a:spLocks noChangeArrowheads="1"/>
          </p:cNvSpPr>
          <p:nvPr/>
        </p:nvSpPr>
        <p:spPr bwMode="auto">
          <a:xfrm>
            <a:off x="713009" y="165468"/>
            <a:ext cx="6137957" cy="539832"/>
          </a:xfrm>
          <a:prstGeom prst="flowChartAlternateProcess">
            <a:avLst/>
          </a:prstGeom>
          <a:solidFill>
            <a:srgbClr val="CC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buNone/>
            </a:pPr>
            <a:r>
              <a:rPr lang="en-GB" b="1" dirty="0">
                <a:latin typeface="+mn-lt"/>
                <a:cs typeface="Times New Roman" panose="02020603050405020304" pitchFamily="18" charset="0"/>
              </a:rPr>
              <a:t>1. </a:t>
            </a:r>
            <a:r>
              <a:rPr lang="en-GB" b="1" dirty="0" err="1">
                <a:latin typeface="+mn-lt"/>
                <a:cs typeface="Times New Roman" panose="02020603050405020304" pitchFamily="18" charset="0"/>
              </a:rPr>
              <a:t>Vai</a:t>
            </a:r>
            <a:r>
              <a:rPr lang="en-GB" b="1" dirty="0">
                <a:latin typeface="+mn-lt"/>
                <a:cs typeface="Times New Roman" panose="02020603050405020304" pitchFamily="18" charset="0"/>
              </a:rPr>
              <a:t> </a:t>
            </a:r>
            <a:r>
              <a:rPr lang="en-GB" b="1" dirty="0" err="1">
                <a:latin typeface="+mn-lt"/>
                <a:cs typeface="Times New Roman" panose="02020603050405020304" pitchFamily="18" charset="0"/>
              </a:rPr>
              <a:t>trò</a:t>
            </a:r>
            <a:r>
              <a:rPr lang="en-GB" b="1" dirty="0">
                <a:latin typeface="+mn-lt"/>
                <a:cs typeface="Times New Roman" panose="02020603050405020304" pitchFamily="18" charset="0"/>
              </a:rPr>
              <a:t> </a:t>
            </a:r>
            <a:r>
              <a:rPr lang="en-GB" b="1" dirty="0" err="1">
                <a:latin typeface="+mn-lt"/>
                <a:cs typeface="Times New Roman" panose="02020603050405020304" pitchFamily="18" charset="0"/>
              </a:rPr>
              <a:t>của</a:t>
            </a:r>
            <a:r>
              <a:rPr lang="en-GB" b="1" dirty="0">
                <a:latin typeface="+mn-lt"/>
                <a:cs typeface="Times New Roman" panose="02020603050405020304" pitchFamily="18" charset="0"/>
              </a:rPr>
              <a:t> </a:t>
            </a:r>
            <a:r>
              <a:rPr lang="en-GB" b="1" dirty="0" err="1">
                <a:latin typeface="+mn-lt"/>
                <a:cs typeface="Times New Roman" panose="02020603050405020304" pitchFamily="18" charset="0"/>
              </a:rPr>
              <a:t>thực</a:t>
            </a:r>
            <a:r>
              <a:rPr lang="en-GB" b="1" dirty="0">
                <a:latin typeface="+mn-lt"/>
                <a:cs typeface="Times New Roman" panose="02020603050405020304" pitchFamily="18" charset="0"/>
              </a:rPr>
              <a:t> </a:t>
            </a:r>
            <a:r>
              <a:rPr lang="en-GB" b="1" dirty="0" err="1">
                <a:latin typeface="+mn-lt"/>
                <a:cs typeface="Times New Roman" panose="02020603050405020304" pitchFamily="18" charset="0"/>
              </a:rPr>
              <a:t>phẩm</a:t>
            </a:r>
            <a:r>
              <a:rPr lang="en-GB" b="1" dirty="0">
                <a:latin typeface="+mn-lt"/>
                <a:cs typeface="Times New Roman" panose="02020603050405020304" pitchFamily="18" charset="0"/>
              </a:rPr>
              <a:t> </a:t>
            </a:r>
            <a:r>
              <a:rPr lang="en-GB" b="1" dirty="0" err="1">
                <a:latin typeface="+mn-lt"/>
                <a:cs typeface="Times New Roman" panose="02020603050405020304" pitchFamily="18" charset="0"/>
              </a:rPr>
              <a:t>sạch</a:t>
            </a:r>
            <a:r>
              <a:rPr lang="en-US" altLang="en-US" dirty="0">
                <a:latin typeface="+mn-lt"/>
              </a:rPr>
              <a:t>:</a:t>
            </a:r>
            <a:r>
              <a:rPr lang="en-GB" b="1" dirty="0">
                <a:latin typeface="+mn-lt"/>
                <a:cs typeface="Times New Roman" panose="02020603050405020304" pitchFamily="18" charset="0"/>
              </a:rPr>
              <a:t> </a:t>
            </a:r>
          </a:p>
        </p:txBody>
      </p:sp>
      <p:sp>
        <p:nvSpPr>
          <p:cNvPr id="2" name="Slide Number Placeholder 1">
            <a:extLst>
              <a:ext uri="{FF2B5EF4-FFF2-40B4-BE49-F238E27FC236}">
                <a16:creationId xmlns:a16="http://schemas.microsoft.com/office/drawing/2014/main" id="{760434E6-4EA3-4BDE-891F-9F7BCC966CF1}"/>
              </a:ext>
            </a:extLst>
          </p:cNvPr>
          <p:cNvSpPr>
            <a:spLocks noGrp="1"/>
          </p:cNvSpPr>
          <p:nvPr>
            <p:ph type="sldNum" sz="quarter" idx="11"/>
          </p:nvPr>
        </p:nvSpPr>
        <p:spPr/>
        <p:txBody>
          <a:bodyPr/>
          <a:lstStyle/>
          <a:p>
            <a:pPr>
              <a:defRPr/>
            </a:pPr>
            <a:fld id="{2C4B5801-501E-42E3-9B71-56C5638F0FF0}" type="slidenum">
              <a:rPr lang="en-US" smtClean="0"/>
              <a:pPr>
                <a:defRPr/>
              </a:pPr>
              <a:t>18</a:t>
            </a:fld>
            <a:endParaRPr lang="en-US"/>
          </a:p>
        </p:txBody>
      </p:sp>
      <p:graphicFrame>
        <p:nvGraphicFramePr>
          <p:cNvPr id="3" name="Table 2">
            <a:extLst>
              <a:ext uri="{FF2B5EF4-FFF2-40B4-BE49-F238E27FC236}">
                <a16:creationId xmlns:a16="http://schemas.microsoft.com/office/drawing/2014/main" id="{584721CA-B5DE-104B-C82C-71A3814B652B}"/>
              </a:ext>
            </a:extLst>
          </p:cNvPr>
          <p:cNvGraphicFramePr>
            <a:graphicFrameLocks noGrp="1"/>
          </p:cNvGraphicFramePr>
          <p:nvPr>
            <p:extLst>
              <p:ext uri="{D42A27DB-BD31-4B8C-83A1-F6EECF244321}">
                <p14:modId xmlns:p14="http://schemas.microsoft.com/office/powerpoint/2010/main" val="274268831"/>
              </p:ext>
            </p:extLst>
          </p:nvPr>
        </p:nvGraphicFramePr>
        <p:xfrm>
          <a:off x="178314" y="4023621"/>
          <a:ext cx="11835372" cy="2515291"/>
        </p:xfrm>
        <a:graphic>
          <a:graphicData uri="http://schemas.openxmlformats.org/drawingml/2006/table">
            <a:tbl>
              <a:tblPr firstRow="1" bandRow="1">
                <a:tableStyleId>{5940675A-B579-460E-94D1-54222C63F5DA}</a:tableStyleId>
              </a:tblPr>
              <a:tblGrid>
                <a:gridCol w="2888443">
                  <a:extLst>
                    <a:ext uri="{9D8B030D-6E8A-4147-A177-3AD203B41FA5}">
                      <a16:colId xmlns:a16="http://schemas.microsoft.com/office/drawing/2014/main" val="3211799182"/>
                    </a:ext>
                  </a:extLst>
                </a:gridCol>
                <a:gridCol w="8946929">
                  <a:extLst>
                    <a:ext uri="{9D8B030D-6E8A-4147-A177-3AD203B41FA5}">
                      <a16:colId xmlns:a16="http://schemas.microsoft.com/office/drawing/2014/main" val="123803443"/>
                    </a:ext>
                  </a:extLst>
                </a:gridCol>
              </a:tblGrid>
              <a:tr h="393518">
                <a:tc>
                  <a:txBody>
                    <a:bodyPr/>
                    <a:lstStyle/>
                    <a:p>
                      <a:pPr algn="ctr"/>
                      <a:r>
                        <a:rPr lang="en-US" sz="2800" b="1" dirty="0">
                          <a:solidFill>
                            <a:srgbClr val="C00000"/>
                          </a:solidFill>
                        </a:rPr>
                        <a:t>Vai </a:t>
                      </a:r>
                      <a:r>
                        <a:rPr lang="en-US" sz="2800" b="1" dirty="0" err="1">
                          <a:solidFill>
                            <a:srgbClr val="C00000"/>
                          </a:solidFill>
                        </a:rPr>
                        <a:t>trò</a:t>
                      </a:r>
                      <a:r>
                        <a:rPr lang="en-US" sz="2800" b="1" dirty="0">
                          <a:solidFill>
                            <a:srgbClr val="C00000"/>
                          </a:solidFill>
                        </a:rPr>
                        <a:t> </a:t>
                      </a:r>
                      <a:r>
                        <a:rPr lang="en-US" sz="2800" b="1" dirty="0" err="1">
                          <a:solidFill>
                            <a:srgbClr val="C00000"/>
                          </a:solidFill>
                        </a:rPr>
                        <a:t>của</a:t>
                      </a:r>
                      <a:r>
                        <a:rPr lang="en-US" sz="2800" b="1" dirty="0">
                          <a:solidFill>
                            <a:srgbClr val="C00000"/>
                          </a:solidFill>
                        </a:rPr>
                        <a:t> </a:t>
                      </a:r>
                      <a:r>
                        <a:rPr lang="en-US" sz="2800" b="1" dirty="0" smtClean="0">
                          <a:solidFill>
                            <a:srgbClr val="C00000"/>
                          </a:solidFill>
                        </a:rPr>
                        <a:t>TPS</a:t>
                      </a:r>
                      <a:endParaRPr lang="en-US" sz="2800" b="1" dirty="0">
                        <a:solidFill>
                          <a:srgbClr val="C00000"/>
                        </a:solidFill>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r>
                        <a:rPr lang="en-US" sz="2800" b="1" dirty="0" err="1">
                          <a:solidFill>
                            <a:srgbClr val="C00000"/>
                          </a:solidFill>
                        </a:rPr>
                        <a:t>Giải</a:t>
                      </a:r>
                      <a:r>
                        <a:rPr lang="en-US" sz="2800" b="1" dirty="0">
                          <a:solidFill>
                            <a:srgbClr val="C00000"/>
                          </a:solidFill>
                        </a:rPr>
                        <a:t> </a:t>
                      </a:r>
                      <a:r>
                        <a:rPr lang="en-US" sz="2800" b="1" dirty="0" err="1">
                          <a:solidFill>
                            <a:srgbClr val="C00000"/>
                          </a:solidFill>
                        </a:rPr>
                        <a:t>thích</a:t>
                      </a:r>
                      <a:endParaRPr lang="en-US" sz="2800" b="1" dirty="0">
                        <a:solidFill>
                          <a:srgbClr val="C00000"/>
                        </a:solidFill>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2773034126"/>
                  </a:ext>
                </a:extLst>
              </a:tr>
              <a:tr h="199713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b="1" dirty="0" err="1" smtClean="0"/>
                        <a:t>Cung</a:t>
                      </a:r>
                      <a:r>
                        <a:rPr lang="en-US" sz="2800" b="1" dirty="0" smtClean="0"/>
                        <a:t> </a:t>
                      </a:r>
                      <a:r>
                        <a:rPr lang="en-US" sz="2800" b="1" dirty="0" err="1" smtClean="0"/>
                        <a:t>cấp</a:t>
                      </a:r>
                      <a:r>
                        <a:rPr lang="en-US" sz="2800" b="1" dirty="0" smtClean="0"/>
                        <a:t> </a:t>
                      </a:r>
                      <a:r>
                        <a:rPr lang="en-US" sz="2800" b="1" dirty="0" err="1" smtClean="0"/>
                        <a:t>chất</a:t>
                      </a:r>
                      <a:r>
                        <a:rPr lang="en-US" sz="2800" b="1" dirty="0" smtClean="0"/>
                        <a:t> </a:t>
                      </a:r>
                      <a:r>
                        <a:rPr lang="en-US" sz="2800" b="1" dirty="0" err="1" smtClean="0"/>
                        <a:t>dinh</a:t>
                      </a:r>
                      <a:r>
                        <a:rPr lang="en-US" sz="2800" b="1" dirty="0" smtClean="0"/>
                        <a:t> </a:t>
                      </a:r>
                      <a:r>
                        <a:rPr lang="en-US" sz="2800" b="1" dirty="0" err="1" smtClean="0"/>
                        <a:t>dưỡng</a:t>
                      </a:r>
                      <a:r>
                        <a:rPr lang="en-US" sz="2800" b="1" dirty="0" smtClean="0"/>
                        <a:t> </a:t>
                      </a:r>
                      <a:r>
                        <a:rPr lang="en-US" sz="2800" b="1" dirty="0" err="1" smtClean="0"/>
                        <a:t>cần</a:t>
                      </a:r>
                      <a:r>
                        <a:rPr lang="en-US" sz="2800" b="1" dirty="0" smtClean="0"/>
                        <a:t> </a:t>
                      </a:r>
                      <a:r>
                        <a:rPr lang="en-US" sz="2800" b="1" dirty="0" err="1" smtClean="0"/>
                        <a:t>thiết</a:t>
                      </a:r>
                      <a:r>
                        <a:rPr lang="en-US" sz="2800" b="1" dirty="0" smtClean="0"/>
                        <a:t> </a:t>
                      </a:r>
                      <a:r>
                        <a:rPr lang="en-US" sz="2800" b="1" dirty="0" err="1" smtClean="0"/>
                        <a:t>cho</a:t>
                      </a:r>
                      <a:r>
                        <a:rPr lang="en-US" sz="2800" b="1" dirty="0" smtClean="0"/>
                        <a:t> </a:t>
                      </a:r>
                      <a:r>
                        <a:rPr lang="en-US" sz="2800" b="1" dirty="0" err="1" smtClean="0"/>
                        <a:t>cơ</a:t>
                      </a:r>
                      <a:r>
                        <a:rPr lang="en-US" sz="2800" b="1" dirty="0" smtClean="0"/>
                        <a:t> </a:t>
                      </a:r>
                      <a:r>
                        <a:rPr lang="en-US" sz="2800" b="1" dirty="0" err="1" smtClean="0"/>
                        <a:t>thể</a:t>
                      </a:r>
                      <a:endParaRPr lang="en-US" sz="2800" b="1" dirty="0" smtClean="0"/>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endParaRPr lang="en-US" sz="2800" b="1"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702966707"/>
                  </a:ext>
                </a:extLst>
              </a:tr>
            </a:tbl>
          </a:graphicData>
        </a:graphic>
      </p:graphicFrame>
      <p:sp>
        <p:nvSpPr>
          <p:cNvPr id="10" name="TextBox 9">
            <a:extLst>
              <a:ext uri="{FF2B5EF4-FFF2-40B4-BE49-F238E27FC236}">
                <a16:creationId xmlns:a16="http://schemas.microsoft.com/office/drawing/2014/main" id="{C70B8970-545B-853E-CAF3-4CB1038BAB33}"/>
              </a:ext>
            </a:extLst>
          </p:cNvPr>
          <p:cNvSpPr txBox="1"/>
          <p:nvPr/>
        </p:nvSpPr>
        <p:spPr>
          <a:xfrm>
            <a:off x="3179298" y="4674148"/>
            <a:ext cx="8834388" cy="1569660"/>
          </a:xfrm>
          <a:prstGeom prst="rect">
            <a:avLst/>
          </a:prstGeom>
          <a:noFill/>
        </p:spPr>
        <p:txBody>
          <a:bodyPr wrap="square">
            <a:spAutoFit/>
          </a:bodyPr>
          <a:lstStyle/>
          <a:p>
            <a:r>
              <a:rPr lang="en-US" sz="3200" dirty="0" err="1" smtClean="0">
                <a:solidFill>
                  <a:srgbClr val="000099"/>
                </a:solidFill>
              </a:rPr>
              <a:t>Thực</a:t>
            </a:r>
            <a:r>
              <a:rPr lang="en-US" sz="3200" dirty="0" smtClean="0">
                <a:solidFill>
                  <a:srgbClr val="000099"/>
                </a:solidFill>
              </a:rPr>
              <a:t> </a:t>
            </a:r>
            <a:r>
              <a:rPr lang="en-US" sz="3200" dirty="0" err="1" smtClean="0">
                <a:solidFill>
                  <a:srgbClr val="000099"/>
                </a:solidFill>
              </a:rPr>
              <a:t>phẩm</a:t>
            </a:r>
            <a:r>
              <a:rPr lang="en-US" sz="3200" dirty="0" smtClean="0">
                <a:solidFill>
                  <a:srgbClr val="000099"/>
                </a:solidFill>
              </a:rPr>
              <a:t> </a:t>
            </a:r>
            <a:r>
              <a:rPr lang="en-US" sz="3200" dirty="0" err="1" smtClean="0">
                <a:solidFill>
                  <a:srgbClr val="000099"/>
                </a:solidFill>
              </a:rPr>
              <a:t>sạch</a:t>
            </a:r>
            <a:r>
              <a:rPr lang="en-US" sz="3200" dirty="0" smtClean="0">
                <a:solidFill>
                  <a:srgbClr val="000099"/>
                </a:solidFill>
              </a:rPr>
              <a:t> </a:t>
            </a:r>
            <a:r>
              <a:rPr lang="vi-VN" sz="3200" dirty="0">
                <a:solidFill>
                  <a:srgbClr val="000099"/>
                </a:solidFill>
              </a:rPr>
              <a:t>có hàm lượng chất dinh dưỡng cao hơn thực phẩm thông thường  </a:t>
            </a:r>
            <a:r>
              <a:rPr lang="en-US" sz="3200" dirty="0">
                <a:solidFill>
                  <a:srgbClr val="000099"/>
                </a:solidFill>
                <a:sym typeface="Wingdings" panose="05000000000000000000" pitchFamily="2" charset="2"/>
              </a:rPr>
              <a:t> </a:t>
            </a:r>
            <a:r>
              <a:rPr lang="vi-VN" sz="3200" dirty="0">
                <a:solidFill>
                  <a:srgbClr val="000099"/>
                </a:solidFill>
              </a:rPr>
              <a:t>cung cấp đầy đủ các chất dinh dưỡng cần thiết.</a:t>
            </a:r>
            <a:endParaRPr lang="en-US" sz="3200" dirty="0">
              <a:solidFill>
                <a:srgbClr val="000099"/>
              </a:solidFill>
            </a:endParaRPr>
          </a:p>
        </p:txBody>
      </p:sp>
      <p:pic>
        <p:nvPicPr>
          <p:cNvPr id="4" name="Picture 3"/>
          <p:cNvPicPr>
            <a:picLocks noChangeAspect="1"/>
          </p:cNvPicPr>
          <p:nvPr/>
        </p:nvPicPr>
        <p:blipFill>
          <a:blip r:embed="rId3"/>
          <a:stretch>
            <a:fillRect/>
          </a:stretch>
        </p:blipFill>
        <p:spPr>
          <a:xfrm>
            <a:off x="6344529" y="984738"/>
            <a:ext cx="5378548" cy="2743779"/>
          </a:xfrm>
          <a:prstGeom prst="rect">
            <a:avLst/>
          </a:prstGeom>
        </p:spPr>
      </p:pic>
      <p:pic>
        <p:nvPicPr>
          <p:cNvPr id="7" name="Picture 6"/>
          <p:cNvPicPr>
            <a:picLocks noChangeAspect="1"/>
          </p:cNvPicPr>
          <p:nvPr/>
        </p:nvPicPr>
        <p:blipFill>
          <a:blip r:embed="rId4"/>
          <a:stretch>
            <a:fillRect/>
          </a:stretch>
        </p:blipFill>
        <p:spPr>
          <a:xfrm>
            <a:off x="520505" y="1000404"/>
            <a:ext cx="5486400" cy="2728113"/>
          </a:xfrm>
          <a:prstGeom prst="rect">
            <a:avLst/>
          </a:prstGeom>
        </p:spPr>
      </p:pic>
    </p:spTree>
    <p:extLst>
      <p:ext uri="{BB962C8B-B14F-4D97-AF65-F5344CB8AC3E}">
        <p14:creationId xmlns:p14="http://schemas.microsoft.com/office/powerpoint/2010/main" val="3249320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par>
                                <p:cTn id="12" presetID="10" presetClass="entr" presetSubtype="0"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left)">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28"/>
          <p:cNvSpPr>
            <a:spLocks noChangeArrowheads="1"/>
          </p:cNvSpPr>
          <p:nvPr/>
        </p:nvSpPr>
        <p:spPr bwMode="auto">
          <a:xfrm>
            <a:off x="713009" y="165468"/>
            <a:ext cx="6137957" cy="539832"/>
          </a:xfrm>
          <a:prstGeom prst="flowChartAlternateProcess">
            <a:avLst/>
          </a:prstGeom>
          <a:solidFill>
            <a:srgbClr val="CC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buNone/>
            </a:pPr>
            <a:r>
              <a:rPr lang="en-GB" b="1" dirty="0">
                <a:latin typeface="+mn-lt"/>
                <a:cs typeface="Times New Roman" panose="02020603050405020304" pitchFamily="18" charset="0"/>
              </a:rPr>
              <a:t>1. </a:t>
            </a:r>
            <a:r>
              <a:rPr lang="en-GB" b="1" dirty="0" err="1">
                <a:latin typeface="+mn-lt"/>
                <a:cs typeface="Times New Roman" panose="02020603050405020304" pitchFamily="18" charset="0"/>
              </a:rPr>
              <a:t>Vai</a:t>
            </a:r>
            <a:r>
              <a:rPr lang="en-GB" b="1" dirty="0">
                <a:latin typeface="+mn-lt"/>
                <a:cs typeface="Times New Roman" panose="02020603050405020304" pitchFamily="18" charset="0"/>
              </a:rPr>
              <a:t> </a:t>
            </a:r>
            <a:r>
              <a:rPr lang="en-GB" b="1" dirty="0" err="1">
                <a:latin typeface="+mn-lt"/>
                <a:cs typeface="Times New Roman" panose="02020603050405020304" pitchFamily="18" charset="0"/>
              </a:rPr>
              <a:t>trò</a:t>
            </a:r>
            <a:r>
              <a:rPr lang="en-GB" b="1" dirty="0">
                <a:latin typeface="+mn-lt"/>
                <a:cs typeface="Times New Roman" panose="02020603050405020304" pitchFamily="18" charset="0"/>
              </a:rPr>
              <a:t> </a:t>
            </a:r>
            <a:r>
              <a:rPr lang="en-GB" b="1" dirty="0" err="1">
                <a:latin typeface="+mn-lt"/>
                <a:cs typeface="Times New Roman" panose="02020603050405020304" pitchFamily="18" charset="0"/>
              </a:rPr>
              <a:t>của</a:t>
            </a:r>
            <a:r>
              <a:rPr lang="en-GB" b="1" dirty="0">
                <a:latin typeface="+mn-lt"/>
                <a:cs typeface="Times New Roman" panose="02020603050405020304" pitchFamily="18" charset="0"/>
              </a:rPr>
              <a:t> </a:t>
            </a:r>
            <a:r>
              <a:rPr lang="en-GB" b="1" dirty="0" err="1">
                <a:latin typeface="+mn-lt"/>
                <a:cs typeface="Times New Roman" panose="02020603050405020304" pitchFamily="18" charset="0"/>
              </a:rPr>
              <a:t>thực</a:t>
            </a:r>
            <a:r>
              <a:rPr lang="en-GB" b="1" dirty="0">
                <a:latin typeface="+mn-lt"/>
                <a:cs typeface="Times New Roman" panose="02020603050405020304" pitchFamily="18" charset="0"/>
              </a:rPr>
              <a:t> </a:t>
            </a:r>
            <a:r>
              <a:rPr lang="en-GB" b="1" dirty="0" err="1">
                <a:latin typeface="+mn-lt"/>
                <a:cs typeface="Times New Roman" panose="02020603050405020304" pitchFamily="18" charset="0"/>
              </a:rPr>
              <a:t>phẩm</a:t>
            </a:r>
            <a:r>
              <a:rPr lang="en-GB" b="1" dirty="0">
                <a:latin typeface="+mn-lt"/>
                <a:cs typeface="Times New Roman" panose="02020603050405020304" pitchFamily="18" charset="0"/>
              </a:rPr>
              <a:t> </a:t>
            </a:r>
            <a:r>
              <a:rPr lang="en-GB" b="1" dirty="0" err="1">
                <a:latin typeface="+mn-lt"/>
                <a:cs typeface="Times New Roman" panose="02020603050405020304" pitchFamily="18" charset="0"/>
              </a:rPr>
              <a:t>sạch</a:t>
            </a:r>
            <a:r>
              <a:rPr lang="en-US" altLang="en-US" dirty="0">
                <a:latin typeface="+mn-lt"/>
              </a:rPr>
              <a:t>:</a:t>
            </a:r>
            <a:r>
              <a:rPr lang="en-GB" b="1" dirty="0">
                <a:latin typeface="+mn-lt"/>
                <a:cs typeface="Times New Roman" panose="02020603050405020304" pitchFamily="18" charset="0"/>
              </a:rPr>
              <a:t> </a:t>
            </a:r>
          </a:p>
        </p:txBody>
      </p:sp>
      <p:sp>
        <p:nvSpPr>
          <p:cNvPr id="2" name="Slide Number Placeholder 1">
            <a:extLst>
              <a:ext uri="{FF2B5EF4-FFF2-40B4-BE49-F238E27FC236}">
                <a16:creationId xmlns:a16="http://schemas.microsoft.com/office/drawing/2014/main" id="{760434E6-4EA3-4BDE-891F-9F7BCC966CF1}"/>
              </a:ext>
            </a:extLst>
          </p:cNvPr>
          <p:cNvSpPr>
            <a:spLocks noGrp="1"/>
          </p:cNvSpPr>
          <p:nvPr>
            <p:ph type="sldNum" sz="quarter" idx="11"/>
          </p:nvPr>
        </p:nvSpPr>
        <p:spPr/>
        <p:txBody>
          <a:bodyPr/>
          <a:lstStyle/>
          <a:p>
            <a:pPr>
              <a:defRPr/>
            </a:pPr>
            <a:fld id="{2C4B5801-501E-42E3-9B71-56C5638F0FF0}" type="slidenum">
              <a:rPr lang="en-US" smtClean="0"/>
              <a:pPr>
                <a:defRPr/>
              </a:pPr>
              <a:t>19</a:t>
            </a:fld>
            <a:endParaRPr lang="en-US"/>
          </a:p>
        </p:txBody>
      </p:sp>
      <p:graphicFrame>
        <p:nvGraphicFramePr>
          <p:cNvPr id="3" name="Table 2">
            <a:extLst>
              <a:ext uri="{FF2B5EF4-FFF2-40B4-BE49-F238E27FC236}">
                <a16:creationId xmlns:a16="http://schemas.microsoft.com/office/drawing/2014/main" id="{584721CA-B5DE-104B-C82C-71A3814B652B}"/>
              </a:ext>
            </a:extLst>
          </p:cNvPr>
          <p:cNvGraphicFramePr>
            <a:graphicFrameLocks noGrp="1"/>
          </p:cNvGraphicFramePr>
          <p:nvPr>
            <p:extLst>
              <p:ext uri="{D42A27DB-BD31-4B8C-83A1-F6EECF244321}">
                <p14:modId xmlns:p14="http://schemas.microsoft.com/office/powerpoint/2010/main" val="3517133126"/>
              </p:ext>
            </p:extLst>
          </p:nvPr>
        </p:nvGraphicFramePr>
        <p:xfrm>
          <a:off x="178314" y="3978275"/>
          <a:ext cx="11835372" cy="2757976"/>
        </p:xfrm>
        <a:graphic>
          <a:graphicData uri="http://schemas.openxmlformats.org/drawingml/2006/table">
            <a:tbl>
              <a:tblPr firstRow="1" bandRow="1">
                <a:tableStyleId>{5940675A-B579-460E-94D1-54222C63F5DA}</a:tableStyleId>
              </a:tblPr>
              <a:tblGrid>
                <a:gridCol w="2888443">
                  <a:extLst>
                    <a:ext uri="{9D8B030D-6E8A-4147-A177-3AD203B41FA5}">
                      <a16:colId xmlns:a16="http://schemas.microsoft.com/office/drawing/2014/main" val="3211799182"/>
                    </a:ext>
                  </a:extLst>
                </a:gridCol>
                <a:gridCol w="8946929">
                  <a:extLst>
                    <a:ext uri="{9D8B030D-6E8A-4147-A177-3AD203B41FA5}">
                      <a16:colId xmlns:a16="http://schemas.microsoft.com/office/drawing/2014/main" val="123803443"/>
                    </a:ext>
                  </a:extLst>
                </a:gridCol>
              </a:tblGrid>
              <a:tr h="568154">
                <a:tc>
                  <a:txBody>
                    <a:bodyPr/>
                    <a:lstStyle/>
                    <a:p>
                      <a:pPr algn="ctr"/>
                      <a:r>
                        <a:rPr lang="en-US" sz="2800" b="1" dirty="0">
                          <a:solidFill>
                            <a:srgbClr val="C00000"/>
                          </a:solidFill>
                        </a:rPr>
                        <a:t>Vai </a:t>
                      </a:r>
                      <a:r>
                        <a:rPr lang="en-US" sz="2800" b="1" dirty="0" err="1">
                          <a:solidFill>
                            <a:srgbClr val="C00000"/>
                          </a:solidFill>
                        </a:rPr>
                        <a:t>trò</a:t>
                      </a:r>
                      <a:r>
                        <a:rPr lang="en-US" sz="2800" b="1" dirty="0">
                          <a:solidFill>
                            <a:srgbClr val="C00000"/>
                          </a:solidFill>
                        </a:rPr>
                        <a:t> </a:t>
                      </a:r>
                      <a:r>
                        <a:rPr lang="en-US" sz="2800" b="1" dirty="0" err="1">
                          <a:solidFill>
                            <a:srgbClr val="C00000"/>
                          </a:solidFill>
                        </a:rPr>
                        <a:t>của</a:t>
                      </a:r>
                      <a:r>
                        <a:rPr lang="en-US" sz="2800" b="1" dirty="0">
                          <a:solidFill>
                            <a:srgbClr val="C00000"/>
                          </a:solidFill>
                        </a:rPr>
                        <a:t> </a:t>
                      </a:r>
                      <a:r>
                        <a:rPr lang="en-US" sz="2800" b="1" dirty="0" smtClean="0">
                          <a:solidFill>
                            <a:srgbClr val="C00000"/>
                          </a:solidFill>
                        </a:rPr>
                        <a:t>TPS</a:t>
                      </a:r>
                      <a:endParaRPr lang="en-US" sz="2800" b="1" dirty="0">
                        <a:solidFill>
                          <a:srgbClr val="C00000"/>
                        </a:solidFill>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r>
                        <a:rPr lang="en-US" sz="2800" b="1" dirty="0" err="1">
                          <a:solidFill>
                            <a:srgbClr val="C00000"/>
                          </a:solidFill>
                        </a:rPr>
                        <a:t>Giải</a:t>
                      </a:r>
                      <a:r>
                        <a:rPr lang="en-US" sz="2800" b="1" dirty="0">
                          <a:solidFill>
                            <a:srgbClr val="C00000"/>
                          </a:solidFill>
                        </a:rPr>
                        <a:t> </a:t>
                      </a:r>
                      <a:r>
                        <a:rPr lang="en-US" sz="2800" b="1" dirty="0" err="1">
                          <a:solidFill>
                            <a:srgbClr val="C00000"/>
                          </a:solidFill>
                        </a:rPr>
                        <a:t>thích</a:t>
                      </a:r>
                      <a:endParaRPr lang="en-US" sz="2800" b="1" dirty="0">
                        <a:solidFill>
                          <a:srgbClr val="C00000"/>
                        </a:solidFill>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2773034126"/>
                  </a:ext>
                </a:extLst>
              </a:tr>
              <a:tr h="218982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200" b="1" dirty="0" err="1" smtClean="0"/>
                        <a:t>Giảm</a:t>
                      </a:r>
                      <a:r>
                        <a:rPr lang="en-US" sz="3200" b="1" baseline="0" dirty="0" smtClean="0"/>
                        <a:t> </a:t>
                      </a:r>
                      <a:r>
                        <a:rPr lang="en-US" sz="3200" b="1" baseline="0" dirty="0" err="1" smtClean="0"/>
                        <a:t>thiểu</a:t>
                      </a:r>
                      <a:r>
                        <a:rPr lang="en-US" sz="3200" b="1" baseline="0" dirty="0" smtClean="0"/>
                        <a:t> </a:t>
                      </a:r>
                      <a:r>
                        <a:rPr lang="en-US" sz="3200" b="1" baseline="0" dirty="0" err="1" smtClean="0"/>
                        <a:t>bệnh</a:t>
                      </a:r>
                      <a:r>
                        <a:rPr lang="en-US" sz="3200" b="1" baseline="0" dirty="0" smtClean="0"/>
                        <a:t> </a:t>
                      </a:r>
                      <a:r>
                        <a:rPr lang="en-US" sz="3200" b="1" baseline="0" dirty="0" err="1" smtClean="0"/>
                        <a:t>tật</a:t>
                      </a:r>
                      <a:endParaRPr lang="en-US" sz="3200" b="1" dirty="0" smtClean="0"/>
                    </a:p>
                    <a:p>
                      <a:pPr algn="ctr"/>
                      <a:endParaRPr lang="en-US" sz="2800" b="1" dirty="0"/>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endParaRPr lang="en-US" sz="2800" b="1"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702966707"/>
                  </a:ext>
                </a:extLst>
              </a:tr>
            </a:tbl>
          </a:graphicData>
        </a:graphic>
      </p:graphicFrame>
      <p:sp>
        <p:nvSpPr>
          <p:cNvPr id="10" name="TextBox 9">
            <a:extLst>
              <a:ext uri="{FF2B5EF4-FFF2-40B4-BE49-F238E27FC236}">
                <a16:creationId xmlns:a16="http://schemas.microsoft.com/office/drawing/2014/main" id="{C70B8970-545B-853E-CAF3-4CB1038BAB33}"/>
              </a:ext>
            </a:extLst>
          </p:cNvPr>
          <p:cNvSpPr txBox="1"/>
          <p:nvPr/>
        </p:nvSpPr>
        <p:spPr>
          <a:xfrm>
            <a:off x="3179298" y="4674148"/>
            <a:ext cx="8834388" cy="2062103"/>
          </a:xfrm>
          <a:prstGeom prst="rect">
            <a:avLst/>
          </a:prstGeom>
          <a:noFill/>
        </p:spPr>
        <p:txBody>
          <a:bodyPr wrap="square">
            <a:spAutoFit/>
          </a:bodyPr>
          <a:lstStyle/>
          <a:p>
            <a:r>
              <a:rPr lang="en-US" sz="3200" dirty="0" err="1" smtClean="0">
                <a:solidFill>
                  <a:srgbClr val="000099"/>
                </a:solidFill>
              </a:rPr>
              <a:t>Thực</a:t>
            </a:r>
            <a:r>
              <a:rPr lang="en-US" sz="3200" dirty="0" smtClean="0">
                <a:solidFill>
                  <a:srgbClr val="000099"/>
                </a:solidFill>
              </a:rPr>
              <a:t> </a:t>
            </a:r>
            <a:r>
              <a:rPr lang="en-US" sz="3200" dirty="0" err="1" smtClean="0">
                <a:solidFill>
                  <a:srgbClr val="000099"/>
                </a:solidFill>
              </a:rPr>
              <a:t>phẩm</a:t>
            </a:r>
            <a:r>
              <a:rPr lang="en-US" sz="3200" dirty="0" smtClean="0">
                <a:solidFill>
                  <a:srgbClr val="000099"/>
                </a:solidFill>
              </a:rPr>
              <a:t> </a:t>
            </a:r>
            <a:r>
              <a:rPr lang="en-US" sz="3200" dirty="0" err="1" smtClean="0">
                <a:solidFill>
                  <a:srgbClr val="000099"/>
                </a:solidFill>
              </a:rPr>
              <a:t>sạch</a:t>
            </a:r>
            <a:r>
              <a:rPr lang="vi-VN" sz="3200" dirty="0" smtClean="0">
                <a:solidFill>
                  <a:srgbClr val="000099"/>
                </a:solidFill>
              </a:rPr>
              <a:t> </a:t>
            </a:r>
            <a:r>
              <a:rPr lang="vi-VN" sz="3200" dirty="0">
                <a:solidFill>
                  <a:srgbClr val="000099"/>
                </a:solidFill>
              </a:rPr>
              <a:t>không chứa các hóa chất độc hại như thuốc bảo vệ thực vật, thuốc kháng sinh, kim loại nặng, … nên hạn chế được các bệnh, tật ở người.</a:t>
            </a:r>
            <a:endParaRPr lang="en-US" sz="3200" dirty="0">
              <a:solidFill>
                <a:srgbClr val="000099"/>
              </a:solidFill>
            </a:endParaRPr>
          </a:p>
        </p:txBody>
      </p:sp>
      <p:pic>
        <p:nvPicPr>
          <p:cNvPr id="4" name="Picture 3"/>
          <p:cNvPicPr>
            <a:picLocks noChangeAspect="1"/>
          </p:cNvPicPr>
          <p:nvPr/>
        </p:nvPicPr>
        <p:blipFill>
          <a:blip r:embed="rId3"/>
          <a:stretch>
            <a:fillRect/>
          </a:stretch>
        </p:blipFill>
        <p:spPr>
          <a:xfrm>
            <a:off x="861426" y="1164761"/>
            <a:ext cx="4821922" cy="2450636"/>
          </a:xfrm>
          <a:prstGeom prst="rect">
            <a:avLst/>
          </a:prstGeom>
        </p:spPr>
      </p:pic>
      <p:pic>
        <p:nvPicPr>
          <p:cNvPr id="5" name="Picture 4"/>
          <p:cNvPicPr>
            <a:picLocks noChangeAspect="1"/>
          </p:cNvPicPr>
          <p:nvPr/>
        </p:nvPicPr>
        <p:blipFill>
          <a:blip r:embed="rId4"/>
          <a:stretch>
            <a:fillRect/>
          </a:stretch>
        </p:blipFill>
        <p:spPr>
          <a:xfrm>
            <a:off x="6527410" y="1237957"/>
            <a:ext cx="5036234" cy="2377439"/>
          </a:xfrm>
          <a:prstGeom prst="rect">
            <a:avLst/>
          </a:prstGeom>
        </p:spPr>
      </p:pic>
    </p:spTree>
    <p:extLst>
      <p:ext uri="{BB962C8B-B14F-4D97-AF65-F5344CB8AC3E}">
        <p14:creationId xmlns:p14="http://schemas.microsoft.com/office/powerpoint/2010/main" val="2801430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par>
                                <p:cTn id="12" presetID="16" presetClass="entr" presetSubtype="21"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left)">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ordArt 143">
            <a:extLst>
              <a:ext uri="{FF2B5EF4-FFF2-40B4-BE49-F238E27FC236}">
                <a16:creationId xmlns:a16="http://schemas.microsoft.com/office/drawing/2014/main" id="{71D0D16C-D379-A4F5-5C63-FC7409EDFEC5}"/>
              </a:ext>
            </a:extLst>
          </p:cNvPr>
          <p:cNvSpPr>
            <a:spLocks noChangeArrowheads="1" noChangeShapeType="1" noTextEdit="1"/>
          </p:cNvSpPr>
          <p:nvPr/>
        </p:nvSpPr>
        <p:spPr bwMode="auto">
          <a:xfrm>
            <a:off x="2408312" y="882326"/>
            <a:ext cx="7375376" cy="4566752"/>
          </a:xfrm>
          <a:prstGeom prst="rect">
            <a:avLst/>
          </a:prstGeom>
        </p:spPr>
        <p:txBody>
          <a:bodyPr wrap="none" fromWordArt="1">
            <a:prstTxWarp prst="textDeflate">
              <a:avLst>
                <a:gd name="adj" fmla="val 32292"/>
              </a:avLst>
            </a:prstTxWarp>
          </a:bodyPr>
          <a:lstStyle/>
          <a:p>
            <a:pPr algn="ctr"/>
            <a:r>
              <a:rPr lang="en-US" sz="3000" b="1" kern="10" dirty="0">
                <a:ln w="38100">
                  <a:solidFill>
                    <a:srgbClr val="FFFF00"/>
                  </a:solidFill>
                  <a:round/>
                  <a:headEnd/>
                  <a:tailEnd/>
                </a:ln>
                <a:blipFill dpi="0" rotWithShape="1">
                  <a:blip r:embed="rId3"/>
                  <a:srcRect/>
                  <a:stretch>
                    <a:fillRect/>
                  </a:stretch>
                </a:blipFill>
                <a:effectLst>
                  <a:outerShdw dist="45791" dir="2021404" algn="ctr" rotWithShape="0">
                    <a:srgbClr val="808080"/>
                  </a:outerShdw>
                </a:effectLst>
              </a:rPr>
              <a:t>Ô CỬA BÍ MẬT</a:t>
            </a:r>
          </a:p>
        </p:txBody>
      </p:sp>
    </p:spTree>
    <p:extLst>
      <p:ext uri="{BB962C8B-B14F-4D97-AF65-F5344CB8AC3E}">
        <p14:creationId xmlns:p14="http://schemas.microsoft.com/office/powerpoint/2010/main" val="1292965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edge">
                                      <p:cBhvr>
                                        <p:cTn id="7" dur="2000"/>
                                        <p:tgtEl>
                                          <p:spTgt spid="2"/>
                                        </p:tgtEl>
                                      </p:cBhvr>
                                    </p:animEffect>
                                  </p:childTnLst>
                                  <p:subTnLst>
                                    <p:audio>
                                      <p:cMediaNode mute="1">
                                        <p:cTn display="0" masterRel="sameClick">
                                          <p:stCondLst>
                                            <p:cond evt="begin" delay="0">
                                              <p:tn val="5"/>
                                            </p:cond>
                                          </p:stCondLst>
                                          <p:endCondLst>
                                            <p:cond evt="onStopAudio" delay="0">
                                              <p:tgtEl>
                                                <p:sldTgt/>
                                              </p:tgtEl>
                                            </p:cond>
                                          </p:endCondLst>
                                        </p:cTn>
                                        <p:tgtEl>
                                          <p:sndTgt r:embed="rId2" name="time.wav"/>
                                        </p:tgtEl>
                                      </p:cMediaNode>
                                    </p:audio>
                                  </p:subTnLst>
                                </p:cTn>
                              </p:par>
                            </p:childTnLst>
                          </p:cTn>
                        </p:par>
                        <p:par>
                          <p:cTn id="8" fill="hold">
                            <p:stCondLst>
                              <p:cond delay="2000"/>
                            </p:stCondLst>
                            <p:childTnLst>
                              <p:par>
                                <p:cTn id="9" presetID="27" presetClass="emph" presetSubtype="0" fill="remove" grpId="0" nodeType="afterEffect">
                                  <p:stCondLst>
                                    <p:cond delay="0"/>
                                  </p:stCondLst>
                                  <p:childTnLst>
                                    <p:animClr clrSpc="rgb" dir="cw">
                                      <p:cBhvr override="childStyle">
                                        <p:cTn id="10" dur="250" autoRev="1" fill="remove"/>
                                        <p:tgtEl>
                                          <p:spTgt spid="2"/>
                                        </p:tgtEl>
                                        <p:attrNameLst>
                                          <p:attrName>style.color</p:attrName>
                                        </p:attrNameLst>
                                      </p:cBhvr>
                                      <p:to>
                                        <a:schemeClr val="bg1"/>
                                      </p:to>
                                    </p:animClr>
                                    <p:animClr clrSpc="rgb" dir="cw">
                                      <p:cBhvr>
                                        <p:cTn id="11" dur="250" autoRev="1" fill="remove"/>
                                        <p:tgtEl>
                                          <p:spTgt spid="2"/>
                                        </p:tgtEl>
                                        <p:attrNameLst>
                                          <p:attrName>fillcolor</p:attrName>
                                        </p:attrNameLst>
                                      </p:cBhvr>
                                      <p:to>
                                        <a:schemeClr val="bg1"/>
                                      </p:to>
                                    </p:animClr>
                                    <p:set>
                                      <p:cBhvr>
                                        <p:cTn id="12" dur="250" autoRev="1" fill="remove"/>
                                        <p:tgtEl>
                                          <p:spTgt spid="2"/>
                                        </p:tgtEl>
                                        <p:attrNameLst>
                                          <p:attrName>fill.type</p:attrName>
                                        </p:attrNameLst>
                                      </p:cBhvr>
                                      <p:to>
                                        <p:strVal val="solid"/>
                                      </p:to>
                                    </p:set>
                                    <p:set>
                                      <p:cBhvr>
                                        <p:cTn id="13" dur="250" autoRev="1" fill="remove"/>
                                        <p:tgtEl>
                                          <p:spTgt spid="2"/>
                                        </p:tgtEl>
                                        <p:attrNameLst>
                                          <p:attrName>fill.on</p:attrName>
                                        </p:attrNameLst>
                                      </p:cBhvr>
                                      <p:to>
                                        <p:strVal val="true"/>
                                      </p:to>
                                    </p:set>
                                  </p:childTnLst>
                                  <p:subTnLst>
                                    <p:audio>
                                      <p:cMediaNode vol="30000">
                                        <p:cTn display="0" masterRel="sameClick">
                                          <p:stCondLst>
                                            <p:cond evt="begin" delay="0">
                                              <p:tn val="9"/>
                                            </p:cond>
                                          </p:stCondLst>
                                          <p:endCondLst>
                                            <p:cond evt="onStopAudio" delay="0">
                                              <p:tgtEl>
                                                <p:sldTgt/>
                                              </p:tgtEl>
                                            </p:cond>
                                          </p:endCondLst>
                                        </p:cTn>
                                        <p:tgtEl>
                                          <p:sndTgt r:embed="rId2" name="tim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6380593" cy="584775"/>
          </a:xfrm>
          <a:prstGeom prst="rect">
            <a:avLst/>
          </a:prstGeom>
          <a:solidFill>
            <a:srgbClr val="FFC000"/>
          </a:solidFill>
        </p:spPr>
        <p:txBody>
          <a:bodyPr wrap="none">
            <a:spAutoFit/>
          </a:bodyPr>
          <a:lstStyle/>
          <a:p>
            <a:r>
              <a:rPr lang="en-US" altLang="en-US" sz="3200" b="1" dirty="0">
                <a:cs typeface="Calibri" panose="020F0502020204030204" pitchFamily="34" charset="0"/>
              </a:rPr>
              <a:t>III. CHĂM SÓC VÀ BẢO VỆ SỨC KHỎE</a:t>
            </a:r>
            <a:endParaRPr lang="en-US" sz="3200" dirty="0">
              <a:cs typeface="Calibri" panose="020F0502020204030204" pitchFamily="34" charset="0"/>
            </a:endParaRPr>
          </a:p>
        </p:txBody>
      </p:sp>
      <p:sp>
        <p:nvSpPr>
          <p:cNvPr id="6" name="AutoShape 28"/>
          <p:cNvSpPr>
            <a:spLocks noChangeArrowheads="1"/>
          </p:cNvSpPr>
          <p:nvPr/>
        </p:nvSpPr>
        <p:spPr bwMode="auto">
          <a:xfrm>
            <a:off x="-1" y="746886"/>
            <a:ext cx="6561221" cy="539832"/>
          </a:xfrm>
          <a:prstGeom prst="flowChartAlternateProcess">
            <a:avLst/>
          </a:prstGeom>
          <a:solidFill>
            <a:srgbClr val="CC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buNone/>
            </a:pPr>
            <a:r>
              <a:rPr lang="en-GB" b="1" dirty="0">
                <a:cs typeface="Calibri" panose="020F0502020204030204" pitchFamily="34" charset="0"/>
              </a:rPr>
              <a:t>1. Vai </a:t>
            </a:r>
            <a:r>
              <a:rPr lang="en-GB" b="1" dirty="0" err="1">
                <a:cs typeface="Calibri" panose="020F0502020204030204" pitchFamily="34" charset="0"/>
              </a:rPr>
              <a:t>trò</a:t>
            </a:r>
            <a:r>
              <a:rPr lang="en-GB" b="1" dirty="0">
                <a:cs typeface="Calibri" panose="020F0502020204030204" pitchFamily="34" charset="0"/>
              </a:rPr>
              <a:t> </a:t>
            </a:r>
            <a:r>
              <a:rPr lang="en-GB" b="1" dirty="0" err="1">
                <a:cs typeface="Calibri" panose="020F0502020204030204" pitchFamily="34" charset="0"/>
              </a:rPr>
              <a:t>của</a:t>
            </a:r>
            <a:r>
              <a:rPr lang="en-GB" b="1" dirty="0">
                <a:cs typeface="Calibri" panose="020F0502020204030204" pitchFamily="34" charset="0"/>
              </a:rPr>
              <a:t> </a:t>
            </a:r>
            <a:r>
              <a:rPr lang="en-GB" b="1" dirty="0" err="1">
                <a:cs typeface="Calibri" panose="020F0502020204030204" pitchFamily="34" charset="0"/>
              </a:rPr>
              <a:t>thực</a:t>
            </a:r>
            <a:r>
              <a:rPr lang="en-GB" b="1" dirty="0">
                <a:cs typeface="Calibri" panose="020F0502020204030204" pitchFamily="34" charset="0"/>
              </a:rPr>
              <a:t> </a:t>
            </a:r>
            <a:r>
              <a:rPr lang="en-GB" b="1" dirty="0" err="1">
                <a:cs typeface="Calibri" panose="020F0502020204030204" pitchFamily="34" charset="0"/>
              </a:rPr>
              <a:t>phẩm</a:t>
            </a:r>
            <a:r>
              <a:rPr lang="en-GB" b="1" dirty="0">
                <a:cs typeface="Calibri" panose="020F0502020204030204" pitchFamily="34" charset="0"/>
              </a:rPr>
              <a:t> </a:t>
            </a:r>
            <a:r>
              <a:rPr lang="en-GB" b="1" dirty="0" err="1">
                <a:cs typeface="Calibri" panose="020F0502020204030204" pitchFamily="34" charset="0"/>
              </a:rPr>
              <a:t>sạch</a:t>
            </a:r>
            <a:r>
              <a:rPr lang="en-GB" b="1" dirty="0">
                <a:cs typeface="Calibri" panose="020F0502020204030204" pitchFamily="34" charset="0"/>
              </a:rPr>
              <a:t> </a:t>
            </a:r>
            <a:r>
              <a:rPr lang="en-GB" b="1" dirty="0" smtClean="0">
                <a:cs typeface="Calibri" panose="020F0502020204030204" pitchFamily="34" charset="0"/>
              </a:rPr>
              <a:t> </a:t>
            </a:r>
            <a:endParaRPr lang="en-GB" b="1" dirty="0">
              <a:cs typeface="Calibri" panose="020F0502020204030204" pitchFamily="34" charset="0"/>
            </a:endParaRPr>
          </a:p>
        </p:txBody>
      </p:sp>
      <p:sp>
        <p:nvSpPr>
          <p:cNvPr id="2" name="Slide Number Placeholder 1">
            <a:extLst>
              <a:ext uri="{FF2B5EF4-FFF2-40B4-BE49-F238E27FC236}">
                <a16:creationId xmlns:a16="http://schemas.microsoft.com/office/drawing/2014/main" id="{760434E6-4EA3-4BDE-891F-9F7BCC966CF1}"/>
              </a:ext>
            </a:extLst>
          </p:cNvPr>
          <p:cNvSpPr>
            <a:spLocks noGrp="1"/>
          </p:cNvSpPr>
          <p:nvPr>
            <p:ph type="sldNum" sz="quarter" idx="11"/>
          </p:nvPr>
        </p:nvSpPr>
        <p:spPr/>
        <p:txBody>
          <a:bodyPr/>
          <a:lstStyle/>
          <a:p>
            <a:pPr>
              <a:defRPr/>
            </a:pPr>
            <a:fld id="{2C4B5801-501E-42E3-9B71-56C5638F0FF0}" type="slidenum">
              <a:rPr lang="en-US" smtClean="0"/>
              <a:pPr>
                <a:defRPr/>
              </a:pPr>
              <a:t>20</a:t>
            </a:fld>
            <a:endParaRPr lang="en-US"/>
          </a:p>
        </p:txBody>
      </p:sp>
      <p:sp>
        <p:nvSpPr>
          <p:cNvPr id="8" name="TextBox 7"/>
          <p:cNvSpPr txBox="1"/>
          <p:nvPr/>
        </p:nvSpPr>
        <p:spPr>
          <a:xfrm>
            <a:off x="271002" y="1674122"/>
            <a:ext cx="692985" cy="769441"/>
          </a:xfrm>
          <a:prstGeom prst="rect">
            <a:avLst/>
          </a:prstGeom>
          <a:noFill/>
        </p:spPr>
        <p:txBody>
          <a:bodyPr wrap="square" rtlCol="0">
            <a:spAutoFit/>
          </a:bodyPr>
          <a:lstStyle/>
          <a:p>
            <a:r>
              <a:rPr lang="en-US" sz="4400" b="1" dirty="0" smtClean="0">
                <a:latin typeface="Calibri" panose="020F0502020204030204" pitchFamily="34" charset="0"/>
                <a:ea typeface="Calibri" panose="020F0502020204030204" pitchFamily="34" charset="0"/>
                <a:cs typeface="Calibri" panose="020F0502020204030204" pitchFamily="34" charset="0"/>
                <a:sym typeface="Wingdings" panose="05000000000000000000"/>
              </a:rPr>
              <a:t></a:t>
            </a:r>
            <a:endParaRPr lang="en-US" sz="4400" b="1" dirty="0">
              <a:latin typeface="Calibri" panose="020F0502020204030204" pitchFamily="34" charset="0"/>
              <a:ea typeface="Calibri" panose="020F0502020204030204" pitchFamily="34" charset="0"/>
              <a:cs typeface="Calibri" panose="020F0502020204030204" pitchFamily="34" charset="0"/>
            </a:endParaRPr>
          </a:p>
        </p:txBody>
      </p:sp>
      <p:sp>
        <p:nvSpPr>
          <p:cNvPr id="10" name="Rounded Rectangular Callout 9"/>
          <p:cNvSpPr/>
          <p:nvPr/>
        </p:nvSpPr>
        <p:spPr>
          <a:xfrm>
            <a:off x="1311812" y="1575582"/>
            <a:ext cx="10716065" cy="4780768"/>
          </a:xfrm>
          <a:prstGeom prst="wedgeRoundRectCallout">
            <a:avLst>
              <a:gd name="adj1" fmla="val 28410"/>
              <a:gd name="adj2" fmla="val 61642"/>
              <a:gd name="adj3" fmla="val 16667"/>
            </a:avLst>
          </a:prstGeom>
          <a:solidFill>
            <a:schemeClr val="accent4">
              <a:lumMod val="20000"/>
              <a:lumOff val="80000"/>
            </a:schemeClr>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342900" indent="-342900" algn="just">
              <a:lnSpc>
                <a:spcPct val="150000"/>
              </a:lnSpc>
              <a:buFontTx/>
              <a:buChar char="-"/>
            </a:pPr>
            <a:r>
              <a:rPr lang="fr-FR" altLang="en-US" sz="2800" b="1" dirty="0" err="1" smtClean="0">
                <a:solidFill>
                  <a:srgbClr val="000099"/>
                </a:solidFill>
                <a:cs typeface="Arial" panose="020B0604020202020204" pitchFamily="34" charset="0"/>
              </a:rPr>
              <a:t>Thực</a:t>
            </a:r>
            <a:r>
              <a:rPr lang="fr-FR" altLang="en-US" sz="2800" b="1" dirty="0" smtClean="0">
                <a:solidFill>
                  <a:srgbClr val="000099"/>
                </a:solidFill>
                <a:cs typeface="Arial" panose="020B0604020202020204" pitchFamily="34" charset="0"/>
              </a:rPr>
              <a:t> </a:t>
            </a:r>
            <a:r>
              <a:rPr lang="fr-FR" altLang="en-US" sz="2800" b="1" dirty="0" err="1">
                <a:solidFill>
                  <a:srgbClr val="000099"/>
                </a:solidFill>
                <a:cs typeface="Arial" panose="020B0604020202020204" pitchFamily="34" charset="0"/>
              </a:rPr>
              <a:t>phẩm</a:t>
            </a:r>
            <a:r>
              <a:rPr lang="fr-FR" altLang="en-US" sz="2800" b="1" dirty="0">
                <a:solidFill>
                  <a:srgbClr val="000099"/>
                </a:solidFill>
                <a:cs typeface="Arial" panose="020B0604020202020204" pitchFamily="34" charset="0"/>
              </a:rPr>
              <a:t> </a:t>
            </a:r>
            <a:r>
              <a:rPr lang="fr-FR" altLang="en-US" sz="2800" b="1" dirty="0" err="1">
                <a:solidFill>
                  <a:srgbClr val="000099"/>
                </a:solidFill>
                <a:cs typeface="Arial" panose="020B0604020202020204" pitchFamily="34" charset="0"/>
              </a:rPr>
              <a:t>sạch</a:t>
            </a:r>
            <a:r>
              <a:rPr lang="fr-FR" altLang="en-US" sz="2800" b="1" dirty="0">
                <a:solidFill>
                  <a:srgbClr val="000099"/>
                </a:solidFill>
                <a:cs typeface="Arial" panose="020B0604020202020204" pitchFamily="34" charset="0"/>
              </a:rPr>
              <a:t> là </a:t>
            </a:r>
            <a:r>
              <a:rPr lang="fr-FR" altLang="en-US" sz="2800" b="1" dirty="0" err="1">
                <a:solidFill>
                  <a:srgbClr val="000099"/>
                </a:solidFill>
                <a:cs typeface="Arial" panose="020B0604020202020204" pitchFamily="34" charset="0"/>
              </a:rPr>
              <a:t>thực</a:t>
            </a:r>
            <a:r>
              <a:rPr lang="fr-FR" altLang="en-US" sz="2800" b="1" dirty="0">
                <a:solidFill>
                  <a:srgbClr val="000099"/>
                </a:solidFill>
                <a:cs typeface="Arial" panose="020B0604020202020204" pitchFamily="34" charset="0"/>
              </a:rPr>
              <a:t> </a:t>
            </a:r>
            <a:r>
              <a:rPr lang="fr-FR" altLang="en-US" sz="2800" b="1" dirty="0" err="1">
                <a:solidFill>
                  <a:srgbClr val="000099"/>
                </a:solidFill>
                <a:cs typeface="Arial" panose="020B0604020202020204" pitchFamily="34" charset="0"/>
              </a:rPr>
              <a:t>phẩm</a:t>
            </a:r>
            <a:r>
              <a:rPr lang="fr-FR" altLang="en-US" sz="2800" b="1" dirty="0">
                <a:solidFill>
                  <a:srgbClr val="000099"/>
                </a:solidFill>
                <a:cs typeface="Arial" panose="020B0604020202020204" pitchFamily="34" charset="0"/>
              </a:rPr>
              <a:t> </a:t>
            </a:r>
            <a:r>
              <a:rPr lang="fr-FR" altLang="en-US" sz="2800" b="1" dirty="0" err="1">
                <a:solidFill>
                  <a:srgbClr val="000099"/>
                </a:solidFill>
                <a:cs typeface="Arial" panose="020B0604020202020204" pitchFamily="34" charset="0"/>
              </a:rPr>
              <a:t>không</a:t>
            </a:r>
            <a:r>
              <a:rPr lang="fr-FR" altLang="en-US" sz="2800" b="1" dirty="0">
                <a:solidFill>
                  <a:srgbClr val="000099"/>
                </a:solidFill>
                <a:cs typeface="Arial" panose="020B0604020202020204" pitchFamily="34" charset="0"/>
              </a:rPr>
              <a:t> </a:t>
            </a:r>
            <a:r>
              <a:rPr lang="fr-FR" altLang="en-US" sz="2800" b="1" dirty="0" err="1">
                <a:solidFill>
                  <a:srgbClr val="000099"/>
                </a:solidFill>
                <a:cs typeface="Arial" panose="020B0604020202020204" pitchFamily="34" charset="0"/>
              </a:rPr>
              <a:t>chứa</a:t>
            </a:r>
            <a:r>
              <a:rPr lang="fr-FR" altLang="en-US" sz="2800" b="1" dirty="0">
                <a:solidFill>
                  <a:srgbClr val="000099"/>
                </a:solidFill>
                <a:cs typeface="Arial" panose="020B0604020202020204" pitchFamily="34" charset="0"/>
              </a:rPr>
              <a:t> </a:t>
            </a:r>
            <a:r>
              <a:rPr lang="fr-FR" altLang="en-US" sz="2800" b="1" dirty="0" err="1">
                <a:solidFill>
                  <a:srgbClr val="000099"/>
                </a:solidFill>
                <a:cs typeface="Arial" panose="020B0604020202020204" pitchFamily="34" charset="0"/>
              </a:rPr>
              <a:t>chất</a:t>
            </a:r>
            <a:r>
              <a:rPr lang="fr-FR" altLang="en-US" sz="2800" b="1" dirty="0">
                <a:solidFill>
                  <a:srgbClr val="000099"/>
                </a:solidFill>
                <a:cs typeface="Arial" panose="020B0604020202020204" pitchFamily="34" charset="0"/>
              </a:rPr>
              <a:t> </a:t>
            </a:r>
            <a:r>
              <a:rPr lang="fr-FR" altLang="en-US" sz="2800" b="1" dirty="0" err="1">
                <a:solidFill>
                  <a:srgbClr val="000099"/>
                </a:solidFill>
                <a:cs typeface="Arial" panose="020B0604020202020204" pitchFamily="34" charset="0"/>
              </a:rPr>
              <a:t>độc</a:t>
            </a:r>
            <a:r>
              <a:rPr lang="fr-FR" altLang="en-US" sz="2800" b="1" dirty="0">
                <a:solidFill>
                  <a:srgbClr val="000099"/>
                </a:solidFill>
                <a:cs typeface="Arial" panose="020B0604020202020204" pitchFamily="34" charset="0"/>
              </a:rPr>
              <a:t> </a:t>
            </a:r>
            <a:r>
              <a:rPr lang="fr-FR" altLang="en-US" sz="2800" b="1" dirty="0" err="1">
                <a:solidFill>
                  <a:srgbClr val="000099"/>
                </a:solidFill>
                <a:cs typeface="Arial" panose="020B0604020202020204" pitchFamily="34" charset="0"/>
              </a:rPr>
              <a:t>hại</a:t>
            </a:r>
            <a:r>
              <a:rPr lang="fr-FR" altLang="en-US" sz="2800" b="1" dirty="0">
                <a:solidFill>
                  <a:srgbClr val="000099"/>
                </a:solidFill>
                <a:cs typeface="Arial" panose="020B0604020202020204" pitchFamily="34" charset="0"/>
              </a:rPr>
              <a:t>, </a:t>
            </a:r>
            <a:r>
              <a:rPr lang="fr-FR" altLang="en-US" sz="2800" b="1" dirty="0" err="1">
                <a:solidFill>
                  <a:srgbClr val="000099"/>
                </a:solidFill>
                <a:cs typeface="Arial" panose="020B0604020202020204" pitchFamily="34" charset="0"/>
              </a:rPr>
              <a:t>tạp</a:t>
            </a:r>
            <a:r>
              <a:rPr lang="fr-FR" altLang="en-US" sz="2800" b="1" dirty="0">
                <a:solidFill>
                  <a:srgbClr val="000099"/>
                </a:solidFill>
                <a:cs typeface="Arial" panose="020B0604020202020204" pitchFamily="34" charset="0"/>
              </a:rPr>
              <a:t> </a:t>
            </a:r>
            <a:r>
              <a:rPr lang="fr-FR" altLang="en-US" sz="2800" b="1" dirty="0" err="1">
                <a:solidFill>
                  <a:srgbClr val="000099"/>
                </a:solidFill>
                <a:cs typeface="Arial" panose="020B0604020202020204" pitchFamily="34" charset="0"/>
              </a:rPr>
              <a:t>chất</a:t>
            </a:r>
            <a:r>
              <a:rPr lang="fr-FR" altLang="en-US" sz="2800" b="1" dirty="0">
                <a:solidFill>
                  <a:srgbClr val="000099"/>
                </a:solidFill>
                <a:cs typeface="Arial" panose="020B0604020202020204" pitchFamily="34" charset="0"/>
              </a:rPr>
              <a:t>, vi </a:t>
            </a:r>
            <a:r>
              <a:rPr lang="fr-FR" altLang="en-US" sz="2800" b="1" dirty="0" err="1">
                <a:solidFill>
                  <a:srgbClr val="000099"/>
                </a:solidFill>
                <a:cs typeface="Arial" panose="020B0604020202020204" pitchFamily="34" charset="0"/>
              </a:rPr>
              <a:t>sinh</a:t>
            </a:r>
            <a:r>
              <a:rPr lang="fr-FR" altLang="en-US" sz="2800" b="1" dirty="0">
                <a:solidFill>
                  <a:srgbClr val="000099"/>
                </a:solidFill>
                <a:cs typeface="Arial" panose="020B0604020202020204" pitchFamily="34" charset="0"/>
              </a:rPr>
              <a:t> </a:t>
            </a:r>
            <a:r>
              <a:rPr lang="fr-FR" altLang="en-US" sz="2800" b="1" dirty="0" err="1">
                <a:solidFill>
                  <a:srgbClr val="000099"/>
                </a:solidFill>
                <a:cs typeface="Arial" panose="020B0604020202020204" pitchFamily="34" charset="0"/>
              </a:rPr>
              <a:t>vật</a:t>
            </a:r>
            <a:r>
              <a:rPr lang="fr-FR" altLang="en-US" sz="2800" b="1" dirty="0">
                <a:solidFill>
                  <a:srgbClr val="000099"/>
                </a:solidFill>
                <a:cs typeface="Arial" panose="020B0604020202020204" pitchFamily="34" charset="0"/>
              </a:rPr>
              <a:t> </a:t>
            </a:r>
            <a:r>
              <a:rPr lang="fr-FR" altLang="en-US" sz="2800" b="1" dirty="0" err="1">
                <a:solidFill>
                  <a:srgbClr val="000099"/>
                </a:solidFill>
                <a:cs typeface="Arial" panose="020B0604020202020204" pitchFamily="34" charset="0"/>
              </a:rPr>
              <a:t>gây</a:t>
            </a:r>
            <a:r>
              <a:rPr lang="fr-FR" altLang="en-US" sz="2800" b="1" dirty="0">
                <a:solidFill>
                  <a:srgbClr val="000099"/>
                </a:solidFill>
                <a:cs typeface="Arial" panose="020B0604020202020204" pitchFamily="34" charset="0"/>
              </a:rPr>
              <a:t> </a:t>
            </a:r>
            <a:r>
              <a:rPr lang="fr-FR" altLang="en-US" sz="2800" b="1" dirty="0" err="1">
                <a:solidFill>
                  <a:srgbClr val="000099"/>
                </a:solidFill>
                <a:cs typeface="Arial" panose="020B0604020202020204" pitchFamily="34" charset="0"/>
              </a:rPr>
              <a:t>bệnh</a:t>
            </a:r>
            <a:r>
              <a:rPr lang="fr-FR" altLang="en-US" sz="2800" b="1" dirty="0">
                <a:solidFill>
                  <a:srgbClr val="000099"/>
                </a:solidFill>
                <a:cs typeface="Arial" panose="020B0604020202020204" pitchFamily="34" charset="0"/>
              </a:rPr>
              <a:t>, </a:t>
            </a:r>
            <a:r>
              <a:rPr lang="fr-FR" altLang="en-US" sz="2800" b="1" dirty="0" err="1">
                <a:solidFill>
                  <a:srgbClr val="000099"/>
                </a:solidFill>
                <a:cs typeface="Arial" panose="020B0604020202020204" pitchFamily="34" charset="0"/>
              </a:rPr>
              <a:t>đảm</a:t>
            </a:r>
            <a:r>
              <a:rPr lang="fr-FR" altLang="en-US" sz="2800" b="1" dirty="0">
                <a:solidFill>
                  <a:srgbClr val="000099"/>
                </a:solidFill>
                <a:cs typeface="Arial" panose="020B0604020202020204" pitchFamily="34" charset="0"/>
              </a:rPr>
              <a:t> </a:t>
            </a:r>
            <a:r>
              <a:rPr lang="fr-FR" altLang="en-US" sz="2800" b="1" dirty="0" err="1">
                <a:solidFill>
                  <a:srgbClr val="000099"/>
                </a:solidFill>
                <a:cs typeface="Arial" panose="020B0604020202020204" pitchFamily="34" charset="0"/>
              </a:rPr>
              <a:t>bảo</a:t>
            </a:r>
            <a:r>
              <a:rPr lang="fr-FR" altLang="en-US" sz="2800" b="1" dirty="0">
                <a:solidFill>
                  <a:srgbClr val="000099"/>
                </a:solidFill>
                <a:cs typeface="Arial" panose="020B0604020202020204" pitchFamily="34" charset="0"/>
              </a:rPr>
              <a:t> an </a:t>
            </a:r>
            <a:r>
              <a:rPr lang="fr-FR" altLang="en-US" sz="2800" b="1" dirty="0" err="1">
                <a:solidFill>
                  <a:srgbClr val="000099"/>
                </a:solidFill>
                <a:cs typeface="Arial" panose="020B0604020202020204" pitchFamily="34" charset="0"/>
              </a:rPr>
              <a:t>toàn</a:t>
            </a:r>
            <a:r>
              <a:rPr lang="fr-FR" altLang="en-US" sz="2800" b="1" dirty="0">
                <a:solidFill>
                  <a:srgbClr val="000099"/>
                </a:solidFill>
                <a:cs typeface="Arial" panose="020B0604020202020204" pitchFamily="34" charset="0"/>
              </a:rPr>
              <a:t>, </a:t>
            </a:r>
            <a:r>
              <a:rPr lang="fr-FR" altLang="en-US" sz="2800" b="1" dirty="0" err="1">
                <a:solidFill>
                  <a:srgbClr val="000099"/>
                </a:solidFill>
                <a:cs typeface="Arial" panose="020B0604020202020204" pitchFamily="34" charset="0"/>
              </a:rPr>
              <a:t>tốt</a:t>
            </a:r>
            <a:r>
              <a:rPr lang="fr-FR" altLang="en-US" sz="2800" b="1" dirty="0">
                <a:solidFill>
                  <a:srgbClr val="000099"/>
                </a:solidFill>
                <a:cs typeface="Arial" panose="020B0604020202020204" pitchFamily="34" charset="0"/>
              </a:rPr>
              <a:t> </a:t>
            </a:r>
            <a:r>
              <a:rPr lang="fr-FR" altLang="en-US" sz="2800" b="1" dirty="0" err="1">
                <a:solidFill>
                  <a:srgbClr val="000099"/>
                </a:solidFill>
                <a:cs typeface="Arial" panose="020B0604020202020204" pitchFamily="34" charset="0"/>
              </a:rPr>
              <a:t>cho</a:t>
            </a:r>
            <a:r>
              <a:rPr lang="fr-FR" altLang="en-US" sz="2800" b="1" dirty="0">
                <a:solidFill>
                  <a:srgbClr val="000099"/>
                </a:solidFill>
                <a:cs typeface="Arial" panose="020B0604020202020204" pitchFamily="34" charset="0"/>
              </a:rPr>
              <a:t> </a:t>
            </a:r>
            <a:r>
              <a:rPr lang="fr-FR" altLang="en-US" sz="2800" b="1" dirty="0" err="1">
                <a:solidFill>
                  <a:srgbClr val="000099"/>
                </a:solidFill>
                <a:cs typeface="Arial" panose="020B0604020202020204" pitchFamily="34" charset="0"/>
              </a:rPr>
              <a:t>sức</a:t>
            </a:r>
            <a:r>
              <a:rPr lang="fr-FR" altLang="en-US" sz="2800" b="1" dirty="0">
                <a:solidFill>
                  <a:srgbClr val="000099"/>
                </a:solidFill>
                <a:cs typeface="Arial" panose="020B0604020202020204" pitchFamily="34" charset="0"/>
              </a:rPr>
              <a:t> </a:t>
            </a:r>
            <a:r>
              <a:rPr lang="fr-FR" altLang="en-US" sz="2800" b="1" dirty="0" err="1">
                <a:solidFill>
                  <a:srgbClr val="000099"/>
                </a:solidFill>
                <a:cs typeface="Arial" panose="020B0604020202020204" pitchFamily="34" charset="0"/>
              </a:rPr>
              <a:t>khoẻ</a:t>
            </a:r>
            <a:r>
              <a:rPr lang="fr-FR" altLang="en-US" sz="2800" b="1" dirty="0">
                <a:solidFill>
                  <a:srgbClr val="000099"/>
                </a:solidFill>
                <a:cs typeface="Arial" panose="020B0604020202020204" pitchFamily="34" charset="0"/>
              </a:rPr>
              <a:t> con </a:t>
            </a:r>
            <a:r>
              <a:rPr lang="fr-FR" altLang="en-US" sz="2800" b="1" dirty="0" err="1" smtClean="0">
                <a:solidFill>
                  <a:srgbClr val="000099"/>
                </a:solidFill>
                <a:cs typeface="Arial" panose="020B0604020202020204" pitchFamily="34" charset="0"/>
              </a:rPr>
              <a:t>người</a:t>
            </a:r>
            <a:r>
              <a:rPr lang="fr-FR" altLang="en-US" sz="2800" b="1" dirty="0" smtClean="0">
                <a:solidFill>
                  <a:srgbClr val="000099"/>
                </a:solidFill>
                <a:cs typeface="Arial" panose="020B0604020202020204" pitchFamily="34" charset="0"/>
              </a:rPr>
              <a:t>.</a:t>
            </a:r>
          </a:p>
          <a:p>
            <a:pPr marL="342900" indent="-342900" algn="just">
              <a:lnSpc>
                <a:spcPct val="150000"/>
              </a:lnSpc>
              <a:buFontTx/>
              <a:buChar char="-"/>
            </a:pPr>
            <a:r>
              <a:rPr lang="en-US" sz="2800" b="1" dirty="0" err="1" smtClean="0">
                <a:solidFill>
                  <a:srgbClr val="C00000"/>
                </a:solidFill>
                <a:latin typeface="Arial" panose="020B0604020202020204" pitchFamily="34" charset="0"/>
              </a:rPr>
              <a:t>Vai</a:t>
            </a:r>
            <a:r>
              <a:rPr lang="en-US" sz="2800" b="1" dirty="0" smtClean="0">
                <a:solidFill>
                  <a:srgbClr val="C00000"/>
                </a:solidFill>
                <a:latin typeface="Arial" panose="020B0604020202020204" pitchFamily="34" charset="0"/>
              </a:rPr>
              <a:t> </a:t>
            </a:r>
            <a:r>
              <a:rPr lang="en-US" sz="2800" b="1" dirty="0" err="1">
                <a:solidFill>
                  <a:srgbClr val="C00000"/>
                </a:solidFill>
                <a:latin typeface="Arial" panose="020B0604020202020204" pitchFamily="34" charset="0"/>
              </a:rPr>
              <a:t>trò</a:t>
            </a:r>
            <a:r>
              <a:rPr lang="en-US" sz="2800" b="1" dirty="0">
                <a:solidFill>
                  <a:srgbClr val="C00000"/>
                </a:solidFill>
                <a:latin typeface="Arial" panose="020B0604020202020204" pitchFamily="34" charset="0"/>
              </a:rPr>
              <a:t> </a:t>
            </a:r>
            <a:r>
              <a:rPr lang="en-US" sz="2800" b="1" dirty="0" err="1">
                <a:solidFill>
                  <a:srgbClr val="C00000"/>
                </a:solidFill>
                <a:latin typeface="Arial" panose="020B0604020202020204" pitchFamily="34" charset="0"/>
              </a:rPr>
              <a:t>của</a:t>
            </a:r>
            <a:r>
              <a:rPr lang="en-US" sz="2800" b="1" dirty="0">
                <a:solidFill>
                  <a:srgbClr val="C00000"/>
                </a:solidFill>
                <a:latin typeface="Arial" panose="020B0604020202020204" pitchFamily="34" charset="0"/>
              </a:rPr>
              <a:t> </a:t>
            </a:r>
            <a:r>
              <a:rPr lang="en-US" sz="2800" b="1" dirty="0" err="1">
                <a:solidFill>
                  <a:srgbClr val="C00000"/>
                </a:solidFill>
                <a:latin typeface="Arial" panose="020B0604020202020204" pitchFamily="34" charset="0"/>
              </a:rPr>
              <a:t>thực</a:t>
            </a:r>
            <a:r>
              <a:rPr lang="en-US" sz="2800" b="1" dirty="0">
                <a:solidFill>
                  <a:srgbClr val="C00000"/>
                </a:solidFill>
                <a:latin typeface="Arial" panose="020B0604020202020204" pitchFamily="34" charset="0"/>
              </a:rPr>
              <a:t> </a:t>
            </a:r>
            <a:r>
              <a:rPr lang="en-US" sz="2800" b="1" dirty="0" err="1">
                <a:solidFill>
                  <a:srgbClr val="C00000"/>
                </a:solidFill>
                <a:latin typeface="Arial" panose="020B0604020202020204" pitchFamily="34" charset="0"/>
              </a:rPr>
              <a:t>phẩm</a:t>
            </a:r>
            <a:r>
              <a:rPr lang="en-US" sz="2800" b="1" dirty="0">
                <a:solidFill>
                  <a:srgbClr val="C00000"/>
                </a:solidFill>
                <a:latin typeface="Arial" panose="020B0604020202020204" pitchFamily="34" charset="0"/>
              </a:rPr>
              <a:t> </a:t>
            </a:r>
            <a:r>
              <a:rPr lang="en-US" sz="2800" b="1" dirty="0" err="1">
                <a:solidFill>
                  <a:srgbClr val="C00000"/>
                </a:solidFill>
                <a:latin typeface="Arial" panose="020B0604020202020204" pitchFamily="34" charset="0"/>
              </a:rPr>
              <a:t>sạch</a:t>
            </a:r>
            <a:endParaRPr lang="en-US" sz="2800" dirty="0">
              <a:latin typeface="Arial" panose="020B0604020202020204" pitchFamily="34" charset="0"/>
            </a:endParaRPr>
          </a:p>
          <a:p>
            <a:pPr eaLnBrk="1" fontAlgn="ctr" hangingPunct="1">
              <a:spcBef>
                <a:spcPts val="600"/>
              </a:spcBef>
              <a:spcAft>
                <a:spcPts val="600"/>
              </a:spcAft>
            </a:pPr>
            <a:r>
              <a:rPr lang="en-US" sz="2800" b="1" dirty="0" smtClean="0">
                <a:solidFill>
                  <a:srgbClr val="000099"/>
                </a:solidFill>
                <a:latin typeface="Arial" panose="020B0604020202020204" pitchFamily="34" charset="0"/>
              </a:rPr>
              <a:t>+ </a:t>
            </a:r>
            <a:r>
              <a:rPr lang="en-US" sz="2800" b="1" dirty="0" err="1" smtClean="0">
                <a:solidFill>
                  <a:srgbClr val="000099"/>
                </a:solidFill>
                <a:latin typeface="Arial" panose="020B0604020202020204" pitchFamily="34" charset="0"/>
              </a:rPr>
              <a:t>Đảm</a:t>
            </a:r>
            <a:r>
              <a:rPr lang="en-US" sz="2800" b="1" dirty="0" smtClean="0">
                <a:solidFill>
                  <a:srgbClr val="000099"/>
                </a:solidFill>
                <a:latin typeface="Arial" panose="020B0604020202020204" pitchFamily="34" charset="0"/>
              </a:rPr>
              <a:t> </a:t>
            </a:r>
            <a:r>
              <a:rPr lang="en-US" sz="2800" b="1" dirty="0" err="1">
                <a:solidFill>
                  <a:srgbClr val="000099"/>
                </a:solidFill>
                <a:latin typeface="Arial" panose="020B0604020202020204" pitchFamily="34" charset="0"/>
              </a:rPr>
              <a:t>bảo</a:t>
            </a:r>
            <a:r>
              <a:rPr lang="en-US" sz="2800" b="1" dirty="0">
                <a:solidFill>
                  <a:srgbClr val="000099"/>
                </a:solidFill>
                <a:latin typeface="Arial" panose="020B0604020202020204" pitchFamily="34" charset="0"/>
              </a:rPr>
              <a:t> an </a:t>
            </a:r>
            <a:r>
              <a:rPr lang="en-US" sz="2800" b="1" dirty="0" err="1">
                <a:solidFill>
                  <a:srgbClr val="000099"/>
                </a:solidFill>
                <a:latin typeface="Arial" panose="020B0604020202020204" pitchFamily="34" charset="0"/>
              </a:rPr>
              <a:t>toàn</a:t>
            </a:r>
            <a:r>
              <a:rPr lang="en-US" sz="2800" b="1" dirty="0">
                <a:solidFill>
                  <a:srgbClr val="000099"/>
                </a:solidFill>
                <a:latin typeface="Arial" panose="020B0604020202020204" pitchFamily="34" charset="0"/>
              </a:rPr>
              <a:t>, </a:t>
            </a:r>
            <a:r>
              <a:rPr lang="en-US" sz="2800" b="1" dirty="0" err="1">
                <a:solidFill>
                  <a:srgbClr val="000099"/>
                </a:solidFill>
                <a:latin typeface="Arial" panose="020B0604020202020204" pitchFamily="34" charset="0"/>
              </a:rPr>
              <a:t>không</a:t>
            </a:r>
            <a:r>
              <a:rPr lang="en-US" sz="2800" b="1" dirty="0">
                <a:solidFill>
                  <a:srgbClr val="000099"/>
                </a:solidFill>
                <a:latin typeface="Arial" panose="020B0604020202020204" pitchFamily="34" charset="0"/>
              </a:rPr>
              <a:t> </a:t>
            </a:r>
            <a:r>
              <a:rPr lang="en-US" sz="2800" b="1" dirty="0" err="1">
                <a:solidFill>
                  <a:srgbClr val="000099"/>
                </a:solidFill>
                <a:latin typeface="Arial" panose="020B0604020202020204" pitchFamily="34" charset="0"/>
              </a:rPr>
              <a:t>gây</a:t>
            </a:r>
            <a:r>
              <a:rPr lang="en-US" sz="2800" b="1" dirty="0">
                <a:solidFill>
                  <a:srgbClr val="000099"/>
                </a:solidFill>
                <a:latin typeface="Arial" panose="020B0604020202020204" pitchFamily="34" charset="0"/>
              </a:rPr>
              <a:t> </a:t>
            </a:r>
            <a:r>
              <a:rPr lang="en-US" sz="2800" b="1" dirty="0" err="1">
                <a:solidFill>
                  <a:srgbClr val="000099"/>
                </a:solidFill>
                <a:latin typeface="Arial" panose="020B0604020202020204" pitchFamily="34" charset="0"/>
              </a:rPr>
              <a:t>ngộ</a:t>
            </a:r>
            <a:r>
              <a:rPr lang="en-US" sz="2800" b="1" dirty="0">
                <a:solidFill>
                  <a:srgbClr val="000099"/>
                </a:solidFill>
                <a:latin typeface="Arial" panose="020B0604020202020204" pitchFamily="34" charset="0"/>
              </a:rPr>
              <a:t> </a:t>
            </a:r>
            <a:r>
              <a:rPr lang="en-US" sz="2800" b="1" dirty="0" err="1">
                <a:solidFill>
                  <a:srgbClr val="000099"/>
                </a:solidFill>
                <a:latin typeface="Arial" panose="020B0604020202020204" pitchFamily="34" charset="0"/>
              </a:rPr>
              <a:t>độc</a:t>
            </a:r>
            <a:r>
              <a:rPr lang="en-US" sz="2800" b="1" dirty="0">
                <a:solidFill>
                  <a:srgbClr val="000099"/>
                </a:solidFill>
                <a:latin typeface="Arial" panose="020B0604020202020204" pitchFamily="34" charset="0"/>
              </a:rPr>
              <a:t> hay </a:t>
            </a:r>
            <a:r>
              <a:rPr lang="en-US" sz="2800" b="1" dirty="0" err="1">
                <a:solidFill>
                  <a:srgbClr val="000099"/>
                </a:solidFill>
                <a:latin typeface="Arial" panose="020B0604020202020204" pitchFamily="34" charset="0"/>
              </a:rPr>
              <a:t>gây</a:t>
            </a:r>
            <a:r>
              <a:rPr lang="en-US" sz="2800" b="1" dirty="0">
                <a:solidFill>
                  <a:srgbClr val="000099"/>
                </a:solidFill>
                <a:latin typeface="Arial" panose="020B0604020202020204" pitchFamily="34" charset="0"/>
              </a:rPr>
              <a:t> </a:t>
            </a:r>
            <a:r>
              <a:rPr lang="en-US" sz="2800" b="1" dirty="0" err="1">
                <a:solidFill>
                  <a:srgbClr val="000099"/>
                </a:solidFill>
                <a:latin typeface="Arial" panose="020B0604020202020204" pitchFamily="34" charset="0"/>
              </a:rPr>
              <a:t>ra</a:t>
            </a:r>
            <a:r>
              <a:rPr lang="en-US" sz="2800" b="1" dirty="0">
                <a:solidFill>
                  <a:srgbClr val="000099"/>
                </a:solidFill>
                <a:latin typeface="Arial" panose="020B0604020202020204" pitchFamily="34" charset="0"/>
              </a:rPr>
              <a:t> </a:t>
            </a:r>
            <a:r>
              <a:rPr lang="en-US" sz="2800" b="1" dirty="0" err="1">
                <a:solidFill>
                  <a:srgbClr val="000099"/>
                </a:solidFill>
                <a:latin typeface="Arial" panose="020B0604020202020204" pitchFamily="34" charset="0"/>
              </a:rPr>
              <a:t>các</a:t>
            </a:r>
            <a:r>
              <a:rPr lang="en-US" sz="2800" b="1" dirty="0">
                <a:solidFill>
                  <a:srgbClr val="000099"/>
                </a:solidFill>
                <a:latin typeface="Arial" panose="020B0604020202020204" pitchFamily="34" charset="0"/>
              </a:rPr>
              <a:t> </a:t>
            </a:r>
            <a:r>
              <a:rPr lang="en-US" sz="2800" b="1" dirty="0" err="1">
                <a:solidFill>
                  <a:srgbClr val="000099"/>
                </a:solidFill>
                <a:latin typeface="Arial" panose="020B0604020202020204" pitchFamily="34" charset="0"/>
              </a:rPr>
              <a:t>hậu</a:t>
            </a:r>
            <a:r>
              <a:rPr lang="en-US" sz="2800" b="1" dirty="0">
                <a:solidFill>
                  <a:srgbClr val="000099"/>
                </a:solidFill>
                <a:latin typeface="Arial" panose="020B0604020202020204" pitchFamily="34" charset="0"/>
              </a:rPr>
              <a:t> </a:t>
            </a:r>
            <a:r>
              <a:rPr lang="en-US" sz="2800" b="1" dirty="0" err="1">
                <a:solidFill>
                  <a:srgbClr val="000099"/>
                </a:solidFill>
                <a:latin typeface="Arial" panose="020B0604020202020204" pitchFamily="34" charset="0"/>
              </a:rPr>
              <a:t>quả</a:t>
            </a:r>
            <a:r>
              <a:rPr lang="en-US" sz="2800" b="1" dirty="0">
                <a:solidFill>
                  <a:srgbClr val="000099"/>
                </a:solidFill>
                <a:latin typeface="Arial" panose="020B0604020202020204" pitchFamily="34" charset="0"/>
              </a:rPr>
              <a:t> </a:t>
            </a:r>
            <a:r>
              <a:rPr lang="en-US" sz="2800" b="1" dirty="0" err="1">
                <a:solidFill>
                  <a:srgbClr val="000099"/>
                </a:solidFill>
                <a:latin typeface="Arial" panose="020B0604020202020204" pitchFamily="34" charset="0"/>
              </a:rPr>
              <a:t>khi</a:t>
            </a:r>
            <a:r>
              <a:rPr lang="en-US" sz="2800" b="1" dirty="0">
                <a:solidFill>
                  <a:srgbClr val="000099"/>
                </a:solidFill>
                <a:latin typeface="Arial" panose="020B0604020202020204" pitchFamily="34" charset="0"/>
              </a:rPr>
              <a:t> </a:t>
            </a:r>
            <a:r>
              <a:rPr lang="en-US" sz="2800" b="1" dirty="0" err="1">
                <a:solidFill>
                  <a:srgbClr val="000099"/>
                </a:solidFill>
                <a:latin typeface="Arial" panose="020B0604020202020204" pitchFamily="34" charset="0"/>
              </a:rPr>
              <a:t>sử</a:t>
            </a:r>
            <a:r>
              <a:rPr lang="en-US" sz="2800" b="1" dirty="0">
                <a:solidFill>
                  <a:srgbClr val="000099"/>
                </a:solidFill>
                <a:latin typeface="Arial" panose="020B0604020202020204" pitchFamily="34" charset="0"/>
              </a:rPr>
              <a:t> </a:t>
            </a:r>
            <a:r>
              <a:rPr lang="en-US" sz="2800" b="1" dirty="0" err="1" smtClean="0">
                <a:solidFill>
                  <a:srgbClr val="000099"/>
                </a:solidFill>
                <a:latin typeface="Arial" panose="020B0604020202020204" pitchFamily="34" charset="0"/>
              </a:rPr>
              <a:t>dụng</a:t>
            </a:r>
            <a:r>
              <a:rPr lang="en-US" sz="2800" b="1" dirty="0" smtClean="0">
                <a:solidFill>
                  <a:srgbClr val="000099"/>
                </a:solidFill>
                <a:latin typeface="Arial" panose="020B0604020202020204" pitchFamily="34" charset="0"/>
              </a:rPr>
              <a:t>.</a:t>
            </a:r>
            <a:endParaRPr lang="en-US" sz="2800" dirty="0">
              <a:latin typeface="Arial" panose="020B0604020202020204" pitchFamily="34" charset="0"/>
            </a:endParaRPr>
          </a:p>
          <a:p>
            <a:pPr eaLnBrk="1" fontAlgn="ctr" hangingPunct="1">
              <a:spcBef>
                <a:spcPts val="600"/>
              </a:spcBef>
              <a:spcAft>
                <a:spcPts val="600"/>
              </a:spcAft>
            </a:pPr>
            <a:r>
              <a:rPr lang="en-US" sz="2800" b="1" dirty="0" smtClean="0">
                <a:solidFill>
                  <a:srgbClr val="000099"/>
                </a:solidFill>
                <a:latin typeface="Arial" panose="020B0604020202020204" pitchFamily="34" charset="0"/>
              </a:rPr>
              <a:t>+ </a:t>
            </a:r>
            <a:r>
              <a:rPr lang="en-US" sz="2800" b="1" dirty="0" err="1" smtClean="0">
                <a:solidFill>
                  <a:srgbClr val="000099"/>
                </a:solidFill>
                <a:latin typeface="Arial" panose="020B0604020202020204" pitchFamily="34" charset="0"/>
              </a:rPr>
              <a:t>Cung</a:t>
            </a:r>
            <a:r>
              <a:rPr lang="en-US" sz="2800" b="1" dirty="0" smtClean="0">
                <a:solidFill>
                  <a:srgbClr val="000099"/>
                </a:solidFill>
                <a:latin typeface="Arial" panose="020B0604020202020204" pitchFamily="34" charset="0"/>
              </a:rPr>
              <a:t> </a:t>
            </a:r>
            <a:r>
              <a:rPr lang="en-US" sz="2800" b="1" dirty="0" err="1">
                <a:solidFill>
                  <a:srgbClr val="000099"/>
                </a:solidFill>
                <a:latin typeface="Arial" panose="020B0604020202020204" pitchFamily="34" charset="0"/>
              </a:rPr>
              <a:t>cấp</a:t>
            </a:r>
            <a:r>
              <a:rPr lang="en-US" sz="2800" b="1" dirty="0">
                <a:solidFill>
                  <a:srgbClr val="000099"/>
                </a:solidFill>
                <a:latin typeface="Arial" panose="020B0604020202020204" pitchFamily="34" charset="0"/>
              </a:rPr>
              <a:t> </a:t>
            </a:r>
            <a:r>
              <a:rPr lang="en-US" sz="2800" b="1" dirty="0" err="1">
                <a:solidFill>
                  <a:srgbClr val="000099"/>
                </a:solidFill>
                <a:latin typeface="Arial" panose="020B0604020202020204" pitchFamily="34" charset="0"/>
              </a:rPr>
              <a:t>chất</a:t>
            </a:r>
            <a:r>
              <a:rPr lang="en-US" sz="2800" b="1" dirty="0">
                <a:solidFill>
                  <a:srgbClr val="000099"/>
                </a:solidFill>
                <a:latin typeface="Arial" panose="020B0604020202020204" pitchFamily="34" charset="0"/>
              </a:rPr>
              <a:t> </a:t>
            </a:r>
            <a:r>
              <a:rPr lang="en-US" sz="2800" b="1" dirty="0" err="1">
                <a:solidFill>
                  <a:srgbClr val="000099"/>
                </a:solidFill>
                <a:latin typeface="Arial" panose="020B0604020202020204" pitchFamily="34" charset="0"/>
              </a:rPr>
              <a:t>dinh</a:t>
            </a:r>
            <a:r>
              <a:rPr lang="en-US" sz="2800" b="1" dirty="0">
                <a:solidFill>
                  <a:srgbClr val="000099"/>
                </a:solidFill>
                <a:latin typeface="Arial" panose="020B0604020202020204" pitchFamily="34" charset="0"/>
              </a:rPr>
              <a:t> </a:t>
            </a:r>
            <a:r>
              <a:rPr lang="en-US" sz="2800" b="1" dirty="0" err="1">
                <a:solidFill>
                  <a:srgbClr val="000099"/>
                </a:solidFill>
                <a:latin typeface="Arial" panose="020B0604020202020204" pitchFamily="34" charset="0"/>
              </a:rPr>
              <a:t>dưỡng</a:t>
            </a:r>
            <a:r>
              <a:rPr lang="en-US" sz="2800" b="1" dirty="0">
                <a:solidFill>
                  <a:srgbClr val="000099"/>
                </a:solidFill>
                <a:latin typeface="Arial" panose="020B0604020202020204" pitchFamily="34" charset="0"/>
              </a:rPr>
              <a:t> </a:t>
            </a:r>
            <a:r>
              <a:rPr lang="en-US" sz="2800" b="1" dirty="0" err="1">
                <a:solidFill>
                  <a:srgbClr val="000099"/>
                </a:solidFill>
                <a:latin typeface="Arial" panose="020B0604020202020204" pitchFamily="34" charset="0"/>
              </a:rPr>
              <a:t>cần</a:t>
            </a:r>
            <a:r>
              <a:rPr lang="en-US" sz="2800" b="1" dirty="0">
                <a:solidFill>
                  <a:srgbClr val="000099"/>
                </a:solidFill>
                <a:latin typeface="Arial" panose="020B0604020202020204" pitchFamily="34" charset="0"/>
              </a:rPr>
              <a:t> </a:t>
            </a:r>
            <a:r>
              <a:rPr lang="en-US" sz="2800" b="1" dirty="0" err="1">
                <a:solidFill>
                  <a:srgbClr val="000099"/>
                </a:solidFill>
                <a:latin typeface="Arial" panose="020B0604020202020204" pitchFamily="34" charset="0"/>
              </a:rPr>
              <a:t>thiết</a:t>
            </a:r>
            <a:r>
              <a:rPr lang="en-US" sz="2800" b="1" dirty="0">
                <a:solidFill>
                  <a:srgbClr val="000099"/>
                </a:solidFill>
                <a:latin typeface="Arial" panose="020B0604020202020204" pitchFamily="34" charset="0"/>
              </a:rPr>
              <a:t> </a:t>
            </a:r>
            <a:r>
              <a:rPr lang="en-US" sz="2800" b="1" dirty="0" err="1">
                <a:solidFill>
                  <a:srgbClr val="000099"/>
                </a:solidFill>
                <a:latin typeface="Arial" panose="020B0604020202020204" pitchFamily="34" charset="0"/>
              </a:rPr>
              <a:t>cho</a:t>
            </a:r>
            <a:r>
              <a:rPr lang="en-US" sz="2800" b="1" dirty="0">
                <a:solidFill>
                  <a:srgbClr val="000099"/>
                </a:solidFill>
                <a:latin typeface="Arial" panose="020B0604020202020204" pitchFamily="34" charset="0"/>
              </a:rPr>
              <a:t> </a:t>
            </a:r>
            <a:r>
              <a:rPr lang="en-US" sz="2800" b="1" dirty="0" err="1">
                <a:solidFill>
                  <a:srgbClr val="000099"/>
                </a:solidFill>
                <a:latin typeface="Arial" panose="020B0604020202020204" pitchFamily="34" charset="0"/>
              </a:rPr>
              <a:t>cơ</a:t>
            </a:r>
            <a:r>
              <a:rPr lang="en-US" sz="2800" b="1" dirty="0">
                <a:solidFill>
                  <a:srgbClr val="000099"/>
                </a:solidFill>
                <a:latin typeface="Arial" panose="020B0604020202020204" pitchFamily="34" charset="0"/>
              </a:rPr>
              <a:t> </a:t>
            </a:r>
            <a:r>
              <a:rPr lang="en-US" sz="2800" b="1" dirty="0" err="1" smtClean="0">
                <a:solidFill>
                  <a:srgbClr val="000099"/>
                </a:solidFill>
                <a:latin typeface="Arial" panose="020B0604020202020204" pitchFamily="34" charset="0"/>
              </a:rPr>
              <a:t>thể</a:t>
            </a:r>
            <a:r>
              <a:rPr lang="en-US" sz="2800" b="1" dirty="0" smtClean="0">
                <a:solidFill>
                  <a:srgbClr val="000099"/>
                </a:solidFill>
                <a:latin typeface="Arial" panose="020B0604020202020204" pitchFamily="34" charset="0"/>
              </a:rPr>
              <a:t>.</a:t>
            </a:r>
            <a:endParaRPr lang="en-US" sz="2800" dirty="0">
              <a:latin typeface="Arial" panose="020B0604020202020204" pitchFamily="34" charset="0"/>
            </a:endParaRPr>
          </a:p>
          <a:p>
            <a:pPr eaLnBrk="1" fontAlgn="ctr" hangingPunct="1">
              <a:spcBef>
                <a:spcPts val="600"/>
              </a:spcBef>
              <a:spcAft>
                <a:spcPts val="600"/>
              </a:spcAft>
            </a:pPr>
            <a:r>
              <a:rPr lang="en-US" sz="2800" b="1" dirty="0" smtClean="0">
                <a:solidFill>
                  <a:srgbClr val="000099"/>
                </a:solidFill>
                <a:latin typeface="Arial" panose="020B0604020202020204" pitchFamily="34" charset="0"/>
              </a:rPr>
              <a:t>+ </a:t>
            </a:r>
            <a:r>
              <a:rPr lang="en-US" sz="2800" b="1" dirty="0" err="1" smtClean="0">
                <a:solidFill>
                  <a:srgbClr val="000099"/>
                </a:solidFill>
                <a:latin typeface="Arial" panose="020B0604020202020204" pitchFamily="34" charset="0"/>
              </a:rPr>
              <a:t>Giảm</a:t>
            </a:r>
            <a:r>
              <a:rPr lang="en-US" sz="2800" b="1" dirty="0" smtClean="0">
                <a:solidFill>
                  <a:srgbClr val="000099"/>
                </a:solidFill>
                <a:latin typeface="Arial" panose="020B0604020202020204" pitchFamily="34" charset="0"/>
              </a:rPr>
              <a:t> </a:t>
            </a:r>
            <a:r>
              <a:rPr lang="en-US" sz="2800" b="1" dirty="0" err="1">
                <a:solidFill>
                  <a:srgbClr val="000099"/>
                </a:solidFill>
                <a:latin typeface="Arial" panose="020B0604020202020204" pitchFamily="34" charset="0"/>
              </a:rPr>
              <a:t>thiểu</a:t>
            </a:r>
            <a:r>
              <a:rPr lang="en-US" sz="2800" b="1" dirty="0">
                <a:solidFill>
                  <a:srgbClr val="000099"/>
                </a:solidFill>
                <a:latin typeface="Arial" panose="020B0604020202020204" pitchFamily="34" charset="0"/>
              </a:rPr>
              <a:t> </a:t>
            </a:r>
            <a:r>
              <a:rPr lang="en-US" sz="2800" b="1" dirty="0" err="1">
                <a:solidFill>
                  <a:srgbClr val="000099"/>
                </a:solidFill>
                <a:latin typeface="Arial" panose="020B0604020202020204" pitchFamily="34" charset="0"/>
              </a:rPr>
              <a:t>bệnh</a:t>
            </a:r>
            <a:r>
              <a:rPr lang="en-US" sz="2800" b="1" dirty="0">
                <a:solidFill>
                  <a:srgbClr val="000099"/>
                </a:solidFill>
                <a:latin typeface="Arial" panose="020B0604020202020204" pitchFamily="34" charset="0"/>
              </a:rPr>
              <a:t> </a:t>
            </a:r>
            <a:r>
              <a:rPr lang="en-US" sz="2800" b="1" dirty="0" err="1" smtClean="0">
                <a:solidFill>
                  <a:srgbClr val="000099"/>
                </a:solidFill>
                <a:latin typeface="Arial" panose="020B0604020202020204" pitchFamily="34" charset="0"/>
              </a:rPr>
              <a:t>tật</a:t>
            </a:r>
            <a:r>
              <a:rPr lang="en-US" sz="2800" b="1" dirty="0" smtClean="0">
                <a:solidFill>
                  <a:srgbClr val="000099"/>
                </a:solidFill>
                <a:latin typeface="Arial" panose="020B0604020202020204" pitchFamily="34" charset="0"/>
              </a:rPr>
              <a:t>.</a:t>
            </a:r>
            <a:endParaRPr lang="en-US" sz="2800" b="1" dirty="0"/>
          </a:p>
        </p:txBody>
      </p:sp>
    </p:spTree>
    <p:extLst>
      <p:ext uri="{BB962C8B-B14F-4D97-AF65-F5344CB8AC3E}">
        <p14:creationId xmlns:p14="http://schemas.microsoft.com/office/powerpoint/2010/main" val="2424554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8"/>
          <p:cNvSpPr>
            <a:spLocks noChangeArrowheads="1"/>
          </p:cNvSpPr>
          <p:nvPr/>
        </p:nvSpPr>
        <p:spPr bwMode="auto">
          <a:xfrm>
            <a:off x="287030" y="832701"/>
            <a:ext cx="5475890" cy="495852"/>
          </a:xfrm>
          <a:prstGeom prst="flowChartAlternateProcess">
            <a:avLst/>
          </a:prstGeom>
          <a:solidFill>
            <a:srgbClr val="CC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buNone/>
            </a:pPr>
            <a:r>
              <a:rPr lang="en-GB" b="1" dirty="0">
                <a:latin typeface="+mn-lt"/>
                <a:cs typeface="Times New Roman" panose="02020603050405020304" pitchFamily="18" charset="0"/>
              </a:rPr>
              <a:t>2. </a:t>
            </a:r>
            <a:r>
              <a:rPr lang="en-GB" b="1" dirty="0" err="1">
                <a:latin typeface="+mn-lt"/>
                <a:cs typeface="Times New Roman" panose="02020603050405020304" pitchFamily="18" charset="0"/>
              </a:rPr>
              <a:t>Xây</a:t>
            </a:r>
            <a:r>
              <a:rPr lang="en-GB" b="1" dirty="0">
                <a:latin typeface="+mn-lt"/>
                <a:cs typeface="Times New Roman" panose="02020603050405020304" pitchFamily="18" charset="0"/>
              </a:rPr>
              <a:t> </a:t>
            </a:r>
            <a:r>
              <a:rPr lang="en-GB" b="1" dirty="0" err="1">
                <a:latin typeface="+mn-lt"/>
                <a:cs typeface="Times New Roman" panose="02020603050405020304" pitchFamily="18" charset="0"/>
              </a:rPr>
              <a:t>dựng</a:t>
            </a:r>
            <a:r>
              <a:rPr lang="en-GB" b="1" dirty="0">
                <a:latin typeface="+mn-lt"/>
                <a:cs typeface="Times New Roman" panose="02020603050405020304" pitchFamily="18" charset="0"/>
              </a:rPr>
              <a:t> </a:t>
            </a:r>
            <a:r>
              <a:rPr lang="en-GB" b="1" dirty="0" err="1">
                <a:latin typeface="+mn-lt"/>
                <a:cs typeface="Times New Roman" panose="02020603050405020304" pitchFamily="18" charset="0"/>
              </a:rPr>
              <a:t>chế</a:t>
            </a:r>
            <a:r>
              <a:rPr lang="en-GB" b="1" dirty="0">
                <a:latin typeface="+mn-lt"/>
                <a:cs typeface="Times New Roman" panose="02020603050405020304" pitchFamily="18" charset="0"/>
              </a:rPr>
              <a:t> </a:t>
            </a:r>
            <a:r>
              <a:rPr lang="en-GB" b="1" dirty="0" err="1">
                <a:latin typeface="+mn-lt"/>
                <a:cs typeface="Times New Roman" panose="02020603050405020304" pitchFamily="18" charset="0"/>
              </a:rPr>
              <a:t>độ</a:t>
            </a:r>
            <a:r>
              <a:rPr lang="en-GB" b="1" dirty="0">
                <a:latin typeface="+mn-lt"/>
                <a:cs typeface="Times New Roman" panose="02020603050405020304" pitchFamily="18" charset="0"/>
              </a:rPr>
              <a:t> </a:t>
            </a:r>
            <a:r>
              <a:rPr lang="en-GB" b="1" dirty="0" err="1">
                <a:latin typeface="+mn-lt"/>
                <a:cs typeface="Times New Roman" panose="02020603050405020304" pitchFamily="18" charset="0"/>
              </a:rPr>
              <a:t>ăn</a:t>
            </a:r>
            <a:r>
              <a:rPr lang="en-GB" b="1" dirty="0">
                <a:latin typeface="+mn-lt"/>
                <a:cs typeface="Times New Roman" panose="02020603050405020304" pitchFamily="18" charset="0"/>
              </a:rPr>
              <a:t> </a:t>
            </a:r>
            <a:r>
              <a:rPr lang="en-GB" b="1" dirty="0" err="1">
                <a:latin typeface="+mn-lt"/>
                <a:cs typeface="Times New Roman" panose="02020603050405020304" pitchFamily="18" charset="0"/>
              </a:rPr>
              <a:t>hợp</a:t>
            </a:r>
            <a:r>
              <a:rPr lang="en-GB" b="1" dirty="0">
                <a:latin typeface="+mn-lt"/>
                <a:cs typeface="Times New Roman" panose="02020603050405020304" pitchFamily="18" charset="0"/>
              </a:rPr>
              <a:t> </a:t>
            </a:r>
            <a:r>
              <a:rPr lang="en-GB" b="1" dirty="0" err="1">
                <a:latin typeface="+mn-lt"/>
                <a:cs typeface="Times New Roman" panose="02020603050405020304" pitchFamily="18" charset="0"/>
              </a:rPr>
              <a:t>lí</a:t>
            </a:r>
            <a:r>
              <a:rPr lang="en-US" altLang="en-US" dirty="0">
                <a:latin typeface="+mn-lt"/>
              </a:rPr>
              <a:t>:</a:t>
            </a:r>
            <a:r>
              <a:rPr lang="en-GB" b="1" dirty="0">
                <a:latin typeface="+mn-lt"/>
                <a:cs typeface="Times New Roman" panose="02020603050405020304" pitchFamily="18" charset="0"/>
              </a:rPr>
              <a:t> </a:t>
            </a:r>
          </a:p>
        </p:txBody>
      </p:sp>
      <p:sp>
        <p:nvSpPr>
          <p:cNvPr id="6" name="Rectangle 5"/>
          <p:cNvSpPr/>
          <p:nvPr/>
        </p:nvSpPr>
        <p:spPr>
          <a:xfrm>
            <a:off x="6769390" y="1763581"/>
            <a:ext cx="5117810" cy="4819781"/>
          </a:xfrm>
          <a:prstGeom prst="rect">
            <a:avLst/>
          </a:prstGeom>
          <a:solidFill>
            <a:schemeClr val="accent1">
              <a:lumMod val="60000"/>
              <a:lumOff val="40000"/>
            </a:schemeClr>
          </a:solidFill>
        </p:spPr>
        <p:txBody>
          <a:bodyPr wrap="square">
            <a:spAutoFit/>
          </a:bodyPr>
          <a:lstStyle/>
          <a:p>
            <a:pPr algn="just">
              <a:lnSpc>
                <a:spcPct val="120000"/>
              </a:lnSpc>
            </a:pPr>
            <a:r>
              <a:rPr lang="en-US" sz="3200" dirty="0" err="1">
                <a:latin typeface="+mn-lt"/>
                <a:cs typeface="Arial" panose="020B0604020202020204" pitchFamily="34" charset="0"/>
              </a:rPr>
              <a:t>Chế</a:t>
            </a:r>
            <a:r>
              <a:rPr lang="en-US" sz="3200" dirty="0">
                <a:latin typeface="+mn-lt"/>
                <a:cs typeface="Arial" panose="020B0604020202020204" pitchFamily="34" charset="0"/>
              </a:rPr>
              <a:t> </a:t>
            </a:r>
            <a:r>
              <a:rPr lang="en-US" sz="3200" dirty="0" err="1">
                <a:latin typeface="+mn-lt"/>
                <a:cs typeface="Arial" panose="020B0604020202020204" pitchFamily="34" charset="0"/>
              </a:rPr>
              <a:t>độ</a:t>
            </a:r>
            <a:r>
              <a:rPr lang="en-US" sz="3200" dirty="0">
                <a:latin typeface="+mn-lt"/>
                <a:cs typeface="Arial" panose="020B0604020202020204" pitchFamily="34" charset="0"/>
              </a:rPr>
              <a:t> </a:t>
            </a:r>
            <a:r>
              <a:rPr lang="en-US" sz="3200" dirty="0" err="1">
                <a:latin typeface="+mn-lt"/>
                <a:cs typeface="Arial" panose="020B0604020202020204" pitchFamily="34" charset="0"/>
              </a:rPr>
              <a:t>ăn</a:t>
            </a:r>
            <a:r>
              <a:rPr lang="en-US" sz="3200" dirty="0">
                <a:latin typeface="+mn-lt"/>
                <a:cs typeface="Arial" panose="020B0604020202020204" pitchFamily="34" charset="0"/>
              </a:rPr>
              <a:t> </a:t>
            </a:r>
            <a:r>
              <a:rPr lang="en-US" sz="3200" dirty="0" err="1">
                <a:latin typeface="+mn-lt"/>
                <a:cs typeface="Arial" panose="020B0604020202020204" pitchFamily="34" charset="0"/>
              </a:rPr>
              <a:t>hợp</a:t>
            </a:r>
            <a:r>
              <a:rPr lang="en-US" sz="3200" dirty="0">
                <a:latin typeface="+mn-lt"/>
                <a:cs typeface="Arial" panose="020B0604020202020204" pitchFamily="34" charset="0"/>
              </a:rPr>
              <a:t> </a:t>
            </a:r>
            <a:r>
              <a:rPr lang="en-US" sz="3200" dirty="0" err="1">
                <a:latin typeface="+mn-lt"/>
                <a:cs typeface="Arial" panose="020B0604020202020204" pitchFamily="34" charset="0"/>
              </a:rPr>
              <a:t>lí</a:t>
            </a:r>
            <a:r>
              <a:rPr lang="en-US" sz="3200" dirty="0">
                <a:latin typeface="+mn-lt"/>
                <a:cs typeface="Arial" panose="020B0604020202020204" pitchFamily="34" charset="0"/>
              </a:rPr>
              <a:t> </a:t>
            </a:r>
            <a:r>
              <a:rPr lang="en-US" sz="3200" dirty="0" err="1">
                <a:latin typeface="+mn-lt"/>
                <a:cs typeface="Arial" panose="020B0604020202020204" pitchFamily="34" charset="0"/>
              </a:rPr>
              <a:t>là</a:t>
            </a:r>
            <a:r>
              <a:rPr lang="en-US" sz="3200" dirty="0">
                <a:latin typeface="+mn-lt"/>
                <a:cs typeface="Arial" panose="020B0604020202020204" pitchFamily="34" charset="0"/>
              </a:rPr>
              <a:t> </a:t>
            </a:r>
            <a:r>
              <a:rPr lang="en-US" sz="3200" dirty="0" err="1">
                <a:latin typeface="+mn-lt"/>
                <a:cs typeface="Arial" panose="020B0604020202020204" pitchFamily="34" charset="0"/>
              </a:rPr>
              <a:t>một</a:t>
            </a:r>
            <a:r>
              <a:rPr lang="en-US" sz="3200" dirty="0">
                <a:latin typeface="+mn-lt"/>
                <a:cs typeface="Arial" panose="020B0604020202020204" pitchFamily="34" charset="0"/>
              </a:rPr>
              <a:t> </a:t>
            </a:r>
            <a:r>
              <a:rPr lang="en-US" sz="3200" dirty="0" err="1">
                <a:latin typeface="+mn-lt"/>
                <a:cs typeface="Arial" panose="020B0604020202020204" pitchFamily="34" charset="0"/>
              </a:rPr>
              <a:t>chế</a:t>
            </a:r>
            <a:r>
              <a:rPr lang="en-US" sz="3200" dirty="0">
                <a:latin typeface="+mn-lt"/>
                <a:cs typeface="Arial" panose="020B0604020202020204" pitchFamily="34" charset="0"/>
              </a:rPr>
              <a:t> </a:t>
            </a:r>
            <a:r>
              <a:rPr lang="en-US" sz="3200" dirty="0" err="1">
                <a:latin typeface="+mn-lt"/>
                <a:cs typeface="Arial" panose="020B0604020202020204" pitchFamily="34" charset="0"/>
              </a:rPr>
              <a:t>độ</a:t>
            </a:r>
            <a:r>
              <a:rPr lang="en-US" sz="3200" dirty="0">
                <a:latin typeface="+mn-lt"/>
                <a:cs typeface="Arial" panose="020B0604020202020204" pitchFamily="34" charset="0"/>
              </a:rPr>
              <a:t> </a:t>
            </a:r>
            <a:r>
              <a:rPr lang="en-US" sz="3200" dirty="0" err="1">
                <a:latin typeface="+mn-lt"/>
                <a:cs typeface="Arial" panose="020B0604020202020204" pitchFamily="34" charset="0"/>
              </a:rPr>
              <a:t>ăn</a:t>
            </a:r>
            <a:r>
              <a:rPr lang="en-US" sz="3200" dirty="0">
                <a:latin typeface="+mn-lt"/>
                <a:cs typeface="Arial" panose="020B0604020202020204" pitchFamily="34" charset="0"/>
              </a:rPr>
              <a:t> </a:t>
            </a:r>
            <a:r>
              <a:rPr lang="en-US" sz="3200" dirty="0" err="1">
                <a:latin typeface="+mn-lt"/>
                <a:cs typeface="Arial" panose="020B0604020202020204" pitchFamily="34" charset="0"/>
              </a:rPr>
              <a:t>cân</a:t>
            </a:r>
            <a:r>
              <a:rPr lang="en-US" sz="3200" dirty="0">
                <a:latin typeface="+mn-lt"/>
                <a:cs typeface="Arial" panose="020B0604020202020204" pitchFamily="34" charset="0"/>
              </a:rPr>
              <a:t> </a:t>
            </a:r>
            <a:r>
              <a:rPr lang="en-US" sz="3200" dirty="0" err="1">
                <a:latin typeface="+mn-lt"/>
                <a:cs typeface="Arial" panose="020B0604020202020204" pitchFamily="34" charset="0"/>
              </a:rPr>
              <a:t>bằng</a:t>
            </a:r>
            <a:r>
              <a:rPr lang="en-US" sz="3200" dirty="0">
                <a:latin typeface="+mn-lt"/>
                <a:cs typeface="Arial" panose="020B0604020202020204" pitchFamily="34" charset="0"/>
              </a:rPr>
              <a:t> </a:t>
            </a:r>
            <a:r>
              <a:rPr lang="en-US" sz="3200" dirty="0" err="1">
                <a:latin typeface="+mn-lt"/>
                <a:cs typeface="Arial" panose="020B0604020202020204" pitchFamily="34" charset="0"/>
              </a:rPr>
              <a:t>nhằm</a:t>
            </a:r>
            <a:r>
              <a:rPr lang="en-US" sz="3200" dirty="0">
                <a:latin typeface="+mn-lt"/>
                <a:cs typeface="Arial" panose="020B0604020202020204" pitchFamily="34" charset="0"/>
              </a:rPr>
              <a:t> </a:t>
            </a:r>
            <a:r>
              <a:rPr lang="en-US" sz="3200" dirty="0" err="1">
                <a:latin typeface="+mn-lt"/>
                <a:cs typeface="Arial" panose="020B0604020202020204" pitchFamily="34" charset="0"/>
              </a:rPr>
              <a:t>cung</a:t>
            </a:r>
            <a:r>
              <a:rPr lang="en-US" sz="3200" dirty="0">
                <a:latin typeface="+mn-lt"/>
                <a:cs typeface="Arial" panose="020B0604020202020204" pitchFamily="34" charset="0"/>
              </a:rPr>
              <a:t> </a:t>
            </a:r>
            <a:r>
              <a:rPr lang="en-US" sz="3200" dirty="0" err="1">
                <a:latin typeface="+mn-lt"/>
                <a:cs typeface="Arial" panose="020B0604020202020204" pitchFamily="34" charset="0"/>
              </a:rPr>
              <a:t>cấp</a:t>
            </a:r>
            <a:r>
              <a:rPr lang="en-US" sz="3200" dirty="0">
                <a:latin typeface="+mn-lt"/>
                <a:cs typeface="Arial" panose="020B0604020202020204" pitchFamily="34" charset="0"/>
              </a:rPr>
              <a:t> </a:t>
            </a:r>
            <a:r>
              <a:rPr lang="en-US" sz="3200" dirty="0" err="1">
                <a:latin typeface="+mn-lt"/>
                <a:cs typeface="Arial" panose="020B0604020202020204" pitchFamily="34" charset="0"/>
              </a:rPr>
              <a:t>những</a:t>
            </a:r>
            <a:r>
              <a:rPr lang="en-US" sz="3200" dirty="0">
                <a:latin typeface="+mn-lt"/>
                <a:cs typeface="Arial" panose="020B0604020202020204" pitchFamily="34" charset="0"/>
              </a:rPr>
              <a:t> </a:t>
            </a:r>
            <a:r>
              <a:rPr lang="en-US" sz="3200" dirty="0" err="1">
                <a:latin typeface="+mn-lt"/>
                <a:cs typeface="Arial" panose="020B0604020202020204" pitchFamily="34" charset="0"/>
              </a:rPr>
              <a:t>dưỡng</a:t>
            </a:r>
            <a:r>
              <a:rPr lang="en-US" sz="3200" dirty="0">
                <a:latin typeface="+mn-lt"/>
                <a:cs typeface="Arial" panose="020B0604020202020204" pitchFamily="34" charset="0"/>
              </a:rPr>
              <a:t> </a:t>
            </a:r>
            <a:r>
              <a:rPr lang="en-US" sz="3200" dirty="0" err="1">
                <a:latin typeface="+mn-lt"/>
                <a:cs typeface="Arial" panose="020B0604020202020204" pitchFamily="34" charset="0"/>
              </a:rPr>
              <a:t>chất</a:t>
            </a:r>
            <a:r>
              <a:rPr lang="en-US" sz="3200" dirty="0">
                <a:latin typeface="+mn-lt"/>
                <a:cs typeface="Arial" panose="020B0604020202020204" pitchFamily="34" charset="0"/>
              </a:rPr>
              <a:t> </a:t>
            </a:r>
            <a:r>
              <a:rPr lang="en-US" sz="3200" dirty="0" err="1">
                <a:latin typeface="+mn-lt"/>
                <a:cs typeface="Arial" panose="020B0604020202020204" pitchFamily="34" charset="0"/>
              </a:rPr>
              <a:t>cần</a:t>
            </a:r>
            <a:r>
              <a:rPr lang="en-US" sz="3200" dirty="0">
                <a:latin typeface="+mn-lt"/>
                <a:cs typeface="Arial" panose="020B0604020202020204" pitchFamily="34" charset="0"/>
              </a:rPr>
              <a:t> </a:t>
            </a:r>
            <a:r>
              <a:rPr lang="en-US" sz="3200" dirty="0" err="1">
                <a:latin typeface="+mn-lt"/>
                <a:cs typeface="Arial" panose="020B0604020202020204" pitchFamily="34" charset="0"/>
              </a:rPr>
              <a:t>thiết</a:t>
            </a:r>
            <a:r>
              <a:rPr lang="en-US" sz="3200" dirty="0">
                <a:latin typeface="+mn-lt"/>
                <a:cs typeface="Arial" panose="020B0604020202020204" pitchFamily="34" charset="0"/>
              </a:rPr>
              <a:t> </a:t>
            </a:r>
            <a:r>
              <a:rPr lang="en-US" sz="3200" dirty="0" err="1">
                <a:latin typeface="+mn-lt"/>
                <a:cs typeface="Arial" panose="020B0604020202020204" pitchFamily="34" charset="0"/>
              </a:rPr>
              <a:t>để</a:t>
            </a:r>
            <a:r>
              <a:rPr lang="en-US" sz="3200" dirty="0">
                <a:latin typeface="+mn-lt"/>
                <a:cs typeface="Arial" panose="020B0604020202020204" pitchFamily="34" charset="0"/>
              </a:rPr>
              <a:t> </a:t>
            </a:r>
            <a:r>
              <a:rPr lang="en-US" sz="3200" dirty="0" err="1">
                <a:latin typeface="+mn-lt"/>
                <a:cs typeface="Arial" panose="020B0604020202020204" pitchFamily="34" charset="0"/>
              </a:rPr>
              <a:t>có</a:t>
            </a:r>
            <a:r>
              <a:rPr lang="en-US" sz="3200" dirty="0">
                <a:latin typeface="+mn-lt"/>
                <a:cs typeface="Arial" panose="020B0604020202020204" pitchFamily="34" charset="0"/>
              </a:rPr>
              <a:t> </a:t>
            </a:r>
            <a:r>
              <a:rPr lang="en-US" sz="3200" dirty="0" err="1">
                <a:latin typeface="+mn-lt"/>
                <a:cs typeface="Arial" panose="020B0604020202020204" pitchFamily="34" charset="0"/>
              </a:rPr>
              <a:t>được</a:t>
            </a:r>
            <a:r>
              <a:rPr lang="en-US" sz="3200" dirty="0">
                <a:latin typeface="+mn-lt"/>
                <a:cs typeface="Arial" panose="020B0604020202020204" pitchFamily="34" charset="0"/>
              </a:rPr>
              <a:t> </a:t>
            </a:r>
            <a:r>
              <a:rPr lang="en-US" sz="3200" dirty="0" err="1">
                <a:latin typeface="+mn-lt"/>
                <a:cs typeface="Arial" panose="020B0604020202020204" pitchFamily="34" charset="0"/>
              </a:rPr>
              <a:t>sức</a:t>
            </a:r>
            <a:r>
              <a:rPr lang="en-US" sz="3200" dirty="0">
                <a:latin typeface="+mn-lt"/>
                <a:cs typeface="Arial" panose="020B0604020202020204" pitchFamily="34" charset="0"/>
              </a:rPr>
              <a:t> </a:t>
            </a:r>
            <a:r>
              <a:rPr lang="en-US" sz="3200" dirty="0" err="1">
                <a:latin typeface="+mn-lt"/>
                <a:cs typeface="Arial" panose="020B0604020202020204" pitchFamily="34" charset="0"/>
              </a:rPr>
              <a:t>khỏe</a:t>
            </a:r>
            <a:r>
              <a:rPr lang="en-US" sz="3200" dirty="0">
                <a:latin typeface="+mn-lt"/>
                <a:cs typeface="Arial" panose="020B0604020202020204" pitchFamily="34" charset="0"/>
              </a:rPr>
              <a:t> </a:t>
            </a:r>
            <a:r>
              <a:rPr lang="en-US" sz="3200" dirty="0" err="1">
                <a:latin typeface="+mn-lt"/>
                <a:cs typeface="Arial" panose="020B0604020202020204" pitchFamily="34" charset="0"/>
              </a:rPr>
              <a:t>tốt</a:t>
            </a:r>
            <a:r>
              <a:rPr lang="en-US" sz="3200" dirty="0">
                <a:latin typeface="+mn-lt"/>
                <a:cs typeface="Arial" panose="020B0604020202020204" pitchFamily="34" charset="0"/>
              </a:rPr>
              <a:t>; </a:t>
            </a:r>
            <a:r>
              <a:rPr lang="en-US" sz="3200" dirty="0" err="1">
                <a:latin typeface="+mn-lt"/>
                <a:cs typeface="Arial" panose="020B0604020202020204" pitchFamily="34" charset="0"/>
              </a:rPr>
              <a:t>có</a:t>
            </a:r>
            <a:r>
              <a:rPr lang="en-US" sz="3200" dirty="0">
                <a:latin typeface="+mn-lt"/>
                <a:cs typeface="Arial" panose="020B0604020202020204" pitchFamily="34" charset="0"/>
              </a:rPr>
              <a:t> </a:t>
            </a:r>
            <a:r>
              <a:rPr lang="en-US" sz="3200" dirty="0" err="1">
                <a:latin typeface="+mn-lt"/>
                <a:cs typeface="Arial" panose="020B0604020202020204" pitchFamily="34" charset="0"/>
              </a:rPr>
              <a:t>vai</a:t>
            </a:r>
            <a:r>
              <a:rPr lang="en-US" sz="3200" dirty="0">
                <a:latin typeface="+mn-lt"/>
                <a:cs typeface="Arial" panose="020B0604020202020204" pitchFamily="34" charset="0"/>
              </a:rPr>
              <a:t> </a:t>
            </a:r>
            <a:r>
              <a:rPr lang="en-US" sz="3200" dirty="0" err="1">
                <a:latin typeface="+mn-lt"/>
                <a:cs typeface="Arial" panose="020B0604020202020204" pitchFamily="34" charset="0"/>
              </a:rPr>
              <a:t>trò</a:t>
            </a:r>
            <a:r>
              <a:rPr lang="en-US" sz="3200" dirty="0">
                <a:latin typeface="+mn-lt"/>
                <a:cs typeface="Arial" panose="020B0604020202020204" pitchFamily="34" charset="0"/>
              </a:rPr>
              <a:t> </a:t>
            </a:r>
            <a:r>
              <a:rPr lang="en-US" sz="3200" dirty="0" err="1">
                <a:latin typeface="+mn-lt"/>
                <a:cs typeface="Arial" panose="020B0604020202020204" pitchFamily="34" charset="0"/>
              </a:rPr>
              <a:t>quan</a:t>
            </a:r>
            <a:r>
              <a:rPr lang="en-US" sz="3200" dirty="0">
                <a:latin typeface="+mn-lt"/>
                <a:cs typeface="Arial" panose="020B0604020202020204" pitchFamily="34" charset="0"/>
              </a:rPr>
              <a:t> </a:t>
            </a:r>
            <a:r>
              <a:rPr lang="en-US" sz="3200" dirty="0" err="1">
                <a:latin typeface="+mn-lt"/>
                <a:cs typeface="Arial" panose="020B0604020202020204" pitchFamily="34" charset="0"/>
              </a:rPr>
              <a:t>trọng</a:t>
            </a:r>
            <a:r>
              <a:rPr lang="en-US" sz="3200" dirty="0">
                <a:latin typeface="+mn-lt"/>
                <a:cs typeface="Arial" panose="020B0604020202020204" pitchFamily="34" charset="0"/>
              </a:rPr>
              <a:t> </a:t>
            </a:r>
            <a:r>
              <a:rPr lang="en-US" sz="3200" dirty="0" err="1">
                <a:latin typeface="+mn-lt"/>
                <a:cs typeface="Arial" panose="020B0604020202020204" pitchFamily="34" charset="0"/>
              </a:rPr>
              <a:t>trong</a:t>
            </a:r>
            <a:r>
              <a:rPr lang="en-US" sz="3200" dirty="0">
                <a:latin typeface="+mn-lt"/>
                <a:cs typeface="Arial" panose="020B0604020202020204" pitchFamily="34" charset="0"/>
              </a:rPr>
              <a:t> </a:t>
            </a:r>
            <a:r>
              <a:rPr lang="en-US" sz="3200" dirty="0" err="1">
                <a:latin typeface="+mn-lt"/>
                <a:cs typeface="Arial" panose="020B0604020202020204" pitchFamily="34" charset="0"/>
              </a:rPr>
              <a:t>việc</a:t>
            </a:r>
            <a:r>
              <a:rPr lang="en-US" sz="3200" dirty="0">
                <a:latin typeface="+mn-lt"/>
                <a:cs typeface="Arial" panose="020B0604020202020204" pitchFamily="34" charset="0"/>
              </a:rPr>
              <a:t> </a:t>
            </a:r>
            <a:r>
              <a:rPr lang="en-US" sz="3200" dirty="0" err="1">
                <a:latin typeface="+mn-lt"/>
                <a:cs typeface="Arial" panose="020B0604020202020204" pitchFamily="34" charset="0"/>
              </a:rPr>
              <a:t>đảm</a:t>
            </a:r>
            <a:r>
              <a:rPr lang="en-US" sz="3200" dirty="0">
                <a:latin typeface="+mn-lt"/>
                <a:cs typeface="Arial" panose="020B0604020202020204" pitchFamily="34" charset="0"/>
              </a:rPr>
              <a:t> </a:t>
            </a:r>
            <a:r>
              <a:rPr lang="en-US" sz="3200" dirty="0" err="1">
                <a:latin typeface="+mn-lt"/>
                <a:cs typeface="Arial" panose="020B0604020202020204" pitchFamily="34" charset="0"/>
              </a:rPr>
              <a:t>bảo</a:t>
            </a:r>
            <a:r>
              <a:rPr lang="en-US" sz="3200" dirty="0">
                <a:latin typeface="+mn-lt"/>
                <a:cs typeface="Arial" panose="020B0604020202020204" pitchFamily="34" charset="0"/>
              </a:rPr>
              <a:t> </a:t>
            </a:r>
            <a:r>
              <a:rPr lang="en-US" sz="3200" dirty="0" err="1">
                <a:latin typeface="+mn-lt"/>
                <a:cs typeface="Arial" panose="020B0604020202020204" pitchFamily="34" charset="0"/>
              </a:rPr>
              <a:t>sức</a:t>
            </a:r>
            <a:r>
              <a:rPr lang="en-US" sz="3200" dirty="0">
                <a:latin typeface="+mn-lt"/>
                <a:cs typeface="Arial" panose="020B0604020202020204" pitchFamily="34" charset="0"/>
              </a:rPr>
              <a:t> </a:t>
            </a:r>
            <a:r>
              <a:rPr lang="en-US" sz="3200" dirty="0" err="1">
                <a:latin typeface="+mn-lt"/>
                <a:cs typeface="Arial" panose="020B0604020202020204" pitchFamily="34" charset="0"/>
              </a:rPr>
              <a:t>khỏe</a:t>
            </a:r>
            <a:r>
              <a:rPr lang="en-US" sz="3200" dirty="0">
                <a:latin typeface="+mn-lt"/>
                <a:cs typeface="Arial" panose="020B0604020202020204" pitchFamily="34" charset="0"/>
              </a:rPr>
              <a:t> </a:t>
            </a:r>
            <a:r>
              <a:rPr lang="en-US" sz="3200" dirty="0" err="1">
                <a:latin typeface="+mn-lt"/>
                <a:cs typeface="Arial" panose="020B0604020202020204" pitchFamily="34" charset="0"/>
              </a:rPr>
              <a:t>cho</a:t>
            </a:r>
            <a:r>
              <a:rPr lang="en-US" sz="3200" dirty="0">
                <a:latin typeface="+mn-lt"/>
                <a:cs typeface="Arial" panose="020B0604020202020204" pitchFamily="34" charset="0"/>
              </a:rPr>
              <a:t> con </a:t>
            </a:r>
            <a:r>
              <a:rPr lang="en-US" sz="3200" dirty="0" err="1">
                <a:latin typeface="+mn-lt"/>
                <a:cs typeface="Arial" panose="020B0604020202020204" pitchFamily="34" charset="0"/>
              </a:rPr>
              <a:t>người</a:t>
            </a:r>
            <a:r>
              <a:rPr lang="en-US" sz="3200" dirty="0">
                <a:latin typeface="+mn-lt"/>
                <a:cs typeface="Arial" panose="020B0604020202020204" pitchFamily="34" charset="0"/>
              </a:rPr>
              <a:t> </a:t>
            </a:r>
            <a:r>
              <a:rPr lang="en-US" sz="3200" dirty="0" err="1">
                <a:latin typeface="+mn-lt"/>
                <a:cs typeface="Arial" panose="020B0604020202020204" pitchFamily="34" charset="0"/>
              </a:rPr>
              <a:t>và</a:t>
            </a:r>
            <a:r>
              <a:rPr lang="en-US" sz="3200" dirty="0">
                <a:latin typeface="+mn-lt"/>
                <a:cs typeface="Arial" panose="020B0604020202020204" pitchFamily="34" charset="0"/>
              </a:rPr>
              <a:t> </a:t>
            </a:r>
            <a:r>
              <a:rPr lang="en-US" sz="3200" dirty="0" err="1">
                <a:latin typeface="+mn-lt"/>
                <a:cs typeface="Arial" panose="020B0604020202020204" pitchFamily="34" charset="0"/>
              </a:rPr>
              <a:t>phòng</a:t>
            </a:r>
            <a:r>
              <a:rPr lang="en-US" sz="3200" dirty="0">
                <a:latin typeface="+mn-lt"/>
                <a:cs typeface="Arial" panose="020B0604020202020204" pitchFamily="34" charset="0"/>
              </a:rPr>
              <a:t> </a:t>
            </a:r>
            <a:r>
              <a:rPr lang="en-US" sz="3200" dirty="0" err="1">
                <a:latin typeface="+mn-lt"/>
                <a:cs typeface="Arial" panose="020B0604020202020204" pitchFamily="34" charset="0"/>
              </a:rPr>
              <a:t>chống</a:t>
            </a:r>
            <a:r>
              <a:rPr lang="en-US" sz="3200" dirty="0">
                <a:latin typeface="+mn-lt"/>
                <a:cs typeface="Arial" panose="020B0604020202020204" pitchFamily="34" charset="0"/>
              </a:rPr>
              <a:t> </a:t>
            </a:r>
            <a:r>
              <a:rPr lang="en-US" sz="3200" dirty="0" err="1">
                <a:latin typeface="+mn-lt"/>
                <a:cs typeface="Arial" panose="020B0604020202020204" pitchFamily="34" charset="0"/>
              </a:rPr>
              <a:t>các</a:t>
            </a:r>
            <a:r>
              <a:rPr lang="en-US" sz="3200" dirty="0">
                <a:latin typeface="+mn-lt"/>
                <a:cs typeface="Arial" panose="020B0604020202020204" pitchFamily="34" charset="0"/>
              </a:rPr>
              <a:t> </a:t>
            </a:r>
            <a:r>
              <a:rPr lang="en-US" sz="3200" dirty="0" err="1">
                <a:latin typeface="+mn-lt"/>
                <a:cs typeface="Arial" panose="020B0604020202020204" pitchFamily="34" charset="0"/>
              </a:rPr>
              <a:t>loại</a:t>
            </a:r>
            <a:r>
              <a:rPr lang="en-US" sz="3200" dirty="0">
                <a:latin typeface="+mn-lt"/>
                <a:cs typeface="Arial" panose="020B0604020202020204" pitchFamily="34" charset="0"/>
              </a:rPr>
              <a:t> </a:t>
            </a:r>
            <a:r>
              <a:rPr lang="en-US" sz="3200" dirty="0" err="1">
                <a:latin typeface="+mn-lt"/>
                <a:cs typeface="Arial" panose="020B0604020202020204" pitchFamily="34" charset="0"/>
              </a:rPr>
              <a:t>bệnh</a:t>
            </a:r>
            <a:r>
              <a:rPr lang="en-US" sz="3200" dirty="0">
                <a:latin typeface="+mn-lt"/>
                <a:cs typeface="Arial" panose="020B0604020202020204" pitchFamily="34" charset="0"/>
              </a:rPr>
              <a:t> </a:t>
            </a:r>
            <a:r>
              <a:rPr lang="en-US" sz="3200" dirty="0" err="1">
                <a:latin typeface="+mn-lt"/>
                <a:cs typeface="Arial" panose="020B0604020202020204" pitchFamily="34" charset="0"/>
              </a:rPr>
              <a:t>tật</a:t>
            </a:r>
            <a:r>
              <a:rPr lang="en-US" sz="3200" dirty="0">
                <a:latin typeface="+mn-lt"/>
                <a:cs typeface="Arial" panose="020B0604020202020204" pitchFamily="34" charset="0"/>
              </a:rPr>
              <a:t>. </a:t>
            </a:r>
          </a:p>
        </p:txBody>
      </p:sp>
      <p:sp>
        <p:nvSpPr>
          <p:cNvPr id="7" name="Rectangle 6"/>
          <p:cNvSpPr/>
          <p:nvPr/>
        </p:nvSpPr>
        <p:spPr>
          <a:xfrm>
            <a:off x="160421" y="112003"/>
            <a:ext cx="6380593" cy="584775"/>
          </a:xfrm>
          <a:prstGeom prst="rect">
            <a:avLst/>
          </a:prstGeom>
          <a:solidFill>
            <a:srgbClr val="FFC000"/>
          </a:solidFill>
        </p:spPr>
        <p:txBody>
          <a:bodyPr wrap="none">
            <a:spAutoFit/>
          </a:bodyPr>
          <a:lstStyle/>
          <a:p>
            <a:r>
              <a:rPr lang="en-US" altLang="en-US" sz="3200" b="1" dirty="0">
                <a:latin typeface="+mn-lt"/>
              </a:rPr>
              <a:t>III. CHĂM SÓC VÀ BẢO VỆ SỨC KHỎE</a:t>
            </a:r>
            <a:endParaRPr lang="en-US" sz="3200" dirty="0">
              <a:latin typeface="+mn-lt"/>
            </a:endParaRPr>
          </a:p>
        </p:txBody>
      </p:sp>
      <p:pic>
        <p:nvPicPr>
          <p:cNvPr id="4" name="Picture 3"/>
          <p:cNvPicPr>
            <a:picLocks noChangeAspect="1"/>
          </p:cNvPicPr>
          <p:nvPr/>
        </p:nvPicPr>
        <p:blipFill>
          <a:blip r:embed="rId2"/>
          <a:stretch>
            <a:fillRect/>
          </a:stretch>
        </p:blipFill>
        <p:spPr>
          <a:xfrm>
            <a:off x="696898" y="2185175"/>
            <a:ext cx="5625013" cy="3750009"/>
          </a:xfrm>
          <a:prstGeom prst="rect">
            <a:avLst/>
          </a:prstGeom>
        </p:spPr>
      </p:pic>
      <p:sp>
        <p:nvSpPr>
          <p:cNvPr id="9" name="AutoShape 7"/>
          <p:cNvSpPr>
            <a:spLocks noChangeArrowheads="1"/>
          </p:cNvSpPr>
          <p:nvPr/>
        </p:nvSpPr>
        <p:spPr bwMode="auto">
          <a:xfrm>
            <a:off x="8026400" y="1181148"/>
            <a:ext cx="2806262" cy="1526024"/>
          </a:xfrm>
          <a:prstGeom prst="wedgeRectCallout">
            <a:avLst>
              <a:gd name="adj1" fmla="val -92494"/>
              <a:gd name="adj2" fmla="val 68124"/>
            </a:avLst>
          </a:prstGeom>
          <a:solidFill>
            <a:schemeClr val="accent3">
              <a:lumMod val="60000"/>
              <a:lumOff val="40000"/>
            </a:schemeClr>
          </a:solidFill>
          <a:ln>
            <a:headEnd/>
            <a:tailEnd/>
          </a:ln>
        </p:spPr>
        <p:style>
          <a:lnRef idx="3">
            <a:schemeClr val="lt1"/>
          </a:lnRef>
          <a:fillRef idx="1">
            <a:schemeClr val="accent2"/>
          </a:fillRef>
          <a:effectRef idx="1">
            <a:schemeClr val="accent2"/>
          </a:effectRef>
          <a:fontRef idx="minor">
            <a:schemeClr val="lt1"/>
          </a:fontRef>
        </p:style>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defRPr/>
            </a:pPr>
            <a:r>
              <a:rPr lang="en-US" altLang="en-US" sz="2800" b="1" dirty="0" err="1" smtClean="0">
                <a:solidFill>
                  <a:srgbClr val="FF0000"/>
                </a:solidFill>
              </a:rPr>
              <a:t>Em</a:t>
            </a:r>
            <a:r>
              <a:rPr lang="en-US" altLang="en-US" sz="2800" b="1" dirty="0" smtClean="0">
                <a:solidFill>
                  <a:srgbClr val="FF0000"/>
                </a:solidFill>
              </a:rPr>
              <a:t> </a:t>
            </a:r>
            <a:r>
              <a:rPr lang="en-US" altLang="en-US" sz="2800" b="1" dirty="0" err="1" smtClean="0">
                <a:solidFill>
                  <a:srgbClr val="FF0000"/>
                </a:solidFill>
              </a:rPr>
              <a:t>hiểu</a:t>
            </a:r>
            <a:r>
              <a:rPr lang="en-US" altLang="en-US" sz="2800" b="1" dirty="0" smtClean="0">
                <a:solidFill>
                  <a:srgbClr val="FF0000"/>
                </a:solidFill>
              </a:rPr>
              <a:t> </a:t>
            </a:r>
            <a:r>
              <a:rPr lang="en-US" altLang="en-US" sz="2800" b="1" dirty="0" err="1">
                <a:solidFill>
                  <a:srgbClr val="FF0000"/>
                </a:solidFill>
              </a:rPr>
              <a:t>t</a:t>
            </a:r>
            <a:r>
              <a:rPr lang="en-US" altLang="en-US" sz="2800" b="1" dirty="0" err="1" smtClean="0">
                <a:solidFill>
                  <a:srgbClr val="FF0000"/>
                </a:solidFill>
              </a:rPr>
              <a:t>hế</a:t>
            </a:r>
            <a:r>
              <a:rPr lang="en-US" altLang="en-US" sz="2800" b="1" dirty="0" smtClean="0">
                <a:solidFill>
                  <a:srgbClr val="FF0000"/>
                </a:solidFill>
              </a:rPr>
              <a:t> </a:t>
            </a:r>
            <a:r>
              <a:rPr lang="en-US" altLang="en-US" sz="2800" b="1" dirty="0" err="1">
                <a:solidFill>
                  <a:srgbClr val="FF0000"/>
                </a:solidFill>
              </a:rPr>
              <a:t>nào</a:t>
            </a:r>
            <a:r>
              <a:rPr lang="en-US" altLang="en-US" sz="2800" b="1" dirty="0">
                <a:solidFill>
                  <a:srgbClr val="FF0000"/>
                </a:solidFill>
              </a:rPr>
              <a:t> </a:t>
            </a:r>
            <a:r>
              <a:rPr lang="en-US" altLang="en-US" sz="2800" b="1" dirty="0" err="1">
                <a:solidFill>
                  <a:srgbClr val="FF0000"/>
                </a:solidFill>
              </a:rPr>
              <a:t>là</a:t>
            </a:r>
            <a:r>
              <a:rPr lang="en-US" altLang="en-US" sz="2800" b="1" dirty="0">
                <a:solidFill>
                  <a:srgbClr val="FF0000"/>
                </a:solidFill>
              </a:rPr>
              <a:t> </a:t>
            </a:r>
            <a:r>
              <a:rPr lang="en-US" altLang="en-US" sz="2800" b="1" dirty="0" err="1">
                <a:solidFill>
                  <a:srgbClr val="FF0000"/>
                </a:solidFill>
              </a:rPr>
              <a:t>chế</a:t>
            </a:r>
            <a:r>
              <a:rPr lang="en-US" altLang="en-US" sz="2800" b="1" dirty="0">
                <a:solidFill>
                  <a:srgbClr val="FF0000"/>
                </a:solidFill>
              </a:rPr>
              <a:t> </a:t>
            </a:r>
            <a:r>
              <a:rPr lang="en-US" altLang="en-US" sz="2800" b="1" dirty="0" err="1">
                <a:solidFill>
                  <a:srgbClr val="FF0000"/>
                </a:solidFill>
              </a:rPr>
              <a:t>độ</a:t>
            </a:r>
            <a:r>
              <a:rPr lang="en-US" altLang="en-US" sz="2800" b="1" dirty="0">
                <a:solidFill>
                  <a:srgbClr val="FF0000"/>
                </a:solidFill>
              </a:rPr>
              <a:t> </a:t>
            </a:r>
            <a:r>
              <a:rPr lang="en-US" altLang="en-US" sz="2800" b="1" dirty="0" err="1">
                <a:solidFill>
                  <a:srgbClr val="FF0000"/>
                </a:solidFill>
              </a:rPr>
              <a:t>ăn</a:t>
            </a:r>
            <a:r>
              <a:rPr lang="en-US" altLang="en-US" sz="2800" b="1" dirty="0">
                <a:solidFill>
                  <a:srgbClr val="FF0000"/>
                </a:solidFill>
              </a:rPr>
              <a:t> </a:t>
            </a:r>
            <a:r>
              <a:rPr lang="en-US" altLang="en-US" sz="2800" b="1" dirty="0" err="1">
                <a:solidFill>
                  <a:srgbClr val="FF0000"/>
                </a:solidFill>
              </a:rPr>
              <a:t>hợp</a:t>
            </a:r>
            <a:r>
              <a:rPr lang="en-US" altLang="en-US" sz="2800" b="1" dirty="0">
                <a:solidFill>
                  <a:srgbClr val="FF0000"/>
                </a:solidFill>
              </a:rPr>
              <a:t> </a:t>
            </a:r>
            <a:r>
              <a:rPr lang="en-US" altLang="en-US" sz="2800" b="1" dirty="0" err="1">
                <a:solidFill>
                  <a:srgbClr val="FF0000"/>
                </a:solidFill>
              </a:rPr>
              <a:t>lí</a:t>
            </a:r>
            <a:r>
              <a:rPr lang="en-US" altLang="en-US" sz="2800" b="1" dirty="0">
                <a:solidFill>
                  <a:srgbClr val="FF0000"/>
                </a:solidFill>
              </a:rPr>
              <a:t>?</a:t>
            </a:r>
            <a:endParaRPr lang="en-US" altLang="en-US" sz="2800" b="1" baseline="-25000" dirty="0">
              <a:solidFill>
                <a:srgbClr val="FF0000"/>
              </a:solidFill>
            </a:endParaRPr>
          </a:p>
        </p:txBody>
      </p:sp>
      <p:sp>
        <p:nvSpPr>
          <p:cNvPr id="2" name="Slide Number Placeholder 1">
            <a:extLst>
              <a:ext uri="{FF2B5EF4-FFF2-40B4-BE49-F238E27FC236}">
                <a16:creationId xmlns:a16="http://schemas.microsoft.com/office/drawing/2014/main" id="{1C9CA136-2D68-33D5-A900-CC947C671F34}"/>
              </a:ext>
            </a:extLst>
          </p:cNvPr>
          <p:cNvSpPr>
            <a:spLocks noGrp="1"/>
          </p:cNvSpPr>
          <p:nvPr>
            <p:ph type="sldNum" sz="quarter" idx="11"/>
          </p:nvPr>
        </p:nvSpPr>
        <p:spPr/>
        <p:txBody>
          <a:bodyPr/>
          <a:lstStyle/>
          <a:p>
            <a:pPr>
              <a:defRPr/>
            </a:pPr>
            <a:fld id="{2C4B5801-501E-42E3-9B71-56C5638F0FF0}" type="slidenum">
              <a:rPr lang="en-US" smtClean="0"/>
              <a:pPr>
                <a:defRPr/>
              </a:pPr>
              <a:t>21</a:t>
            </a:fld>
            <a:endParaRPr lang="en-US"/>
          </a:p>
        </p:txBody>
      </p:sp>
    </p:spTree>
    <p:extLst>
      <p:ext uri="{BB962C8B-B14F-4D97-AF65-F5344CB8AC3E}">
        <p14:creationId xmlns:p14="http://schemas.microsoft.com/office/powerpoint/2010/main" val="4246435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11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52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1000" fill="hold"/>
                                        <p:tgtEl>
                                          <p:spTgt spid="9"/>
                                        </p:tgtEl>
                                        <p:attrNameLst>
                                          <p:attrName>ppt_w</p:attrName>
                                        </p:attrNameLst>
                                      </p:cBhvr>
                                      <p:tavLst>
                                        <p:tav tm="0">
                                          <p:val>
                                            <p:fltVal val="0"/>
                                          </p:val>
                                        </p:tav>
                                        <p:tav tm="100000">
                                          <p:val>
                                            <p:strVal val="#ppt_w"/>
                                          </p:val>
                                        </p:tav>
                                      </p:tavLst>
                                    </p:anim>
                                    <p:anim calcmode="lin" valueType="num">
                                      <p:cBhvr>
                                        <p:cTn id="13" dur="1000" fill="hold"/>
                                        <p:tgtEl>
                                          <p:spTgt spid="9"/>
                                        </p:tgtEl>
                                        <p:attrNameLst>
                                          <p:attrName>ppt_h</p:attrName>
                                        </p:attrNameLst>
                                      </p:cBhvr>
                                      <p:tavLst>
                                        <p:tav tm="0">
                                          <p:val>
                                            <p:fltVal val="0"/>
                                          </p:val>
                                        </p:tav>
                                        <p:tav tm="100000">
                                          <p:val>
                                            <p:strVal val="#ppt_h"/>
                                          </p:val>
                                        </p:tav>
                                      </p:tavLst>
                                    </p:anim>
                                    <p:anim calcmode="lin" valueType="num">
                                      <p:cBhvr>
                                        <p:cTn id="14" dur="1000" fill="hold"/>
                                        <p:tgtEl>
                                          <p:spTgt spid="9"/>
                                        </p:tgtEl>
                                        <p:attrNameLst>
                                          <p:attrName>ppt_x</p:attrName>
                                        </p:attrNameLst>
                                      </p:cBhvr>
                                      <p:tavLst>
                                        <p:tav tm="0">
                                          <p:val>
                                            <p:fltVal val="0.5"/>
                                          </p:val>
                                        </p:tav>
                                        <p:tav tm="100000">
                                          <p:val>
                                            <p:strVal val="#ppt_x"/>
                                          </p:val>
                                        </p:tav>
                                      </p:tavLst>
                                    </p:anim>
                                    <p:anim calcmode="lin" valueType="num">
                                      <p:cBhvr>
                                        <p:cTn id="15" dur="1000" fill="hold"/>
                                        <p:tgtEl>
                                          <p:spTgt spid="9"/>
                                        </p:tgtEl>
                                        <p:attrNameLst>
                                          <p:attrName>ppt_y</p:attrName>
                                        </p:attrNameLst>
                                      </p:cBhvr>
                                      <p:tavLst>
                                        <p:tav tm="0">
                                          <p:val>
                                            <p:fltVal val="0.5"/>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ppt_x"/>
                                          </p:val>
                                        </p:tav>
                                        <p:tav tm="100000">
                                          <p:val>
                                            <p:strVal val="#ppt_x"/>
                                          </p:val>
                                        </p:tav>
                                      </p:tavLst>
                                    </p:anim>
                                    <p:anim calcmode="lin" valueType="num">
                                      <p:cBhvr additive="base">
                                        <p:cTn id="21" dur="500" fill="hold"/>
                                        <p:tgtEl>
                                          <p:spTgt spid="6"/>
                                        </p:tgtEl>
                                        <p:attrNameLst>
                                          <p:attrName>ppt_y</p:attrName>
                                        </p:attrNameLst>
                                      </p:cBhvr>
                                      <p:tavLst>
                                        <p:tav tm="0">
                                          <p:val>
                                            <p:strVal val="1+#ppt_h/2"/>
                                          </p:val>
                                        </p:tav>
                                        <p:tav tm="100000">
                                          <p:val>
                                            <p:strVal val="#ppt_y"/>
                                          </p:val>
                                        </p:tav>
                                      </p:tavLst>
                                    </p:anim>
                                  </p:childTnLst>
                                </p:cTn>
                              </p:par>
                              <p:par>
                                <p:cTn id="22" presetID="2" presetClass="exit" presetSubtype="4" fill="hold" grpId="1" nodeType="withEffect">
                                  <p:stCondLst>
                                    <p:cond delay="0"/>
                                  </p:stCondLst>
                                  <p:childTnLst>
                                    <p:anim calcmode="lin" valueType="num">
                                      <p:cBhvr additive="base">
                                        <p:cTn id="23" dur="500"/>
                                        <p:tgtEl>
                                          <p:spTgt spid="9"/>
                                        </p:tgtEl>
                                        <p:attrNameLst>
                                          <p:attrName>ppt_x</p:attrName>
                                        </p:attrNameLst>
                                      </p:cBhvr>
                                      <p:tavLst>
                                        <p:tav tm="0">
                                          <p:val>
                                            <p:strVal val="ppt_x"/>
                                          </p:val>
                                        </p:tav>
                                        <p:tav tm="100000">
                                          <p:val>
                                            <p:strVal val="ppt_x"/>
                                          </p:val>
                                        </p:tav>
                                      </p:tavLst>
                                    </p:anim>
                                    <p:anim calcmode="lin" valueType="num">
                                      <p:cBhvr additive="base">
                                        <p:cTn id="24" dur="500"/>
                                        <p:tgtEl>
                                          <p:spTgt spid="9"/>
                                        </p:tgtEl>
                                        <p:attrNameLst>
                                          <p:attrName>ppt_y</p:attrName>
                                        </p:attrNameLst>
                                      </p:cBhvr>
                                      <p:tavLst>
                                        <p:tav tm="0">
                                          <p:val>
                                            <p:strVal val="ppt_y"/>
                                          </p:val>
                                        </p:tav>
                                        <p:tav tm="100000">
                                          <p:val>
                                            <p:strVal val="1+ppt_h/2"/>
                                          </p:val>
                                        </p:tav>
                                      </p:tavLst>
                                    </p:anim>
                                    <p:set>
                                      <p:cBhvr>
                                        <p:cTn id="25"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9"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Quan sát Bảng 8.3, hãy cho biết sự khác nhau về nhu cầu năng lượng, protein, lipid, carbohydrate ở các độ tuổi, giới tính, tình trạng mang thai và cho con bú. Tại sao lại có sự khác nhau đó">
            <a:extLst>
              <a:ext uri="{FF2B5EF4-FFF2-40B4-BE49-F238E27FC236}">
                <a16:creationId xmlns:a16="http://schemas.microsoft.com/office/drawing/2014/main" id="{EBACBDEF-165E-4C46-BBEC-B1BA30A5FF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91152"/>
            <a:ext cx="6675552" cy="426684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Quan sát Bảng 8.3, hãy cho biết sự khác nhau về nhu cầu năng lượng, protein, lipid, carbohydrate ở các độ tuổi, giới tính, tình trạng mang thai và cho con bú. Tại sao lại có sự khác nhau đó">
            <a:extLst>
              <a:ext uri="{FF2B5EF4-FFF2-40B4-BE49-F238E27FC236}">
                <a16:creationId xmlns:a16="http://schemas.microsoft.com/office/drawing/2014/main" id="{4662E37E-CD19-4F01-BD8E-98ECB8107F7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8816"/>
          <a:stretch/>
        </p:blipFill>
        <p:spPr bwMode="auto">
          <a:xfrm>
            <a:off x="-20321" y="0"/>
            <a:ext cx="6675553" cy="2773680"/>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7">
            <a:extLst>
              <a:ext uri="{FF2B5EF4-FFF2-40B4-BE49-F238E27FC236}">
                <a16:creationId xmlns:a16="http://schemas.microsoft.com/office/drawing/2014/main" id="{D2736666-148F-4126-94A3-4885D7B5BA62}"/>
              </a:ext>
            </a:extLst>
          </p:cNvPr>
          <p:cNvSpPr>
            <a:spLocks noChangeArrowheads="1"/>
          </p:cNvSpPr>
          <p:nvPr/>
        </p:nvSpPr>
        <p:spPr bwMode="auto">
          <a:xfrm>
            <a:off x="8040467" y="726832"/>
            <a:ext cx="3607581" cy="3985846"/>
          </a:xfrm>
          <a:prstGeom prst="wedgeRectCallout">
            <a:avLst>
              <a:gd name="adj1" fmla="val -92494"/>
              <a:gd name="adj2" fmla="val 68124"/>
            </a:avLst>
          </a:prstGeom>
          <a:solidFill>
            <a:schemeClr val="accent6">
              <a:lumMod val="60000"/>
              <a:lumOff val="40000"/>
            </a:schemeClr>
          </a:solidFill>
          <a:ln>
            <a:headEnd/>
            <a:tailEnd/>
          </a:ln>
        </p:spPr>
        <p:style>
          <a:lnRef idx="3">
            <a:schemeClr val="lt1"/>
          </a:lnRef>
          <a:fillRef idx="1">
            <a:schemeClr val="accent2"/>
          </a:fillRef>
          <a:effectRef idx="1">
            <a:schemeClr val="accent2"/>
          </a:effectRef>
          <a:fontRef idx="minor">
            <a:schemeClr val="lt1"/>
          </a:fontRef>
        </p:style>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defRPr/>
            </a:pPr>
            <a:r>
              <a:rPr lang="en-US" altLang="en-US" sz="2800" b="1" dirty="0" err="1" smtClean="0">
                <a:solidFill>
                  <a:srgbClr val="002060"/>
                </a:solidFill>
                <a:latin typeface="+mn-lt"/>
              </a:rPr>
              <a:t>Quan</a:t>
            </a:r>
            <a:r>
              <a:rPr lang="en-US" altLang="en-US" sz="2800" b="1" dirty="0" smtClean="0">
                <a:solidFill>
                  <a:srgbClr val="002060"/>
                </a:solidFill>
                <a:latin typeface="+mn-lt"/>
              </a:rPr>
              <a:t> </a:t>
            </a:r>
            <a:r>
              <a:rPr lang="en-US" altLang="en-US" sz="2800" b="1" dirty="0" err="1" smtClean="0">
                <a:solidFill>
                  <a:srgbClr val="002060"/>
                </a:solidFill>
                <a:latin typeface="+mn-lt"/>
              </a:rPr>
              <a:t>sát</a:t>
            </a:r>
            <a:r>
              <a:rPr lang="en-US" altLang="en-US" sz="2800" b="1" dirty="0" smtClean="0">
                <a:solidFill>
                  <a:srgbClr val="002060"/>
                </a:solidFill>
                <a:latin typeface="+mn-lt"/>
              </a:rPr>
              <a:t> </a:t>
            </a:r>
            <a:r>
              <a:rPr lang="en-US" altLang="en-US" sz="2800" b="1" dirty="0" err="1" smtClean="0">
                <a:solidFill>
                  <a:srgbClr val="002060"/>
                </a:solidFill>
                <a:latin typeface="+mn-lt"/>
              </a:rPr>
              <a:t>Bảng</a:t>
            </a:r>
            <a:r>
              <a:rPr lang="en-US" altLang="en-US" sz="2800" b="1" dirty="0" smtClean="0">
                <a:solidFill>
                  <a:srgbClr val="002060"/>
                </a:solidFill>
                <a:latin typeface="+mn-lt"/>
              </a:rPr>
              <a:t> 8.3, </a:t>
            </a:r>
            <a:r>
              <a:rPr lang="en-US" altLang="en-US" sz="2800" b="1" dirty="0" err="1" smtClean="0">
                <a:solidFill>
                  <a:srgbClr val="002060"/>
                </a:solidFill>
                <a:latin typeface="+mn-lt"/>
              </a:rPr>
              <a:t>hãy</a:t>
            </a:r>
            <a:r>
              <a:rPr lang="en-US" altLang="en-US" sz="2800" b="1" dirty="0" smtClean="0">
                <a:solidFill>
                  <a:srgbClr val="002060"/>
                </a:solidFill>
                <a:latin typeface="+mn-lt"/>
              </a:rPr>
              <a:t> </a:t>
            </a:r>
            <a:r>
              <a:rPr lang="en-US" altLang="en-US" sz="2800" b="1" dirty="0" err="1" smtClean="0">
                <a:solidFill>
                  <a:srgbClr val="002060"/>
                </a:solidFill>
                <a:latin typeface="+mn-lt"/>
              </a:rPr>
              <a:t>cho</a:t>
            </a:r>
            <a:r>
              <a:rPr lang="en-US" altLang="en-US" sz="2800" b="1" dirty="0" smtClean="0">
                <a:solidFill>
                  <a:srgbClr val="002060"/>
                </a:solidFill>
                <a:latin typeface="+mn-lt"/>
              </a:rPr>
              <a:t> </a:t>
            </a:r>
            <a:r>
              <a:rPr lang="en-US" altLang="en-US" sz="2800" b="1" dirty="0" err="1" smtClean="0">
                <a:solidFill>
                  <a:srgbClr val="002060"/>
                </a:solidFill>
                <a:latin typeface="+mn-lt"/>
              </a:rPr>
              <a:t>biết</a:t>
            </a:r>
            <a:r>
              <a:rPr lang="en-US" altLang="en-US" sz="2800" b="1" dirty="0" smtClean="0">
                <a:solidFill>
                  <a:srgbClr val="002060"/>
                </a:solidFill>
                <a:latin typeface="+mn-lt"/>
              </a:rPr>
              <a:t> </a:t>
            </a:r>
            <a:r>
              <a:rPr lang="en-US" altLang="en-US" sz="2800" b="1" dirty="0" err="1" smtClean="0">
                <a:solidFill>
                  <a:srgbClr val="002060"/>
                </a:solidFill>
                <a:latin typeface="+mn-lt"/>
              </a:rPr>
              <a:t>sự</a:t>
            </a:r>
            <a:r>
              <a:rPr lang="en-US" altLang="en-US" sz="2800" b="1" dirty="0" smtClean="0">
                <a:solidFill>
                  <a:srgbClr val="002060"/>
                </a:solidFill>
                <a:latin typeface="+mn-lt"/>
              </a:rPr>
              <a:t> </a:t>
            </a:r>
            <a:r>
              <a:rPr lang="en-US" altLang="en-US" sz="2800" b="1" dirty="0" err="1" smtClean="0">
                <a:solidFill>
                  <a:srgbClr val="002060"/>
                </a:solidFill>
                <a:latin typeface="+mn-lt"/>
              </a:rPr>
              <a:t>khác</a:t>
            </a:r>
            <a:r>
              <a:rPr lang="en-US" altLang="en-US" sz="2800" b="1" dirty="0" smtClean="0">
                <a:solidFill>
                  <a:srgbClr val="002060"/>
                </a:solidFill>
                <a:latin typeface="+mn-lt"/>
              </a:rPr>
              <a:t> </a:t>
            </a:r>
            <a:r>
              <a:rPr lang="en-US" altLang="en-US" sz="2800" b="1" dirty="0" err="1" smtClean="0">
                <a:solidFill>
                  <a:srgbClr val="002060"/>
                </a:solidFill>
                <a:latin typeface="+mn-lt"/>
              </a:rPr>
              <a:t>nhau</a:t>
            </a:r>
            <a:r>
              <a:rPr lang="en-US" altLang="en-US" sz="2800" b="1" dirty="0" smtClean="0">
                <a:solidFill>
                  <a:srgbClr val="002060"/>
                </a:solidFill>
                <a:latin typeface="+mn-lt"/>
              </a:rPr>
              <a:t> </a:t>
            </a:r>
            <a:r>
              <a:rPr lang="en-US" altLang="en-US" sz="2800" b="1" dirty="0" err="1" smtClean="0">
                <a:solidFill>
                  <a:srgbClr val="002060"/>
                </a:solidFill>
                <a:latin typeface="+mn-lt"/>
              </a:rPr>
              <a:t>về</a:t>
            </a:r>
            <a:r>
              <a:rPr lang="en-US" altLang="en-US" sz="2800" b="1" dirty="0" smtClean="0">
                <a:solidFill>
                  <a:srgbClr val="002060"/>
                </a:solidFill>
                <a:latin typeface="+mn-lt"/>
              </a:rPr>
              <a:t> </a:t>
            </a:r>
            <a:r>
              <a:rPr lang="en-US" altLang="en-US" sz="2800" b="1" dirty="0" err="1" smtClean="0">
                <a:solidFill>
                  <a:srgbClr val="002060"/>
                </a:solidFill>
                <a:latin typeface="+mn-lt"/>
              </a:rPr>
              <a:t>nhu</a:t>
            </a:r>
            <a:r>
              <a:rPr lang="en-US" altLang="en-US" sz="2800" b="1" dirty="0" smtClean="0">
                <a:solidFill>
                  <a:srgbClr val="002060"/>
                </a:solidFill>
                <a:latin typeface="+mn-lt"/>
              </a:rPr>
              <a:t> </a:t>
            </a:r>
            <a:r>
              <a:rPr lang="en-US" altLang="en-US" sz="2800" b="1" dirty="0" err="1" smtClean="0">
                <a:solidFill>
                  <a:srgbClr val="002060"/>
                </a:solidFill>
                <a:latin typeface="+mn-lt"/>
              </a:rPr>
              <a:t>cầu</a:t>
            </a:r>
            <a:r>
              <a:rPr lang="en-US" altLang="en-US" sz="2800" b="1" dirty="0" smtClean="0">
                <a:solidFill>
                  <a:srgbClr val="002060"/>
                </a:solidFill>
                <a:latin typeface="+mn-lt"/>
              </a:rPr>
              <a:t> </a:t>
            </a:r>
            <a:r>
              <a:rPr lang="en-US" altLang="en-US" sz="2800" b="1" dirty="0" err="1" smtClean="0">
                <a:solidFill>
                  <a:srgbClr val="002060"/>
                </a:solidFill>
                <a:latin typeface="+mn-lt"/>
              </a:rPr>
              <a:t>năng</a:t>
            </a:r>
            <a:r>
              <a:rPr lang="en-US" altLang="en-US" sz="2800" b="1" dirty="0" smtClean="0">
                <a:solidFill>
                  <a:srgbClr val="002060"/>
                </a:solidFill>
                <a:latin typeface="+mn-lt"/>
              </a:rPr>
              <a:t> </a:t>
            </a:r>
            <a:r>
              <a:rPr lang="en-US" altLang="en-US" sz="2800" b="1" dirty="0" err="1" smtClean="0">
                <a:solidFill>
                  <a:srgbClr val="002060"/>
                </a:solidFill>
                <a:latin typeface="+mn-lt"/>
              </a:rPr>
              <a:t>lượng</a:t>
            </a:r>
            <a:r>
              <a:rPr lang="en-US" altLang="en-US" sz="2800" b="1" dirty="0" smtClean="0">
                <a:solidFill>
                  <a:srgbClr val="002060"/>
                </a:solidFill>
                <a:latin typeface="+mn-lt"/>
              </a:rPr>
              <a:t>, protein, lipid, carbohydrate, ở </a:t>
            </a:r>
            <a:r>
              <a:rPr lang="en-US" altLang="en-US" sz="2800" b="1" dirty="0" err="1" smtClean="0">
                <a:solidFill>
                  <a:srgbClr val="002060"/>
                </a:solidFill>
                <a:latin typeface="+mn-lt"/>
              </a:rPr>
              <a:t>các</a:t>
            </a:r>
            <a:r>
              <a:rPr lang="en-US" altLang="en-US" sz="2800" b="1" dirty="0" smtClean="0">
                <a:solidFill>
                  <a:srgbClr val="002060"/>
                </a:solidFill>
                <a:latin typeface="+mn-lt"/>
              </a:rPr>
              <a:t> </a:t>
            </a:r>
            <a:r>
              <a:rPr lang="en-US" altLang="en-US" sz="2800" b="1" dirty="0" err="1" smtClean="0">
                <a:solidFill>
                  <a:srgbClr val="002060"/>
                </a:solidFill>
                <a:latin typeface="+mn-lt"/>
              </a:rPr>
              <a:t>độ</a:t>
            </a:r>
            <a:r>
              <a:rPr lang="en-US" altLang="en-US" sz="2800" b="1" dirty="0" smtClean="0">
                <a:solidFill>
                  <a:srgbClr val="002060"/>
                </a:solidFill>
                <a:latin typeface="+mn-lt"/>
              </a:rPr>
              <a:t> </a:t>
            </a:r>
            <a:r>
              <a:rPr lang="en-US" altLang="en-US" sz="2800" b="1" dirty="0" err="1" smtClean="0">
                <a:solidFill>
                  <a:srgbClr val="002060"/>
                </a:solidFill>
                <a:latin typeface="+mn-lt"/>
              </a:rPr>
              <a:t>tuổi</a:t>
            </a:r>
            <a:r>
              <a:rPr lang="en-US" altLang="en-US" sz="2800" b="1" dirty="0" smtClean="0">
                <a:solidFill>
                  <a:srgbClr val="002060"/>
                </a:solidFill>
                <a:latin typeface="+mn-lt"/>
              </a:rPr>
              <a:t>, </a:t>
            </a:r>
            <a:r>
              <a:rPr lang="en-US" altLang="en-US" sz="2800" b="1" dirty="0" err="1" smtClean="0">
                <a:solidFill>
                  <a:srgbClr val="002060"/>
                </a:solidFill>
                <a:latin typeface="+mn-lt"/>
              </a:rPr>
              <a:t>giới</a:t>
            </a:r>
            <a:r>
              <a:rPr lang="en-US" altLang="en-US" sz="2800" b="1" dirty="0" smtClean="0">
                <a:solidFill>
                  <a:srgbClr val="002060"/>
                </a:solidFill>
                <a:latin typeface="+mn-lt"/>
              </a:rPr>
              <a:t> </a:t>
            </a:r>
            <a:r>
              <a:rPr lang="en-US" altLang="en-US" sz="2800" b="1" dirty="0" err="1" smtClean="0">
                <a:solidFill>
                  <a:srgbClr val="002060"/>
                </a:solidFill>
                <a:latin typeface="+mn-lt"/>
              </a:rPr>
              <a:t>tính</a:t>
            </a:r>
            <a:r>
              <a:rPr lang="en-US" altLang="en-US" sz="2800" b="1" dirty="0" smtClean="0">
                <a:solidFill>
                  <a:srgbClr val="002060"/>
                </a:solidFill>
                <a:latin typeface="+mn-lt"/>
              </a:rPr>
              <a:t>, </a:t>
            </a:r>
            <a:r>
              <a:rPr lang="en-US" altLang="en-US" sz="2800" b="1" dirty="0" err="1" smtClean="0">
                <a:solidFill>
                  <a:srgbClr val="002060"/>
                </a:solidFill>
                <a:latin typeface="+mn-lt"/>
              </a:rPr>
              <a:t>tình</a:t>
            </a:r>
            <a:r>
              <a:rPr lang="en-US" altLang="en-US" sz="2800" b="1" dirty="0" smtClean="0">
                <a:solidFill>
                  <a:srgbClr val="002060"/>
                </a:solidFill>
                <a:latin typeface="+mn-lt"/>
              </a:rPr>
              <a:t> </a:t>
            </a:r>
            <a:r>
              <a:rPr lang="en-US" altLang="en-US" sz="2800" b="1" dirty="0" err="1" smtClean="0">
                <a:solidFill>
                  <a:srgbClr val="002060"/>
                </a:solidFill>
                <a:latin typeface="+mn-lt"/>
              </a:rPr>
              <a:t>trạng</a:t>
            </a:r>
            <a:r>
              <a:rPr lang="en-US" altLang="en-US" sz="2800" b="1" dirty="0" smtClean="0">
                <a:solidFill>
                  <a:srgbClr val="002060"/>
                </a:solidFill>
                <a:latin typeface="+mn-lt"/>
              </a:rPr>
              <a:t> </a:t>
            </a:r>
            <a:r>
              <a:rPr lang="en-US" altLang="en-US" sz="2800" b="1" dirty="0" err="1" smtClean="0">
                <a:solidFill>
                  <a:srgbClr val="002060"/>
                </a:solidFill>
                <a:latin typeface="+mn-lt"/>
              </a:rPr>
              <a:t>mang</a:t>
            </a:r>
            <a:r>
              <a:rPr lang="en-US" altLang="en-US" sz="2800" b="1" dirty="0" smtClean="0">
                <a:solidFill>
                  <a:srgbClr val="002060"/>
                </a:solidFill>
                <a:latin typeface="+mn-lt"/>
              </a:rPr>
              <a:t> </a:t>
            </a:r>
            <a:r>
              <a:rPr lang="en-US" altLang="en-US" sz="2800" b="1" dirty="0" err="1" smtClean="0">
                <a:solidFill>
                  <a:srgbClr val="002060"/>
                </a:solidFill>
                <a:latin typeface="+mn-lt"/>
              </a:rPr>
              <a:t>thai</a:t>
            </a:r>
            <a:r>
              <a:rPr lang="en-US" altLang="en-US" sz="2800" b="1" dirty="0" smtClean="0">
                <a:solidFill>
                  <a:srgbClr val="002060"/>
                </a:solidFill>
                <a:latin typeface="+mn-lt"/>
              </a:rPr>
              <a:t> </a:t>
            </a:r>
            <a:r>
              <a:rPr lang="en-US" altLang="en-US" sz="2800" b="1" dirty="0" err="1" smtClean="0">
                <a:solidFill>
                  <a:srgbClr val="002060"/>
                </a:solidFill>
                <a:latin typeface="+mn-lt"/>
              </a:rPr>
              <a:t>và</a:t>
            </a:r>
            <a:r>
              <a:rPr lang="en-US" altLang="en-US" sz="2800" b="1" dirty="0" smtClean="0">
                <a:solidFill>
                  <a:srgbClr val="002060"/>
                </a:solidFill>
                <a:latin typeface="+mn-lt"/>
              </a:rPr>
              <a:t> </a:t>
            </a:r>
            <a:r>
              <a:rPr lang="en-US" altLang="en-US" sz="2800" b="1" dirty="0" err="1" smtClean="0">
                <a:solidFill>
                  <a:srgbClr val="002060"/>
                </a:solidFill>
                <a:latin typeface="+mn-lt"/>
              </a:rPr>
              <a:t>cho</a:t>
            </a:r>
            <a:r>
              <a:rPr lang="en-US" altLang="en-US" sz="2800" b="1" dirty="0" smtClean="0">
                <a:solidFill>
                  <a:srgbClr val="002060"/>
                </a:solidFill>
                <a:latin typeface="+mn-lt"/>
              </a:rPr>
              <a:t> con </a:t>
            </a:r>
            <a:r>
              <a:rPr lang="en-US" altLang="en-US" sz="2800" b="1" dirty="0" err="1" smtClean="0">
                <a:solidFill>
                  <a:srgbClr val="002060"/>
                </a:solidFill>
                <a:latin typeface="+mn-lt"/>
              </a:rPr>
              <a:t>bú</a:t>
            </a:r>
            <a:r>
              <a:rPr lang="en-US" altLang="en-US" sz="2800" b="1" dirty="0" smtClean="0">
                <a:solidFill>
                  <a:srgbClr val="002060"/>
                </a:solidFill>
                <a:latin typeface="+mn-lt"/>
              </a:rPr>
              <a:t>. </a:t>
            </a:r>
            <a:r>
              <a:rPr lang="en-US" altLang="en-US" sz="2800" b="1" dirty="0" err="1" smtClean="0">
                <a:solidFill>
                  <a:srgbClr val="002060"/>
                </a:solidFill>
                <a:latin typeface="+mn-lt"/>
              </a:rPr>
              <a:t>Tại</a:t>
            </a:r>
            <a:r>
              <a:rPr lang="en-US" altLang="en-US" sz="2800" b="1" dirty="0" smtClean="0">
                <a:solidFill>
                  <a:srgbClr val="002060"/>
                </a:solidFill>
                <a:latin typeface="+mn-lt"/>
              </a:rPr>
              <a:t> </a:t>
            </a:r>
            <a:r>
              <a:rPr lang="en-US" altLang="en-US" sz="2800" b="1" dirty="0" err="1" smtClean="0">
                <a:solidFill>
                  <a:srgbClr val="002060"/>
                </a:solidFill>
                <a:latin typeface="+mn-lt"/>
              </a:rPr>
              <a:t>sao</a:t>
            </a:r>
            <a:r>
              <a:rPr lang="en-US" altLang="en-US" sz="2800" b="1" dirty="0" smtClean="0">
                <a:solidFill>
                  <a:srgbClr val="002060"/>
                </a:solidFill>
                <a:latin typeface="+mn-lt"/>
              </a:rPr>
              <a:t> </a:t>
            </a:r>
            <a:r>
              <a:rPr lang="en-US" altLang="en-US" sz="2800" b="1" dirty="0" err="1" smtClean="0">
                <a:solidFill>
                  <a:srgbClr val="002060"/>
                </a:solidFill>
                <a:latin typeface="+mn-lt"/>
              </a:rPr>
              <a:t>lại</a:t>
            </a:r>
            <a:r>
              <a:rPr lang="en-US" altLang="en-US" sz="2800" b="1" dirty="0" smtClean="0">
                <a:solidFill>
                  <a:srgbClr val="002060"/>
                </a:solidFill>
                <a:latin typeface="+mn-lt"/>
              </a:rPr>
              <a:t> </a:t>
            </a:r>
            <a:r>
              <a:rPr lang="en-US" altLang="en-US" sz="2800" b="1" dirty="0" err="1" smtClean="0">
                <a:solidFill>
                  <a:srgbClr val="002060"/>
                </a:solidFill>
                <a:latin typeface="+mn-lt"/>
              </a:rPr>
              <a:t>có</a:t>
            </a:r>
            <a:r>
              <a:rPr lang="en-US" altLang="en-US" sz="2800" b="1" dirty="0" smtClean="0">
                <a:solidFill>
                  <a:srgbClr val="002060"/>
                </a:solidFill>
                <a:latin typeface="+mn-lt"/>
              </a:rPr>
              <a:t> </a:t>
            </a:r>
            <a:r>
              <a:rPr lang="en-US" altLang="en-US" sz="2800" b="1" dirty="0" err="1" smtClean="0">
                <a:solidFill>
                  <a:srgbClr val="002060"/>
                </a:solidFill>
                <a:latin typeface="+mn-lt"/>
              </a:rPr>
              <a:t>sự</a:t>
            </a:r>
            <a:r>
              <a:rPr lang="en-US" altLang="en-US" sz="2800" b="1" dirty="0" smtClean="0">
                <a:solidFill>
                  <a:srgbClr val="002060"/>
                </a:solidFill>
                <a:latin typeface="+mn-lt"/>
              </a:rPr>
              <a:t> </a:t>
            </a:r>
            <a:r>
              <a:rPr lang="en-US" altLang="en-US" sz="2800" b="1" dirty="0" err="1" smtClean="0">
                <a:solidFill>
                  <a:srgbClr val="002060"/>
                </a:solidFill>
                <a:latin typeface="+mn-lt"/>
              </a:rPr>
              <a:t>khác</a:t>
            </a:r>
            <a:r>
              <a:rPr lang="en-US" altLang="en-US" sz="2800" b="1" dirty="0" smtClean="0">
                <a:solidFill>
                  <a:srgbClr val="002060"/>
                </a:solidFill>
                <a:latin typeface="+mn-lt"/>
              </a:rPr>
              <a:t> </a:t>
            </a:r>
            <a:r>
              <a:rPr lang="en-US" altLang="en-US" sz="2800" b="1" dirty="0" err="1" smtClean="0">
                <a:solidFill>
                  <a:srgbClr val="002060"/>
                </a:solidFill>
                <a:latin typeface="+mn-lt"/>
              </a:rPr>
              <a:t>nhau</a:t>
            </a:r>
            <a:r>
              <a:rPr lang="en-US" altLang="en-US" sz="2800" b="1" dirty="0" smtClean="0">
                <a:solidFill>
                  <a:srgbClr val="002060"/>
                </a:solidFill>
                <a:latin typeface="+mn-lt"/>
              </a:rPr>
              <a:t> </a:t>
            </a:r>
            <a:r>
              <a:rPr lang="en-US" altLang="en-US" sz="2800" b="1" dirty="0" err="1" smtClean="0">
                <a:solidFill>
                  <a:srgbClr val="002060"/>
                </a:solidFill>
                <a:latin typeface="+mn-lt"/>
              </a:rPr>
              <a:t>đó</a:t>
            </a:r>
            <a:r>
              <a:rPr lang="en-US" altLang="en-US" sz="2800" b="1" dirty="0" smtClean="0">
                <a:solidFill>
                  <a:srgbClr val="002060"/>
                </a:solidFill>
                <a:latin typeface="+mn-lt"/>
              </a:rPr>
              <a:t>?</a:t>
            </a:r>
            <a:endParaRPr lang="en-US" altLang="en-US" sz="2800" b="1" baseline="-25000" dirty="0">
              <a:solidFill>
                <a:srgbClr val="002060"/>
              </a:solidFill>
              <a:latin typeface="+mn-lt"/>
            </a:endParaRPr>
          </a:p>
        </p:txBody>
      </p:sp>
      <p:sp>
        <p:nvSpPr>
          <p:cNvPr id="2" name="Slide Number Placeholder 1">
            <a:extLst>
              <a:ext uri="{FF2B5EF4-FFF2-40B4-BE49-F238E27FC236}">
                <a16:creationId xmlns:a16="http://schemas.microsoft.com/office/drawing/2014/main" id="{7A71908D-C752-4E1D-9CCC-5C3D814BD49A}"/>
              </a:ext>
            </a:extLst>
          </p:cNvPr>
          <p:cNvSpPr>
            <a:spLocks noGrp="1"/>
          </p:cNvSpPr>
          <p:nvPr>
            <p:ph type="sldNum" sz="quarter" idx="11"/>
          </p:nvPr>
        </p:nvSpPr>
        <p:spPr/>
        <p:txBody>
          <a:bodyPr/>
          <a:lstStyle/>
          <a:p>
            <a:pPr>
              <a:defRPr/>
            </a:pPr>
            <a:fld id="{2C4B5801-501E-42E3-9B71-56C5638F0FF0}" type="slidenum">
              <a:rPr lang="en-US" smtClean="0"/>
              <a:pPr>
                <a:defRPr/>
              </a:pPr>
              <a:t>22</a:t>
            </a:fld>
            <a:endParaRPr lang="en-US"/>
          </a:p>
        </p:txBody>
      </p:sp>
    </p:spTree>
    <p:extLst>
      <p:ext uri="{BB962C8B-B14F-4D97-AF65-F5344CB8AC3E}">
        <p14:creationId xmlns:p14="http://schemas.microsoft.com/office/powerpoint/2010/main" val="142665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26"/>
                                        </p:tgtEl>
                                        <p:attrNameLst>
                                          <p:attrName>style.visibility</p:attrName>
                                        </p:attrNameLst>
                                      </p:cBhvr>
                                      <p:to>
                                        <p:strVal val="visible"/>
                                      </p:to>
                                    </p:set>
                                    <p:anim calcmode="lin" valueType="num">
                                      <p:cBhvr additive="base">
                                        <p:cTn id="11" dur="500" fill="hold"/>
                                        <p:tgtEl>
                                          <p:spTgt spid="1026"/>
                                        </p:tgtEl>
                                        <p:attrNameLst>
                                          <p:attrName>ppt_x</p:attrName>
                                        </p:attrNameLst>
                                      </p:cBhvr>
                                      <p:tavLst>
                                        <p:tav tm="0">
                                          <p:val>
                                            <p:strVal val="#ppt_x"/>
                                          </p:val>
                                        </p:tav>
                                        <p:tav tm="100000">
                                          <p:val>
                                            <p:strVal val="#ppt_x"/>
                                          </p:val>
                                        </p:tav>
                                      </p:tavLst>
                                    </p:anim>
                                    <p:anim calcmode="lin" valueType="num">
                                      <p:cBhvr additive="base">
                                        <p:cTn id="12"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52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900" fill="hold"/>
                                        <p:tgtEl>
                                          <p:spTgt spid="4"/>
                                        </p:tgtEl>
                                        <p:attrNameLst>
                                          <p:attrName>ppt_w</p:attrName>
                                        </p:attrNameLst>
                                      </p:cBhvr>
                                      <p:tavLst>
                                        <p:tav tm="0">
                                          <p:val>
                                            <p:fltVal val="0"/>
                                          </p:val>
                                        </p:tav>
                                        <p:tav tm="100000">
                                          <p:val>
                                            <p:strVal val="#ppt_w"/>
                                          </p:val>
                                        </p:tav>
                                      </p:tavLst>
                                    </p:anim>
                                    <p:anim calcmode="lin" valueType="num">
                                      <p:cBhvr>
                                        <p:cTn id="18" dur="900" fill="hold"/>
                                        <p:tgtEl>
                                          <p:spTgt spid="4"/>
                                        </p:tgtEl>
                                        <p:attrNameLst>
                                          <p:attrName>ppt_h</p:attrName>
                                        </p:attrNameLst>
                                      </p:cBhvr>
                                      <p:tavLst>
                                        <p:tav tm="0">
                                          <p:val>
                                            <p:fltVal val="0"/>
                                          </p:val>
                                        </p:tav>
                                        <p:tav tm="100000">
                                          <p:val>
                                            <p:strVal val="#ppt_h"/>
                                          </p:val>
                                        </p:tav>
                                      </p:tavLst>
                                    </p:anim>
                                    <p:anim calcmode="lin" valueType="num">
                                      <p:cBhvr>
                                        <p:cTn id="19" dur="900" fill="hold"/>
                                        <p:tgtEl>
                                          <p:spTgt spid="4"/>
                                        </p:tgtEl>
                                        <p:attrNameLst>
                                          <p:attrName>ppt_x</p:attrName>
                                        </p:attrNameLst>
                                      </p:cBhvr>
                                      <p:tavLst>
                                        <p:tav tm="0">
                                          <p:val>
                                            <p:fltVal val="0.5"/>
                                          </p:val>
                                        </p:tav>
                                        <p:tav tm="100000">
                                          <p:val>
                                            <p:strVal val="#ppt_x"/>
                                          </p:val>
                                        </p:tav>
                                      </p:tavLst>
                                    </p:anim>
                                    <p:anim calcmode="lin" valueType="num">
                                      <p:cBhvr>
                                        <p:cTn id="20" dur="900" fill="hold"/>
                                        <p:tgtEl>
                                          <p:spTgt spid="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Quan sát Bảng 8.3, hãy cho biết sự khác nhau về nhu cầu năng lượng, protein, lipid, carbohydrate ở các độ tuổi, giới tính, tình trạng mang thai và cho con bú. Tại sao lại có sự khác nhau đó">
            <a:extLst>
              <a:ext uri="{FF2B5EF4-FFF2-40B4-BE49-F238E27FC236}">
                <a16:creationId xmlns:a16="http://schemas.microsoft.com/office/drawing/2014/main" id="{EBACBDEF-165E-4C46-BBEC-B1BA30A5FF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91152"/>
            <a:ext cx="4656406" cy="426684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Quan sát Bảng 8.3, hãy cho biết sự khác nhau về nhu cầu năng lượng, protein, lipid, carbohydrate ở các độ tuổi, giới tính, tình trạng mang thai và cho con bú. Tại sao lại có sự khác nhau đó">
            <a:extLst>
              <a:ext uri="{FF2B5EF4-FFF2-40B4-BE49-F238E27FC236}">
                <a16:creationId xmlns:a16="http://schemas.microsoft.com/office/drawing/2014/main" id="{4662E37E-CD19-4F01-BD8E-98ECB8107F7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8816"/>
          <a:stretch/>
        </p:blipFill>
        <p:spPr bwMode="auto">
          <a:xfrm>
            <a:off x="-20321" y="0"/>
            <a:ext cx="4676727" cy="277368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7A71908D-C752-4E1D-9CCC-5C3D814BD49A}"/>
              </a:ext>
            </a:extLst>
          </p:cNvPr>
          <p:cNvSpPr>
            <a:spLocks noGrp="1"/>
          </p:cNvSpPr>
          <p:nvPr>
            <p:ph type="sldNum" sz="quarter" idx="11"/>
          </p:nvPr>
        </p:nvSpPr>
        <p:spPr/>
        <p:txBody>
          <a:bodyPr/>
          <a:lstStyle/>
          <a:p>
            <a:pPr>
              <a:defRPr/>
            </a:pPr>
            <a:fld id="{2C4B5801-501E-42E3-9B71-56C5638F0FF0}" type="slidenum">
              <a:rPr lang="en-US" smtClean="0"/>
              <a:pPr>
                <a:defRPr/>
              </a:pPr>
              <a:t>23</a:t>
            </a:fld>
            <a:endParaRPr lang="en-US"/>
          </a:p>
        </p:txBody>
      </p:sp>
      <p:sp>
        <p:nvSpPr>
          <p:cNvPr id="3" name="Rectangle 2"/>
          <p:cNvSpPr/>
          <p:nvPr/>
        </p:nvSpPr>
        <p:spPr>
          <a:xfrm>
            <a:off x="4895555" y="2243229"/>
            <a:ext cx="7104186" cy="2727029"/>
          </a:xfrm>
          <a:prstGeom prst="rect">
            <a:avLst/>
          </a:prstGeom>
          <a:solidFill>
            <a:schemeClr val="accent4">
              <a:lumMod val="40000"/>
              <a:lumOff val="60000"/>
            </a:schemeClr>
          </a:solidFill>
        </p:spPr>
        <p:txBody>
          <a:bodyPr wrap="square">
            <a:spAutoFit/>
          </a:bodyPr>
          <a:lstStyle/>
          <a:p>
            <a:pPr algn="just">
              <a:lnSpc>
                <a:spcPct val="107000"/>
              </a:lnSpc>
              <a:spcAft>
                <a:spcPts val="0"/>
              </a:spcAft>
            </a:pPr>
            <a:r>
              <a:rPr lang="en-US" sz="32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Phụ</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nữ</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mang</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thai</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con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bú</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Nhu</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cầu</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dinh</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dưỡng</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năng</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lượng</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cao</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hơn</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so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bình</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thường</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vì</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cần</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đảm</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bảo</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đầy</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đủ</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chất</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dinh</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dưỡng</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nuôi</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dưỡng</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thai</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nhi</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tiết</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sữa</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ectangle 4"/>
          <p:cNvSpPr/>
          <p:nvPr/>
        </p:nvSpPr>
        <p:spPr>
          <a:xfrm>
            <a:off x="5087814" y="229341"/>
            <a:ext cx="6911927" cy="1673150"/>
          </a:xfrm>
          <a:prstGeom prst="rect">
            <a:avLst/>
          </a:prstGeom>
          <a:solidFill>
            <a:schemeClr val="accent1">
              <a:lumMod val="40000"/>
              <a:lumOff val="60000"/>
            </a:schemeClr>
          </a:solidFill>
        </p:spPr>
        <p:txBody>
          <a:bodyPr wrap="square">
            <a:spAutoFit/>
          </a:bodyPr>
          <a:lstStyle/>
          <a:p>
            <a:pPr algn="just">
              <a:lnSpc>
                <a:spcPct val="107000"/>
              </a:lnSpc>
              <a:spcAft>
                <a:spcPts val="0"/>
              </a:spcAft>
            </a:pP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Nhu</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cầu</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dinh</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dưỡng</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từng</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giống</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nhau</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tùy</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vào</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lứa</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tuổi</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giới</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tính</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trạng</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thái</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sinh</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lý</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cơ</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Rectangle 5"/>
          <p:cNvSpPr/>
          <p:nvPr/>
        </p:nvSpPr>
        <p:spPr>
          <a:xfrm>
            <a:off x="5002625" y="2155431"/>
            <a:ext cx="6890045" cy="4702569"/>
          </a:xfrm>
          <a:prstGeom prst="rect">
            <a:avLst/>
          </a:prstGeom>
          <a:solidFill>
            <a:schemeClr val="accent5">
              <a:lumMod val="20000"/>
              <a:lumOff val="80000"/>
            </a:schemeClr>
          </a:solidFill>
        </p:spPr>
        <p:txBody>
          <a:bodyPr wrap="square">
            <a:spAutoFit/>
          </a:bodyPr>
          <a:lstStyle/>
          <a:p>
            <a:pPr algn="just">
              <a:lnSpc>
                <a:spcPct val="107000"/>
              </a:lnSpc>
              <a:spcAft>
                <a:spcPts val="0"/>
              </a:spcAft>
            </a:pP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Độ</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tuổi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1-19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tuổi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cầu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chất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dinh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dưỡng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năng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lượng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tăng</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dần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nhằm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đảm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bảo</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hoạt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sống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diễn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bình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thường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phát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triển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trẻ</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đặc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biệt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giai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đoạn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dậy</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thì</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14-18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tuổi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Ở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giai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đoạn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trưởng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thành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20-30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tuổi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cầu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chất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dinh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dưỡng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năng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lượng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ở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mức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trung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bình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do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sinh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trưởng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cơ</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giảm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Ở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cao</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tuổi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hoạt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cơ</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giảm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nên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cầu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chất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dinh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dưỡng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năng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lượng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cũng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giảm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Rectangle 6"/>
          <p:cNvSpPr/>
          <p:nvPr/>
        </p:nvSpPr>
        <p:spPr>
          <a:xfrm>
            <a:off x="5495777" y="2423102"/>
            <a:ext cx="6096000" cy="2727029"/>
          </a:xfrm>
          <a:prstGeom prst="rect">
            <a:avLst/>
          </a:prstGeom>
          <a:solidFill>
            <a:schemeClr val="bg2">
              <a:lumMod val="90000"/>
            </a:schemeClr>
          </a:solidFill>
        </p:spPr>
        <p:txBody>
          <a:bodyPr>
            <a:spAutoFit/>
          </a:bodyPr>
          <a:lstStyle/>
          <a:p>
            <a:pPr algn="just">
              <a:lnSpc>
                <a:spcPct val="107000"/>
              </a:lnSpc>
              <a:spcAft>
                <a:spcPts val="0"/>
              </a:spcAft>
            </a:pP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Giới</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tính</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Nhu</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cầu</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chất</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dinh</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dưỡng</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năng</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lượng</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ở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nam</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giới</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cao</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hơn</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so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nữ</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giới</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do </a:t>
            </a:r>
            <a:r>
              <a:rPr lang="en-US" sz="32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quá</a:t>
            </a:r>
            <a:r>
              <a:rPr lang="en-US" sz="32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trình</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chuyển</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hoá</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cơ</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bản</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cơ</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ở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nam</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diễn</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ra</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mạnh</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hơn</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ở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nữ</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91837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ircle(in)">
                                      <p:cBhvr>
                                        <p:cTn id="13" dur="75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6"/>
                                        </p:tgtEl>
                                        <p:attrNameLst>
                                          <p:attrName>style.visibility</p:attrName>
                                        </p:attrNameLst>
                                      </p:cBhvr>
                                      <p:to>
                                        <p:strVal val="hidden"/>
                                      </p:to>
                                    </p:set>
                                  </p:childTnLst>
                                </p:cTn>
                              </p:par>
                              <p:par>
                                <p:cTn id="23" presetID="10"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grpId="1" nodeType="clickEffect">
                                  <p:stCondLst>
                                    <p:cond delay="0"/>
                                  </p:stCondLst>
                                  <p:childTnLst>
                                    <p:animEffect transition="out" filter="fade">
                                      <p:cBhvr>
                                        <p:cTn id="29" dur="500"/>
                                        <p:tgtEl>
                                          <p:spTgt spid="7"/>
                                        </p:tgtEl>
                                      </p:cBhvr>
                                    </p:animEffect>
                                    <p:set>
                                      <p:cBhvr>
                                        <p:cTn id="30" dur="1" fill="hold">
                                          <p:stCondLst>
                                            <p:cond delay="499"/>
                                          </p:stCondLst>
                                        </p:cTn>
                                        <p:tgtEl>
                                          <p:spTgt spid="7"/>
                                        </p:tgtEl>
                                        <p:attrNameLst>
                                          <p:attrName>style.visibility</p:attrName>
                                        </p:attrNameLst>
                                      </p:cBhvr>
                                      <p:to>
                                        <p:strVal val="hidden"/>
                                      </p:to>
                                    </p:set>
                                  </p:childTnLst>
                                </p:cTn>
                              </p:par>
                              <p:par>
                                <p:cTn id="31" presetID="10" presetClass="entr" presetSubtype="0" fill="hold" grpId="0" nodeType="with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fade">
                                      <p:cBhvr>
                                        <p:cTn id="3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6" grpId="1" animBg="1"/>
      <p:bldP spid="7" grpId="0" animBg="1"/>
      <p:bldP spid="7"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8"/>
          <p:cNvSpPr>
            <a:spLocks noChangeArrowheads="1"/>
          </p:cNvSpPr>
          <p:nvPr/>
        </p:nvSpPr>
        <p:spPr bwMode="auto">
          <a:xfrm>
            <a:off x="287030" y="832701"/>
            <a:ext cx="5475890" cy="495852"/>
          </a:xfrm>
          <a:prstGeom prst="flowChartAlternateProcess">
            <a:avLst/>
          </a:prstGeom>
          <a:solidFill>
            <a:srgbClr val="CC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buNone/>
            </a:pPr>
            <a:r>
              <a:rPr lang="en-GB" b="1" dirty="0">
                <a:latin typeface="+mn-lt"/>
                <a:cs typeface="Times New Roman" panose="02020603050405020304" pitchFamily="18" charset="0"/>
              </a:rPr>
              <a:t>2. </a:t>
            </a:r>
            <a:r>
              <a:rPr lang="en-GB" b="1" dirty="0" err="1">
                <a:latin typeface="+mn-lt"/>
                <a:cs typeface="Times New Roman" panose="02020603050405020304" pitchFamily="18" charset="0"/>
              </a:rPr>
              <a:t>Xây</a:t>
            </a:r>
            <a:r>
              <a:rPr lang="en-GB" b="1" dirty="0">
                <a:latin typeface="+mn-lt"/>
                <a:cs typeface="Times New Roman" panose="02020603050405020304" pitchFamily="18" charset="0"/>
              </a:rPr>
              <a:t> </a:t>
            </a:r>
            <a:r>
              <a:rPr lang="en-GB" b="1" dirty="0" err="1">
                <a:latin typeface="+mn-lt"/>
                <a:cs typeface="Times New Roman" panose="02020603050405020304" pitchFamily="18" charset="0"/>
              </a:rPr>
              <a:t>dựng</a:t>
            </a:r>
            <a:r>
              <a:rPr lang="en-GB" b="1" dirty="0">
                <a:latin typeface="+mn-lt"/>
                <a:cs typeface="Times New Roman" panose="02020603050405020304" pitchFamily="18" charset="0"/>
              </a:rPr>
              <a:t> </a:t>
            </a:r>
            <a:r>
              <a:rPr lang="en-GB" b="1" dirty="0" err="1">
                <a:latin typeface="+mn-lt"/>
                <a:cs typeface="Times New Roman" panose="02020603050405020304" pitchFamily="18" charset="0"/>
              </a:rPr>
              <a:t>chế</a:t>
            </a:r>
            <a:r>
              <a:rPr lang="en-GB" b="1" dirty="0">
                <a:latin typeface="+mn-lt"/>
                <a:cs typeface="Times New Roman" panose="02020603050405020304" pitchFamily="18" charset="0"/>
              </a:rPr>
              <a:t> </a:t>
            </a:r>
            <a:r>
              <a:rPr lang="en-GB" b="1" dirty="0" err="1">
                <a:latin typeface="+mn-lt"/>
                <a:cs typeface="Times New Roman" panose="02020603050405020304" pitchFamily="18" charset="0"/>
              </a:rPr>
              <a:t>độ</a:t>
            </a:r>
            <a:r>
              <a:rPr lang="en-GB" b="1" dirty="0">
                <a:latin typeface="+mn-lt"/>
                <a:cs typeface="Times New Roman" panose="02020603050405020304" pitchFamily="18" charset="0"/>
              </a:rPr>
              <a:t> </a:t>
            </a:r>
            <a:r>
              <a:rPr lang="en-GB" b="1" dirty="0" err="1">
                <a:latin typeface="+mn-lt"/>
                <a:cs typeface="Times New Roman" panose="02020603050405020304" pitchFamily="18" charset="0"/>
              </a:rPr>
              <a:t>ăn</a:t>
            </a:r>
            <a:r>
              <a:rPr lang="en-GB" b="1" dirty="0">
                <a:latin typeface="+mn-lt"/>
                <a:cs typeface="Times New Roman" panose="02020603050405020304" pitchFamily="18" charset="0"/>
              </a:rPr>
              <a:t> </a:t>
            </a:r>
            <a:r>
              <a:rPr lang="en-GB" b="1" dirty="0" err="1">
                <a:latin typeface="+mn-lt"/>
                <a:cs typeface="Times New Roman" panose="02020603050405020304" pitchFamily="18" charset="0"/>
              </a:rPr>
              <a:t>hợp</a:t>
            </a:r>
            <a:r>
              <a:rPr lang="en-GB" b="1" dirty="0">
                <a:latin typeface="+mn-lt"/>
                <a:cs typeface="Times New Roman" panose="02020603050405020304" pitchFamily="18" charset="0"/>
              </a:rPr>
              <a:t> </a:t>
            </a:r>
            <a:r>
              <a:rPr lang="en-GB" b="1" dirty="0" err="1">
                <a:latin typeface="+mn-lt"/>
                <a:cs typeface="Times New Roman" panose="02020603050405020304" pitchFamily="18" charset="0"/>
              </a:rPr>
              <a:t>lí</a:t>
            </a:r>
            <a:r>
              <a:rPr lang="en-US" altLang="en-US" dirty="0">
                <a:latin typeface="+mn-lt"/>
              </a:rPr>
              <a:t>:</a:t>
            </a:r>
            <a:r>
              <a:rPr lang="en-GB" b="1" dirty="0">
                <a:latin typeface="+mn-lt"/>
                <a:cs typeface="Times New Roman" panose="02020603050405020304" pitchFamily="18" charset="0"/>
              </a:rPr>
              <a:t> </a:t>
            </a:r>
          </a:p>
        </p:txBody>
      </p:sp>
      <p:sp>
        <p:nvSpPr>
          <p:cNvPr id="7" name="Rectangle 6"/>
          <p:cNvSpPr/>
          <p:nvPr/>
        </p:nvSpPr>
        <p:spPr>
          <a:xfrm>
            <a:off x="160421" y="112003"/>
            <a:ext cx="6380593" cy="584775"/>
          </a:xfrm>
          <a:prstGeom prst="rect">
            <a:avLst/>
          </a:prstGeom>
          <a:solidFill>
            <a:srgbClr val="FFC000"/>
          </a:solidFill>
        </p:spPr>
        <p:txBody>
          <a:bodyPr wrap="none">
            <a:spAutoFit/>
          </a:bodyPr>
          <a:lstStyle/>
          <a:p>
            <a:r>
              <a:rPr lang="en-US" altLang="en-US" sz="3200" b="1" dirty="0">
                <a:latin typeface="+mn-lt"/>
              </a:rPr>
              <a:t>III. CHĂM SÓC VÀ BẢO VỆ SỨC KHỎE</a:t>
            </a:r>
            <a:endParaRPr lang="en-US" sz="3200" dirty="0">
              <a:latin typeface="+mn-lt"/>
            </a:endParaRPr>
          </a:p>
        </p:txBody>
      </p:sp>
      <p:pic>
        <p:nvPicPr>
          <p:cNvPr id="4" name="Picture 3"/>
          <p:cNvPicPr>
            <a:picLocks noChangeAspect="1"/>
          </p:cNvPicPr>
          <p:nvPr/>
        </p:nvPicPr>
        <p:blipFill>
          <a:blip r:embed="rId2"/>
          <a:stretch>
            <a:fillRect/>
          </a:stretch>
        </p:blipFill>
        <p:spPr>
          <a:xfrm>
            <a:off x="696898" y="2185175"/>
            <a:ext cx="5625013" cy="3750009"/>
          </a:xfrm>
          <a:prstGeom prst="rect">
            <a:avLst/>
          </a:prstGeom>
        </p:spPr>
      </p:pic>
      <p:sp>
        <p:nvSpPr>
          <p:cNvPr id="9" name="AutoShape 7"/>
          <p:cNvSpPr>
            <a:spLocks noChangeArrowheads="1"/>
          </p:cNvSpPr>
          <p:nvPr/>
        </p:nvSpPr>
        <p:spPr bwMode="auto">
          <a:xfrm>
            <a:off x="8160773" y="1461368"/>
            <a:ext cx="3624827" cy="2727176"/>
          </a:xfrm>
          <a:prstGeom prst="wedgeRectCallout">
            <a:avLst>
              <a:gd name="adj1" fmla="val -92494"/>
              <a:gd name="adj2" fmla="val 68124"/>
            </a:avLst>
          </a:prstGeom>
          <a:solidFill>
            <a:schemeClr val="accent3">
              <a:lumMod val="60000"/>
              <a:lumOff val="40000"/>
            </a:schemeClr>
          </a:solidFill>
          <a:ln>
            <a:headEnd/>
            <a:tailEnd/>
          </a:ln>
        </p:spPr>
        <p:style>
          <a:lnRef idx="3">
            <a:schemeClr val="lt1"/>
          </a:lnRef>
          <a:fillRef idx="1">
            <a:schemeClr val="accent2"/>
          </a:fillRef>
          <a:effectRef idx="1">
            <a:schemeClr val="accent2"/>
          </a:effectRef>
          <a:fontRef idx="minor">
            <a:schemeClr val="lt1"/>
          </a:fontRef>
        </p:style>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defRPr/>
            </a:pPr>
            <a:r>
              <a:rPr lang="en-US" altLang="en-US" sz="3200" b="1" dirty="0" err="1" smtClean="0">
                <a:solidFill>
                  <a:srgbClr val="FF0000"/>
                </a:solidFill>
              </a:rPr>
              <a:t>Để</a:t>
            </a:r>
            <a:r>
              <a:rPr lang="en-US" altLang="en-US" sz="3200" b="1" dirty="0" smtClean="0">
                <a:solidFill>
                  <a:srgbClr val="FF0000"/>
                </a:solidFill>
              </a:rPr>
              <a:t> </a:t>
            </a:r>
            <a:r>
              <a:rPr lang="en-US" altLang="en-US" sz="3200" b="1" dirty="0" err="1" smtClean="0">
                <a:solidFill>
                  <a:srgbClr val="FF0000"/>
                </a:solidFill>
              </a:rPr>
              <a:t>đảm</a:t>
            </a:r>
            <a:r>
              <a:rPr lang="en-US" altLang="en-US" sz="3200" b="1" dirty="0" smtClean="0">
                <a:solidFill>
                  <a:srgbClr val="FF0000"/>
                </a:solidFill>
              </a:rPr>
              <a:t> </a:t>
            </a:r>
            <a:r>
              <a:rPr lang="en-US" altLang="en-US" sz="3200" b="1" dirty="0" err="1" smtClean="0">
                <a:solidFill>
                  <a:srgbClr val="FF0000"/>
                </a:solidFill>
              </a:rPr>
              <a:t>bào</a:t>
            </a:r>
            <a:r>
              <a:rPr lang="en-US" altLang="en-US" sz="3200" b="1" dirty="0" smtClean="0">
                <a:solidFill>
                  <a:srgbClr val="FF0000"/>
                </a:solidFill>
              </a:rPr>
              <a:t> </a:t>
            </a:r>
            <a:r>
              <a:rPr lang="en-US" altLang="en-US" sz="3200" b="1" dirty="0" err="1" smtClean="0">
                <a:solidFill>
                  <a:srgbClr val="FF0000"/>
                </a:solidFill>
              </a:rPr>
              <a:t>dinh</a:t>
            </a:r>
            <a:r>
              <a:rPr lang="en-US" altLang="en-US" sz="3200" b="1" dirty="0" smtClean="0">
                <a:solidFill>
                  <a:srgbClr val="FF0000"/>
                </a:solidFill>
              </a:rPr>
              <a:t> </a:t>
            </a:r>
            <a:r>
              <a:rPr lang="en-US" altLang="en-US" sz="3200" b="1" dirty="0" err="1" smtClean="0">
                <a:solidFill>
                  <a:srgbClr val="FF0000"/>
                </a:solidFill>
              </a:rPr>
              <a:t>dưỡng</a:t>
            </a:r>
            <a:r>
              <a:rPr lang="en-US" altLang="en-US" sz="3200" b="1" dirty="0" smtClean="0">
                <a:solidFill>
                  <a:srgbClr val="FF0000"/>
                </a:solidFill>
              </a:rPr>
              <a:t> </a:t>
            </a:r>
            <a:r>
              <a:rPr lang="en-US" altLang="en-US" sz="3200" b="1" dirty="0" err="1" smtClean="0">
                <a:solidFill>
                  <a:srgbClr val="FF0000"/>
                </a:solidFill>
              </a:rPr>
              <a:t>hợp</a:t>
            </a:r>
            <a:r>
              <a:rPr lang="en-US" altLang="en-US" sz="3200" b="1" dirty="0" smtClean="0">
                <a:solidFill>
                  <a:srgbClr val="FF0000"/>
                </a:solidFill>
              </a:rPr>
              <a:t> </a:t>
            </a:r>
            <a:r>
              <a:rPr lang="en-US" altLang="en-US" sz="3200" b="1" dirty="0" err="1" smtClean="0">
                <a:solidFill>
                  <a:srgbClr val="FF0000"/>
                </a:solidFill>
              </a:rPr>
              <a:t>lí</a:t>
            </a:r>
            <a:r>
              <a:rPr lang="en-US" altLang="en-US" sz="3200" b="1" dirty="0" smtClean="0">
                <a:solidFill>
                  <a:srgbClr val="FF0000"/>
                </a:solidFill>
              </a:rPr>
              <a:t>, </a:t>
            </a:r>
            <a:r>
              <a:rPr lang="en-US" altLang="en-US" sz="3200" b="1" dirty="0" err="1" smtClean="0">
                <a:solidFill>
                  <a:srgbClr val="FF0000"/>
                </a:solidFill>
              </a:rPr>
              <a:t>cần</a:t>
            </a:r>
            <a:r>
              <a:rPr lang="en-US" altLang="en-US" sz="3200" b="1" dirty="0" smtClean="0">
                <a:solidFill>
                  <a:srgbClr val="FF0000"/>
                </a:solidFill>
              </a:rPr>
              <a:t> </a:t>
            </a:r>
            <a:r>
              <a:rPr lang="en-US" altLang="en-US" sz="3200" b="1" dirty="0" err="1" smtClean="0">
                <a:solidFill>
                  <a:srgbClr val="FF0000"/>
                </a:solidFill>
              </a:rPr>
              <a:t>thực</a:t>
            </a:r>
            <a:r>
              <a:rPr lang="en-US" altLang="en-US" sz="3200" b="1" dirty="0" smtClean="0">
                <a:solidFill>
                  <a:srgbClr val="FF0000"/>
                </a:solidFill>
              </a:rPr>
              <a:t> </a:t>
            </a:r>
            <a:r>
              <a:rPr lang="en-US" altLang="en-US" sz="3200" b="1" dirty="0" err="1" smtClean="0">
                <a:solidFill>
                  <a:srgbClr val="FF0000"/>
                </a:solidFill>
              </a:rPr>
              <a:t>hiện</a:t>
            </a:r>
            <a:r>
              <a:rPr lang="en-US" altLang="en-US" sz="3200" b="1" dirty="0" smtClean="0">
                <a:solidFill>
                  <a:srgbClr val="FF0000"/>
                </a:solidFill>
              </a:rPr>
              <a:t> </a:t>
            </a:r>
            <a:r>
              <a:rPr lang="en-US" altLang="en-US" sz="3200" b="1" dirty="0" err="1" smtClean="0">
                <a:solidFill>
                  <a:srgbClr val="FF0000"/>
                </a:solidFill>
              </a:rPr>
              <a:t>chế</a:t>
            </a:r>
            <a:r>
              <a:rPr lang="en-US" altLang="en-US" sz="3200" b="1" dirty="0" smtClean="0">
                <a:solidFill>
                  <a:srgbClr val="FF0000"/>
                </a:solidFill>
              </a:rPr>
              <a:t> </a:t>
            </a:r>
            <a:r>
              <a:rPr lang="en-US" altLang="en-US" sz="3200" b="1" dirty="0" err="1" smtClean="0">
                <a:solidFill>
                  <a:srgbClr val="FF0000"/>
                </a:solidFill>
              </a:rPr>
              <a:t>độ</a:t>
            </a:r>
            <a:r>
              <a:rPr lang="en-US" altLang="en-US" sz="3200" b="1" dirty="0" smtClean="0">
                <a:solidFill>
                  <a:srgbClr val="FF0000"/>
                </a:solidFill>
              </a:rPr>
              <a:t> </a:t>
            </a:r>
            <a:r>
              <a:rPr lang="en-US" altLang="en-US" sz="3200" b="1" dirty="0" err="1" smtClean="0">
                <a:solidFill>
                  <a:srgbClr val="FF0000"/>
                </a:solidFill>
              </a:rPr>
              <a:t>ăn</a:t>
            </a:r>
            <a:r>
              <a:rPr lang="en-US" altLang="en-US" sz="3200" b="1" dirty="0" smtClean="0">
                <a:solidFill>
                  <a:srgbClr val="FF0000"/>
                </a:solidFill>
              </a:rPr>
              <a:t> </a:t>
            </a:r>
            <a:r>
              <a:rPr lang="en-US" altLang="en-US" sz="3200" b="1" dirty="0" err="1" smtClean="0">
                <a:solidFill>
                  <a:srgbClr val="FF0000"/>
                </a:solidFill>
              </a:rPr>
              <a:t>như</a:t>
            </a:r>
            <a:r>
              <a:rPr lang="en-US" altLang="en-US" sz="3200" b="1" dirty="0" smtClean="0">
                <a:solidFill>
                  <a:srgbClr val="FF0000"/>
                </a:solidFill>
              </a:rPr>
              <a:t> </a:t>
            </a:r>
            <a:r>
              <a:rPr lang="en-US" altLang="en-US" sz="3200" b="1" dirty="0" err="1" smtClean="0">
                <a:solidFill>
                  <a:srgbClr val="FF0000"/>
                </a:solidFill>
              </a:rPr>
              <a:t>thế</a:t>
            </a:r>
            <a:r>
              <a:rPr lang="en-US" altLang="en-US" sz="3200" b="1" dirty="0" smtClean="0">
                <a:solidFill>
                  <a:srgbClr val="FF0000"/>
                </a:solidFill>
              </a:rPr>
              <a:t> </a:t>
            </a:r>
            <a:r>
              <a:rPr lang="en-US" altLang="en-US" sz="3200" b="1" dirty="0" err="1" smtClean="0">
                <a:solidFill>
                  <a:srgbClr val="FF0000"/>
                </a:solidFill>
              </a:rPr>
              <a:t>nào</a:t>
            </a:r>
            <a:r>
              <a:rPr lang="en-US" altLang="en-US" sz="3200" b="1" dirty="0" smtClean="0">
                <a:solidFill>
                  <a:srgbClr val="FF0000"/>
                </a:solidFill>
              </a:rPr>
              <a:t> ?</a:t>
            </a:r>
            <a:endParaRPr lang="en-US" altLang="en-US" sz="3200" b="1" baseline="-25000" dirty="0">
              <a:solidFill>
                <a:srgbClr val="FF0000"/>
              </a:solidFill>
            </a:endParaRPr>
          </a:p>
        </p:txBody>
      </p:sp>
      <p:sp>
        <p:nvSpPr>
          <p:cNvPr id="2" name="Slide Number Placeholder 1">
            <a:extLst>
              <a:ext uri="{FF2B5EF4-FFF2-40B4-BE49-F238E27FC236}">
                <a16:creationId xmlns:a16="http://schemas.microsoft.com/office/drawing/2014/main" id="{1C9CA136-2D68-33D5-A900-CC947C671F34}"/>
              </a:ext>
            </a:extLst>
          </p:cNvPr>
          <p:cNvSpPr>
            <a:spLocks noGrp="1"/>
          </p:cNvSpPr>
          <p:nvPr>
            <p:ph type="sldNum" sz="quarter" idx="11"/>
          </p:nvPr>
        </p:nvSpPr>
        <p:spPr/>
        <p:txBody>
          <a:bodyPr/>
          <a:lstStyle/>
          <a:p>
            <a:pPr>
              <a:defRPr/>
            </a:pPr>
            <a:fld id="{2C4B5801-501E-42E3-9B71-56C5638F0FF0}" type="slidenum">
              <a:rPr lang="en-US" smtClean="0"/>
              <a:pPr>
                <a:defRPr/>
              </a:pPr>
              <a:t>24</a:t>
            </a:fld>
            <a:endParaRPr lang="en-US"/>
          </a:p>
        </p:txBody>
      </p:sp>
    </p:spTree>
    <p:extLst>
      <p:ext uri="{BB962C8B-B14F-4D97-AF65-F5344CB8AC3E}">
        <p14:creationId xmlns:p14="http://schemas.microsoft.com/office/powerpoint/2010/main" val="24351342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ppt_x</p:attrName>
                                        </p:attrNameLst>
                                      </p:cBhvr>
                                      <p:tavLst>
                                        <p:tav tm="0">
                                          <p:val>
                                            <p:fltVal val="0.5"/>
                                          </p:val>
                                        </p:tav>
                                        <p:tav tm="100000">
                                          <p:val>
                                            <p:strVal val="#ppt_x"/>
                                          </p:val>
                                        </p:tav>
                                      </p:tavLst>
                                    </p:anim>
                                    <p:anim calcmode="lin" valueType="num">
                                      <p:cBhvr>
                                        <p:cTn id="10" dur="1000" fill="hold"/>
                                        <p:tgtEl>
                                          <p:spTgt spid="9"/>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8">
            <a:extLst>
              <a:ext uri="{FF2B5EF4-FFF2-40B4-BE49-F238E27FC236}">
                <a16:creationId xmlns:a16="http://schemas.microsoft.com/office/drawing/2014/main" id="{41C6840A-E828-41E0-A03E-D1301193CBC4}"/>
              </a:ext>
            </a:extLst>
          </p:cNvPr>
          <p:cNvSpPr>
            <a:spLocks noChangeArrowheads="1"/>
          </p:cNvSpPr>
          <p:nvPr/>
        </p:nvSpPr>
        <p:spPr bwMode="auto">
          <a:xfrm>
            <a:off x="240631" y="968917"/>
            <a:ext cx="5475890" cy="495852"/>
          </a:xfrm>
          <a:prstGeom prst="flowChartAlternateProcess">
            <a:avLst/>
          </a:prstGeom>
          <a:solidFill>
            <a:srgbClr val="CC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buNone/>
            </a:pPr>
            <a:r>
              <a:rPr lang="en-GB" b="1" dirty="0">
                <a:latin typeface="Times New Roman" panose="02020603050405020304" pitchFamily="18" charset="0"/>
                <a:cs typeface="Times New Roman" panose="02020603050405020304" pitchFamily="18" charset="0"/>
              </a:rPr>
              <a:t>2. </a:t>
            </a:r>
            <a:r>
              <a:rPr lang="en-GB" b="1" dirty="0" err="1">
                <a:latin typeface="Times New Roman" panose="02020603050405020304" pitchFamily="18" charset="0"/>
                <a:cs typeface="Times New Roman" panose="02020603050405020304" pitchFamily="18" charset="0"/>
              </a:rPr>
              <a:t>Xây</a:t>
            </a:r>
            <a:r>
              <a:rPr lang="en-GB" b="1" dirty="0">
                <a:latin typeface="Times New Roman" panose="02020603050405020304" pitchFamily="18" charset="0"/>
                <a:cs typeface="Times New Roman" panose="02020603050405020304" pitchFamily="18" charset="0"/>
              </a:rPr>
              <a:t> </a:t>
            </a:r>
            <a:r>
              <a:rPr lang="en-GB" b="1" dirty="0" err="1">
                <a:latin typeface="Times New Roman" panose="02020603050405020304" pitchFamily="18" charset="0"/>
                <a:cs typeface="Times New Roman" panose="02020603050405020304" pitchFamily="18" charset="0"/>
              </a:rPr>
              <a:t>dựng</a:t>
            </a:r>
            <a:r>
              <a:rPr lang="en-GB" b="1" dirty="0">
                <a:latin typeface="Times New Roman" panose="02020603050405020304" pitchFamily="18" charset="0"/>
                <a:cs typeface="Times New Roman" panose="02020603050405020304" pitchFamily="18" charset="0"/>
              </a:rPr>
              <a:t> </a:t>
            </a:r>
            <a:r>
              <a:rPr lang="en-GB" b="1" dirty="0" err="1">
                <a:latin typeface="Times New Roman" panose="02020603050405020304" pitchFamily="18" charset="0"/>
                <a:cs typeface="Times New Roman" panose="02020603050405020304" pitchFamily="18" charset="0"/>
              </a:rPr>
              <a:t>chế</a:t>
            </a:r>
            <a:r>
              <a:rPr lang="en-GB" b="1" dirty="0">
                <a:latin typeface="Times New Roman" panose="02020603050405020304" pitchFamily="18" charset="0"/>
                <a:cs typeface="Times New Roman" panose="02020603050405020304" pitchFamily="18" charset="0"/>
              </a:rPr>
              <a:t> </a:t>
            </a:r>
            <a:r>
              <a:rPr lang="en-GB" b="1" dirty="0" err="1">
                <a:latin typeface="Times New Roman" panose="02020603050405020304" pitchFamily="18" charset="0"/>
                <a:cs typeface="Times New Roman" panose="02020603050405020304" pitchFamily="18" charset="0"/>
              </a:rPr>
              <a:t>độ</a:t>
            </a:r>
            <a:r>
              <a:rPr lang="en-GB" b="1" dirty="0">
                <a:latin typeface="Times New Roman" panose="02020603050405020304" pitchFamily="18" charset="0"/>
                <a:cs typeface="Times New Roman" panose="02020603050405020304" pitchFamily="18" charset="0"/>
              </a:rPr>
              <a:t> </a:t>
            </a:r>
            <a:r>
              <a:rPr lang="en-GB" b="1" dirty="0" err="1">
                <a:latin typeface="Times New Roman" panose="02020603050405020304" pitchFamily="18" charset="0"/>
                <a:cs typeface="Times New Roman" panose="02020603050405020304" pitchFamily="18" charset="0"/>
              </a:rPr>
              <a:t>ăn</a:t>
            </a:r>
            <a:r>
              <a:rPr lang="en-GB" b="1" dirty="0">
                <a:latin typeface="Times New Roman" panose="02020603050405020304" pitchFamily="18" charset="0"/>
                <a:cs typeface="Times New Roman" panose="02020603050405020304" pitchFamily="18" charset="0"/>
              </a:rPr>
              <a:t> </a:t>
            </a:r>
            <a:r>
              <a:rPr lang="en-GB" b="1" dirty="0" err="1">
                <a:latin typeface="Times New Roman" panose="02020603050405020304" pitchFamily="18" charset="0"/>
                <a:cs typeface="Times New Roman" panose="02020603050405020304" pitchFamily="18" charset="0"/>
              </a:rPr>
              <a:t>hợp</a:t>
            </a:r>
            <a:r>
              <a:rPr lang="en-GB" b="1" dirty="0">
                <a:latin typeface="Times New Roman" panose="02020603050405020304" pitchFamily="18" charset="0"/>
                <a:cs typeface="Times New Roman" panose="02020603050405020304" pitchFamily="18" charset="0"/>
              </a:rPr>
              <a:t> </a:t>
            </a:r>
            <a:r>
              <a:rPr lang="en-GB" b="1" dirty="0" err="1">
                <a:latin typeface="Times New Roman" panose="02020603050405020304" pitchFamily="18" charset="0"/>
                <a:cs typeface="Times New Roman" panose="02020603050405020304" pitchFamily="18" charset="0"/>
              </a:rPr>
              <a:t>lí</a:t>
            </a:r>
            <a:r>
              <a:rPr lang="en-US" altLang="en-US" dirty="0"/>
              <a:t>:</a:t>
            </a:r>
            <a:r>
              <a:rPr lang="en-GB" b="1" dirty="0">
                <a:latin typeface="Times New Roman" panose="02020603050405020304" pitchFamily="18" charset="0"/>
                <a:cs typeface="Times New Roman" panose="02020603050405020304" pitchFamily="18" charset="0"/>
              </a:rPr>
              <a:t> </a:t>
            </a:r>
          </a:p>
        </p:txBody>
      </p:sp>
      <p:sp>
        <p:nvSpPr>
          <p:cNvPr id="5" name="Rectangle 4">
            <a:extLst>
              <a:ext uri="{FF2B5EF4-FFF2-40B4-BE49-F238E27FC236}">
                <a16:creationId xmlns:a16="http://schemas.microsoft.com/office/drawing/2014/main" id="{801E82C5-A72D-4AAB-9147-46A938153EC2}"/>
              </a:ext>
            </a:extLst>
          </p:cNvPr>
          <p:cNvSpPr/>
          <p:nvPr/>
        </p:nvSpPr>
        <p:spPr>
          <a:xfrm>
            <a:off x="240631" y="384142"/>
            <a:ext cx="7750391" cy="584775"/>
          </a:xfrm>
          <a:prstGeom prst="rect">
            <a:avLst/>
          </a:prstGeom>
          <a:solidFill>
            <a:srgbClr val="FFC000"/>
          </a:solidFill>
        </p:spPr>
        <p:txBody>
          <a:bodyPr wrap="none">
            <a:spAutoFit/>
          </a:bodyPr>
          <a:lstStyle/>
          <a:p>
            <a:r>
              <a:rPr lang="en-US" altLang="en-US" sz="3200" b="1" dirty="0">
                <a:latin typeface="Times New Roman" panose="02020603050405020304" pitchFamily="18" charset="0"/>
              </a:rPr>
              <a:t>III. CHĂM SÓC VÀ BẢO VỆ SỨC KHỎE</a:t>
            </a:r>
            <a:endParaRPr lang="en-US" sz="3200" dirty="0"/>
          </a:p>
        </p:txBody>
      </p:sp>
      <p:sp>
        <p:nvSpPr>
          <p:cNvPr id="2" name="Slide Number Placeholder 1">
            <a:extLst>
              <a:ext uri="{FF2B5EF4-FFF2-40B4-BE49-F238E27FC236}">
                <a16:creationId xmlns:a16="http://schemas.microsoft.com/office/drawing/2014/main" id="{E16CE4BA-3536-7952-9DDB-45614586DC23}"/>
              </a:ext>
            </a:extLst>
          </p:cNvPr>
          <p:cNvSpPr>
            <a:spLocks noGrp="1"/>
          </p:cNvSpPr>
          <p:nvPr>
            <p:ph type="sldNum" sz="quarter" idx="11"/>
          </p:nvPr>
        </p:nvSpPr>
        <p:spPr/>
        <p:txBody>
          <a:bodyPr/>
          <a:lstStyle/>
          <a:p>
            <a:pPr>
              <a:defRPr/>
            </a:pPr>
            <a:fld id="{2C4B5801-501E-42E3-9B71-56C5638F0FF0}" type="slidenum">
              <a:rPr lang="en-US" smtClean="0"/>
              <a:pPr>
                <a:defRPr/>
              </a:pPr>
              <a:t>25</a:t>
            </a:fld>
            <a:endParaRPr lang="en-US"/>
          </a:p>
        </p:txBody>
      </p:sp>
      <p:sp>
        <p:nvSpPr>
          <p:cNvPr id="8" name="TextBox 7"/>
          <p:cNvSpPr txBox="1"/>
          <p:nvPr/>
        </p:nvSpPr>
        <p:spPr>
          <a:xfrm>
            <a:off x="271002" y="1674122"/>
            <a:ext cx="692985" cy="769441"/>
          </a:xfrm>
          <a:prstGeom prst="rect">
            <a:avLst/>
          </a:prstGeom>
          <a:noFill/>
        </p:spPr>
        <p:txBody>
          <a:bodyPr wrap="square" rtlCol="0">
            <a:spAutoFit/>
          </a:bodyPr>
          <a:lstStyle/>
          <a:p>
            <a:r>
              <a:rPr lang="en-US" sz="4400" b="1" dirty="0" smtClean="0">
                <a:latin typeface="Calibri" panose="020F0502020204030204" pitchFamily="34" charset="0"/>
                <a:ea typeface="Calibri" panose="020F0502020204030204" pitchFamily="34" charset="0"/>
                <a:cs typeface="Calibri" panose="020F0502020204030204" pitchFamily="34" charset="0"/>
                <a:sym typeface="Wingdings" panose="05000000000000000000"/>
              </a:rPr>
              <a:t></a:t>
            </a:r>
            <a:endParaRPr lang="en-US" sz="4400" b="1" dirty="0">
              <a:latin typeface="Calibri" panose="020F0502020204030204" pitchFamily="34" charset="0"/>
              <a:ea typeface="Calibri" panose="020F0502020204030204" pitchFamily="34" charset="0"/>
              <a:cs typeface="Calibri" panose="020F0502020204030204" pitchFamily="34" charset="0"/>
            </a:endParaRPr>
          </a:p>
        </p:txBody>
      </p:sp>
      <p:sp>
        <p:nvSpPr>
          <p:cNvPr id="9" name="Rounded Rectangular Callout 8"/>
          <p:cNvSpPr/>
          <p:nvPr/>
        </p:nvSpPr>
        <p:spPr>
          <a:xfrm>
            <a:off x="1311812" y="1814732"/>
            <a:ext cx="10716065" cy="4541618"/>
          </a:xfrm>
          <a:prstGeom prst="wedgeRoundRectCallout">
            <a:avLst>
              <a:gd name="adj1" fmla="val 28410"/>
              <a:gd name="adj2" fmla="val 61642"/>
              <a:gd name="adj3" fmla="val 16667"/>
            </a:avLst>
          </a:prstGeom>
          <a:solidFill>
            <a:schemeClr val="accent1">
              <a:lumMod val="40000"/>
              <a:lumOff val="60000"/>
            </a:schemeClr>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just">
              <a:spcBef>
                <a:spcPts val="600"/>
              </a:spcBef>
              <a:spcAft>
                <a:spcPts val="600"/>
              </a:spcAft>
            </a:pPr>
            <a:r>
              <a:rPr lang="en-US" sz="2800" b="1" dirty="0" err="1" smtClean="0">
                <a:solidFill>
                  <a:srgbClr val="0000FF"/>
                </a:solidFill>
                <a:latin typeface="Times New Roman" panose="02020603050405020304" pitchFamily="18" charset="0"/>
                <a:cs typeface="Times New Roman" panose="02020603050405020304" pitchFamily="18" charset="0"/>
              </a:rPr>
              <a:t>Xây</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dựng</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chế</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độ</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ăn</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hợp</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lí</a:t>
            </a:r>
            <a:r>
              <a:rPr lang="en-US" sz="2800" b="1" dirty="0" smtClean="0">
                <a:solidFill>
                  <a:srgbClr val="0000FF"/>
                </a:solidFill>
                <a:latin typeface="Times New Roman" panose="02020603050405020304" pitchFamily="18" charset="0"/>
                <a:cs typeface="Times New Roman" panose="02020603050405020304" pitchFamily="18" charset="0"/>
              </a:rPr>
              <a:t>:</a:t>
            </a:r>
          </a:p>
          <a:p>
            <a:pPr marL="457200" indent="-457200" algn="just">
              <a:spcBef>
                <a:spcPts val="600"/>
              </a:spcBef>
              <a:spcAft>
                <a:spcPts val="600"/>
              </a:spcAft>
              <a:buFontTx/>
              <a:buChar char="-"/>
            </a:pPr>
            <a:r>
              <a:rPr lang="en-US" sz="2800" b="1" dirty="0" err="1" smtClean="0">
                <a:solidFill>
                  <a:srgbClr val="0000FF"/>
                </a:solidFill>
                <a:latin typeface="Times New Roman" panose="02020603050405020304" pitchFamily="18" charset="0"/>
                <a:cs typeface="Times New Roman" panose="02020603050405020304" pitchFamily="18" charset="0"/>
              </a:rPr>
              <a:t>Ăn</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theo</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nhu</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cầu</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dinh</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dưỡng</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của</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cơ</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thể</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và</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phù</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hợp</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với</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từng</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đối</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tượng</a:t>
            </a:r>
            <a:r>
              <a:rPr lang="en-US" sz="2800" b="1" dirty="0" smtClean="0">
                <a:solidFill>
                  <a:srgbClr val="0000FF"/>
                </a:solidFill>
                <a:latin typeface="Times New Roman" panose="02020603050405020304" pitchFamily="18" charset="0"/>
                <a:cs typeface="Times New Roman" panose="02020603050405020304" pitchFamily="18" charset="0"/>
              </a:rPr>
              <a:t>.</a:t>
            </a:r>
          </a:p>
          <a:p>
            <a:pPr marL="457200" indent="-457200" algn="just">
              <a:spcBef>
                <a:spcPts val="600"/>
              </a:spcBef>
              <a:spcAft>
                <a:spcPts val="600"/>
              </a:spcAft>
              <a:buFontTx/>
              <a:buChar char="-"/>
            </a:pPr>
            <a:r>
              <a:rPr lang="en-US" sz="2800" b="1" dirty="0" err="1" smtClean="0">
                <a:solidFill>
                  <a:srgbClr val="0000FF"/>
                </a:solidFill>
                <a:latin typeface="Times New Roman" panose="02020603050405020304" pitchFamily="18" charset="0"/>
                <a:cs typeface="Times New Roman" panose="02020603050405020304" pitchFamily="18" charset="0"/>
              </a:rPr>
              <a:t>Chế</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độ</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ăn</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phải</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đáp</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ứng</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đầy</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đủ</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chất</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dinh</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dưỡng</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cần</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thiết</a:t>
            </a:r>
            <a:r>
              <a:rPr lang="en-US" sz="2800" b="1" dirty="0" smtClean="0">
                <a:solidFill>
                  <a:srgbClr val="0000FF"/>
                </a:solidFill>
                <a:latin typeface="Times New Roman" panose="02020603050405020304" pitchFamily="18" charset="0"/>
                <a:cs typeface="Times New Roman" panose="02020603050405020304" pitchFamily="18" charset="0"/>
              </a:rPr>
              <a:t>.</a:t>
            </a:r>
          </a:p>
          <a:p>
            <a:pPr marL="457200" indent="-457200" algn="just">
              <a:spcBef>
                <a:spcPts val="600"/>
              </a:spcBef>
              <a:spcAft>
                <a:spcPts val="600"/>
              </a:spcAft>
              <a:buFontTx/>
              <a:buChar char="-"/>
            </a:pPr>
            <a:r>
              <a:rPr lang="en-US" sz="2800" b="1" dirty="0" err="1" smtClean="0">
                <a:solidFill>
                  <a:srgbClr val="0000FF"/>
                </a:solidFill>
                <a:latin typeface="Times New Roman" panose="02020603050405020304" pitchFamily="18" charset="0"/>
                <a:cs typeface="Times New Roman" panose="02020603050405020304" pitchFamily="18" charset="0"/>
              </a:rPr>
              <a:t>Các</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chất</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dinh</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dưỡng</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cần</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thiết</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phải</a:t>
            </a:r>
            <a:r>
              <a:rPr lang="en-US" sz="2800" b="1" dirty="0" smtClean="0">
                <a:solidFill>
                  <a:srgbClr val="0000FF"/>
                </a:solidFill>
                <a:latin typeface="Times New Roman" panose="02020603050405020304" pitchFamily="18" charset="0"/>
                <a:cs typeface="Times New Roman" panose="02020603050405020304" pitchFamily="18" charset="0"/>
              </a:rPr>
              <a:t> ở </a:t>
            </a:r>
            <a:r>
              <a:rPr lang="en-US" sz="2800" b="1" dirty="0" err="1" smtClean="0">
                <a:solidFill>
                  <a:srgbClr val="0000FF"/>
                </a:solidFill>
                <a:latin typeface="Times New Roman" panose="02020603050405020304" pitchFamily="18" charset="0"/>
                <a:cs typeface="Times New Roman" panose="02020603050405020304" pitchFamily="18" charset="0"/>
              </a:rPr>
              <a:t>tỉ</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lệ</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cân</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đối</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thích</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hợp</a:t>
            </a:r>
            <a:r>
              <a:rPr lang="en-US" sz="2800" b="1" dirty="0" smtClean="0">
                <a:solidFill>
                  <a:srgbClr val="0000FF"/>
                </a:solidFill>
                <a:latin typeface="Times New Roman" panose="02020603050405020304" pitchFamily="18" charset="0"/>
                <a:cs typeface="Times New Roman" panose="02020603050405020304" pitchFamily="18" charset="0"/>
              </a:rPr>
              <a:t>.</a:t>
            </a:r>
          </a:p>
          <a:p>
            <a:pPr marL="457200" indent="-457200" algn="just">
              <a:spcBef>
                <a:spcPts val="600"/>
              </a:spcBef>
              <a:spcAft>
                <a:spcPts val="600"/>
              </a:spcAft>
              <a:buFontTx/>
              <a:buChar char="-"/>
            </a:pPr>
            <a:r>
              <a:rPr lang="en-US" sz="2800" b="1" dirty="0" err="1" smtClean="0">
                <a:solidFill>
                  <a:srgbClr val="0000FF"/>
                </a:solidFill>
                <a:latin typeface="Times New Roman" panose="02020603050405020304" pitchFamily="18" charset="0"/>
                <a:cs typeface="Times New Roman" panose="02020603050405020304" pitchFamily="18" charset="0"/>
              </a:rPr>
              <a:t>Phù</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hợp</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với</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điều</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kiện</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kinh</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tế</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của</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từng</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gia</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đình</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và</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thực</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tế</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địa</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phương</a:t>
            </a:r>
            <a:r>
              <a:rPr lang="en-US" sz="2800" b="1" dirty="0" smtClean="0">
                <a:solidFill>
                  <a:srgbClr val="0000FF"/>
                </a:solidFill>
                <a:latin typeface="Times New Roman" panose="02020603050405020304" pitchFamily="18" charset="0"/>
                <a:cs typeface="Times New Roman" panose="02020603050405020304" pitchFamily="18" charset="0"/>
              </a:rPr>
              <a:t>.</a:t>
            </a:r>
          </a:p>
          <a:p>
            <a:pPr marL="457200" indent="-457200" algn="just">
              <a:spcBef>
                <a:spcPts val="600"/>
              </a:spcBef>
              <a:spcAft>
                <a:spcPts val="600"/>
              </a:spcAft>
              <a:buFontTx/>
              <a:buChar char="-"/>
            </a:pPr>
            <a:r>
              <a:rPr lang="en-US" sz="2800" b="1" dirty="0" err="1" smtClean="0">
                <a:solidFill>
                  <a:srgbClr val="0000FF"/>
                </a:solidFill>
                <a:latin typeface="Times New Roman" panose="02020603050405020304" pitchFamily="18" charset="0"/>
                <a:cs typeface="Times New Roman" panose="02020603050405020304" pitchFamily="18" charset="0"/>
              </a:rPr>
              <a:t>Thức</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ăn</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phải</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đảm</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bảo</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sạch</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không</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gây</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bệnh</a:t>
            </a:r>
            <a:r>
              <a:rPr lang="en-US" sz="2800" b="1" dirty="0" smtClean="0">
                <a:solidFill>
                  <a:srgbClr val="0000FF"/>
                </a:solidFill>
                <a:latin typeface="Times New Roman" panose="02020603050405020304" pitchFamily="18" charset="0"/>
                <a:cs typeface="Times New Roman" panose="02020603050405020304" pitchFamily="18" charset="0"/>
              </a:rPr>
              <a:t>.</a:t>
            </a:r>
            <a:endParaRPr lang="en-US" sz="2800" b="1"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59673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8">
            <a:extLst>
              <a:ext uri="{FF2B5EF4-FFF2-40B4-BE49-F238E27FC236}">
                <a16:creationId xmlns:a16="http://schemas.microsoft.com/office/drawing/2014/main" id="{627E0891-1ECB-47F4-8ABC-6E0773770A43}"/>
              </a:ext>
            </a:extLst>
          </p:cNvPr>
          <p:cNvSpPr>
            <a:spLocks noChangeArrowheads="1"/>
          </p:cNvSpPr>
          <p:nvPr/>
        </p:nvSpPr>
        <p:spPr bwMode="auto">
          <a:xfrm>
            <a:off x="485027" y="941047"/>
            <a:ext cx="7945120" cy="495852"/>
          </a:xfrm>
          <a:prstGeom prst="flowChartAlternateProcess">
            <a:avLst/>
          </a:prstGeom>
          <a:solidFill>
            <a:srgbClr val="CC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buNone/>
            </a:pPr>
            <a:r>
              <a:rPr lang="en-GB" b="1" dirty="0">
                <a:latin typeface="+mn-lt"/>
                <a:cs typeface="Times New Roman" panose="02020603050405020304" pitchFamily="18" charset="0"/>
              </a:rPr>
              <a:t>3. </a:t>
            </a:r>
            <a:r>
              <a:rPr lang="en-GB" b="1" dirty="0" err="1">
                <a:latin typeface="+mn-lt"/>
                <a:cs typeface="Times New Roman" panose="02020603050405020304" pitchFamily="18" charset="0"/>
              </a:rPr>
              <a:t>Các</a:t>
            </a:r>
            <a:r>
              <a:rPr lang="en-GB" b="1" dirty="0">
                <a:latin typeface="+mn-lt"/>
                <a:cs typeface="Times New Roman" panose="02020603050405020304" pitchFamily="18" charset="0"/>
              </a:rPr>
              <a:t> </a:t>
            </a:r>
            <a:r>
              <a:rPr lang="en-GB" b="1" dirty="0" err="1">
                <a:latin typeface="+mn-lt"/>
                <a:cs typeface="Times New Roman" panose="02020603050405020304" pitchFamily="18" charset="0"/>
              </a:rPr>
              <a:t>bệnh</a:t>
            </a:r>
            <a:r>
              <a:rPr lang="en-GB" b="1" dirty="0">
                <a:latin typeface="+mn-lt"/>
                <a:cs typeface="Times New Roman" panose="02020603050405020304" pitchFamily="18" charset="0"/>
              </a:rPr>
              <a:t> </a:t>
            </a:r>
            <a:r>
              <a:rPr lang="en-GB" b="1" dirty="0" err="1">
                <a:latin typeface="+mn-lt"/>
                <a:cs typeface="Times New Roman" panose="02020603050405020304" pitchFamily="18" charset="0"/>
              </a:rPr>
              <a:t>về</a:t>
            </a:r>
            <a:r>
              <a:rPr lang="en-GB" b="1" dirty="0">
                <a:latin typeface="+mn-lt"/>
                <a:cs typeface="Times New Roman" panose="02020603050405020304" pitchFamily="18" charset="0"/>
              </a:rPr>
              <a:t> </a:t>
            </a:r>
            <a:r>
              <a:rPr lang="en-GB" b="1" dirty="0" err="1">
                <a:latin typeface="+mn-lt"/>
                <a:cs typeface="Times New Roman" panose="02020603050405020304" pitchFamily="18" charset="0"/>
              </a:rPr>
              <a:t>tiêu</a:t>
            </a:r>
            <a:r>
              <a:rPr lang="en-GB" b="1" dirty="0">
                <a:latin typeface="+mn-lt"/>
                <a:cs typeface="Times New Roman" panose="02020603050405020304" pitchFamily="18" charset="0"/>
              </a:rPr>
              <a:t> </a:t>
            </a:r>
            <a:r>
              <a:rPr lang="en-GB" b="1" dirty="0" err="1">
                <a:latin typeface="+mn-lt"/>
                <a:cs typeface="Times New Roman" panose="02020603050405020304" pitchFamily="18" charset="0"/>
              </a:rPr>
              <a:t>hóa</a:t>
            </a:r>
            <a:r>
              <a:rPr lang="en-GB" b="1" dirty="0">
                <a:latin typeface="+mn-lt"/>
                <a:cs typeface="Times New Roman" panose="02020603050405020304" pitchFamily="18" charset="0"/>
              </a:rPr>
              <a:t> </a:t>
            </a:r>
            <a:r>
              <a:rPr lang="en-GB" b="1" dirty="0" err="1">
                <a:latin typeface="+mn-lt"/>
                <a:cs typeface="Times New Roman" panose="02020603050405020304" pitchFamily="18" charset="0"/>
              </a:rPr>
              <a:t>và</a:t>
            </a:r>
            <a:r>
              <a:rPr lang="en-GB" b="1" dirty="0">
                <a:latin typeface="+mn-lt"/>
                <a:cs typeface="Times New Roman" panose="02020603050405020304" pitchFamily="18" charset="0"/>
              </a:rPr>
              <a:t> </a:t>
            </a:r>
            <a:r>
              <a:rPr lang="en-GB" b="1" dirty="0" err="1">
                <a:latin typeface="+mn-lt"/>
                <a:cs typeface="Times New Roman" panose="02020603050405020304" pitchFamily="18" charset="0"/>
              </a:rPr>
              <a:t>cách</a:t>
            </a:r>
            <a:r>
              <a:rPr lang="en-GB" b="1" dirty="0">
                <a:latin typeface="+mn-lt"/>
                <a:cs typeface="Times New Roman" panose="02020603050405020304" pitchFamily="18" charset="0"/>
              </a:rPr>
              <a:t> </a:t>
            </a:r>
            <a:r>
              <a:rPr lang="en-GB" b="1" dirty="0" err="1">
                <a:latin typeface="+mn-lt"/>
                <a:cs typeface="Times New Roman" panose="02020603050405020304" pitchFamily="18" charset="0"/>
              </a:rPr>
              <a:t>phòng</a:t>
            </a:r>
            <a:r>
              <a:rPr lang="en-GB" b="1" dirty="0">
                <a:latin typeface="+mn-lt"/>
                <a:cs typeface="Times New Roman" panose="02020603050405020304" pitchFamily="18" charset="0"/>
              </a:rPr>
              <a:t> </a:t>
            </a:r>
            <a:r>
              <a:rPr lang="en-GB" b="1" dirty="0" err="1">
                <a:latin typeface="+mn-lt"/>
                <a:cs typeface="Times New Roman" panose="02020603050405020304" pitchFamily="18" charset="0"/>
              </a:rPr>
              <a:t>tránh</a:t>
            </a:r>
            <a:r>
              <a:rPr lang="en-US" altLang="en-US" dirty="0">
                <a:latin typeface="+mn-lt"/>
              </a:rPr>
              <a:t>:</a:t>
            </a:r>
            <a:r>
              <a:rPr lang="en-GB" b="1" dirty="0">
                <a:latin typeface="+mn-lt"/>
                <a:cs typeface="Times New Roman" panose="02020603050405020304" pitchFamily="18" charset="0"/>
              </a:rPr>
              <a:t> </a:t>
            </a:r>
          </a:p>
        </p:txBody>
      </p:sp>
      <p:sp>
        <p:nvSpPr>
          <p:cNvPr id="3" name="Rectangle 2">
            <a:extLst>
              <a:ext uri="{FF2B5EF4-FFF2-40B4-BE49-F238E27FC236}">
                <a16:creationId xmlns:a16="http://schemas.microsoft.com/office/drawing/2014/main" id="{F4826737-370E-4D9A-B97B-92729D98ED2D}"/>
              </a:ext>
            </a:extLst>
          </p:cNvPr>
          <p:cNvSpPr/>
          <p:nvPr/>
        </p:nvSpPr>
        <p:spPr>
          <a:xfrm>
            <a:off x="161470" y="187459"/>
            <a:ext cx="6380593" cy="584775"/>
          </a:xfrm>
          <a:prstGeom prst="rect">
            <a:avLst/>
          </a:prstGeom>
          <a:solidFill>
            <a:srgbClr val="FFC000"/>
          </a:solidFill>
        </p:spPr>
        <p:txBody>
          <a:bodyPr wrap="none">
            <a:spAutoFit/>
          </a:bodyPr>
          <a:lstStyle/>
          <a:p>
            <a:r>
              <a:rPr lang="en-US" altLang="en-US" sz="3200" b="1" dirty="0">
                <a:latin typeface="+mn-lt"/>
              </a:rPr>
              <a:t>III. CHĂM SÓC VÀ BẢO VỆ SỨC KHỎE</a:t>
            </a:r>
            <a:endParaRPr lang="en-US" sz="3200" dirty="0">
              <a:latin typeface="+mn-lt"/>
            </a:endParaRPr>
          </a:p>
        </p:txBody>
      </p:sp>
      <p:sp>
        <p:nvSpPr>
          <p:cNvPr id="4" name="Slide Number Placeholder 3">
            <a:extLst>
              <a:ext uri="{FF2B5EF4-FFF2-40B4-BE49-F238E27FC236}">
                <a16:creationId xmlns:a16="http://schemas.microsoft.com/office/drawing/2014/main" id="{8EE09F7A-A941-B654-3689-34D2DD80655F}"/>
              </a:ext>
            </a:extLst>
          </p:cNvPr>
          <p:cNvSpPr>
            <a:spLocks noGrp="1"/>
          </p:cNvSpPr>
          <p:nvPr>
            <p:ph type="sldNum" sz="quarter" idx="11"/>
          </p:nvPr>
        </p:nvSpPr>
        <p:spPr/>
        <p:txBody>
          <a:bodyPr/>
          <a:lstStyle/>
          <a:p>
            <a:pPr>
              <a:defRPr/>
            </a:pPr>
            <a:fld id="{2C4B5801-501E-42E3-9B71-56C5638F0FF0}" type="slidenum">
              <a:rPr lang="en-US" smtClean="0"/>
              <a:pPr>
                <a:defRPr/>
              </a:pPr>
              <a:t>26</a:t>
            </a:fld>
            <a:endParaRPr lang="en-US"/>
          </a:p>
        </p:txBody>
      </p:sp>
      <p:pic>
        <p:nvPicPr>
          <p:cNvPr id="6" name="Picture 5"/>
          <p:cNvPicPr>
            <a:picLocks noChangeAspect="1"/>
          </p:cNvPicPr>
          <p:nvPr/>
        </p:nvPicPr>
        <p:blipFill>
          <a:blip r:embed="rId2"/>
          <a:stretch>
            <a:fillRect/>
          </a:stretch>
        </p:blipFill>
        <p:spPr>
          <a:xfrm>
            <a:off x="914384" y="1716258"/>
            <a:ext cx="4874764" cy="4684542"/>
          </a:xfrm>
          <a:prstGeom prst="rect">
            <a:avLst/>
          </a:prstGeom>
        </p:spPr>
      </p:pic>
      <p:pic>
        <p:nvPicPr>
          <p:cNvPr id="9" name="Picture 8"/>
          <p:cNvPicPr>
            <a:picLocks noChangeAspect="1"/>
          </p:cNvPicPr>
          <p:nvPr/>
        </p:nvPicPr>
        <p:blipFill>
          <a:blip r:embed="rId3"/>
          <a:stretch>
            <a:fillRect/>
          </a:stretch>
        </p:blipFill>
        <p:spPr>
          <a:xfrm>
            <a:off x="6952076" y="1716258"/>
            <a:ext cx="4833523" cy="4684541"/>
          </a:xfrm>
          <a:prstGeom prst="rect">
            <a:avLst/>
          </a:prstGeom>
        </p:spPr>
      </p:pic>
    </p:spTree>
    <p:extLst>
      <p:ext uri="{BB962C8B-B14F-4D97-AF65-F5344CB8AC3E}">
        <p14:creationId xmlns:p14="http://schemas.microsoft.com/office/powerpoint/2010/main" val="3287126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7E63F118-CB62-49B2-B0E7-FBB9B8E8E154}"/>
              </a:ext>
            </a:extLst>
          </p:cNvPr>
          <p:cNvGraphicFramePr>
            <a:graphicFrameLocks noGrp="1"/>
          </p:cNvGraphicFramePr>
          <p:nvPr>
            <p:extLst>
              <p:ext uri="{D42A27DB-BD31-4B8C-83A1-F6EECF244321}">
                <p14:modId xmlns:p14="http://schemas.microsoft.com/office/powerpoint/2010/main" val="209115698"/>
              </p:ext>
            </p:extLst>
          </p:nvPr>
        </p:nvGraphicFramePr>
        <p:xfrm>
          <a:off x="664075" y="4300537"/>
          <a:ext cx="11092450" cy="2282825"/>
        </p:xfrm>
        <a:graphic>
          <a:graphicData uri="http://schemas.openxmlformats.org/drawingml/2006/table">
            <a:tbl>
              <a:tblPr firstRow="1" firstCol="1" bandRow="1">
                <a:tableStyleId>{5940675A-B579-460E-94D1-54222C63F5DA}</a:tableStyleId>
              </a:tblPr>
              <a:tblGrid>
                <a:gridCol w="2819760">
                  <a:extLst>
                    <a:ext uri="{9D8B030D-6E8A-4147-A177-3AD203B41FA5}">
                      <a16:colId xmlns:a16="http://schemas.microsoft.com/office/drawing/2014/main" val="3130410479"/>
                    </a:ext>
                  </a:extLst>
                </a:gridCol>
                <a:gridCol w="2819760">
                  <a:extLst>
                    <a:ext uri="{9D8B030D-6E8A-4147-A177-3AD203B41FA5}">
                      <a16:colId xmlns:a16="http://schemas.microsoft.com/office/drawing/2014/main" val="1677766405"/>
                    </a:ext>
                  </a:extLst>
                </a:gridCol>
                <a:gridCol w="2820966">
                  <a:extLst>
                    <a:ext uri="{9D8B030D-6E8A-4147-A177-3AD203B41FA5}">
                      <a16:colId xmlns:a16="http://schemas.microsoft.com/office/drawing/2014/main" val="2235720809"/>
                    </a:ext>
                  </a:extLst>
                </a:gridCol>
                <a:gridCol w="2631964">
                  <a:extLst>
                    <a:ext uri="{9D8B030D-6E8A-4147-A177-3AD203B41FA5}">
                      <a16:colId xmlns:a16="http://schemas.microsoft.com/office/drawing/2014/main" val="1281389968"/>
                    </a:ext>
                  </a:extLst>
                </a:gridCol>
              </a:tblGrid>
              <a:tr h="1174155">
                <a:tc>
                  <a:txBody>
                    <a:bodyPr/>
                    <a:lstStyle/>
                    <a:p>
                      <a:pPr marL="0" marR="0" algn="ctr">
                        <a:lnSpc>
                          <a:spcPct val="107000"/>
                        </a:lnSpc>
                        <a:spcBef>
                          <a:spcPts val="0"/>
                        </a:spcBef>
                        <a:spcAft>
                          <a:spcPts val="0"/>
                        </a:spcAft>
                      </a:pPr>
                      <a:r>
                        <a:rPr lang="en-US" sz="2800" b="1" kern="100" dirty="0" err="1">
                          <a:effectLst/>
                        </a:rPr>
                        <a:t>Bệnh</a:t>
                      </a:r>
                      <a:r>
                        <a:rPr lang="vi-VN" sz="2800" b="1" kern="100" dirty="0">
                          <a:effectLst/>
                        </a:rPr>
                        <a:t> học đường liên quan đến dinh dữơng</a:t>
                      </a:r>
                      <a:endParaRPr lang="en-US" sz="2800" b="1" kern="100" dirty="0">
                        <a:effectLst/>
                        <a:latin typeface="Times New Roman" panose="02020603050405020304" pitchFamily="18" charset="0"/>
                        <a:ea typeface="Calibri" panose="020F0502020204030204" pitchFamily="34" charset="0"/>
                      </a:endParaRPr>
                    </a:p>
                  </a:txBody>
                  <a:tcPr marL="68580" marR="68580" marT="0" marB="0" anchor="ctr"/>
                </a:tc>
                <a:tc>
                  <a:txBody>
                    <a:bodyPr/>
                    <a:lstStyle/>
                    <a:p>
                      <a:pPr marL="0" marR="0" algn="ctr">
                        <a:lnSpc>
                          <a:spcPct val="107000"/>
                        </a:lnSpc>
                        <a:spcBef>
                          <a:spcPts val="0"/>
                        </a:spcBef>
                        <a:spcAft>
                          <a:spcPts val="0"/>
                        </a:spcAft>
                      </a:pPr>
                      <a:r>
                        <a:rPr lang="en-GB" sz="2800" b="1" kern="100" dirty="0">
                          <a:effectLst/>
                        </a:rPr>
                        <a:t>N</a:t>
                      </a:r>
                      <a:r>
                        <a:rPr lang="vi-VN" sz="2800" b="1" kern="100" dirty="0">
                          <a:effectLst/>
                        </a:rPr>
                        <a:t>guyên nhân</a:t>
                      </a:r>
                      <a:endParaRPr lang="en-US" sz="2800" b="1" kern="100" dirty="0">
                        <a:effectLst/>
                        <a:latin typeface="Times New Roman" panose="02020603050405020304" pitchFamily="18" charset="0"/>
                        <a:ea typeface="Calibri" panose="020F0502020204030204" pitchFamily="34" charset="0"/>
                      </a:endParaRPr>
                    </a:p>
                  </a:txBody>
                  <a:tcPr marL="68580" marR="68580" marT="0" marB="0" anchor="ctr"/>
                </a:tc>
                <a:tc>
                  <a:txBody>
                    <a:bodyPr/>
                    <a:lstStyle/>
                    <a:p>
                      <a:pPr marL="0" marR="0" algn="ctr">
                        <a:lnSpc>
                          <a:spcPct val="107000"/>
                        </a:lnSpc>
                        <a:spcBef>
                          <a:spcPts val="0"/>
                        </a:spcBef>
                        <a:spcAft>
                          <a:spcPts val="0"/>
                        </a:spcAft>
                      </a:pPr>
                      <a:r>
                        <a:rPr lang="en-GB" sz="2800" b="1" kern="100" dirty="0">
                          <a:effectLst/>
                        </a:rPr>
                        <a:t>H</a:t>
                      </a:r>
                      <a:r>
                        <a:rPr lang="vi-VN" sz="2800" b="1" kern="100" dirty="0">
                          <a:effectLst/>
                        </a:rPr>
                        <a:t>ậu quả</a:t>
                      </a:r>
                      <a:endParaRPr lang="en-US" sz="2800" b="1" kern="100" dirty="0">
                        <a:effectLst/>
                        <a:latin typeface="Times New Roman" panose="02020603050405020304" pitchFamily="18" charset="0"/>
                        <a:ea typeface="Calibri" panose="020F0502020204030204" pitchFamily="34" charset="0"/>
                      </a:endParaRPr>
                    </a:p>
                  </a:txBody>
                  <a:tcPr marL="68580" marR="68580" marT="0" marB="0" anchor="ctr"/>
                </a:tc>
                <a:tc>
                  <a:txBody>
                    <a:bodyPr/>
                    <a:lstStyle/>
                    <a:p>
                      <a:pPr marL="0" marR="0" algn="ctr">
                        <a:lnSpc>
                          <a:spcPct val="107000"/>
                        </a:lnSpc>
                        <a:spcBef>
                          <a:spcPts val="0"/>
                        </a:spcBef>
                        <a:spcAft>
                          <a:spcPts val="0"/>
                        </a:spcAft>
                      </a:pPr>
                      <a:r>
                        <a:rPr lang="en-GB" sz="2800" b="1" kern="100" dirty="0">
                          <a:effectLst/>
                        </a:rPr>
                        <a:t>C</a:t>
                      </a:r>
                      <a:r>
                        <a:rPr lang="vi-VN" sz="2800" b="1" kern="100" dirty="0">
                          <a:effectLst/>
                        </a:rPr>
                        <a:t>ách phòng tránh</a:t>
                      </a:r>
                      <a:endParaRPr lang="en-US" sz="2800" b="1" kern="100" dirty="0">
                        <a:effectLst/>
                        <a:latin typeface="Times New Roman" panose="02020603050405020304" pitchFamily="18" charset="0"/>
                        <a:ea typeface="Calibri" panose="020F0502020204030204" pitchFamily="34" charset="0"/>
                      </a:endParaRPr>
                    </a:p>
                  </a:txBody>
                  <a:tcPr marL="68580" marR="68580" marT="0" marB="0" anchor="ctr"/>
                </a:tc>
                <a:extLst>
                  <a:ext uri="{0D108BD9-81ED-4DB2-BD59-A6C34878D82A}">
                    <a16:rowId xmlns:a16="http://schemas.microsoft.com/office/drawing/2014/main" val="965669504"/>
                  </a:ext>
                </a:extLst>
              </a:tr>
              <a:tr h="378272">
                <a:tc>
                  <a:txBody>
                    <a:bodyPr/>
                    <a:lstStyle/>
                    <a:p>
                      <a:pPr marL="0" marR="0" algn="ctr">
                        <a:lnSpc>
                          <a:spcPct val="107000"/>
                        </a:lnSpc>
                        <a:spcBef>
                          <a:spcPts val="0"/>
                        </a:spcBef>
                        <a:spcAft>
                          <a:spcPts val="0"/>
                        </a:spcAft>
                      </a:pPr>
                      <a:endParaRPr lang="en-US" sz="2800" b="1" kern="100" dirty="0">
                        <a:effectLst/>
                        <a:latin typeface="Times New Roman" panose="02020603050405020304" pitchFamily="18" charset="0"/>
                        <a:ea typeface="Calibri" panose="020F0502020204030204" pitchFamily="34" charset="0"/>
                      </a:endParaRPr>
                    </a:p>
                  </a:txBody>
                  <a:tcPr marL="68580" marR="68580" marT="0" marB="0" anchor="ctr"/>
                </a:tc>
                <a:tc>
                  <a:txBody>
                    <a:bodyPr/>
                    <a:lstStyle/>
                    <a:p>
                      <a:pPr marL="0" marR="0" algn="just">
                        <a:lnSpc>
                          <a:spcPct val="107000"/>
                        </a:lnSpc>
                        <a:spcBef>
                          <a:spcPts val="0"/>
                        </a:spcBef>
                        <a:spcAft>
                          <a:spcPts val="0"/>
                        </a:spcAft>
                      </a:pPr>
                      <a:r>
                        <a:rPr lang="en-US" sz="2800" b="1" kern="100" dirty="0">
                          <a:effectLst/>
                        </a:rPr>
                        <a:t> </a:t>
                      </a:r>
                      <a:endParaRPr lang="en-US" sz="2800" b="1" kern="100" dirty="0">
                        <a:effectLst/>
                        <a:latin typeface="Times New Roman" panose="02020603050405020304" pitchFamily="18" charset="0"/>
                        <a:ea typeface="Calibri" panose="020F0502020204030204" pitchFamily="34" charset="0"/>
                      </a:endParaRPr>
                    </a:p>
                  </a:txBody>
                  <a:tcPr marL="68580" marR="68580" marT="0" marB="0"/>
                </a:tc>
                <a:tc>
                  <a:txBody>
                    <a:bodyPr/>
                    <a:lstStyle/>
                    <a:p>
                      <a:pPr marL="0" marR="0" algn="just">
                        <a:lnSpc>
                          <a:spcPct val="107000"/>
                        </a:lnSpc>
                        <a:spcBef>
                          <a:spcPts val="0"/>
                        </a:spcBef>
                        <a:spcAft>
                          <a:spcPts val="0"/>
                        </a:spcAft>
                      </a:pPr>
                      <a:r>
                        <a:rPr lang="en-US" sz="2800" b="1" kern="100">
                          <a:effectLst/>
                        </a:rPr>
                        <a:t> </a:t>
                      </a:r>
                      <a:endParaRPr lang="en-US" sz="2800" b="1" kern="100">
                        <a:effectLst/>
                        <a:latin typeface="Times New Roman" panose="02020603050405020304" pitchFamily="18" charset="0"/>
                        <a:ea typeface="Calibri" panose="020F0502020204030204" pitchFamily="34" charset="0"/>
                      </a:endParaRPr>
                    </a:p>
                  </a:txBody>
                  <a:tcPr marL="68580" marR="68580" marT="0" marB="0"/>
                </a:tc>
                <a:tc>
                  <a:txBody>
                    <a:bodyPr/>
                    <a:lstStyle/>
                    <a:p>
                      <a:pPr marL="0" marR="0" algn="just">
                        <a:lnSpc>
                          <a:spcPct val="107000"/>
                        </a:lnSpc>
                        <a:spcBef>
                          <a:spcPts val="0"/>
                        </a:spcBef>
                        <a:spcAft>
                          <a:spcPts val="0"/>
                        </a:spcAft>
                      </a:pPr>
                      <a:r>
                        <a:rPr lang="en-US" sz="2800" b="1" kern="100">
                          <a:effectLst/>
                        </a:rPr>
                        <a:t> </a:t>
                      </a:r>
                      <a:endParaRPr lang="en-US" sz="2800" b="1" kern="100">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4151973871"/>
                  </a:ext>
                </a:extLst>
              </a:tr>
              <a:tr h="378272">
                <a:tc>
                  <a:txBody>
                    <a:bodyPr/>
                    <a:lstStyle/>
                    <a:p>
                      <a:pPr marL="0" marR="0" algn="ctr">
                        <a:lnSpc>
                          <a:spcPct val="107000"/>
                        </a:lnSpc>
                        <a:spcBef>
                          <a:spcPts val="0"/>
                        </a:spcBef>
                        <a:spcAft>
                          <a:spcPts val="0"/>
                        </a:spcAft>
                      </a:pPr>
                      <a:endParaRPr lang="en-US" sz="2800" b="1" kern="100" dirty="0">
                        <a:effectLst/>
                        <a:latin typeface="Times New Roman" panose="02020603050405020304" pitchFamily="18" charset="0"/>
                        <a:ea typeface="Calibri" panose="020F0502020204030204" pitchFamily="34" charset="0"/>
                      </a:endParaRPr>
                    </a:p>
                  </a:txBody>
                  <a:tcPr marL="68580" marR="68580" marT="0" marB="0" anchor="ctr"/>
                </a:tc>
                <a:tc>
                  <a:txBody>
                    <a:bodyPr/>
                    <a:lstStyle/>
                    <a:p>
                      <a:pPr marL="0" marR="0" algn="just">
                        <a:lnSpc>
                          <a:spcPct val="107000"/>
                        </a:lnSpc>
                        <a:spcBef>
                          <a:spcPts val="0"/>
                        </a:spcBef>
                        <a:spcAft>
                          <a:spcPts val="0"/>
                        </a:spcAft>
                      </a:pPr>
                      <a:r>
                        <a:rPr lang="en-US" sz="2800" b="1" kern="100" dirty="0">
                          <a:effectLst/>
                        </a:rPr>
                        <a:t> </a:t>
                      </a:r>
                      <a:endParaRPr lang="en-US" sz="2800" b="1" kern="100" dirty="0">
                        <a:effectLst/>
                        <a:latin typeface="Times New Roman" panose="02020603050405020304" pitchFamily="18" charset="0"/>
                        <a:ea typeface="Calibri" panose="020F0502020204030204" pitchFamily="34" charset="0"/>
                      </a:endParaRPr>
                    </a:p>
                  </a:txBody>
                  <a:tcPr marL="68580" marR="68580" marT="0" marB="0"/>
                </a:tc>
                <a:tc>
                  <a:txBody>
                    <a:bodyPr/>
                    <a:lstStyle/>
                    <a:p>
                      <a:pPr marL="0" marR="0" algn="just">
                        <a:lnSpc>
                          <a:spcPct val="107000"/>
                        </a:lnSpc>
                        <a:spcBef>
                          <a:spcPts val="0"/>
                        </a:spcBef>
                        <a:spcAft>
                          <a:spcPts val="0"/>
                        </a:spcAft>
                      </a:pPr>
                      <a:r>
                        <a:rPr lang="en-US" sz="2800" b="1" kern="100" dirty="0">
                          <a:effectLst/>
                        </a:rPr>
                        <a:t> </a:t>
                      </a:r>
                      <a:endParaRPr lang="en-US" sz="2800" b="1" kern="100" dirty="0">
                        <a:effectLst/>
                        <a:latin typeface="Times New Roman" panose="02020603050405020304" pitchFamily="18" charset="0"/>
                        <a:ea typeface="Calibri" panose="020F0502020204030204" pitchFamily="34" charset="0"/>
                      </a:endParaRPr>
                    </a:p>
                  </a:txBody>
                  <a:tcPr marL="68580" marR="68580" marT="0" marB="0"/>
                </a:tc>
                <a:tc>
                  <a:txBody>
                    <a:bodyPr/>
                    <a:lstStyle/>
                    <a:p>
                      <a:pPr marL="0" marR="0" algn="just">
                        <a:lnSpc>
                          <a:spcPct val="107000"/>
                        </a:lnSpc>
                        <a:spcBef>
                          <a:spcPts val="0"/>
                        </a:spcBef>
                        <a:spcAft>
                          <a:spcPts val="0"/>
                        </a:spcAft>
                      </a:pPr>
                      <a:r>
                        <a:rPr lang="en-US" sz="2800" b="1" kern="100" dirty="0">
                          <a:effectLst/>
                        </a:rPr>
                        <a:t> </a:t>
                      </a:r>
                      <a:endParaRPr lang="en-US" sz="2800" b="1" kern="100" dirty="0">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177462786"/>
                  </a:ext>
                </a:extLst>
              </a:tr>
            </a:tbl>
          </a:graphicData>
        </a:graphic>
      </p:graphicFrame>
      <p:graphicFrame>
        <p:nvGraphicFramePr>
          <p:cNvPr id="3" name="Table 2">
            <a:extLst>
              <a:ext uri="{FF2B5EF4-FFF2-40B4-BE49-F238E27FC236}">
                <a16:creationId xmlns:a16="http://schemas.microsoft.com/office/drawing/2014/main" id="{0345E27A-A63E-453B-9B02-99FDDB0A55D3}"/>
              </a:ext>
            </a:extLst>
          </p:cNvPr>
          <p:cNvGraphicFramePr>
            <a:graphicFrameLocks noGrp="1"/>
          </p:cNvGraphicFramePr>
          <p:nvPr>
            <p:extLst>
              <p:ext uri="{D42A27DB-BD31-4B8C-83A1-F6EECF244321}">
                <p14:modId xmlns:p14="http://schemas.microsoft.com/office/powerpoint/2010/main" val="825433378"/>
              </p:ext>
            </p:extLst>
          </p:nvPr>
        </p:nvGraphicFramePr>
        <p:xfrm>
          <a:off x="479436" y="1477931"/>
          <a:ext cx="11092450" cy="1369695"/>
        </p:xfrm>
        <a:graphic>
          <a:graphicData uri="http://schemas.openxmlformats.org/drawingml/2006/table">
            <a:tbl>
              <a:tblPr firstRow="1" firstCol="1" bandRow="1">
                <a:tableStyleId>{5940675A-B579-460E-94D1-54222C63F5DA}</a:tableStyleId>
              </a:tblPr>
              <a:tblGrid>
                <a:gridCol w="2772519">
                  <a:extLst>
                    <a:ext uri="{9D8B030D-6E8A-4147-A177-3AD203B41FA5}">
                      <a16:colId xmlns:a16="http://schemas.microsoft.com/office/drawing/2014/main" val="1246881759"/>
                    </a:ext>
                  </a:extLst>
                </a:gridCol>
                <a:gridCol w="2772519">
                  <a:extLst>
                    <a:ext uri="{9D8B030D-6E8A-4147-A177-3AD203B41FA5}">
                      <a16:colId xmlns:a16="http://schemas.microsoft.com/office/drawing/2014/main" val="2476960494"/>
                    </a:ext>
                  </a:extLst>
                </a:gridCol>
                <a:gridCol w="2773706">
                  <a:extLst>
                    <a:ext uri="{9D8B030D-6E8A-4147-A177-3AD203B41FA5}">
                      <a16:colId xmlns:a16="http://schemas.microsoft.com/office/drawing/2014/main" val="2908701130"/>
                    </a:ext>
                  </a:extLst>
                </a:gridCol>
                <a:gridCol w="2773706">
                  <a:extLst>
                    <a:ext uri="{9D8B030D-6E8A-4147-A177-3AD203B41FA5}">
                      <a16:colId xmlns:a16="http://schemas.microsoft.com/office/drawing/2014/main" val="1845041011"/>
                    </a:ext>
                  </a:extLst>
                </a:gridCol>
              </a:tblGrid>
              <a:tr h="357461">
                <a:tc>
                  <a:txBody>
                    <a:bodyPr/>
                    <a:lstStyle/>
                    <a:p>
                      <a:pPr marL="0" marR="0" algn="ctr">
                        <a:lnSpc>
                          <a:spcPct val="107000"/>
                        </a:lnSpc>
                        <a:spcBef>
                          <a:spcPts val="0"/>
                        </a:spcBef>
                        <a:spcAft>
                          <a:spcPts val="0"/>
                        </a:spcAft>
                      </a:pPr>
                      <a:r>
                        <a:rPr lang="vi-VN" sz="2800" b="1" kern="100" dirty="0">
                          <a:effectLst/>
                        </a:rPr>
                        <a:t>Bệnh tiêu hóa</a:t>
                      </a:r>
                      <a:endParaRPr lang="en-US" sz="2800" b="1" kern="100" dirty="0">
                        <a:effectLst/>
                        <a:latin typeface="Times New Roman" panose="02020603050405020304" pitchFamily="18" charset="0"/>
                        <a:ea typeface="Calibri" panose="020F0502020204030204" pitchFamily="34" charset="0"/>
                      </a:endParaRPr>
                    </a:p>
                  </a:txBody>
                  <a:tcPr marL="68580" marR="68580" marT="0" marB="0" anchor="ctr"/>
                </a:tc>
                <a:tc>
                  <a:txBody>
                    <a:bodyPr/>
                    <a:lstStyle/>
                    <a:p>
                      <a:pPr marL="0" marR="0" algn="ctr">
                        <a:lnSpc>
                          <a:spcPct val="107000"/>
                        </a:lnSpc>
                        <a:spcBef>
                          <a:spcPts val="0"/>
                        </a:spcBef>
                        <a:spcAft>
                          <a:spcPts val="0"/>
                        </a:spcAft>
                      </a:pPr>
                      <a:r>
                        <a:rPr lang="en-GB" sz="2800" b="1" kern="100" dirty="0">
                          <a:effectLst/>
                        </a:rPr>
                        <a:t>N</a:t>
                      </a:r>
                      <a:r>
                        <a:rPr lang="vi-VN" sz="2800" b="1" kern="100" dirty="0">
                          <a:effectLst/>
                        </a:rPr>
                        <a:t>guyên nhân</a:t>
                      </a:r>
                      <a:endParaRPr lang="en-US" sz="2800" b="1" kern="100" dirty="0">
                        <a:effectLst/>
                        <a:latin typeface="Times New Roman" panose="02020603050405020304" pitchFamily="18" charset="0"/>
                        <a:ea typeface="Calibri" panose="020F0502020204030204" pitchFamily="34" charset="0"/>
                      </a:endParaRPr>
                    </a:p>
                  </a:txBody>
                  <a:tcPr marL="68580" marR="68580" marT="0" marB="0"/>
                </a:tc>
                <a:tc>
                  <a:txBody>
                    <a:bodyPr/>
                    <a:lstStyle/>
                    <a:p>
                      <a:pPr marL="0" marR="0" algn="ctr">
                        <a:lnSpc>
                          <a:spcPct val="107000"/>
                        </a:lnSpc>
                        <a:spcBef>
                          <a:spcPts val="0"/>
                        </a:spcBef>
                        <a:spcAft>
                          <a:spcPts val="0"/>
                        </a:spcAft>
                      </a:pPr>
                      <a:r>
                        <a:rPr lang="en-GB" sz="2800" b="1" kern="100" dirty="0">
                          <a:effectLst/>
                        </a:rPr>
                        <a:t>H</a:t>
                      </a:r>
                      <a:r>
                        <a:rPr lang="vi-VN" sz="2800" b="1" kern="100" dirty="0">
                          <a:effectLst/>
                        </a:rPr>
                        <a:t>ậu quả</a:t>
                      </a:r>
                      <a:endParaRPr lang="en-US" sz="2800" b="1" kern="100" dirty="0">
                        <a:effectLst/>
                        <a:latin typeface="Times New Roman" panose="02020603050405020304" pitchFamily="18" charset="0"/>
                        <a:ea typeface="Calibri" panose="020F0502020204030204" pitchFamily="34" charset="0"/>
                      </a:endParaRPr>
                    </a:p>
                  </a:txBody>
                  <a:tcPr marL="68580" marR="68580" marT="0" marB="0"/>
                </a:tc>
                <a:tc>
                  <a:txBody>
                    <a:bodyPr/>
                    <a:lstStyle/>
                    <a:p>
                      <a:pPr marL="0" marR="0" algn="ctr">
                        <a:lnSpc>
                          <a:spcPct val="107000"/>
                        </a:lnSpc>
                        <a:spcBef>
                          <a:spcPts val="0"/>
                        </a:spcBef>
                        <a:spcAft>
                          <a:spcPts val="0"/>
                        </a:spcAft>
                      </a:pPr>
                      <a:r>
                        <a:rPr lang="en-GB" sz="2800" b="1" kern="100" dirty="0">
                          <a:effectLst/>
                        </a:rPr>
                        <a:t>C</a:t>
                      </a:r>
                      <a:r>
                        <a:rPr lang="vi-VN" sz="2800" b="1" kern="100" dirty="0">
                          <a:effectLst/>
                        </a:rPr>
                        <a:t>ách phòng tránh</a:t>
                      </a:r>
                      <a:endParaRPr lang="en-US" sz="2800" b="1" kern="100" dirty="0">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414755196"/>
                  </a:ext>
                </a:extLst>
              </a:tr>
              <a:tr h="357461">
                <a:tc>
                  <a:txBody>
                    <a:bodyPr/>
                    <a:lstStyle/>
                    <a:p>
                      <a:pPr marL="0" marR="0" algn="ctr">
                        <a:lnSpc>
                          <a:spcPct val="107000"/>
                        </a:lnSpc>
                        <a:spcBef>
                          <a:spcPts val="0"/>
                        </a:spcBef>
                        <a:spcAft>
                          <a:spcPts val="0"/>
                        </a:spcAft>
                      </a:pPr>
                      <a:endParaRPr lang="en-US" sz="2800" b="1" kern="100" dirty="0">
                        <a:effectLst/>
                        <a:latin typeface="Times New Roman" panose="02020603050405020304" pitchFamily="18" charset="0"/>
                        <a:ea typeface="Calibri" panose="020F0502020204030204" pitchFamily="34" charset="0"/>
                      </a:endParaRPr>
                    </a:p>
                  </a:txBody>
                  <a:tcPr marL="68580" marR="68580" marT="0" marB="0" anchor="ctr"/>
                </a:tc>
                <a:tc>
                  <a:txBody>
                    <a:bodyPr/>
                    <a:lstStyle/>
                    <a:p>
                      <a:pPr marL="0" marR="0" algn="just">
                        <a:lnSpc>
                          <a:spcPct val="107000"/>
                        </a:lnSpc>
                        <a:spcBef>
                          <a:spcPts val="0"/>
                        </a:spcBef>
                        <a:spcAft>
                          <a:spcPts val="0"/>
                        </a:spcAft>
                      </a:pPr>
                      <a:r>
                        <a:rPr lang="en-US" sz="2800" b="1" kern="100" dirty="0">
                          <a:effectLst/>
                        </a:rPr>
                        <a:t> </a:t>
                      </a:r>
                      <a:endParaRPr lang="en-US" sz="2800" b="1" kern="100" dirty="0">
                        <a:effectLst/>
                        <a:latin typeface="Times New Roman" panose="02020603050405020304" pitchFamily="18" charset="0"/>
                        <a:ea typeface="Calibri" panose="020F0502020204030204" pitchFamily="34" charset="0"/>
                      </a:endParaRPr>
                    </a:p>
                  </a:txBody>
                  <a:tcPr marL="68580" marR="68580" marT="0" marB="0"/>
                </a:tc>
                <a:tc>
                  <a:txBody>
                    <a:bodyPr/>
                    <a:lstStyle/>
                    <a:p>
                      <a:pPr marL="0" marR="0" algn="just">
                        <a:lnSpc>
                          <a:spcPct val="107000"/>
                        </a:lnSpc>
                        <a:spcBef>
                          <a:spcPts val="0"/>
                        </a:spcBef>
                        <a:spcAft>
                          <a:spcPts val="0"/>
                        </a:spcAft>
                      </a:pPr>
                      <a:r>
                        <a:rPr lang="en-US" sz="2800" b="1" kern="100" dirty="0">
                          <a:effectLst/>
                        </a:rPr>
                        <a:t> </a:t>
                      </a:r>
                      <a:endParaRPr lang="en-US" sz="2800" b="1" kern="100" dirty="0">
                        <a:effectLst/>
                        <a:latin typeface="Times New Roman" panose="02020603050405020304" pitchFamily="18" charset="0"/>
                        <a:ea typeface="Calibri" panose="020F0502020204030204" pitchFamily="34" charset="0"/>
                      </a:endParaRPr>
                    </a:p>
                  </a:txBody>
                  <a:tcPr marL="68580" marR="68580" marT="0" marB="0"/>
                </a:tc>
                <a:tc>
                  <a:txBody>
                    <a:bodyPr/>
                    <a:lstStyle/>
                    <a:p>
                      <a:pPr marL="0" marR="0" algn="just">
                        <a:lnSpc>
                          <a:spcPct val="107000"/>
                        </a:lnSpc>
                        <a:spcBef>
                          <a:spcPts val="0"/>
                        </a:spcBef>
                        <a:spcAft>
                          <a:spcPts val="0"/>
                        </a:spcAft>
                      </a:pPr>
                      <a:r>
                        <a:rPr lang="en-US" sz="2800" b="1" kern="100">
                          <a:effectLst/>
                        </a:rPr>
                        <a:t> </a:t>
                      </a:r>
                      <a:endParaRPr lang="en-US" sz="2800" b="1" kern="100">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1914565885"/>
                  </a:ext>
                </a:extLst>
              </a:tr>
              <a:tr h="357461">
                <a:tc>
                  <a:txBody>
                    <a:bodyPr/>
                    <a:lstStyle/>
                    <a:p>
                      <a:pPr marL="0" marR="0" algn="ctr">
                        <a:lnSpc>
                          <a:spcPct val="107000"/>
                        </a:lnSpc>
                        <a:spcBef>
                          <a:spcPts val="0"/>
                        </a:spcBef>
                        <a:spcAft>
                          <a:spcPts val="0"/>
                        </a:spcAft>
                      </a:pPr>
                      <a:endParaRPr lang="en-US" sz="2800" b="1" kern="100" dirty="0">
                        <a:effectLst/>
                        <a:latin typeface="Times New Roman" panose="02020603050405020304" pitchFamily="18" charset="0"/>
                        <a:ea typeface="Calibri" panose="020F0502020204030204" pitchFamily="34" charset="0"/>
                      </a:endParaRPr>
                    </a:p>
                  </a:txBody>
                  <a:tcPr marL="68580" marR="68580" marT="0" marB="0" anchor="ctr"/>
                </a:tc>
                <a:tc>
                  <a:txBody>
                    <a:bodyPr/>
                    <a:lstStyle/>
                    <a:p>
                      <a:pPr marL="0" marR="0" algn="just">
                        <a:lnSpc>
                          <a:spcPct val="107000"/>
                        </a:lnSpc>
                        <a:spcBef>
                          <a:spcPts val="0"/>
                        </a:spcBef>
                        <a:spcAft>
                          <a:spcPts val="0"/>
                        </a:spcAft>
                      </a:pPr>
                      <a:r>
                        <a:rPr lang="en-US" sz="2800" b="1" kern="100">
                          <a:effectLst/>
                        </a:rPr>
                        <a:t> </a:t>
                      </a:r>
                      <a:endParaRPr lang="en-US" sz="2800" b="1" kern="100">
                        <a:effectLst/>
                        <a:latin typeface="Times New Roman" panose="02020603050405020304" pitchFamily="18" charset="0"/>
                        <a:ea typeface="Calibri" panose="020F0502020204030204" pitchFamily="34" charset="0"/>
                      </a:endParaRPr>
                    </a:p>
                  </a:txBody>
                  <a:tcPr marL="68580" marR="68580" marT="0" marB="0"/>
                </a:tc>
                <a:tc>
                  <a:txBody>
                    <a:bodyPr/>
                    <a:lstStyle/>
                    <a:p>
                      <a:pPr marL="0" marR="0" algn="just">
                        <a:lnSpc>
                          <a:spcPct val="107000"/>
                        </a:lnSpc>
                        <a:spcBef>
                          <a:spcPts val="0"/>
                        </a:spcBef>
                        <a:spcAft>
                          <a:spcPts val="0"/>
                        </a:spcAft>
                      </a:pPr>
                      <a:r>
                        <a:rPr lang="en-US" sz="2800" b="1" kern="100">
                          <a:effectLst/>
                        </a:rPr>
                        <a:t> </a:t>
                      </a:r>
                      <a:endParaRPr lang="en-US" sz="2800" b="1" kern="100">
                        <a:effectLst/>
                        <a:latin typeface="Times New Roman" panose="02020603050405020304" pitchFamily="18" charset="0"/>
                        <a:ea typeface="Calibri" panose="020F0502020204030204" pitchFamily="34" charset="0"/>
                      </a:endParaRPr>
                    </a:p>
                  </a:txBody>
                  <a:tcPr marL="68580" marR="68580" marT="0" marB="0"/>
                </a:tc>
                <a:tc>
                  <a:txBody>
                    <a:bodyPr/>
                    <a:lstStyle/>
                    <a:p>
                      <a:pPr marL="0" marR="0" algn="just">
                        <a:lnSpc>
                          <a:spcPct val="107000"/>
                        </a:lnSpc>
                        <a:spcBef>
                          <a:spcPts val="0"/>
                        </a:spcBef>
                        <a:spcAft>
                          <a:spcPts val="0"/>
                        </a:spcAft>
                      </a:pPr>
                      <a:r>
                        <a:rPr lang="en-US" sz="2800" b="1" kern="100" dirty="0">
                          <a:effectLst/>
                        </a:rPr>
                        <a:t> </a:t>
                      </a:r>
                      <a:endParaRPr lang="en-US" sz="2800" b="1" kern="100" dirty="0">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4237702413"/>
                  </a:ext>
                </a:extLst>
              </a:tr>
            </a:tbl>
          </a:graphicData>
        </a:graphic>
      </p:graphicFrame>
      <p:sp>
        <p:nvSpPr>
          <p:cNvPr id="6" name="TextBox 5">
            <a:extLst>
              <a:ext uri="{FF2B5EF4-FFF2-40B4-BE49-F238E27FC236}">
                <a16:creationId xmlns:a16="http://schemas.microsoft.com/office/drawing/2014/main" id="{1FD5C745-4758-4CFA-A2E7-A234025B630C}"/>
              </a:ext>
            </a:extLst>
          </p:cNvPr>
          <p:cNvSpPr txBox="1"/>
          <p:nvPr/>
        </p:nvSpPr>
        <p:spPr>
          <a:xfrm>
            <a:off x="2057400" y="544248"/>
            <a:ext cx="8305800" cy="553357"/>
          </a:xfrm>
          <a:prstGeom prst="rect">
            <a:avLst/>
          </a:prstGeom>
          <a:solidFill>
            <a:schemeClr val="accent4">
              <a:lumMod val="50000"/>
            </a:schemeClr>
          </a:solidFill>
        </p:spPr>
        <p:txBody>
          <a:bodyPr wrap="square">
            <a:spAutoFit/>
          </a:bodyPr>
          <a:lstStyle/>
          <a:p>
            <a:pPr marL="0" marR="0" algn="just">
              <a:lnSpc>
                <a:spcPct val="107000"/>
              </a:lnSpc>
              <a:spcBef>
                <a:spcPts val="0"/>
              </a:spcBef>
              <a:spcAft>
                <a:spcPts val="800"/>
              </a:spcAft>
            </a:pPr>
            <a:r>
              <a:rPr lang="en-US" sz="2800" b="1" kern="100" dirty="0" err="1" smtClean="0">
                <a:solidFill>
                  <a:srgbClr val="FFFF00"/>
                </a:solidFill>
                <a:effectLst/>
                <a:latin typeface="+mn-lt"/>
                <a:ea typeface="Calibri" panose="020F0502020204030204" pitchFamily="34" charset="0"/>
                <a:cs typeface="Times New Roman" panose="02020603050405020304" pitchFamily="18" charset="0"/>
              </a:rPr>
              <a:t>Nhóm</a:t>
            </a:r>
            <a:r>
              <a:rPr lang="en-US" sz="2800" b="1" kern="100" dirty="0" smtClean="0">
                <a:solidFill>
                  <a:srgbClr val="FFFF00"/>
                </a:solidFill>
                <a:effectLst/>
                <a:latin typeface="+mn-lt"/>
                <a:ea typeface="Calibri" panose="020F0502020204030204" pitchFamily="34" charset="0"/>
                <a:cs typeface="Times New Roman" panose="02020603050405020304" pitchFamily="18" charset="0"/>
              </a:rPr>
              <a:t> 1, 2:  </a:t>
            </a:r>
            <a:r>
              <a:rPr lang="en-US" sz="2800" b="1" kern="100" dirty="0" err="1" smtClean="0">
                <a:solidFill>
                  <a:srgbClr val="FFFF00"/>
                </a:solidFill>
                <a:effectLst/>
                <a:latin typeface="+mn-lt"/>
                <a:ea typeface="Calibri" panose="020F0502020204030204" pitchFamily="34" charset="0"/>
                <a:cs typeface="Times New Roman" panose="02020603050405020304" pitchFamily="18" charset="0"/>
              </a:rPr>
              <a:t>Tìm</a:t>
            </a:r>
            <a:r>
              <a:rPr lang="en-US" sz="2800" b="1" kern="100" dirty="0" smtClean="0">
                <a:solidFill>
                  <a:srgbClr val="FFFF00"/>
                </a:solidFill>
                <a:effectLst/>
                <a:latin typeface="+mn-lt"/>
                <a:ea typeface="Calibri" panose="020F0502020204030204" pitchFamily="34" charset="0"/>
                <a:cs typeface="Times New Roman" panose="02020603050405020304" pitchFamily="18" charset="0"/>
              </a:rPr>
              <a:t> </a:t>
            </a:r>
            <a:r>
              <a:rPr lang="en-US" sz="2800" b="1" kern="100" dirty="0" err="1" smtClean="0">
                <a:solidFill>
                  <a:srgbClr val="FFFF00"/>
                </a:solidFill>
                <a:effectLst/>
                <a:latin typeface="+mn-lt"/>
                <a:ea typeface="Calibri" panose="020F0502020204030204" pitchFamily="34" charset="0"/>
                <a:cs typeface="Times New Roman" panose="02020603050405020304" pitchFamily="18" charset="0"/>
              </a:rPr>
              <a:t>hiểu</a:t>
            </a:r>
            <a:r>
              <a:rPr lang="en-US" sz="2800" b="1" kern="100" dirty="0" smtClean="0">
                <a:solidFill>
                  <a:srgbClr val="FFFF00"/>
                </a:solidFill>
                <a:effectLst/>
                <a:latin typeface="+mn-lt"/>
                <a:ea typeface="Calibri" panose="020F0502020204030204" pitchFamily="34" charset="0"/>
                <a:cs typeface="Times New Roman" panose="02020603050405020304" pitchFamily="18" charset="0"/>
              </a:rPr>
              <a:t> </a:t>
            </a:r>
            <a:r>
              <a:rPr lang="en-US" sz="2800" b="1" kern="100" dirty="0" err="1" smtClean="0">
                <a:solidFill>
                  <a:srgbClr val="FFFF00"/>
                </a:solidFill>
                <a:effectLst/>
                <a:latin typeface="+mn-lt"/>
                <a:ea typeface="Calibri" panose="020F0502020204030204" pitchFamily="34" charset="0"/>
                <a:cs typeface="Times New Roman" panose="02020603050405020304" pitchFamily="18" charset="0"/>
              </a:rPr>
              <a:t>một</a:t>
            </a:r>
            <a:r>
              <a:rPr lang="en-US" sz="2800" b="1" kern="100" dirty="0" smtClean="0">
                <a:solidFill>
                  <a:srgbClr val="FFFF00"/>
                </a:solidFill>
                <a:effectLst/>
                <a:latin typeface="+mn-lt"/>
                <a:ea typeface="Calibri" panose="020F0502020204030204" pitchFamily="34" charset="0"/>
                <a:cs typeface="Times New Roman" panose="02020603050405020304" pitchFamily="18" charset="0"/>
              </a:rPr>
              <a:t> </a:t>
            </a:r>
            <a:r>
              <a:rPr lang="en-US" sz="2800" b="1" kern="100" dirty="0" err="1" smtClean="0">
                <a:solidFill>
                  <a:srgbClr val="FFFF00"/>
                </a:solidFill>
                <a:effectLst/>
                <a:latin typeface="+mn-lt"/>
                <a:ea typeface="Calibri" panose="020F0502020204030204" pitchFamily="34" charset="0"/>
                <a:cs typeface="Times New Roman" panose="02020603050405020304" pitchFamily="18" charset="0"/>
              </a:rPr>
              <a:t>số</a:t>
            </a:r>
            <a:r>
              <a:rPr lang="en-US" sz="2800" b="1" kern="100" dirty="0" smtClean="0">
                <a:solidFill>
                  <a:srgbClr val="FFFF00"/>
                </a:solidFill>
                <a:effectLst/>
                <a:latin typeface="+mn-lt"/>
                <a:ea typeface="Calibri" panose="020F0502020204030204" pitchFamily="34" charset="0"/>
                <a:cs typeface="Times New Roman" panose="02020603050405020304" pitchFamily="18" charset="0"/>
              </a:rPr>
              <a:t> </a:t>
            </a:r>
            <a:r>
              <a:rPr lang="en-US" sz="2800" b="1" kern="100" dirty="0" err="1">
                <a:solidFill>
                  <a:srgbClr val="FFFF00"/>
                </a:solidFill>
                <a:latin typeface="+mn-lt"/>
                <a:ea typeface="Calibri" panose="020F0502020204030204" pitchFamily="34" charset="0"/>
                <a:cs typeface="Times New Roman" panose="02020603050405020304" pitchFamily="18" charset="0"/>
              </a:rPr>
              <a:t>b</a:t>
            </a:r>
            <a:r>
              <a:rPr lang="en-US" sz="2800" b="1" kern="100" dirty="0" err="1" smtClean="0">
                <a:solidFill>
                  <a:srgbClr val="FFFF00"/>
                </a:solidFill>
                <a:effectLst/>
                <a:latin typeface="+mn-lt"/>
                <a:ea typeface="Calibri" panose="020F0502020204030204" pitchFamily="34" charset="0"/>
                <a:cs typeface="Times New Roman" panose="02020603050405020304" pitchFamily="18" charset="0"/>
              </a:rPr>
              <a:t>ệnh</a:t>
            </a:r>
            <a:r>
              <a:rPr lang="en-US" sz="2800" b="1" kern="100" dirty="0" smtClean="0">
                <a:solidFill>
                  <a:srgbClr val="FFFF00"/>
                </a:solidFill>
                <a:effectLst/>
                <a:latin typeface="+mn-lt"/>
                <a:ea typeface="Calibri" panose="020F0502020204030204" pitchFamily="34" charset="0"/>
                <a:cs typeface="Times New Roman" panose="02020603050405020304" pitchFamily="18" charset="0"/>
              </a:rPr>
              <a:t> </a:t>
            </a:r>
            <a:r>
              <a:rPr lang="en-US" sz="2800" b="1" kern="100" dirty="0" err="1">
                <a:solidFill>
                  <a:srgbClr val="FFFF00"/>
                </a:solidFill>
                <a:effectLst/>
                <a:latin typeface="+mn-lt"/>
                <a:ea typeface="Calibri" panose="020F0502020204030204" pitchFamily="34" charset="0"/>
                <a:cs typeface="Times New Roman" panose="02020603050405020304" pitchFamily="18" charset="0"/>
              </a:rPr>
              <a:t>tiêu</a:t>
            </a:r>
            <a:r>
              <a:rPr lang="en-US" sz="2800" b="1" kern="100" dirty="0">
                <a:solidFill>
                  <a:srgbClr val="FFFF00"/>
                </a:solidFill>
                <a:effectLst/>
                <a:latin typeface="+mn-lt"/>
                <a:ea typeface="Calibri" panose="020F0502020204030204" pitchFamily="34" charset="0"/>
                <a:cs typeface="Times New Roman" panose="02020603050405020304" pitchFamily="18" charset="0"/>
              </a:rPr>
              <a:t> </a:t>
            </a:r>
            <a:r>
              <a:rPr lang="en-US" sz="2800" b="1" kern="100" dirty="0" err="1">
                <a:solidFill>
                  <a:srgbClr val="FFFF00"/>
                </a:solidFill>
                <a:effectLst/>
                <a:latin typeface="+mn-lt"/>
                <a:ea typeface="Calibri" panose="020F0502020204030204" pitchFamily="34" charset="0"/>
                <a:cs typeface="Times New Roman" panose="02020603050405020304" pitchFamily="18" charset="0"/>
              </a:rPr>
              <a:t>hóa</a:t>
            </a:r>
            <a:r>
              <a:rPr lang="en-US" sz="2800" b="1" kern="100" dirty="0">
                <a:solidFill>
                  <a:srgbClr val="FFFF00"/>
                </a:solidFill>
                <a:effectLst/>
                <a:latin typeface="+mn-lt"/>
                <a:ea typeface="Calibri" panose="020F0502020204030204" pitchFamily="34" charset="0"/>
                <a:cs typeface="Times New Roman" panose="02020603050405020304" pitchFamily="18" charset="0"/>
              </a:rPr>
              <a:t> </a:t>
            </a:r>
            <a:r>
              <a:rPr lang="en-US" sz="2800" b="1" kern="100" dirty="0" err="1">
                <a:solidFill>
                  <a:srgbClr val="FFFF00"/>
                </a:solidFill>
                <a:effectLst/>
                <a:latin typeface="+mn-lt"/>
                <a:ea typeface="Calibri" panose="020F0502020204030204" pitchFamily="34" charset="0"/>
                <a:cs typeface="Times New Roman" panose="02020603050405020304" pitchFamily="18" charset="0"/>
              </a:rPr>
              <a:t>phổ</a:t>
            </a:r>
            <a:r>
              <a:rPr lang="en-US" sz="2800" b="1" kern="100" dirty="0">
                <a:solidFill>
                  <a:srgbClr val="FFFF00"/>
                </a:solidFill>
                <a:effectLst/>
                <a:latin typeface="+mn-lt"/>
                <a:ea typeface="Calibri" panose="020F0502020204030204" pitchFamily="34" charset="0"/>
                <a:cs typeface="Times New Roman" panose="02020603050405020304" pitchFamily="18" charset="0"/>
              </a:rPr>
              <a:t> </a:t>
            </a:r>
            <a:r>
              <a:rPr lang="en-US" sz="2800" b="1" kern="100" dirty="0" err="1">
                <a:solidFill>
                  <a:srgbClr val="FFFF00"/>
                </a:solidFill>
                <a:effectLst/>
                <a:latin typeface="+mn-lt"/>
                <a:ea typeface="Calibri" panose="020F0502020204030204" pitchFamily="34" charset="0"/>
                <a:cs typeface="Times New Roman" panose="02020603050405020304" pitchFamily="18" charset="0"/>
              </a:rPr>
              <a:t>biến</a:t>
            </a:r>
            <a:r>
              <a:rPr lang="en-US" sz="2800" b="1" kern="100" dirty="0">
                <a:solidFill>
                  <a:srgbClr val="FFFF00"/>
                </a:solidFill>
                <a:effectLst/>
                <a:latin typeface="+mn-lt"/>
                <a:ea typeface="Calibri" panose="020F0502020204030204" pitchFamily="34" charset="0"/>
                <a:cs typeface="Times New Roman" panose="02020603050405020304" pitchFamily="18" charset="0"/>
              </a:rPr>
              <a:t>.</a:t>
            </a:r>
            <a:endParaRPr lang="en-US" sz="2800" b="1" dirty="0">
              <a:solidFill>
                <a:srgbClr val="FFFF00"/>
              </a:solidFill>
              <a:effectLst/>
              <a:latin typeface="+mn-lt"/>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8293646C-ACC4-454F-AC21-0659BA466E60}"/>
              </a:ext>
            </a:extLst>
          </p:cNvPr>
          <p:cNvSpPr txBox="1"/>
          <p:nvPr/>
        </p:nvSpPr>
        <p:spPr>
          <a:xfrm>
            <a:off x="2057400" y="3160326"/>
            <a:ext cx="8305800" cy="1014380"/>
          </a:xfrm>
          <a:prstGeom prst="rect">
            <a:avLst/>
          </a:prstGeom>
          <a:solidFill>
            <a:schemeClr val="accent4">
              <a:lumMod val="50000"/>
            </a:schemeClr>
          </a:solidFill>
        </p:spPr>
        <p:txBody>
          <a:bodyPr wrap="square">
            <a:spAutoFit/>
          </a:bodyPr>
          <a:lstStyle/>
          <a:p>
            <a:pPr marL="0" marR="0" algn="ctr">
              <a:lnSpc>
                <a:spcPct val="107000"/>
              </a:lnSpc>
              <a:spcBef>
                <a:spcPts val="0"/>
              </a:spcBef>
              <a:spcAft>
                <a:spcPts val="800"/>
              </a:spcAft>
            </a:pPr>
            <a:r>
              <a:rPr lang="en-US" sz="2800" b="1" kern="100" dirty="0" err="1" smtClean="0">
                <a:solidFill>
                  <a:srgbClr val="FFFF00"/>
                </a:solidFill>
                <a:effectLst/>
                <a:latin typeface="+mn-lt"/>
                <a:ea typeface="Calibri" panose="020F0502020204030204" pitchFamily="34" charset="0"/>
                <a:cs typeface="Times New Roman" panose="02020603050405020304" pitchFamily="18" charset="0"/>
              </a:rPr>
              <a:t>Nhóm</a:t>
            </a:r>
            <a:r>
              <a:rPr lang="en-US" sz="2800" b="1" kern="100" dirty="0" smtClean="0">
                <a:solidFill>
                  <a:srgbClr val="FFFF00"/>
                </a:solidFill>
                <a:effectLst/>
                <a:latin typeface="+mn-lt"/>
                <a:ea typeface="Calibri" panose="020F0502020204030204" pitchFamily="34" charset="0"/>
                <a:cs typeface="Times New Roman" panose="02020603050405020304" pitchFamily="18" charset="0"/>
              </a:rPr>
              <a:t> 3, 4: </a:t>
            </a:r>
            <a:r>
              <a:rPr lang="en-US" sz="2800" b="1" kern="100" dirty="0" err="1" smtClean="0">
                <a:solidFill>
                  <a:srgbClr val="FFFF00"/>
                </a:solidFill>
                <a:effectLst/>
                <a:latin typeface="+mn-lt"/>
                <a:ea typeface="Calibri" panose="020F0502020204030204" pitchFamily="34" charset="0"/>
                <a:cs typeface="Times New Roman" panose="02020603050405020304" pitchFamily="18" charset="0"/>
              </a:rPr>
              <a:t>Tìm</a:t>
            </a:r>
            <a:r>
              <a:rPr lang="en-US" sz="2800" b="1" kern="100" dirty="0" smtClean="0">
                <a:solidFill>
                  <a:srgbClr val="FFFF00"/>
                </a:solidFill>
                <a:effectLst/>
                <a:latin typeface="+mn-lt"/>
                <a:ea typeface="Calibri" panose="020F0502020204030204" pitchFamily="34" charset="0"/>
                <a:cs typeface="Times New Roman" panose="02020603050405020304" pitchFamily="18" charset="0"/>
              </a:rPr>
              <a:t> </a:t>
            </a:r>
            <a:r>
              <a:rPr lang="en-US" sz="2800" b="1" kern="100" dirty="0" err="1" smtClean="0">
                <a:solidFill>
                  <a:srgbClr val="FFFF00"/>
                </a:solidFill>
                <a:effectLst/>
                <a:latin typeface="+mn-lt"/>
                <a:ea typeface="Calibri" panose="020F0502020204030204" pitchFamily="34" charset="0"/>
                <a:cs typeface="Times New Roman" panose="02020603050405020304" pitchFamily="18" charset="0"/>
              </a:rPr>
              <a:t>hiểu</a:t>
            </a:r>
            <a:r>
              <a:rPr lang="en-US" sz="2800" b="1" kern="100" dirty="0" smtClean="0">
                <a:solidFill>
                  <a:srgbClr val="FFFF00"/>
                </a:solidFill>
                <a:effectLst/>
                <a:latin typeface="+mn-lt"/>
                <a:ea typeface="Calibri" panose="020F0502020204030204" pitchFamily="34" charset="0"/>
                <a:cs typeface="Times New Roman" panose="02020603050405020304" pitchFamily="18" charset="0"/>
              </a:rPr>
              <a:t> </a:t>
            </a:r>
            <a:r>
              <a:rPr lang="en-US" sz="2800" b="1" kern="100" dirty="0" err="1" smtClean="0">
                <a:solidFill>
                  <a:srgbClr val="FFFF00"/>
                </a:solidFill>
                <a:effectLst/>
                <a:latin typeface="+mn-lt"/>
                <a:ea typeface="Calibri" panose="020F0502020204030204" pitchFamily="34" charset="0"/>
                <a:cs typeface="Times New Roman" panose="02020603050405020304" pitchFamily="18" charset="0"/>
              </a:rPr>
              <a:t>một</a:t>
            </a:r>
            <a:r>
              <a:rPr lang="en-US" sz="2800" b="1" kern="100" dirty="0" smtClean="0">
                <a:solidFill>
                  <a:srgbClr val="FFFF00"/>
                </a:solidFill>
                <a:effectLst/>
                <a:latin typeface="+mn-lt"/>
                <a:ea typeface="Calibri" panose="020F0502020204030204" pitchFamily="34" charset="0"/>
                <a:cs typeface="Times New Roman" panose="02020603050405020304" pitchFamily="18" charset="0"/>
              </a:rPr>
              <a:t> </a:t>
            </a:r>
            <a:r>
              <a:rPr lang="en-US" sz="2800" b="1" kern="100" dirty="0" err="1" smtClean="0">
                <a:solidFill>
                  <a:srgbClr val="FFFF00"/>
                </a:solidFill>
                <a:effectLst/>
                <a:latin typeface="+mn-lt"/>
                <a:ea typeface="Calibri" panose="020F0502020204030204" pitchFamily="34" charset="0"/>
                <a:cs typeface="Times New Roman" panose="02020603050405020304" pitchFamily="18" charset="0"/>
              </a:rPr>
              <a:t>số</a:t>
            </a:r>
            <a:r>
              <a:rPr lang="en-US" sz="2800" b="1" kern="100" dirty="0" smtClean="0">
                <a:solidFill>
                  <a:srgbClr val="FFFF00"/>
                </a:solidFill>
                <a:effectLst/>
                <a:latin typeface="+mn-lt"/>
                <a:ea typeface="Calibri" panose="020F0502020204030204" pitchFamily="34" charset="0"/>
                <a:cs typeface="Times New Roman" panose="02020603050405020304" pitchFamily="18" charset="0"/>
              </a:rPr>
              <a:t> </a:t>
            </a:r>
            <a:r>
              <a:rPr lang="en-US" sz="2800" b="1" kern="100" dirty="0" err="1">
                <a:solidFill>
                  <a:srgbClr val="FFFF00"/>
                </a:solidFill>
                <a:latin typeface="+mn-lt"/>
                <a:ea typeface="Calibri" panose="020F0502020204030204" pitchFamily="34" charset="0"/>
                <a:cs typeface="Times New Roman" panose="02020603050405020304" pitchFamily="18" charset="0"/>
              </a:rPr>
              <a:t>b</a:t>
            </a:r>
            <a:r>
              <a:rPr lang="en-US" sz="2800" b="1" kern="100" dirty="0" err="1" smtClean="0">
                <a:solidFill>
                  <a:srgbClr val="FFFF00"/>
                </a:solidFill>
                <a:effectLst/>
                <a:latin typeface="+mn-lt"/>
                <a:ea typeface="Calibri" panose="020F0502020204030204" pitchFamily="34" charset="0"/>
                <a:cs typeface="Times New Roman" panose="02020603050405020304" pitchFamily="18" charset="0"/>
              </a:rPr>
              <a:t>ệnh</a:t>
            </a:r>
            <a:r>
              <a:rPr lang="en-US" sz="2800" b="1" kern="100" dirty="0" smtClean="0">
                <a:solidFill>
                  <a:srgbClr val="FFFF00"/>
                </a:solidFill>
                <a:effectLst/>
                <a:latin typeface="+mn-lt"/>
                <a:ea typeface="Calibri" panose="020F0502020204030204" pitchFamily="34" charset="0"/>
                <a:cs typeface="Times New Roman" panose="02020603050405020304" pitchFamily="18" charset="0"/>
              </a:rPr>
              <a:t> </a:t>
            </a:r>
            <a:r>
              <a:rPr lang="en-US" sz="2800" b="1" kern="100" dirty="0" err="1">
                <a:solidFill>
                  <a:srgbClr val="FFFF00"/>
                </a:solidFill>
                <a:effectLst/>
                <a:latin typeface="+mn-lt"/>
                <a:ea typeface="Calibri" panose="020F0502020204030204" pitchFamily="34" charset="0"/>
                <a:cs typeface="Times New Roman" panose="02020603050405020304" pitchFamily="18" charset="0"/>
              </a:rPr>
              <a:t>học</a:t>
            </a:r>
            <a:r>
              <a:rPr lang="en-US" sz="2800" b="1" kern="100" dirty="0">
                <a:solidFill>
                  <a:srgbClr val="FFFF00"/>
                </a:solidFill>
                <a:effectLst/>
                <a:latin typeface="+mn-lt"/>
                <a:ea typeface="Calibri" panose="020F0502020204030204" pitchFamily="34" charset="0"/>
                <a:cs typeface="Times New Roman" panose="02020603050405020304" pitchFamily="18" charset="0"/>
              </a:rPr>
              <a:t> </a:t>
            </a:r>
            <a:r>
              <a:rPr lang="en-US" sz="2800" b="1" kern="100" dirty="0" err="1">
                <a:solidFill>
                  <a:srgbClr val="FFFF00"/>
                </a:solidFill>
                <a:effectLst/>
                <a:latin typeface="+mn-lt"/>
                <a:ea typeface="Calibri" panose="020F0502020204030204" pitchFamily="34" charset="0"/>
                <a:cs typeface="Times New Roman" panose="02020603050405020304" pitchFamily="18" charset="0"/>
              </a:rPr>
              <a:t>đường</a:t>
            </a:r>
            <a:r>
              <a:rPr lang="en-US" sz="2800" b="1" kern="100" dirty="0">
                <a:solidFill>
                  <a:srgbClr val="FFFF00"/>
                </a:solidFill>
                <a:effectLst/>
                <a:latin typeface="+mn-lt"/>
                <a:ea typeface="Calibri" panose="020F0502020204030204" pitchFamily="34" charset="0"/>
                <a:cs typeface="Times New Roman" panose="02020603050405020304" pitchFamily="18" charset="0"/>
              </a:rPr>
              <a:t> </a:t>
            </a:r>
            <a:r>
              <a:rPr lang="en-US" sz="2800" b="1" kern="100" dirty="0" err="1">
                <a:solidFill>
                  <a:srgbClr val="FFFF00"/>
                </a:solidFill>
                <a:effectLst/>
                <a:latin typeface="+mn-lt"/>
                <a:ea typeface="Calibri" panose="020F0502020204030204" pitchFamily="34" charset="0"/>
                <a:cs typeface="Times New Roman" panose="02020603050405020304" pitchFamily="18" charset="0"/>
              </a:rPr>
              <a:t>liên</a:t>
            </a:r>
            <a:r>
              <a:rPr lang="en-US" sz="2800" b="1" kern="100" dirty="0">
                <a:solidFill>
                  <a:srgbClr val="FFFF00"/>
                </a:solidFill>
                <a:effectLst/>
                <a:latin typeface="+mn-lt"/>
                <a:ea typeface="Calibri" panose="020F0502020204030204" pitchFamily="34" charset="0"/>
                <a:cs typeface="Times New Roman" panose="02020603050405020304" pitchFamily="18" charset="0"/>
              </a:rPr>
              <a:t> </a:t>
            </a:r>
            <a:r>
              <a:rPr lang="en-US" sz="2800" b="1" kern="100" dirty="0" err="1">
                <a:solidFill>
                  <a:srgbClr val="FFFF00"/>
                </a:solidFill>
                <a:effectLst/>
                <a:latin typeface="+mn-lt"/>
                <a:ea typeface="Calibri" panose="020F0502020204030204" pitchFamily="34" charset="0"/>
                <a:cs typeface="Times New Roman" panose="02020603050405020304" pitchFamily="18" charset="0"/>
              </a:rPr>
              <a:t>quan</a:t>
            </a:r>
            <a:r>
              <a:rPr lang="en-US" sz="2800" b="1" kern="100" dirty="0">
                <a:solidFill>
                  <a:srgbClr val="FFFF00"/>
                </a:solidFill>
                <a:effectLst/>
                <a:latin typeface="+mn-lt"/>
                <a:ea typeface="Calibri" panose="020F0502020204030204" pitchFamily="34" charset="0"/>
                <a:cs typeface="Times New Roman" panose="02020603050405020304" pitchFamily="18" charset="0"/>
              </a:rPr>
              <a:t> </a:t>
            </a:r>
            <a:r>
              <a:rPr lang="en-US" sz="2800" b="1" kern="100" dirty="0" err="1">
                <a:solidFill>
                  <a:srgbClr val="FFFF00"/>
                </a:solidFill>
                <a:effectLst/>
                <a:latin typeface="+mn-lt"/>
                <a:ea typeface="Calibri" panose="020F0502020204030204" pitchFamily="34" charset="0"/>
                <a:cs typeface="Times New Roman" panose="02020603050405020304" pitchFamily="18" charset="0"/>
              </a:rPr>
              <a:t>đến</a:t>
            </a:r>
            <a:r>
              <a:rPr lang="en-US" sz="2800" b="1" kern="100" dirty="0">
                <a:solidFill>
                  <a:srgbClr val="FFFF00"/>
                </a:solidFill>
                <a:effectLst/>
                <a:latin typeface="+mn-lt"/>
                <a:ea typeface="Calibri" panose="020F0502020204030204" pitchFamily="34" charset="0"/>
                <a:cs typeface="Times New Roman" panose="02020603050405020304" pitchFamily="18" charset="0"/>
              </a:rPr>
              <a:t> </a:t>
            </a:r>
            <a:r>
              <a:rPr lang="en-US" sz="2800" b="1" kern="100" dirty="0" err="1">
                <a:solidFill>
                  <a:srgbClr val="FFFF00"/>
                </a:solidFill>
                <a:effectLst/>
                <a:latin typeface="+mn-lt"/>
                <a:ea typeface="Calibri" panose="020F0502020204030204" pitchFamily="34" charset="0"/>
                <a:cs typeface="Times New Roman" panose="02020603050405020304" pitchFamily="18" charset="0"/>
              </a:rPr>
              <a:t>dinh</a:t>
            </a:r>
            <a:r>
              <a:rPr lang="en-US" sz="2800" b="1" kern="100" dirty="0">
                <a:solidFill>
                  <a:srgbClr val="FFFF00"/>
                </a:solidFill>
                <a:effectLst/>
                <a:latin typeface="+mn-lt"/>
                <a:ea typeface="Calibri" panose="020F0502020204030204" pitchFamily="34" charset="0"/>
                <a:cs typeface="Times New Roman" panose="02020603050405020304" pitchFamily="18" charset="0"/>
              </a:rPr>
              <a:t> </a:t>
            </a:r>
            <a:r>
              <a:rPr lang="en-US" sz="2800" b="1" kern="100" dirty="0" err="1">
                <a:solidFill>
                  <a:srgbClr val="FFFF00"/>
                </a:solidFill>
                <a:effectLst/>
                <a:latin typeface="+mn-lt"/>
                <a:ea typeface="Calibri" panose="020F0502020204030204" pitchFamily="34" charset="0"/>
                <a:cs typeface="Times New Roman" panose="02020603050405020304" pitchFamily="18" charset="0"/>
              </a:rPr>
              <a:t>dưỡng</a:t>
            </a:r>
            <a:endParaRPr lang="en-US" sz="2800" b="1" dirty="0">
              <a:solidFill>
                <a:srgbClr val="FFFF00"/>
              </a:solidFill>
              <a:effectLst/>
              <a:latin typeface="+mn-lt"/>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07C432C3-8DFB-19C6-4BF6-19515506B3BF}"/>
              </a:ext>
            </a:extLst>
          </p:cNvPr>
          <p:cNvSpPr>
            <a:spLocks noGrp="1"/>
          </p:cNvSpPr>
          <p:nvPr>
            <p:ph type="sldNum" sz="quarter" idx="11"/>
          </p:nvPr>
        </p:nvSpPr>
        <p:spPr/>
        <p:txBody>
          <a:bodyPr/>
          <a:lstStyle/>
          <a:p>
            <a:pPr>
              <a:defRPr/>
            </a:pPr>
            <a:fld id="{2C4B5801-501E-42E3-9B71-56C5638F0FF0}" type="slidenum">
              <a:rPr lang="en-US" smtClean="0"/>
              <a:pPr>
                <a:defRPr/>
              </a:pPr>
              <a:t>27</a:t>
            </a:fld>
            <a:endParaRPr lang="en-US"/>
          </a:p>
        </p:txBody>
      </p:sp>
    </p:spTree>
    <p:extLst>
      <p:ext uri="{BB962C8B-B14F-4D97-AF65-F5344CB8AC3E}">
        <p14:creationId xmlns:p14="http://schemas.microsoft.com/office/powerpoint/2010/main" val="2914803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ppt_x"/>
                                          </p:val>
                                        </p:tav>
                                        <p:tav tm="100000">
                                          <p:val>
                                            <p:strVal val="#ppt_x"/>
                                          </p:val>
                                        </p:tav>
                                      </p:tavLst>
                                    </p:anim>
                                    <p:anim calcmode="lin" valueType="num">
                                      <p:cBhvr additive="base">
                                        <p:cTn id="2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8">
            <a:extLst>
              <a:ext uri="{FF2B5EF4-FFF2-40B4-BE49-F238E27FC236}">
                <a16:creationId xmlns:a16="http://schemas.microsoft.com/office/drawing/2014/main" id="{627E0891-1ECB-47F4-8ABC-6E0773770A43}"/>
              </a:ext>
            </a:extLst>
          </p:cNvPr>
          <p:cNvSpPr>
            <a:spLocks noChangeArrowheads="1"/>
          </p:cNvSpPr>
          <p:nvPr/>
        </p:nvSpPr>
        <p:spPr bwMode="auto">
          <a:xfrm>
            <a:off x="485027" y="941047"/>
            <a:ext cx="7945120" cy="495852"/>
          </a:xfrm>
          <a:prstGeom prst="flowChartAlternateProcess">
            <a:avLst/>
          </a:prstGeom>
          <a:solidFill>
            <a:srgbClr val="CC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buNone/>
            </a:pPr>
            <a:r>
              <a:rPr lang="en-GB" b="1" dirty="0">
                <a:latin typeface="+mn-lt"/>
                <a:cs typeface="Times New Roman" panose="02020603050405020304" pitchFamily="18" charset="0"/>
              </a:rPr>
              <a:t>3. </a:t>
            </a:r>
            <a:r>
              <a:rPr lang="en-GB" b="1" dirty="0" err="1">
                <a:latin typeface="+mn-lt"/>
                <a:cs typeface="Times New Roman" panose="02020603050405020304" pitchFamily="18" charset="0"/>
              </a:rPr>
              <a:t>Các</a:t>
            </a:r>
            <a:r>
              <a:rPr lang="en-GB" b="1" dirty="0">
                <a:latin typeface="+mn-lt"/>
                <a:cs typeface="Times New Roman" panose="02020603050405020304" pitchFamily="18" charset="0"/>
              </a:rPr>
              <a:t> </a:t>
            </a:r>
            <a:r>
              <a:rPr lang="en-GB" b="1" dirty="0" err="1">
                <a:latin typeface="+mn-lt"/>
                <a:cs typeface="Times New Roman" panose="02020603050405020304" pitchFamily="18" charset="0"/>
              </a:rPr>
              <a:t>bệnh</a:t>
            </a:r>
            <a:r>
              <a:rPr lang="en-GB" b="1" dirty="0">
                <a:latin typeface="+mn-lt"/>
                <a:cs typeface="Times New Roman" panose="02020603050405020304" pitchFamily="18" charset="0"/>
              </a:rPr>
              <a:t> </a:t>
            </a:r>
            <a:r>
              <a:rPr lang="en-GB" b="1" dirty="0" err="1">
                <a:latin typeface="+mn-lt"/>
                <a:cs typeface="Times New Roman" panose="02020603050405020304" pitchFamily="18" charset="0"/>
              </a:rPr>
              <a:t>về</a:t>
            </a:r>
            <a:r>
              <a:rPr lang="en-GB" b="1" dirty="0">
                <a:latin typeface="+mn-lt"/>
                <a:cs typeface="Times New Roman" panose="02020603050405020304" pitchFamily="18" charset="0"/>
              </a:rPr>
              <a:t> </a:t>
            </a:r>
            <a:r>
              <a:rPr lang="en-GB" b="1" dirty="0" err="1">
                <a:latin typeface="+mn-lt"/>
                <a:cs typeface="Times New Roman" panose="02020603050405020304" pitchFamily="18" charset="0"/>
              </a:rPr>
              <a:t>tiêu</a:t>
            </a:r>
            <a:r>
              <a:rPr lang="en-GB" b="1" dirty="0">
                <a:latin typeface="+mn-lt"/>
                <a:cs typeface="Times New Roman" panose="02020603050405020304" pitchFamily="18" charset="0"/>
              </a:rPr>
              <a:t> </a:t>
            </a:r>
            <a:r>
              <a:rPr lang="en-GB" b="1" dirty="0" err="1">
                <a:latin typeface="+mn-lt"/>
                <a:cs typeface="Times New Roman" panose="02020603050405020304" pitchFamily="18" charset="0"/>
              </a:rPr>
              <a:t>hóa</a:t>
            </a:r>
            <a:r>
              <a:rPr lang="en-GB" b="1" dirty="0">
                <a:latin typeface="+mn-lt"/>
                <a:cs typeface="Times New Roman" panose="02020603050405020304" pitchFamily="18" charset="0"/>
              </a:rPr>
              <a:t> </a:t>
            </a:r>
            <a:r>
              <a:rPr lang="en-GB" b="1" dirty="0" err="1">
                <a:latin typeface="+mn-lt"/>
                <a:cs typeface="Times New Roman" panose="02020603050405020304" pitchFamily="18" charset="0"/>
              </a:rPr>
              <a:t>và</a:t>
            </a:r>
            <a:r>
              <a:rPr lang="en-GB" b="1" dirty="0">
                <a:latin typeface="+mn-lt"/>
                <a:cs typeface="Times New Roman" panose="02020603050405020304" pitchFamily="18" charset="0"/>
              </a:rPr>
              <a:t> </a:t>
            </a:r>
            <a:r>
              <a:rPr lang="en-GB" b="1" dirty="0" err="1">
                <a:latin typeface="+mn-lt"/>
                <a:cs typeface="Times New Roman" panose="02020603050405020304" pitchFamily="18" charset="0"/>
              </a:rPr>
              <a:t>cách</a:t>
            </a:r>
            <a:r>
              <a:rPr lang="en-GB" b="1" dirty="0">
                <a:latin typeface="+mn-lt"/>
                <a:cs typeface="Times New Roman" panose="02020603050405020304" pitchFamily="18" charset="0"/>
              </a:rPr>
              <a:t> </a:t>
            </a:r>
            <a:r>
              <a:rPr lang="en-GB" b="1" dirty="0" err="1">
                <a:latin typeface="+mn-lt"/>
                <a:cs typeface="Times New Roman" panose="02020603050405020304" pitchFamily="18" charset="0"/>
              </a:rPr>
              <a:t>phòng</a:t>
            </a:r>
            <a:r>
              <a:rPr lang="en-GB" b="1" dirty="0">
                <a:latin typeface="+mn-lt"/>
                <a:cs typeface="Times New Roman" panose="02020603050405020304" pitchFamily="18" charset="0"/>
              </a:rPr>
              <a:t> </a:t>
            </a:r>
            <a:r>
              <a:rPr lang="en-GB" b="1" dirty="0" err="1">
                <a:latin typeface="+mn-lt"/>
                <a:cs typeface="Times New Roman" panose="02020603050405020304" pitchFamily="18" charset="0"/>
              </a:rPr>
              <a:t>tránh</a:t>
            </a:r>
            <a:r>
              <a:rPr lang="en-US" altLang="en-US" dirty="0">
                <a:latin typeface="+mn-lt"/>
              </a:rPr>
              <a:t>:</a:t>
            </a:r>
            <a:r>
              <a:rPr lang="en-GB" b="1" dirty="0">
                <a:latin typeface="+mn-lt"/>
                <a:cs typeface="Times New Roman" panose="02020603050405020304" pitchFamily="18" charset="0"/>
              </a:rPr>
              <a:t> </a:t>
            </a:r>
          </a:p>
        </p:txBody>
      </p:sp>
      <p:sp>
        <p:nvSpPr>
          <p:cNvPr id="3" name="Rectangle 2">
            <a:extLst>
              <a:ext uri="{FF2B5EF4-FFF2-40B4-BE49-F238E27FC236}">
                <a16:creationId xmlns:a16="http://schemas.microsoft.com/office/drawing/2014/main" id="{F4826737-370E-4D9A-B97B-92729D98ED2D}"/>
              </a:ext>
            </a:extLst>
          </p:cNvPr>
          <p:cNvSpPr/>
          <p:nvPr/>
        </p:nvSpPr>
        <p:spPr>
          <a:xfrm>
            <a:off x="161470" y="187459"/>
            <a:ext cx="6380593" cy="584775"/>
          </a:xfrm>
          <a:prstGeom prst="rect">
            <a:avLst/>
          </a:prstGeom>
          <a:solidFill>
            <a:srgbClr val="FFC000"/>
          </a:solidFill>
        </p:spPr>
        <p:txBody>
          <a:bodyPr wrap="none">
            <a:spAutoFit/>
          </a:bodyPr>
          <a:lstStyle/>
          <a:p>
            <a:r>
              <a:rPr lang="en-US" altLang="en-US" sz="3200" b="1" dirty="0">
                <a:latin typeface="+mn-lt"/>
              </a:rPr>
              <a:t>III. CHĂM SÓC VÀ BẢO VỆ SỨC KHỎE</a:t>
            </a:r>
            <a:endParaRPr lang="en-US" sz="3200" dirty="0">
              <a:latin typeface="+mn-lt"/>
            </a:endParaRPr>
          </a:p>
        </p:txBody>
      </p:sp>
      <p:sp>
        <p:nvSpPr>
          <p:cNvPr id="4" name="Slide Number Placeholder 3">
            <a:extLst>
              <a:ext uri="{FF2B5EF4-FFF2-40B4-BE49-F238E27FC236}">
                <a16:creationId xmlns:a16="http://schemas.microsoft.com/office/drawing/2014/main" id="{8EE09F7A-A941-B654-3689-34D2DD80655F}"/>
              </a:ext>
            </a:extLst>
          </p:cNvPr>
          <p:cNvSpPr>
            <a:spLocks noGrp="1"/>
          </p:cNvSpPr>
          <p:nvPr>
            <p:ph type="sldNum" sz="quarter" idx="11"/>
          </p:nvPr>
        </p:nvSpPr>
        <p:spPr/>
        <p:txBody>
          <a:bodyPr/>
          <a:lstStyle/>
          <a:p>
            <a:pPr>
              <a:defRPr/>
            </a:pPr>
            <a:fld id="{2C4B5801-501E-42E3-9B71-56C5638F0FF0}" type="slidenum">
              <a:rPr lang="en-US" smtClean="0"/>
              <a:pPr>
                <a:defRPr/>
              </a:pPr>
              <a:t>28</a:t>
            </a:fld>
            <a:endParaRPr lang="en-US"/>
          </a:p>
        </p:txBody>
      </p:sp>
      <p:pic>
        <p:nvPicPr>
          <p:cNvPr id="6" name="Picture 5"/>
          <p:cNvPicPr>
            <a:picLocks noChangeAspect="1"/>
          </p:cNvPicPr>
          <p:nvPr/>
        </p:nvPicPr>
        <p:blipFill>
          <a:blip r:embed="rId2"/>
          <a:stretch>
            <a:fillRect/>
          </a:stretch>
        </p:blipFill>
        <p:spPr>
          <a:xfrm>
            <a:off x="485028" y="1716259"/>
            <a:ext cx="4874764" cy="4684542"/>
          </a:xfrm>
          <a:prstGeom prst="rect">
            <a:avLst/>
          </a:prstGeom>
        </p:spPr>
      </p:pic>
      <p:sp>
        <p:nvSpPr>
          <p:cNvPr id="10" name="AutoShape 7"/>
          <p:cNvSpPr>
            <a:spLocks noChangeArrowheads="1"/>
          </p:cNvSpPr>
          <p:nvPr/>
        </p:nvSpPr>
        <p:spPr bwMode="auto">
          <a:xfrm>
            <a:off x="7632504" y="1856397"/>
            <a:ext cx="3452837" cy="2321708"/>
          </a:xfrm>
          <a:prstGeom prst="wedgeRectCallout">
            <a:avLst>
              <a:gd name="adj1" fmla="val -92494"/>
              <a:gd name="adj2" fmla="val 68124"/>
            </a:avLst>
          </a:prstGeom>
          <a:solidFill>
            <a:schemeClr val="accent3">
              <a:lumMod val="60000"/>
              <a:lumOff val="40000"/>
            </a:schemeClr>
          </a:solidFill>
          <a:ln>
            <a:headEnd/>
            <a:tailEnd/>
          </a:ln>
        </p:spPr>
        <p:style>
          <a:lnRef idx="3">
            <a:schemeClr val="lt1"/>
          </a:lnRef>
          <a:fillRef idx="1">
            <a:schemeClr val="accent2"/>
          </a:fillRef>
          <a:effectRef idx="1">
            <a:schemeClr val="accent2"/>
          </a:effectRef>
          <a:fontRef idx="minor">
            <a:schemeClr val="lt1"/>
          </a:fontRef>
        </p:style>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defRPr/>
            </a:pPr>
            <a:r>
              <a:rPr lang="en-US" altLang="en-US" sz="3200" b="1" dirty="0" err="1" smtClean="0">
                <a:solidFill>
                  <a:srgbClr val="FF0000"/>
                </a:solidFill>
              </a:rPr>
              <a:t>Nguyên</a:t>
            </a:r>
            <a:r>
              <a:rPr lang="en-US" altLang="en-US" sz="3200" b="1" dirty="0" smtClean="0">
                <a:solidFill>
                  <a:srgbClr val="FF0000"/>
                </a:solidFill>
              </a:rPr>
              <a:t> </a:t>
            </a:r>
            <a:r>
              <a:rPr lang="en-US" altLang="en-US" sz="3200" b="1" dirty="0" err="1" smtClean="0">
                <a:solidFill>
                  <a:srgbClr val="FF0000"/>
                </a:solidFill>
              </a:rPr>
              <a:t>nhân</a:t>
            </a:r>
            <a:r>
              <a:rPr lang="en-US" altLang="en-US" sz="3200" b="1" dirty="0" smtClean="0">
                <a:solidFill>
                  <a:srgbClr val="FF0000"/>
                </a:solidFill>
              </a:rPr>
              <a:t> </a:t>
            </a:r>
            <a:r>
              <a:rPr lang="en-US" altLang="en-US" sz="3200" b="1" dirty="0" err="1" smtClean="0">
                <a:solidFill>
                  <a:srgbClr val="FF0000"/>
                </a:solidFill>
              </a:rPr>
              <a:t>gây</a:t>
            </a:r>
            <a:r>
              <a:rPr lang="en-US" altLang="en-US" sz="3200" b="1" dirty="0" smtClean="0">
                <a:solidFill>
                  <a:srgbClr val="FF0000"/>
                </a:solidFill>
              </a:rPr>
              <a:t> </a:t>
            </a:r>
            <a:r>
              <a:rPr lang="en-US" altLang="en-US" sz="3200" b="1" dirty="0" err="1" smtClean="0">
                <a:solidFill>
                  <a:srgbClr val="FF0000"/>
                </a:solidFill>
              </a:rPr>
              <a:t>nên</a:t>
            </a:r>
            <a:r>
              <a:rPr lang="en-US" altLang="en-US" sz="3200" b="1" dirty="0" smtClean="0">
                <a:solidFill>
                  <a:srgbClr val="FF0000"/>
                </a:solidFill>
              </a:rPr>
              <a:t> </a:t>
            </a:r>
            <a:r>
              <a:rPr lang="en-US" altLang="en-US" sz="3200" b="1" dirty="0" err="1" smtClean="0">
                <a:solidFill>
                  <a:srgbClr val="FF0000"/>
                </a:solidFill>
              </a:rPr>
              <a:t>các</a:t>
            </a:r>
            <a:r>
              <a:rPr lang="en-US" altLang="en-US" sz="3200" b="1" dirty="0" smtClean="0">
                <a:solidFill>
                  <a:srgbClr val="FF0000"/>
                </a:solidFill>
              </a:rPr>
              <a:t> </a:t>
            </a:r>
            <a:r>
              <a:rPr lang="en-US" altLang="en-US" sz="3200" b="1" dirty="0" err="1" smtClean="0">
                <a:solidFill>
                  <a:srgbClr val="FF0000"/>
                </a:solidFill>
              </a:rPr>
              <a:t>bệnh</a:t>
            </a:r>
            <a:r>
              <a:rPr lang="en-US" altLang="en-US" sz="3200" b="1" dirty="0" smtClean="0">
                <a:solidFill>
                  <a:srgbClr val="FF0000"/>
                </a:solidFill>
              </a:rPr>
              <a:t> </a:t>
            </a:r>
            <a:r>
              <a:rPr lang="en-US" altLang="en-US" sz="3200" b="1" dirty="0" err="1" smtClean="0">
                <a:solidFill>
                  <a:srgbClr val="FF0000"/>
                </a:solidFill>
              </a:rPr>
              <a:t>về</a:t>
            </a:r>
            <a:r>
              <a:rPr lang="en-US" altLang="en-US" sz="3200" b="1" dirty="0" smtClean="0">
                <a:solidFill>
                  <a:srgbClr val="FF0000"/>
                </a:solidFill>
              </a:rPr>
              <a:t> </a:t>
            </a:r>
            <a:r>
              <a:rPr lang="en-US" altLang="en-US" sz="3200" b="1" dirty="0" err="1" smtClean="0">
                <a:solidFill>
                  <a:srgbClr val="FF0000"/>
                </a:solidFill>
              </a:rPr>
              <a:t>tiêu</a:t>
            </a:r>
            <a:r>
              <a:rPr lang="en-US" altLang="en-US" sz="3200" b="1" dirty="0" smtClean="0">
                <a:solidFill>
                  <a:srgbClr val="FF0000"/>
                </a:solidFill>
              </a:rPr>
              <a:t> </a:t>
            </a:r>
            <a:r>
              <a:rPr lang="en-US" altLang="en-US" sz="3200" b="1" dirty="0" err="1" smtClean="0">
                <a:solidFill>
                  <a:srgbClr val="FF0000"/>
                </a:solidFill>
              </a:rPr>
              <a:t>hoá</a:t>
            </a:r>
            <a:r>
              <a:rPr lang="en-US" altLang="en-US" sz="3200" b="1" dirty="0" smtClean="0">
                <a:solidFill>
                  <a:srgbClr val="FF0000"/>
                </a:solidFill>
              </a:rPr>
              <a:t> ở </a:t>
            </a:r>
            <a:r>
              <a:rPr lang="en-US" altLang="en-US" sz="3200" b="1" dirty="0" err="1" smtClean="0">
                <a:solidFill>
                  <a:srgbClr val="FF0000"/>
                </a:solidFill>
              </a:rPr>
              <a:t>người</a:t>
            </a:r>
            <a:r>
              <a:rPr lang="en-US" altLang="en-US" sz="3200" b="1" dirty="0" smtClean="0">
                <a:solidFill>
                  <a:srgbClr val="FF0000"/>
                </a:solidFill>
              </a:rPr>
              <a:t>?</a:t>
            </a:r>
            <a:endParaRPr lang="en-US" altLang="en-US" sz="3200" b="1" baseline="-25000" dirty="0">
              <a:solidFill>
                <a:srgbClr val="FF0000"/>
              </a:solidFill>
            </a:endParaRPr>
          </a:p>
        </p:txBody>
      </p:sp>
      <p:sp>
        <p:nvSpPr>
          <p:cNvPr id="7" name="Rounded Rectangular Callout 6"/>
          <p:cNvSpPr/>
          <p:nvPr/>
        </p:nvSpPr>
        <p:spPr>
          <a:xfrm>
            <a:off x="6147582" y="1856397"/>
            <a:ext cx="5877169" cy="3514676"/>
          </a:xfrm>
          <a:prstGeom prst="wedgeRoundRectCallout">
            <a:avLst>
              <a:gd name="adj1" fmla="val 28410"/>
              <a:gd name="adj2" fmla="val 61642"/>
              <a:gd name="adj3" fmla="val 16667"/>
            </a:avLst>
          </a:prstGeom>
          <a:solidFill>
            <a:schemeClr val="accent4">
              <a:lumMod val="40000"/>
              <a:lumOff val="60000"/>
            </a:schemeClr>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457200" indent="-457200" algn="just">
              <a:spcBef>
                <a:spcPts val="600"/>
              </a:spcBef>
              <a:spcAft>
                <a:spcPts val="600"/>
              </a:spcAft>
              <a:buFontTx/>
              <a:buChar char="-"/>
            </a:pPr>
            <a:r>
              <a:rPr lang="en-US" sz="2800" b="1" dirty="0" err="1" smtClean="0">
                <a:solidFill>
                  <a:srgbClr val="002060"/>
                </a:solidFill>
                <a:latin typeface="Times New Roman" panose="02020603050405020304" pitchFamily="18" charset="0"/>
                <a:cs typeface="Times New Roman" panose="02020603050405020304" pitchFamily="18" charset="0"/>
              </a:rPr>
              <a:t>Nguyên</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nhân</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gây</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bệnh</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cho</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hệ</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tiêu</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hoá</a:t>
            </a:r>
            <a:r>
              <a:rPr lang="en-US" sz="2800" b="1" dirty="0" smtClean="0">
                <a:solidFill>
                  <a:srgbClr val="002060"/>
                </a:solidFill>
                <a:latin typeface="Times New Roman" panose="02020603050405020304" pitchFamily="18" charset="0"/>
                <a:cs typeface="Times New Roman" panose="02020603050405020304" pitchFamily="18" charset="0"/>
              </a:rPr>
              <a:t>: Do </a:t>
            </a:r>
            <a:r>
              <a:rPr lang="en-US" sz="2800" b="1" dirty="0" err="1" smtClean="0">
                <a:solidFill>
                  <a:srgbClr val="002060"/>
                </a:solidFill>
                <a:latin typeface="Times New Roman" panose="02020603050405020304" pitchFamily="18" charset="0"/>
                <a:cs typeface="Times New Roman" panose="02020603050405020304" pitchFamily="18" charset="0"/>
              </a:rPr>
              <a:t>các</a:t>
            </a:r>
            <a:r>
              <a:rPr lang="en-US" sz="2800" b="1" dirty="0" smtClean="0">
                <a:solidFill>
                  <a:srgbClr val="002060"/>
                </a:solidFill>
                <a:latin typeface="Times New Roman" panose="02020603050405020304" pitchFamily="18" charset="0"/>
                <a:cs typeface="Times New Roman" panose="02020603050405020304" pitchFamily="18" charset="0"/>
              </a:rPr>
              <a:t> vi </a:t>
            </a:r>
            <a:r>
              <a:rPr lang="en-US" sz="2800" b="1" dirty="0" err="1" smtClean="0">
                <a:solidFill>
                  <a:srgbClr val="002060"/>
                </a:solidFill>
                <a:latin typeface="Times New Roman" panose="02020603050405020304" pitchFamily="18" charset="0"/>
                <a:cs typeface="Times New Roman" panose="02020603050405020304" pitchFamily="18" charset="0"/>
              </a:rPr>
              <a:t>sinh</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vật</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gây</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bệnh</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các</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chất</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độc</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hại</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trong</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thức</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ăn</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đồ</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uống</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ăn</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không</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đúng</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cách</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chế</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độ</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dinh</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dưỡng</a:t>
            </a:r>
            <a:r>
              <a:rPr lang="en-US" sz="2800" b="1" dirty="0" smtClean="0">
                <a:solidFill>
                  <a:srgbClr val="002060"/>
                </a:solidFill>
                <a:latin typeface="Times New Roman" panose="02020603050405020304" pitchFamily="18" charset="0"/>
                <a:cs typeface="Times New Roman" panose="02020603050405020304" pitchFamily="18" charset="0"/>
              </a:rPr>
              <a:t>…</a:t>
            </a:r>
          </a:p>
        </p:txBody>
      </p:sp>
      <p:sp>
        <p:nvSpPr>
          <p:cNvPr id="8" name="TextBox 7"/>
          <p:cNvSpPr txBox="1"/>
          <p:nvPr/>
        </p:nvSpPr>
        <p:spPr>
          <a:xfrm>
            <a:off x="5407194" y="1605712"/>
            <a:ext cx="692985" cy="769441"/>
          </a:xfrm>
          <a:prstGeom prst="rect">
            <a:avLst/>
          </a:prstGeom>
          <a:noFill/>
        </p:spPr>
        <p:txBody>
          <a:bodyPr wrap="square" rtlCol="0">
            <a:spAutoFit/>
          </a:bodyPr>
          <a:lstStyle/>
          <a:p>
            <a:r>
              <a:rPr lang="en-US" sz="4400" b="1" dirty="0" smtClean="0">
                <a:latin typeface="Calibri" panose="020F0502020204030204" pitchFamily="34" charset="0"/>
                <a:ea typeface="Calibri" panose="020F0502020204030204" pitchFamily="34" charset="0"/>
                <a:cs typeface="Calibri" panose="020F0502020204030204" pitchFamily="34" charset="0"/>
                <a:sym typeface="Wingdings" panose="05000000000000000000"/>
              </a:rPr>
              <a:t></a:t>
            </a:r>
            <a:endParaRPr lang="en-US" sz="4400" b="1"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12887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1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32" presetClass="emph" presetSubtype="0" fill="hold" grpId="1" nodeType="withEffect">
                                  <p:stCondLst>
                                    <p:cond delay="0"/>
                                  </p:stCondLst>
                                  <p:childTnLst>
                                    <p:animRot by="120000">
                                      <p:cBhvr>
                                        <p:cTn id="14" dur="100" fill="hold">
                                          <p:stCondLst>
                                            <p:cond delay="0"/>
                                          </p:stCondLst>
                                        </p:cTn>
                                        <p:tgtEl>
                                          <p:spTgt spid="10"/>
                                        </p:tgtEl>
                                        <p:attrNameLst>
                                          <p:attrName>r</p:attrName>
                                        </p:attrNameLst>
                                      </p:cBhvr>
                                    </p:animRot>
                                    <p:animRot by="-240000">
                                      <p:cBhvr>
                                        <p:cTn id="15" dur="200" fill="hold">
                                          <p:stCondLst>
                                            <p:cond delay="200"/>
                                          </p:stCondLst>
                                        </p:cTn>
                                        <p:tgtEl>
                                          <p:spTgt spid="10"/>
                                        </p:tgtEl>
                                        <p:attrNameLst>
                                          <p:attrName>r</p:attrName>
                                        </p:attrNameLst>
                                      </p:cBhvr>
                                    </p:animRot>
                                    <p:animRot by="240000">
                                      <p:cBhvr>
                                        <p:cTn id="16" dur="200" fill="hold">
                                          <p:stCondLst>
                                            <p:cond delay="400"/>
                                          </p:stCondLst>
                                        </p:cTn>
                                        <p:tgtEl>
                                          <p:spTgt spid="10"/>
                                        </p:tgtEl>
                                        <p:attrNameLst>
                                          <p:attrName>r</p:attrName>
                                        </p:attrNameLst>
                                      </p:cBhvr>
                                    </p:animRot>
                                    <p:animRot by="-240000">
                                      <p:cBhvr>
                                        <p:cTn id="17" dur="200" fill="hold">
                                          <p:stCondLst>
                                            <p:cond delay="600"/>
                                          </p:stCondLst>
                                        </p:cTn>
                                        <p:tgtEl>
                                          <p:spTgt spid="10"/>
                                        </p:tgtEl>
                                        <p:attrNameLst>
                                          <p:attrName>r</p:attrName>
                                        </p:attrNameLst>
                                      </p:cBhvr>
                                    </p:animRot>
                                    <p:animRot by="120000">
                                      <p:cBhvr>
                                        <p:cTn id="18" dur="200" fill="hold">
                                          <p:stCondLst>
                                            <p:cond delay="800"/>
                                          </p:stCondLst>
                                        </p:cTn>
                                        <p:tgtEl>
                                          <p:spTgt spid="10"/>
                                        </p:tgtEl>
                                        <p:attrNameLst>
                                          <p:attrName>r</p:attrName>
                                        </p:attrNameLst>
                                      </p:cBhvr>
                                    </p:animRot>
                                  </p:childTnLst>
                                </p:cTn>
                              </p:par>
                              <p:par>
                                <p:cTn id="19" presetID="16" presetClass="entr" presetSubtype="21"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7" grpId="0" animBg="1"/>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7">
            <a:extLst>
              <a:ext uri="{FF2B5EF4-FFF2-40B4-BE49-F238E27FC236}">
                <a16:creationId xmlns:a16="http://schemas.microsoft.com/office/drawing/2014/main" id="{6F97C6E9-5213-49AC-9460-3E8C76108FF1}"/>
              </a:ext>
            </a:extLst>
          </p:cNvPr>
          <p:cNvSpPr>
            <a:spLocks noChangeArrowheads="1"/>
          </p:cNvSpPr>
          <p:nvPr/>
        </p:nvSpPr>
        <p:spPr bwMode="auto">
          <a:xfrm>
            <a:off x="6567498" y="2255990"/>
            <a:ext cx="3701917" cy="2669653"/>
          </a:xfrm>
          <a:prstGeom prst="wedgeRectCallout">
            <a:avLst>
              <a:gd name="adj1" fmla="val -91910"/>
              <a:gd name="adj2" fmla="val 51346"/>
            </a:avLst>
          </a:prstGeom>
          <a:solidFill>
            <a:schemeClr val="accent5">
              <a:lumMod val="20000"/>
              <a:lumOff val="80000"/>
            </a:schemeClr>
          </a:solidFill>
          <a:ln>
            <a:headEnd/>
            <a:tailEnd/>
          </a:ln>
        </p:spPr>
        <p:style>
          <a:lnRef idx="3">
            <a:schemeClr val="lt1"/>
          </a:lnRef>
          <a:fillRef idx="1">
            <a:schemeClr val="accent2"/>
          </a:fillRef>
          <a:effectRef idx="1">
            <a:schemeClr val="accent2"/>
          </a:effectRef>
          <a:fontRef idx="minor">
            <a:schemeClr val="lt1"/>
          </a:fontRef>
        </p:style>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defRPr/>
            </a:pPr>
            <a:r>
              <a:rPr lang="en-GB" sz="3200" b="1" kern="100" dirty="0" err="1">
                <a:solidFill>
                  <a:srgbClr val="000099"/>
                </a:solidFill>
                <a:latin typeface="+mn-lt"/>
                <a:ea typeface="Calibri" panose="020F0502020204030204" pitchFamily="34" charset="0"/>
              </a:rPr>
              <a:t>Nêu</a:t>
            </a:r>
            <a:r>
              <a:rPr lang="en-GB" sz="3200" b="1" kern="100" dirty="0">
                <a:solidFill>
                  <a:srgbClr val="000099"/>
                </a:solidFill>
                <a:latin typeface="+mn-lt"/>
                <a:ea typeface="Calibri" panose="020F0502020204030204" pitchFamily="34" charset="0"/>
              </a:rPr>
              <a:t> m</a:t>
            </a:r>
            <a:r>
              <a:rPr lang="vi-VN" sz="3200" b="1" kern="100" dirty="0">
                <a:solidFill>
                  <a:srgbClr val="000099"/>
                </a:solidFill>
                <a:latin typeface="+mn-lt"/>
                <a:ea typeface="Calibri" panose="020F0502020204030204" pitchFamily="34" charset="0"/>
              </a:rPr>
              <a:t>ột số biện pháp bảo vệ hệ tiêu hóa và phòng tránh các bệnh về tiêu </a:t>
            </a:r>
            <a:r>
              <a:rPr lang="vi-VN" sz="3200" b="1" kern="100" dirty="0" smtClean="0">
                <a:solidFill>
                  <a:srgbClr val="000099"/>
                </a:solidFill>
                <a:latin typeface="+mn-lt"/>
                <a:ea typeface="Calibri" panose="020F0502020204030204" pitchFamily="34" charset="0"/>
              </a:rPr>
              <a:t>hóa</a:t>
            </a:r>
            <a:r>
              <a:rPr lang="en-GB" sz="3200" b="1" kern="100" dirty="0">
                <a:solidFill>
                  <a:srgbClr val="000099"/>
                </a:solidFill>
                <a:latin typeface="+mn-lt"/>
                <a:ea typeface="Calibri" panose="020F0502020204030204" pitchFamily="34" charset="0"/>
              </a:rPr>
              <a:t>?</a:t>
            </a:r>
            <a:endParaRPr lang="en-US" altLang="en-US" sz="3200" b="1" baseline="-25000" dirty="0">
              <a:solidFill>
                <a:srgbClr val="000099"/>
              </a:solidFill>
              <a:latin typeface="+mn-lt"/>
            </a:endParaRPr>
          </a:p>
        </p:txBody>
      </p:sp>
      <p:sp>
        <p:nvSpPr>
          <p:cNvPr id="5" name="AutoShape 28">
            <a:extLst>
              <a:ext uri="{FF2B5EF4-FFF2-40B4-BE49-F238E27FC236}">
                <a16:creationId xmlns:a16="http://schemas.microsoft.com/office/drawing/2014/main" id="{965959BA-765F-4E87-ACC2-4F71F7E47E72}"/>
              </a:ext>
            </a:extLst>
          </p:cNvPr>
          <p:cNvSpPr>
            <a:spLocks noChangeArrowheads="1"/>
          </p:cNvSpPr>
          <p:nvPr/>
        </p:nvSpPr>
        <p:spPr bwMode="auto">
          <a:xfrm>
            <a:off x="176463" y="945897"/>
            <a:ext cx="7945120" cy="495852"/>
          </a:xfrm>
          <a:prstGeom prst="flowChartAlternateProcess">
            <a:avLst/>
          </a:prstGeom>
          <a:solidFill>
            <a:srgbClr val="CC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buNone/>
            </a:pPr>
            <a:r>
              <a:rPr lang="en-GB" b="1" dirty="0">
                <a:latin typeface="+mn-lt"/>
                <a:cs typeface="Times New Roman" panose="02020603050405020304" pitchFamily="18" charset="0"/>
              </a:rPr>
              <a:t>3. </a:t>
            </a:r>
            <a:r>
              <a:rPr lang="en-GB" b="1" dirty="0" err="1">
                <a:latin typeface="+mn-lt"/>
                <a:cs typeface="Times New Roman" panose="02020603050405020304" pitchFamily="18" charset="0"/>
              </a:rPr>
              <a:t>Các</a:t>
            </a:r>
            <a:r>
              <a:rPr lang="en-GB" b="1" dirty="0">
                <a:latin typeface="+mn-lt"/>
                <a:cs typeface="Times New Roman" panose="02020603050405020304" pitchFamily="18" charset="0"/>
              </a:rPr>
              <a:t> </a:t>
            </a:r>
            <a:r>
              <a:rPr lang="en-GB" b="1" dirty="0" err="1">
                <a:latin typeface="+mn-lt"/>
                <a:cs typeface="Times New Roman" panose="02020603050405020304" pitchFamily="18" charset="0"/>
              </a:rPr>
              <a:t>bệnh</a:t>
            </a:r>
            <a:r>
              <a:rPr lang="en-GB" b="1" dirty="0">
                <a:latin typeface="+mn-lt"/>
                <a:cs typeface="Times New Roman" panose="02020603050405020304" pitchFamily="18" charset="0"/>
              </a:rPr>
              <a:t> </a:t>
            </a:r>
            <a:r>
              <a:rPr lang="en-GB" b="1" dirty="0" err="1">
                <a:latin typeface="+mn-lt"/>
                <a:cs typeface="Times New Roman" panose="02020603050405020304" pitchFamily="18" charset="0"/>
              </a:rPr>
              <a:t>về</a:t>
            </a:r>
            <a:r>
              <a:rPr lang="en-GB" b="1" dirty="0">
                <a:latin typeface="+mn-lt"/>
                <a:cs typeface="Times New Roman" panose="02020603050405020304" pitchFamily="18" charset="0"/>
              </a:rPr>
              <a:t> </a:t>
            </a:r>
            <a:r>
              <a:rPr lang="en-GB" b="1" dirty="0" err="1">
                <a:latin typeface="+mn-lt"/>
                <a:cs typeface="Times New Roman" panose="02020603050405020304" pitchFamily="18" charset="0"/>
              </a:rPr>
              <a:t>tiêu</a:t>
            </a:r>
            <a:r>
              <a:rPr lang="en-GB" b="1" dirty="0">
                <a:latin typeface="+mn-lt"/>
                <a:cs typeface="Times New Roman" panose="02020603050405020304" pitchFamily="18" charset="0"/>
              </a:rPr>
              <a:t> </a:t>
            </a:r>
            <a:r>
              <a:rPr lang="en-GB" b="1" dirty="0" err="1">
                <a:latin typeface="+mn-lt"/>
                <a:cs typeface="Times New Roman" panose="02020603050405020304" pitchFamily="18" charset="0"/>
              </a:rPr>
              <a:t>hóa</a:t>
            </a:r>
            <a:r>
              <a:rPr lang="en-GB" b="1" dirty="0">
                <a:latin typeface="+mn-lt"/>
                <a:cs typeface="Times New Roman" panose="02020603050405020304" pitchFamily="18" charset="0"/>
              </a:rPr>
              <a:t> </a:t>
            </a:r>
            <a:r>
              <a:rPr lang="en-GB" b="1" dirty="0" err="1">
                <a:latin typeface="+mn-lt"/>
                <a:cs typeface="Times New Roman" panose="02020603050405020304" pitchFamily="18" charset="0"/>
              </a:rPr>
              <a:t>và</a:t>
            </a:r>
            <a:r>
              <a:rPr lang="en-GB" b="1" dirty="0">
                <a:latin typeface="+mn-lt"/>
                <a:cs typeface="Times New Roman" panose="02020603050405020304" pitchFamily="18" charset="0"/>
              </a:rPr>
              <a:t> </a:t>
            </a:r>
            <a:r>
              <a:rPr lang="en-GB" b="1" dirty="0" err="1">
                <a:latin typeface="+mn-lt"/>
                <a:cs typeface="Times New Roman" panose="02020603050405020304" pitchFamily="18" charset="0"/>
              </a:rPr>
              <a:t>cách</a:t>
            </a:r>
            <a:r>
              <a:rPr lang="en-GB" b="1" dirty="0">
                <a:latin typeface="+mn-lt"/>
                <a:cs typeface="Times New Roman" panose="02020603050405020304" pitchFamily="18" charset="0"/>
              </a:rPr>
              <a:t> </a:t>
            </a:r>
            <a:r>
              <a:rPr lang="en-GB" b="1" dirty="0" err="1">
                <a:latin typeface="+mn-lt"/>
                <a:cs typeface="Times New Roman" panose="02020603050405020304" pitchFamily="18" charset="0"/>
              </a:rPr>
              <a:t>phòng</a:t>
            </a:r>
            <a:r>
              <a:rPr lang="en-GB" b="1" dirty="0">
                <a:latin typeface="+mn-lt"/>
                <a:cs typeface="Times New Roman" panose="02020603050405020304" pitchFamily="18" charset="0"/>
              </a:rPr>
              <a:t> </a:t>
            </a:r>
            <a:r>
              <a:rPr lang="en-GB" b="1" dirty="0" err="1">
                <a:latin typeface="+mn-lt"/>
                <a:cs typeface="Times New Roman" panose="02020603050405020304" pitchFamily="18" charset="0"/>
              </a:rPr>
              <a:t>tránh</a:t>
            </a:r>
            <a:r>
              <a:rPr lang="en-US" altLang="en-US" dirty="0">
                <a:latin typeface="+mn-lt"/>
              </a:rPr>
              <a:t>:</a:t>
            </a:r>
            <a:r>
              <a:rPr lang="en-GB" b="1" dirty="0">
                <a:latin typeface="+mn-lt"/>
                <a:cs typeface="Times New Roman" panose="02020603050405020304" pitchFamily="18" charset="0"/>
              </a:rPr>
              <a:t> </a:t>
            </a:r>
          </a:p>
        </p:txBody>
      </p:sp>
      <p:sp>
        <p:nvSpPr>
          <p:cNvPr id="6" name="Rectangle 5">
            <a:extLst>
              <a:ext uri="{FF2B5EF4-FFF2-40B4-BE49-F238E27FC236}">
                <a16:creationId xmlns:a16="http://schemas.microsoft.com/office/drawing/2014/main" id="{BC6C780A-8CC1-4229-870D-4E2E7CF66B6E}"/>
              </a:ext>
            </a:extLst>
          </p:cNvPr>
          <p:cNvSpPr/>
          <p:nvPr/>
        </p:nvSpPr>
        <p:spPr>
          <a:xfrm>
            <a:off x="176463" y="208548"/>
            <a:ext cx="6380593" cy="584775"/>
          </a:xfrm>
          <a:prstGeom prst="rect">
            <a:avLst/>
          </a:prstGeom>
          <a:solidFill>
            <a:srgbClr val="FFC000"/>
          </a:solidFill>
        </p:spPr>
        <p:txBody>
          <a:bodyPr wrap="none">
            <a:spAutoFit/>
          </a:bodyPr>
          <a:lstStyle/>
          <a:p>
            <a:r>
              <a:rPr lang="en-US" altLang="en-US" sz="3200" b="1" dirty="0">
                <a:latin typeface="+mn-lt"/>
              </a:rPr>
              <a:t>III. CHĂM SÓC VÀ BẢO VỆ SỨC KHỎE</a:t>
            </a:r>
            <a:endParaRPr lang="en-US" sz="3200" dirty="0">
              <a:latin typeface="+mn-lt"/>
            </a:endParaRPr>
          </a:p>
        </p:txBody>
      </p:sp>
      <p:sp>
        <p:nvSpPr>
          <p:cNvPr id="2" name="Slide Number Placeholder 1">
            <a:extLst>
              <a:ext uri="{FF2B5EF4-FFF2-40B4-BE49-F238E27FC236}">
                <a16:creationId xmlns:a16="http://schemas.microsoft.com/office/drawing/2014/main" id="{2B04505B-A2F7-6E35-8782-D739D18DD1A8}"/>
              </a:ext>
            </a:extLst>
          </p:cNvPr>
          <p:cNvSpPr>
            <a:spLocks noGrp="1"/>
          </p:cNvSpPr>
          <p:nvPr>
            <p:ph type="sldNum" sz="quarter" idx="11"/>
          </p:nvPr>
        </p:nvSpPr>
        <p:spPr/>
        <p:txBody>
          <a:bodyPr/>
          <a:lstStyle/>
          <a:p>
            <a:pPr>
              <a:defRPr/>
            </a:pPr>
            <a:fld id="{B7A80E3F-7A39-40D0-82BF-7E0814FA4299}" type="slidenum">
              <a:rPr lang="en-US" smtClean="0"/>
              <a:pPr>
                <a:defRPr/>
              </a:pPr>
              <a:t>29</a:t>
            </a:fld>
            <a:endParaRPr lang="en-US"/>
          </a:p>
        </p:txBody>
      </p:sp>
      <p:pic>
        <p:nvPicPr>
          <p:cNvPr id="3" name="Picture 2"/>
          <p:cNvPicPr>
            <a:picLocks noChangeAspect="1"/>
          </p:cNvPicPr>
          <p:nvPr/>
        </p:nvPicPr>
        <p:blipFill>
          <a:blip r:embed="rId2"/>
          <a:stretch>
            <a:fillRect/>
          </a:stretch>
        </p:blipFill>
        <p:spPr>
          <a:xfrm>
            <a:off x="409172" y="2011680"/>
            <a:ext cx="4159915" cy="3685735"/>
          </a:xfrm>
          <a:prstGeom prst="rect">
            <a:avLst/>
          </a:prstGeom>
        </p:spPr>
      </p:pic>
      <p:sp>
        <p:nvSpPr>
          <p:cNvPr id="9" name="TextBox 8"/>
          <p:cNvSpPr txBox="1"/>
          <p:nvPr/>
        </p:nvSpPr>
        <p:spPr>
          <a:xfrm>
            <a:off x="236994" y="1626959"/>
            <a:ext cx="692985" cy="769441"/>
          </a:xfrm>
          <a:prstGeom prst="rect">
            <a:avLst/>
          </a:prstGeom>
          <a:noFill/>
        </p:spPr>
        <p:txBody>
          <a:bodyPr wrap="square" rtlCol="0">
            <a:spAutoFit/>
          </a:bodyPr>
          <a:lstStyle/>
          <a:p>
            <a:r>
              <a:rPr lang="en-US" sz="4400" b="1" dirty="0" smtClean="0">
                <a:latin typeface="Calibri" panose="020F0502020204030204" pitchFamily="34" charset="0"/>
                <a:ea typeface="Calibri" panose="020F0502020204030204" pitchFamily="34" charset="0"/>
                <a:cs typeface="Calibri" panose="020F0502020204030204" pitchFamily="34" charset="0"/>
                <a:sym typeface="Wingdings" panose="05000000000000000000"/>
              </a:rPr>
              <a:t></a:t>
            </a:r>
            <a:endParaRPr lang="en-US" sz="4400" b="1" dirty="0">
              <a:latin typeface="Calibri" panose="020F0502020204030204" pitchFamily="34" charset="0"/>
              <a:ea typeface="Calibri" panose="020F0502020204030204" pitchFamily="34" charset="0"/>
              <a:cs typeface="Calibri" panose="020F0502020204030204" pitchFamily="34" charset="0"/>
            </a:endParaRPr>
          </a:p>
        </p:txBody>
      </p:sp>
      <p:sp>
        <p:nvSpPr>
          <p:cNvPr id="10" name="Rounded Rectangular Callout 9"/>
          <p:cNvSpPr/>
          <p:nvPr/>
        </p:nvSpPr>
        <p:spPr>
          <a:xfrm>
            <a:off x="1139687" y="1874572"/>
            <a:ext cx="10855621" cy="3959950"/>
          </a:xfrm>
          <a:prstGeom prst="wedgeRoundRectCallout">
            <a:avLst>
              <a:gd name="adj1" fmla="val 28410"/>
              <a:gd name="adj2" fmla="val 61642"/>
              <a:gd name="adj3" fmla="val 16667"/>
            </a:avLst>
          </a:prstGeom>
          <a:solidFill>
            <a:schemeClr val="accent4">
              <a:lumMod val="40000"/>
              <a:lumOff val="60000"/>
            </a:schemeClr>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457200" indent="-457200" algn="just">
              <a:spcBef>
                <a:spcPts val="600"/>
              </a:spcBef>
              <a:spcAft>
                <a:spcPts val="600"/>
              </a:spcAft>
              <a:buFontTx/>
              <a:buChar char="-"/>
            </a:pPr>
            <a:r>
              <a:rPr lang="en-US" sz="2800" b="1" dirty="0" err="1" smtClean="0">
                <a:solidFill>
                  <a:srgbClr val="002060"/>
                </a:solidFill>
                <a:latin typeface="Times New Roman" panose="02020603050405020304" pitchFamily="18" charset="0"/>
                <a:cs typeface="Times New Roman" panose="02020603050405020304" pitchFamily="18" charset="0"/>
              </a:rPr>
              <a:t>Một</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số</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biện</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pháp</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bảo</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vệ</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hệ</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tiêu</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hoá</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và</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phòng</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tránh</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các</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bệnh</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về</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tiêu</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hoá</a:t>
            </a:r>
            <a:r>
              <a:rPr lang="en-US" sz="2800" b="1" dirty="0" smtClean="0">
                <a:solidFill>
                  <a:srgbClr val="002060"/>
                </a:solidFill>
                <a:latin typeface="Times New Roman" panose="02020603050405020304" pitchFamily="18" charset="0"/>
                <a:cs typeface="Times New Roman" panose="02020603050405020304" pitchFamily="18" charset="0"/>
              </a:rPr>
              <a:t>: </a:t>
            </a:r>
          </a:p>
          <a:p>
            <a:pPr algn="just">
              <a:spcBef>
                <a:spcPts val="600"/>
              </a:spcBef>
              <a:spcAft>
                <a:spcPts val="600"/>
              </a:spcAft>
            </a:pP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Vệ</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sinh</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răng</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miệng</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đúng</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cách</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sau</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khi</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ăn</a:t>
            </a:r>
            <a:r>
              <a:rPr lang="en-US" sz="2800" b="1" dirty="0" smtClean="0">
                <a:solidFill>
                  <a:srgbClr val="002060"/>
                </a:solidFill>
                <a:latin typeface="Times New Roman" panose="02020603050405020304" pitchFamily="18" charset="0"/>
                <a:cs typeface="Times New Roman" panose="02020603050405020304" pitchFamily="18" charset="0"/>
              </a:rPr>
              <a:t>.</a:t>
            </a:r>
          </a:p>
          <a:p>
            <a:pPr algn="just">
              <a:spcBef>
                <a:spcPts val="600"/>
              </a:spcBef>
              <a:spcAft>
                <a:spcPts val="600"/>
              </a:spcAft>
            </a:pP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Ăn</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uống</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hợp</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vệ</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sinh</a:t>
            </a:r>
            <a:r>
              <a:rPr lang="en-US" sz="2800" b="1" dirty="0">
                <a:solidFill>
                  <a:srgbClr val="002060"/>
                </a:solidFill>
                <a:latin typeface="Times New Roman" panose="02020603050405020304" pitchFamily="18" charset="0"/>
                <a:cs typeface="Times New Roman" panose="02020603050405020304" pitchFamily="18" charset="0"/>
              </a:rPr>
              <a:t>.</a:t>
            </a:r>
            <a:endParaRPr lang="en-US" sz="2800" b="1" dirty="0" smtClean="0">
              <a:solidFill>
                <a:srgbClr val="002060"/>
              </a:solidFill>
              <a:latin typeface="Times New Roman" panose="02020603050405020304" pitchFamily="18" charset="0"/>
              <a:cs typeface="Times New Roman" panose="02020603050405020304" pitchFamily="18" charset="0"/>
            </a:endParaRPr>
          </a:p>
          <a:p>
            <a:pPr algn="just">
              <a:spcBef>
                <a:spcPts val="600"/>
              </a:spcBef>
              <a:spcAft>
                <a:spcPts val="600"/>
              </a:spcAft>
            </a:pP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Thiết</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lập</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khẩu</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phần</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ăn</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hợp</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lí</a:t>
            </a:r>
            <a:r>
              <a:rPr lang="en-US" sz="2800" b="1" dirty="0" smtClean="0">
                <a:solidFill>
                  <a:srgbClr val="002060"/>
                </a:solidFill>
                <a:latin typeface="Times New Roman" panose="02020603050405020304" pitchFamily="18" charset="0"/>
                <a:cs typeface="Times New Roman" panose="02020603050405020304" pitchFamily="18" charset="0"/>
              </a:rPr>
              <a:t>.</a:t>
            </a:r>
          </a:p>
          <a:p>
            <a:pPr algn="just">
              <a:spcBef>
                <a:spcPts val="600"/>
              </a:spcBef>
              <a:spcAft>
                <a:spcPts val="600"/>
              </a:spcAft>
            </a:pP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Ăn</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uống</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đúng</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cách</a:t>
            </a:r>
            <a:r>
              <a:rPr lang="en-US" sz="2800" b="1" dirty="0" smtClean="0">
                <a:solidFill>
                  <a:srgbClr val="002060"/>
                </a:solidFill>
                <a:latin typeface="Times New Roman" panose="02020603050405020304" pitchFamily="18" charset="0"/>
                <a:cs typeface="Times New Roman" panose="02020603050405020304" pitchFamily="18" charset="0"/>
              </a:rPr>
              <a:t>.</a:t>
            </a:r>
            <a:endParaRPr lang="en-US" sz="28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95997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100" fill="hold"/>
                                        <p:tgtEl>
                                          <p:spTgt spid="4"/>
                                        </p:tgtEl>
                                        <p:attrNameLst>
                                          <p:attrName>ppt_w</p:attrName>
                                        </p:attrNameLst>
                                      </p:cBhvr>
                                      <p:tavLst>
                                        <p:tav tm="0">
                                          <p:val>
                                            <p:fltVal val="0"/>
                                          </p:val>
                                        </p:tav>
                                        <p:tav tm="100000">
                                          <p:val>
                                            <p:strVal val="#ppt_w"/>
                                          </p:val>
                                        </p:tav>
                                      </p:tavLst>
                                    </p:anim>
                                    <p:anim calcmode="lin" valueType="num">
                                      <p:cBhvr>
                                        <p:cTn id="8" dur="1100" fill="hold"/>
                                        <p:tgtEl>
                                          <p:spTgt spid="4"/>
                                        </p:tgtEl>
                                        <p:attrNameLst>
                                          <p:attrName>ppt_h</p:attrName>
                                        </p:attrNameLst>
                                      </p:cBhvr>
                                      <p:tavLst>
                                        <p:tav tm="0">
                                          <p:val>
                                            <p:fltVal val="0"/>
                                          </p:val>
                                        </p:tav>
                                        <p:tav tm="100000">
                                          <p:val>
                                            <p:strVal val="#ppt_h"/>
                                          </p:val>
                                        </p:tav>
                                      </p:tavLst>
                                    </p:anim>
                                    <p:anim calcmode="lin" valueType="num">
                                      <p:cBhvr>
                                        <p:cTn id="9" dur="1100" fill="hold"/>
                                        <p:tgtEl>
                                          <p:spTgt spid="4"/>
                                        </p:tgtEl>
                                        <p:attrNameLst>
                                          <p:attrName>ppt_x</p:attrName>
                                        </p:attrNameLst>
                                      </p:cBhvr>
                                      <p:tavLst>
                                        <p:tav tm="0">
                                          <p:val>
                                            <p:fltVal val="0.5"/>
                                          </p:val>
                                        </p:tav>
                                        <p:tav tm="100000">
                                          <p:val>
                                            <p:strVal val="#ppt_x"/>
                                          </p:val>
                                        </p:tav>
                                      </p:tavLst>
                                    </p:anim>
                                    <p:anim calcmode="lin" valueType="num">
                                      <p:cBhvr>
                                        <p:cTn id="10" dur="1100" fill="hold"/>
                                        <p:tgtEl>
                                          <p:spTgt spid="4"/>
                                        </p:tgtEl>
                                        <p:attrNameLst>
                                          <p:attrName>ppt_y</p:attrName>
                                        </p:attrNameLst>
                                      </p:cBhvr>
                                      <p:tavLst>
                                        <p:tav tm="0">
                                          <p:val>
                                            <p:fltVal val="0.5"/>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1" nodeType="clickEffect">
                                  <p:stCondLst>
                                    <p:cond delay="0"/>
                                  </p:stCondLst>
                                  <p:childTnLst>
                                    <p:animEffect transition="out" filter="fade">
                                      <p:cBhvr>
                                        <p:cTn id="14" dur="500"/>
                                        <p:tgtEl>
                                          <p:spTgt spid="4"/>
                                        </p:tgtEl>
                                      </p:cBhvr>
                                    </p:animEffect>
                                    <p:set>
                                      <p:cBhvr>
                                        <p:cTn id="15" dur="1" fill="hold">
                                          <p:stCondLst>
                                            <p:cond delay="499"/>
                                          </p:stCondLst>
                                        </p:cTn>
                                        <p:tgtEl>
                                          <p:spTgt spid="4"/>
                                        </p:tgtEl>
                                        <p:attrNameLst>
                                          <p:attrName>style.visibility</p:attrName>
                                        </p:attrNameLst>
                                      </p:cBhvr>
                                      <p:to>
                                        <p:strVal val="hidden"/>
                                      </p:to>
                                    </p:set>
                                  </p:childTnLst>
                                </p:cTn>
                              </p:par>
                              <p:par>
                                <p:cTn id="16" presetID="10" presetClass="exit" presetSubtype="0" fill="hold" nodeType="withEffect">
                                  <p:stCondLst>
                                    <p:cond delay="0"/>
                                  </p:stCondLst>
                                  <p:childTnLst>
                                    <p:animEffect transition="out" filter="fade">
                                      <p:cBhvr>
                                        <p:cTn id="17" dur="500"/>
                                        <p:tgtEl>
                                          <p:spTgt spid="3"/>
                                        </p:tgtEl>
                                      </p:cBhvr>
                                    </p:animEffect>
                                    <p:set>
                                      <p:cBhvr>
                                        <p:cTn id="18" dur="1" fill="hold">
                                          <p:stCondLst>
                                            <p:cond delay="499"/>
                                          </p:stCondLst>
                                        </p:cTn>
                                        <p:tgtEl>
                                          <p:spTgt spid="3"/>
                                        </p:tgtEl>
                                        <p:attrNameLst>
                                          <p:attrName>style.visibility</p:attrName>
                                        </p:attrNameLst>
                                      </p:cBhvr>
                                      <p:to>
                                        <p:strVal val="hidden"/>
                                      </p:to>
                                    </p:set>
                                  </p:childTnLst>
                                </p:cTn>
                              </p:par>
                              <p:par>
                                <p:cTn id="19" presetID="16" presetClass="entr" presetSubtype="21"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down)">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9" grpId="0"/>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building, window, house, outdoor&#10;&#10;Description automatically generated">
            <a:extLst>
              <a:ext uri="{FF2B5EF4-FFF2-40B4-BE49-F238E27FC236}">
                <a16:creationId xmlns:a16="http://schemas.microsoft.com/office/drawing/2014/main" id="{26BC6E17-39D4-A082-A0C1-49FB6E717453}"/>
              </a:ext>
            </a:extLst>
          </p:cNvPr>
          <p:cNvPicPr>
            <a:picLocks noChangeAspect="1"/>
          </p:cNvPicPr>
          <p:nvPr/>
        </p:nvPicPr>
        <p:blipFill rotWithShape="1">
          <a:blip r:embed="rId2">
            <a:extLst>
              <a:ext uri="{28A0092B-C50C-407E-A947-70E740481C1C}">
                <a14:useLocalDpi xmlns:a14="http://schemas.microsoft.com/office/drawing/2010/main" val="0"/>
              </a:ext>
            </a:extLst>
          </a:blip>
          <a:srcRect l="36232" r="36806" b="2"/>
          <a:stretch/>
        </p:blipFill>
        <p:spPr>
          <a:xfrm>
            <a:off x="1907748" y="1211013"/>
            <a:ext cx="1697340" cy="4186233"/>
          </a:xfrm>
          <a:prstGeom prst="rect">
            <a:avLst/>
          </a:prstGeom>
        </p:spPr>
      </p:pic>
      <p:pic>
        <p:nvPicPr>
          <p:cNvPr id="5" name="Picture 4" descr="A picture containing building, window, house, outdoor&#10;&#10;Description automatically generated">
            <a:extLst>
              <a:ext uri="{FF2B5EF4-FFF2-40B4-BE49-F238E27FC236}">
                <a16:creationId xmlns:a16="http://schemas.microsoft.com/office/drawing/2014/main" id="{5B107394-51BF-3567-671F-401BE75CE28F}"/>
              </a:ext>
            </a:extLst>
          </p:cNvPr>
          <p:cNvPicPr>
            <a:picLocks noChangeAspect="1"/>
          </p:cNvPicPr>
          <p:nvPr/>
        </p:nvPicPr>
        <p:blipFill rotWithShape="1">
          <a:blip r:embed="rId2">
            <a:extLst>
              <a:ext uri="{28A0092B-C50C-407E-A947-70E740481C1C}">
                <a14:useLocalDpi xmlns:a14="http://schemas.microsoft.com/office/drawing/2010/main" val="0"/>
              </a:ext>
            </a:extLst>
          </a:blip>
          <a:srcRect l="23580" r="24153" b="2"/>
          <a:stretch/>
        </p:blipFill>
        <p:spPr>
          <a:xfrm>
            <a:off x="3432026" y="1211013"/>
            <a:ext cx="3290319" cy="4186233"/>
          </a:xfrm>
          <a:prstGeom prst="rect">
            <a:avLst/>
          </a:prstGeom>
        </p:spPr>
      </p:pic>
      <p:pic>
        <p:nvPicPr>
          <p:cNvPr id="4" name="Picture 3" descr="A picture containing building, window, house, outdoor&#10;&#10;Description automatically generated">
            <a:extLst>
              <a:ext uri="{FF2B5EF4-FFF2-40B4-BE49-F238E27FC236}">
                <a16:creationId xmlns:a16="http://schemas.microsoft.com/office/drawing/2014/main" id="{EB21B8BD-FDA1-646E-1955-3B1C76C75133}"/>
              </a:ext>
            </a:extLst>
          </p:cNvPr>
          <p:cNvPicPr>
            <a:picLocks noChangeAspect="1"/>
          </p:cNvPicPr>
          <p:nvPr/>
        </p:nvPicPr>
        <p:blipFill rotWithShape="1">
          <a:blip r:embed="rId2">
            <a:extLst>
              <a:ext uri="{28A0092B-C50C-407E-A947-70E740481C1C}">
                <a14:useLocalDpi xmlns:a14="http://schemas.microsoft.com/office/drawing/2010/main" val="0"/>
              </a:ext>
            </a:extLst>
          </a:blip>
          <a:srcRect l="36232" r="36806" b="2"/>
          <a:stretch/>
        </p:blipFill>
        <p:spPr>
          <a:xfrm>
            <a:off x="9369363" y="1211013"/>
            <a:ext cx="1697355" cy="4186233"/>
          </a:xfrm>
          <a:prstGeom prst="rect">
            <a:avLst/>
          </a:prstGeom>
        </p:spPr>
      </p:pic>
      <p:pic>
        <p:nvPicPr>
          <p:cNvPr id="9" name="Picture 8" descr="Icon&#10;&#10;Description automatically generated">
            <a:hlinkClick r:id="rId3" action="ppaction://hlinksldjump"/>
            <a:extLst>
              <a:ext uri="{FF2B5EF4-FFF2-40B4-BE49-F238E27FC236}">
                <a16:creationId xmlns:a16="http://schemas.microsoft.com/office/drawing/2014/main" id="{3C5AAF82-0D89-5FBA-8BA2-F9A91EE37AE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38789" y="2927590"/>
            <a:ext cx="753080" cy="753080"/>
          </a:xfrm>
          <a:prstGeom prst="rect">
            <a:avLst/>
          </a:prstGeom>
        </p:spPr>
      </p:pic>
      <p:pic>
        <p:nvPicPr>
          <p:cNvPr id="13" name="Picture 12" descr="Icon&#10;&#10;Description automatically generated">
            <a:hlinkClick r:id="rId5" action="ppaction://hlinksldjump"/>
            <a:extLst>
              <a:ext uri="{FF2B5EF4-FFF2-40B4-BE49-F238E27FC236}">
                <a16:creationId xmlns:a16="http://schemas.microsoft.com/office/drawing/2014/main" id="{909211C3-9ED0-44B8-CECE-E5D7F83E01B6}"/>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1724" b="96552" l="3736" r="98851">
                        <a14:foregroundMark x1="9195" y1="36207" x2="32471" y2="80172"/>
                        <a14:foregroundMark x1="32471" y1="80172" x2="81897" y2="63218"/>
                        <a14:foregroundMark x1="81897" y1="63218" x2="87931" y2="47126"/>
                        <a14:foregroundMark x1="33046" y1="43678" x2="51724" y2="88218"/>
                        <a14:foregroundMark x1="51724" y1="88218" x2="52874" y2="88793"/>
                        <a14:foregroundMark x1="6897" y1="49138" x2="29598" y2="82471"/>
                        <a14:foregroundMark x1="29598" y1="82471" x2="32471" y2="84195"/>
                        <a14:foregroundMark x1="45977" y1="6609" x2="45977" y2="6609"/>
                        <a14:foregroundMark x1="50287" y1="45690" x2="50287" y2="45690"/>
                        <a14:foregroundMark x1="69540" y1="81322" x2="89943" y2="47126"/>
                        <a14:foregroundMark x1="51724" y1="27299" x2="49425" y2="67529"/>
                        <a14:foregroundMark x1="49425" y1="67529" x2="49425" y2="67529"/>
                        <a14:foregroundMark x1="4310" y1="45115" x2="20690" y2="24425"/>
                        <a14:foregroundMark x1="18678" y1="78736" x2="54885" y2="95977"/>
                        <a14:foregroundMark x1="54885" y1="95977" x2="90230" y2="71264"/>
                        <a14:foregroundMark x1="90230" y1="71264" x2="92816" y2="38218"/>
                        <a14:foregroundMark x1="70115" y1="36207" x2="71552" y2="70402"/>
                        <a14:foregroundMark x1="41954" y1="24425" x2="51724" y2="71839"/>
                        <a14:foregroundMark x1="16667" y1="18391" x2="21552" y2="59195"/>
                        <a14:foregroundMark x1="21552" y1="59195" x2="76149" y2="41667"/>
                        <a14:foregroundMark x1="4885" y1="58046" x2="39080" y2="90517"/>
                        <a14:foregroundMark x1="39080" y1="90517" x2="75575" y2="90230"/>
                        <a14:foregroundMark x1="62644" y1="56034" x2="62644" y2="74425"/>
                        <a14:foregroundMark x1="6897" y1="32759" x2="6897" y2="34770"/>
                        <a14:foregroundMark x1="3736" y1="64080" x2="25575" y2="89655"/>
                        <a14:foregroundMark x1="80460" y1="41667" x2="81034" y2="60920"/>
                        <a14:foregroundMark x1="92816" y1="35345" x2="85345" y2="75287"/>
                        <a14:foregroundMark x1="85345" y1="75287" x2="56322" y2="91667"/>
                        <a14:foregroundMark x1="9195" y1="29885" x2="53736" y2="10632"/>
                        <a14:foregroundMark x1="53736" y1="10632" x2="87069" y2="33908"/>
                        <a14:foregroundMark x1="87069" y1="33908" x2="96264" y2="56034"/>
                        <a14:foregroundMark x1="33046" y1="95690" x2="33046" y2="95690"/>
                        <a14:foregroundMark x1="47414" y1="97126" x2="47414" y2="97126"/>
                        <a14:foregroundMark x1="37069" y1="34770" x2="37069" y2="34770"/>
                        <a14:foregroundMark x1="28161" y1="8621" x2="28161" y2="8621"/>
                        <a14:foregroundMark x1="14655" y1="18966" x2="14655" y2="18966"/>
                        <a14:foregroundMark x1="33046" y1="5172" x2="35920" y2="5172"/>
                        <a14:foregroundMark x1="65230" y1="4598" x2="65230" y2="4598"/>
                        <a14:foregroundMark x1="93966" y1="31322" x2="93966" y2="31322"/>
                        <a14:foregroundMark x1="98851" y1="47126" x2="98851" y2="47126"/>
                        <a14:foregroundMark x1="87931" y1="20402" x2="87931" y2="20402"/>
                        <a14:foregroundMark x1="75575" y1="11494" x2="75575" y2="11494"/>
                        <a14:foregroundMark x1="84483" y1="16954" x2="84483" y2="16954"/>
                        <a14:foregroundMark x1="50862" y1="4023" x2="50862" y2="4023"/>
                        <a14:foregroundMark x1="42816" y1="1724" x2="42816" y2="1724"/>
                        <a14:foregroundMark x1="59770" y1="2586" x2="59770" y2="2586"/>
                        <a14:foregroundMark x1="74138" y1="9483" x2="74138" y2="9483"/>
                        <a14:foregroundMark x1="40517" y1="36207" x2="40517" y2="36207"/>
                        <a14:foregroundMark x1="33046" y1="36782" x2="33046" y2="36782"/>
                      </a14:backgroundRemoval>
                    </a14:imgEffect>
                  </a14:imgLayer>
                </a14:imgProps>
              </a:ext>
              <a:ext uri="{28A0092B-C50C-407E-A947-70E740481C1C}">
                <a14:useLocalDpi xmlns:a14="http://schemas.microsoft.com/office/drawing/2010/main" val="0"/>
              </a:ext>
            </a:extLst>
          </a:blip>
          <a:stretch>
            <a:fillRect/>
          </a:stretch>
        </p:blipFill>
        <p:spPr>
          <a:xfrm>
            <a:off x="2462311" y="2927590"/>
            <a:ext cx="726300" cy="726300"/>
          </a:xfrm>
          <a:prstGeom prst="rect">
            <a:avLst/>
          </a:prstGeom>
        </p:spPr>
      </p:pic>
      <p:sp>
        <p:nvSpPr>
          <p:cNvPr id="2" name="Down Arrow 1">
            <a:hlinkClick r:id="rId8" action="ppaction://hlinksldjump"/>
          </p:cNvPr>
          <p:cNvSpPr/>
          <p:nvPr/>
        </p:nvSpPr>
        <p:spPr>
          <a:xfrm rot="16200000">
            <a:off x="9087208" y="5614985"/>
            <a:ext cx="400050" cy="342900"/>
          </a:xfrm>
          <a:prstGeom prst="downArrow">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4" name="Picture 13" descr="A picture containing building, window, house, outdoor&#10;&#10;Description automatically generated">
            <a:extLst>
              <a:ext uri="{FF2B5EF4-FFF2-40B4-BE49-F238E27FC236}">
                <a16:creationId xmlns:a16="http://schemas.microsoft.com/office/drawing/2014/main" id="{5B107394-51BF-3567-671F-401BE75CE28F}"/>
              </a:ext>
            </a:extLst>
          </p:cNvPr>
          <p:cNvPicPr>
            <a:picLocks noChangeAspect="1"/>
          </p:cNvPicPr>
          <p:nvPr/>
        </p:nvPicPr>
        <p:blipFill rotWithShape="1">
          <a:blip r:embed="rId2">
            <a:extLst>
              <a:ext uri="{28A0092B-C50C-407E-A947-70E740481C1C}">
                <a14:useLocalDpi xmlns:a14="http://schemas.microsoft.com/office/drawing/2010/main" val="0"/>
              </a:ext>
            </a:extLst>
          </a:blip>
          <a:srcRect l="23580" r="24153" b="2"/>
          <a:stretch/>
        </p:blipFill>
        <p:spPr>
          <a:xfrm>
            <a:off x="6079044" y="1218183"/>
            <a:ext cx="3290319" cy="4186233"/>
          </a:xfrm>
          <a:prstGeom prst="rect">
            <a:avLst/>
          </a:prstGeom>
        </p:spPr>
      </p:pic>
      <p:pic>
        <p:nvPicPr>
          <p:cNvPr id="16" name="Picture 15" descr="Logo, icon&#10;&#10;Description automatically generated">
            <a:hlinkClick r:id="rId9" action="ppaction://hlinksldjump"/>
            <a:extLst>
              <a:ext uri="{FF2B5EF4-FFF2-40B4-BE49-F238E27FC236}">
                <a16:creationId xmlns:a16="http://schemas.microsoft.com/office/drawing/2014/main" id="{20A27C81-B483-1449-AD9E-C965B0AEC38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347954" y="2862957"/>
            <a:ext cx="790933" cy="790933"/>
          </a:xfrm>
          <a:prstGeom prst="rect">
            <a:avLst/>
          </a:prstGeom>
        </p:spPr>
      </p:pic>
      <p:sp>
        <p:nvSpPr>
          <p:cNvPr id="17" name="TextBox 16">
            <a:extLst>
              <a:ext uri="{FF2B5EF4-FFF2-40B4-BE49-F238E27FC236}">
                <a16:creationId xmlns:a16="http://schemas.microsoft.com/office/drawing/2014/main" id="{0A95E9EE-3032-662A-1B6E-E04B2D2CF941}"/>
              </a:ext>
            </a:extLst>
          </p:cNvPr>
          <p:cNvSpPr txBox="1"/>
          <p:nvPr/>
        </p:nvSpPr>
        <p:spPr>
          <a:xfrm>
            <a:off x="5491869" y="1203843"/>
            <a:ext cx="1883849" cy="461665"/>
          </a:xfrm>
          <a:prstGeom prst="rect">
            <a:avLst/>
          </a:prstGeom>
          <a:noFill/>
        </p:spPr>
        <p:txBody>
          <a:bodyPr wrap="none" rtlCol="0">
            <a:spAutoFit/>
          </a:bodyPr>
          <a:lstStyle/>
          <a:p>
            <a:r>
              <a:rPr lang="en-US" sz="2400" b="1" dirty="0">
                <a:solidFill>
                  <a:schemeClr val="bg1">
                    <a:lumMod val="95000"/>
                  </a:schemeClr>
                </a:solidFill>
                <a:latin typeface="#9Slide02 Noi dung rat dai" panose="020B0604020202020204" charset="0"/>
                <a:ea typeface="#9Slide02 Noi dung rat dai" panose="020B0604020202020204" charset="0"/>
              </a:rPr>
              <a:t>LUẬT CHƠI</a:t>
            </a:r>
          </a:p>
        </p:txBody>
      </p:sp>
      <p:sp>
        <p:nvSpPr>
          <p:cNvPr id="6" name="Flowchart: Connector 5">
            <a:hlinkClick r:id="rId11" action="ppaction://hlinksldjump"/>
          </p:cNvPr>
          <p:cNvSpPr/>
          <p:nvPr/>
        </p:nvSpPr>
        <p:spPr>
          <a:xfrm>
            <a:off x="9896454" y="2861258"/>
            <a:ext cx="731520" cy="769110"/>
          </a:xfrm>
          <a:prstGeom prst="flowChartConnector">
            <a:avLst/>
          </a:prstGeom>
          <a:solidFill>
            <a:srgbClr val="D32C1F"/>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ln w="6600">
                  <a:solidFill>
                    <a:schemeClr val="accent2"/>
                  </a:solidFill>
                  <a:prstDash val="solid"/>
                </a:ln>
                <a:solidFill>
                  <a:srgbClr val="FFFFFF"/>
                </a:solidFill>
                <a:effectLst>
                  <a:outerShdw dist="38100" dir="2700000" algn="tl" rotWithShape="0">
                    <a:schemeClr val="accent2"/>
                  </a:outerShdw>
                </a:effectLst>
              </a:rPr>
              <a:t>4</a:t>
            </a:r>
            <a:endParaRPr lang="en-US" sz="4000" b="1"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1510890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p:cNvSpPr txBox="1">
            <a:spLocks noChangeArrowheads="1"/>
          </p:cNvSpPr>
          <p:nvPr/>
        </p:nvSpPr>
        <p:spPr bwMode="auto">
          <a:xfrm>
            <a:off x="1600200" y="709478"/>
            <a:ext cx="8763000" cy="646331"/>
          </a:xfrm>
          <a:prstGeom prst="rect">
            <a:avLst/>
          </a:prstGeom>
          <a:solidFill>
            <a:schemeClr val="accent2">
              <a:lumMod val="60000"/>
              <a:lumOff val="40000"/>
            </a:schemeClr>
          </a:solidFill>
          <a:ln>
            <a:noFill/>
          </a:ln>
          <a:extLst/>
        </p:spPr>
        <p:txBody>
          <a:bodyPr>
            <a:spAutoFit/>
          </a:bodyPr>
          <a:lstStyle>
            <a:lvl1pPr>
              <a:defRPr sz="3200">
                <a:solidFill>
                  <a:srgbClr val="003366"/>
                </a:solidFill>
                <a:latin typeface="VNI-Times" pitchFamily="2" charset="0"/>
              </a:defRPr>
            </a:lvl1pPr>
            <a:lvl2pPr marL="742950" indent="-285750">
              <a:defRPr sz="3200">
                <a:solidFill>
                  <a:srgbClr val="003366"/>
                </a:solidFill>
                <a:latin typeface="VNI-Times" pitchFamily="2" charset="0"/>
              </a:defRPr>
            </a:lvl2pPr>
            <a:lvl3pPr marL="1143000" indent="-228600">
              <a:defRPr sz="3200">
                <a:solidFill>
                  <a:srgbClr val="003366"/>
                </a:solidFill>
                <a:latin typeface="VNI-Times" pitchFamily="2" charset="0"/>
              </a:defRPr>
            </a:lvl3pPr>
            <a:lvl4pPr marL="1600200" indent="-228600">
              <a:defRPr sz="3200">
                <a:solidFill>
                  <a:srgbClr val="003366"/>
                </a:solidFill>
                <a:latin typeface="VNI-Times" pitchFamily="2" charset="0"/>
              </a:defRPr>
            </a:lvl4pPr>
            <a:lvl5pPr marL="2057400" indent="-228600">
              <a:defRPr sz="3200">
                <a:solidFill>
                  <a:srgbClr val="003366"/>
                </a:solidFill>
                <a:latin typeface="VNI-Times" pitchFamily="2" charset="0"/>
              </a:defRPr>
            </a:lvl5pPr>
            <a:lvl6pPr marL="2514600" indent="-228600" eaLnBrk="0" fontAlgn="base" hangingPunct="0">
              <a:spcBef>
                <a:spcPct val="0"/>
              </a:spcBef>
              <a:spcAft>
                <a:spcPct val="0"/>
              </a:spcAft>
              <a:defRPr sz="3200">
                <a:solidFill>
                  <a:srgbClr val="003366"/>
                </a:solidFill>
                <a:latin typeface="VNI-Times" pitchFamily="2" charset="0"/>
              </a:defRPr>
            </a:lvl6pPr>
            <a:lvl7pPr marL="2971800" indent="-228600" eaLnBrk="0" fontAlgn="base" hangingPunct="0">
              <a:spcBef>
                <a:spcPct val="0"/>
              </a:spcBef>
              <a:spcAft>
                <a:spcPct val="0"/>
              </a:spcAft>
              <a:defRPr sz="3200">
                <a:solidFill>
                  <a:srgbClr val="003366"/>
                </a:solidFill>
                <a:latin typeface="VNI-Times" pitchFamily="2" charset="0"/>
              </a:defRPr>
            </a:lvl7pPr>
            <a:lvl8pPr marL="3429000" indent="-228600" eaLnBrk="0" fontAlgn="base" hangingPunct="0">
              <a:spcBef>
                <a:spcPct val="0"/>
              </a:spcBef>
              <a:spcAft>
                <a:spcPct val="0"/>
              </a:spcAft>
              <a:defRPr sz="3200">
                <a:solidFill>
                  <a:srgbClr val="003366"/>
                </a:solidFill>
                <a:latin typeface="VNI-Times" pitchFamily="2" charset="0"/>
              </a:defRPr>
            </a:lvl8pPr>
            <a:lvl9pPr marL="3886200" indent="-228600" eaLnBrk="0" fontAlgn="base" hangingPunct="0">
              <a:spcBef>
                <a:spcPct val="0"/>
              </a:spcBef>
              <a:spcAft>
                <a:spcPct val="0"/>
              </a:spcAft>
              <a:defRPr sz="3200">
                <a:solidFill>
                  <a:srgbClr val="003366"/>
                </a:solidFill>
                <a:latin typeface="VNI-Times" pitchFamily="2" charset="0"/>
              </a:defRPr>
            </a:lvl9pPr>
          </a:lstStyle>
          <a:p>
            <a:pPr algn="ctr">
              <a:spcBef>
                <a:spcPct val="50000"/>
              </a:spcBef>
            </a:pPr>
            <a:r>
              <a:rPr lang="en-GB" sz="3600" b="1" dirty="0" smtClean="0">
                <a:solidFill>
                  <a:srgbClr val="FF0000"/>
                </a:solidFill>
                <a:latin typeface="+mn-lt"/>
                <a:cs typeface="Times New Roman" panose="02020603050405020304" pitchFamily="18" charset="0"/>
              </a:rPr>
              <a:t>LUYỆN TẬP</a:t>
            </a:r>
            <a:endParaRPr lang="en-US" sz="3600" b="1" dirty="0">
              <a:solidFill>
                <a:srgbClr val="FF0000"/>
              </a:solidFill>
              <a:latin typeface="+mn-lt"/>
              <a:cs typeface="Times New Roman" panose="02020603050405020304" pitchFamily="18" charset="0"/>
            </a:endParaRPr>
          </a:p>
        </p:txBody>
      </p:sp>
      <p:sp>
        <p:nvSpPr>
          <p:cNvPr id="4" name="Slide Number Placeholder 3">
            <a:extLst>
              <a:ext uri="{FF2B5EF4-FFF2-40B4-BE49-F238E27FC236}">
                <a16:creationId xmlns:a16="http://schemas.microsoft.com/office/drawing/2014/main" id="{EB12B17D-5D8C-D361-67E7-490C2B732410}"/>
              </a:ext>
            </a:extLst>
          </p:cNvPr>
          <p:cNvSpPr>
            <a:spLocks noGrp="1"/>
          </p:cNvSpPr>
          <p:nvPr>
            <p:ph type="sldNum" sz="quarter" idx="11"/>
          </p:nvPr>
        </p:nvSpPr>
        <p:spPr/>
        <p:txBody>
          <a:bodyPr/>
          <a:lstStyle/>
          <a:p>
            <a:pPr>
              <a:defRPr/>
            </a:pPr>
            <a:fld id="{2C4B5801-501E-42E3-9B71-56C5638F0FF0}" type="slidenum">
              <a:rPr lang="en-US" smtClean="0"/>
              <a:pPr>
                <a:defRPr/>
              </a:pPr>
              <a:t>30</a:t>
            </a:fld>
            <a:endParaRPr lang="en-US"/>
          </a:p>
        </p:txBody>
      </p:sp>
    </p:spTree>
    <p:extLst>
      <p:ext uri="{BB962C8B-B14F-4D97-AF65-F5344CB8AC3E}">
        <p14:creationId xmlns:p14="http://schemas.microsoft.com/office/powerpoint/2010/main" val="381029648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0" y="5240200"/>
            <a:ext cx="12192000" cy="1682496"/>
            <a:chOff x="-1140691" y="5175504"/>
            <a:chExt cx="15327746" cy="1682496"/>
          </a:xfrm>
        </p:grpSpPr>
        <p:pic>
          <p:nvPicPr>
            <p:cNvPr id="4"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6871855" y="5175504"/>
              <a:ext cx="7315200" cy="1682496"/>
            </a:xfrm>
            <a:prstGeom prst="rect">
              <a:avLst/>
            </a:prstGeom>
          </p:spPr>
        </p:pic>
        <p:pic>
          <p:nvPicPr>
            <p:cNvPr id="5"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3214255" y="5175504"/>
              <a:ext cx="7315200" cy="1682496"/>
            </a:xfrm>
            <a:prstGeom prst="rect">
              <a:avLst/>
            </a:prstGeom>
          </p:spPr>
        </p:pic>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140691" y="5175504"/>
              <a:ext cx="7315200" cy="1682496"/>
            </a:xfrm>
            <a:prstGeom prst="rect">
              <a:avLst/>
            </a:prstGeom>
          </p:spPr>
        </p:pic>
      </p:grpSp>
      <p:sp>
        <p:nvSpPr>
          <p:cNvPr id="21" name="Title 1"/>
          <p:cNvSpPr txBox="1"/>
          <p:nvPr/>
        </p:nvSpPr>
        <p:spPr>
          <a:xfrm>
            <a:off x="174735" y="1265997"/>
            <a:ext cx="5617029" cy="2132579"/>
          </a:xfrm>
          <a:prstGeom prst="rect">
            <a:avLst/>
          </a:prstGeom>
        </p:spPr>
        <p:txBody>
          <a:bodyPr vert="horz" lIns="91435" tIns="45719" rIns="91435" bIns="45719"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buClrTx/>
              <a:buFontTx/>
              <a:buNone/>
            </a:pPr>
            <a:r>
              <a:rPr lang="en-US" b="1" dirty="0">
                <a:solidFill>
                  <a:srgbClr val="002060"/>
                </a:solidFill>
                <a:latin typeface="Calibri" panose="020F0502020204030204" pitchFamily="34" charset="0"/>
                <a:ea typeface="Calibri" panose="020F0502020204030204" pitchFamily="34" charset="0"/>
                <a:cs typeface="Calibri" panose="020F0502020204030204" pitchFamily="34" charset="0"/>
              </a:rPr>
              <a:t>HÁI HOA DÂN CHỦ</a:t>
            </a:r>
          </a:p>
        </p:txBody>
      </p:sp>
      <p:grpSp>
        <p:nvGrpSpPr>
          <p:cNvPr id="28" name="Group 27"/>
          <p:cNvGrpSpPr/>
          <p:nvPr/>
        </p:nvGrpSpPr>
        <p:grpSpPr>
          <a:xfrm>
            <a:off x="-38309" y="4438654"/>
            <a:ext cx="12269297" cy="1591868"/>
            <a:chOff x="-3822" y="4580045"/>
            <a:chExt cx="12269297" cy="1591868"/>
          </a:xfrm>
        </p:grpSpPr>
        <p:pic>
          <p:nvPicPr>
            <p:cNvPr id="22" name="Picture 16"/>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r="40067"/>
            <a:stretch>
              <a:fillRect/>
            </a:stretch>
          </p:blipFill>
          <p:spPr>
            <a:xfrm rot="20678505">
              <a:off x="-3822" y="4812783"/>
              <a:ext cx="1881751" cy="1359130"/>
            </a:xfrm>
            <a:prstGeom prst="rect">
              <a:avLst/>
            </a:prstGeom>
          </p:spPr>
        </p:pic>
        <p:pic>
          <p:nvPicPr>
            <p:cNvPr id="23" name="Picture 16"/>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644428">
              <a:off x="1759075" y="4600319"/>
              <a:ext cx="3139754" cy="1359130"/>
            </a:xfrm>
            <a:prstGeom prst="rect">
              <a:avLst/>
            </a:prstGeom>
          </p:spPr>
        </p:pic>
        <p:pic>
          <p:nvPicPr>
            <p:cNvPr id="24" name="Picture 16"/>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180549">
              <a:off x="5719881" y="4580045"/>
              <a:ext cx="3139754" cy="1359130"/>
            </a:xfrm>
            <a:prstGeom prst="rect">
              <a:avLst/>
            </a:prstGeom>
          </p:spPr>
        </p:pic>
        <p:pic>
          <p:nvPicPr>
            <p:cNvPr id="25" name="Picture 16"/>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342150">
              <a:off x="9125721" y="4651195"/>
              <a:ext cx="3139754" cy="1359130"/>
            </a:xfrm>
            <a:prstGeom prst="rect">
              <a:avLst/>
            </a:prstGeom>
          </p:spPr>
        </p:pic>
        <p:pic>
          <p:nvPicPr>
            <p:cNvPr id="27" name="Picture 16"/>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l="60455"/>
            <a:stretch>
              <a:fillRect/>
            </a:stretch>
          </p:blipFill>
          <p:spPr>
            <a:xfrm rot="21095236">
              <a:off x="4673503" y="4825296"/>
              <a:ext cx="1095223" cy="1198887"/>
            </a:xfrm>
            <a:prstGeom prst="rect">
              <a:avLst/>
            </a:prstGeom>
          </p:spPr>
        </p:pic>
      </p:grpSp>
      <p:pic>
        <p:nvPicPr>
          <p:cNvPr id="32"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5767682" y="276061"/>
            <a:ext cx="6203479" cy="6581939"/>
          </a:xfrm>
          <a:prstGeom prst="rect">
            <a:avLst/>
          </a:prstGeom>
        </p:spPr>
      </p:pic>
      <p:pic>
        <p:nvPicPr>
          <p:cNvPr id="33" name="Picture 3"/>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8423015" y="211365"/>
            <a:ext cx="828127" cy="796507"/>
          </a:xfrm>
          <a:prstGeom prst="rect">
            <a:avLst/>
          </a:prstGeom>
        </p:spPr>
      </p:pic>
      <p:pic>
        <p:nvPicPr>
          <p:cNvPr id="34" name="Picture 10"/>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6186541" y="2978328"/>
            <a:ext cx="1046411" cy="968405"/>
          </a:xfrm>
          <a:prstGeom prst="rect">
            <a:avLst/>
          </a:prstGeom>
        </p:spPr>
      </p:pic>
      <p:pic>
        <p:nvPicPr>
          <p:cNvPr id="35" name="Picture 12"/>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10911281" y="2978329"/>
            <a:ext cx="833667" cy="866763"/>
          </a:xfrm>
          <a:prstGeom prst="rect">
            <a:avLst/>
          </a:prstGeom>
        </p:spPr>
      </p:pic>
      <p:pic>
        <p:nvPicPr>
          <p:cNvPr id="36" name="Picture 13"/>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11272856" y="1583222"/>
            <a:ext cx="796789" cy="785199"/>
          </a:xfrm>
          <a:prstGeom prst="rect">
            <a:avLst/>
          </a:prstGeom>
        </p:spPr>
      </p:pic>
      <p:pic>
        <p:nvPicPr>
          <p:cNvPr id="37" name="Picture 17"/>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a:off x="5309707" y="1304374"/>
            <a:ext cx="857248" cy="849455"/>
          </a:xfrm>
          <a:prstGeom prst="rect">
            <a:avLst/>
          </a:prstGeom>
        </p:spPr>
      </p:pic>
      <p:pic>
        <p:nvPicPr>
          <p:cNvPr id="38" name="Picture 18"/>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 xmlns:asvg="http://schemas.microsoft.com/office/drawing/2016/SVG/main" r:embed="rId20"/>
              </a:ext>
            </a:extLst>
          </a:blip>
          <a:srcRect/>
          <a:stretch>
            <a:fillRect/>
          </a:stretch>
        </p:blipFill>
        <p:spPr>
          <a:xfrm>
            <a:off x="9500856" y="2554032"/>
            <a:ext cx="670981" cy="670981"/>
          </a:xfrm>
          <a:prstGeom prst="rect">
            <a:avLst/>
          </a:prstGeom>
        </p:spPr>
      </p:pic>
      <p:pic>
        <p:nvPicPr>
          <p:cNvPr id="39" name="Picture 22"/>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 xmlns:asvg="http://schemas.microsoft.com/office/drawing/2016/SVG/main" r:embed="rId22"/>
              </a:ext>
            </a:extLst>
          </a:blip>
          <a:srcRect/>
          <a:stretch>
            <a:fillRect/>
          </a:stretch>
        </p:blipFill>
        <p:spPr>
          <a:xfrm>
            <a:off x="7310382" y="1709686"/>
            <a:ext cx="844351" cy="844351"/>
          </a:xfrm>
          <a:prstGeom prst="rect">
            <a:avLst/>
          </a:prstGeom>
        </p:spPr>
      </p:pic>
      <p:pic>
        <p:nvPicPr>
          <p:cNvPr id="40" name="Picture 23"/>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 xmlns:asvg="http://schemas.microsoft.com/office/drawing/2016/SVG/main" r:embed="rId24"/>
              </a:ext>
            </a:extLst>
          </a:blip>
          <a:srcRect/>
          <a:stretch>
            <a:fillRect/>
          </a:stretch>
        </p:blipFill>
        <p:spPr>
          <a:xfrm>
            <a:off x="6166953" y="672313"/>
            <a:ext cx="1023715" cy="1012547"/>
          </a:xfrm>
          <a:prstGeom prst="rect">
            <a:avLst/>
          </a:prstGeom>
        </p:spPr>
      </p:pic>
      <p:pic>
        <p:nvPicPr>
          <p:cNvPr id="41" name="Picture 7"/>
          <p:cNvPicPr>
            <a:picLocks noChangeAspect="1"/>
          </p:cNvPicPr>
          <p:nvPr/>
        </p:nvPicPr>
        <p:blipFill>
          <a:blip r:embed="rId25" cstate="print">
            <a:extLst>
              <a:ext uri="{28A0092B-C50C-407E-A947-70E740481C1C}">
                <a14:useLocalDpi xmlns:a14="http://schemas.microsoft.com/office/drawing/2010/main" val="0"/>
              </a:ext>
              <a:ext uri="{96DAC541-7B7A-43D3-8B79-37D633B846F1}">
                <asvg:svgBlip xmlns="" xmlns:asvg="http://schemas.microsoft.com/office/drawing/2016/SVG/main" r:embed="rId26"/>
              </a:ext>
            </a:extLst>
          </a:blip>
          <a:srcRect/>
          <a:stretch>
            <a:fillRect/>
          </a:stretch>
        </p:blipFill>
        <p:spPr>
          <a:xfrm>
            <a:off x="7188938" y="247795"/>
            <a:ext cx="919415" cy="914400"/>
          </a:xfrm>
          <a:prstGeom prst="rect">
            <a:avLst/>
          </a:prstGeom>
        </p:spPr>
      </p:pic>
      <p:pic>
        <p:nvPicPr>
          <p:cNvPr id="42" name="Picture 9"/>
          <p:cNvPicPr>
            <a:picLocks noChangeAspect="1"/>
          </p:cNvPicPr>
          <p:nvPr/>
        </p:nvPicPr>
        <p:blipFill>
          <a:blip r:embed="rId27">
            <a:extLst>
              <a:ext uri="{28A0092B-C50C-407E-A947-70E740481C1C}">
                <a14:useLocalDpi xmlns:a14="http://schemas.microsoft.com/office/drawing/2010/main" val="0"/>
              </a:ext>
              <a:ext uri="{96DAC541-7B7A-43D3-8B79-37D633B846F1}">
                <asvg:svgBlip xmlns="" xmlns:asvg="http://schemas.microsoft.com/office/drawing/2016/SVG/main" r:embed="rId28"/>
              </a:ext>
            </a:extLst>
          </a:blip>
          <a:srcRect/>
          <a:stretch>
            <a:fillRect/>
          </a:stretch>
        </p:blipFill>
        <p:spPr>
          <a:xfrm>
            <a:off x="10289781" y="411739"/>
            <a:ext cx="1158464" cy="1188720"/>
          </a:xfrm>
          <a:prstGeom prst="rect">
            <a:avLst/>
          </a:prstGeom>
        </p:spPr>
      </p:pic>
      <p:pic>
        <p:nvPicPr>
          <p:cNvPr id="43" name="Picture 42">
            <a:hlinkClick r:id="rId29" action="ppaction://hlinksldjump"/>
          </p:cNvPr>
          <p:cNvPicPr>
            <a:picLocks noChangeAspect="1"/>
          </p:cNvPicPr>
          <p:nvPr/>
        </p:nvPicPr>
        <p:blipFill>
          <a:blip r:embed="rId30"/>
          <a:stretch>
            <a:fillRect/>
          </a:stretch>
        </p:blipFill>
        <p:spPr>
          <a:xfrm>
            <a:off x="8022506" y="3141477"/>
            <a:ext cx="2017951" cy="1383912"/>
          </a:xfrm>
          <a:prstGeom prst="rect">
            <a:avLst/>
          </a:prstGeom>
        </p:spPr>
      </p:pic>
      <p:pic>
        <p:nvPicPr>
          <p:cNvPr id="44" name="Picture 11"/>
          <p:cNvPicPr>
            <a:picLocks noChangeAspect="1"/>
          </p:cNvPicPr>
          <p:nvPr/>
        </p:nvPicPr>
        <p:blipFill>
          <a:blip r:embed="rId31" cstate="print">
            <a:extLst>
              <a:ext uri="{28A0092B-C50C-407E-A947-70E740481C1C}">
                <a14:useLocalDpi xmlns:a14="http://schemas.microsoft.com/office/drawing/2010/main" val="0"/>
              </a:ext>
              <a:ext uri="{96DAC541-7B7A-43D3-8B79-37D633B846F1}">
                <asvg:svgBlip xmlns="" xmlns:asvg="http://schemas.microsoft.com/office/drawing/2016/SVG/main" r:embed="rId32"/>
              </a:ext>
            </a:extLst>
          </a:blip>
          <a:srcRect/>
          <a:stretch>
            <a:fillRect/>
          </a:stretch>
        </p:blipFill>
        <p:spPr>
          <a:xfrm>
            <a:off x="9148466" y="1412391"/>
            <a:ext cx="861823" cy="872932"/>
          </a:xfrm>
          <a:prstGeom prst="rect">
            <a:avLst/>
          </a:prstGeom>
        </p:spPr>
      </p:pic>
      <p:pic>
        <p:nvPicPr>
          <p:cNvPr id="45" name="Picture 5"/>
          <p:cNvPicPr>
            <a:picLocks noChangeAspect="1"/>
          </p:cNvPicPr>
          <p:nvPr/>
        </p:nvPicPr>
        <p:blipFill>
          <a:blip r:embed="rId33" cstate="print">
            <a:extLst>
              <a:ext uri="{28A0092B-C50C-407E-A947-70E740481C1C}">
                <a14:useLocalDpi xmlns:a14="http://schemas.microsoft.com/office/drawing/2010/main" val="0"/>
              </a:ext>
              <a:ext uri="{96DAC541-7B7A-43D3-8B79-37D633B846F1}">
                <asvg:svgBlip xmlns="" xmlns:asvg="http://schemas.microsoft.com/office/drawing/2016/SVG/main" r:embed="rId34"/>
              </a:ext>
            </a:extLst>
          </a:blip>
          <a:srcRect/>
          <a:stretch>
            <a:fillRect/>
          </a:stretch>
        </p:blipFill>
        <p:spPr>
          <a:xfrm>
            <a:off x="10482441" y="2522465"/>
            <a:ext cx="560225" cy="560225"/>
          </a:xfrm>
          <a:prstGeom prst="rect">
            <a:avLst/>
          </a:prstGeom>
        </p:spPr>
      </p:pic>
      <p:pic>
        <p:nvPicPr>
          <p:cNvPr id="46" name="Picture 2"/>
          <p:cNvPicPr>
            <a:picLocks noChangeAspect="1"/>
          </p:cNvPicPr>
          <p:nvPr/>
        </p:nvPicPr>
        <p:blipFill>
          <a:blip r:embed="rId35">
            <a:extLst>
              <a:ext uri="{28A0092B-C50C-407E-A947-70E740481C1C}">
                <a14:useLocalDpi xmlns:a14="http://schemas.microsoft.com/office/drawing/2010/main" val="0"/>
              </a:ext>
              <a:ext uri="{96DAC541-7B7A-43D3-8B79-37D633B846F1}">
                <asvg:svgBlip xmlns="" xmlns:asvg="http://schemas.microsoft.com/office/drawing/2016/SVG/main" r:embed="rId36"/>
              </a:ext>
            </a:extLst>
          </a:blip>
          <a:srcRect/>
          <a:stretch>
            <a:fillRect/>
          </a:stretch>
        </p:blipFill>
        <p:spPr>
          <a:xfrm>
            <a:off x="9439450" y="411739"/>
            <a:ext cx="751844" cy="711432"/>
          </a:xfrm>
          <a:prstGeom prst="rect">
            <a:avLst/>
          </a:prstGeom>
        </p:spPr>
      </p:pic>
      <p:pic>
        <p:nvPicPr>
          <p:cNvPr id="47" name="Picture 14"/>
          <p:cNvPicPr>
            <a:picLocks noChangeAspect="1"/>
          </p:cNvPicPr>
          <p:nvPr/>
        </p:nvPicPr>
        <p:blipFill>
          <a:blip r:embed="rId37" cstate="print">
            <a:extLst>
              <a:ext uri="{28A0092B-C50C-407E-A947-70E740481C1C}">
                <a14:useLocalDpi xmlns:a14="http://schemas.microsoft.com/office/drawing/2010/main" val="0"/>
              </a:ext>
              <a:ext uri="{96DAC541-7B7A-43D3-8B79-37D633B846F1}">
                <asvg:svgBlip xmlns="" xmlns:asvg="http://schemas.microsoft.com/office/drawing/2016/SVG/main" r:embed="rId38"/>
              </a:ext>
            </a:extLst>
          </a:blip>
          <a:srcRect/>
          <a:stretch>
            <a:fillRect/>
          </a:stretch>
        </p:blipFill>
        <p:spPr>
          <a:xfrm>
            <a:off x="10293816" y="3564910"/>
            <a:ext cx="630797" cy="625063"/>
          </a:xfrm>
          <a:prstGeom prst="rect">
            <a:avLst/>
          </a:prstGeom>
        </p:spPr>
      </p:pic>
      <p:pic>
        <p:nvPicPr>
          <p:cNvPr id="29" name="Picture 28"/>
          <p:cNvPicPr>
            <a:picLocks noChangeAspect="1"/>
          </p:cNvPicPr>
          <p:nvPr/>
        </p:nvPicPr>
        <p:blipFill>
          <a:blip r:embed="rId39"/>
          <a:stretch>
            <a:fillRect/>
          </a:stretch>
        </p:blipFill>
        <p:spPr>
          <a:xfrm>
            <a:off x="3759201" y="4114820"/>
            <a:ext cx="682399" cy="663291"/>
          </a:xfrm>
          <a:prstGeom prst="rect">
            <a:avLst/>
          </a:prstGeom>
        </p:spPr>
      </p:pic>
      <p:pic>
        <p:nvPicPr>
          <p:cNvPr id="30" name="Picture 29"/>
          <p:cNvPicPr>
            <a:picLocks noChangeAspect="1"/>
          </p:cNvPicPr>
          <p:nvPr/>
        </p:nvPicPr>
        <p:blipFill>
          <a:blip r:embed="rId40"/>
          <a:stretch>
            <a:fillRect/>
          </a:stretch>
        </p:blipFill>
        <p:spPr>
          <a:xfrm>
            <a:off x="5816047" y="132817"/>
            <a:ext cx="682399" cy="638724"/>
          </a:xfrm>
          <a:prstGeom prst="rect">
            <a:avLst/>
          </a:prstGeom>
        </p:spPr>
      </p:pic>
      <p:sp>
        <p:nvSpPr>
          <p:cNvPr id="2" name="Slide Number Placeholder 1"/>
          <p:cNvSpPr>
            <a:spLocks noGrp="1"/>
          </p:cNvSpPr>
          <p:nvPr>
            <p:ph type="sldNum" sz="quarter" idx="12"/>
          </p:nvPr>
        </p:nvSpPr>
        <p:spPr/>
        <p:txBody>
          <a:bodyPr/>
          <a:lstStyle/>
          <a:p>
            <a:fld id="{C4BBFD33-D819-4736-AA9A-D3CBF8396B8D}" type="slidenum">
              <a:rPr lang="en-US" smtClean="0">
                <a:solidFill>
                  <a:prstClr val="black">
                    <a:tint val="75000"/>
                  </a:prstClr>
                </a:solidFill>
              </a:rPr>
              <a:t>31</a:t>
            </a:fld>
            <a:endParaRPr lang="en-US">
              <a:solidFill>
                <a:prstClr val="black">
                  <a:tint val="75000"/>
                </a:prstClr>
              </a:solidFill>
            </a:endParaRPr>
          </a:p>
        </p:txBody>
      </p:sp>
      <p:sp>
        <p:nvSpPr>
          <p:cNvPr id="3" name="Rectangle 2"/>
          <p:cNvSpPr/>
          <p:nvPr/>
        </p:nvSpPr>
        <p:spPr>
          <a:xfrm>
            <a:off x="11081477" y="6081448"/>
            <a:ext cx="753732" cy="666786"/>
          </a:xfrm>
          <a:prstGeom prst="rect">
            <a:avLst/>
          </a:prstGeom>
        </p:spPr>
        <p:txBody>
          <a:bodyPr wrap="none">
            <a:spAutoFit/>
          </a:bodyPr>
          <a:lstStyle/>
          <a:p>
            <a:pPr defTabSz="1219170" eaLnBrk="1" fontAlgn="auto" hangingPunct="1">
              <a:spcBef>
                <a:spcPts val="0"/>
              </a:spcBef>
              <a:spcAft>
                <a:spcPts val="0"/>
              </a:spcAft>
              <a:defRPr/>
            </a:pPr>
            <a:fld id="{9E929DED-B744-498C-99BF-08F4A5329585}" type="slidenum">
              <a:rPr lang="en-US" sz="3733" b="1" kern="0">
                <a:solidFill>
                  <a:sysClr val="windowText" lastClr="000000"/>
                </a:solidFill>
                <a:ea typeface="Calibri" panose="020F0502020204030204" pitchFamily="34" charset="0"/>
                <a:cs typeface="Calibri" panose="020F0502020204030204" pitchFamily="34" charset="0"/>
              </a:rPr>
              <a:pPr defTabSz="1219170" eaLnBrk="1" fontAlgn="auto" hangingPunct="1">
                <a:spcBef>
                  <a:spcPts val="0"/>
                </a:spcBef>
                <a:spcAft>
                  <a:spcPts val="0"/>
                </a:spcAft>
                <a:defRPr/>
              </a:pPr>
              <a:t>31</a:t>
            </a:fld>
            <a:endParaRPr lang="en-US" sz="2400" kern="0" dirty="0">
              <a:solidFill>
                <a:sysClr val="windowText" lastClr="000000"/>
              </a:solidFill>
            </a:endParaRPr>
          </a:p>
        </p:txBody>
      </p:sp>
    </p:spTree>
    <p:extLst>
      <p:ext uri="{BB962C8B-B14F-4D97-AF65-F5344CB8AC3E}">
        <p14:creationId xmlns:p14="http://schemas.microsoft.com/office/powerpoint/2010/main" val="4257787008"/>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5000" fill="hold" grpId="0" nodeType="withEffect">
                                  <p:stCondLst>
                                    <p:cond delay="0"/>
                                  </p:stCondLst>
                                  <p:childTnLst>
                                    <p:animEffect transition="out" filter="fade">
                                      <p:cBhvr>
                                        <p:cTn id="6" dur="500" tmFilter="0, 0; .2, .5; .8, .5; 1, 0"/>
                                        <p:tgtEl>
                                          <p:spTgt spid="21"/>
                                        </p:tgtEl>
                                      </p:cBhvr>
                                    </p:animEffect>
                                    <p:animScale>
                                      <p:cBhvr>
                                        <p:cTn id="7" dur="250" autoRev="1" fill="hold"/>
                                        <p:tgtEl>
                                          <p:spTgt spid="21"/>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time.wav"/>
                                        </p:tgtEl>
                                      </p:cMediaNode>
                                    </p:audio>
                                  </p:subTnLst>
                                </p:cTn>
                              </p:par>
                              <p:par>
                                <p:cTn id="8" presetID="0" presetClass="path" presetSubtype="0" accel="50000" decel="50000" fill="hold" nodeType="withEffect">
                                  <p:stCondLst>
                                    <p:cond delay="0"/>
                                  </p:stCondLst>
                                  <p:childTnLst>
                                    <p:animMotion origin="layout" path="M -0.05469 0.11134 C -0.03073 0.13171 0.00312 0.12477 0.01641 0.17245 C 0.05091 0.21342 0.08398 0.21991 0.12487 0.16088 C 0.15286 0.13079 0.16406 0.0625 0.20951 0.07037 C 0.25273 0.08287 0.22161 0.17338 0.26654 0.20903 C 0.28281 0.25717 0.25742 0.31944 0.29023 0.375 C 0.32331 0.36296 0.33685 0.29074 0.34036 0.21111 C 0.35273 0.15717 0.38411 0.17338 0.38815 0.11967 C 0.39102 0.05995 0.42773 0.05486 0.42487 -0.01111 C 0.47331 -0.04908 0.49505 -0.00648 0.51432 0.03403 C 0.52292 0.08264 0.54714 0.04028 0.55833 0.06134 C 0.56745 0.07592 0.54909 0.13449 0.56654 0.14074 C 0.59336 0.11898 0.59648 0.08009 0.60234 0.03704 C 0.61497 0.01875 0.62148 -0.00787 0.64023 -0.01783 C 0.6681 -0.02917 0.69219 -0.01736 0.70938 0.01157 C 0.74141 0.0412 0.71276 0.09629 0.73802 0.13819 C 0.75938 0.17014 0.7724 0.15555 0.78438 0.12917 C 0.79414 0.10046 0.7862 0.06273 0.79974 0.03426 C 0.80547 0.02546 0.84557 0.06111 0.8513 0.05231 " pathEditMode="relative" rAng="0" ptsTypes="AAAAAAAAAAAAAAAAAAA">
                                      <p:cBhvr>
                                        <p:cTn id="9" dur="15000" fill="hold"/>
                                        <p:tgtEl>
                                          <p:spTgt spid="30"/>
                                        </p:tgtEl>
                                        <p:attrNameLst>
                                          <p:attrName>ppt_x</p:attrName>
                                          <p:attrName>ppt_y</p:attrName>
                                        </p:attrNameLst>
                                      </p:cBhvr>
                                      <p:rCtr x="45299" y="6319"/>
                                    </p:animMotion>
                                  </p:childTnLst>
                                </p:cTn>
                              </p:par>
                              <p:par>
                                <p:cTn id="10" presetID="0" presetClass="path" presetSubtype="0" accel="50000" decel="50000" fill="hold" nodeType="withEffect">
                                  <p:stCondLst>
                                    <p:cond delay="0"/>
                                  </p:stCondLst>
                                  <p:childTnLst>
                                    <p:animMotion origin="layout" path="M 0.0013 -0.00463 C 0.0013 0.04769 -0.00586 0.05139 0.02109 0.11111 C 0.03034 0.14468 0.04583 0.19468 0.06198 0.19676 C 0.078 0.19861 0.11016 0.18241 0.1168 0.12246 C 0.11914 0.10162 0.09401 0.08195 0.12409 0.06019 C 0.14844 0.05903 0.14479 0.10741 0.18893 0.10695 C 0.20313 0.09213 0.22826 0.11598 0.23151 0.0625 C 0.19792 0.01528 0.22122 -0.00509 0.20846 -0.03541 C 0.20625 -0.06851 0.15664 -0.07222 0.18529 -0.12801 C 0.20573 -0.17731 0.24792 -0.06365 0.29297 -0.10069 C 0.30313 -0.13981 0.23945 -0.17037 0.25313 -0.23472 C 0.26003 -0.25856 0.27669 -0.25046 0.28711 -0.24791 " pathEditMode="relative" rAng="0" ptsTypes="AAAAAAAAAAAA">
                                      <p:cBhvr>
                                        <p:cTn id="11" dur="15000" fill="hold"/>
                                        <p:tgtEl>
                                          <p:spTgt spid="29"/>
                                        </p:tgtEl>
                                        <p:attrNameLst>
                                          <p:attrName>ppt_x</p:attrName>
                                          <p:attrName>ppt_y</p:attrName>
                                        </p:attrNameLst>
                                      </p:cBhvr>
                                      <p:rCtr x="14596" y="-2269"/>
                                    </p:animMotion>
                                  </p:childTnLst>
                                </p:cTn>
                              </p:par>
                              <p:par>
                                <p:cTn id="12" presetID="8" presetClass="emph" presetSubtype="0" repeatCount="indefinite" fill="hold" nodeType="withEffect">
                                  <p:stCondLst>
                                    <p:cond delay="0"/>
                                  </p:stCondLst>
                                  <p:childTnLst>
                                    <p:animRot by="21600000">
                                      <p:cBhvr>
                                        <p:cTn id="13" dur="2000" fill="hold"/>
                                        <p:tgtEl>
                                          <p:spTgt spid="37"/>
                                        </p:tgtEl>
                                        <p:attrNameLst>
                                          <p:attrName>r</p:attrName>
                                        </p:attrNameLst>
                                      </p:cBhvr>
                                    </p:animRot>
                                  </p:childTnLst>
                                </p:cTn>
                              </p:par>
                              <p:par>
                                <p:cTn id="14" presetID="8" presetClass="emph" presetSubtype="0" repeatCount="indefinite" fill="hold" nodeType="withEffect">
                                  <p:stCondLst>
                                    <p:cond delay="0"/>
                                  </p:stCondLst>
                                  <p:childTnLst>
                                    <p:animRot by="21600000">
                                      <p:cBhvr>
                                        <p:cTn id="15" dur="2000" fill="hold"/>
                                        <p:tgtEl>
                                          <p:spTgt spid="40"/>
                                        </p:tgtEl>
                                        <p:attrNameLst>
                                          <p:attrName>r</p:attrName>
                                        </p:attrNameLst>
                                      </p:cBhvr>
                                    </p:animRot>
                                  </p:childTnLst>
                                </p:cTn>
                              </p:par>
                              <p:par>
                                <p:cTn id="16" presetID="8" presetClass="emph" presetSubtype="0" repeatCount="indefinite" fill="hold" nodeType="withEffect">
                                  <p:stCondLst>
                                    <p:cond delay="0"/>
                                  </p:stCondLst>
                                  <p:childTnLst>
                                    <p:animRot by="21600000">
                                      <p:cBhvr>
                                        <p:cTn id="17" dur="2000" fill="hold"/>
                                        <p:tgtEl>
                                          <p:spTgt spid="39"/>
                                        </p:tgtEl>
                                        <p:attrNameLst>
                                          <p:attrName>r</p:attrName>
                                        </p:attrNameLst>
                                      </p:cBhvr>
                                    </p:animRot>
                                  </p:childTnLst>
                                </p:cTn>
                              </p:par>
                              <p:par>
                                <p:cTn id="18" presetID="8" presetClass="emph" presetSubtype="0" repeatCount="indefinite" fill="hold" nodeType="withEffect">
                                  <p:stCondLst>
                                    <p:cond delay="0"/>
                                  </p:stCondLst>
                                  <p:childTnLst>
                                    <p:animRot by="21600000">
                                      <p:cBhvr>
                                        <p:cTn id="19" dur="2000" fill="hold"/>
                                        <p:tgtEl>
                                          <p:spTgt spid="33"/>
                                        </p:tgtEl>
                                        <p:attrNameLst>
                                          <p:attrName>r</p:attrName>
                                        </p:attrNameLst>
                                      </p:cBhvr>
                                    </p:animRot>
                                  </p:childTnLst>
                                </p:cTn>
                              </p:par>
                              <p:par>
                                <p:cTn id="20" presetID="8" presetClass="emph" presetSubtype="0" repeatCount="indefinite" fill="hold" nodeType="withEffect">
                                  <p:stCondLst>
                                    <p:cond delay="0"/>
                                  </p:stCondLst>
                                  <p:childTnLst>
                                    <p:animRot by="21600000">
                                      <p:cBhvr>
                                        <p:cTn id="21" dur="2000" fill="hold"/>
                                        <p:tgtEl>
                                          <p:spTgt spid="38"/>
                                        </p:tgtEl>
                                        <p:attrNameLst>
                                          <p:attrName>r</p:attrName>
                                        </p:attrNameLst>
                                      </p:cBhvr>
                                    </p:animRot>
                                  </p:childTnLst>
                                </p:cTn>
                              </p:par>
                              <p:par>
                                <p:cTn id="22" presetID="8" presetClass="emph" presetSubtype="0" repeatCount="indefinite" fill="hold" nodeType="withEffect">
                                  <p:stCondLst>
                                    <p:cond delay="0"/>
                                  </p:stCondLst>
                                  <p:childTnLst>
                                    <p:animRot by="21600000">
                                      <p:cBhvr>
                                        <p:cTn id="23" dur="2000" fill="hold"/>
                                        <p:tgtEl>
                                          <p:spTgt spid="36"/>
                                        </p:tgtEl>
                                        <p:attrNameLst>
                                          <p:attrName>r</p:attrName>
                                        </p:attrNameLst>
                                      </p:cBhvr>
                                    </p:animRot>
                                  </p:childTnLst>
                                </p:cTn>
                              </p:par>
                              <p:par>
                                <p:cTn id="24" presetID="8" presetClass="emph" presetSubtype="0" repeatCount="indefinite" fill="hold" nodeType="withEffect">
                                  <p:stCondLst>
                                    <p:cond delay="0"/>
                                  </p:stCondLst>
                                  <p:childTnLst>
                                    <p:animRot by="21600000">
                                      <p:cBhvr>
                                        <p:cTn id="25" dur="2000" fill="hold"/>
                                        <p:tgtEl>
                                          <p:spTgt spid="35"/>
                                        </p:tgtEl>
                                        <p:attrNameLst>
                                          <p:attrName>r</p:attrName>
                                        </p:attrNameLst>
                                      </p:cBhvr>
                                    </p:animRot>
                                  </p:childTnLst>
                                </p:cTn>
                              </p:par>
                              <p:par>
                                <p:cTn id="26" presetID="8" presetClass="emph" presetSubtype="0" repeatCount="indefinite" fill="hold" nodeType="withEffect">
                                  <p:stCondLst>
                                    <p:cond delay="0"/>
                                  </p:stCondLst>
                                  <p:childTnLst>
                                    <p:animRot by="21600000">
                                      <p:cBhvr>
                                        <p:cTn id="27" dur="2000" fill="hold"/>
                                        <p:tgtEl>
                                          <p:spTgt spid="34"/>
                                        </p:tgtEl>
                                        <p:attrNameLst>
                                          <p:attrName>r</p:attrName>
                                        </p:attrNameLst>
                                      </p:cBhvr>
                                    </p:animRot>
                                  </p:childTnLst>
                                </p:cTn>
                              </p:par>
                              <p:par>
                                <p:cTn id="28" presetID="8" presetClass="emph" presetSubtype="0" repeatCount="indefinite" fill="hold" nodeType="withEffect">
                                  <p:stCondLst>
                                    <p:cond delay="0"/>
                                  </p:stCondLst>
                                  <p:childTnLst>
                                    <p:animRot by="21600000">
                                      <p:cBhvr>
                                        <p:cTn id="29" dur="2000" fill="hold"/>
                                        <p:tgtEl>
                                          <p:spTgt spid="41"/>
                                        </p:tgtEl>
                                        <p:attrNameLst>
                                          <p:attrName>r</p:attrName>
                                        </p:attrNameLst>
                                      </p:cBhvr>
                                    </p:animRot>
                                  </p:childTnLst>
                                </p:cTn>
                              </p:par>
                              <p:par>
                                <p:cTn id="30" presetID="8" presetClass="emph" presetSubtype="0" repeatCount="indefinite" fill="hold" nodeType="withEffect">
                                  <p:stCondLst>
                                    <p:cond delay="0"/>
                                  </p:stCondLst>
                                  <p:childTnLst>
                                    <p:animRot by="21600000">
                                      <p:cBhvr>
                                        <p:cTn id="31" dur="2000" fill="hold"/>
                                        <p:tgtEl>
                                          <p:spTgt spid="42"/>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000" fill="hold"/>
                                        <p:tgtEl>
                                          <p:spTgt spid="44"/>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45"/>
                                        </p:tgtEl>
                                        <p:attrNameLst>
                                          <p:attrName>r</p:attrName>
                                        </p:attrNameLst>
                                      </p:cBhvr>
                                    </p:animRot>
                                  </p:childTnLst>
                                </p:cTn>
                              </p:par>
                              <p:par>
                                <p:cTn id="36" presetID="8" presetClass="emph" presetSubtype="0" repeatCount="indefinite" fill="hold" nodeType="withEffect">
                                  <p:stCondLst>
                                    <p:cond delay="0"/>
                                  </p:stCondLst>
                                  <p:childTnLst>
                                    <p:animRot by="21600000">
                                      <p:cBhvr>
                                        <p:cTn id="37" dur="2000" fill="hold"/>
                                        <p:tgtEl>
                                          <p:spTgt spid="46"/>
                                        </p:tgtEl>
                                        <p:attrNameLst>
                                          <p:attrName>r</p:attrName>
                                        </p:attrNameLst>
                                      </p:cBhvr>
                                    </p:animRot>
                                  </p:childTnLst>
                                </p:cTn>
                              </p:par>
                              <p:par>
                                <p:cTn id="38" presetID="8" presetClass="emph" presetSubtype="0" repeatCount="indefinite" fill="hold" nodeType="withEffect">
                                  <p:stCondLst>
                                    <p:cond delay="0"/>
                                  </p:stCondLst>
                                  <p:childTnLst>
                                    <p:animRot by="21600000">
                                      <p:cBhvr>
                                        <p:cTn id="39" dur="2000" fill="hold"/>
                                        <p:tgtEl>
                                          <p:spTgt spid="4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1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02241" y="-114994"/>
            <a:ext cx="1720920" cy="1838099"/>
          </a:xfrm>
          <a:prstGeom prst="rect">
            <a:avLst/>
          </a:prstGeom>
        </p:spPr>
      </p:pic>
      <p:grpSp>
        <p:nvGrpSpPr>
          <p:cNvPr id="31" name="Group 30"/>
          <p:cNvGrpSpPr/>
          <p:nvPr/>
        </p:nvGrpSpPr>
        <p:grpSpPr>
          <a:xfrm>
            <a:off x="5938755" y="1086927"/>
            <a:ext cx="6065667" cy="2603924"/>
            <a:chOff x="12408941" y="624596"/>
            <a:chExt cx="6065666" cy="2603924"/>
          </a:xfrm>
        </p:grpSpPr>
        <p:pic>
          <p:nvPicPr>
            <p:cNvPr id="32" name="Picture 15"/>
            <p:cNvPicPr>
              <a:picLocks noChangeAspect="1"/>
            </p:cNvPicPr>
            <p:nvPr/>
          </p:nvPicPr>
          <p:blipFill>
            <a:blip r:embed="rId4"/>
            <a:srcRect/>
            <a:stretch>
              <a:fillRect/>
            </a:stretch>
          </p:blipFill>
          <p:spPr>
            <a:xfrm>
              <a:off x="12408941" y="2319799"/>
              <a:ext cx="1478597" cy="908721"/>
            </a:xfrm>
            <a:prstGeom prst="rect">
              <a:avLst/>
            </a:prstGeom>
          </p:spPr>
        </p:pic>
        <p:pic>
          <p:nvPicPr>
            <p:cNvPr id="33" name="Picture 23"/>
            <p:cNvPicPr>
              <a:picLocks noChangeAspect="1"/>
            </p:cNvPicPr>
            <p:nvPr/>
          </p:nvPicPr>
          <p:blipFill>
            <a:blip r:embed="rId5"/>
            <a:srcRect/>
            <a:stretch>
              <a:fillRect/>
            </a:stretch>
          </p:blipFill>
          <p:spPr>
            <a:xfrm>
              <a:off x="12746373" y="624596"/>
              <a:ext cx="1832014" cy="1354927"/>
            </a:xfrm>
            <a:prstGeom prst="rect">
              <a:avLst/>
            </a:prstGeom>
          </p:spPr>
        </p:pic>
        <p:pic>
          <p:nvPicPr>
            <p:cNvPr id="34" name="Picture 15"/>
            <p:cNvPicPr>
              <a:picLocks noChangeAspect="1"/>
            </p:cNvPicPr>
            <p:nvPr/>
          </p:nvPicPr>
          <p:blipFill>
            <a:blip r:embed="rId4"/>
            <a:srcRect/>
            <a:stretch>
              <a:fillRect/>
            </a:stretch>
          </p:blipFill>
          <p:spPr>
            <a:xfrm>
              <a:off x="15134284" y="1919702"/>
              <a:ext cx="1130523" cy="694801"/>
            </a:xfrm>
            <a:prstGeom prst="rect">
              <a:avLst/>
            </a:prstGeom>
          </p:spPr>
        </p:pic>
        <p:pic>
          <p:nvPicPr>
            <p:cNvPr id="35" name="Picture 15"/>
            <p:cNvPicPr>
              <a:picLocks noChangeAspect="1"/>
            </p:cNvPicPr>
            <p:nvPr/>
          </p:nvPicPr>
          <p:blipFill>
            <a:blip r:embed="rId4"/>
            <a:srcRect/>
            <a:stretch>
              <a:fillRect/>
            </a:stretch>
          </p:blipFill>
          <p:spPr>
            <a:xfrm>
              <a:off x="17344084" y="1284722"/>
              <a:ext cx="1130523" cy="694801"/>
            </a:xfrm>
            <a:prstGeom prst="rect">
              <a:avLst/>
            </a:prstGeom>
          </p:spPr>
        </p:pic>
      </p:grpSp>
      <p:grpSp>
        <p:nvGrpSpPr>
          <p:cNvPr id="36" name="Group 35"/>
          <p:cNvGrpSpPr/>
          <p:nvPr/>
        </p:nvGrpSpPr>
        <p:grpSpPr>
          <a:xfrm>
            <a:off x="609600" y="305485"/>
            <a:ext cx="5014315" cy="2597915"/>
            <a:chOff x="-5092332" y="176244"/>
            <a:chExt cx="5014314" cy="2597915"/>
          </a:xfrm>
        </p:grpSpPr>
        <p:pic>
          <p:nvPicPr>
            <p:cNvPr id="37" name="Picture 15"/>
            <p:cNvPicPr>
              <a:picLocks noChangeAspect="1"/>
            </p:cNvPicPr>
            <p:nvPr/>
          </p:nvPicPr>
          <p:blipFill>
            <a:blip r:embed="rId4"/>
            <a:srcRect/>
            <a:stretch>
              <a:fillRect/>
            </a:stretch>
          </p:blipFill>
          <p:spPr>
            <a:xfrm>
              <a:off x="-3186310" y="1302059"/>
              <a:ext cx="1478597" cy="908721"/>
            </a:xfrm>
            <a:prstGeom prst="rect">
              <a:avLst/>
            </a:prstGeom>
          </p:spPr>
        </p:pic>
        <p:pic>
          <p:nvPicPr>
            <p:cNvPr id="38" name="Picture 15"/>
            <p:cNvPicPr>
              <a:picLocks noChangeAspect="1"/>
            </p:cNvPicPr>
            <p:nvPr/>
          </p:nvPicPr>
          <p:blipFill>
            <a:blip r:embed="rId4"/>
            <a:srcRect/>
            <a:stretch>
              <a:fillRect/>
            </a:stretch>
          </p:blipFill>
          <p:spPr>
            <a:xfrm>
              <a:off x="-1208541" y="176244"/>
              <a:ext cx="1130523" cy="694801"/>
            </a:xfrm>
            <a:prstGeom prst="rect">
              <a:avLst/>
            </a:prstGeom>
          </p:spPr>
        </p:pic>
        <p:pic>
          <p:nvPicPr>
            <p:cNvPr id="39" name="Picture 15"/>
            <p:cNvPicPr>
              <a:picLocks noChangeAspect="1"/>
            </p:cNvPicPr>
            <p:nvPr/>
          </p:nvPicPr>
          <p:blipFill>
            <a:blip r:embed="rId4"/>
            <a:srcRect/>
            <a:stretch>
              <a:fillRect/>
            </a:stretch>
          </p:blipFill>
          <p:spPr>
            <a:xfrm>
              <a:off x="-1549475" y="2079358"/>
              <a:ext cx="1130523" cy="694801"/>
            </a:xfrm>
            <a:prstGeom prst="rect">
              <a:avLst/>
            </a:prstGeom>
          </p:spPr>
        </p:pic>
        <p:pic>
          <p:nvPicPr>
            <p:cNvPr id="40" name="Picture 15"/>
            <p:cNvPicPr>
              <a:picLocks noChangeAspect="1"/>
            </p:cNvPicPr>
            <p:nvPr/>
          </p:nvPicPr>
          <p:blipFill>
            <a:blip r:embed="rId4"/>
            <a:srcRect/>
            <a:stretch>
              <a:fillRect/>
            </a:stretch>
          </p:blipFill>
          <p:spPr>
            <a:xfrm>
              <a:off x="-5092332" y="871045"/>
              <a:ext cx="1130523" cy="694801"/>
            </a:xfrm>
            <a:prstGeom prst="rect">
              <a:avLst/>
            </a:prstGeom>
          </p:spPr>
        </p:pic>
      </p:grpSp>
      <p:grpSp>
        <p:nvGrpSpPr>
          <p:cNvPr id="7" name="Group 6"/>
          <p:cNvGrpSpPr/>
          <p:nvPr/>
        </p:nvGrpSpPr>
        <p:grpSpPr>
          <a:xfrm>
            <a:off x="101600" y="5240200"/>
            <a:ext cx="12090401" cy="1682496"/>
            <a:chOff x="-1140691" y="5175504"/>
            <a:chExt cx="15327746" cy="1682496"/>
          </a:xfrm>
        </p:grpSpPr>
        <p:pic>
          <p:nvPicPr>
            <p:cNvPr id="4"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6871855" y="5175504"/>
              <a:ext cx="7315200" cy="1682496"/>
            </a:xfrm>
            <a:prstGeom prst="rect">
              <a:avLst/>
            </a:prstGeom>
          </p:spPr>
        </p:pic>
        <p:pic>
          <p:nvPicPr>
            <p:cNvPr id="5"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3214255" y="5175504"/>
              <a:ext cx="7315200" cy="1682496"/>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140691" y="5175504"/>
              <a:ext cx="7315200" cy="1682496"/>
            </a:xfrm>
            <a:prstGeom prst="rect">
              <a:avLst/>
            </a:prstGeom>
          </p:spPr>
        </p:pic>
      </p:grpSp>
      <p:grpSp>
        <p:nvGrpSpPr>
          <p:cNvPr id="28" name="Group 27"/>
          <p:cNvGrpSpPr/>
          <p:nvPr/>
        </p:nvGrpSpPr>
        <p:grpSpPr>
          <a:xfrm>
            <a:off x="-38309" y="4458925"/>
            <a:ext cx="12269297" cy="1571595"/>
            <a:chOff x="-3822" y="4600319"/>
            <a:chExt cx="12269297" cy="1571594"/>
          </a:xfrm>
        </p:grpSpPr>
        <p:pic>
          <p:nvPicPr>
            <p:cNvPr id="24" name="Picture 16"/>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180549">
              <a:off x="6034977" y="4615801"/>
              <a:ext cx="3139754" cy="1359130"/>
            </a:xfrm>
            <a:prstGeom prst="rect">
              <a:avLst/>
            </a:prstGeom>
          </p:spPr>
        </p:pic>
        <p:pic>
          <p:nvPicPr>
            <p:cNvPr id="22" name="Picture 16"/>
            <p:cNvPicPr>
              <a:picLocks noChangeAspect="1"/>
            </p:cNvPicPr>
            <p:nvPr/>
          </p:nvPicPr>
          <p:blipFill rotWithShape="1">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r="40067"/>
            <a:stretch>
              <a:fillRect/>
            </a:stretch>
          </p:blipFill>
          <p:spPr>
            <a:xfrm rot="20678505">
              <a:off x="-3822" y="4812783"/>
              <a:ext cx="1881751" cy="1359130"/>
            </a:xfrm>
            <a:prstGeom prst="rect">
              <a:avLst/>
            </a:prstGeom>
          </p:spPr>
        </p:pic>
        <p:pic>
          <p:nvPicPr>
            <p:cNvPr id="23" name="Picture 16"/>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644428">
              <a:off x="1759075" y="4600319"/>
              <a:ext cx="3139754" cy="1359130"/>
            </a:xfrm>
            <a:prstGeom prst="rect">
              <a:avLst/>
            </a:prstGeom>
          </p:spPr>
        </p:pic>
        <p:pic>
          <p:nvPicPr>
            <p:cNvPr id="25" name="Picture 16"/>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342150">
              <a:off x="9125721" y="4651195"/>
              <a:ext cx="3139754" cy="1359130"/>
            </a:xfrm>
            <a:prstGeom prst="rect">
              <a:avLst/>
            </a:prstGeom>
          </p:spPr>
        </p:pic>
        <p:pic>
          <p:nvPicPr>
            <p:cNvPr id="27" name="Picture 16"/>
            <p:cNvPicPr>
              <a:picLocks noChangeAspect="1"/>
            </p:cNvPicPr>
            <p:nvPr/>
          </p:nvPicPr>
          <p:blipFill rotWithShape="1">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l="60455"/>
            <a:stretch>
              <a:fillRect/>
            </a:stretch>
          </p:blipFill>
          <p:spPr>
            <a:xfrm rot="21095236">
              <a:off x="4824437" y="4819608"/>
              <a:ext cx="1095223" cy="1198887"/>
            </a:xfrm>
            <a:prstGeom prst="rect">
              <a:avLst/>
            </a:prstGeom>
          </p:spPr>
        </p:pic>
      </p:grpSp>
      <p:pic>
        <p:nvPicPr>
          <p:cNvPr id="20"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2837017" y="340757"/>
            <a:ext cx="6203479" cy="6581939"/>
          </a:xfrm>
          <a:prstGeom prst="rect">
            <a:avLst/>
          </a:prstGeom>
        </p:spPr>
      </p:pic>
      <p:pic>
        <p:nvPicPr>
          <p:cNvPr id="68" name="Picture 67">
            <a:hlinkClick r:id="rId12" action="ppaction://hlinksldjump"/>
          </p:cNvPr>
          <p:cNvPicPr>
            <a:picLocks noChangeAspect="1"/>
          </p:cNvPicPr>
          <p:nvPr/>
        </p:nvPicPr>
        <p:blipFill>
          <a:blip r:embed="rId13"/>
          <a:stretch>
            <a:fillRect/>
          </a:stretch>
        </p:blipFill>
        <p:spPr>
          <a:xfrm>
            <a:off x="5090078" y="4357181"/>
            <a:ext cx="2011855" cy="1542423"/>
          </a:xfrm>
          <a:prstGeom prst="rect">
            <a:avLst/>
          </a:prstGeom>
        </p:spPr>
      </p:pic>
      <p:pic>
        <p:nvPicPr>
          <p:cNvPr id="70" name="Picture 69"/>
          <p:cNvPicPr>
            <a:picLocks noChangeAspect="1"/>
          </p:cNvPicPr>
          <p:nvPr/>
        </p:nvPicPr>
        <p:blipFill>
          <a:blip r:embed="rId14"/>
          <a:stretch>
            <a:fillRect/>
          </a:stretch>
        </p:blipFill>
        <p:spPr>
          <a:xfrm>
            <a:off x="2395469" y="1409480"/>
            <a:ext cx="853515" cy="975445"/>
          </a:xfrm>
          <a:prstGeom prst="rect">
            <a:avLst/>
          </a:prstGeom>
        </p:spPr>
      </p:pic>
      <p:pic>
        <p:nvPicPr>
          <p:cNvPr id="71" name="Picture 70"/>
          <p:cNvPicPr>
            <a:picLocks noChangeAspect="1"/>
          </p:cNvPicPr>
          <p:nvPr/>
        </p:nvPicPr>
        <p:blipFill>
          <a:blip r:embed="rId15"/>
          <a:stretch>
            <a:fillRect/>
          </a:stretch>
        </p:blipFill>
        <p:spPr>
          <a:xfrm>
            <a:off x="3338021" y="903635"/>
            <a:ext cx="1024217" cy="1085183"/>
          </a:xfrm>
          <a:prstGeom prst="rect">
            <a:avLst/>
          </a:prstGeom>
        </p:spPr>
      </p:pic>
      <p:pic>
        <p:nvPicPr>
          <p:cNvPr id="72" name="Picture 71"/>
          <p:cNvPicPr>
            <a:picLocks noChangeAspect="1"/>
          </p:cNvPicPr>
          <p:nvPr/>
        </p:nvPicPr>
        <p:blipFill>
          <a:blip r:embed="rId16"/>
          <a:stretch>
            <a:fillRect/>
          </a:stretch>
        </p:blipFill>
        <p:spPr>
          <a:xfrm>
            <a:off x="3024141" y="2896474"/>
            <a:ext cx="1042507" cy="1030313"/>
          </a:xfrm>
          <a:prstGeom prst="rect">
            <a:avLst/>
          </a:prstGeom>
        </p:spPr>
      </p:pic>
      <p:pic>
        <p:nvPicPr>
          <p:cNvPr id="73" name="Picture 72"/>
          <p:cNvPicPr>
            <a:picLocks noChangeAspect="1"/>
          </p:cNvPicPr>
          <p:nvPr/>
        </p:nvPicPr>
        <p:blipFill>
          <a:blip r:embed="rId17"/>
          <a:stretch>
            <a:fillRect/>
          </a:stretch>
        </p:blipFill>
        <p:spPr>
          <a:xfrm>
            <a:off x="4331017" y="370416"/>
            <a:ext cx="914479" cy="1018120"/>
          </a:xfrm>
          <a:prstGeom prst="rect">
            <a:avLst/>
          </a:prstGeom>
        </p:spPr>
      </p:pic>
      <p:pic>
        <p:nvPicPr>
          <p:cNvPr id="74" name="Picture 73"/>
          <p:cNvPicPr>
            <a:picLocks noChangeAspect="1"/>
          </p:cNvPicPr>
          <p:nvPr/>
        </p:nvPicPr>
        <p:blipFill>
          <a:blip r:embed="rId18"/>
          <a:stretch>
            <a:fillRect/>
          </a:stretch>
        </p:blipFill>
        <p:spPr>
          <a:xfrm>
            <a:off x="4322849" y="1723105"/>
            <a:ext cx="1005927" cy="1054699"/>
          </a:xfrm>
          <a:prstGeom prst="rect">
            <a:avLst/>
          </a:prstGeom>
        </p:spPr>
      </p:pic>
      <p:pic>
        <p:nvPicPr>
          <p:cNvPr id="75" name="Picture 74"/>
          <p:cNvPicPr>
            <a:picLocks noChangeAspect="1"/>
          </p:cNvPicPr>
          <p:nvPr/>
        </p:nvPicPr>
        <p:blipFill>
          <a:blip r:embed="rId19"/>
          <a:stretch>
            <a:fillRect/>
          </a:stretch>
        </p:blipFill>
        <p:spPr>
          <a:xfrm>
            <a:off x="5327894" y="86101"/>
            <a:ext cx="1182727" cy="1140051"/>
          </a:xfrm>
          <a:prstGeom prst="rect">
            <a:avLst/>
          </a:prstGeom>
        </p:spPr>
      </p:pic>
      <p:pic>
        <p:nvPicPr>
          <p:cNvPr id="77" name="Picture 76"/>
          <p:cNvPicPr>
            <a:picLocks noChangeAspect="1"/>
          </p:cNvPicPr>
          <p:nvPr/>
        </p:nvPicPr>
        <p:blipFill>
          <a:blip r:embed="rId20"/>
          <a:stretch>
            <a:fillRect/>
          </a:stretch>
        </p:blipFill>
        <p:spPr>
          <a:xfrm>
            <a:off x="7231979" y="590271"/>
            <a:ext cx="1158340" cy="1188823"/>
          </a:xfrm>
          <a:prstGeom prst="rect">
            <a:avLst/>
          </a:prstGeom>
        </p:spPr>
      </p:pic>
      <p:pic>
        <p:nvPicPr>
          <p:cNvPr id="79" name="Picture 78"/>
          <p:cNvPicPr>
            <a:picLocks noChangeAspect="1"/>
          </p:cNvPicPr>
          <p:nvPr/>
        </p:nvPicPr>
        <p:blipFill>
          <a:blip r:embed="rId21"/>
          <a:stretch>
            <a:fillRect/>
          </a:stretch>
        </p:blipFill>
        <p:spPr>
          <a:xfrm>
            <a:off x="8561738" y="1646962"/>
            <a:ext cx="914479" cy="1005927"/>
          </a:xfrm>
          <a:prstGeom prst="rect">
            <a:avLst/>
          </a:prstGeom>
        </p:spPr>
      </p:pic>
      <p:pic>
        <p:nvPicPr>
          <p:cNvPr id="19" name="Picture 18">
            <a:hlinkClick r:id="rId22" action="ppaction://hlinksldjump"/>
          </p:cNvPr>
          <p:cNvPicPr>
            <a:picLocks noChangeAspect="1"/>
          </p:cNvPicPr>
          <p:nvPr/>
        </p:nvPicPr>
        <p:blipFill>
          <a:blip r:embed="rId14"/>
          <a:stretch>
            <a:fillRect/>
          </a:stretch>
        </p:blipFill>
        <p:spPr>
          <a:xfrm>
            <a:off x="2390261" y="1413444"/>
            <a:ext cx="853515" cy="975445"/>
          </a:xfrm>
          <a:prstGeom prst="rect">
            <a:avLst/>
          </a:prstGeom>
        </p:spPr>
      </p:pic>
      <p:pic>
        <p:nvPicPr>
          <p:cNvPr id="54" name="Picture 53">
            <a:hlinkClick r:id="rId23" action="ppaction://hlinksldjump"/>
          </p:cNvPr>
          <p:cNvPicPr>
            <a:picLocks noChangeAspect="1"/>
          </p:cNvPicPr>
          <p:nvPr/>
        </p:nvPicPr>
        <p:blipFill>
          <a:blip r:embed="rId15"/>
          <a:stretch>
            <a:fillRect/>
          </a:stretch>
        </p:blipFill>
        <p:spPr>
          <a:xfrm>
            <a:off x="3361869" y="921878"/>
            <a:ext cx="1024217" cy="1085183"/>
          </a:xfrm>
          <a:prstGeom prst="rect">
            <a:avLst/>
          </a:prstGeom>
        </p:spPr>
      </p:pic>
      <p:pic>
        <p:nvPicPr>
          <p:cNvPr id="55" name="Picture 54">
            <a:hlinkClick r:id="rId24" action="ppaction://hlinksldjump"/>
          </p:cNvPr>
          <p:cNvPicPr>
            <a:picLocks noChangeAspect="1"/>
          </p:cNvPicPr>
          <p:nvPr/>
        </p:nvPicPr>
        <p:blipFill>
          <a:blip r:embed="rId16"/>
          <a:stretch>
            <a:fillRect/>
          </a:stretch>
        </p:blipFill>
        <p:spPr>
          <a:xfrm>
            <a:off x="3024141" y="2892509"/>
            <a:ext cx="1042507" cy="1030313"/>
          </a:xfrm>
          <a:prstGeom prst="rect">
            <a:avLst/>
          </a:prstGeom>
        </p:spPr>
      </p:pic>
      <p:pic>
        <p:nvPicPr>
          <p:cNvPr id="56" name="Picture 55">
            <a:hlinkClick r:id="rId25" action="ppaction://hlinksldjump"/>
          </p:cNvPr>
          <p:cNvPicPr>
            <a:picLocks noChangeAspect="1"/>
          </p:cNvPicPr>
          <p:nvPr/>
        </p:nvPicPr>
        <p:blipFill>
          <a:blip r:embed="rId17"/>
          <a:stretch>
            <a:fillRect/>
          </a:stretch>
        </p:blipFill>
        <p:spPr>
          <a:xfrm>
            <a:off x="4315773" y="361985"/>
            <a:ext cx="914479" cy="1018120"/>
          </a:xfrm>
          <a:prstGeom prst="rect">
            <a:avLst/>
          </a:prstGeom>
        </p:spPr>
      </p:pic>
      <p:pic>
        <p:nvPicPr>
          <p:cNvPr id="57" name="Picture 56">
            <a:hlinkClick r:id="rId26" action="ppaction://hlinksldjump"/>
          </p:cNvPr>
          <p:cNvPicPr>
            <a:picLocks noChangeAspect="1"/>
          </p:cNvPicPr>
          <p:nvPr/>
        </p:nvPicPr>
        <p:blipFill>
          <a:blip r:embed="rId18"/>
          <a:stretch>
            <a:fillRect/>
          </a:stretch>
        </p:blipFill>
        <p:spPr>
          <a:xfrm>
            <a:off x="4331638" y="1738521"/>
            <a:ext cx="1005927" cy="1054699"/>
          </a:xfrm>
          <a:prstGeom prst="rect">
            <a:avLst/>
          </a:prstGeom>
        </p:spPr>
      </p:pic>
      <p:pic>
        <p:nvPicPr>
          <p:cNvPr id="58" name="Picture 57">
            <a:hlinkClick r:id="rId27" action="ppaction://hlinksldjump"/>
          </p:cNvPr>
          <p:cNvPicPr>
            <a:picLocks noChangeAspect="1"/>
          </p:cNvPicPr>
          <p:nvPr/>
        </p:nvPicPr>
        <p:blipFill>
          <a:blip r:embed="rId19"/>
          <a:stretch>
            <a:fillRect/>
          </a:stretch>
        </p:blipFill>
        <p:spPr>
          <a:xfrm>
            <a:off x="5337565" y="78397"/>
            <a:ext cx="1182727" cy="1140051"/>
          </a:xfrm>
          <a:prstGeom prst="rect">
            <a:avLst/>
          </a:prstGeom>
        </p:spPr>
      </p:pic>
      <p:pic>
        <p:nvPicPr>
          <p:cNvPr id="60" name="Picture 59">
            <a:hlinkClick r:id="rId28" action="ppaction://hlinksldjump"/>
          </p:cNvPr>
          <p:cNvPicPr>
            <a:picLocks noChangeAspect="1"/>
          </p:cNvPicPr>
          <p:nvPr/>
        </p:nvPicPr>
        <p:blipFill>
          <a:blip r:embed="rId20"/>
          <a:stretch>
            <a:fillRect/>
          </a:stretch>
        </p:blipFill>
        <p:spPr>
          <a:xfrm>
            <a:off x="7226751" y="567602"/>
            <a:ext cx="1158340" cy="1188823"/>
          </a:xfrm>
          <a:prstGeom prst="rect">
            <a:avLst/>
          </a:prstGeom>
        </p:spPr>
      </p:pic>
      <p:pic>
        <p:nvPicPr>
          <p:cNvPr id="62" name="Picture 61">
            <a:hlinkClick r:id="rId29" action="ppaction://hlinksldjump"/>
          </p:cNvPr>
          <p:cNvPicPr>
            <a:picLocks noChangeAspect="1"/>
          </p:cNvPicPr>
          <p:nvPr/>
        </p:nvPicPr>
        <p:blipFill>
          <a:blip r:embed="rId21"/>
          <a:stretch>
            <a:fillRect/>
          </a:stretch>
        </p:blipFill>
        <p:spPr>
          <a:xfrm>
            <a:off x="8583255" y="1650990"/>
            <a:ext cx="914479" cy="1005927"/>
          </a:xfrm>
          <a:prstGeom prst="rect">
            <a:avLst/>
          </a:prstGeom>
        </p:spPr>
      </p:pic>
      <p:sp>
        <p:nvSpPr>
          <p:cNvPr id="2" name="Slide Number Placeholder 1"/>
          <p:cNvSpPr>
            <a:spLocks noGrp="1"/>
          </p:cNvSpPr>
          <p:nvPr>
            <p:ph type="sldNum" sz="quarter" idx="12"/>
          </p:nvPr>
        </p:nvSpPr>
        <p:spPr/>
        <p:txBody>
          <a:bodyPr/>
          <a:lstStyle/>
          <a:p>
            <a:fld id="{C4BBFD33-D819-4736-AA9A-D3CBF8396B8D}" type="slidenum">
              <a:rPr lang="en-US" smtClean="0">
                <a:solidFill>
                  <a:prstClr val="black">
                    <a:tint val="75000"/>
                  </a:prstClr>
                </a:solidFill>
              </a:rPr>
              <a:t>32</a:t>
            </a:fld>
            <a:endParaRPr lang="en-US">
              <a:solidFill>
                <a:prstClr val="black">
                  <a:tint val="75000"/>
                </a:prstClr>
              </a:solidFill>
            </a:endParaRPr>
          </a:p>
        </p:txBody>
      </p:sp>
      <p:sp>
        <p:nvSpPr>
          <p:cNvPr id="3" name="Rectangle 2"/>
          <p:cNvSpPr/>
          <p:nvPr/>
        </p:nvSpPr>
        <p:spPr>
          <a:xfrm>
            <a:off x="10972800" y="6255447"/>
            <a:ext cx="753732" cy="666786"/>
          </a:xfrm>
          <a:prstGeom prst="rect">
            <a:avLst/>
          </a:prstGeom>
        </p:spPr>
        <p:txBody>
          <a:bodyPr wrap="none">
            <a:spAutoFit/>
          </a:bodyPr>
          <a:lstStyle/>
          <a:p>
            <a:pPr defTabSz="1219170" eaLnBrk="1" fontAlgn="auto" hangingPunct="1">
              <a:spcBef>
                <a:spcPts val="0"/>
              </a:spcBef>
              <a:spcAft>
                <a:spcPts val="0"/>
              </a:spcAft>
              <a:defRPr/>
            </a:pPr>
            <a:fld id="{9E929DED-B744-498C-99BF-08F4A5329585}" type="slidenum">
              <a:rPr lang="en-US" sz="3733" b="1" kern="0">
                <a:solidFill>
                  <a:sysClr val="windowText" lastClr="000000"/>
                </a:solidFill>
                <a:ea typeface="Calibri" panose="020F0502020204030204" pitchFamily="34" charset="0"/>
                <a:cs typeface="Calibri" panose="020F0502020204030204" pitchFamily="34" charset="0"/>
              </a:rPr>
              <a:pPr defTabSz="1219170" eaLnBrk="1" fontAlgn="auto" hangingPunct="1">
                <a:spcBef>
                  <a:spcPts val="0"/>
                </a:spcBef>
                <a:spcAft>
                  <a:spcPts val="0"/>
                </a:spcAft>
                <a:defRPr/>
              </a:pPr>
              <a:t>32</a:t>
            </a:fld>
            <a:endParaRPr lang="en-US" sz="2400" kern="0" dirty="0">
              <a:solidFill>
                <a:sysClr val="windowText" lastClr="000000"/>
              </a:solidFill>
            </a:endParaRPr>
          </a:p>
        </p:txBody>
      </p:sp>
    </p:spTree>
    <p:extLst>
      <p:ext uri="{BB962C8B-B14F-4D97-AF65-F5344CB8AC3E}">
        <p14:creationId xmlns:p14="http://schemas.microsoft.com/office/powerpoint/2010/main" val="1933752256"/>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repeatCount="indefinite"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10000" fill="hold"/>
                                        <p:tgtEl>
                                          <p:spTgt spid="36"/>
                                        </p:tgtEl>
                                        <p:attrNameLst>
                                          <p:attrName>ppt_x</p:attrName>
                                        </p:attrNameLst>
                                      </p:cBhvr>
                                      <p:tavLst>
                                        <p:tav tm="0">
                                          <p:val>
                                            <p:strVal val="1+#ppt_w/2"/>
                                          </p:val>
                                        </p:tav>
                                        <p:tav tm="100000">
                                          <p:val>
                                            <p:strVal val="#ppt_x"/>
                                          </p:val>
                                        </p:tav>
                                      </p:tavLst>
                                    </p:anim>
                                    <p:anim calcmode="lin" valueType="num">
                                      <p:cBhvr additive="base">
                                        <p:cTn id="8" dur="10000" fill="hold"/>
                                        <p:tgtEl>
                                          <p:spTgt spid="36"/>
                                        </p:tgtEl>
                                        <p:attrNameLst>
                                          <p:attrName>ppt_y</p:attrName>
                                        </p:attrNameLst>
                                      </p:cBhvr>
                                      <p:tavLst>
                                        <p:tav tm="0">
                                          <p:val>
                                            <p:strVal val="#ppt_y"/>
                                          </p:val>
                                        </p:tav>
                                        <p:tav tm="100000">
                                          <p:val>
                                            <p:strVal val="#ppt_y"/>
                                          </p:val>
                                        </p:tav>
                                      </p:tavLst>
                                    </p:anim>
                                  </p:childTnLst>
                                </p:cTn>
                              </p:par>
                              <p:par>
                                <p:cTn id="9" presetID="2" presetClass="entr" presetSubtype="8" repeatCount="indefinite" fill="hold"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8000" fill="hold"/>
                                        <p:tgtEl>
                                          <p:spTgt spid="31"/>
                                        </p:tgtEl>
                                        <p:attrNameLst>
                                          <p:attrName>ppt_x</p:attrName>
                                        </p:attrNameLst>
                                      </p:cBhvr>
                                      <p:tavLst>
                                        <p:tav tm="0">
                                          <p:val>
                                            <p:strVal val="0-#ppt_w/2"/>
                                          </p:val>
                                        </p:tav>
                                        <p:tav tm="100000">
                                          <p:val>
                                            <p:strVal val="#ppt_x"/>
                                          </p:val>
                                        </p:tav>
                                      </p:tavLst>
                                    </p:anim>
                                    <p:anim calcmode="lin" valueType="num">
                                      <p:cBhvr additive="base">
                                        <p:cTn id="12" dur="8000" fill="hold"/>
                                        <p:tgtEl>
                                          <p:spTgt spid="31"/>
                                        </p:tgtEl>
                                        <p:attrNameLst>
                                          <p:attrName>ppt_y</p:attrName>
                                        </p:attrNameLst>
                                      </p:cBhvr>
                                      <p:tavLst>
                                        <p:tav tm="0">
                                          <p:val>
                                            <p:strVal val="#ppt_y"/>
                                          </p:val>
                                        </p:tav>
                                        <p:tav tm="100000">
                                          <p:val>
                                            <p:strVal val="#ppt_y"/>
                                          </p:val>
                                        </p:tav>
                                      </p:tavLst>
                                    </p:anim>
                                  </p:childTnLst>
                                </p:cTn>
                              </p:par>
                              <p:par>
                                <p:cTn id="13" presetID="32" presetClass="emph" presetSubtype="0" repeatCount="indefinite" fill="hold" nodeType="withEffect">
                                  <p:stCondLst>
                                    <p:cond delay="0"/>
                                  </p:stCondLst>
                                  <p:childTnLst>
                                    <p:animRot by="120000">
                                      <p:cBhvr>
                                        <p:cTn id="14" dur="100" fill="hold">
                                          <p:stCondLst>
                                            <p:cond delay="0"/>
                                          </p:stCondLst>
                                        </p:cTn>
                                        <p:tgtEl>
                                          <p:spTgt spid="19"/>
                                        </p:tgtEl>
                                        <p:attrNameLst>
                                          <p:attrName>r</p:attrName>
                                        </p:attrNameLst>
                                      </p:cBhvr>
                                    </p:animRot>
                                    <p:animRot by="-240000">
                                      <p:cBhvr>
                                        <p:cTn id="15" dur="200" fill="hold">
                                          <p:stCondLst>
                                            <p:cond delay="200"/>
                                          </p:stCondLst>
                                        </p:cTn>
                                        <p:tgtEl>
                                          <p:spTgt spid="19"/>
                                        </p:tgtEl>
                                        <p:attrNameLst>
                                          <p:attrName>r</p:attrName>
                                        </p:attrNameLst>
                                      </p:cBhvr>
                                    </p:animRot>
                                    <p:animRot by="240000">
                                      <p:cBhvr>
                                        <p:cTn id="16" dur="200" fill="hold">
                                          <p:stCondLst>
                                            <p:cond delay="400"/>
                                          </p:stCondLst>
                                        </p:cTn>
                                        <p:tgtEl>
                                          <p:spTgt spid="19"/>
                                        </p:tgtEl>
                                        <p:attrNameLst>
                                          <p:attrName>r</p:attrName>
                                        </p:attrNameLst>
                                      </p:cBhvr>
                                    </p:animRot>
                                    <p:animRot by="-240000">
                                      <p:cBhvr>
                                        <p:cTn id="17" dur="200" fill="hold">
                                          <p:stCondLst>
                                            <p:cond delay="600"/>
                                          </p:stCondLst>
                                        </p:cTn>
                                        <p:tgtEl>
                                          <p:spTgt spid="19"/>
                                        </p:tgtEl>
                                        <p:attrNameLst>
                                          <p:attrName>r</p:attrName>
                                        </p:attrNameLst>
                                      </p:cBhvr>
                                    </p:animRot>
                                    <p:animRot by="120000">
                                      <p:cBhvr>
                                        <p:cTn id="18" dur="200" fill="hold">
                                          <p:stCondLst>
                                            <p:cond delay="800"/>
                                          </p:stCondLst>
                                        </p:cTn>
                                        <p:tgtEl>
                                          <p:spTgt spid="19"/>
                                        </p:tgtEl>
                                        <p:attrNameLst>
                                          <p:attrName>r</p:attrName>
                                        </p:attrNameLst>
                                      </p:cBhvr>
                                    </p:animRot>
                                  </p:childTnLst>
                                </p:cTn>
                              </p:par>
                              <p:par>
                                <p:cTn id="19" presetID="32" presetClass="emph" presetSubtype="0" repeatCount="indefinite" fill="hold" nodeType="withEffect">
                                  <p:stCondLst>
                                    <p:cond delay="0"/>
                                  </p:stCondLst>
                                  <p:childTnLst>
                                    <p:animRot by="120000">
                                      <p:cBhvr>
                                        <p:cTn id="20" dur="100" fill="hold">
                                          <p:stCondLst>
                                            <p:cond delay="0"/>
                                          </p:stCondLst>
                                        </p:cTn>
                                        <p:tgtEl>
                                          <p:spTgt spid="54"/>
                                        </p:tgtEl>
                                        <p:attrNameLst>
                                          <p:attrName>r</p:attrName>
                                        </p:attrNameLst>
                                      </p:cBhvr>
                                    </p:animRot>
                                    <p:animRot by="-240000">
                                      <p:cBhvr>
                                        <p:cTn id="21" dur="200" fill="hold">
                                          <p:stCondLst>
                                            <p:cond delay="200"/>
                                          </p:stCondLst>
                                        </p:cTn>
                                        <p:tgtEl>
                                          <p:spTgt spid="54"/>
                                        </p:tgtEl>
                                        <p:attrNameLst>
                                          <p:attrName>r</p:attrName>
                                        </p:attrNameLst>
                                      </p:cBhvr>
                                    </p:animRot>
                                    <p:animRot by="240000">
                                      <p:cBhvr>
                                        <p:cTn id="22" dur="200" fill="hold">
                                          <p:stCondLst>
                                            <p:cond delay="400"/>
                                          </p:stCondLst>
                                        </p:cTn>
                                        <p:tgtEl>
                                          <p:spTgt spid="54"/>
                                        </p:tgtEl>
                                        <p:attrNameLst>
                                          <p:attrName>r</p:attrName>
                                        </p:attrNameLst>
                                      </p:cBhvr>
                                    </p:animRot>
                                    <p:animRot by="-240000">
                                      <p:cBhvr>
                                        <p:cTn id="23" dur="200" fill="hold">
                                          <p:stCondLst>
                                            <p:cond delay="600"/>
                                          </p:stCondLst>
                                        </p:cTn>
                                        <p:tgtEl>
                                          <p:spTgt spid="54"/>
                                        </p:tgtEl>
                                        <p:attrNameLst>
                                          <p:attrName>r</p:attrName>
                                        </p:attrNameLst>
                                      </p:cBhvr>
                                    </p:animRot>
                                    <p:animRot by="120000">
                                      <p:cBhvr>
                                        <p:cTn id="24" dur="200" fill="hold">
                                          <p:stCondLst>
                                            <p:cond delay="800"/>
                                          </p:stCondLst>
                                        </p:cTn>
                                        <p:tgtEl>
                                          <p:spTgt spid="54"/>
                                        </p:tgtEl>
                                        <p:attrNameLst>
                                          <p:attrName>r</p:attrName>
                                        </p:attrNameLst>
                                      </p:cBhvr>
                                    </p:animRot>
                                  </p:childTnLst>
                                </p:cTn>
                              </p:par>
                              <p:par>
                                <p:cTn id="25" presetID="32" presetClass="emph" presetSubtype="0" repeatCount="indefinite" fill="hold" nodeType="withEffect">
                                  <p:stCondLst>
                                    <p:cond delay="0"/>
                                  </p:stCondLst>
                                  <p:childTnLst>
                                    <p:animRot by="120000">
                                      <p:cBhvr>
                                        <p:cTn id="26" dur="100" fill="hold">
                                          <p:stCondLst>
                                            <p:cond delay="0"/>
                                          </p:stCondLst>
                                        </p:cTn>
                                        <p:tgtEl>
                                          <p:spTgt spid="55"/>
                                        </p:tgtEl>
                                        <p:attrNameLst>
                                          <p:attrName>r</p:attrName>
                                        </p:attrNameLst>
                                      </p:cBhvr>
                                    </p:animRot>
                                    <p:animRot by="-240000">
                                      <p:cBhvr>
                                        <p:cTn id="27" dur="200" fill="hold">
                                          <p:stCondLst>
                                            <p:cond delay="200"/>
                                          </p:stCondLst>
                                        </p:cTn>
                                        <p:tgtEl>
                                          <p:spTgt spid="55"/>
                                        </p:tgtEl>
                                        <p:attrNameLst>
                                          <p:attrName>r</p:attrName>
                                        </p:attrNameLst>
                                      </p:cBhvr>
                                    </p:animRot>
                                    <p:animRot by="240000">
                                      <p:cBhvr>
                                        <p:cTn id="28" dur="200" fill="hold">
                                          <p:stCondLst>
                                            <p:cond delay="400"/>
                                          </p:stCondLst>
                                        </p:cTn>
                                        <p:tgtEl>
                                          <p:spTgt spid="55"/>
                                        </p:tgtEl>
                                        <p:attrNameLst>
                                          <p:attrName>r</p:attrName>
                                        </p:attrNameLst>
                                      </p:cBhvr>
                                    </p:animRot>
                                    <p:animRot by="-240000">
                                      <p:cBhvr>
                                        <p:cTn id="29" dur="200" fill="hold">
                                          <p:stCondLst>
                                            <p:cond delay="600"/>
                                          </p:stCondLst>
                                        </p:cTn>
                                        <p:tgtEl>
                                          <p:spTgt spid="55"/>
                                        </p:tgtEl>
                                        <p:attrNameLst>
                                          <p:attrName>r</p:attrName>
                                        </p:attrNameLst>
                                      </p:cBhvr>
                                    </p:animRot>
                                    <p:animRot by="120000">
                                      <p:cBhvr>
                                        <p:cTn id="30" dur="200" fill="hold">
                                          <p:stCondLst>
                                            <p:cond delay="800"/>
                                          </p:stCondLst>
                                        </p:cTn>
                                        <p:tgtEl>
                                          <p:spTgt spid="55"/>
                                        </p:tgtEl>
                                        <p:attrNameLst>
                                          <p:attrName>r</p:attrName>
                                        </p:attrNameLst>
                                      </p:cBhvr>
                                    </p:animRot>
                                  </p:childTnLst>
                                </p:cTn>
                              </p:par>
                              <p:par>
                                <p:cTn id="31" presetID="32" presetClass="emph" presetSubtype="0" repeatCount="indefinite" fill="hold" nodeType="withEffect">
                                  <p:stCondLst>
                                    <p:cond delay="0"/>
                                  </p:stCondLst>
                                  <p:childTnLst>
                                    <p:animRot by="120000">
                                      <p:cBhvr>
                                        <p:cTn id="32" dur="100" fill="hold">
                                          <p:stCondLst>
                                            <p:cond delay="0"/>
                                          </p:stCondLst>
                                        </p:cTn>
                                        <p:tgtEl>
                                          <p:spTgt spid="56"/>
                                        </p:tgtEl>
                                        <p:attrNameLst>
                                          <p:attrName>r</p:attrName>
                                        </p:attrNameLst>
                                      </p:cBhvr>
                                    </p:animRot>
                                    <p:animRot by="-240000">
                                      <p:cBhvr>
                                        <p:cTn id="33" dur="200" fill="hold">
                                          <p:stCondLst>
                                            <p:cond delay="200"/>
                                          </p:stCondLst>
                                        </p:cTn>
                                        <p:tgtEl>
                                          <p:spTgt spid="56"/>
                                        </p:tgtEl>
                                        <p:attrNameLst>
                                          <p:attrName>r</p:attrName>
                                        </p:attrNameLst>
                                      </p:cBhvr>
                                    </p:animRot>
                                    <p:animRot by="240000">
                                      <p:cBhvr>
                                        <p:cTn id="34" dur="200" fill="hold">
                                          <p:stCondLst>
                                            <p:cond delay="400"/>
                                          </p:stCondLst>
                                        </p:cTn>
                                        <p:tgtEl>
                                          <p:spTgt spid="56"/>
                                        </p:tgtEl>
                                        <p:attrNameLst>
                                          <p:attrName>r</p:attrName>
                                        </p:attrNameLst>
                                      </p:cBhvr>
                                    </p:animRot>
                                    <p:animRot by="-240000">
                                      <p:cBhvr>
                                        <p:cTn id="35" dur="200" fill="hold">
                                          <p:stCondLst>
                                            <p:cond delay="600"/>
                                          </p:stCondLst>
                                        </p:cTn>
                                        <p:tgtEl>
                                          <p:spTgt spid="56"/>
                                        </p:tgtEl>
                                        <p:attrNameLst>
                                          <p:attrName>r</p:attrName>
                                        </p:attrNameLst>
                                      </p:cBhvr>
                                    </p:animRot>
                                    <p:animRot by="120000">
                                      <p:cBhvr>
                                        <p:cTn id="36" dur="200" fill="hold">
                                          <p:stCondLst>
                                            <p:cond delay="800"/>
                                          </p:stCondLst>
                                        </p:cTn>
                                        <p:tgtEl>
                                          <p:spTgt spid="56"/>
                                        </p:tgtEl>
                                        <p:attrNameLst>
                                          <p:attrName>r</p:attrName>
                                        </p:attrNameLst>
                                      </p:cBhvr>
                                    </p:animRot>
                                  </p:childTnLst>
                                </p:cTn>
                              </p:par>
                              <p:par>
                                <p:cTn id="37" presetID="32" presetClass="emph" presetSubtype="0" repeatCount="indefinite" fill="hold" nodeType="withEffect">
                                  <p:stCondLst>
                                    <p:cond delay="0"/>
                                  </p:stCondLst>
                                  <p:childTnLst>
                                    <p:animRot by="120000">
                                      <p:cBhvr>
                                        <p:cTn id="38" dur="100" fill="hold">
                                          <p:stCondLst>
                                            <p:cond delay="0"/>
                                          </p:stCondLst>
                                        </p:cTn>
                                        <p:tgtEl>
                                          <p:spTgt spid="57"/>
                                        </p:tgtEl>
                                        <p:attrNameLst>
                                          <p:attrName>r</p:attrName>
                                        </p:attrNameLst>
                                      </p:cBhvr>
                                    </p:animRot>
                                    <p:animRot by="-240000">
                                      <p:cBhvr>
                                        <p:cTn id="39" dur="200" fill="hold">
                                          <p:stCondLst>
                                            <p:cond delay="200"/>
                                          </p:stCondLst>
                                        </p:cTn>
                                        <p:tgtEl>
                                          <p:spTgt spid="57"/>
                                        </p:tgtEl>
                                        <p:attrNameLst>
                                          <p:attrName>r</p:attrName>
                                        </p:attrNameLst>
                                      </p:cBhvr>
                                    </p:animRot>
                                    <p:animRot by="240000">
                                      <p:cBhvr>
                                        <p:cTn id="40" dur="200" fill="hold">
                                          <p:stCondLst>
                                            <p:cond delay="400"/>
                                          </p:stCondLst>
                                        </p:cTn>
                                        <p:tgtEl>
                                          <p:spTgt spid="57"/>
                                        </p:tgtEl>
                                        <p:attrNameLst>
                                          <p:attrName>r</p:attrName>
                                        </p:attrNameLst>
                                      </p:cBhvr>
                                    </p:animRot>
                                    <p:animRot by="-240000">
                                      <p:cBhvr>
                                        <p:cTn id="41" dur="200" fill="hold">
                                          <p:stCondLst>
                                            <p:cond delay="600"/>
                                          </p:stCondLst>
                                        </p:cTn>
                                        <p:tgtEl>
                                          <p:spTgt spid="57"/>
                                        </p:tgtEl>
                                        <p:attrNameLst>
                                          <p:attrName>r</p:attrName>
                                        </p:attrNameLst>
                                      </p:cBhvr>
                                    </p:animRot>
                                    <p:animRot by="120000">
                                      <p:cBhvr>
                                        <p:cTn id="42" dur="200" fill="hold">
                                          <p:stCondLst>
                                            <p:cond delay="800"/>
                                          </p:stCondLst>
                                        </p:cTn>
                                        <p:tgtEl>
                                          <p:spTgt spid="57"/>
                                        </p:tgtEl>
                                        <p:attrNameLst>
                                          <p:attrName>r</p:attrName>
                                        </p:attrNameLst>
                                      </p:cBhvr>
                                    </p:animRot>
                                  </p:childTnLst>
                                </p:cTn>
                              </p:par>
                              <p:par>
                                <p:cTn id="43" presetID="32" presetClass="emph" presetSubtype="0" repeatCount="indefinite" fill="hold" nodeType="withEffect">
                                  <p:stCondLst>
                                    <p:cond delay="0"/>
                                  </p:stCondLst>
                                  <p:childTnLst>
                                    <p:animRot by="120000">
                                      <p:cBhvr>
                                        <p:cTn id="44" dur="100" fill="hold">
                                          <p:stCondLst>
                                            <p:cond delay="0"/>
                                          </p:stCondLst>
                                        </p:cTn>
                                        <p:tgtEl>
                                          <p:spTgt spid="58"/>
                                        </p:tgtEl>
                                        <p:attrNameLst>
                                          <p:attrName>r</p:attrName>
                                        </p:attrNameLst>
                                      </p:cBhvr>
                                    </p:animRot>
                                    <p:animRot by="-240000">
                                      <p:cBhvr>
                                        <p:cTn id="45" dur="200" fill="hold">
                                          <p:stCondLst>
                                            <p:cond delay="200"/>
                                          </p:stCondLst>
                                        </p:cTn>
                                        <p:tgtEl>
                                          <p:spTgt spid="58"/>
                                        </p:tgtEl>
                                        <p:attrNameLst>
                                          <p:attrName>r</p:attrName>
                                        </p:attrNameLst>
                                      </p:cBhvr>
                                    </p:animRot>
                                    <p:animRot by="240000">
                                      <p:cBhvr>
                                        <p:cTn id="46" dur="200" fill="hold">
                                          <p:stCondLst>
                                            <p:cond delay="400"/>
                                          </p:stCondLst>
                                        </p:cTn>
                                        <p:tgtEl>
                                          <p:spTgt spid="58"/>
                                        </p:tgtEl>
                                        <p:attrNameLst>
                                          <p:attrName>r</p:attrName>
                                        </p:attrNameLst>
                                      </p:cBhvr>
                                    </p:animRot>
                                    <p:animRot by="-240000">
                                      <p:cBhvr>
                                        <p:cTn id="47" dur="200" fill="hold">
                                          <p:stCondLst>
                                            <p:cond delay="600"/>
                                          </p:stCondLst>
                                        </p:cTn>
                                        <p:tgtEl>
                                          <p:spTgt spid="58"/>
                                        </p:tgtEl>
                                        <p:attrNameLst>
                                          <p:attrName>r</p:attrName>
                                        </p:attrNameLst>
                                      </p:cBhvr>
                                    </p:animRot>
                                    <p:animRot by="120000">
                                      <p:cBhvr>
                                        <p:cTn id="48" dur="200" fill="hold">
                                          <p:stCondLst>
                                            <p:cond delay="800"/>
                                          </p:stCondLst>
                                        </p:cTn>
                                        <p:tgtEl>
                                          <p:spTgt spid="58"/>
                                        </p:tgtEl>
                                        <p:attrNameLst>
                                          <p:attrName>r</p:attrName>
                                        </p:attrNameLst>
                                      </p:cBhvr>
                                    </p:animRot>
                                  </p:childTnLst>
                                </p:cTn>
                              </p:par>
                              <p:par>
                                <p:cTn id="49" presetID="32" presetClass="emph" presetSubtype="0" repeatCount="indefinite" fill="hold" nodeType="withEffect">
                                  <p:stCondLst>
                                    <p:cond delay="0"/>
                                  </p:stCondLst>
                                  <p:childTnLst>
                                    <p:animRot by="120000">
                                      <p:cBhvr>
                                        <p:cTn id="50" dur="100" fill="hold">
                                          <p:stCondLst>
                                            <p:cond delay="0"/>
                                          </p:stCondLst>
                                        </p:cTn>
                                        <p:tgtEl>
                                          <p:spTgt spid="60"/>
                                        </p:tgtEl>
                                        <p:attrNameLst>
                                          <p:attrName>r</p:attrName>
                                        </p:attrNameLst>
                                      </p:cBhvr>
                                    </p:animRot>
                                    <p:animRot by="-240000">
                                      <p:cBhvr>
                                        <p:cTn id="51" dur="200" fill="hold">
                                          <p:stCondLst>
                                            <p:cond delay="200"/>
                                          </p:stCondLst>
                                        </p:cTn>
                                        <p:tgtEl>
                                          <p:spTgt spid="60"/>
                                        </p:tgtEl>
                                        <p:attrNameLst>
                                          <p:attrName>r</p:attrName>
                                        </p:attrNameLst>
                                      </p:cBhvr>
                                    </p:animRot>
                                    <p:animRot by="240000">
                                      <p:cBhvr>
                                        <p:cTn id="52" dur="200" fill="hold">
                                          <p:stCondLst>
                                            <p:cond delay="400"/>
                                          </p:stCondLst>
                                        </p:cTn>
                                        <p:tgtEl>
                                          <p:spTgt spid="60"/>
                                        </p:tgtEl>
                                        <p:attrNameLst>
                                          <p:attrName>r</p:attrName>
                                        </p:attrNameLst>
                                      </p:cBhvr>
                                    </p:animRot>
                                    <p:animRot by="-240000">
                                      <p:cBhvr>
                                        <p:cTn id="53" dur="200" fill="hold">
                                          <p:stCondLst>
                                            <p:cond delay="600"/>
                                          </p:stCondLst>
                                        </p:cTn>
                                        <p:tgtEl>
                                          <p:spTgt spid="60"/>
                                        </p:tgtEl>
                                        <p:attrNameLst>
                                          <p:attrName>r</p:attrName>
                                        </p:attrNameLst>
                                      </p:cBhvr>
                                    </p:animRot>
                                    <p:animRot by="120000">
                                      <p:cBhvr>
                                        <p:cTn id="54" dur="200" fill="hold">
                                          <p:stCondLst>
                                            <p:cond delay="800"/>
                                          </p:stCondLst>
                                        </p:cTn>
                                        <p:tgtEl>
                                          <p:spTgt spid="60"/>
                                        </p:tgtEl>
                                        <p:attrNameLst>
                                          <p:attrName>r</p:attrName>
                                        </p:attrNameLst>
                                      </p:cBhvr>
                                    </p:animRot>
                                  </p:childTnLst>
                                </p:cTn>
                              </p:par>
                              <p:par>
                                <p:cTn id="55" presetID="32" presetClass="emph" presetSubtype="0" repeatCount="indefinite" fill="hold" nodeType="withEffect">
                                  <p:stCondLst>
                                    <p:cond delay="0"/>
                                  </p:stCondLst>
                                  <p:childTnLst>
                                    <p:animRot by="120000">
                                      <p:cBhvr>
                                        <p:cTn id="56" dur="100" fill="hold">
                                          <p:stCondLst>
                                            <p:cond delay="0"/>
                                          </p:stCondLst>
                                        </p:cTn>
                                        <p:tgtEl>
                                          <p:spTgt spid="62"/>
                                        </p:tgtEl>
                                        <p:attrNameLst>
                                          <p:attrName>r</p:attrName>
                                        </p:attrNameLst>
                                      </p:cBhvr>
                                    </p:animRot>
                                    <p:animRot by="-240000">
                                      <p:cBhvr>
                                        <p:cTn id="57" dur="200" fill="hold">
                                          <p:stCondLst>
                                            <p:cond delay="200"/>
                                          </p:stCondLst>
                                        </p:cTn>
                                        <p:tgtEl>
                                          <p:spTgt spid="62"/>
                                        </p:tgtEl>
                                        <p:attrNameLst>
                                          <p:attrName>r</p:attrName>
                                        </p:attrNameLst>
                                      </p:cBhvr>
                                    </p:animRot>
                                    <p:animRot by="240000">
                                      <p:cBhvr>
                                        <p:cTn id="58" dur="200" fill="hold">
                                          <p:stCondLst>
                                            <p:cond delay="400"/>
                                          </p:stCondLst>
                                        </p:cTn>
                                        <p:tgtEl>
                                          <p:spTgt spid="62"/>
                                        </p:tgtEl>
                                        <p:attrNameLst>
                                          <p:attrName>r</p:attrName>
                                        </p:attrNameLst>
                                      </p:cBhvr>
                                    </p:animRot>
                                    <p:animRot by="-240000">
                                      <p:cBhvr>
                                        <p:cTn id="59" dur="200" fill="hold">
                                          <p:stCondLst>
                                            <p:cond delay="600"/>
                                          </p:stCondLst>
                                        </p:cTn>
                                        <p:tgtEl>
                                          <p:spTgt spid="62"/>
                                        </p:tgtEl>
                                        <p:attrNameLst>
                                          <p:attrName>r</p:attrName>
                                        </p:attrNameLst>
                                      </p:cBhvr>
                                    </p:animRot>
                                    <p:animRot by="120000">
                                      <p:cBhvr>
                                        <p:cTn id="60" dur="200" fill="hold">
                                          <p:stCondLst>
                                            <p:cond delay="800"/>
                                          </p:stCondLst>
                                        </p:cTn>
                                        <p:tgtEl>
                                          <p:spTgt spid="62"/>
                                        </p:tgtEl>
                                        <p:attrNameLst>
                                          <p:attrName>r</p:attrName>
                                        </p:attrNameLst>
                                      </p:cBhvr>
                                    </p:animRot>
                                  </p:childTnLst>
                                </p:cTn>
                              </p:par>
                              <p:par>
                                <p:cTn id="61" presetID="32" presetClass="emph" presetSubtype="0" repeatCount="indefinite" fill="hold" nodeType="withEffect">
                                  <p:stCondLst>
                                    <p:cond delay="0"/>
                                  </p:stCondLst>
                                  <p:childTnLst>
                                    <p:animRot by="120000">
                                      <p:cBhvr>
                                        <p:cTn id="62" dur="100" fill="hold">
                                          <p:stCondLst>
                                            <p:cond delay="0"/>
                                          </p:stCondLst>
                                        </p:cTn>
                                        <p:tgtEl>
                                          <p:spTgt spid="70"/>
                                        </p:tgtEl>
                                        <p:attrNameLst>
                                          <p:attrName>r</p:attrName>
                                        </p:attrNameLst>
                                      </p:cBhvr>
                                    </p:animRot>
                                    <p:animRot by="-240000">
                                      <p:cBhvr>
                                        <p:cTn id="63" dur="200" fill="hold">
                                          <p:stCondLst>
                                            <p:cond delay="200"/>
                                          </p:stCondLst>
                                        </p:cTn>
                                        <p:tgtEl>
                                          <p:spTgt spid="70"/>
                                        </p:tgtEl>
                                        <p:attrNameLst>
                                          <p:attrName>r</p:attrName>
                                        </p:attrNameLst>
                                      </p:cBhvr>
                                    </p:animRot>
                                    <p:animRot by="240000">
                                      <p:cBhvr>
                                        <p:cTn id="64" dur="200" fill="hold">
                                          <p:stCondLst>
                                            <p:cond delay="400"/>
                                          </p:stCondLst>
                                        </p:cTn>
                                        <p:tgtEl>
                                          <p:spTgt spid="70"/>
                                        </p:tgtEl>
                                        <p:attrNameLst>
                                          <p:attrName>r</p:attrName>
                                        </p:attrNameLst>
                                      </p:cBhvr>
                                    </p:animRot>
                                    <p:animRot by="-240000">
                                      <p:cBhvr>
                                        <p:cTn id="65" dur="200" fill="hold">
                                          <p:stCondLst>
                                            <p:cond delay="600"/>
                                          </p:stCondLst>
                                        </p:cTn>
                                        <p:tgtEl>
                                          <p:spTgt spid="70"/>
                                        </p:tgtEl>
                                        <p:attrNameLst>
                                          <p:attrName>r</p:attrName>
                                        </p:attrNameLst>
                                      </p:cBhvr>
                                    </p:animRot>
                                    <p:animRot by="120000">
                                      <p:cBhvr>
                                        <p:cTn id="66" dur="200" fill="hold">
                                          <p:stCondLst>
                                            <p:cond delay="800"/>
                                          </p:stCondLst>
                                        </p:cTn>
                                        <p:tgtEl>
                                          <p:spTgt spid="70"/>
                                        </p:tgtEl>
                                        <p:attrNameLst>
                                          <p:attrName>r</p:attrName>
                                        </p:attrNameLst>
                                      </p:cBhvr>
                                    </p:animRot>
                                  </p:childTnLst>
                                </p:cTn>
                              </p:par>
                              <p:par>
                                <p:cTn id="67" presetID="32" presetClass="emph" presetSubtype="0" repeatCount="indefinite" fill="hold" nodeType="withEffect">
                                  <p:stCondLst>
                                    <p:cond delay="0"/>
                                  </p:stCondLst>
                                  <p:childTnLst>
                                    <p:animRot by="120000">
                                      <p:cBhvr>
                                        <p:cTn id="68" dur="100" fill="hold">
                                          <p:stCondLst>
                                            <p:cond delay="0"/>
                                          </p:stCondLst>
                                        </p:cTn>
                                        <p:tgtEl>
                                          <p:spTgt spid="71"/>
                                        </p:tgtEl>
                                        <p:attrNameLst>
                                          <p:attrName>r</p:attrName>
                                        </p:attrNameLst>
                                      </p:cBhvr>
                                    </p:animRot>
                                    <p:animRot by="-240000">
                                      <p:cBhvr>
                                        <p:cTn id="69" dur="200" fill="hold">
                                          <p:stCondLst>
                                            <p:cond delay="200"/>
                                          </p:stCondLst>
                                        </p:cTn>
                                        <p:tgtEl>
                                          <p:spTgt spid="71"/>
                                        </p:tgtEl>
                                        <p:attrNameLst>
                                          <p:attrName>r</p:attrName>
                                        </p:attrNameLst>
                                      </p:cBhvr>
                                    </p:animRot>
                                    <p:animRot by="240000">
                                      <p:cBhvr>
                                        <p:cTn id="70" dur="200" fill="hold">
                                          <p:stCondLst>
                                            <p:cond delay="400"/>
                                          </p:stCondLst>
                                        </p:cTn>
                                        <p:tgtEl>
                                          <p:spTgt spid="71"/>
                                        </p:tgtEl>
                                        <p:attrNameLst>
                                          <p:attrName>r</p:attrName>
                                        </p:attrNameLst>
                                      </p:cBhvr>
                                    </p:animRot>
                                    <p:animRot by="-240000">
                                      <p:cBhvr>
                                        <p:cTn id="71" dur="200" fill="hold">
                                          <p:stCondLst>
                                            <p:cond delay="600"/>
                                          </p:stCondLst>
                                        </p:cTn>
                                        <p:tgtEl>
                                          <p:spTgt spid="71"/>
                                        </p:tgtEl>
                                        <p:attrNameLst>
                                          <p:attrName>r</p:attrName>
                                        </p:attrNameLst>
                                      </p:cBhvr>
                                    </p:animRot>
                                    <p:animRot by="120000">
                                      <p:cBhvr>
                                        <p:cTn id="72" dur="200" fill="hold">
                                          <p:stCondLst>
                                            <p:cond delay="800"/>
                                          </p:stCondLst>
                                        </p:cTn>
                                        <p:tgtEl>
                                          <p:spTgt spid="71"/>
                                        </p:tgtEl>
                                        <p:attrNameLst>
                                          <p:attrName>r</p:attrName>
                                        </p:attrNameLst>
                                      </p:cBhvr>
                                    </p:animRot>
                                  </p:childTnLst>
                                </p:cTn>
                              </p:par>
                              <p:par>
                                <p:cTn id="73" presetID="32" presetClass="emph" presetSubtype="0" repeatCount="indefinite" fill="hold" nodeType="withEffect">
                                  <p:stCondLst>
                                    <p:cond delay="0"/>
                                  </p:stCondLst>
                                  <p:childTnLst>
                                    <p:animRot by="120000">
                                      <p:cBhvr>
                                        <p:cTn id="74" dur="100" fill="hold">
                                          <p:stCondLst>
                                            <p:cond delay="0"/>
                                          </p:stCondLst>
                                        </p:cTn>
                                        <p:tgtEl>
                                          <p:spTgt spid="72"/>
                                        </p:tgtEl>
                                        <p:attrNameLst>
                                          <p:attrName>r</p:attrName>
                                        </p:attrNameLst>
                                      </p:cBhvr>
                                    </p:animRot>
                                    <p:animRot by="-240000">
                                      <p:cBhvr>
                                        <p:cTn id="75" dur="200" fill="hold">
                                          <p:stCondLst>
                                            <p:cond delay="200"/>
                                          </p:stCondLst>
                                        </p:cTn>
                                        <p:tgtEl>
                                          <p:spTgt spid="72"/>
                                        </p:tgtEl>
                                        <p:attrNameLst>
                                          <p:attrName>r</p:attrName>
                                        </p:attrNameLst>
                                      </p:cBhvr>
                                    </p:animRot>
                                    <p:animRot by="240000">
                                      <p:cBhvr>
                                        <p:cTn id="76" dur="200" fill="hold">
                                          <p:stCondLst>
                                            <p:cond delay="400"/>
                                          </p:stCondLst>
                                        </p:cTn>
                                        <p:tgtEl>
                                          <p:spTgt spid="72"/>
                                        </p:tgtEl>
                                        <p:attrNameLst>
                                          <p:attrName>r</p:attrName>
                                        </p:attrNameLst>
                                      </p:cBhvr>
                                    </p:animRot>
                                    <p:animRot by="-240000">
                                      <p:cBhvr>
                                        <p:cTn id="77" dur="200" fill="hold">
                                          <p:stCondLst>
                                            <p:cond delay="600"/>
                                          </p:stCondLst>
                                        </p:cTn>
                                        <p:tgtEl>
                                          <p:spTgt spid="72"/>
                                        </p:tgtEl>
                                        <p:attrNameLst>
                                          <p:attrName>r</p:attrName>
                                        </p:attrNameLst>
                                      </p:cBhvr>
                                    </p:animRot>
                                    <p:animRot by="120000">
                                      <p:cBhvr>
                                        <p:cTn id="78" dur="200" fill="hold">
                                          <p:stCondLst>
                                            <p:cond delay="800"/>
                                          </p:stCondLst>
                                        </p:cTn>
                                        <p:tgtEl>
                                          <p:spTgt spid="72"/>
                                        </p:tgtEl>
                                        <p:attrNameLst>
                                          <p:attrName>r</p:attrName>
                                        </p:attrNameLst>
                                      </p:cBhvr>
                                    </p:animRot>
                                  </p:childTnLst>
                                </p:cTn>
                              </p:par>
                              <p:par>
                                <p:cTn id="79" presetID="32" presetClass="emph" presetSubtype="0" repeatCount="indefinite" fill="hold" nodeType="withEffect">
                                  <p:stCondLst>
                                    <p:cond delay="0"/>
                                  </p:stCondLst>
                                  <p:childTnLst>
                                    <p:animRot by="120000">
                                      <p:cBhvr>
                                        <p:cTn id="80" dur="100" fill="hold">
                                          <p:stCondLst>
                                            <p:cond delay="0"/>
                                          </p:stCondLst>
                                        </p:cTn>
                                        <p:tgtEl>
                                          <p:spTgt spid="73"/>
                                        </p:tgtEl>
                                        <p:attrNameLst>
                                          <p:attrName>r</p:attrName>
                                        </p:attrNameLst>
                                      </p:cBhvr>
                                    </p:animRot>
                                    <p:animRot by="-240000">
                                      <p:cBhvr>
                                        <p:cTn id="81" dur="200" fill="hold">
                                          <p:stCondLst>
                                            <p:cond delay="200"/>
                                          </p:stCondLst>
                                        </p:cTn>
                                        <p:tgtEl>
                                          <p:spTgt spid="73"/>
                                        </p:tgtEl>
                                        <p:attrNameLst>
                                          <p:attrName>r</p:attrName>
                                        </p:attrNameLst>
                                      </p:cBhvr>
                                    </p:animRot>
                                    <p:animRot by="240000">
                                      <p:cBhvr>
                                        <p:cTn id="82" dur="200" fill="hold">
                                          <p:stCondLst>
                                            <p:cond delay="400"/>
                                          </p:stCondLst>
                                        </p:cTn>
                                        <p:tgtEl>
                                          <p:spTgt spid="73"/>
                                        </p:tgtEl>
                                        <p:attrNameLst>
                                          <p:attrName>r</p:attrName>
                                        </p:attrNameLst>
                                      </p:cBhvr>
                                    </p:animRot>
                                    <p:animRot by="-240000">
                                      <p:cBhvr>
                                        <p:cTn id="83" dur="200" fill="hold">
                                          <p:stCondLst>
                                            <p:cond delay="600"/>
                                          </p:stCondLst>
                                        </p:cTn>
                                        <p:tgtEl>
                                          <p:spTgt spid="73"/>
                                        </p:tgtEl>
                                        <p:attrNameLst>
                                          <p:attrName>r</p:attrName>
                                        </p:attrNameLst>
                                      </p:cBhvr>
                                    </p:animRot>
                                    <p:animRot by="120000">
                                      <p:cBhvr>
                                        <p:cTn id="84" dur="200" fill="hold">
                                          <p:stCondLst>
                                            <p:cond delay="800"/>
                                          </p:stCondLst>
                                        </p:cTn>
                                        <p:tgtEl>
                                          <p:spTgt spid="73"/>
                                        </p:tgtEl>
                                        <p:attrNameLst>
                                          <p:attrName>r</p:attrName>
                                        </p:attrNameLst>
                                      </p:cBhvr>
                                    </p:animRot>
                                  </p:childTnLst>
                                </p:cTn>
                              </p:par>
                              <p:par>
                                <p:cTn id="85" presetID="32" presetClass="emph" presetSubtype="0" repeatCount="indefinite" fill="hold" nodeType="withEffect">
                                  <p:stCondLst>
                                    <p:cond delay="0"/>
                                  </p:stCondLst>
                                  <p:childTnLst>
                                    <p:animRot by="120000">
                                      <p:cBhvr>
                                        <p:cTn id="86" dur="100" fill="hold">
                                          <p:stCondLst>
                                            <p:cond delay="0"/>
                                          </p:stCondLst>
                                        </p:cTn>
                                        <p:tgtEl>
                                          <p:spTgt spid="74"/>
                                        </p:tgtEl>
                                        <p:attrNameLst>
                                          <p:attrName>r</p:attrName>
                                        </p:attrNameLst>
                                      </p:cBhvr>
                                    </p:animRot>
                                    <p:animRot by="-240000">
                                      <p:cBhvr>
                                        <p:cTn id="87" dur="200" fill="hold">
                                          <p:stCondLst>
                                            <p:cond delay="200"/>
                                          </p:stCondLst>
                                        </p:cTn>
                                        <p:tgtEl>
                                          <p:spTgt spid="74"/>
                                        </p:tgtEl>
                                        <p:attrNameLst>
                                          <p:attrName>r</p:attrName>
                                        </p:attrNameLst>
                                      </p:cBhvr>
                                    </p:animRot>
                                    <p:animRot by="240000">
                                      <p:cBhvr>
                                        <p:cTn id="88" dur="200" fill="hold">
                                          <p:stCondLst>
                                            <p:cond delay="400"/>
                                          </p:stCondLst>
                                        </p:cTn>
                                        <p:tgtEl>
                                          <p:spTgt spid="74"/>
                                        </p:tgtEl>
                                        <p:attrNameLst>
                                          <p:attrName>r</p:attrName>
                                        </p:attrNameLst>
                                      </p:cBhvr>
                                    </p:animRot>
                                    <p:animRot by="-240000">
                                      <p:cBhvr>
                                        <p:cTn id="89" dur="200" fill="hold">
                                          <p:stCondLst>
                                            <p:cond delay="600"/>
                                          </p:stCondLst>
                                        </p:cTn>
                                        <p:tgtEl>
                                          <p:spTgt spid="74"/>
                                        </p:tgtEl>
                                        <p:attrNameLst>
                                          <p:attrName>r</p:attrName>
                                        </p:attrNameLst>
                                      </p:cBhvr>
                                    </p:animRot>
                                    <p:animRot by="120000">
                                      <p:cBhvr>
                                        <p:cTn id="90" dur="200" fill="hold">
                                          <p:stCondLst>
                                            <p:cond delay="800"/>
                                          </p:stCondLst>
                                        </p:cTn>
                                        <p:tgtEl>
                                          <p:spTgt spid="74"/>
                                        </p:tgtEl>
                                        <p:attrNameLst>
                                          <p:attrName>r</p:attrName>
                                        </p:attrNameLst>
                                      </p:cBhvr>
                                    </p:animRot>
                                  </p:childTnLst>
                                </p:cTn>
                              </p:par>
                              <p:par>
                                <p:cTn id="91" presetID="32" presetClass="emph" presetSubtype="0" repeatCount="indefinite" fill="hold" nodeType="withEffect">
                                  <p:stCondLst>
                                    <p:cond delay="0"/>
                                  </p:stCondLst>
                                  <p:childTnLst>
                                    <p:animRot by="120000">
                                      <p:cBhvr>
                                        <p:cTn id="92" dur="100" fill="hold">
                                          <p:stCondLst>
                                            <p:cond delay="0"/>
                                          </p:stCondLst>
                                        </p:cTn>
                                        <p:tgtEl>
                                          <p:spTgt spid="75"/>
                                        </p:tgtEl>
                                        <p:attrNameLst>
                                          <p:attrName>r</p:attrName>
                                        </p:attrNameLst>
                                      </p:cBhvr>
                                    </p:animRot>
                                    <p:animRot by="-240000">
                                      <p:cBhvr>
                                        <p:cTn id="93" dur="200" fill="hold">
                                          <p:stCondLst>
                                            <p:cond delay="200"/>
                                          </p:stCondLst>
                                        </p:cTn>
                                        <p:tgtEl>
                                          <p:spTgt spid="75"/>
                                        </p:tgtEl>
                                        <p:attrNameLst>
                                          <p:attrName>r</p:attrName>
                                        </p:attrNameLst>
                                      </p:cBhvr>
                                    </p:animRot>
                                    <p:animRot by="240000">
                                      <p:cBhvr>
                                        <p:cTn id="94" dur="200" fill="hold">
                                          <p:stCondLst>
                                            <p:cond delay="400"/>
                                          </p:stCondLst>
                                        </p:cTn>
                                        <p:tgtEl>
                                          <p:spTgt spid="75"/>
                                        </p:tgtEl>
                                        <p:attrNameLst>
                                          <p:attrName>r</p:attrName>
                                        </p:attrNameLst>
                                      </p:cBhvr>
                                    </p:animRot>
                                    <p:animRot by="-240000">
                                      <p:cBhvr>
                                        <p:cTn id="95" dur="200" fill="hold">
                                          <p:stCondLst>
                                            <p:cond delay="600"/>
                                          </p:stCondLst>
                                        </p:cTn>
                                        <p:tgtEl>
                                          <p:spTgt spid="75"/>
                                        </p:tgtEl>
                                        <p:attrNameLst>
                                          <p:attrName>r</p:attrName>
                                        </p:attrNameLst>
                                      </p:cBhvr>
                                    </p:animRot>
                                    <p:animRot by="120000">
                                      <p:cBhvr>
                                        <p:cTn id="96" dur="200" fill="hold">
                                          <p:stCondLst>
                                            <p:cond delay="800"/>
                                          </p:stCondLst>
                                        </p:cTn>
                                        <p:tgtEl>
                                          <p:spTgt spid="75"/>
                                        </p:tgtEl>
                                        <p:attrNameLst>
                                          <p:attrName>r</p:attrName>
                                        </p:attrNameLst>
                                      </p:cBhvr>
                                    </p:animRot>
                                  </p:childTnLst>
                                </p:cTn>
                              </p:par>
                              <p:par>
                                <p:cTn id="97" presetID="32" presetClass="emph" presetSubtype="0" repeatCount="indefinite" fill="hold" nodeType="withEffect">
                                  <p:stCondLst>
                                    <p:cond delay="0"/>
                                  </p:stCondLst>
                                  <p:childTnLst>
                                    <p:animRot by="120000">
                                      <p:cBhvr>
                                        <p:cTn id="98" dur="100" fill="hold">
                                          <p:stCondLst>
                                            <p:cond delay="0"/>
                                          </p:stCondLst>
                                        </p:cTn>
                                        <p:tgtEl>
                                          <p:spTgt spid="77"/>
                                        </p:tgtEl>
                                        <p:attrNameLst>
                                          <p:attrName>r</p:attrName>
                                        </p:attrNameLst>
                                      </p:cBhvr>
                                    </p:animRot>
                                    <p:animRot by="-240000">
                                      <p:cBhvr>
                                        <p:cTn id="99" dur="200" fill="hold">
                                          <p:stCondLst>
                                            <p:cond delay="200"/>
                                          </p:stCondLst>
                                        </p:cTn>
                                        <p:tgtEl>
                                          <p:spTgt spid="77"/>
                                        </p:tgtEl>
                                        <p:attrNameLst>
                                          <p:attrName>r</p:attrName>
                                        </p:attrNameLst>
                                      </p:cBhvr>
                                    </p:animRot>
                                    <p:animRot by="240000">
                                      <p:cBhvr>
                                        <p:cTn id="100" dur="200" fill="hold">
                                          <p:stCondLst>
                                            <p:cond delay="400"/>
                                          </p:stCondLst>
                                        </p:cTn>
                                        <p:tgtEl>
                                          <p:spTgt spid="77"/>
                                        </p:tgtEl>
                                        <p:attrNameLst>
                                          <p:attrName>r</p:attrName>
                                        </p:attrNameLst>
                                      </p:cBhvr>
                                    </p:animRot>
                                    <p:animRot by="-240000">
                                      <p:cBhvr>
                                        <p:cTn id="101" dur="200" fill="hold">
                                          <p:stCondLst>
                                            <p:cond delay="600"/>
                                          </p:stCondLst>
                                        </p:cTn>
                                        <p:tgtEl>
                                          <p:spTgt spid="77"/>
                                        </p:tgtEl>
                                        <p:attrNameLst>
                                          <p:attrName>r</p:attrName>
                                        </p:attrNameLst>
                                      </p:cBhvr>
                                    </p:animRot>
                                    <p:animRot by="120000">
                                      <p:cBhvr>
                                        <p:cTn id="102" dur="200" fill="hold">
                                          <p:stCondLst>
                                            <p:cond delay="800"/>
                                          </p:stCondLst>
                                        </p:cTn>
                                        <p:tgtEl>
                                          <p:spTgt spid="77"/>
                                        </p:tgtEl>
                                        <p:attrNameLst>
                                          <p:attrName>r</p:attrName>
                                        </p:attrNameLst>
                                      </p:cBhvr>
                                    </p:animRot>
                                  </p:childTnLst>
                                </p:cTn>
                              </p:par>
                              <p:par>
                                <p:cTn id="103" presetID="32" presetClass="emph" presetSubtype="0" repeatCount="indefinite" fill="hold" nodeType="withEffect">
                                  <p:stCondLst>
                                    <p:cond delay="0"/>
                                  </p:stCondLst>
                                  <p:childTnLst>
                                    <p:animRot by="120000">
                                      <p:cBhvr>
                                        <p:cTn id="104" dur="100" fill="hold">
                                          <p:stCondLst>
                                            <p:cond delay="0"/>
                                          </p:stCondLst>
                                        </p:cTn>
                                        <p:tgtEl>
                                          <p:spTgt spid="79"/>
                                        </p:tgtEl>
                                        <p:attrNameLst>
                                          <p:attrName>r</p:attrName>
                                        </p:attrNameLst>
                                      </p:cBhvr>
                                    </p:animRot>
                                    <p:animRot by="-240000">
                                      <p:cBhvr>
                                        <p:cTn id="105" dur="200" fill="hold">
                                          <p:stCondLst>
                                            <p:cond delay="200"/>
                                          </p:stCondLst>
                                        </p:cTn>
                                        <p:tgtEl>
                                          <p:spTgt spid="79"/>
                                        </p:tgtEl>
                                        <p:attrNameLst>
                                          <p:attrName>r</p:attrName>
                                        </p:attrNameLst>
                                      </p:cBhvr>
                                    </p:animRot>
                                    <p:animRot by="240000">
                                      <p:cBhvr>
                                        <p:cTn id="106" dur="200" fill="hold">
                                          <p:stCondLst>
                                            <p:cond delay="400"/>
                                          </p:stCondLst>
                                        </p:cTn>
                                        <p:tgtEl>
                                          <p:spTgt spid="79"/>
                                        </p:tgtEl>
                                        <p:attrNameLst>
                                          <p:attrName>r</p:attrName>
                                        </p:attrNameLst>
                                      </p:cBhvr>
                                    </p:animRot>
                                    <p:animRot by="-240000">
                                      <p:cBhvr>
                                        <p:cTn id="107" dur="200" fill="hold">
                                          <p:stCondLst>
                                            <p:cond delay="600"/>
                                          </p:stCondLst>
                                        </p:cTn>
                                        <p:tgtEl>
                                          <p:spTgt spid="79"/>
                                        </p:tgtEl>
                                        <p:attrNameLst>
                                          <p:attrName>r</p:attrName>
                                        </p:attrNameLst>
                                      </p:cBhvr>
                                    </p:animRot>
                                    <p:animRot by="120000">
                                      <p:cBhvr>
                                        <p:cTn id="108" dur="200" fill="hold">
                                          <p:stCondLst>
                                            <p:cond delay="800"/>
                                          </p:stCondLst>
                                        </p:cTn>
                                        <p:tgtEl>
                                          <p:spTgt spid="7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9" restart="whenNotActive" fill="hold" evtFilter="cancelBubble" nodeType="interactiveSeq">
                <p:stCondLst>
                  <p:cond evt="onClick" delay="0">
                    <p:tgtEl>
                      <p:spTgt spid="19"/>
                    </p:tgtEl>
                  </p:cond>
                </p:stCondLst>
                <p:endSync evt="end" delay="0">
                  <p:rtn val="all"/>
                </p:endSync>
                <p:childTnLst>
                  <p:par>
                    <p:cTn id="110" fill="hold">
                      <p:stCondLst>
                        <p:cond delay="0"/>
                      </p:stCondLst>
                      <p:childTnLst>
                        <p:par>
                          <p:cTn id="111" fill="hold">
                            <p:stCondLst>
                              <p:cond delay="0"/>
                            </p:stCondLst>
                            <p:childTnLst>
                              <p:par>
                                <p:cTn id="112" presetID="10" presetClass="exit" presetSubtype="0" fill="hold" nodeType="clickEffect">
                                  <p:stCondLst>
                                    <p:cond delay="0"/>
                                  </p:stCondLst>
                                  <p:childTnLst>
                                    <p:animEffect transition="out" filter="fade">
                                      <p:cBhvr>
                                        <p:cTn id="113" dur="500"/>
                                        <p:tgtEl>
                                          <p:spTgt spid="19"/>
                                        </p:tgtEl>
                                      </p:cBhvr>
                                    </p:animEffect>
                                    <p:set>
                                      <p:cBhvr>
                                        <p:cTn id="114"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115" restart="whenNotActive" fill="hold" evtFilter="cancelBubble" nodeType="interactiveSeq">
                <p:stCondLst>
                  <p:cond evt="onClick" delay="0">
                    <p:tgtEl>
                      <p:spTgt spid="54"/>
                    </p:tgtEl>
                  </p:cond>
                </p:stCondLst>
                <p:endSync evt="end" delay="0">
                  <p:rtn val="all"/>
                </p:endSync>
                <p:childTnLst>
                  <p:par>
                    <p:cTn id="116" fill="hold">
                      <p:stCondLst>
                        <p:cond delay="0"/>
                      </p:stCondLst>
                      <p:childTnLst>
                        <p:par>
                          <p:cTn id="117" fill="hold">
                            <p:stCondLst>
                              <p:cond delay="0"/>
                            </p:stCondLst>
                            <p:childTnLst>
                              <p:par>
                                <p:cTn id="118" presetID="10" presetClass="exit" presetSubtype="0" fill="hold" nodeType="clickEffect">
                                  <p:stCondLst>
                                    <p:cond delay="0"/>
                                  </p:stCondLst>
                                  <p:childTnLst>
                                    <p:animEffect transition="out" filter="fade">
                                      <p:cBhvr>
                                        <p:cTn id="119" dur="500"/>
                                        <p:tgtEl>
                                          <p:spTgt spid="54"/>
                                        </p:tgtEl>
                                      </p:cBhvr>
                                    </p:animEffect>
                                    <p:set>
                                      <p:cBhvr>
                                        <p:cTn id="120" dur="1" fill="hold">
                                          <p:stCondLst>
                                            <p:cond delay="49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121" restart="whenNotActive" fill="hold" evtFilter="cancelBubble" nodeType="interactiveSeq">
                <p:stCondLst>
                  <p:cond evt="onClick" delay="0">
                    <p:tgtEl>
                      <p:spTgt spid="55"/>
                    </p:tgtEl>
                  </p:cond>
                </p:stCondLst>
                <p:endSync evt="end" delay="0">
                  <p:rtn val="all"/>
                </p:endSync>
                <p:childTnLst>
                  <p:par>
                    <p:cTn id="122" fill="hold">
                      <p:stCondLst>
                        <p:cond delay="0"/>
                      </p:stCondLst>
                      <p:childTnLst>
                        <p:par>
                          <p:cTn id="123" fill="hold">
                            <p:stCondLst>
                              <p:cond delay="0"/>
                            </p:stCondLst>
                            <p:childTnLst>
                              <p:par>
                                <p:cTn id="124" presetID="10" presetClass="exit" presetSubtype="0" fill="hold" nodeType="clickEffect">
                                  <p:stCondLst>
                                    <p:cond delay="0"/>
                                  </p:stCondLst>
                                  <p:childTnLst>
                                    <p:animEffect transition="out" filter="fade">
                                      <p:cBhvr>
                                        <p:cTn id="125" dur="500"/>
                                        <p:tgtEl>
                                          <p:spTgt spid="55"/>
                                        </p:tgtEl>
                                      </p:cBhvr>
                                    </p:animEffect>
                                    <p:set>
                                      <p:cBhvr>
                                        <p:cTn id="126"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127" restart="whenNotActive" fill="hold" evtFilter="cancelBubble" nodeType="interactiveSeq">
                <p:stCondLst>
                  <p:cond evt="onClick" delay="0">
                    <p:tgtEl>
                      <p:spTgt spid="56"/>
                    </p:tgtEl>
                  </p:cond>
                </p:stCondLst>
                <p:endSync evt="end" delay="0">
                  <p:rtn val="all"/>
                </p:endSync>
                <p:childTnLst>
                  <p:par>
                    <p:cTn id="128" fill="hold">
                      <p:stCondLst>
                        <p:cond delay="0"/>
                      </p:stCondLst>
                      <p:childTnLst>
                        <p:par>
                          <p:cTn id="129" fill="hold">
                            <p:stCondLst>
                              <p:cond delay="0"/>
                            </p:stCondLst>
                            <p:childTnLst>
                              <p:par>
                                <p:cTn id="130" presetID="10" presetClass="exit" presetSubtype="0" fill="hold" nodeType="clickEffect">
                                  <p:stCondLst>
                                    <p:cond delay="0"/>
                                  </p:stCondLst>
                                  <p:childTnLst>
                                    <p:animEffect transition="out" filter="fade">
                                      <p:cBhvr>
                                        <p:cTn id="131" dur="500"/>
                                        <p:tgtEl>
                                          <p:spTgt spid="56"/>
                                        </p:tgtEl>
                                      </p:cBhvr>
                                    </p:animEffect>
                                    <p:set>
                                      <p:cBhvr>
                                        <p:cTn id="132" dur="1" fill="hold">
                                          <p:stCondLst>
                                            <p:cond delay="4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133" restart="whenNotActive" fill="hold" evtFilter="cancelBubble" nodeType="interactiveSeq">
                <p:stCondLst>
                  <p:cond evt="onClick" delay="0">
                    <p:tgtEl>
                      <p:spTgt spid="57"/>
                    </p:tgtEl>
                  </p:cond>
                </p:stCondLst>
                <p:endSync evt="end" delay="0">
                  <p:rtn val="all"/>
                </p:endSync>
                <p:childTnLst>
                  <p:par>
                    <p:cTn id="134" fill="hold">
                      <p:stCondLst>
                        <p:cond delay="0"/>
                      </p:stCondLst>
                      <p:childTnLst>
                        <p:par>
                          <p:cTn id="135" fill="hold">
                            <p:stCondLst>
                              <p:cond delay="0"/>
                            </p:stCondLst>
                            <p:childTnLst>
                              <p:par>
                                <p:cTn id="136" presetID="10" presetClass="exit" presetSubtype="0" fill="hold" nodeType="clickEffect">
                                  <p:stCondLst>
                                    <p:cond delay="0"/>
                                  </p:stCondLst>
                                  <p:childTnLst>
                                    <p:animEffect transition="out" filter="fade">
                                      <p:cBhvr>
                                        <p:cTn id="137" dur="500"/>
                                        <p:tgtEl>
                                          <p:spTgt spid="57"/>
                                        </p:tgtEl>
                                      </p:cBhvr>
                                    </p:animEffect>
                                    <p:set>
                                      <p:cBhvr>
                                        <p:cTn id="138" dur="1" fill="hold">
                                          <p:stCondLst>
                                            <p:cond delay="499"/>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139" restart="whenNotActive" fill="hold" evtFilter="cancelBubble" nodeType="interactiveSeq">
                <p:stCondLst>
                  <p:cond evt="onClick" delay="0">
                    <p:tgtEl>
                      <p:spTgt spid="58"/>
                    </p:tgtEl>
                  </p:cond>
                </p:stCondLst>
                <p:endSync evt="end" delay="0">
                  <p:rtn val="all"/>
                </p:endSync>
                <p:childTnLst>
                  <p:par>
                    <p:cTn id="140" fill="hold">
                      <p:stCondLst>
                        <p:cond delay="0"/>
                      </p:stCondLst>
                      <p:childTnLst>
                        <p:par>
                          <p:cTn id="141" fill="hold">
                            <p:stCondLst>
                              <p:cond delay="0"/>
                            </p:stCondLst>
                            <p:childTnLst>
                              <p:par>
                                <p:cTn id="142" presetID="10" presetClass="exit" presetSubtype="0" fill="hold" nodeType="clickEffect">
                                  <p:stCondLst>
                                    <p:cond delay="0"/>
                                  </p:stCondLst>
                                  <p:childTnLst>
                                    <p:animEffect transition="out" filter="fade">
                                      <p:cBhvr>
                                        <p:cTn id="143" dur="500"/>
                                        <p:tgtEl>
                                          <p:spTgt spid="58"/>
                                        </p:tgtEl>
                                      </p:cBhvr>
                                    </p:animEffect>
                                    <p:set>
                                      <p:cBhvr>
                                        <p:cTn id="144" dur="1" fill="hold">
                                          <p:stCondLst>
                                            <p:cond delay="499"/>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58"/>
                  </p:tgtEl>
                </p:cond>
              </p:nextCondLst>
            </p:seq>
            <p:seq concurrent="1" nextAc="seek">
              <p:cTn id="145" restart="whenNotActive" fill="hold" evtFilter="cancelBubble" nodeType="interactiveSeq">
                <p:stCondLst>
                  <p:cond evt="onClick" delay="0">
                    <p:tgtEl>
                      <p:spTgt spid="60"/>
                    </p:tgtEl>
                  </p:cond>
                </p:stCondLst>
                <p:endSync evt="end" delay="0">
                  <p:rtn val="all"/>
                </p:endSync>
                <p:childTnLst>
                  <p:par>
                    <p:cTn id="146" fill="hold">
                      <p:stCondLst>
                        <p:cond delay="0"/>
                      </p:stCondLst>
                      <p:childTnLst>
                        <p:par>
                          <p:cTn id="147" fill="hold">
                            <p:stCondLst>
                              <p:cond delay="0"/>
                            </p:stCondLst>
                            <p:childTnLst>
                              <p:par>
                                <p:cTn id="148" presetID="10" presetClass="exit" presetSubtype="0" fill="hold" nodeType="clickEffect">
                                  <p:stCondLst>
                                    <p:cond delay="0"/>
                                  </p:stCondLst>
                                  <p:childTnLst>
                                    <p:animEffect transition="out" filter="fade">
                                      <p:cBhvr>
                                        <p:cTn id="149" dur="500"/>
                                        <p:tgtEl>
                                          <p:spTgt spid="60"/>
                                        </p:tgtEl>
                                      </p:cBhvr>
                                    </p:animEffect>
                                    <p:set>
                                      <p:cBhvr>
                                        <p:cTn id="150" dur="1" fill="hold">
                                          <p:stCondLst>
                                            <p:cond delay="499"/>
                                          </p:stCondLst>
                                        </p:cTn>
                                        <p:tgtEl>
                                          <p:spTgt spid="60"/>
                                        </p:tgtEl>
                                        <p:attrNameLst>
                                          <p:attrName>style.visibility</p:attrName>
                                        </p:attrNameLst>
                                      </p:cBhvr>
                                      <p:to>
                                        <p:strVal val="hidden"/>
                                      </p:to>
                                    </p:set>
                                  </p:childTnLst>
                                </p:cTn>
                              </p:par>
                            </p:childTnLst>
                          </p:cTn>
                        </p:par>
                      </p:childTnLst>
                    </p:cTn>
                  </p:par>
                </p:childTnLst>
              </p:cTn>
              <p:nextCondLst>
                <p:cond evt="onClick" delay="0">
                  <p:tgtEl>
                    <p:spTgt spid="60"/>
                  </p:tgtEl>
                </p:cond>
              </p:nextCondLst>
            </p:seq>
            <p:seq concurrent="1" nextAc="seek">
              <p:cTn id="151" restart="whenNotActive" fill="hold" evtFilter="cancelBubble" nodeType="interactiveSeq">
                <p:stCondLst>
                  <p:cond evt="onClick" delay="0">
                    <p:tgtEl>
                      <p:spTgt spid="62"/>
                    </p:tgtEl>
                  </p:cond>
                </p:stCondLst>
                <p:endSync evt="end" delay="0">
                  <p:rtn val="all"/>
                </p:endSync>
                <p:childTnLst>
                  <p:par>
                    <p:cTn id="152" fill="hold">
                      <p:stCondLst>
                        <p:cond delay="0"/>
                      </p:stCondLst>
                      <p:childTnLst>
                        <p:par>
                          <p:cTn id="153" fill="hold">
                            <p:stCondLst>
                              <p:cond delay="0"/>
                            </p:stCondLst>
                            <p:childTnLst>
                              <p:par>
                                <p:cTn id="154" presetID="10" presetClass="exit" presetSubtype="0" fill="hold" nodeType="clickEffect">
                                  <p:stCondLst>
                                    <p:cond delay="0"/>
                                  </p:stCondLst>
                                  <p:childTnLst>
                                    <p:animEffect transition="out" filter="fade">
                                      <p:cBhvr>
                                        <p:cTn id="155" dur="500"/>
                                        <p:tgtEl>
                                          <p:spTgt spid="62"/>
                                        </p:tgtEl>
                                      </p:cBhvr>
                                    </p:animEffect>
                                    <p:set>
                                      <p:cBhvr>
                                        <p:cTn id="156" dur="1" fill="hold">
                                          <p:stCondLst>
                                            <p:cond delay="499"/>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62"/>
                  </p:tgtEl>
                </p:cond>
              </p:nextCondLst>
            </p:seq>
            <p:seq concurrent="1" nextAc="seek">
              <p:cTn id="157" restart="whenNotActive" fill="hold" evtFilter="cancelBubble" nodeType="interactiveSeq">
                <p:stCondLst>
                  <p:cond evt="onClick" delay="0">
                    <p:tgtEl>
                      <p:spTgt spid="70"/>
                    </p:tgtEl>
                  </p:cond>
                </p:stCondLst>
                <p:endSync evt="end" delay="0">
                  <p:rtn val="all"/>
                </p:endSync>
                <p:childTnLst>
                  <p:par>
                    <p:cTn id="158" fill="hold">
                      <p:stCondLst>
                        <p:cond delay="0"/>
                      </p:stCondLst>
                      <p:childTnLst>
                        <p:par>
                          <p:cTn id="159" fill="hold">
                            <p:stCondLst>
                              <p:cond delay="0"/>
                            </p:stCondLst>
                            <p:childTnLst>
                              <p:par>
                                <p:cTn id="160" presetID="42" presetClass="exit" presetSubtype="0" fill="hold" nodeType="clickEffect">
                                  <p:stCondLst>
                                    <p:cond delay="0"/>
                                  </p:stCondLst>
                                  <p:childTnLst>
                                    <p:animEffect transition="out" filter="fade">
                                      <p:cBhvr>
                                        <p:cTn id="161" dur="1000"/>
                                        <p:tgtEl>
                                          <p:spTgt spid="70"/>
                                        </p:tgtEl>
                                      </p:cBhvr>
                                    </p:animEffect>
                                    <p:anim calcmode="lin" valueType="num">
                                      <p:cBhvr>
                                        <p:cTn id="162" dur="1000"/>
                                        <p:tgtEl>
                                          <p:spTgt spid="70"/>
                                        </p:tgtEl>
                                        <p:attrNameLst>
                                          <p:attrName>ppt_x</p:attrName>
                                        </p:attrNameLst>
                                      </p:cBhvr>
                                      <p:tavLst>
                                        <p:tav tm="0">
                                          <p:val>
                                            <p:strVal val="ppt_x"/>
                                          </p:val>
                                        </p:tav>
                                        <p:tav tm="100000">
                                          <p:val>
                                            <p:strVal val="ppt_x"/>
                                          </p:val>
                                        </p:tav>
                                      </p:tavLst>
                                    </p:anim>
                                    <p:anim calcmode="lin" valueType="num">
                                      <p:cBhvr>
                                        <p:cTn id="163" dur="1000"/>
                                        <p:tgtEl>
                                          <p:spTgt spid="70"/>
                                        </p:tgtEl>
                                        <p:attrNameLst>
                                          <p:attrName>ppt_y</p:attrName>
                                        </p:attrNameLst>
                                      </p:cBhvr>
                                      <p:tavLst>
                                        <p:tav tm="0">
                                          <p:val>
                                            <p:strVal val="ppt_y"/>
                                          </p:val>
                                        </p:tav>
                                        <p:tav tm="100000">
                                          <p:val>
                                            <p:strVal val="ppt_y+.1"/>
                                          </p:val>
                                        </p:tav>
                                      </p:tavLst>
                                    </p:anim>
                                    <p:set>
                                      <p:cBhvr>
                                        <p:cTn id="164" dur="1" fill="hold">
                                          <p:stCondLst>
                                            <p:cond delay="999"/>
                                          </p:stCondLst>
                                        </p:cTn>
                                        <p:tgtEl>
                                          <p:spTgt spid="70"/>
                                        </p:tgtEl>
                                        <p:attrNameLst>
                                          <p:attrName>style.visibility</p:attrName>
                                        </p:attrNameLst>
                                      </p:cBhvr>
                                      <p:to>
                                        <p:strVal val="hidden"/>
                                      </p:to>
                                    </p:set>
                                  </p:childTnLst>
                                </p:cTn>
                              </p:par>
                            </p:childTnLst>
                          </p:cTn>
                        </p:par>
                      </p:childTnLst>
                    </p:cTn>
                  </p:par>
                </p:childTnLst>
              </p:cTn>
              <p:nextCondLst>
                <p:cond evt="onClick" delay="0">
                  <p:tgtEl>
                    <p:spTgt spid="70"/>
                  </p:tgtEl>
                </p:cond>
              </p:nextCondLst>
            </p:seq>
            <p:seq concurrent="1" nextAc="seek">
              <p:cTn id="165" restart="whenNotActive" fill="hold" evtFilter="cancelBubble" nodeType="interactiveSeq">
                <p:stCondLst>
                  <p:cond evt="onClick" delay="0">
                    <p:tgtEl>
                      <p:spTgt spid="71"/>
                    </p:tgtEl>
                  </p:cond>
                </p:stCondLst>
                <p:endSync evt="end" delay="0">
                  <p:rtn val="all"/>
                </p:endSync>
                <p:childTnLst>
                  <p:par>
                    <p:cTn id="166" fill="hold">
                      <p:stCondLst>
                        <p:cond delay="0"/>
                      </p:stCondLst>
                      <p:childTnLst>
                        <p:par>
                          <p:cTn id="167" fill="hold">
                            <p:stCondLst>
                              <p:cond delay="0"/>
                            </p:stCondLst>
                            <p:childTnLst>
                              <p:par>
                                <p:cTn id="168" presetID="42" presetClass="exit" presetSubtype="0" fill="hold" nodeType="clickEffect">
                                  <p:stCondLst>
                                    <p:cond delay="0"/>
                                  </p:stCondLst>
                                  <p:childTnLst>
                                    <p:animEffect transition="out" filter="fade">
                                      <p:cBhvr>
                                        <p:cTn id="169" dur="1000"/>
                                        <p:tgtEl>
                                          <p:spTgt spid="71"/>
                                        </p:tgtEl>
                                      </p:cBhvr>
                                    </p:animEffect>
                                    <p:anim calcmode="lin" valueType="num">
                                      <p:cBhvr>
                                        <p:cTn id="170" dur="1000"/>
                                        <p:tgtEl>
                                          <p:spTgt spid="71"/>
                                        </p:tgtEl>
                                        <p:attrNameLst>
                                          <p:attrName>ppt_x</p:attrName>
                                        </p:attrNameLst>
                                      </p:cBhvr>
                                      <p:tavLst>
                                        <p:tav tm="0">
                                          <p:val>
                                            <p:strVal val="ppt_x"/>
                                          </p:val>
                                        </p:tav>
                                        <p:tav tm="100000">
                                          <p:val>
                                            <p:strVal val="ppt_x"/>
                                          </p:val>
                                        </p:tav>
                                      </p:tavLst>
                                    </p:anim>
                                    <p:anim calcmode="lin" valueType="num">
                                      <p:cBhvr>
                                        <p:cTn id="171" dur="1000"/>
                                        <p:tgtEl>
                                          <p:spTgt spid="71"/>
                                        </p:tgtEl>
                                        <p:attrNameLst>
                                          <p:attrName>ppt_y</p:attrName>
                                        </p:attrNameLst>
                                      </p:cBhvr>
                                      <p:tavLst>
                                        <p:tav tm="0">
                                          <p:val>
                                            <p:strVal val="ppt_y"/>
                                          </p:val>
                                        </p:tav>
                                        <p:tav tm="100000">
                                          <p:val>
                                            <p:strVal val="ppt_y+.1"/>
                                          </p:val>
                                        </p:tav>
                                      </p:tavLst>
                                    </p:anim>
                                    <p:set>
                                      <p:cBhvr>
                                        <p:cTn id="172" dur="1" fill="hold">
                                          <p:stCondLst>
                                            <p:cond delay="999"/>
                                          </p:stCondLst>
                                        </p:cTn>
                                        <p:tgtEl>
                                          <p:spTgt spid="71"/>
                                        </p:tgtEl>
                                        <p:attrNameLst>
                                          <p:attrName>style.visibility</p:attrName>
                                        </p:attrNameLst>
                                      </p:cBhvr>
                                      <p:to>
                                        <p:strVal val="hidden"/>
                                      </p:to>
                                    </p:set>
                                  </p:childTnLst>
                                </p:cTn>
                              </p:par>
                            </p:childTnLst>
                          </p:cTn>
                        </p:par>
                      </p:childTnLst>
                    </p:cTn>
                  </p:par>
                </p:childTnLst>
              </p:cTn>
              <p:nextCondLst>
                <p:cond evt="onClick" delay="0">
                  <p:tgtEl>
                    <p:spTgt spid="71"/>
                  </p:tgtEl>
                </p:cond>
              </p:nextCondLst>
            </p:seq>
            <p:seq concurrent="1" nextAc="seek">
              <p:cTn id="173" restart="whenNotActive" fill="hold" evtFilter="cancelBubble" nodeType="interactiveSeq">
                <p:stCondLst>
                  <p:cond evt="onClick" delay="0">
                    <p:tgtEl>
                      <p:spTgt spid="72"/>
                    </p:tgtEl>
                  </p:cond>
                </p:stCondLst>
                <p:endSync evt="end" delay="0">
                  <p:rtn val="all"/>
                </p:endSync>
                <p:childTnLst>
                  <p:par>
                    <p:cTn id="174" fill="hold">
                      <p:stCondLst>
                        <p:cond delay="0"/>
                      </p:stCondLst>
                      <p:childTnLst>
                        <p:par>
                          <p:cTn id="175" fill="hold">
                            <p:stCondLst>
                              <p:cond delay="0"/>
                            </p:stCondLst>
                            <p:childTnLst>
                              <p:par>
                                <p:cTn id="176" presetID="42" presetClass="exit" presetSubtype="0" fill="hold" nodeType="clickEffect">
                                  <p:stCondLst>
                                    <p:cond delay="0"/>
                                  </p:stCondLst>
                                  <p:childTnLst>
                                    <p:animEffect transition="out" filter="fade">
                                      <p:cBhvr>
                                        <p:cTn id="177" dur="1000"/>
                                        <p:tgtEl>
                                          <p:spTgt spid="72"/>
                                        </p:tgtEl>
                                      </p:cBhvr>
                                    </p:animEffect>
                                    <p:anim calcmode="lin" valueType="num">
                                      <p:cBhvr>
                                        <p:cTn id="178" dur="1000"/>
                                        <p:tgtEl>
                                          <p:spTgt spid="72"/>
                                        </p:tgtEl>
                                        <p:attrNameLst>
                                          <p:attrName>ppt_x</p:attrName>
                                        </p:attrNameLst>
                                      </p:cBhvr>
                                      <p:tavLst>
                                        <p:tav tm="0">
                                          <p:val>
                                            <p:strVal val="ppt_x"/>
                                          </p:val>
                                        </p:tav>
                                        <p:tav tm="100000">
                                          <p:val>
                                            <p:strVal val="ppt_x"/>
                                          </p:val>
                                        </p:tav>
                                      </p:tavLst>
                                    </p:anim>
                                    <p:anim calcmode="lin" valueType="num">
                                      <p:cBhvr>
                                        <p:cTn id="179" dur="1000"/>
                                        <p:tgtEl>
                                          <p:spTgt spid="72"/>
                                        </p:tgtEl>
                                        <p:attrNameLst>
                                          <p:attrName>ppt_y</p:attrName>
                                        </p:attrNameLst>
                                      </p:cBhvr>
                                      <p:tavLst>
                                        <p:tav tm="0">
                                          <p:val>
                                            <p:strVal val="ppt_y"/>
                                          </p:val>
                                        </p:tav>
                                        <p:tav tm="100000">
                                          <p:val>
                                            <p:strVal val="ppt_y+.1"/>
                                          </p:val>
                                        </p:tav>
                                      </p:tavLst>
                                    </p:anim>
                                    <p:set>
                                      <p:cBhvr>
                                        <p:cTn id="180" dur="1" fill="hold">
                                          <p:stCondLst>
                                            <p:cond delay="999"/>
                                          </p:stCondLst>
                                        </p:cTn>
                                        <p:tgtEl>
                                          <p:spTgt spid="72"/>
                                        </p:tgtEl>
                                        <p:attrNameLst>
                                          <p:attrName>style.visibility</p:attrName>
                                        </p:attrNameLst>
                                      </p:cBhvr>
                                      <p:to>
                                        <p:strVal val="hidden"/>
                                      </p:to>
                                    </p:set>
                                  </p:childTnLst>
                                </p:cTn>
                              </p:par>
                            </p:childTnLst>
                          </p:cTn>
                        </p:par>
                      </p:childTnLst>
                    </p:cTn>
                  </p:par>
                </p:childTnLst>
              </p:cTn>
              <p:nextCondLst>
                <p:cond evt="onClick" delay="0">
                  <p:tgtEl>
                    <p:spTgt spid="72"/>
                  </p:tgtEl>
                </p:cond>
              </p:nextCondLst>
            </p:seq>
            <p:seq concurrent="1" nextAc="seek">
              <p:cTn id="181" restart="whenNotActive" fill="hold" evtFilter="cancelBubble" nodeType="interactiveSeq">
                <p:stCondLst>
                  <p:cond evt="onClick" delay="0">
                    <p:tgtEl>
                      <p:spTgt spid="73"/>
                    </p:tgtEl>
                  </p:cond>
                </p:stCondLst>
                <p:endSync evt="end" delay="0">
                  <p:rtn val="all"/>
                </p:endSync>
                <p:childTnLst>
                  <p:par>
                    <p:cTn id="182" fill="hold">
                      <p:stCondLst>
                        <p:cond delay="0"/>
                      </p:stCondLst>
                      <p:childTnLst>
                        <p:par>
                          <p:cTn id="183" fill="hold">
                            <p:stCondLst>
                              <p:cond delay="0"/>
                            </p:stCondLst>
                            <p:childTnLst>
                              <p:par>
                                <p:cTn id="184" presetID="42" presetClass="exit" presetSubtype="0" fill="hold" nodeType="clickEffect">
                                  <p:stCondLst>
                                    <p:cond delay="0"/>
                                  </p:stCondLst>
                                  <p:childTnLst>
                                    <p:animEffect transition="out" filter="fade">
                                      <p:cBhvr>
                                        <p:cTn id="185" dur="1000"/>
                                        <p:tgtEl>
                                          <p:spTgt spid="73"/>
                                        </p:tgtEl>
                                      </p:cBhvr>
                                    </p:animEffect>
                                    <p:anim calcmode="lin" valueType="num">
                                      <p:cBhvr>
                                        <p:cTn id="186" dur="1000"/>
                                        <p:tgtEl>
                                          <p:spTgt spid="73"/>
                                        </p:tgtEl>
                                        <p:attrNameLst>
                                          <p:attrName>ppt_x</p:attrName>
                                        </p:attrNameLst>
                                      </p:cBhvr>
                                      <p:tavLst>
                                        <p:tav tm="0">
                                          <p:val>
                                            <p:strVal val="ppt_x"/>
                                          </p:val>
                                        </p:tav>
                                        <p:tav tm="100000">
                                          <p:val>
                                            <p:strVal val="ppt_x"/>
                                          </p:val>
                                        </p:tav>
                                      </p:tavLst>
                                    </p:anim>
                                    <p:anim calcmode="lin" valueType="num">
                                      <p:cBhvr>
                                        <p:cTn id="187" dur="1000"/>
                                        <p:tgtEl>
                                          <p:spTgt spid="73"/>
                                        </p:tgtEl>
                                        <p:attrNameLst>
                                          <p:attrName>ppt_y</p:attrName>
                                        </p:attrNameLst>
                                      </p:cBhvr>
                                      <p:tavLst>
                                        <p:tav tm="0">
                                          <p:val>
                                            <p:strVal val="ppt_y"/>
                                          </p:val>
                                        </p:tav>
                                        <p:tav tm="100000">
                                          <p:val>
                                            <p:strVal val="ppt_y+.1"/>
                                          </p:val>
                                        </p:tav>
                                      </p:tavLst>
                                    </p:anim>
                                    <p:set>
                                      <p:cBhvr>
                                        <p:cTn id="188" dur="1" fill="hold">
                                          <p:stCondLst>
                                            <p:cond delay="999"/>
                                          </p:stCondLst>
                                        </p:cTn>
                                        <p:tgtEl>
                                          <p:spTgt spid="73"/>
                                        </p:tgtEl>
                                        <p:attrNameLst>
                                          <p:attrName>style.visibility</p:attrName>
                                        </p:attrNameLst>
                                      </p:cBhvr>
                                      <p:to>
                                        <p:strVal val="hidden"/>
                                      </p:to>
                                    </p:set>
                                  </p:childTnLst>
                                </p:cTn>
                              </p:par>
                            </p:childTnLst>
                          </p:cTn>
                        </p:par>
                      </p:childTnLst>
                    </p:cTn>
                  </p:par>
                </p:childTnLst>
              </p:cTn>
              <p:nextCondLst>
                <p:cond evt="onClick" delay="0">
                  <p:tgtEl>
                    <p:spTgt spid="73"/>
                  </p:tgtEl>
                </p:cond>
              </p:nextCondLst>
            </p:seq>
            <p:seq concurrent="1" nextAc="seek">
              <p:cTn id="189" restart="whenNotActive" fill="hold" evtFilter="cancelBubble" nodeType="interactiveSeq">
                <p:stCondLst>
                  <p:cond evt="onClick" delay="0">
                    <p:tgtEl>
                      <p:spTgt spid="74"/>
                    </p:tgtEl>
                  </p:cond>
                </p:stCondLst>
                <p:endSync evt="end" delay="0">
                  <p:rtn val="all"/>
                </p:endSync>
                <p:childTnLst>
                  <p:par>
                    <p:cTn id="190" fill="hold">
                      <p:stCondLst>
                        <p:cond delay="0"/>
                      </p:stCondLst>
                      <p:childTnLst>
                        <p:par>
                          <p:cTn id="191" fill="hold">
                            <p:stCondLst>
                              <p:cond delay="0"/>
                            </p:stCondLst>
                            <p:childTnLst>
                              <p:par>
                                <p:cTn id="192" presetID="42" presetClass="exit" presetSubtype="0" fill="hold" nodeType="clickEffect">
                                  <p:stCondLst>
                                    <p:cond delay="0"/>
                                  </p:stCondLst>
                                  <p:childTnLst>
                                    <p:animEffect transition="out" filter="fade">
                                      <p:cBhvr>
                                        <p:cTn id="193" dur="1000"/>
                                        <p:tgtEl>
                                          <p:spTgt spid="74"/>
                                        </p:tgtEl>
                                      </p:cBhvr>
                                    </p:animEffect>
                                    <p:anim calcmode="lin" valueType="num">
                                      <p:cBhvr>
                                        <p:cTn id="194" dur="1000"/>
                                        <p:tgtEl>
                                          <p:spTgt spid="74"/>
                                        </p:tgtEl>
                                        <p:attrNameLst>
                                          <p:attrName>ppt_x</p:attrName>
                                        </p:attrNameLst>
                                      </p:cBhvr>
                                      <p:tavLst>
                                        <p:tav tm="0">
                                          <p:val>
                                            <p:strVal val="ppt_x"/>
                                          </p:val>
                                        </p:tav>
                                        <p:tav tm="100000">
                                          <p:val>
                                            <p:strVal val="ppt_x"/>
                                          </p:val>
                                        </p:tav>
                                      </p:tavLst>
                                    </p:anim>
                                    <p:anim calcmode="lin" valueType="num">
                                      <p:cBhvr>
                                        <p:cTn id="195" dur="1000"/>
                                        <p:tgtEl>
                                          <p:spTgt spid="74"/>
                                        </p:tgtEl>
                                        <p:attrNameLst>
                                          <p:attrName>ppt_y</p:attrName>
                                        </p:attrNameLst>
                                      </p:cBhvr>
                                      <p:tavLst>
                                        <p:tav tm="0">
                                          <p:val>
                                            <p:strVal val="ppt_y"/>
                                          </p:val>
                                        </p:tav>
                                        <p:tav tm="100000">
                                          <p:val>
                                            <p:strVal val="ppt_y+.1"/>
                                          </p:val>
                                        </p:tav>
                                      </p:tavLst>
                                    </p:anim>
                                    <p:set>
                                      <p:cBhvr>
                                        <p:cTn id="196" dur="1" fill="hold">
                                          <p:stCondLst>
                                            <p:cond delay="999"/>
                                          </p:stCondLst>
                                        </p:cTn>
                                        <p:tgtEl>
                                          <p:spTgt spid="74"/>
                                        </p:tgtEl>
                                        <p:attrNameLst>
                                          <p:attrName>style.visibility</p:attrName>
                                        </p:attrNameLst>
                                      </p:cBhvr>
                                      <p:to>
                                        <p:strVal val="hidden"/>
                                      </p:to>
                                    </p:set>
                                  </p:childTnLst>
                                </p:cTn>
                              </p:par>
                            </p:childTnLst>
                          </p:cTn>
                        </p:par>
                      </p:childTnLst>
                    </p:cTn>
                  </p:par>
                </p:childTnLst>
              </p:cTn>
              <p:nextCondLst>
                <p:cond evt="onClick" delay="0">
                  <p:tgtEl>
                    <p:spTgt spid="74"/>
                  </p:tgtEl>
                </p:cond>
              </p:nextCondLst>
            </p:seq>
            <p:seq concurrent="1" nextAc="seek">
              <p:cTn id="197" restart="whenNotActive" fill="hold" evtFilter="cancelBubble" nodeType="interactiveSeq">
                <p:stCondLst>
                  <p:cond evt="onClick" delay="0">
                    <p:tgtEl>
                      <p:spTgt spid="75"/>
                    </p:tgtEl>
                  </p:cond>
                </p:stCondLst>
                <p:endSync evt="end" delay="0">
                  <p:rtn val="all"/>
                </p:endSync>
                <p:childTnLst>
                  <p:par>
                    <p:cTn id="198" fill="hold">
                      <p:stCondLst>
                        <p:cond delay="0"/>
                      </p:stCondLst>
                      <p:childTnLst>
                        <p:par>
                          <p:cTn id="199" fill="hold">
                            <p:stCondLst>
                              <p:cond delay="0"/>
                            </p:stCondLst>
                            <p:childTnLst>
                              <p:par>
                                <p:cTn id="200" presetID="42" presetClass="exit" presetSubtype="0" fill="hold" nodeType="clickEffect">
                                  <p:stCondLst>
                                    <p:cond delay="0"/>
                                  </p:stCondLst>
                                  <p:childTnLst>
                                    <p:animEffect transition="out" filter="fade">
                                      <p:cBhvr>
                                        <p:cTn id="201" dur="1000"/>
                                        <p:tgtEl>
                                          <p:spTgt spid="75"/>
                                        </p:tgtEl>
                                      </p:cBhvr>
                                    </p:animEffect>
                                    <p:anim calcmode="lin" valueType="num">
                                      <p:cBhvr>
                                        <p:cTn id="202" dur="1000"/>
                                        <p:tgtEl>
                                          <p:spTgt spid="75"/>
                                        </p:tgtEl>
                                        <p:attrNameLst>
                                          <p:attrName>ppt_x</p:attrName>
                                        </p:attrNameLst>
                                      </p:cBhvr>
                                      <p:tavLst>
                                        <p:tav tm="0">
                                          <p:val>
                                            <p:strVal val="ppt_x"/>
                                          </p:val>
                                        </p:tav>
                                        <p:tav tm="100000">
                                          <p:val>
                                            <p:strVal val="ppt_x"/>
                                          </p:val>
                                        </p:tav>
                                      </p:tavLst>
                                    </p:anim>
                                    <p:anim calcmode="lin" valueType="num">
                                      <p:cBhvr>
                                        <p:cTn id="203" dur="1000"/>
                                        <p:tgtEl>
                                          <p:spTgt spid="75"/>
                                        </p:tgtEl>
                                        <p:attrNameLst>
                                          <p:attrName>ppt_y</p:attrName>
                                        </p:attrNameLst>
                                      </p:cBhvr>
                                      <p:tavLst>
                                        <p:tav tm="0">
                                          <p:val>
                                            <p:strVal val="ppt_y"/>
                                          </p:val>
                                        </p:tav>
                                        <p:tav tm="100000">
                                          <p:val>
                                            <p:strVal val="ppt_y+.1"/>
                                          </p:val>
                                        </p:tav>
                                      </p:tavLst>
                                    </p:anim>
                                    <p:set>
                                      <p:cBhvr>
                                        <p:cTn id="204" dur="1" fill="hold">
                                          <p:stCondLst>
                                            <p:cond delay="999"/>
                                          </p:stCondLst>
                                        </p:cTn>
                                        <p:tgtEl>
                                          <p:spTgt spid="75"/>
                                        </p:tgtEl>
                                        <p:attrNameLst>
                                          <p:attrName>style.visibility</p:attrName>
                                        </p:attrNameLst>
                                      </p:cBhvr>
                                      <p:to>
                                        <p:strVal val="hidden"/>
                                      </p:to>
                                    </p:set>
                                  </p:childTnLst>
                                </p:cTn>
                              </p:par>
                            </p:childTnLst>
                          </p:cTn>
                        </p:par>
                      </p:childTnLst>
                    </p:cTn>
                  </p:par>
                </p:childTnLst>
              </p:cTn>
              <p:nextCondLst>
                <p:cond evt="onClick" delay="0">
                  <p:tgtEl>
                    <p:spTgt spid="75"/>
                  </p:tgtEl>
                </p:cond>
              </p:nextCondLst>
            </p:seq>
            <p:seq concurrent="1" nextAc="seek">
              <p:cTn id="205" restart="whenNotActive" fill="hold" evtFilter="cancelBubble" nodeType="interactiveSeq">
                <p:stCondLst>
                  <p:cond evt="onClick" delay="0">
                    <p:tgtEl>
                      <p:spTgt spid="77"/>
                    </p:tgtEl>
                  </p:cond>
                </p:stCondLst>
                <p:endSync evt="end" delay="0">
                  <p:rtn val="all"/>
                </p:endSync>
                <p:childTnLst>
                  <p:par>
                    <p:cTn id="206" fill="hold">
                      <p:stCondLst>
                        <p:cond delay="0"/>
                      </p:stCondLst>
                      <p:childTnLst>
                        <p:par>
                          <p:cTn id="207" fill="hold">
                            <p:stCondLst>
                              <p:cond delay="0"/>
                            </p:stCondLst>
                            <p:childTnLst>
                              <p:par>
                                <p:cTn id="208" presetID="42" presetClass="exit" presetSubtype="0" fill="hold" nodeType="clickEffect">
                                  <p:stCondLst>
                                    <p:cond delay="0"/>
                                  </p:stCondLst>
                                  <p:childTnLst>
                                    <p:animEffect transition="out" filter="fade">
                                      <p:cBhvr>
                                        <p:cTn id="209" dur="1000"/>
                                        <p:tgtEl>
                                          <p:spTgt spid="77"/>
                                        </p:tgtEl>
                                      </p:cBhvr>
                                    </p:animEffect>
                                    <p:anim calcmode="lin" valueType="num">
                                      <p:cBhvr>
                                        <p:cTn id="210" dur="1000"/>
                                        <p:tgtEl>
                                          <p:spTgt spid="77"/>
                                        </p:tgtEl>
                                        <p:attrNameLst>
                                          <p:attrName>ppt_x</p:attrName>
                                        </p:attrNameLst>
                                      </p:cBhvr>
                                      <p:tavLst>
                                        <p:tav tm="0">
                                          <p:val>
                                            <p:strVal val="ppt_x"/>
                                          </p:val>
                                        </p:tav>
                                        <p:tav tm="100000">
                                          <p:val>
                                            <p:strVal val="ppt_x"/>
                                          </p:val>
                                        </p:tav>
                                      </p:tavLst>
                                    </p:anim>
                                    <p:anim calcmode="lin" valueType="num">
                                      <p:cBhvr>
                                        <p:cTn id="211" dur="1000"/>
                                        <p:tgtEl>
                                          <p:spTgt spid="77"/>
                                        </p:tgtEl>
                                        <p:attrNameLst>
                                          <p:attrName>ppt_y</p:attrName>
                                        </p:attrNameLst>
                                      </p:cBhvr>
                                      <p:tavLst>
                                        <p:tav tm="0">
                                          <p:val>
                                            <p:strVal val="ppt_y"/>
                                          </p:val>
                                        </p:tav>
                                        <p:tav tm="100000">
                                          <p:val>
                                            <p:strVal val="ppt_y+.1"/>
                                          </p:val>
                                        </p:tav>
                                      </p:tavLst>
                                    </p:anim>
                                    <p:set>
                                      <p:cBhvr>
                                        <p:cTn id="212" dur="1" fill="hold">
                                          <p:stCondLst>
                                            <p:cond delay="999"/>
                                          </p:stCondLst>
                                        </p:cTn>
                                        <p:tgtEl>
                                          <p:spTgt spid="77"/>
                                        </p:tgtEl>
                                        <p:attrNameLst>
                                          <p:attrName>style.visibility</p:attrName>
                                        </p:attrNameLst>
                                      </p:cBhvr>
                                      <p:to>
                                        <p:strVal val="hidden"/>
                                      </p:to>
                                    </p:set>
                                  </p:childTnLst>
                                </p:cTn>
                              </p:par>
                            </p:childTnLst>
                          </p:cTn>
                        </p:par>
                      </p:childTnLst>
                    </p:cTn>
                  </p:par>
                </p:childTnLst>
              </p:cTn>
              <p:nextCondLst>
                <p:cond evt="onClick" delay="0">
                  <p:tgtEl>
                    <p:spTgt spid="77"/>
                  </p:tgtEl>
                </p:cond>
              </p:nextCondLst>
            </p:seq>
            <p:seq concurrent="1" nextAc="seek">
              <p:cTn id="213" restart="whenNotActive" fill="hold" evtFilter="cancelBubble" nodeType="interactiveSeq">
                <p:stCondLst>
                  <p:cond evt="onClick" delay="0">
                    <p:tgtEl>
                      <p:spTgt spid="79"/>
                    </p:tgtEl>
                  </p:cond>
                </p:stCondLst>
                <p:endSync evt="end" delay="0">
                  <p:rtn val="all"/>
                </p:endSync>
                <p:childTnLst>
                  <p:par>
                    <p:cTn id="214" fill="hold">
                      <p:stCondLst>
                        <p:cond delay="0"/>
                      </p:stCondLst>
                      <p:childTnLst>
                        <p:par>
                          <p:cTn id="215" fill="hold">
                            <p:stCondLst>
                              <p:cond delay="0"/>
                            </p:stCondLst>
                            <p:childTnLst>
                              <p:par>
                                <p:cTn id="216" presetID="42" presetClass="exit" presetSubtype="0" fill="hold" nodeType="clickEffect">
                                  <p:stCondLst>
                                    <p:cond delay="0"/>
                                  </p:stCondLst>
                                  <p:childTnLst>
                                    <p:animEffect transition="out" filter="fade">
                                      <p:cBhvr>
                                        <p:cTn id="217" dur="1000"/>
                                        <p:tgtEl>
                                          <p:spTgt spid="79"/>
                                        </p:tgtEl>
                                      </p:cBhvr>
                                    </p:animEffect>
                                    <p:anim calcmode="lin" valueType="num">
                                      <p:cBhvr>
                                        <p:cTn id="218" dur="1000"/>
                                        <p:tgtEl>
                                          <p:spTgt spid="79"/>
                                        </p:tgtEl>
                                        <p:attrNameLst>
                                          <p:attrName>ppt_x</p:attrName>
                                        </p:attrNameLst>
                                      </p:cBhvr>
                                      <p:tavLst>
                                        <p:tav tm="0">
                                          <p:val>
                                            <p:strVal val="ppt_x"/>
                                          </p:val>
                                        </p:tav>
                                        <p:tav tm="100000">
                                          <p:val>
                                            <p:strVal val="ppt_x"/>
                                          </p:val>
                                        </p:tav>
                                      </p:tavLst>
                                    </p:anim>
                                    <p:anim calcmode="lin" valueType="num">
                                      <p:cBhvr>
                                        <p:cTn id="219" dur="1000"/>
                                        <p:tgtEl>
                                          <p:spTgt spid="79"/>
                                        </p:tgtEl>
                                        <p:attrNameLst>
                                          <p:attrName>ppt_y</p:attrName>
                                        </p:attrNameLst>
                                      </p:cBhvr>
                                      <p:tavLst>
                                        <p:tav tm="0">
                                          <p:val>
                                            <p:strVal val="ppt_y"/>
                                          </p:val>
                                        </p:tav>
                                        <p:tav tm="100000">
                                          <p:val>
                                            <p:strVal val="ppt_y+.1"/>
                                          </p:val>
                                        </p:tav>
                                      </p:tavLst>
                                    </p:anim>
                                    <p:set>
                                      <p:cBhvr>
                                        <p:cTn id="220" dur="1" fill="hold">
                                          <p:stCondLst>
                                            <p:cond delay="999"/>
                                          </p:stCondLst>
                                        </p:cTn>
                                        <p:tgtEl>
                                          <p:spTgt spid="79"/>
                                        </p:tgtEl>
                                        <p:attrNameLst>
                                          <p:attrName>style.visibility</p:attrName>
                                        </p:attrNameLst>
                                      </p:cBhvr>
                                      <p:to>
                                        <p:strVal val="hidden"/>
                                      </p:to>
                                    </p:set>
                                  </p:childTnLst>
                                </p:cTn>
                              </p:par>
                            </p:childTnLst>
                          </p:cTn>
                        </p:par>
                      </p:childTnLst>
                    </p:cTn>
                  </p:par>
                </p:childTnLst>
              </p:cTn>
              <p:nextCondLst>
                <p:cond evt="onClick" delay="0">
                  <p:tgtEl>
                    <p:spTgt spid="79"/>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p:cNvGrpSpPr/>
          <p:nvPr/>
        </p:nvGrpSpPr>
        <p:grpSpPr>
          <a:xfrm>
            <a:off x="-6300" y="5240200"/>
            <a:ext cx="12198304" cy="1682496"/>
            <a:chOff x="-1140691" y="5175504"/>
            <a:chExt cx="15327746" cy="1682496"/>
          </a:xfrm>
        </p:grpSpPr>
        <p:pic>
          <p:nvPicPr>
            <p:cNvPr id="30"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6871855" y="5175504"/>
              <a:ext cx="7315200" cy="1682496"/>
            </a:xfrm>
            <a:prstGeom prst="rect">
              <a:avLst/>
            </a:prstGeom>
          </p:spPr>
        </p:pic>
        <p:pic>
          <p:nvPicPr>
            <p:cNvPr id="31"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3214255" y="5175504"/>
              <a:ext cx="7315200" cy="1682496"/>
            </a:xfrm>
            <a:prstGeom prst="rect">
              <a:avLst/>
            </a:prstGeom>
          </p:spPr>
        </p:pic>
        <p:pic>
          <p:nvPicPr>
            <p:cNvPr id="32"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140691" y="5175504"/>
              <a:ext cx="7315200" cy="1682496"/>
            </a:xfrm>
            <a:prstGeom prst="rect">
              <a:avLst/>
            </a:prstGeom>
          </p:spPr>
        </p:pic>
      </p:grpSp>
      <p:sp>
        <p:nvSpPr>
          <p:cNvPr id="9" name="Rectangle 8"/>
          <p:cNvSpPr>
            <a:spLocks noGrp="1" noRot="1" noChangeAspect="1" noMove="1" noResize="1" noEditPoints="1" noAdjustHandles="1" noChangeArrowheads="1" noChangeShapeType="1" noTextEdit="1"/>
          </p:cNvSpPr>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35" tIns="45719" rIns="91435" bIns="45719"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4377">
              <a:lnSpc>
                <a:spcPct val="150000"/>
              </a:lnSpc>
              <a:defRPr/>
            </a:pPr>
            <a:endParaRPr lang="en-US" sz="1867">
              <a:solidFill>
                <a:prstClr val="white"/>
              </a:solidFill>
            </a:endParaRPr>
          </a:p>
        </p:txBody>
      </p:sp>
      <p:sp>
        <p:nvSpPr>
          <p:cNvPr id="28" name="Câu hỏi"/>
          <p:cNvSpPr/>
          <p:nvPr/>
        </p:nvSpPr>
        <p:spPr>
          <a:xfrm>
            <a:off x="277967" y="50920"/>
            <a:ext cx="11280338" cy="3717823"/>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5" tIns="45719" rIns="91435" bIns="45719" rtlCol="0" anchor="ctr"/>
          <a:lstStyle/>
          <a:p>
            <a:r>
              <a:rPr lang="en-US" sz="3000" b="1" noProof="1" smtClean="0">
                <a:solidFill>
                  <a:srgbClr val="000099"/>
                </a:solidFill>
                <a:latin typeface="+mj-lt"/>
                <a:ea typeface="Calibri" panose="020F0502020204030204" pitchFamily="34" charset="0"/>
                <a:cs typeface="Times New Roman" panose="02020603050405020304" pitchFamily="18" charset="0"/>
              </a:rPr>
              <a:t>                </a:t>
            </a:r>
            <a:r>
              <a:rPr lang="vi-VN" sz="3000" b="1" noProof="1" smtClean="0">
                <a:solidFill>
                  <a:srgbClr val="C00000"/>
                </a:solidFill>
                <a:latin typeface="+mj-lt"/>
                <a:ea typeface="Calibri" panose="020F0502020204030204" pitchFamily="34" charset="0"/>
                <a:cs typeface="Times New Roman" panose="02020603050405020304" pitchFamily="18" charset="0"/>
              </a:rPr>
              <a:t>Câu hỏi </a:t>
            </a:r>
            <a:r>
              <a:rPr lang="en-US" sz="3000" b="1" noProof="1">
                <a:solidFill>
                  <a:srgbClr val="C00000"/>
                </a:solidFill>
                <a:latin typeface="+mj-lt"/>
                <a:ea typeface="Calibri" panose="020F0502020204030204" pitchFamily="34" charset="0"/>
                <a:cs typeface="Times New Roman" panose="02020603050405020304" pitchFamily="18" charset="0"/>
              </a:rPr>
              <a:t>1</a:t>
            </a:r>
            <a:r>
              <a:rPr lang="en-US" sz="3000" b="1" noProof="1" smtClean="0">
                <a:solidFill>
                  <a:srgbClr val="C00000"/>
                </a:solidFill>
                <a:latin typeface="+mj-lt"/>
                <a:ea typeface="Calibri" panose="020F0502020204030204" pitchFamily="34" charset="0"/>
                <a:cs typeface="Times New Roman" panose="02020603050405020304" pitchFamily="18" charset="0"/>
              </a:rPr>
              <a:t>: </a:t>
            </a:r>
            <a:r>
              <a:rPr lang="vi-VN" sz="3000" b="1" dirty="0">
                <a:solidFill>
                  <a:srgbClr val="C00000"/>
                </a:solidFill>
              </a:rPr>
              <a:t>Cho các vai trò sau đây:</a:t>
            </a:r>
          </a:p>
          <a:p>
            <a:r>
              <a:rPr lang="vi-VN" sz="3000" b="1" dirty="0">
                <a:solidFill>
                  <a:srgbClr val="000099"/>
                </a:solidFill>
              </a:rPr>
              <a:t>(1) Giảm thiểu bệnh tật.</a:t>
            </a:r>
          </a:p>
          <a:p>
            <a:r>
              <a:rPr lang="vi-VN" sz="3000" b="1" dirty="0">
                <a:solidFill>
                  <a:srgbClr val="000099"/>
                </a:solidFill>
              </a:rPr>
              <a:t>(2) Cung cấp chất dinh dưỡng cần thiết cho cơ thể.</a:t>
            </a:r>
          </a:p>
          <a:p>
            <a:r>
              <a:rPr lang="vi-VN" sz="3000" b="1" dirty="0">
                <a:solidFill>
                  <a:srgbClr val="000099"/>
                </a:solidFill>
              </a:rPr>
              <a:t>(3) Đảm bảo an toàn, không gây ngộ độc hay gây ra các hậu quả khi sử dụng.</a:t>
            </a:r>
          </a:p>
          <a:p>
            <a:r>
              <a:rPr lang="vi-VN" sz="3000" b="1" dirty="0">
                <a:solidFill>
                  <a:srgbClr val="000099"/>
                </a:solidFill>
              </a:rPr>
              <a:t>(4) Cung cấp thật nhiều các chất dinh dưỡng cần thiết để có được sức khoẻ tốt. </a:t>
            </a:r>
          </a:p>
          <a:p>
            <a:r>
              <a:rPr lang="en-US" sz="3000" b="1" dirty="0" smtClean="0">
                <a:solidFill>
                  <a:srgbClr val="000099"/>
                </a:solidFill>
              </a:rPr>
              <a:t>           </a:t>
            </a:r>
            <a:r>
              <a:rPr lang="vi-VN" sz="3000" b="1" dirty="0" smtClean="0">
                <a:solidFill>
                  <a:srgbClr val="C00000"/>
                </a:solidFill>
              </a:rPr>
              <a:t>Có </a:t>
            </a:r>
            <a:r>
              <a:rPr lang="vi-VN" sz="3000" b="1" dirty="0">
                <a:solidFill>
                  <a:srgbClr val="C00000"/>
                </a:solidFill>
              </a:rPr>
              <a:t>bao nhiêu vai trò là của thực phẩm sạch?</a:t>
            </a:r>
          </a:p>
        </p:txBody>
      </p:sp>
      <p:sp>
        <p:nvSpPr>
          <p:cNvPr id="34" name="Đáp án đúng"/>
          <p:cNvSpPr/>
          <p:nvPr/>
        </p:nvSpPr>
        <p:spPr>
          <a:xfrm>
            <a:off x="1126098" y="3720939"/>
            <a:ext cx="4535055" cy="88647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5" tIns="45719" rIns="91435" bIns="45719" rtlCol="0" anchor="ctr"/>
          <a:lstStyle/>
          <a:p>
            <a:pPr algn="ctr" defTabSz="914377">
              <a:lnSpc>
                <a:spcPct val="150000"/>
              </a:lnSpc>
              <a:defRPr/>
            </a:pPr>
            <a:r>
              <a:rPr lang="en-US" sz="3733" b="1" noProof="1">
                <a:solidFill>
                  <a:prstClr val="black"/>
                </a:solidFill>
                <a:latin typeface="Calibri" panose="020F0502020204030204" pitchFamily="34" charset="0"/>
                <a:ea typeface="Calibri" panose="020F0502020204030204" pitchFamily="34" charset="0"/>
                <a:cs typeface="Calibri" panose="020F0502020204030204" pitchFamily="34" charset="0"/>
              </a:rPr>
              <a:t>A. </a:t>
            </a:r>
            <a:r>
              <a:rPr lang="en-US" sz="3733" b="1" noProof="1" smtClean="0">
                <a:solidFill>
                  <a:prstClr val="black"/>
                </a:solidFill>
                <a:latin typeface="Calibri" panose="020F0502020204030204" pitchFamily="34" charset="0"/>
                <a:ea typeface="Calibri" panose="020F0502020204030204" pitchFamily="34" charset="0"/>
                <a:cs typeface="Calibri" panose="020F0502020204030204" pitchFamily="34" charset="0"/>
              </a:rPr>
              <a:t>1</a:t>
            </a:r>
            <a:endParaRPr lang="vi-VN" sz="3733" b="1" noProof="1">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
        <p:nvSpPr>
          <p:cNvPr id="35" name="Đáp án sai 1"/>
          <p:cNvSpPr/>
          <p:nvPr/>
        </p:nvSpPr>
        <p:spPr>
          <a:xfrm>
            <a:off x="1126097" y="4587626"/>
            <a:ext cx="4535055" cy="79750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5" tIns="45719" rIns="91435" bIns="45719" rtlCol="0" anchor="ctr"/>
          <a:lstStyle/>
          <a:p>
            <a:pPr algn="ctr" defTabSz="914377">
              <a:lnSpc>
                <a:spcPct val="150000"/>
              </a:lnSpc>
              <a:defRPr/>
            </a:pPr>
            <a:r>
              <a:rPr lang="en-US" sz="3733" b="1" noProof="1">
                <a:solidFill>
                  <a:prstClr val="black"/>
                </a:solidFill>
                <a:latin typeface="Calibri" panose="020F0502020204030204" pitchFamily="34" charset="0"/>
                <a:ea typeface="Calibri" panose="020F0502020204030204" pitchFamily="34" charset="0"/>
                <a:cs typeface="Calibri" panose="020F0502020204030204" pitchFamily="34" charset="0"/>
              </a:rPr>
              <a:t>C</a:t>
            </a:r>
            <a:r>
              <a:rPr lang="en-US" sz="3733" b="1" noProof="1" smtClean="0">
                <a:solidFill>
                  <a:prstClr val="black"/>
                </a:solidFill>
                <a:latin typeface="Calibri" panose="020F0502020204030204" pitchFamily="34" charset="0"/>
                <a:ea typeface="Calibri" panose="020F0502020204030204" pitchFamily="34" charset="0"/>
                <a:cs typeface="Calibri" panose="020F0502020204030204" pitchFamily="34" charset="0"/>
              </a:rPr>
              <a:t>. 3</a:t>
            </a:r>
            <a:endParaRPr lang="vi-VN" sz="3733" b="1" noProof="1">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
        <p:nvSpPr>
          <p:cNvPr id="36" name="Đáp án sai 2"/>
          <p:cNvSpPr/>
          <p:nvPr/>
        </p:nvSpPr>
        <p:spPr>
          <a:xfrm>
            <a:off x="6442367" y="3718099"/>
            <a:ext cx="4535055" cy="88647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5" tIns="45719" rIns="91435" bIns="45719" rtlCol="0" anchor="ctr"/>
          <a:lstStyle/>
          <a:p>
            <a:pPr algn="ctr" defTabSz="914377">
              <a:lnSpc>
                <a:spcPct val="150000"/>
              </a:lnSpc>
              <a:defRPr/>
            </a:pPr>
            <a:r>
              <a:rPr lang="en-US" sz="3733" b="1" noProof="1">
                <a:solidFill>
                  <a:prstClr val="black"/>
                </a:solidFill>
                <a:latin typeface="Calibri" panose="020F0502020204030204" pitchFamily="34" charset="0"/>
                <a:ea typeface="Calibri" panose="020F0502020204030204" pitchFamily="34" charset="0"/>
                <a:cs typeface="Calibri" panose="020F0502020204030204" pitchFamily="34" charset="0"/>
              </a:rPr>
              <a:t>B</a:t>
            </a:r>
            <a:r>
              <a:rPr lang="en-US" sz="3733" b="1" noProof="1" smtClean="0">
                <a:solidFill>
                  <a:prstClr val="black"/>
                </a:solidFill>
                <a:latin typeface="Calibri" panose="020F0502020204030204" pitchFamily="34" charset="0"/>
                <a:ea typeface="Calibri" panose="020F0502020204030204" pitchFamily="34" charset="0"/>
                <a:cs typeface="Calibri" panose="020F0502020204030204" pitchFamily="34" charset="0"/>
              </a:rPr>
              <a:t>. 2</a:t>
            </a:r>
            <a:endParaRPr lang="vi-VN" sz="3733" b="1" noProof="1">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
        <p:nvSpPr>
          <p:cNvPr id="37" name="Đáp án sai 3"/>
          <p:cNvSpPr/>
          <p:nvPr/>
        </p:nvSpPr>
        <p:spPr>
          <a:xfrm>
            <a:off x="6469853" y="4758838"/>
            <a:ext cx="4535055" cy="53447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5" tIns="45719" rIns="91435" bIns="45719" rtlCol="0" anchor="ctr"/>
          <a:lstStyle/>
          <a:p>
            <a:pPr algn="ctr" defTabSz="914377">
              <a:lnSpc>
                <a:spcPct val="150000"/>
              </a:lnSpc>
              <a:defRPr/>
            </a:pPr>
            <a:r>
              <a:rPr lang="en-US" sz="3733" b="1" noProof="1">
                <a:solidFill>
                  <a:prstClr val="black"/>
                </a:solidFill>
                <a:latin typeface="Calibri" panose="020F0502020204030204" pitchFamily="34" charset="0"/>
                <a:ea typeface="Calibri" panose="020F0502020204030204" pitchFamily="34" charset="0"/>
                <a:cs typeface="Calibri" panose="020F0502020204030204" pitchFamily="34" charset="0"/>
              </a:rPr>
              <a:t>D. 4</a:t>
            </a:r>
            <a:endParaRPr lang="vi-VN" sz="3733" b="1" noProof="1">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
        <p:nvSpPr>
          <p:cNvPr id="38" name="Đáp án đúng"/>
          <p:cNvSpPr/>
          <p:nvPr/>
        </p:nvSpPr>
        <p:spPr>
          <a:xfrm>
            <a:off x="1225614" y="4604577"/>
            <a:ext cx="4535055" cy="789970"/>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5" tIns="45719" rIns="91435" bIns="45719" rtlCol="0" anchor="ctr"/>
          <a:lstStyle/>
          <a:p>
            <a:pPr algn="ctr" defTabSz="914377">
              <a:lnSpc>
                <a:spcPct val="150000"/>
              </a:lnSpc>
              <a:defRPr/>
            </a:pPr>
            <a:r>
              <a:rPr lang="en-US" sz="3733" b="1" noProof="1">
                <a:solidFill>
                  <a:prstClr val="black"/>
                </a:solidFill>
                <a:latin typeface="Calibri" panose="020F0502020204030204" pitchFamily="34" charset="0"/>
                <a:ea typeface="Calibri" panose="020F0502020204030204" pitchFamily="34" charset="0"/>
                <a:cs typeface="Calibri" panose="020F0502020204030204" pitchFamily="34" charset="0"/>
              </a:rPr>
              <a:t>C</a:t>
            </a:r>
            <a:r>
              <a:rPr lang="en-US" sz="3733" b="1" noProof="1" smtClean="0">
                <a:solidFill>
                  <a:prstClr val="black"/>
                </a:solidFill>
                <a:latin typeface="Calibri" panose="020F0502020204030204" pitchFamily="34" charset="0"/>
                <a:ea typeface="Calibri" panose="020F0502020204030204" pitchFamily="34" charset="0"/>
                <a:cs typeface="Calibri" panose="020F0502020204030204" pitchFamily="34" charset="0"/>
              </a:rPr>
              <a:t>. 3</a:t>
            </a:r>
            <a:endParaRPr lang="vi-VN" sz="3733" b="1" noProof="1">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pic>
        <p:nvPicPr>
          <p:cNvPr id="33" name="Picture 32">
            <a:hlinkClick r:id="rId8" action="ppaction://hlinksldjump"/>
          </p:cNvPr>
          <p:cNvPicPr>
            <a:picLocks noChangeAspect="1"/>
          </p:cNvPicPr>
          <p:nvPr/>
        </p:nvPicPr>
        <p:blipFill>
          <a:blip r:embed="rId9"/>
          <a:stretch>
            <a:fillRect/>
          </a:stretch>
        </p:blipFill>
        <p:spPr>
          <a:xfrm>
            <a:off x="10551350" y="5429841"/>
            <a:ext cx="1640655" cy="1493131"/>
          </a:xfrm>
          <a:prstGeom prst="rect">
            <a:avLst/>
          </a:prstGeom>
        </p:spPr>
      </p:pic>
      <p:pic>
        <p:nvPicPr>
          <p:cNvPr id="39" name="Picture 24"/>
          <p:cNvPicPr>
            <a:picLocks noChangeAspect="1"/>
          </p:cNvPicPr>
          <p:nvPr/>
        </p:nvPicPr>
        <p:blipFill>
          <a:blip r:embed="rId10"/>
          <a:srcRect/>
          <a:stretch>
            <a:fillRect/>
          </a:stretch>
        </p:blipFill>
        <p:spPr>
          <a:xfrm>
            <a:off x="-6300" y="4968292"/>
            <a:ext cx="1535455" cy="1962241"/>
          </a:xfrm>
          <a:prstGeom prst="rect">
            <a:avLst/>
          </a:prstGeom>
        </p:spPr>
      </p:pic>
      <p:sp>
        <p:nvSpPr>
          <p:cNvPr id="2" name="Slide Number Placeholder 1"/>
          <p:cNvSpPr>
            <a:spLocks noGrp="1"/>
          </p:cNvSpPr>
          <p:nvPr>
            <p:ph type="sldNum" sz="quarter" idx="12"/>
          </p:nvPr>
        </p:nvSpPr>
        <p:spPr/>
        <p:txBody>
          <a:bodyPr/>
          <a:lstStyle/>
          <a:p>
            <a:fld id="{C4BBFD33-D819-4736-AA9A-D3CBF8396B8D}" type="slidenum">
              <a:rPr lang="en-US" smtClean="0">
                <a:solidFill>
                  <a:prstClr val="black">
                    <a:tint val="75000"/>
                  </a:prstClr>
                </a:solidFill>
              </a:rPr>
              <a:t>33</a:t>
            </a:fld>
            <a:endParaRPr lang="en-US">
              <a:solidFill>
                <a:prstClr val="black">
                  <a:tint val="75000"/>
                </a:prstClr>
              </a:solidFill>
            </a:endParaRPr>
          </a:p>
        </p:txBody>
      </p:sp>
      <p:sp>
        <p:nvSpPr>
          <p:cNvPr id="3" name="Rectangle 2"/>
          <p:cNvSpPr/>
          <p:nvPr/>
        </p:nvSpPr>
        <p:spPr>
          <a:xfrm>
            <a:off x="11004908" y="6210364"/>
            <a:ext cx="753732" cy="666786"/>
          </a:xfrm>
          <a:prstGeom prst="rect">
            <a:avLst/>
          </a:prstGeom>
        </p:spPr>
        <p:txBody>
          <a:bodyPr wrap="none">
            <a:spAutoFit/>
          </a:bodyPr>
          <a:lstStyle/>
          <a:p>
            <a:pPr defTabSz="1219170" eaLnBrk="1" fontAlgn="auto" hangingPunct="1">
              <a:spcBef>
                <a:spcPts val="0"/>
              </a:spcBef>
              <a:spcAft>
                <a:spcPts val="0"/>
              </a:spcAft>
              <a:defRPr/>
            </a:pPr>
            <a:fld id="{9E929DED-B744-498C-99BF-08F4A5329585}" type="slidenum">
              <a:rPr lang="en-US" sz="3733" b="1" kern="0">
                <a:solidFill>
                  <a:sysClr val="windowText" lastClr="000000"/>
                </a:solidFill>
                <a:ea typeface="Calibri" panose="020F0502020204030204" pitchFamily="34" charset="0"/>
                <a:cs typeface="Calibri" panose="020F0502020204030204" pitchFamily="34" charset="0"/>
              </a:rPr>
              <a:pPr defTabSz="1219170" eaLnBrk="1" fontAlgn="auto" hangingPunct="1">
                <a:spcBef>
                  <a:spcPts val="0"/>
                </a:spcBef>
                <a:spcAft>
                  <a:spcPts val="0"/>
                </a:spcAft>
                <a:defRPr/>
              </a:pPr>
              <a:t>33</a:t>
            </a:fld>
            <a:endParaRPr lang="en-US" sz="2400" kern="0" dirty="0">
              <a:solidFill>
                <a:sysClr val="windowText" lastClr="000000"/>
              </a:solidFill>
            </a:endParaRPr>
          </a:p>
        </p:txBody>
      </p:sp>
      <p:pic>
        <p:nvPicPr>
          <p:cNvPr id="17" name="Picture 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071063" y="5645008"/>
            <a:ext cx="1476375" cy="130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063027" y="5202341"/>
            <a:ext cx="1546225" cy="10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Folded Corner 8"/>
          <p:cNvSpPr/>
          <p:nvPr/>
        </p:nvSpPr>
        <p:spPr>
          <a:xfrm>
            <a:off x="9257593" y="4427893"/>
            <a:ext cx="1103313" cy="995363"/>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r>
              <a:rPr lang="en-US" altLang="en-US" b="1" dirty="0" err="1">
                <a:solidFill>
                  <a:srgbClr val="000000"/>
                </a:solidFill>
                <a:latin typeface="Tahoma" panose="020B0604030504040204" pitchFamily="34" charset="0"/>
                <a:cs typeface="Tahoma" panose="020B0604030504040204" pitchFamily="34" charset="0"/>
              </a:rPr>
              <a:t>Bạn</a:t>
            </a:r>
            <a:r>
              <a:rPr lang="en-US" altLang="en-US" b="1" dirty="0">
                <a:solidFill>
                  <a:srgbClr val="000000"/>
                </a:solidFill>
                <a:latin typeface="Tahoma" panose="020B0604030504040204" pitchFamily="34" charset="0"/>
                <a:cs typeface="Tahoma" panose="020B0604030504040204" pitchFamily="34" charset="0"/>
              </a:rPr>
              <a:t> </a:t>
            </a:r>
            <a:r>
              <a:rPr lang="en-US" altLang="en-US" b="1" dirty="0" err="1">
                <a:solidFill>
                  <a:srgbClr val="000000"/>
                </a:solidFill>
                <a:latin typeface="Tahoma" panose="020B0604030504040204" pitchFamily="34" charset="0"/>
                <a:cs typeface="Tahoma" panose="020B0604030504040204" pitchFamily="34" charset="0"/>
              </a:rPr>
              <a:t>có</a:t>
            </a:r>
            <a:r>
              <a:rPr lang="en-US" altLang="en-US" b="1" dirty="0">
                <a:solidFill>
                  <a:srgbClr val="000000"/>
                </a:solidFill>
                <a:latin typeface="Tahoma" panose="020B0604030504040204" pitchFamily="34" charset="0"/>
                <a:cs typeface="Tahoma" panose="020B0604030504040204" pitchFamily="34" charset="0"/>
              </a:rPr>
              <a:t> 2 </a:t>
            </a:r>
            <a:r>
              <a:rPr lang="en-US" altLang="en-US" b="1" dirty="0" err="1">
                <a:solidFill>
                  <a:srgbClr val="000000"/>
                </a:solidFill>
                <a:latin typeface="Tahoma" panose="020B0604030504040204" pitchFamily="34" charset="0"/>
                <a:cs typeface="Tahoma" panose="020B0604030504040204" pitchFamily="34" charset="0"/>
              </a:rPr>
              <a:t>điểm</a:t>
            </a:r>
            <a:r>
              <a:rPr lang="en-US" altLang="en-US" b="1" dirty="0">
                <a:solidFill>
                  <a:srgbClr val="000000"/>
                </a:solidFill>
                <a:latin typeface="Tahoma" panose="020B0604030504040204" pitchFamily="34" charset="0"/>
                <a:cs typeface="Tahoma" panose="020B0604030504040204" pitchFamily="34" charset="0"/>
              </a:rPr>
              <a:t> </a:t>
            </a:r>
            <a:r>
              <a:rPr lang="en-US" altLang="en-US" b="1" dirty="0" err="1">
                <a:solidFill>
                  <a:srgbClr val="000000"/>
                </a:solidFill>
                <a:latin typeface="Tahoma" panose="020B0604030504040204" pitchFamily="34" charset="0"/>
                <a:cs typeface="Tahoma" panose="020B0604030504040204" pitchFamily="34" charset="0"/>
              </a:rPr>
              <a:t>thưởng</a:t>
            </a:r>
            <a:endParaRPr lang="en-US" altLang="en-US" b="1" dirty="0">
              <a:solidFill>
                <a:srgbClr val="000000"/>
              </a:solidFill>
              <a:latin typeface="Tahoma" panose="020B0604030504040204" pitchFamily="34" charset="0"/>
              <a:cs typeface="Tahoma" panose="020B0604030504040204" pitchFamily="34" charset="0"/>
            </a:endParaRPr>
          </a:p>
        </p:txBody>
      </p:sp>
      <p:pic>
        <p:nvPicPr>
          <p:cNvPr id="20" name="Picture 19"/>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188635" y="4373656"/>
            <a:ext cx="534987"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Đồng hồ đếm ngược 10 giây">
            <a:hlinkClick r:id="" action="ppaction://media"/>
            <a:extLst>
              <a:ext uri="{FF2B5EF4-FFF2-40B4-BE49-F238E27FC236}">
                <a16:creationId xmlns:a16="http://schemas.microsoft.com/office/drawing/2014/main" id="{34726BE8-2C3E-C70B-D46A-34B9FA5ADEBE}"/>
              </a:ext>
            </a:extLst>
          </p:cNvPr>
          <p:cNvPicPr>
            <a:picLocks noChangeAspect="1"/>
          </p:cNvPicPr>
          <p:nvPr>
            <a:videoFile r:link="rId2"/>
            <p:extLst>
              <p:ext uri="{DAA4B4D4-6D71-4841-9C94-3DE7FCFB9230}">
                <p14:media xmlns:p14="http://schemas.microsoft.com/office/powerpoint/2010/main" r:embed="rId1"/>
              </p:ext>
            </p:extLst>
          </p:nvPr>
        </p:nvPicPr>
        <p:blipFill>
          <a:blip r:embed="rId14"/>
          <a:stretch>
            <a:fillRect/>
          </a:stretch>
        </p:blipFill>
        <p:spPr>
          <a:xfrm>
            <a:off x="11166696" y="50644"/>
            <a:ext cx="971550" cy="623248"/>
          </a:xfrm>
          <a:prstGeom prst="rect">
            <a:avLst/>
          </a:prstGeom>
        </p:spPr>
      </p:pic>
    </p:spTree>
    <p:extLst>
      <p:ext uri="{BB962C8B-B14F-4D97-AF65-F5344CB8AC3E}">
        <p14:creationId xmlns:p14="http://schemas.microsoft.com/office/powerpoint/2010/main" val="1934109096"/>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randombar(horizontal)">
                                      <p:cBhvr>
                                        <p:cTn id="7" dur="500"/>
                                        <p:tgtEl>
                                          <p:spTgt spid="28"/>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barn(inVertical)">
                                      <p:cBhvr>
                                        <p:cTn id="11" dur="500"/>
                                        <p:tgtEl>
                                          <p:spTgt spid="34"/>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barn(inVertical)">
                                      <p:cBhvr>
                                        <p:cTn id="15" dur="500"/>
                                        <p:tgtEl>
                                          <p:spTgt spid="36"/>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barn(inVertical)">
                                      <p:cBhvr>
                                        <p:cTn id="19" dur="500"/>
                                        <p:tgtEl>
                                          <p:spTgt spid="35"/>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barn(inVertical)">
                                      <p:cBhvr>
                                        <p:cTn id="23" dur="500"/>
                                        <p:tgtEl>
                                          <p:spTgt spid="37"/>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mediacall" presetSubtype="0" fill="hold" nodeType="clickEffect">
                                  <p:stCondLst>
                                    <p:cond delay="0"/>
                                  </p:stCondLst>
                                  <p:childTnLst>
                                    <p:cmd type="call" cmd="playFrom(0.0)">
                                      <p:cBhvr>
                                        <p:cTn id="27" dur="14792" fill="hold"/>
                                        <p:tgtEl>
                                          <p:spTgt spid="21"/>
                                        </p:tgtEl>
                                      </p:cBhvr>
                                    </p:cmd>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8"/>
                                        </p:tgtEl>
                                        <p:attrNameLst>
                                          <p:attrName>style.visibility</p:attrName>
                                        </p:attrNameLst>
                                      </p:cBhvr>
                                      <p:to>
                                        <p:strVal val="visible"/>
                                      </p:to>
                                    </p:set>
                                    <p:animEffect transition="in" filter="barn(inVertical)">
                                      <p:cBhvr>
                                        <p:cTn id="32"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18"/>
                    </p:tgtEl>
                  </p:cond>
                </p:stCondLst>
                <p:endSync evt="end" delay="0">
                  <p:rtn val="all"/>
                </p:endSync>
                <p:childTnLst>
                  <p:par>
                    <p:cTn id="34" fill="hold">
                      <p:stCondLst>
                        <p:cond delay="0"/>
                      </p:stCondLst>
                      <p:childTnLst>
                        <p:par>
                          <p:cTn id="35" fill="hold">
                            <p:stCondLst>
                              <p:cond delay="0"/>
                            </p:stCondLst>
                            <p:childTnLst>
                              <p:par>
                                <p:cTn id="36" presetID="64" presetClass="path" presetSubtype="0" accel="50000" decel="50000" fill="hold" nodeType="clickEffect">
                                  <p:stCondLst>
                                    <p:cond delay="0"/>
                                  </p:stCondLst>
                                  <p:childTnLst>
                                    <p:animMotion origin="layout" path="M -8.33333E-7 7.40741E-7 L -8.33333E-7 -0.22477 " pathEditMode="relative" rAng="0" ptsTypes="AA">
                                      <p:cBhvr>
                                        <p:cTn id="37" dur="2000" fill="hold"/>
                                        <p:tgtEl>
                                          <p:spTgt spid="18"/>
                                        </p:tgtEl>
                                        <p:attrNameLst>
                                          <p:attrName>ppt_x</p:attrName>
                                          <p:attrName>ppt_y</p:attrName>
                                        </p:attrNameLst>
                                      </p:cBhvr>
                                      <p:rCtr x="0" y="-11250"/>
                                    </p:animMotion>
                                  </p:childTnLst>
                                  <p:subTnLst>
                                    <p:audio>
                                      <p:cMediaNode>
                                        <p:cTn display="0" masterRel="sameClick">
                                          <p:stCondLst>
                                            <p:cond evt="begin" delay="0">
                                              <p:tn val="36"/>
                                            </p:cond>
                                          </p:stCondLst>
                                          <p:endCondLst>
                                            <p:cond evt="onStopAudio" delay="0">
                                              <p:tgtEl>
                                                <p:sldTgt/>
                                              </p:tgtEl>
                                            </p:cond>
                                          </p:endCondLst>
                                        </p:cTn>
                                        <p:tgtEl>
                                          <p:sndTgt r:embed="rId4" name="chimes.wav"/>
                                        </p:tgtEl>
                                      </p:cMediaNode>
                                    </p:audio>
                                  </p:subTnLst>
                                </p:cTn>
                              </p:par>
                            </p:childTnLst>
                          </p:cTn>
                        </p:par>
                        <p:par>
                          <p:cTn id="38" fill="hold">
                            <p:stCondLst>
                              <p:cond delay="2000"/>
                            </p:stCondLst>
                            <p:childTnLst>
                              <p:par>
                                <p:cTn id="39" presetID="22" presetClass="entr" presetSubtype="4" fill="hold" grpId="0" nodeType="after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wipe(down)">
                                      <p:cBhvr>
                                        <p:cTn id="41" dur="500"/>
                                        <p:tgtEl>
                                          <p:spTgt spid="19"/>
                                        </p:tgtEl>
                                      </p:cBhvr>
                                    </p:animEffect>
                                  </p:childTnLst>
                                  <p:subTnLst>
                                    <p:audio>
                                      <p:cMediaNode>
                                        <p:cTn display="0" masterRel="sameClick">
                                          <p:stCondLst>
                                            <p:cond evt="begin" delay="0">
                                              <p:tn val="39"/>
                                            </p:cond>
                                          </p:stCondLst>
                                          <p:endCondLst>
                                            <p:cond evt="onStopAudio" delay="0">
                                              <p:tgtEl>
                                                <p:sldTgt/>
                                              </p:tgtEl>
                                            </p:cond>
                                          </p:endCondLst>
                                        </p:cTn>
                                        <p:tgtEl>
                                          <p:sndTgt r:embed="rId5" name="applause.wav"/>
                                        </p:tgtEl>
                                      </p:cMediaNode>
                                    </p:audio>
                                  </p:subTnLst>
                                </p:cTn>
                              </p:par>
                            </p:childTnLst>
                          </p:cTn>
                        </p:par>
                        <p:par>
                          <p:cTn id="42" fill="hold">
                            <p:stCondLst>
                              <p:cond delay="2500"/>
                            </p:stCondLst>
                            <p:childTnLst>
                              <p:par>
                                <p:cTn id="43" presetID="32" presetClass="emph" presetSubtype="0" repeatCount="indefinite" fill="hold" grpId="1" nodeType="afterEffect">
                                  <p:stCondLst>
                                    <p:cond delay="0"/>
                                  </p:stCondLst>
                                  <p:childTnLst>
                                    <p:animRot by="120000">
                                      <p:cBhvr>
                                        <p:cTn id="44" dur="100" fill="hold">
                                          <p:stCondLst>
                                            <p:cond delay="0"/>
                                          </p:stCondLst>
                                        </p:cTn>
                                        <p:tgtEl>
                                          <p:spTgt spid="19"/>
                                        </p:tgtEl>
                                        <p:attrNameLst>
                                          <p:attrName>r</p:attrName>
                                        </p:attrNameLst>
                                      </p:cBhvr>
                                    </p:animRot>
                                    <p:animRot by="-240000">
                                      <p:cBhvr>
                                        <p:cTn id="45" dur="200" fill="hold">
                                          <p:stCondLst>
                                            <p:cond delay="200"/>
                                          </p:stCondLst>
                                        </p:cTn>
                                        <p:tgtEl>
                                          <p:spTgt spid="19"/>
                                        </p:tgtEl>
                                        <p:attrNameLst>
                                          <p:attrName>r</p:attrName>
                                        </p:attrNameLst>
                                      </p:cBhvr>
                                    </p:animRot>
                                    <p:animRot by="240000">
                                      <p:cBhvr>
                                        <p:cTn id="46" dur="200" fill="hold">
                                          <p:stCondLst>
                                            <p:cond delay="400"/>
                                          </p:stCondLst>
                                        </p:cTn>
                                        <p:tgtEl>
                                          <p:spTgt spid="19"/>
                                        </p:tgtEl>
                                        <p:attrNameLst>
                                          <p:attrName>r</p:attrName>
                                        </p:attrNameLst>
                                      </p:cBhvr>
                                    </p:animRot>
                                    <p:animRot by="-240000">
                                      <p:cBhvr>
                                        <p:cTn id="47" dur="200" fill="hold">
                                          <p:stCondLst>
                                            <p:cond delay="600"/>
                                          </p:stCondLst>
                                        </p:cTn>
                                        <p:tgtEl>
                                          <p:spTgt spid="19"/>
                                        </p:tgtEl>
                                        <p:attrNameLst>
                                          <p:attrName>r</p:attrName>
                                        </p:attrNameLst>
                                      </p:cBhvr>
                                    </p:animRot>
                                    <p:animRot by="120000">
                                      <p:cBhvr>
                                        <p:cTn id="48" dur="200" fill="hold">
                                          <p:stCondLst>
                                            <p:cond delay="800"/>
                                          </p:stCondLst>
                                        </p:cTn>
                                        <p:tgtEl>
                                          <p:spTgt spid="19"/>
                                        </p:tgtEl>
                                        <p:attrNameLst>
                                          <p:attrName>r</p:attrName>
                                        </p:attrNameLst>
                                      </p:cBhvr>
                                    </p:animRot>
                                  </p:childTnLst>
                                </p:cTn>
                              </p:par>
                              <p:par>
                                <p:cTn id="49" presetID="10" presetClass="entr" presetSubtype="0" fill="hold" nodeType="with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fade">
                                      <p:cBhvr>
                                        <p:cTn id="51" dur="500"/>
                                        <p:tgtEl>
                                          <p:spTgt spid="20"/>
                                        </p:tgtEl>
                                      </p:cBhvr>
                                    </p:animEffect>
                                  </p:childTnLst>
                                </p:cTn>
                              </p:par>
                            </p:childTnLst>
                          </p:cTn>
                        </p:par>
                      </p:childTnLst>
                    </p:cTn>
                  </p:par>
                </p:childTnLst>
              </p:cTn>
              <p:nextCondLst>
                <p:cond evt="onClick" delay="0">
                  <p:tgtEl>
                    <p:spTgt spid="18"/>
                  </p:tgtEl>
                </p:cond>
              </p:nextCondLst>
            </p:seq>
            <p:seq concurrent="1" nextAc="seek">
              <p:cTn id="52" restart="whenNotActive" fill="hold" evtFilter="cancelBubble" nodeType="interactiveSeq">
                <p:stCondLst>
                  <p:cond evt="onClick" delay="0">
                    <p:tgtEl>
                      <p:spTgt spid="21"/>
                    </p:tgtEl>
                  </p:cond>
                </p:stCondLst>
                <p:endSync evt="end" delay="0">
                  <p:rtn val="all"/>
                </p:endSync>
                <p:childTnLst>
                  <p:par>
                    <p:cTn id="53" fill="hold">
                      <p:stCondLst>
                        <p:cond delay="0"/>
                      </p:stCondLst>
                      <p:childTnLst>
                        <p:par>
                          <p:cTn id="54" fill="hold">
                            <p:stCondLst>
                              <p:cond delay="0"/>
                            </p:stCondLst>
                            <p:childTnLst>
                              <p:par>
                                <p:cTn id="55" presetID="2" presetClass="mediacall" presetSubtype="0" fill="hold" nodeType="clickEffect">
                                  <p:stCondLst>
                                    <p:cond delay="0"/>
                                  </p:stCondLst>
                                  <p:childTnLst>
                                    <p:cmd type="call" cmd="togglePause">
                                      <p:cBhvr>
                                        <p:cTn id="56" dur="1" fill="hold"/>
                                        <p:tgtEl>
                                          <p:spTgt spid="21"/>
                                        </p:tgtEl>
                                      </p:cBhvr>
                                    </p:cmd>
                                  </p:childTnLst>
                                </p:cTn>
                              </p:par>
                            </p:childTnLst>
                          </p:cTn>
                        </p:par>
                      </p:childTnLst>
                    </p:cTn>
                  </p:par>
                </p:childTnLst>
              </p:cTn>
              <p:nextCondLst>
                <p:cond evt="onClick" delay="0">
                  <p:tgtEl>
                    <p:spTgt spid="21"/>
                  </p:tgtEl>
                </p:cond>
              </p:nextCondLst>
            </p:seq>
            <p:video>
              <p:cMediaNode vol="42424">
                <p:cTn id="57" fill="hold" display="0">
                  <p:stCondLst>
                    <p:cond delay="indefinite"/>
                  </p:stCondLst>
                </p:cTn>
                <p:tgtEl>
                  <p:spTgt spid="21"/>
                </p:tgtEl>
              </p:cMediaNode>
            </p:video>
          </p:childTnLst>
        </p:cTn>
      </p:par>
    </p:tnLst>
    <p:bldLst>
      <p:bldP spid="28" grpId="0" animBg="1"/>
      <p:bldP spid="34" grpId="0" animBg="1"/>
      <p:bldP spid="35" grpId="0" animBg="1"/>
      <p:bldP spid="36" grpId="0" animBg="1"/>
      <p:bldP spid="37" grpId="0" animBg="1"/>
      <p:bldP spid="38" grpId="0" animBg="1"/>
      <p:bldP spid="19" grpId="0" animBg="1"/>
      <p:bldP spid="19" grpId="1"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p:cNvGrpSpPr/>
          <p:nvPr/>
        </p:nvGrpSpPr>
        <p:grpSpPr>
          <a:xfrm>
            <a:off x="-6300" y="5240200"/>
            <a:ext cx="12198304" cy="1682496"/>
            <a:chOff x="-1140691" y="5175504"/>
            <a:chExt cx="15327746" cy="1682496"/>
          </a:xfrm>
        </p:grpSpPr>
        <p:pic>
          <p:nvPicPr>
            <p:cNvPr id="30"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6871855" y="5175504"/>
              <a:ext cx="7315200" cy="1682496"/>
            </a:xfrm>
            <a:prstGeom prst="rect">
              <a:avLst/>
            </a:prstGeom>
          </p:spPr>
        </p:pic>
        <p:pic>
          <p:nvPicPr>
            <p:cNvPr id="31"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3214255" y="5175504"/>
              <a:ext cx="7315200" cy="1682496"/>
            </a:xfrm>
            <a:prstGeom prst="rect">
              <a:avLst/>
            </a:prstGeom>
          </p:spPr>
        </p:pic>
        <p:pic>
          <p:nvPicPr>
            <p:cNvPr id="32"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140691" y="5175504"/>
              <a:ext cx="7315200" cy="1682496"/>
            </a:xfrm>
            <a:prstGeom prst="rect">
              <a:avLst/>
            </a:prstGeom>
          </p:spPr>
        </p:pic>
      </p:grpSp>
      <p:sp>
        <p:nvSpPr>
          <p:cNvPr id="9" name="Rectangle 8"/>
          <p:cNvSpPr>
            <a:spLocks noGrp="1" noRot="1" noChangeAspect="1" noMove="1" noResize="1" noEditPoints="1" noAdjustHandles="1" noChangeArrowheads="1" noChangeShapeType="1" noTextEdit="1"/>
          </p:cNvSpPr>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35" tIns="45719" rIns="91435" bIns="45719"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4377">
              <a:lnSpc>
                <a:spcPct val="150000"/>
              </a:lnSpc>
              <a:defRPr/>
            </a:pPr>
            <a:endParaRPr lang="en-US" sz="1867">
              <a:solidFill>
                <a:prstClr val="white"/>
              </a:solidFill>
            </a:endParaRPr>
          </a:p>
        </p:txBody>
      </p:sp>
      <p:sp>
        <p:nvSpPr>
          <p:cNvPr id="28" name="Câu hỏi"/>
          <p:cNvSpPr/>
          <p:nvPr/>
        </p:nvSpPr>
        <p:spPr>
          <a:xfrm>
            <a:off x="1006700" y="239341"/>
            <a:ext cx="10727271" cy="2867921"/>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5" tIns="45719" rIns="91435" bIns="45719" rtlCol="0" anchor="ctr"/>
          <a:lstStyle/>
          <a:p>
            <a:pPr>
              <a:spcBef>
                <a:spcPts val="600"/>
              </a:spcBef>
              <a:spcAft>
                <a:spcPts val="600"/>
              </a:spcAft>
            </a:pPr>
            <a:r>
              <a:rPr lang="en-US" sz="3200" b="1" noProof="1" smtClean="0">
                <a:solidFill>
                  <a:srgbClr val="000099"/>
                </a:solidFill>
                <a:latin typeface="Calibri" panose="020F0502020204030204" pitchFamily="34" charset="0"/>
                <a:ea typeface="Calibri" panose="020F0502020204030204" pitchFamily="34" charset="0"/>
                <a:cs typeface="Calibri" panose="020F0502020204030204" pitchFamily="34" charset="0"/>
              </a:rPr>
              <a:t>        </a:t>
            </a:r>
            <a:r>
              <a:rPr lang="vi-VN" sz="3200" b="1" noProof="1" smtClean="0">
                <a:solidFill>
                  <a:srgbClr val="C00000"/>
                </a:solidFill>
                <a:latin typeface="+mj-lt"/>
                <a:ea typeface="Calibri" panose="020F0502020204030204" pitchFamily="34" charset="0"/>
                <a:cs typeface="Calibri" panose="020F0502020204030204" pitchFamily="34" charset="0"/>
              </a:rPr>
              <a:t>Câu hỏi </a:t>
            </a:r>
            <a:r>
              <a:rPr lang="en-US" sz="3200" b="1" noProof="1" smtClean="0">
                <a:solidFill>
                  <a:srgbClr val="C00000"/>
                </a:solidFill>
                <a:latin typeface="+mj-lt"/>
                <a:ea typeface="Calibri" panose="020F0502020204030204" pitchFamily="34" charset="0"/>
                <a:cs typeface="Calibri" panose="020F0502020204030204" pitchFamily="34" charset="0"/>
              </a:rPr>
              <a:t>2: </a:t>
            </a:r>
            <a:r>
              <a:rPr lang="vi-VN" sz="3200" b="1" noProof="1">
                <a:solidFill>
                  <a:srgbClr val="C00000"/>
                </a:solidFill>
                <a:latin typeface="+mj-lt"/>
                <a:ea typeface="Calibri" panose="020F0502020204030204" pitchFamily="34" charset="0"/>
                <a:cs typeface="Calibri" panose="020F0502020204030204" pitchFamily="34" charset="0"/>
              </a:rPr>
              <a:t>Cho các bệnh sau đây, có bao nhiêu bệnh liên quan đến hệ tiêu hoá</a:t>
            </a:r>
            <a:r>
              <a:rPr lang="vi-VN" sz="3200" b="1" noProof="1" smtClean="0">
                <a:solidFill>
                  <a:srgbClr val="C00000"/>
                </a:solidFill>
                <a:latin typeface="+mj-lt"/>
                <a:ea typeface="Calibri" panose="020F0502020204030204" pitchFamily="34" charset="0"/>
                <a:cs typeface="Calibri" panose="020F0502020204030204" pitchFamily="34" charset="0"/>
              </a:rPr>
              <a:t>?</a:t>
            </a:r>
            <a:endParaRPr lang="en-US" sz="3200" b="1" noProof="1">
              <a:solidFill>
                <a:srgbClr val="C00000"/>
              </a:solidFill>
              <a:latin typeface="+mj-lt"/>
              <a:ea typeface="Calibri" panose="020F0502020204030204" pitchFamily="34" charset="0"/>
              <a:cs typeface="Calibri" panose="020F0502020204030204" pitchFamily="34" charset="0"/>
            </a:endParaRPr>
          </a:p>
          <a:p>
            <a:pPr marL="514350" indent="-514350">
              <a:spcBef>
                <a:spcPts val="600"/>
              </a:spcBef>
              <a:spcAft>
                <a:spcPts val="600"/>
              </a:spcAft>
              <a:buAutoNum type="arabicParenBoth"/>
            </a:pPr>
            <a:r>
              <a:rPr lang="vi-VN" sz="3200" b="1" noProof="1" smtClean="0">
                <a:solidFill>
                  <a:srgbClr val="000099"/>
                </a:solidFill>
                <a:latin typeface="+mj-lt"/>
                <a:ea typeface="Calibri" panose="020F0502020204030204" pitchFamily="34" charset="0"/>
                <a:cs typeface="Calibri" panose="020F0502020204030204" pitchFamily="34" charset="0"/>
              </a:rPr>
              <a:t>Viêm </a:t>
            </a:r>
            <a:r>
              <a:rPr lang="vi-VN" sz="3200" b="1" noProof="1">
                <a:solidFill>
                  <a:srgbClr val="000099"/>
                </a:solidFill>
                <a:latin typeface="+mj-lt"/>
                <a:ea typeface="Calibri" panose="020F0502020204030204" pitchFamily="34" charset="0"/>
                <a:cs typeface="Calibri" panose="020F0502020204030204" pitchFamily="34" charset="0"/>
              </a:rPr>
              <a:t>loét dạ dày</a:t>
            </a:r>
            <a:r>
              <a:rPr lang="vi-VN" sz="3200" b="1" noProof="1" smtClean="0">
                <a:solidFill>
                  <a:srgbClr val="000099"/>
                </a:solidFill>
                <a:latin typeface="+mj-lt"/>
                <a:ea typeface="Calibri" panose="020F0502020204030204" pitchFamily="34" charset="0"/>
                <a:cs typeface="Calibri" panose="020F0502020204030204" pitchFamily="34" charset="0"/>
              </a:rPr>
              <a:t>.</a:t>
            </a:r>
            <a:r>
              <a:rPr lang="en-US" sz="3200" b="1" noProof="1" smtClean="0">
                <a:solidFill>
                  <a:srgbClr val="000099"/>
                </a:solidFill>
                <a:latin typeface="+mj-lt"/>
                <a:ea typeface="Calibri" panose="020F0502020204030204" pitchFamily="34" charset="0"/>
                <a:cs typeface="Calibri" panose="020F0502020204030204" pitchFamily="34" charset="0"/>
              </a:rPr>
              <a:t>		</a:t>
            </a:r>
            <a:r>
              <a:rPr lang="vi-VN" sz="3200" b="1" noProof="1" smtClean="0">
                <a:solidFill>
                  <a:srgbClr val="000099"/>
                </a:solidFill>
                <a:latin typeface="+mj-lt"/>
                <a:ea typeface="Calibri" panose="020F0502020204030204" pitchFamily="34" charset="0"/>
                <a:cs typeface="Calibri" panose="020F0502020204030204" pitchFamily="34" charset="0"/>
              </a:rPr>
              <a:t>(</a:t>
            </a:r>
            <a:r>
              <a:rPr lang="vi-VN" sz="3200" b="1" noProof="1">
                <a:solidFill>
                  <a:srgbClr val="000099"/>
                </a:solidFill>
                <a:latin typeface="+mj-lt"/>
                <a:ea typeface="Calibri" panose="020F0502020204030204" pitchFamily="34" charset="0"/>
                <a:cs typeface="Calibri" panose="020F0502020204030204" pitchFamily="34" charset="0"/>
              </a:rPr>
              <a:t>2) Ung thư trực tràng</a:t>
            </a:r>
            <a:r>
              <a:rPr lang="vi-VN" sz="3200" b="1" noProof="1" smtClean="0">
                <a:solidFill>
                  <a:srgbClr val="000099"/>
                </a:solidFill>
                <a:latin typeface="+mj-lt"/>
                <a:ea typeface="Calibri" panose="020F0502020204030204" pitchFamily="34" charset="0"/>
                <a:cs typeface="Calibri" panose="020F0502020204030204" pitchFamily="34" charset="0"/>
              </a:rPr>
              <a:t>.</a:t>
            </a:r>
            <a:endParaRPr lang="en-US" sz="3200" b="1" noProof="1" smtClean="0">
              <a:solidFill>
                <a:srgbClr val="000099"/>
              </a:solidFill>
              <a:latin typeface="+mj-lt"/>
              <a:ea typeface="Calibri" panose="020F0502020204030204" pitchFamily="34" charset="0"/>
              <a:cs typeface="Calibri" panose="020F0502020204030204" pitchFamily="34" charset="0"/>
            </a:endParaRPr>
          </a:p>
          <a:p>
            <a:pPr>
              <a:spcBef>
                <a:spcPts val="600"/>
              </a:spcBef>
              <a:spcAft>
                <a:spcPts val="600"/>
              </a:spcAft>
            </a:pPr>
            <a:r>
              <a:rPr lang="vi-VN" sz="3200" b="1" noProof="1" smtClean="0">
                <a:solidFill>
                  <a:srgbClr val="000099"/>
                </a:solidFill>
                <a:latin typeface="+mj-lt"/>
                <a:ea typeface="Calibri" panose="020F0502020204030204" pitchFamily="34" charset="0"/>
                <a:cs typeface="Calibri" panose="020F0502020204030204" pitchFamily="34" charset="0"/>
              </a:rPr>
              <a:t>(</a:t>
            </a:r>
            <a:r>
              <a:rPr lang="vi-VN" sz="3200" b="1" noProof="1">
                <a:solidFill>
                  <a:srgbClr val="000099"/>
                </a:solidFill>
                <a:latin typeface="+mj-lt"/>
                <a:ea typeface="Calibri" panose="020F0502020204030204" pitchFamily="34" charset="0"/>
                <a:cs typeface="Calibri" panose="020F0502020204030204" pitchFamily="34" charset="0"/>
              </a:rPr>
              <a:t>3) Nhồi máu cơ tim</a:t>
            </a:r>
            <a:r>
              <a:rPr lang="vi-VN" sz="3200" b="1" noProof="1" smtClean="0">
                <a:solidFill>
                  <a:srgbClr val="000099"/>
                </a:solidFill>
                <a:latin typeface="+mj-lt"/>
                <a:ea typeface="Calibri" panose="020F0502020204030204" pitchFamily="34" charset="0"/>
                <a:cs typeface="Calibri" panose="020F0502020204030204" pitchFamily="34" charset="0"/>
              </a:rPr>
              <a:t>.</a:t>
            </a:r>
            <a:r>
              <a:rPr lang="en-US" sz="3200" b="1" noProof="1" smtClean="0">
                <a:solidFill>
                  <a:srgbClr val="000099"/>
                </a:solidFill>
                <a:latin typeface="+mj-lt"/>
                <a:ea typeface="Calibri" panose="020F0502020204030204" pitchFamily="34" charset="0"/>
                <a:cs typeface="Calibri" panose="020F0502020204030204" pitchFamily="34" charset="0"/>
              </a:rPr>
              <a:t>		</a:t>
            </a:r>
            <a:r>
              <a:rPr lang="vi-VN" sz="3200" b="1" noProof="1" smtClean="0">
                <a:solidFill>
                  <a:srgbClr val="000099"/>
                </a:solidFill>
                <a:latin typeface="+mj-lt"/>
                <a:ea typeface="Calibri" panose="020F0502020204030204" pitchFamily="34" charset="0"/>
                <a:cs typeface="Calibri" panose="020F0502020204030204" pitchFamily="34" charset="0"/>
              </a:rPr>
              <a:t>(</a:t>
            </a:r>
            <a:r>
              <a:rPr lang="vi-VN" sz="3200" b="1" noProof="1">
                <a:solidFill>
                  <a:srgbClr val="000099"/>
                </a:solidFill>
                <a:latin typeface="+mj-lt"/>
                <a:ea typeface="Calibri" panose="020F0502020204030204" pitchFamily="34" charset="0"/>
                <a:cs typeface="Calibri" panose="020F0502020204030204" pitchFamily="34" charset="0"/>
              </a:rPr>
              <a:t>4) Sâu răng</a:t>
            </a:r>
            <a:r>
              <a:rPr lang="vi-VN" sz="3200" b="1" noProof="1" smtClean="0">
                <a:solidFill>
                  <a:srgbClr val="000099"/>
                </a:solidFill>
                <a:latin typeface="+mj-lt"/>
                <a:ea typeface="Calibri" panose="020F0502020204030204" pitchFamily="34" charset="0"/>
                <a:cs typeface="Calibri" panose="020F0502020204030204" pitchFamily="34" charset="0"/>
              </a:rPr>
              <a:t>.</a:t>
            </a:r>
            <a:endParaRPr lang="en-US" sz="3200" b="1" noProof="1" smtClean="0">
              <a:solidFill>
                <a:srgbClr val="000099"/>
              </a:solidFill>
              <a:latin typeface="+mj-lt"/>
              <a:ea typeface="Calibri" panose="020F0502020204030204" pitchFamily="34" charset="0"/>
              <a:cs typeface="Calibri" panose="020F0502020204030204" pitchFamily="34" charset="0"/>
            </a:endParaRPr>
          </a:p>
          <a:p>
            <a:pPr>
              <a:spcBef>
                <a:spcPts val="600"/>
              </a:spcBef>
              <a:spcAft>
                <a:spcPts val="600"/>
              </a:spcAft>
            </a:pPr>
            <a:r>
              <a:rPr lang="vi-VN" sz="3200" b="1" noProof="1" smtClean="0">
                <a:solidFill>
                  <a:srgbClr val="000099"/>
                </a:solidFill>
                <a:latin typeface="+mj-lt"/>
                <a:ea typeface="Calibri" panose="020F0502020204030204" pitchFamily="34" charset="0"/>
                <a:cs typeface="Calibri" panose="020F0502020204030204" pitchFamily="34" charset="0"/>
              </a:rPr>
              <a:t>(</a:t>
            </a:r>
            <a:r>
              <a:rPr lang="vi-VN" sz="3200" b="1" noProof="1">
                <a:solidFill>
                  <a:srgbClr val="000099"/>
                </a:solidFill>
                <a:latin typeface="+mj-lt"/>
                <a:ea typeface="Calibri" panose="020F0502020204030204" pitchFamily="34" charset="0"/>
                <a:cs typeface="Calibri" panose="020F0502020204030204" pitchFamily="34" charset="0"/>
              </a:rPr>
              <a:t>5) Viêm gan A</a:t>
            </a:r>
            <a:r>
              <a:rPr lang="vi-VN" sz="3200" b="1" noProof="1" smtClean="0">
                <a:solidFill>
                  <a:srgbClr val="000099"/>
                </a:solidFill>
                <a:latin typeface="+mj-lt"/>
                <a:ea typeface="Calibri" panose="020F0502020204030204" pitchFamily="34" charset="0"/>
                <a:cs typeface="Calibri" panose="020F0502020204030204" pitchFamily="34" charset="0"/>
              </a:rPr>
              <a:t>.</a:t>
            </a:r>
            <a:r>
              <a:rPr lang="en-US" sz="3200" b="1" noProof="1" smtClean="0">
                <a:solidFill>
                  <a:srgbClr val="000099"/>
                </a:solidFill>
                <a:latin typeface="+mj-lt"/>
                <a:ea typeface="Calibri" panose="020F0502020204030204" pitchFamily="34" charset="0"/>
                <a:cs typeface="Calibri" panose="020F0502020204030204" pitchFamily="34" charset="0"/>
              </a:rPr>
              <a:t>			</a:t>
            </a:r>
            <a:r>
              <a:rPr lang="vi-VN" sz="3200" b="1" noProof="1" smtClean="0">
                <a:solidFill>
                  <a:srgbClr val="000099"/>
                </a:solidFill>
                <a:latin typeface="+mj-lt"/>
                <a:ea typeface="Calibri" panose="020F0502020204030204" pitchFamily="34" charset="0"/>
                <a:cs typeface="Calibri" panose="020F0502020204030204" pitchFamily="34" charset="0"/>
              </a:rPr>
              <a:t>(</a:t>
            </a:r>
            <a:r>
              <a:rPr lang="vi-VN" sz="3200" b="1" noProof="1">
                <a:solidFill>
                  <a:srgbClr val="000099"/>
                </a:solidFill>
                <a:latin typeface="+mj-lt"/>
                <a:ea typeface="Calibri" panose="020F0502020204030204" pitchFamily="34" charset="0"/>
                <a:cs typeface="Calibri" panose="020F0502020204030204" pitchFamily="34" charset="0"/>
              </a:rPr>
              <a:t>6) Suy thận </a:t>
            </a:r>
            <a:r>
              <a:rPr lang="vi-VN" sz="3200" b="1" noProof="1" smtClean="0">
                <a:solidFill>
                  <a:srgbClr val="000099"/>
                </a:solidFill>
                <a:latin typeface="+mj-lt"/>
                <a:ea typeface="Calibri" panose="020F0502020204030204" pitchFamily="34" charset="0"/>
                <a:cs typeface="Calibri" panose="020F0502020204030204" pitchFamily="34" charset="0"/>
              </a:rPr>
              <a:t>mãn</a:t>
            </a:r>
            <a:endParaRPr lang="vi-VN" sz="3200" dirty="0">
              <a:solidFill>
                <a:srgbClr val="000099"/>
              </a:solidFill>
              <a:latin typeface="+mj-lt"/>
            </a:endParaRPr>
          </a:p>
        </p:txBody>
      </p:sp>
      <p:sp>
        <p:nvSpPr>
          <p:cNvPr id="34" name="Đáp án đúng"/>
          <p:cNvSpPr/>
          <p:nvPr/>
        </p:nvSpPr>
        <p:spPr>
          <a:xfrm>
            <a:off x="1222441" y="3280762"/>
            <a:ext cx="4535055" cy="88647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5" tIns="45719" rIns="91435" bIns="45719" rtlCol="0" anchor="ctr"/>
          <a:lstStyle/>
          <a:p>
            <a:pPr algn="ctr" defTabSz="914377">
              <a:lnSpc>
                <a:spcPct val="150000"/>
              </a:lnSpc>
              <a:defRPr/>
            </a:pPr>
            <a:r>
              <a:rPr lang="en-US" sz="3733" b="1" noProof="1">
                <a:solidFill>
                  <a:prstClr val="black"/>
                </a:solidFill>
                <a:latin typeface="Calibri" panose="020F0502020204030204" pitchFamily="34" charset="0"/>
                <a:ea typeface="Calibri" panose="020F0502020204030204" pitchFamily="34" charset="0"/>
                <a:cs typeface="Calibri" panose="020F0502020204030204" pitchFamily="34" charset="0"/>
              </a:rPr>
              <a:t>A. 6</a:t>
            </a:r>
            <a:endParaRPr lang="vi-VN" sz="3733" b="1" noProof="1">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
        <p:nvSpPr>
          <p:cNvPr id="35" name="Đáp án sai 1"/>
          <p:cNvSpPr/>
          <p:nvPr/>
        </p:nvSpPr>
        <p:spPr>
          <a:xfrm>
            <a:off x="1191975" y="4369051"/>
            <a:ext cx="4535055" cy="79750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5" tIns="45719" rIns="91435" bIns="45719" rtlCol="0" anchor="ctr"/>
          <a:lstStyle/>
          <a:p>
            <a:pPr algn="ctr" defTabSz="914377">
              <a:lnSpc>
                <a:spcPct val="150000"/>
              </a:lnSpc>
              <a:defRPr/>
            </a:pPr>
            <a:r>
              <a:rPr lang="en-US" sz="3733" b="1" noProof="1">
                <a:solidFill>
                  <a:prstClr val="black"/>
                </a:solidFill>
                <a:latin typeface="Calibri" panose="020F0502020204030204" pitchFamily="34" charset="0"/>
                <a:ea typeface="Calibri" panose="020F0502020204030204" pitchFamily="34" charset="0"/>
                <a:cs typeface="Calibri" panose="020F0502020204030204" pitchFamily="34" charset="0"/>
              </a:rPr>
              <a:t>C</a:t>
            </a:r>
            <a:r>
              <a:rPr lang="en-US" sz="3733" b="1" noProof="1" smtClean="0">
                <a:solidFill>
                  <a:prstClr val="black"/>
                </a:solidFill>
                <a:latin typeface="Calibri" panose="020F0502020204030204" pitchFamily="34" charset="0"/>
                <a:ea typeface="Calibri" panose="020F0502020204030204" pitchFamily="34" charset="0"/>
                <a:cs typeface="Calibri" panose="020F0502020204030204" pitchFamily="34" charset="0"/>
              </a:rPr>
              <a:t>. 4</a:t>
            </a:r>
            <a:endParaRPr lang="vi-VN" sz="3733" b="1" noProof="1">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
        <p:nvSpPr>
          <p:cNvPr id="36" name="Đáp án sai 2"/>
          <p:cNvSpPr/>
          <p:nvPr/>
        </p:nvSpPr>
        <p:spPr>
          <a:xfrm>
            <a:off x="6469853" y="3296873"/>
            <a:ext cx="4535055" cy="88647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5" tIns="45719" rIns="91435" bIns="45719" rtlCol="0" anchor="ctr"/>
          <a:lstStyle/>
          <a:p>
            <a:pPr algn="ctr" defTabSz="914377">
              <a:lnSpc>
                <a:spcPct val="150000"/>
              </a:lnSpc>
              <a:defRPr/>
            </a:pPr>
            <a:r>
              <a:rPr lang="en-US" sz="3733" b="1" noProof="1">
                <a:solidFill>
                  <a:prstClr val="black"/>
                </a:solidFill>
                <a:latin typeface="Calibri" panose="020F0502020204030204" pitchFamily="34" charset="0"/>
                <a:ea typeface="Calibri" panose="020F0502020204030204" pitchFamily="34" charset="0"/>
                <a:cs typeface="Calibri" panose="020F0502020204030204" pitchFamily="34" charset="0"/>
              </a:rPr>
              <a:t>B</a:t>
            </a:r>
            <a:r>
              <a:rPr lang="en-US" sz="3733" b="1" noProof="1" smtClean="0">
                <a:solidFill>
                  <a:prstClr val="black"/>
                </a:solidFill>
                <a:latin typeface="Calibri" panose="020F0502020204030204" pitchFamily="34" charset="0"/>
                <a:ea typeface="Calibri" panose="020F0502020204030204" pitchFamily="34" charset="0"/>
                <a:cs typeface="Calibri" panose="020F0502020204030204" pitchFamily="34" charset="0"/>
              </a:rPr>
              <a:t>. 3</a:t>
            </a:r>
            <a:endParaRPr lang="vi-VN" sz="3733" b="1" noProof="1">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
        <p:nvSpPr>
          <p:cNvPr id="37" name="Đáp án sai 3"/>
          <p:cNvSpPr/>
          <p:nvPr/>
        </p:nvSpPr>
        <p:spPr>
          <a:xfrm>
            <a:off x="6469853" y="4374290"/>
            <a:ext cx="4535055" cy="79750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5" tIns="45719" rIns="91435" bIns="45719" rtlCol="0" anchor="ctr"/>
          <a:lstStyle/>
          <a:p>
            <a:pPr algn="ctr" defTabSz="914377">
              <a:lnSpc>
                <a:spcPct val="150000"/>
              </a:lnSpc>
              <a:defRPr/>
            </a:pPr>
            <a:r>
              <a:rPr lang="en-US" sz="3733" b="1" noProof="1">
                <a:solidFill>
                  <a:prstClr val="black"/>
                </a:solidFill>
                <a:latin typeface="Calibri" panose="020F0502020204030204" pitchFamily="34" charset="0"/>
                <a:ea typeface="Calibri" panose="020F0502020204030204" pitchFamily="34" charset="0"/>
                <a:cs typeface="Calibri" panose="020F0502020204030204" pitchFamily="34" charset="0"/>
              </a:rPr>
              <a:t>D. </a:t>
            </a:r>
            <a:r>
              <a:rPr lang="en-US" sz="3733" b="1" noProof="1" smtClean="0">
                <a:solidFill>
                  <a:prstClr val="black"/>
                </a:solidFill>
                <a:latin typeface="Calibri" panose="020F0502020204030204" pitchFamily="34" charset="0"/>
                <a:ea typeface="Calibri" panose="020F0502020204030204" pitchFamily="34" charset="0"/>
                <a:cs typeface="Calibri" panose="020F0502020204030204" pitchFamily="34" charset="0"/>
              </a:rPr>
              <a:t>5</a:t>
            </a:r>
            <a:endParaRPr lang="vi-VN" sz="3733" b="1" noProof="1">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
        <p:nvSpPr>
          <p:cNvPr id="38" name="Đáp án đúng"/>
          <p:cNvSpPr/>
          <p:nvPr/>
        </p:nvSpPr>
        <p:spPr>
          <a:xfrm>
            <a:off x="1233109" y="4376888"/>
            <a:ext cx="4535055" cy="797507"/>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5" tIns="45719" rIns="91435" bIns="45719" rtlCol="0" anchor="ctr"/>
          <a:lstStyle/>
          <a:p>
            <a:pPr algn="ctr" defTabSz="914377">
              <a:lnSpc>
                <a:spcPct val="150000"/>
              </a:lnSpc>
              <a:defRPr/>
            </a:pPr>
            <a:r>
              <a:rPr lang="en-US" sz="3733" b="1" noProof="1">
                <a:solidFill>
                  <a:prstClr val="black"/>
                </a:solidFill>
                <a:latin typeface="Calibri" panose="020F0502020204030204" pitchFamily="34" charset="0"/>
                <a:ea typeface="Calibri" panose="020F0502020204030204" pitchFamily="34" charset="0"/>
                <a:cs typeface="Calibri" panose="020F0502020204030204" pitchFamily="34" charset="0"/>
              </a:rPr>
              <a:t>C</a:t>
            </a:r>
            <a:r>
              <a:rPr lang="en-US" sz="3733" b="1" noProof="1" smtClean="0">
                <a:solidFill>
                  <a:prstClr val="black"/>
                </a:solidFill>
                <a:latin typeface="Calibri" panose="020F0502020204030204" pitchFamily="34" charset="0"/>
                <a:ea typeface="Calibri" panose="020F0502020204030204" pitchFamily="34" charset="0"/>
                <a:cs typeface="Calibri" panose="020F0502020204030204" pitchFamily="34" charset="0"/>
              </a:rPr>
              <a:t>. 4</a:t>
            </a:r>
            <a:endParaRPr lang="vi-VN" sz="3733" b="1" noProof="1">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pic>
        <p:nvPicPr>
          <p:cNvPr id="33" name="Picture 32">
            <a:hlinkClick r:id="rId8" action="ppaction://hlinksldjump"/>
          </p:cNvPr>
          <p:cNvPicPr>
            <a:picLocks noChangeAspect="1"/>
          </p:cNvPicPr>
          <p:nvPr/>
        </p:nvPicPr>
        <p:blipFill>
          <a:blip r:embed="rId9"/>
          <a:stretch>
            <a:fillRect/>
          </a:stretch>
        </p:blipFill>
        <p:spPr>
          <a:xfrm>
            <a:off x="10551350" y="5429841"/>
            <a:ext cx="1640655" cy="1493131"/>
          </a:xfrm>
          <a:prstGeom prst="rect">
            <a:avLst/>
          </a:prstGeom>
        </p:spPr>
      </p:pic>
      <p:pic>
        <p:nvPicPr>
          <p:cNvPr id="39" name="Picture 24"/>
          <p:cNvPicPr>
            <a:picLocks noChangeAspect="1"/>
          </p:cNvPicPr>
          <p:nvPr/>
        </p:nvPicPr>
        <p:blipFill>
          <a:blip r:embed="rId10"/>
          <a:srcRect/>
          <a:stretch>
            <a:fillRect/>
          </a:stretch>
        </p:blipFill>
        <p:spPr>
          <a:xfrm>
            <a:off x="-6300" y="4968292"/>
            <a:ext cx="1535455" cy="1962241"/>
          </a:xfrm>
          <a:prstGeom prst="rect">
            <a:avLst/>
          </a:prstGeom>
        </p:spPr>
      </p:pic>
      <p:sp>
        <p:nvSpPr>
          <p:cNvPr id="2" name="Slide Number Placeholder 1"/>
          <p:cNvSpPr>
            <a:spLocks noGrp="1"/>
          </p:cNvSpPr>
          <p:nvPr>
            <p:ph type="sldNum" sz="quarter" idx="12"/>
          </p:nvPr>
        </p:nvSpPr>
        <p:spPr/>
        <p:txBody>
          <a:bodyPr/>
          <a:lstStyle/>
          <a:p>
            <a:fld id="{C4BBFD33-D819-4736-AA9A-D3CBF8396B8D}" type="slidenum">
              <a:rPr lang="en-US" smtClean="0">
                <a:solidFill>
                  <a:prstClr val="black">
                    <a:tint val="75000"/>
                  </a:prstClr>
                </a:solidFill>
              </a:rPr>
              <a:t>34</a:t>
            </a:fld>
            <a:endParaRPr lang="en-US">
              <a:solidFill>
                <a:prstClr val="black">
                  <a:tint val="75000"/>
                </a:prstClr>
              </a:solidFill>
            </a:endParaRPr>
          </a:p>
        </p:txBody>
      </p:sp>
      <p:sp>
        <p:nvSpPr>
          <p:cNvPr id="3" name="Rectangle 2"/>
          <p:cNvSpPr/>
          <p:nvPr/>
        </p:nvSpPr>
        <p:spPr>
          <a:xfrm>
            <a:off x="11004908" y="6210364"/>
            <a:ext cx="753732" cy="666786"/>
          </a:xfrm>
          <a:prstGeom prst="rect">
            <a:avLst/>
          </a:prstGeom>
        </p:spPr>
        <p:txBody>
          <a:bodyPr wrap="none">
            <a:spAutoFit/>
          </a:bodyPr>
          <a:lstStyle/>
          <a:p>
            <a:pPr defTabSz="1219170" eaLnBrk="1" fontAlgn="auto" hangingPunct="1">
              <a:spcBef>
                <a:spcPts val="0"/>
              </a:spcBef>
              <a:spcAft>
                <a:spcPts val="0"/>
              </a:spcAft>
              <a:defRPr/>
            </a:pPr>
            <a:fld id="{9E929DED-B744-498C-99BF-08F4A5329585}" type="slidenum">
              <a:rPr lang="en-US" sz="3733" b="1" kern="0">
                <a:solidFill>
                  <a:sysClr val="windowText" lastClr="000000"/>
                </a:solidFill>
                <a:ea typeface="Calibri" panose="020F0502020204030204" pitchFamily="34" charset="0"/>
                <a:cs typeface="Calibri" panose="020F0502020204030204" pitchFamily="34" charset="0"/>
              </a:rPr>
              <a:pPr defTabSz="1219170" eaLnBrk="1" fontAlgn="auto" hangingPunct="1">
                <a:spcBef>
                  <a:spcPts val="0"/>
                </a:spcBef>
                <a:spcAft>
                  <a:spcPts val="0"/>
                </a:spcAft>
                <a:defRPr/>
              </a:pPr>
              <a:t>34</a:t>
            </a:fld>
            <a:endParaRPr lang="en-US" sz="2400" kern="0" dirty="0">
              <a:solidFill>
                <a:sysClr val="windowText" lastClr="000000"/>
              </a:solidFill>
            </a:endParaRPr>
          </a:p>
        </p:txBody>
      </p:sp>
      <p:pic>
        <p:nvPicPr>
          <p:cNvPr id="17" name="Picture 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996540" y="5573255"/>
            <a:ext cx="1476375" cy="130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957922" y="5138181"/>
            <a:ext cx="1546225" cy="10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Folded Corner 8"/>
          <p:cNvSpPr/>
          <p:nvPr/>
        </p:nvSpPr>
        <p:spPr>
          <a:xfrm>
            <a:off x="9092458" y="4465310"/>
            <a:ext cx="1103313" cy="995363"/>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r>
              <a:rPr lang="en-US" altLang="en-US" b="1" dirty="0" err="1">
                <a:solidFill>
                  <a:srgbClr val="000000"/>
                </a:solidFill>
                <a:latin typeface="Tahoma" panose="020B0604030504040204" pitchFamily="34" charset="0"/>
                <a:cs typeface="Tahoma" panose="020B0604030504040204" pitchFamily="34" charset="0"/>
              </a:rPr>
              <a:t>Bạn</a:t>
            </a:r>
            <a:r>
              <a:rPr lang="en-US" altLang="en-US" b="1" dirty="0">
                <a:solidFill>
                  <a:srgbClr val="000000"/>
                </a:solidFill>
                <a:latin typeface="Tahoma" panose="020B0604030504040204" pitchFamily="34" charset="0"/>
                <a:cs typeface="Tahoma" panose="020B0604030504040204" pitchFamily="34" charset="0"/>
              </a:rPr>
              <a:t> </a:t>
            </a:r>
            <a:r>
              <a:rPr lang="en-US" altLang="en-US" b="1" dirty="0" err="1">
                <a:solidFill>
                  <a:srgbClr val="000000"/>
                </a:solidFill>
                <a:latin typeface="Tahoma" panose="020B0604030504040204" pitchFamily="34" charset="0"/>
                <a:cs typeface="Tahoma" panose="020B0604030504040204" pitchFamily="34" charset="0"/>
              </a:rPr>
              <a:t>có</a:t>
            </a:r>
            <a:r>
              <a:rPr lang="en-US" altLang="en-US" b="1" dirty="0">
                <a:solidFill>
                  <a:srgbClr val="000000"/>
                </a:solidFill>
                <a:latin typeface="Tahoma" panose="020B0604030504040204" pitchFamily="34" charset="0"/>
                <a:cs typeface="Tahoma" panose="020B0604030504040204" pitchFamily="34" charset="0"/>
              </a:rPr>
              <a:t> 2 </a:t>
            </a:r>
            <a:r>
              <a:rPr lang="en-US" altLang="en-US" b="1" dirty="0" err="1">
                <a:solidFill>
                  <a:srgbClr val="000000"/>
                </a:solidFill>
                <a:latin typeface="Tahoma" panose="020B0604030504040204" pitchFamily="34" charset="0"/>
                <a:cs typeface="Tahoma" panose="020B0604030504040204" pitchFamily="34" charset="0"/>
              </a:rPr>
              <a:t>điểm</a:t>
            </a:r>
            <a:r>
              <a:rPr lang="en-US" altLang="en-US" b="1" dirty="0">
                <a:solidFill>
                  <a:srgbClr val="000000"/>
                </a:solidFill>
                <a:latin typeface="Tahoma" panose="020B0604030504040204" pitchFamily="34" charset="0"/>
                <a:cs typeface="Tahoma" panose="020B0604030504040204" pitchFamily="34" charset="0"/>
              </a:rPr>
              <a:t> </a:t>
            </a:r>
            <a:r>
              <a:rPr lang="en-US" altLang="en-US" b="1" dirty="0" err="1">
                <a:solidFill>
                  <a:srgbClr val="000000"/>
                </a:solidFill>
                <a:latin typeface="Tahoma" panose="020B0604030504040204" pitchFamily="34" charset="0"/>
                <a:cs typeface="Tahoma" panose="020B0604030504040204" pitchFamily="34" charset="0"/>
              </a:rPr>
              <a:t>thưởng</a:t>
            </a:r>
            <a:endParaRPr lang="en-US" altLang="en-US" b="1" dirty="0">
              <a:solidFill>
                <a:srgbClr val="000000"/>
              </a:solidFill>
              <a:latin typeface="Tahoma" panose="020B0604030504040204" pitchFamily="34" charset="0"/>
              <a:cs typeface="Tahoma" panose="020B0604030504040204" pitchFamily="34" charset="0"/>
            </a:endParaRPr>
          </a:p>
        </p:txBody>
      </p:sp>
      <p:pic>
        <p:nvPicPr>
          <p:cNvPr id="20" name="Picture 19"/>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023993" y="4382390"/>
            <a:ext cx="534987"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Đồng hồ đếm ngược 10 giây">
            <a:hlinkClick r:id="" action="ppaction://media"/>
            <a:extLst>
              <a:ext uri="{FF2B5EF4-FFF2-40B4-BE49-F238E27FC236}">
                <a16:creationId xmlns:a16="http://schemas.microsoft.com/office/drawing/2014/main" id="{34726BE8-2C3E-C70B-D46A-34B9FA5ADEBE}"/>
              </a:ext>
            </a:extLst>
          </p:cNvPr>
          <p:cNvPicPr>
            <a:picLocks noChangeAspect="1"/>
          </p:cNvPicPr>
          <p:nvPr>
            <a:videoFile r:link="rId2"/>
            <p:extLst>
              <p:ext uri="{DAA4B4D4-6D71-4841-9C94-3DE7FCFB9230}">
                <p14:media xmlns:p14="http://schemas.microsoft.com/office/powerpoint/2010/main" r:embed="rId1"/>
              </p:ext>
            </p:extLst>
          </p:nvPr>
        </p:nvPicPr>
        <p:blipFill>
          <a:blip r:embed="rId14"/>
          <a:stretch>
            <a:fillRect/>
          </a:stretch>
        </p:blipFill>
        <p:spPr>
          <a:xfrm>
            <a:off x="11218926" y="145209"/>
            <a:ext cx="971550" cy="623248"/>
          </a:xfrm>
          <a:prstGeom prst="rect">
            <a:avLst/>
          </a:prstGeom>
        </p:spPr>
      </p:pic>
    </p:spTree>
    <p:extLst>
      <p:ext uri="{BB962C8B-B14F-4D97-AF65-F5344CB8AC3E}">
        <p14:creationId xmlns:p14="http://schemas.microsoft.com/office/powerpoint/2010/main" val="2182823593"/>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randombar(horizontal)">
                                      <p:cBhvr>
                                        <p:cTn id="7" dur="500"/>
                                        <p:tgtEl>
                                          <p:spTgt spid="28"/>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barn(inVertical)">
                                      <p:cBhvr>
                                        <p:cTn id="11" dur="500"/>
                                        <p:tgtEl>
                                          <p:spTgt spid="34"/>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barn(inVertical)">
                                      <p:cBhvr>
                                        <p:cTn id="15" dur="500"/>
                                        <p:tgtEl>
                                          <p:spTgt spid="36"/>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barn(inVertical)">
                                      <p:cBhvr>
                                        <p:cTn id="19" dur="500"/>
                                        <p:tgtEl>
                                          <p:spTgt spid="35"/>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barn(inVertical)">
                                      <p:cBhvr>
                                        <p:cTn id="23" dur="500"/>
                                        <p:tgtEl>
                                          <p:spTgt spid="37"/>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mediacall" presetSubtype="0" fill="hold" nodeType="clickEffect">
                                  <p:stCondLst>
                                    <p:cond delay="0"/>
                                  </p:stCondLst>
                                  <p:childTnLst>
                                    <p:cmd type="call" cmd="playFrom(0.0)">
                                      <p:cBhvr>
                                        <p:cTn id="27" dur="14792" fill="hold"/>
                                        <p:tgtEl>
                                          <p:spTgt spid="21"/>
                                        </p:tgtEl>
                                      </p:cBhvr>
                                    </p:cmd>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8"/>
                                        </p:tgtEl>
                                        <p:attrNameLst>
                                          <p:attrName>style.visibility</p:attrName>
                                        </p:attrNameLst>
                                      </p:cBhvr>
                                      <p:to>
                                        <p:strVal val="visible"/>
                                      </p:to>
                                    </p:set>
                                    <p:animEffect transition="in" filter="barn(inVertical)">
                                      <p:cBhvr>
                                        <p:cTn id="32"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18"/>
                    </p:tgtEl>
                  </p:cond>
                </p:stCondLst>
                <p:endSync evt="end" delay="0">
                  <p:rtn val="all"/>
                </p:endSync>
                <p:childTnLst>
                  <p:par>
                    <p:cTn id="34" fill="hold">
                      <p:stCondLst>
                        <p:cond delay="0"/>
                      </p:stCondLst>
                      <p:childTnLst>
                        <p:par>
                          <p:cTn id="35" fill="hold">
                            <p:stCondLst>
                              <p:cond delay="0"/>
                            </p:stCondLst>
                            <p:childTnLst>
                              <p:par>
                                <p:cTn id="36" presetID="64" presetClass="path" presetSubtype="0" accel="50000" decel="50000" fill="hold" nodeType="clickEffect">
                                  <p:stCondLst>
                                    <p:cond delay="0"/>
                                  </p:stCondLst>
                                  <p:childTnLst>
                                    <p:animMotion origin="layout" path="M 2.91667E-6 0 L 2.91667E-6 -0.22477 " pathEditMode="relative" rAng="0" ptsTypes="AA">
                                      <p:cBhvr>
                                        <p:cTn id="37" dur="2000" fill="hold"/>
                                        <p:tgtEl>
                                          <p:spTgt spid="18"/>
                                        </p:tgtEl>
                                        <p:attrNameLst>
                                          <p:attrName>ppt_x</p:attrName>
                                          <p:attrName>ppt_y</p:attrName>
                                        </p:attrNameLst>
                                      </p:cBhvr>
                                      <p:rCtr x="0" y="-11250"/>
                                    </p:animMotion>
                                  </p:childTnLst>
                                  <p:subTnLst>
                                    <p:audio>
                                      <p:cMediaNode>
                                        <p:cTn display="0" masterRel="sameClick">
                                          <p:stCondLst>
                                            <p:cond evt="begin" delay="0">
                                              <p:tn val="36"/>
                                            </p:cond>
                                          </p:stCondLst>
                                          <p:endCondLst>
                                            <p:cond evt="onStopAudio" delay="0">
                                              <p:tgtEl>
                                                <p:sldTgt/>
                                              </p:tgtEl>
                                            </p:cond>
                                          </p:endCondLst>
                                        </p:cTn>
                                        <p:tgtEl>
                                          <p:sndTgt r:embed="rId4" name="chimes.wav"/>
                                        </p:tgtEl>
                                      </p:cMediaNode>
                                    </p:audio>
                                  </p:subTnLst>
                                </p:cTn>
                              </p:par>
                            </p:childTnLst>
                          </p:cTn>
                        </p:par>
                        <p:par>
                          <p:cTn id="38" fill="hold">
                            <p:stCondLst>
                              <p:cond delay="2000"/>
                            </p:stCondLst>
                            <p:childTnLst>
                              <p:par>
                                <p:cTn id="39" presetID="22" presetClass="entr" presetSubtype="4" fill="hold" grpId="0" nodeType="after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wipe(down)">
                                      <p:cBhvr>
                                        <p:cTn id="41" dur="500"/>
                                        <p:tgtEl>
                                          <p:spTgt spid="19"/>
                                        </p:tgtEl>
                                      </p:cBhvr>
                                    </p:animEffect>
                                  </p:childTnLst>
                                  <p:subTnLst>
                                    <p:audio>
                                      <p:cMediaNode>
                                        <p:cTn display="0" masterRel="sameClick">
                                          <p:stCondLst>
                                            <p:cond evt="begin" delay="0">
                                              <p:tn val="39"/>
                                            </p:cond>
                                          </p:stCondLst>
                                          <p:endCondLst>
                                            <p:cond evt="onStopAudio" delay="0">
                                              <p:tgtEl>
                                                <p:sldTgt/>
                                              </p:tgtEl>
                                            </p:cond>
                                          </p:endCondLst>
                                        </p:cTn>
                                        <p:tgtEl>
                                          <p:sndTgt r:embed="rId5" name="applause.wav"/>
                                        </p:tgtEl>
                                      </p:cMediaNode>
                                    </p:audio>
                                  </p:subTnLst>
                                </p:cTn>
                              </p:par>
                            </p:childTnLst>
                          </p:cTn>
                        </p:par>
                        <p:par>
                          <p:cTn id="42" fill="hold">
                            <p:stCondLst>
                              <p:cond delay="2500"/>
                            </p:stCondLst>
                            <p:childTnLst>
                              <p:par>
                                <p:cTn id="43" presetID="32" presetClass="emph" presetSubtype="0" repeatCount="indefinite" fill="hold" grpId="1" nodeType="afterEffect">
                                  <p:stCondLst>
                                    <p:cond delay="0"/>
                                  </p:stCondLst>
                                  <p:childTnLst>
                                    <p:animRot by="120000">
                                      <p:cBhvr>
                                        <p:cTn id="44" dur="100" fill="hold">
                                          <p:stCondLst>
                                            <p:cond delay="0"/>
                                          </p:stCondLst>
                                        </p:cTn>
                                        <p:tgtEl>
                                          <p:spTgt spid="19"/>
                                        </p:tgtEl>
                                        <p:attrNameLst>
                                          <p:attrName>r</p:attrName>
                                        </p:attrNameLst>
                                      </p:cBhvr>
                                    </p:animRot>
                                    <p:animRot by="-240000">
                                      <p:cBhvr>
                                        <p:cTn id="45" dur="200" fill="hold">
                                          <p:stCondLst>
                                            <p:cond delay="200"/>
                                          </p:stCondLst>
                                        </p:cTn>
                                        <p:tgtEl>
                                          <p:spTgt spid="19"/>
                                        </p:tgtEl>
                                        <p:attrNameLst>
                                          <p:attrName>r</p:attrName>
                                        </p:attrNameLst>
                                      </p:cBhvr>
                                    </p:animRot>
                                    <p:animRot by="240000">
                                      <p:cBhvr>
                                        <p:cTn id="46" dur="200" fill="hold">
                                          <p:stCondLst>
                                            <p:cond delay="400"/>
                                          </p:stCondLst>
                                        </p:cTn>
                                        <p:tgtEl>
                                          <p:spTgt spid="19"/>
                                        </p:tgtEl>
                                        <p:attrNameLst>
                                          <p:attrName>r</p:attrName>
                                        </p:attrNameLst>
                                      </p:cBhvr>
                                    </p:animRot>
                                    <p:animRot by="-240000">
                                      <p:cBhvr>
                                        <p:cTn id="47" dur="200" fill="hold">
                                          <p:stCondLst>
                                            <p:cond delay="600"/>
                                          </p:stCondLst>
                                        </p:cTn>
                                        <p:tgtEl>
                                          <p:spTgt spid="19"/>
                                        </p:tgtEl>
                                        <p:attrNameLst>
                                          <p:attrName>r</p:attrName>
                                        </p:attrNameLst>
                                      </p:cBhvr>
                                    </p:animRot>
                                    <p:animRot by="120000">
                                      <p:cBhvr>
                                        <p:cTn id="48" dur="200" fill="hold">
                                          <p:stCondLst>
                                            <p:cond delay="800"/>
                                          </p:stCondLst>
                                        </p:cTn>
                                        <p:tgtEl>
                                          <p:spTgt spid="19"/>
                                        </p:tgtEl>
                                        <p:attrNameLst>
                                          <p:attrName>r</p:attrName>
                                        </p:attrNameLst>
                                      </p:cBhvr>
                                    </p:animRot>
                                  </p:childTnLst>
                                </p:cTn>
                              </p:par>
                              <p:par>
                                <p:cTn id="49" presetID="10" presetClass="entr" presetSubtype="0" fill="hold" nodeType="with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fade">
                                      <p:cBhvr>
                                        <p:cTn id="51" dur="500"/>
                                        <p:tgtEl>
                                          <p:spTgt spid="20"/>
                                        </p:tgtEl>
                                      </p:cBhvr>
                                    </p:animEffect>
                                  </p:childTnLst>
                                </p:cTn>
                              </p:par>
                            </p:childTnLst>
                          </p:cTn>
                        </p:par>
                      </p:childTnLst>
                    </p:cTn>
                  </p:par>
                </p:childTnLst>
              </p:cTn>
              <p:nextCondLst>
                <p:cond evt="onClick" delay="0">
                  <p:tgtEl>
                    <p:spTgt spid="18"/>
                  </p:tgtEl>
                </p:cond>
              </p:nextCondLst>
            </p:seq>
            <p:seq concurrent="1" nextAc="seek">
              <p:cTn id="52" restart="whenNotActive" fill="hold" evtFilter="cancelBubble" nodeType="interactiveSeq">
                <p:stCondLst>
                  <p:cond evt="onClick" delay="0">
                    <p:tgtEl>
                      <p:spTgt spid="21"/>
                    </p:tgtEl>
                  </p:cond>
                </p:stCondLst>
                <p:endSync evt="end" delay="0">
                  <p:rtn val="all"/>
                </p:endSync>
                <p:childTnLst>
                  <p:par>
                    <p:cTn id="53" fill="hold">
                      <p:stCondLst>
                        <p:cond delay="0"/>
                      </p:stCondLst>
                      <p:childTnLst>
                        <p:par>
                          <p:cTn id="54" fill="hold">
                            <p:stCondLst>
                              <p:cond delay="0"/>
                            </p:stCondLst>
                            <p:childTnLst>
                              <p:par>
                                <p:cTn id="55" presetID="2" presetClass="mediacall" presetSubtype="0" fill="hold" nodeType="clickEffect">
                                  <p:stCondLst>
                                    <p:cond delay="0"/>
                                  </p:stCondLst>
                                  <p:childTnLst>
                                    <p:cmd type="call" cmd="togglePause">
                                      <p:cBhvr>
                                        <p:cTn id="56" dur="1" fill="hold"/>
                                        <p:tgtEl>
                                          <p:spTgt spid="21"/>
                                        </p:tgtEl>
                                      </p:cBhvr>
                                    </p:cmd>
                                  </p:childTnLst>
                                </p:cTn>
                              </p:par>
                            </p:childTnLst>
                          </p:cTn>
                        </p:par>
                      </p:childTnLst>
                    </p:cTn>
                  </p:par>
                </p:childTnLst>
              </p:cTn>
              <p:nextCondLst>
                <p:cond evt="onClick" delay="0">
                  <p:tgtEl>
                    <p:spTgt spid="21"/>
                  </p:tgtEl>
                </p:cond>
              </p:nextCondLst>
            </p:seq>
            <p:video>
              <p:cMediaNode vol="42424">
                <p:cTn id="57" fill="hold" display="0">
                  <p:stCondLst>
                    <p:cond delay="indefinite"/>
                  </p:stCondLst>
                </p:cTn>
                <p:tgtEl>
                  <p:spTgt spid="21"/>
                </p:tgtEl>
              </p:cMediaNode>
            </p:video>
          </p:childTnLst>
        </p:cTn>
      </p:par>
    </p:tnLst>
    <p:bldLst>
      <p:bldP spid="28" grpId="0" animBg="1"/>
      <p:bldP spid="34" grpId="0" animBg="1"/>
      <p:bldP spid="35" grpId="0" animBg="1"/>
      <p:bldP spid="36" grpId="0" animBg="1"/>
      <p:bldP spid="37" grpId="0" animBg="1"/>
      <p:bldP spid="38" grpId="0" animBg="1"/>
      <p:bldP spid="19" grpId="0" animBg="1"/>
      <p:bldP spid="19" grpId="1"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p:cNvGrpSpPr/>
          <p:nvPr/>
        </p:nvGrpSpPr>
        <p:grpSpPr>
          <a:xfrm>
            <a:off x="-6300" y="5226132"/>
            <a:ext cx="12198304" cy="1682496"/>
            <a:chOff x="-1140691" y="5175504"/>
            <a:chExt cx="15327746" cy="1682496"/>
          </a:xfrm>
        </p:grpSpPr>
        <p:pic>
          <p:nvPicPr>
            <p:cNvPr id="30"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6871855" y="5175504"/>
              <a:ext cx="7315200" cy="1682496"/>
            </a:xfrm>
            <a:prstGeom prst="rect">
              <a:avLst/>
            </a:prstGeom>
          </p:spPr>
        </p:pic>
        <p:pic>
          <p:nvPicPr>
            <p:cNvPr id="31"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3214255" y="5175504"/>
              <a:ext cx="7315200" cy="1682496"/>
            </a:xfrm>
            <a:prstGeom prst="rect">
              <a:avLst/>
            </a:prstGeom>
          </p:spPr>
        </p:pic>
        <p:pic>
          <p:nvPicPr>
            <p:cNvPr id="32"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140691" y="5175504"/>
              <a:ext cx="7315200" cy="1682496"/>
            </a:xfrm>
            <a:prstGeom prst="rect">
              <a:avLst/>
            </a:prstGeom>
          </p:spPr>
        </p:pic>
      </p:grpSp>
      <p:sp>
        <p:nvSpPr>
          <p:cNvPr id="9" name="Rectangle 8"/>
          <p:cNvSpPr>
            <a:spLocks noGrp="1" noRot="1" noChangeAspect="1" noMove="1" noResize="1" noEditPoints="1" noAdjustHandles="1" noChangeArrowheads="1" noChangeShapeType="1" noTextEdit="1"/>
          </p:cNvSpPr>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35" tIns="45719" rIns="91435" bIns="45719"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4377">
              <a:lnSpc>
                <a:spcPct val="150000"/>
              </a:lnSpc>
              <a:defRPr/>
            </a:pPr>
            <a:endParaRPr lang="en-US" sz="1867">
              <a:solidFill>
                <a:prstClr val="white"/>
              </a:solidFill>
            </a:endParaRPr>
          </a:p>
        </p:txBody>
      </p:sp>
      <p:sp>
        <p:nvSpPr>
          <p:cNvPr id="28" name="Câu hỏi"/>
          <p:cNvSpPr/>
          <p:nvPr/>
        </p:nvSpPr>
        <p:spPr>
          <a:xfrm>
            <a:off x="1214584" y="225084"/>
            <a:ext cx="9762837" cy="218901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5" tIns="45719" rIns="91435" bIns="45719" rtlCol="0" anchor="ctr"/>
          <a:lstStyle/>
          <a:p>
            <a:pPr algn="ctr" defTabSz="914377">
              <a:lnSpc>
                <a:spcPct val="150000"/>
              </a:lnSpc>
              <a:defRPr/>
            </a:pPr>
            <a:r>
              <a:rPr lang="vi-VN" sz="3733" b="1" noProof="1">
                <a:solidFill>
                  <a:prstClr val="black"/>
                </a:solidFill>
                <a:latin typeface="Calibri" panose="020F0502020204030204" pitchFamily="34" charset="0"/>
                <a:ea typeface="Calibri" panose="020F0502020204030204" pitchFamily="34" charset="0"/>
                <a:cs typeface="Calibri" panose="020F0502020204030204" pitchFamily="34" charset="0"/>
              </a:rPr>
              <a:t>Câu hỏi </a:t>
            </a:r>
            <a:r>
              <a:rPr lang="en-US" sz="3733" b="1" noProof="1">
                <a:solidFill>
                  <a:prstClr val="black"/>
                </a:solidFill>
                <a:latin typeface="Calibri" panose="020F0502020204030204" pitchFamily="34" charset="0"/>
                <a:ea typeface="Calibri" panose="020F0502020204030204" pitchFamily="34" charset="0"/>
                <a:cs typeface="Calibri" panose="020F0502020204030204" pitchFamily="34" charset="0"/>
              </a:rPr>
              <a:t>3</a:t>
            </a:r>
            <a:r>
              <a:rPr lang="en-US" sz="3733" b="1" noProof="1" smtClean="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vi-VN" sz="3733" b="1" noProof="1">
                <a:solidFill>
                  <a:prstClr val="black"/>
                </a:solidFill>
                <a:latin typeface="Calibri" panose="020F0502020204030204" pitchFamily="34" charset="0"/>
                <a:ea typeface="Calibri" panose="020F0502020204030204" pitchFamily="34" charset="0"/>
                <a:cs typeface="Calibri" panose="020F0502020204030204" pitchFamily="34" charset="0"/>
              </a:rPr>
              <a:t>Khi thiếu vitamin A, trẻ em có nguy cơ mắc bệnh nào sau </a:t>
            </a:r>
            <a:r>
              <a:rPr lang="vi-VN" sz="3733" b="1" noProof="1" smtClean="0">
                <a:solidFill>
                  <a:prstClr val="black"/>
                </a:solidFill>
                <a:latin typeface="Calibri" panose="020F0502020204030204" pitchFamily="34" charset="0"/>
                <a:ea typeface="Calibri" panose="020F0502020204030204" pitchFamily="34" charset="0"/>
                <a:cs typeface="Calibri" panose="020F0502020204030204" pitchFamily="34" charset="0"/>
              </a:rPr>
              <a:t>đây?</a:t>
            </a:r>
            <a:r>
              <a:rPr lang="en-US" sz="3733" b="1" noProof="1" smtClean="0">
                <a:solidFill>
                  <a:prstClr val="black"/>
                </a:solidFill>
                <a:latin typeface="Calibri" panose="020F0502020204030204" pitchFamily="34" charset="0"/>
                <a:ea typeface="Calibri" panose="020F0502020204030204" pitchFamily="34" charset="0"/>
                <a:cs typeface="Calibri" panose="020F0502020204030204" pitchFamily="34" charset="0"/>
              </a:rPr>
              <a:t> </a:t>
            </a:r>
            <a:endParaRPr lang="vi-VN" sz="3733" b="1" noProof="1">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
        <p:nvSpPr>
          <p:cNvPr id="34" name="Đáp án đúng"/>
          <p:cNvSpPr/>
          <p:nvPr/>
        </p:nvSpPr>
        <p:spPr>
          <a:xfrm>
            <a:off x="1213058" y="2734015"/>
            <a:ext cx="4535055" cy="111153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5" tIns="45719" rIns="91435" bIns="45719" rtlCol="0" anchor="ctr"/>
          <a:lstStyle/>
          <a:p>
            <a:pPr algn="ctr" defTabSz="914377">
              <a:lnSpc>
                <a:spcPct val="150000"/>
              </a:lnSpc>
              <a:defRPr/>
            </a:pPr>
            <a:r>
              <a:rPr lang="vi-VN" sz="3733" b="1" noProof="1">
                <a:solidFill>
                  <a:prstClr val="black"/>
                </a:solidFill>
                <a:latin typeface="Calibri" panose="020F0502020204030204" pitchFamily="34" charset="0"/>
                <a:ea typeface="Calibri" panose="020F0502020204030204" pitchFamily="34" charset="0"/>
                <a:cs typeface="Calibri" panose="020F0502020204030204" pitchFamily="34" charset="0"/>
              </a:rPr>
              <a:t>A. Quáng gà.</a:t>
            </a:r>
            <a:r>
              <a:rPr lang="en-US" sz="3733" b="1" noProof="1">
                <a:solidFill>
                  <a:prstClr val="black"/>
                </a:solidFill>
                <a:latin typeface="Calibri" panose="020F0502020204030204" pitchFamily="34" charset="0"/>
                <a:ea typeface="Calibri" panose="020F0502020204030204" pitchFamily="34" charset="0"/>
                <a:cs typeface="Calibri" panose="020F0502020204030204" pitchFamily="34" charset="0"/>
              </a:rPr>
              <a:t> </a:t>
            </a:r>
            <a:endParaRPr lang="vi-VN" sz="3733" b="1" noProof="1">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
        <p:nvSpPr>
          <p:cNvPr id="35" name="Đáp án sai 1"/>
          <p:cNvSpPr/>
          <p:nvPr/>
        </p:nvSpPr>
        <p:spPr>
          <a:xfrm>
            <a:off x="1229709" y="4035189"/>
            <a:ext cx="4535055" cy="77926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5" tIns="45719" rIns="91435" bIns="45719" rtlCol="0" anchor="ctr"/>
          <a:lstStyle/>
          <a:p>
            <a:pPr algn="ctr" defTabSz="914377">
              <a:lnSpc>
                <a:spcPct val="150000"/>
              </a:lnSpc>
              <a:defRPr/>
            </a:pPr>
            <a:r>
              <a:rPr lang="vi-VN" sz="3733" b="1" noProof="1">
                <a:solidFill>
                  <a:prstClr val="black"/>
                </a:solidFill>
                <a:latin typeface="Calibri" panose="020F0502020204030204" pitchFamily="34" charset="0"/>
                <a:ea typeface="Calibri" panose="020F0502020204030204" pitchFamily="34" charset="0"/>
                <a:cs typeface="Calibri" panose="020F0502020204030204" pitchFamily="34" charset="0"/>
              </a:rPr>
              <a:t>C. Béo phì.</a:t>
            </a:r>
            <a:r>
              <a:rPr lang="en-US" sz="3733" b="1" noProof="1">
                <a:solidFill>
                  <a:prstClr val="black"/>
                </a:solidFill>
                <a:latin typeface="Calibri" panose="020F0502020204030204" pitchFamily="34" charset="0"/>
                <a:ea typeface="Calibri" panose="020F0502020204030204" pitchFamily="34" charset="0"/>
                <a:cs typeface="Calibri" panose="020F0502020204030204" pitchFamily="34" charset="0"/>
              </a:rPr>
              <a:t> </a:t>
            </a:r>
            <a:endParaRPr lang="vi-VN" sz="3733" b="1" noProof="1">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
        <p:nvSpPr>
          <p:cNvPr id="36" name="Đáp án sai 2"/>
          <p:cNvSpPr/>
          <p:nvPr/>
        </p:nvSpPr>
        <p:spPr>
          <a:xfrm>
            <a:off x="6442369" y="2734014"/>
            <a:ext cx="4535055" cy="11115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5" tIns="45719" rIns="91435" bIns="45719" rtlCol="0" anchor="ctr"/>
          <a:lstStyle/>
          <a:p>
            <a:pPr algn="ctr" defTabSz="914377">
              <a:lnSpc>
                <a:spcPct val="150000"/>
              </a:lnSpc>
              <a:defRPr/>
            </a:pPr>
            <a:r>
              <a:rPr lang="vi-VN" sz="3733" b="1" noProof="1">
                <a:solidFill>
                  <a:prstClr val="black"/>
                </a:solidFill>
                <a:latin typeface="Calibri" panose="020F0502020204030204" pitchFamily="34" charset="0"/>
                <a:ea typeface="Calibri" panose="020F0502020204030204" pitchFamily="34" charset="0"/>
                <a:cs typeface="Calibri" panose="020F0502020204030204" pitchFamily="34" charset="0"/>
              </a:rPr>
              <a:t>B. Tiểu đường.</a:t>
            </a:r>
            <a:r>
              <a:rPr lang="en-US" sz="3733" b="1" noProof="1">
                <a:solidFill>
                  <a:prstClr val="black"/>
                </a:solidFill>
                <a:latin typeface="Calibri" panose="020F0502020204030204" pitchFamily="34" charset="0"/>
                <a:ea typeface="Calibri" panose="020F0502020204030204" pitchFamily="34" charset="0"/>
                <a:cs typeface="Calibri" panose="020F0502020204030204" pitchFamily="34" charset="0"/>
              </a:rPr>
              <a:t> </a:t>
            </a:r>
            <a:endParaRPr lang="vi-VN" sz="3733" b="1" noProof="1">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
        <p:nvSpPr>
          <p:cNvPr id="37" name="Đáp án sai 3"/>
          <p:cNvSpPr/>
          <p:nvPr/>
        </p:nvSpPr>
        <p:spPr>
          <a:xfrm>
            <a:off x="6442366" y="4035190"/>
            <a:ext cx="4535055" cy="77926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5" tIns="45719" rIns="91435" bIns="45719" rtlCol="0" anchor="ctr"/>
          <a:lstStyle/>
          <a:p>
            <a:pPr algn="ctr" defTabSz="914377">
              <a:lnSpc>
                <a:spcPct val="150000"/>
              </a:lnSpc>
              <a:defRPr/>
            </a:pPr>
            <a:r>
              <a:rPr lang="vi-VN" sz="3733" b="1" noProof="1">
                <a:solidFill>
                  <a:prstClr val="black"/>
                </a:solidFill>
                <a:latin typeface="Calibri" panose="020F0502020204030204" pitchFamily="34" charset="0"/>
                <a:ea typeface="Calibri" panose="020F0502020204030204" pitchFamily="34" charset="0"/>
                <a:cs typeface="Calibri" panose="020F0502020204030204" pitchFamily="34" charset="0"/>
              </a:rPr>
              <a:t>D. Còi xương.</a:t>
            </a:r>
            <a:r>
              <a:rPr lang="en-US" sz="3733" b="1" noProof="1">
                <a:solidFill>
                  <a:prstClr val="black"/>
                </a:solidFill>
                <a:latin typeface="Calibri" panose="020F0502020204030204" pitchFamily="34" charset="0"/>
                <a:ea typeface="Calibri" panose="020F0502020204030204" pitchFamily="34" charset="0"/>
                <a:cs typeface="Calibri" panose="020F0502020204030204" pitchFamily="34" charset="0"/>
              </a:rPr>
              <a:t> </a:t>
            </a:r>
            <a:endParaRPr lang="vi-VN" sz="3733" b="1" noProof="1">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
        <p:nvSpPr>
          <p:cNvPr id="38" name="Đáp án đúng"/>
          <p:cNvSpPr/>
          <p:nvPr/>
        </p:nvSpPr>
        <p:spPr>
          <a:xfrm>
            <a:off x="1213058" y="2718889"/>
            <a:ext cx="4535055" cy="1115452"/>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5" tIns="45719" rIns="91435" bIns="45719" rtlCol="0" anchor="ctr"/>
          <a:lstStyle/>
          <a:p>
            <a:pPr algn="ctr" defTabSz="914377">
              <a:lnSpc>
                <a:spcPct val="150000"/>
              </a:lnSpc>
              <a:defRPr/>
            </a:pPr>
            <a:r>
              <a:rPr lang="en-US" sz="3733" b="1" noProof="1" smtClean="0">
                <a:solidFill>
                  <a:prstClr val="black"/>
                </a:solidFill>
                <a:latin typeface="Calibri" panose="020F0502020204030204" pitchFamily="34" charset="0"/>
                <a:ea typeface="Calibri" panose="020F0502020204030204" pitchFamily="34" charset="0"/>
                <a:cs typeface="Calibri" panose="020F0502020204030204" pitchFamily="34" charset="0"/>
              </a:rPr>
              <a:t>A</a:t>
            </a:r>
            <a:r>
              <a:rPr lang="vi-VN" sz="3733" b="1" noProof="1" smtClean="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3733" b="1" noProof="1" smtClean="0">
                <a:solidFill>
                  <a:prstClr val="black"/>
                </a:solidFill>
                <a:latin typeface="Calibri" panose="020F0502020204030204" pitchFamily="34" charset="0"/>
                <a:ea typeface="Calibri" panose="020F0502020204030204" pitchFamily="34" charset="0"/>
                <a:cs typeface="Calibri" panose="020F0502020204030204" pitchFamily="34" charset="0"/>
              </a:rPr>
              <a:t>Quáng gà</a:t>
            </a:r>
            <a:r>
              <a:rPr lang="vi-VN" sz="3733" b="1" noProof="1" smtClean="0">
                <a:solidFill>
                  <a:prstClr val="black"/>
                </a:solidFill>
                <a:latin typeface="Calibri" panose="020F0502020204030204" pitchFamily="34" charset="0"/>
                <a:ea typeface="Calibri" panose="020F0502020204030204" pitchFamily="34" charset="0"/>
                <a:cs typeface="Calibri" panose="020F0502020204030204" pitchFamily="34" charset="0"/>
              </a:rPr>
              <a:t>.</a:t>
            </a:r>
            <a:r>
              <a:rPr lang="en-US" sz="3733" b="1" noProof="1" smtClean="0">
                <a:solidFill>
                  <a:prstClr val="black"/>
                </a:solidFill>
                <a:latin typeface="Calibri" panose="020F0502020204030204" pitchFamily="34" charset="0"/>
                <a:ea typeface="Calibri" panose="020F0502020204030204" pitchFamily="34" charset="0"/>
                <a:cs typeface="Calibri" panose="020F0502020204030204" pitchFamily="34" charset="0"/>
              </a:rPr>
              <a:t> </a:t>
            </a:r>
            <a:endParaRPr lang="vi-VN" sz="3733" b="1" noProof="1">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pic>
        <p:nvPicPr>
          <p:cNvPr id="33" name="Picture 32">
            <a:hlinkClick r:id="rId8" action="ppaction://hlinksldjump"/>
          </p:cNvPr>
          <p:cNvPicPr>
            <a:picLocks noChangeAspect="1"/>
          </p:cNvPicPr>
          <p:nvPr/>
        </p:nvPicPr>
        <p:blipFill>
          <a:blip r:embed="rId9"/>
          <a:stretch>
            <a:fillRect/>
          </a:stretch>
        </p:blipFill>
        <p:spPr>
          <a:xfrm>
            <a:off x="10551350" y="5429841"/>
            <a:ext cx="1640655" cy="1493131"/>
          </a:xfrm>
          <a:prstGeom prst="rect">
            <a:avLst/>
          </a:prstGeom>
        </p:spPr>
      </p:pic>
      <p:pic>
        <p:nvPicPr>
          <p:cNvPr id="39" name="Picture 24"/>
          <p:cNvPicPr>
            <a:picLocks noChangeAspect="1"/>
          </p:cNvPicPr>
          <p:nvPr/>
        </p:nvPicPr>
        <p:blipFill>
          <a:blip r:embed="rId10"/>
          <a:srcRect/>
          <a:stretch>
            <a:fillRect/>
          </a:stretch>
        </p:blipFill>
        <p:spPr>
          <a:xfrm>
            <a:off x="-6300" y="4968292"/>
            <a:ext cx="1535455" cy="1962241"/>
          </a:xfrm>
          <a:prstGeom prst="rect">
            <a:avLst/>
          </a:prstGeom>
        </p:spPr>
      </p:pic>
      <p:sp>
        <p:nvSpPr>
          <p:cNvPr id="2" name="Slide Number Placeholder 1"/>
          <p:cNvSpPr>
            <a:spLocks noGrp="1"/>
          </p:cNvSpPr>
          <p:nvPr>
            <p:ph type="sldNum" sz="quarter" idx="12"/>
          </p:nvPr>
        </p:nvSpPr>
        <p:spPr/>
        <p:txBody>
          <a:bodyPr/>
          <a:lstStyle/>
          <a:p>
            <a:fld id="{C4BBFD33-D819-4736-AA9A-D3CBF8396B8D}" type="slidenum">
              <a:rPr lang="en-US" smtClean="0">
                <a:solidFill>
                  <a:prstClr val="black">
                    <a:tint val="75000"/>
                  </a:prstClr>
                </a:solidFill>
              </a:rPr>
              <a:t>35</a:t>
            </a:fld>
            <a:endParaRPr lang="en-US">
              <a:solidFill>
                <a:prstClr val="black">
                  <a:tint val="75000"/>
                </a:prstClr>
              </a:solidFill>
            </a:endParaRPr>
          </a:p>
        </p:txBody>
      </p:sp>
      <p:sp>
        <p:nvSpPr>
          <p:cNvPr id="3" name="Rectangle 2"/>
          <p:cNvSpPr/>
          <p:nvPr/>
        </p:nvSpPr>
        <p:spPr>
          <a:xfrm>
            <a:off x="11004908" y="6210364"/>
            <a:ext cx="753732" cy="666786"/>
          </a:xfrm>
          <a:prstGeom prst="rect">
            <a:avLst/>
          </a:prstGeom>
        </p:spPr>
        <p:txBody>
          <a:bodyPr wrap="none">
            <a:spAutoFit/>
          </a:bodyPr>
          <a:lstStyle/>
          <a:p>
            <a:pPr defTabSz="1219170" eaLnBrk="1" fontAlgn="auto" hangingPunct="1">
              <a:spcBef>
                <a:spcPts val="0"/>
              </a:spcBef>
              <a:spcAft>
                <a:spcPts val="0"/>
              </a:spcAft>
              <a:defRPr/>
            </a:pPr>
            <a:fld id="{9E929DED-B744-498C-99BF-08F4A5329585}" type="slidenum">
              <a:rPr lang="en-US" sz="3733" b="1" kern="0">
                <a:solidFill>
                  <a:sysClr val="windowText" lastClr="000000"/>
                </a:solidFill>
                <a:ea typeface="Calibri" panose="020F0502020204030204" pitchFamily="34" charset="0"/>
                <a:cs typeface="Calibri" panose="020F0502020204030204" pitchFamily="34" charset="0"/>
              </a:rPr>
              <a:pPr defTabSz="1219170" eaLnBrk="1" fontAlgn="auto" hangingPunct="1">
                <a:spcBef>
                  <a:spcPts val="0"/>
                </a:spcBef>
                <a:spcAft>
                  <a:spcPts val="0"/>
                </a:spcAft>
                <a:defRPr/>
              </a:pPr>
              <a:t>35</a:t>
            </a:fld>
            <a:endParaRPr lang="en-US" sz="2400" kern="0" dirty="0">
              <a:solidFill>
                <a:sysClr val="windowText" lastClr="000000"/>
              </a:solidFill>
            </a:endParaRPr>
          </a:p>
        </p:txBody>
      </p:sp>
      <p:pic>
        <p:nvPicPr>
          <p:cNvPr id="17" name="Picture 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860849" y="5549900"/>
            <a:ext cx="1476375" cy="130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818564" y="5089526"/>
            <a:ext cx="1546225" cy="10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Folded Corner 8"/>
          <p:cNvSpPr/>
          <p:nvPr/>
        </p:nvSpPr>
        <p:spPr>
          <a:xfrm>
            <a:off x="8950027" y="4371399"/>
            <a:ext cx="1103313" cy="995363"/>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r>
              <a:rPr lang="en-US" altLang="en-US" b="1" dirty="0" err="1">
                <a:solidFill>
                  <a:srgbClr val="000000"/>
                </a:solidFill>
                <a:latin typeface="Tahoma" panose="020B0604030504040204" pitchFamily="34" charset="0"/>
                <a:cs typeface="Tahoma" panose="020B0604030504040204" pitchFamily="34" charset="0"/>
              </a:rPr>
              <a:t>Bạn</a:t>
            </a:r>
            <a:r>
              <a:rPr lang="en-US" altLang="en-US" b="1" dirty="0">
                <a:solidFill>
                  <a:srgbClr val="000000"/>
                </a:solidFill>
                <a:latin typeface="Tahoma" panose="020B0604030504040204" pitchFamily="34" charset="0"/>
                <a:cs typeface="Tahoma" panose="020B0604030504040204" pitchFamily="34" charset="0"/>
              </a:rPr>
              <a:t> </a:t>
            </a:r>
            <a:r>
              <a:rPr lang="en-US" altLang="en-US" b="1" dirty="0" err="1">
                <a:solidFill>
                  <a:srgbClr val="000000"/>
                </a:solidFill>
                <a:latin typeface="Tahoma" panose="020B0604030504040204" pitchFamily="34" charset="0"/>
                <a:cs typeface="Tahoma" panose="020B0604030504040204" pitchFamily="34" charset="0"/>
              </a:rPr>
              <a:t>có</a:t>
            </a:r>
            <a:r>
              <a:rPr lang="en-US" altLang="en-US" b="1" dirty="0">
                <a:solidFill>
                  <a:srgbClr val="000000"/>
                </a:solidFill>
                <a:latin typeface="Tahoma" panose="020B0604030504040204" pitchFamily="34" charset="0"/>
                <a:cs typeface="Tahoma" panose="020B0604030504040204" pitchFamily="34" charset="0"/>
              </a:rPr>
              <a:t> </a:t>
            </a:r>
            <a:r>
              <a:rPr lang="en-US" altLang="en-US" b="1" dirty="0" smtClean="0">
                <a:solidFill>
                  <a:srgbClr val="000000"/>
                </a:solidFill>
                <a:latin typeface="Tahoma" panose="020B0604030504040204" pitchFamily="34" charset="0"/>
                <a:cs typeface="Tahoma" panose="020B0604030504040204" pitchFamily="34" charset="0"/>
              </a:rPr>
              <a:t>1 </a:t>
            </a:r>
            <a:r>
              <a:rPr lang="en-US" altLang="en-US" b="1" dirty="0" err="1">
                <a:solidFill>
                  <a:srgbClr val="000000"/>
                </a:solidFill>
                <a:latin typeface="Tahoma" panose="020B0604030504040204" pitchFamily="34" charset="0"/>
                <a:cs typeface="Tahoma" panose="020B0604030504040204" pitchFamily="34" charset="0"/>
              </a:rPr>
              <a:t>điểm</a:t>
            </a:r>
            <a:r>
              <a:rPr lang="en-US" altLang="en-US" b="1" dirty="0">
                <a:solidFill>
                  <a:srgbClr val="000000"/>
                </a:solidFill>
                <a:latin typeface="Tahoma" panose="020B0604030504040204" pitchFamily="34" charset="0"/>
                <a:cs typeface="Tahoma" panose="020B0604030504040204" pitchFamily="34" charset="0"/>
              </a:rPr>
              <a:t> </a:t>
            </a:r>
            <a:r>
              <a:rPr lang="en-US" altLang="en-US" b="1" dirty="0" err="1">
                <a:solidFill>
                  <a:srgbClr val="000000"/>
                </a:solidFill>
                <a:latin typeface="Tahoma" panose="020B0604030504040204" pitchFamily="34" charset="0"/>
                <a:cs typeface="Tahoma" panose="020B0604030504040204" pitchFamily="34" charset="0"/>
              </a:rPr>
              <a:t>thưởng</a:t>
            </a:r>
            <a:endParaRPr lang="en-US" altLang="en-US" b="1" dirty="0">
              <a:solidFill>
                <a:srgbClr val="000000"/>
              </a:solidFill>
              <a:latin typeface="Tahoma" panose="020B0604030504040204" pitchFamily="34" charset="0"/>
              <a:cs typeface="Tahoma" panose="020B0604030504040204" pitchFamily="34" charset="0"/>
            </a:endParaRPr>
          </a:p>
        </p:txBody>
      </p:sp>
      <p:pic>
        <p:nvPicPr>
          <p:cNvPr id="20" name="Picture 19"/>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962020" y="4424820"/>
            <a:ext cx="534987"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Đồng hồ đếm ngược 10 giây">
            <a:hlinkClick r:id="" action="ppaction://media"/>
            <a:extLst>
              <a:ext uri="{FF2B5EF4-FFF2-40B4-BE49-F238E27FC236}">
                <a16:creationId xmlns:a16="http://schemas.microsoft.com/office/drawing/2014/main" id="{34726BE8-2C3E-C70B-D46A-34B9FA5ADEBE}"/>
              </a:ext>
            </a:extLst>
          </p:cNvPr>
          <p:cNvPicPr>
            <a:picLocks noChangeAspect="1"/>
          </p:cNvPicPr>
          <p:nvPr>
            <a:videoFile r:link="rId2"/>
            <p:extLst>
              <p:ext uri="{DAA4B4D4-6D71-4841-9C94-3DE7FCFB9230}">
                <p14:media xmlns:p14="http://schemas.microsoft.com/office/powerpoint/2010/main" r:embed="rId1"/>
              </p:ext>
            </p:extLst>
          </p:nvPr>
        </p:nvPicPr>
        <p:blipFill>
          <a:blip r:embed="rId14"/>
          <a:stretch>
            <a:fillRect/>
          </a:stretch>
        </p:blipFill>
        <p:spPr>
          <a:xfrm>
            <a:off x="11098173" y="225084"/>
            <a:ext cx="971550" cy="623248"/>
          </a:xfrm>
          <a:prstGeom prst="rect">
            <a:avLst/>
          </a:prstGeom>
        </p:spPr>
      </p:pic>
    </p:spTree>
    <p:extLst>
      <p:ext uri="{BB962C8B-B14F-4D97-AF65-F5344CB8AC3E}">
        <p14:creationId xmlns:p14="http://schemas.microsoft.com/office/powerpoint/2010/main" val="2332175749"/>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randombar(horizontal)">
                                      <p:cBhvr>
                                        <p:cTn id="7" dur="500"/>
                                        <p:tgtEl>
                                          <p:spTgt spid="28"/>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barn(inVertical)">
                                      <p:cBhvr>
                                        <p:cTn id="11" dur="500"/>
                                        <p:tgtEl>
                                          <p:spTgt spid="34"/>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barn(inVertical)">
                                      <p:cBhvr>
                                        <p:cTn id="15" dur="500"/>
                                        <p:tgtEl>
                                          <p:spTgt spid="35"/>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barn(inVertical)">
                                      <p:cBhvr>
                                        <p:cTn id="19" dur="500"/>
                                        <p:tgtEl>
                                          <p:spTgt spid="36"/>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barn(inVertical)">
                                      <p:cBhvr>
                                        <p:cTn id="23" dur="500"/>
                                        <p:tgtEl>
                                          <p:spTgt spid="37"/>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mediacall" presetSubtype="0" fill="hold" nodeType="clickEffect">
                                  <p:stCondLst>
                                    <p:cond delay="0"/>
                                  </p:stCondLst>
                                  <p:childTnLst>
                                    <p:cmd type="call" cmd="playFrom(0.0)">
                                      <p:cBhvr>
                                        <p:cTn id="27" dur="14792" fill="hold"/>
                                        <p:tgtEl>
                                          <p:spTgt spid="21"/>
                                        </p:tgtEl>
                                      </p:cBhvr>
                                    </p:cmd>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8"/>
                                        </p:tgtEl>
                                        <p:attrNameLst>
                                          <p:attrName>style.visibility</p:attrName>
                                        </p:attrNameLst>
                                      </p:cBhvr>
                                      <p:to>
                                        <p:strVal val="visible"/>
                                      </p:to>
                                    </p:set>
                                    <p:animEffect transition="in" filter="barn(inVertical)">
                                      <p:cBhvr>
                                        <p:cTn id="32"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18"/>
                    </p:tgtEl>
                  </p:cond>
                </p:stCondLst>
                <p:endSync evt="end" delay="0">
                  <p:rtn val="all"/>
                </p:endSync>
                <p:childTnLst>
                  <p:par>
                    <p:cTn id="34" fill="hold">
                      <p:stCondLst>
                        <p:cond delay="0"/>
                      </p:stCondLst>
                      <p:childTnLst>
                        <p:par>
                          <p:cTn id="35" fill="hold">
                            <p:stCondLst>
                              <p:cond delay="0"/>
                            </p:stCondLst>
                            <p:childTnLst>
                              <p:par>
                                <p:cTn id="36" presetID="64" presetClass="path" presetSubtype="0" accel="50000" decel="50000" fill="hold" nodeType="clickEffect">
                                  <p:stCondLst>
                                    <p:cond delay="0"/>
                                  </p:stCondLst>
                                  <p:childTnLst>
                                    <p:animMotion origin="layout" path="M -1.66667E-6 -3.7037E-6 L -1.66667E-6 -0.22476 " pathEditMode="relative" rAng="0" ptsTypes="AA">
                                      <p:cBhvr>
                                        <p:cTn id="37" dur="2000" fill="hold"/>
                                        <p:tgtEl>
                                          <p:spTgt spid="18"/>
                                        </p:tgtEl>
                                        <p:attrNameLst>
                                          <p:attrName>ppt_x</p:attrName>
                                          <p:attrName>ppt_y</p:attrName>
                                        </p:attrNameLst>
                                      </p:cBhvr>
                                      <p:rCtr x="0" y="-11250"/>
                                    </p:animMotion>
                                  </p:childTnLst>
                                  <p:subTnLst>
                                    <p:audio>
                                      <p:cMediaNode>
                                        <p:cTn display="0" masterRel="sameClick">
                                          <p:stCondLst>
                                            <p:cond evt="begin" delay="0">
                                              <p:tn val="36"/>
                                            </p:cond>
                                          </p:stCondLst>
                                          <p:endCondLst>
                                            <p:cond evt="onStopAudio" delay="0">
                                              <p:tgtEl>
                                                <p:sldTgt/>
                                              </p:tgtEl>
                                            </p:cond>
                                          </p:endCondLst>
                                        </p:cTn>
                                        <p:tgtEl>
                                          <p:sndTgt r:embed="rId4" name="chimes.wav"/>
                                        </p:tgtEl>
                                      </p:cMediaNode>
                                    </p:audio>
                                  </p:subTnLst>
                                </p:cTn>
                              </p:par>
                            </p:childTnLst>
                          </p:cTn>
                        </p:par>
                        <p:par>
                          <p:cTn id="38" fill="hold">
                            <p:stCondLst>
                              <p:cond delay="2000"/>
                            </p:stCondLst>
                            <p:childTnLst>
                              <p:par>
                                <p:cTn id="39" presetID="22" presetClass="entr" presetSubtype="4" fill="hold" grpId="0" nodeType="after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wipe(down)">
                                      <p:cBhvr>
                                        <p:cTn id="41" dur="500"/>
                                        <p:tgtEl>
                                          <p:spTgt spid="19"/>
                                        </p:tgtEl>
                                      </p:cBhvr>
                                    </p:animEffect>
                                  </p:childTnLst>
                                  <p:subTnLst>
                                    <p:audio>
                                      <p:cMediaNode>
                                        <p:cTn display="0" masterRel="sameClick">
                                          <p:stCondLst>
                                            <p:cond evt="begin" delay="0">
                                              <p:tn val="39"/>
                                            </p:cond>
                                          </p:stCondLst>
                                          <p:endCondLst>
                                            <p:cond evt="onStopAudio" delay="0">
                                              <p:tgtEl>
                                                <p:sldTgt/>
                                              </p:tgtEl>
                                            </p:cond>
                                          </p:endCondLst>
                                        </p:cTn>
                                        <p:tgtEl>
                                          <p:sndTgt r:embed="rId5" name="applause.wav"/>
                                        </p:tgtEl>
                                      </p:cMediaNode>
                                    </p:audio>
                                  </p:subTnLst>
                                </p:cTn>
                              </p:par>
                            </p:childTnLst>
                          </p:cTn>
                        </p:par>
                        <p:par>
                          <p:cTn id="42" fill="hold">
                            <p:stCondLst>
                              <p:cond delay="2500"/>
                            </p:stCondLst>
                            <p:childTnLst>
                              <p:par>
                                <p:cTn id="43" presetID="32" presetClass="emph" presetSubtype="0" repeatCount="indefinite" fill="hold" grpId="1" nodeType="afterEffect">
                                  <p:stCondLst>
                                    <p:cond delay="0"/>
                                  </p:stCondLst>
                                  <p:childTnLst>
                                    <p:animRot by="120000">
                                      <p:cBhvr>
                                        <p:cTn id="44" dur="100" fill="hold">
                                          <p:stCondLst>
                                            <p:cond delay="0"/>
                                          </p:stCondLst>
                                        </p:cTn>
                                        <p:tgtEl>
                                          <p:spTgt spid="19"/>
                                        </p:tgtEl>
                                        <p:attrNameLst>
                                          <p:attrName>r</p:attrName>
                                        </p:attrNameLst>
                                      </p:cBhvr>
                                    </p:animRot>
                                    <p:animRot by="-240000">
                                      <p:cBhvr>
                                        <p:cTn id="45" dur="200" fill="hold">
                                          <p:stCondLst>
                                            <p:cond delay="200"/>
                                          </p:stCondLst>
                                        </p:cTn>
                                        <p:tgtEl>
                                          <p:spTgt spid="19"/>
                                        </p:tgtEl>
                                        <p:attrNameLst>
                                          <p:attrName>r</p:attrName>
                                        </p:attrNameLst>
                                      </p:cBhvr>
                                    </p:animRot>
                                    <p:animRot by="240000">
                                      <p:cBhvr>
                                        <p:cTn id="46" dur="200" fill="hold">
                                          <p:stCondLst>
                                            <p:cond delay="400"/>
                                          </p:stCondLst>
                                        </p:cTn>
                                        <p:tgtEl>
                                          <p:spTgt spid="19"/>
                                        </p:tgtEl>
                                        <p:attrNameLst>
                                          <p:attrName>r</p:attrName>
                                        </p:attrNameLst>
                                      </p:cBhvr>
                                    </p:animRot>
                                    <p:animRot by="-240000">
                                      <p:cBhvr>
                                        <p:cTn id="47" dur="200" fill="hold">
                                          <p:stCondLst>
                                            <p:cond delay="600"/>
                                          </p:stCondLst>
                                        </p:cTn>
                                        <p:tgtEl>
                                          <p:spTgt spid="19"/>
                                        </p:tgtEl>
                                        <p:attrNameLst>
                                          <p:attrName>r</p:attrName>
                                        </p:attrNameLst>
                                      </p:cBhvr>
                                    </p:animRot>
                                    <p:animRot by="120000">
                                      <p:cBhvr>
                                        <p:cTn id="48" dur="200" fill="hold">
                                          <p:stCondLst>
                                            <p:cond delay="800"/>
                                          </p:stCondLst>
                                        </p:cTn>
                                        <p:tgtEl>
                                          <p:spTgt spid="19"/>
                                        </p:tgtEl>
                                        <p:attrNameLst>
                                          <p:attrName>r</p:attrName>
                                        </p:attrNameLst>
                                      </p:cBhvr>
                                    </p:animRot>
                                  </p:childTnLst>
                                </p:cTn>
                              </p:par>
                              <p:par>
                                <p:cTn id="49" presetID="10" presetClass="entr" presetSubtype="0" fill="hold" nodeType="with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fade">
                                      <p:cBhvr>
                                        <p:cTn id="51" dur="500"/>
                                        <p:tgtEl>
                                          <p:spTgt spid="20"/>
                                        </p:tgtEl>
                                      </p:cBhvr>
                                    </p:animEffect>
                                  </p:childTnLst>
                                </p:cTn>
                              </p:par>
                            </p:childTnLst>
                          </p:cTn>
                        </p:par>
                      </p:childTnLst>
                    </p:cTn>
                  </p:par>
                </p:childTnLst>
              </p:cTn>
              <p:nextCondLst>
                <p:cond evt="onClick" delay="0">
                  <p:tgtEl>
                    <p:spTgt spid="18"/>
                  </p:tgtEl>
                </p:cond>
              </p:nextCondLst>
            </p:seq>
            <p:seq concurrent="1" nextAc="seek">
              <p:cTn id="52" restart="whenNotActive" fill="hold" evtFilter="cancelBubble" nodeType="interactiveSeq">
                <p:stCondLst>
                  <p:cond evt="onClick" delay="0">
                    <p:tgtEl>
                      <p:spTgt spid="21"/>
                    </p:tgtEl>
                  </p:cond>
                </p:stCondLst>
                <p:endSync evt="end" delay="0">
                  <p:rtn val="all"/>
                </p:endSync>
                <p:childTnLst>
                  <p:par>
                    <p:cTn id="53" fill="hold">
                      <p:stCondLst>
                        <p:cond delay="0"/>
                      </p:stCondLst>
                      <p:childTnLst>
                        <p:par>
                          <p:cTn id="54" fill="hold">
                            <p:stCondLst>
                              <p:cond delay="0"/>
                            </p:stCondLst>
                            <p:childTnLst>
                              <p:par>
                                <p:cTn id="55" presetID="2" presetClass="mediacall" presetSubtype="0" fill="hold" nodeType="clickEffect">
                                  <p:stCondLst>
                                    <p:cond delay="0"/>
                                  </p:stCondLst>
                                  <p:childTnLst>
                                    <p:cmd type="call" cmd="togglePause">
                                      <p:cBhvr>
                                        <p:cTn id="56" dur="1" fill="hold"/>
                                        <p:tgtEl>
                                          <p:spTgt spid="21"/>
                                        </p:tgtEl>
                                      </p:cBhvr>
                                    </p:cmd>
                                  </p:childTnLst>
                                </p:cTn>
                              </p:par>
                            </p:childTnLst>
                          </p:cTn>
                        </p:par>
                      </p:childTnLst>
                    </p:cTn>
                  </p:par>
                </p:childTnLst>
              </p:cTn>
              <p:nextCondLst>
                <p:cond evt="onClick" delay="0">
                  <p:tgtEl>
                    <p:spTgt spid="21"/>
                  </p:tgtEl>
                </p:cond>
              </p:nextCondLst>
            </p:seq>
            <p:video>
              <p:cMediaNode vol="42424">
                <p:cTn id="57" fill="hold" display="0">
                  <p:stCondLst>
                    <p:cond delay="indefinite"/>
                  </p:stCondLst>
                </p:cTn>
                <p:tgtEl>
                  <p:spTgt spid="21"/>
                </p:tgtEl>
              </p:cMediaNode>
            </p:video>
          </p:childTnLst>
        </p:cTn>
      </p:par>
    </p:tnLst>
    <p:bldLst>
      <p:bldP spid="28" grpId="0" animBg="1"/>
      <p:bldP spid="34" grpId="0" animBg="1"/>
      <p:bldP spid="35" grpId="0" animBg="1"/>
      <p:bldP spid="36" grpId="0" animBg="1"/>
      <p:bldP spid="37" grpId="0" animBg="1"/>
      <p:bldP spid="38" grpId="0" animBg="1"/>
      <p:bldP spid="19" grpId="0" animBg="1"/>
      <p:bldP spid="19" grpId="1"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p:cNvGrpSpPr/>
          <p:nvPr/>
        </p:nvGrpSpPr>
        <p:grpSpPr>
          <a:xfrm>
            <a:off x="-6300" y="5240200"/>
            <a:ext cx="12198304" cy="1682496"/>
            <a:chOff x="-1140691" y="5175504"/>
            <a:chExt cx="15327746" cy="1682496"/>
          </a:xfrm>
        </p:grpSpPr>
        <p:pic>
          <p:nvPicPr>
            <p:cNvPr id="30"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6871855" y="5175504"/>
              <a:ext cx="7315200" cy="1682496"/>
            </a:xfrm>
            <a:prstGeom prst="rect">
              <a:avLst/>
            </a:prstGeom>
          </p:spPr>
        </p:pic>
        <p:pic>
          <p:nvPicPr>
            <p:cNvPr id="31"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3214255" y="5175504"/>
              <a:ext cx="7315200" cy="1682496"/>
            </a:xfrm>
            <a:prstGeom prst="rect">
              <a:avLst/>
            </a:prstGeom>
          </p:spPr>
        </p:pic>
        <p:pic>
          <p:nvPicPr>
            <p:cNvPr id="32"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140691" y="5175504"/>
              <a:ext cx="7315200" cy="1682496"/>
            </a:xfrm>
            <a:prstGeom prst="rect">
              <a:avLst/>
            </a:prstGeom>
          </p:spPr>
        </p:pic>
      </p:grpSp>
      <p:sp>
        <p:nvSpPr>
          <p:cNvPr id="9" name="Rectangle 8"/>
          <p:cNvSpPr>
            <a:spLocks noGrp="1" noRot="1" noChangeAspect="1" noMove="1" noResize="1" noEditPoints="1" noAdjustHandles="1" noChangeArrowheads="1" noChangeShapeType="1" noTextEdit="1"/>
          </p:cNvSpPr>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35" tIns="45719" rIns="91435" bIns="45719"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4377">
              <a:lnSpc>
                <a:spcPct val="150000"/>
              </a:lnSpc>
              <a:defRPr/>
            </a:pPr>
            <a:endParaRPr lang="en-US" sz="1867">
              <a:solidFill>
                <a:prstClr val="white"/>
              </a:solidFill>
            </a:endParaRPr>
          </a:p>
        </p:txBody>
      </p:sp>
      <p:sp>
        <p:nvSpPr>
          <p:cNvPr id="28" name="Câu hỏi"/>
          <p:cNvSpPr/>
          <p:nvPr/>
        </p:nvSpPr>
        <p:spPr>
          <a:xfrm>
            <a:off x="478302" y="205852"/>
            <a:ext cx="11280338" cy="295404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5" tIns="45719" rIns="91435" bIns="45719" rtlCol="0" anchor="ctr"/>
          <a:lstStyle/>
          <a:p>
            <a:r>
              <a:rPr lang="en-US" sz="3000" b="1" noProof="1" smtClean="0">
                <a:solidFill>
                  <a:schemeClr val="tx1"/>
                </a:solidFill>
                <a:latin typeface="+mj-lt"/>
                <a:ea typeface="Calibri" panose="020F0502020204030204" pitchFamily="34" charset="0"/>
                <a:cs typeface="Times New Roman" panose="02020603050405020304" pitchFamily="18" charset="0"/>
              </a:rPr>
              <a:t>      </a:t>
            </a:r>
            <a:r>
              <a:rPr lang="vi-VN" sz="3000" b="1" noProof="1" smtClean="0">
                <a:solidFill>
                  <a:schemeClr val="tx1"/>
                </a:solidFill>
                <a:latin typeface="+mj-lt"/>
                <a:ea typeface="Calibri" panose="020F0502020204030204" pitchFamily="34" charset="0"/>
                <a:cs typeface="Times New Roman" panose="02020603050405020304" pitchFamily="18" charset="0"/>
              </a:rPr>
              <a:t>Câu hỏi </a:t>
            </a:r>
            <a:r>
              <a:rPr lang="en-US" sz="3000" b="1" noProof="1" smtClean="0">
                <a:solidFill>
                  <a:schemeClr val="tx1"/>
                </a:solidFill>
                <a:latin typeface="+mj-lt"/>
                <a:ea typeface="Calibri" panose="020F0502020204030204" pitchFamily="34" charset="0"/>
                <a:cs typeface="Times New Roman" panose="02020603050405020304" pitchFamily="18" charset="0"/>
              </a:rPr>
              <a:t>4: </a:t>
            </a:r>
            <a:r>
              <a:rPr lang="vi-VN" sz="3200" b="1" dirty="0">
                <a:solidFill>
                  <a:schemeClr val="tx1"/>
                </a:solidFill>
              </a:rPr>
              <a:t>Nhu cầu dinh dưỡng phụ thuộc vào các yếu tố nào sau đây?</a:t>
            </a:r>
          </a:p>
          <a:p>
            <a:r>
              <a:rPr lang="vi-VN" sz="3200" b="1" dirty="0">
                <a:solidFill>
                  <a:schemeClr val="tx1"/>
                </a:solidFill>
              </a:rPr>
              <a:t>(1) Độ </a:t>
            </a:r>
            <a:r>
              <a:rPr lang="vi-VN" sz="3200" b="1" dirty="0" smtClean="0">
                <a:solidFill>
                  <a:schemeClr val="tx1"/>
                </a:solidFill>
              </a:rPr>
              <a:t>tuổi</a:t>
            </a:r>
            <a:r>
              <a:rPr lang="en-US" sz="3200" b="1" dirty="0" smtClean="0">
                <a:solidFill>
                  <a:schemeClr val="tx1"/>
                </a:solidFill>
              </a:rPr>
              <a:t>					</a:t>
            </a:r>
            <a:r>
              <a:rPr lang="vi-VN" sz="3200" b="1" dirty="0" smtClean="0">
                <a:solidFill>
                  <a:schemeClr val="tx1"/>
                </a:solidFill>
              </a:rPr>
              <a:t>(2</a:t>
            </a:r>
            <a:r>
              <a:rPr lang="vi-VN" sz="3200" b="1" dirty="0">
                <a:solidFill>
                  <a:schemeClr val="tx1"/>
                </a:solidFill>
              </a:rPr>
              <a:t>) Giới tính</a:t>
            </a:r>
          </a:p>
          <a:p>
            <a:r>
              <a:rPr lang="vi-VN" sz="3200" b="1" dirty="0">
                <a:solidFill>
                  <a:schemeClr val="tx1"/>
                </a:solidFill>
              </a:rPr>
              <a:t>(3) Tình trạng sức </a:t>
            </a:r>
            <a:r>
              <a:rPr lang="vi-VN" sz="3200" b="1" dirty="0" smtClean="0">
                <a:solidFill>
                  <a:schemeClr val="tx1"/>
                </a:solidFill>
              </a:rPr>
              <a:t>khỏe</a:t>
            </a:r>
            <a:r>
              <a:rPr lang="en-US" sz="3200" b="1" dirty="0" smtClean="0">
                <a:solidFill>
                  <a:schemeClr val="tx1"/>
                </a:solidFill>
              </a:rPr>
              <a:t>			</a:t>
            </a:r>
            <a:r>
              <a:rPr lang="vi-VN" sz="3200" b="1" dirty="0" smtClean="0">
                <a:solidFill>
                  <a:schemeClr val="tx1"/>
                </a:solidFill>
              </a:rPr>
              <a:t>(4</a:t>
            </a:r>
            <a:r>
              <a:rPr lang="vi-VN" sz="3200" b="1" dirty="0">
                <a:solidFill>
                  <a:schemeClr val="tx1"/>
                </a:solidFill>
              </a:rPr>
              <a:t>) Loại hình lao động</a:t>
            </a:r>
          </a:p>
          <a:p>
            <a:r>
              <a:rPr lang="vi-VN" sz="3200" b="1" dirty="0" smtClean="0">
                <a:solidFill>
                  <a:schemeClr val="tx1"/>
                </a:solidFill>
              </a:rPr>
              <a:t>(</a:t>
            </a:r>
            <a:r>
              <a:rPr lang="vi-VN" sz="3200" b="1" dirty="0">
                <a:solidFill>
                  <a:schemeClr val="tx1"/>
                </a:solidFill>
              </a:rPr>
              <a:t>5) Điều kiện môi trường.</a:t>
            </a:r>
          </a:p>
        </p:txBody>
      </p:sp>
      <p:sp>
        <p:nvSpPr>
          <p:cNvPr id="34" name="Đáp án đúng"/>
          <p:cNvSpPr/>
          <p:nvPr/>
        </p:nvSpPr>
        <p:spPr>
          <a:xfrm>
            <a:off x="1126098" y="3720939"/>
            <a:ext cx="4535055" cy="88647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5" tIns="45719" rIns="91435" bIns="45719" rtlCol="0" anchor="ctr"/>
          <a:lstStyle/>
          <a:p>
            <a:pPr algn="ctr" defTabSz="914377">
              <a:lnSpc>
                <a:spcPct val="150000"/>
              </a:lnSpc>
              <a:defRPr/>
            </a:pPr>
            <a:r>
              <a:rPr lang="en-US" sz="3733" b="1" noProof="1">
                <a:solidFill>
                  <a:prstClr val="black"/>
                </a:solidFill>
                <a:latin typeface="Calibri" panose="020F0502020204030204" pitchFamily="34" charset="0"/>
                <a:ea typeface="Calibri" panose="020F0502020204030204" pitchFamily="34" charset="0"/>
                <a:cs typeface="Calibri" panose="020F0502020204030204" pitchFamily="34" charset="0"/>
              </a:rPr>
              <a:t>A. 2</a:t>
            </a:r>
            <a:endParaRPr lang="vi-VN" sz="3733" b="1" noProof="1">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
        <p:nvSpPr>
          <p:cNvPr id="35" name="Đáp án sai 1"/>
          <p:cNvSpPr/>
          <p:nvPr/>
        </p:nvSpPr>
        <p:spPr>
          <a:xfrm>
            <a:off x="1126098" y="4794792"/>
            <a:ext cx="4535055" cy="79750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5" tIns="45719" rIns="91435" bIns="45719" rtlCol="0" anchor="ctr"/>
          <a:lstStyle/>
          <a:p>
            <a:pPr algn="ctr" defTabSz="914377">
              <a:lnSpc>
                <a:spcPct val="150000"/>
              </a:lnSpc>
              <a:defRPr/>
            </a:pPr>
            <a:r>
              <a:rPr lang="en-US" sz="3733" b="1" noProof="1">
                <a:solidFill>
                  <a:prstClr val="black"/>
                </a:solidFill>
                <a:latin typeface="Calibri" panose="020F0502020204030204" pitchFamily="34" charset="0"/>
                <a:ea typeface="Calibri" panose="020F0502020204030204" pitchFamily="34" charset="0"/>
                <a:cs typeface="Calibri" panose="020F0502020204030204" pitchFamily="34" charset="0"/>
              </a:rPr>
              <a:t>C</a:t>
            </a:r>
            <a:r>
              <a:rPr lang="en-US" sz="3733" b="1" noProof="1" smtClean="0">
                <a:solidFill>
                  <a:prstClr val="black"/>
                </a:solidFill>
                <a:latin typeface="Calibri" panose="020F0502020204030204" pitchFamily="34" charset="0"/>
                <a:ea typeface="Calibri" panose="020F0502020204030204" pitchFamily="34" charset="0"/>
                <a:cs typeface="Calibri" panose="020F0502020204030204" pitchFamily="34" charset="0"/>
              </a:rPr>
              <a:t>. 4</a:t>
            </a:r>
            <a:endParaRPr lang="vi-VN" sz="3733" b="1" noProof="1">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
        <p:nvSpPr>
          <p:cNvPr id="36" name="Đáp án sai 2"/>
          <p:cNvSpPr/>
          <p:nvPr/>
        </p:nvSpPr>
        <p:spPr>
          <a:xfrm>
            <a:off x="6442367" y="3718099"/>
            <a:ext cx="4535055" cy="88647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5" tIns="45719" rIns="91435" bIns="45719" rtlCol="0" anchor="ctr"/>
          <a:lstStyle/>
          <a:p>
            <a:pPr algn="ctr" defTabSz="914377">
              <a:lnSpc>
                <a:spcPct val="150000"/>
              </a:lnSpc>
              <a:defRPr/>
            </a:pPr>
            <a:r>
              <a:rPr lang="en-US" sz="3733" b="1" noProof="1">
                <a:solidFill>
                  <a:prstClr val="black"/>
                </a:solidFill>
                <a:latin typeface="Calibri" panose="020F0502020204030204" pitchFamily="34" charset="0"/>
                <a:ea typeface="Calibri" panose="020F0502020204030204" pitchFamily="34" charset="0"/>
                <a:cs typeface="Calibri" panose="020F0502020204030204" pitchFamily="34" charset="0"/>
              </a:rPr>
              <a:t>B</a:t>
            </a:r>
            <a:r>
              <a:rPr lang="en-US" sz="3733" b="1" noProof="1" smtClean="0">
                <a:solidFill>
                  <a:prstClr val="black"/>
                </a:solidFill>
                <a:latin typeface="Calibri" panose="020F0502020204030204" pitchFamily="34" charset="0"/>
                <a:ea typeface="Calibri" panose="020F0502020204030204" pitchFamily="34" charset="0"/>
                <a:cs typeface="Calibri" panose="020F0502020204030204" pitchFamily="34" charset="0"/>
              </a:rPr>
              <a:t>. 3</a:t>
            </a:r>
            <a:endParaRPr lang="vi-VN" sz="3733" b="1" noProof="1">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
        <p:nvSpPr>
          <p:cNvPr id="37" name="Đáp án sai 3"/>
          <p:cNvSpPr/>
          <p:nvPr/>
        </p:nvSpPr>
        <p:spPr>
          <a:xfrm>
            <a:off x="6442367" y="4794792"/>
            <a:ext cx="4535055" cy="79750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5" tIns="45719" rIns="91435" bIns="45719" rtlCol="0" anchor="ctr"/>
          <a:lstStyle/>
          <a:p>
            <a:pPr algn="ctr" defTabSz="914377">
              <a:lnSpc>
                <a:spcPct val="150000"/>
              </a:lnSpc>
              <a:defRPr/>
            </a:pPr>
            <a:r>
              <a:rPr lang="en-US" sz="3733" b="1" noProof="1">
                <a:solidFill>
                  <a:prstClr val="black"/>
                </a:solidFill>
                <a:latin typeface="Calibri" panose="020F0502020204030204" pitchFamily="34" charset="0"/>
                <a:ea typeface="Calibri" panose="020F0502020204030204" pitchFamily="34" charset="0"/>
                <a:cs typeface="Calibri" panose="020F0502020204030204" pitchFamily="34" charset="0"/>
              </a:rPr>
              <a:t>D. </a:t>
            </a:r>
            <a:r>
              <a:rPr lang="en-US" sz="3733" b="1" noProof="1" smtClean="0">
                <a:solidFill>
                  <a:prstClr val="black"/>
                </a:solidFill>
                <a:latin typeface="Calibri" panose="020F0502020204030204" pitchFamily="34" charset="0"/>
                <a:ea typeface="Calibri" panose="020F0502020204030204" pitchFamily="34" charset="0"/>
                <a:cs typeface="Calibri" panose="020F0502020204030204" pitchFamily="34" charset="0"/>
              </a:rPr>
              <a:t>5</a:t>
            </a:r>
            <a:endParaRPr lang="vi-VN" sz="3733" b="1" noProof="1">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
        <p:nvSpPr>
          <p:cNvPr id="38" name="Đáp án đúng"/>
          <p:cNvSpPr/>
          <p:nvPr/>
        </p:nvSpPr>
        <p:spPr>
          <a:xfrm>
            <a:off x="6425707" y="4828899"/>
            <a:ext cx="4535055" cy="797507"/>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5" tIns="45719" rIns="91435" bIns="45719" rtlCol="0" anchor="ctr"/>
          <a:lstStyle/>
          <a:p>
            <a:pPr algn="ctr" defTabSz="914377">
              <a:lnSpc>
                <a:spcPct val="150000"/>
              </a:lnSpc>
              <a:defRPr/>
            </a:pPr>
            <a:r>
              <a:rPr lang="en-US" sz="3733" b="1" noProof="1">
                <a:solidFill>
                  <a:prstClr val="black"/>
                </a:solidFill>
                <a:latin typeface="Calibri" panose="020F0502020204030204" pitchFamily="34" charset="0"/>
                <a:ea typeface="Calibri" panose="020F0502020204030204" pitchFamily="34" charset="0"/>
                <a:cs typeface="Calibri" panose="020F0502020204030204" pitchFamily="34" charset="0"/>
              </a:rPr>
              <a:t>D</a:t>
            </a:r>
            <a:r>
              <a:rPr lang="en-US" sz="3733" b="1" noProof="1" smtClean="0">
                <a:solidFill>
                  <a:prstClr val="black"/>
                </a:solidFill>
                <a:latin typeface="Calibri" panose="020F0502020204030204" pitchFamily="34" charset="0"/>
                <a:ea typeface="Calibri" panose="020F0502020204030204" pitchFamily="34" charset="0"/>
                <a:cs typeface="Calibri" panose="020F0502020204030204" pitchFamily="34" charset="0"/>
              </a:rPr>
              <a:t>. 5</a:t>
            </a:r>
            <a:endParaRPr lang="vi-VN" sz="3733" b="1" noProof="1">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pic>
        <p:nvPicPr>
          <p:cNvPr id="33" name="Picture 32">
            <a:hlinkClick r:id="rId8" action="ppaction://hlinksldjump"/>
          </p:cNvPr>
          <p:cNvPicPr>
            <a:picLocks noChangeAspect="1"/>
          </p:cNvPicPr>
          <p:nvPr/>
        </p:nvPicPr>
        <p:blipFill>
          <a:blip r:embed="rId9"/>
          <a:stretch>
            <a:fillRect/>
          </a:stretch>
        </p:blipFill>
        <p:spPr>
          <a:xfrm>
            <a:off x="10551350" y="5429841"/>
            <a:ext cx="1640655" cy="1493131"/>
          </a:xfrm>
          <a:prstGeom prst="rect">
            <a:avLst/>
          </a:prstGeom>
        </p:spPr>
      </p:pic>
      <p:pic>
        <p:nvPicPr>
          <p:cNvPr id="39" name="Picture 24"/>
          <p:cNvPicPr>
            <a:picLocks noChangeAspect="1"/>
          </p:cNvPicPr>
          <p:nvPr/>
        </p:nvPicPr>
        <p:blipFill>
          <a:blip r:embed="rId10"/>
          <a:srcRect/>
          <a:stretch>
            <a:fillRect/>
          </a:stretch>
        </p:blipFill>
        <p:spPr>
          <a:xfrm>
            <a:off x="-6300" y="4968292"/>
            <a:ext cx="1535455" cy="1962241"/>
          </a:xfrm>
          <a:prstGeom prst="rect">
            <a:avLst/>
          </a:prstGeom>
        </p:spPr>
      </p:pic>
      <p:sp>
        <p:nvSpPr>
          <p:cNvPr id="2" name="Slide Number Placeholder 1"/>
          <p:cNvSpPr>
            <a:spLocks noGrp="1"/>
          </p:cNvSpPr>
          <p:nvPr>
            <p:ph type="sldNum" sz="quarter" idx="12"/>
          </p:nvPr>
        </p:nvSpPr>
        <p:spPr/>
        <p:txBody>
          <a:bodyPr/>
          <a:lstStyle/>
          <a:p>
            <a:fld id="{C4BBFD33-D819-4736-AA9A-D3CBF8396B8D}" type="slidenum">
              <a:rPr lang="en-US" smtClean="0">
                <a:solidFill>
                  <a:prstClr val="black">
                    <a:tint val="75000"/>
                  </a:prstClr>
                </a:solidFill>
              </a:rPr>
              <a:t>36</a:t>
            </a:fld>
            <a:endParaRPr lang="en-US">
              <a:solidFill>
                <a:prstClr val="black">
                  <a:tint val="75000"/>
                </a:prstClr>
              </a:solidFill>
            </a:endParaRPr>
          </a:p>
        </p:txBody>
      </p:sp>
      <p:sp>
        <p:nvSpPr>
          <p:cNvPr id="3" name="Rectangle 2"/>
          <p:cNvSpPr/>
          <p:nvPr/>
        </p:nvSpPr>
        <p:spPr>
          <a:xfrm>
            <a:off x="11004908" y="6210364"/>
            <a:ext cx="753732" cy="666786"/>
          </a:xfrm>
          <a:prstGeom prst="rect">
            <a:avLst/>
          </a:prstGeom>
        </p:spPr>
        <p:txBody>
          <a:bodyPr wrap="none">
            <a:spAutoFit/>
          </a:bodyPr>
          <a:lstStyle/>
          <a:p>
            <a:pPr defTabSz="1219170" eaLnBrk="1" fontAlgn="auto" hangingPunct="1">
              <a:spcBef>
                <a:spcPts val="0"/>
              </a:spcBef>
              <a:spcAft>
                <a:spcPts val="0"/>
              </a:spcAft>
              <a:defRPr/>
            </a:pPr>
            <a:fld id="{9E929DED-B744-498C-99BF-08F4A5329585}" type="slidenum">
              <a:rPr lang="en-US" sz="3733" b="1" kern="0">
                <a:solidFill>
                  <a:sysClr val="windowText" lastClr="000000"/>
                </a:solidFill>
                <a:ea typeface="Calibri" panose="020F0502020204030204" pitchFamily="34" charset="0"/>
                <a:cs typeface="Calibri" panose="020F0502020204030204" pitchFamily="34" charset="0"/>
              </a:rPr>
              <a:pPr defTabSz="1219170" eaLnBrk="1" fontAlgn="auto" hangingPunct="1">
                <a:spcBef>
                  <a:spcPts val="0"/>
                </a:spcBef>
                <a:spcAft>
                  <a:spcPts val="0"/>
                </a:spcAft>
                <a:defRPr/>
              </a:pPr>
              <a:t>36</a:t>
            </a:fld>
            <a:endParaRPr lang="en-US" sz="2400" kern="0" dirty="0">
              <a:solidFill>
                <a:sysClr val="windowText" lastClr="000000"/>
              </a:solidFill>
            </a:endParaRPr>
          </a:p>
        </p:txBody>
      </p:sp>
      <p:pic>
        <p:nvPicPr>
          <p:cNvPr id="17" name="Picture 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73245" y="5582248"/>
            <a:ext cx="1476375" cy="130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109438" y="5297702"/>
            <a:ext cx="1546225" cy="10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Folded Corner 8"/>
          <p:cNvSpPr/>
          <p:nvPr/>
        </p:nvSpPr>
        <p:spPr>
          <a:xfrm>
            <a:off x="1286496" y="4493197"/>
            <a:ext cx="1103313" cy="995363"/>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r>
              <a:rPr lang="en-US" altLang="en-US" b="1" dirty="0" err="1">
                <a:solidFill>
                  <a:srgbClr val="000000"/>
                </a:solidFill>
                <a:latin typeface="Tahoma" panose="020B0604030504040204" pitchFamily="34" charset="0"/>
                <a:cs typeface="Tahoma" panose="020B0604030504040204" pitchFamily="34" charset="0"/>
              </a:rPr>
              <a:t>Bạn</a:t>
            </a:r>
            <a:r>
              <a:rPr lang="en-US" altLang="en-US" b="1" dirty="0">
                <a:solidFill>
                  <a:srgbClr val="000000"/>
                </a:solidFill>
                <a:latin typeface="Tahoma" panose="020B0604030504040204" pitchFamily="34" charset="0"/>
                <a:cs typeface="Tahoma" panose="020B0604030504040204" pitchFamily="34" charset="0"/>
              </a:rPr>
              <a:t> </a:t>
            </a:r>
            <a:r>
              <a:rPr lang="en-US" altLang="en-US" b="1" dirty="0" err="1">
                <a:solidFill>
                  <a:srgbClr val="000000"/>
                </a:solidFill>
                <a:latin typeface="Tahoma" panose="020B0604030504040204" pitchFamily="34" charset="0"/>
                <a:cs typeface="Tahoma" panose="020B0604030504040204" pitchFamily="34" charset="0"/>
              </a:rPr>
              <a:t>có</a:t>
            </a:r>
            <a:r>
              <a:rPr lang="en-US" altLang="en-US" b="1" dirty="0">
                <a:solidFill>
                  <a:srgbClr val="000000"/>
                </a:solidFill>
                <a:latin typeface="Tahoma" panose="020B0604030504040204" pitchFamily="34" charset="0"/>
                <a:cs typeface="Tahoma" panose="020B0604030504040204" pitchFamily="34" charset="0"/>
              </a:rPr>
              <a:t> 2 </a:t>
            </a:r>
            <a:r>
              <a:rPr lang="en-US" altLang="en-US" b="1" dirty="0" err="1">
                <a:solidFill>
                  <a:srgbClr val="000000"/>
                </a:solidFill>
                <a:latin typeface="Tahoma" panose="020B0604030504040204" pitchFamily="34" charset="0"/>
                <a:cs typeface="Tahoma" panose="020B0604030504040204" pitchFamily="34" charset="0"/>
              </a:rPr>
              <a:t>điểm</a:t>
            </a:r>
            <a:r>
              <a:rPr lang="en-US" altLang="en-US" b="1" dirty="0">
                <a:solidFill>
                  <a:srgbClr val="000000"/>
                </a:solidFill>
                <a:latin typeface="Tahoma" panose="020B0604030504040204" pitchFamily="34" charset="0"/>
                <a:cs typeface="Tahoma" panose="020B0604030504040204" pitchFamily="34" charset="0"/>
              </a:rPr>
              <a:t> </a:t>
            </a:r>
            <a:r>
              <a:rPr lang="en-US" altLang="en-US" b="1" dirty="0" err="1">
                <a:solidFill>
                  <a:srgbClr val="000000"/>
                </a:solidFill>
                <a:latin typeface="Tahoma" panose="020B0604030504040204" pitchFamily="34" charset="0"/>
                <a:cs typeface="Tahoma" panose="020B0604030504040204" pitchFamily="34" charset="0"/>
              </a:rPr>
              <a:t>thưởng</a:t>
            </a:r>
            <a:endParaRPr lang="en-US" altLang="en-US" b="1" dirty="0">
              <a:solidFill>
                <a:srgbClr val="000000"/>
              </a:solidFill>
              <a:latin typeface="Tahoma" panose="020B0604030504040204" pitchFamily="34" charset="0"/>
              <a:cs typeface="Tahoma" panose="020B0604030504040204" pitchFamily="34" charset="0"/>
            </a:endParaRPr>
          </a:p>
        </p:txBody>
      </p:sp>
      <p:pic>
        <p:nvPicPr>
          <p:cNvPr id="20" name="Picture 19"/>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392109" y="4433237"/>
            <a:ext cx="534987"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Đồng hồ đếm ngược 10 giây">
            <a:hlinkClick r:id="" action="ppaction://media"/>
            <a:extLst>
              <a:ext uri="{FF2B5EF4-FFF2-40B4-BE49-F238E27FC236}">
                <a16:creationId xmlns:a16="http://schemas.microsoft.com/office/drawing/2014/main" id="{34726BE8-2C3E-C70B-D46A-34B9FA5ADEBE}"/>
              </a:ext>
            </a:extLst>
          </p:cNvPr>
          <p:cNvPicPr>
            <a:picLocks noChangeAspect="1"/>
          </p:cNvPicPr>
          <p:nvPr>
            <a:videoFile r:link="rId2"/>
            <p:extLst>
              <p:ext uri="{DAA4B4D4-6D71-4841-9C94-3DE7FCFB9230}">
                <p14:media xmlns:p14="http://schemas.microsoft.com/office/powerpoint/2010/main" r:embed="rId1"/>
              </p:ext>
            </p:extLst>
          </p:nvPr>
        </p:nvPicPr>
        <p:blipFill>
          <a:blip r:embed="rId14"/>
          <a:stretch>
            <a:fillRect/>
          </a:stretch>
        </p:blipFill>
        <p:spPr>
          <a:xfrm>
            <a:off x="11096625" y="66778"/>
            <a:ext cx="971550" cy="623248"/>
          </a:xfrm>
          <a:prstGeom prst="rect">
            <a:avLst/>
          </a:prstGeom>
        </p:spPr>
      </p:pic>
    </p:spTree>
    <p:extLst>
      <p:ext uri="{BB962C8B-B14F-4D97-AF65-F5344CB8AC3E}">
        <p14:creationId xmlns:p14="http://schemas.microsoft.com/office/powerpoint/2010/main" val="980165968"/>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randombar(horizontal)">
                                      <p:cBhvr>
                                        <p:cTn id="7" dur="500"/>
                                        <p:tgtEl>
                                          <p:spTgt spid="28"/>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barn(inVertical)">
                                      <p:cBhvr>
                                        <p:cTn id="11" dur="500"/>
                                        <p:tgtEl>
                                          <p:spTgt spid="34"/>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barn(inVertical)">
                                      <p:cBhvr>
                                        <p:cTn id="15" dur="500"/>
                                        <p:tgtEl>
                                          <p:spTgt spid="36"/>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barn(inVertical)">
                                      <p:cBhvr>
                                        <p:cTn id="19" dur="500"/>
                                        <p:tgtEl>
                                          <p:spTgt spid="35"/>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barn(inVertical)">
                                      <p:cBhvr>
                                        <p:cTn id="23" dur="500"/>
                                        <p:tgtEl>
                                          <p:spTgt spid="37"/>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mediacall" presetSubtype="0" fill="hold" nodeType="clickEffect">
                                  <p:stCondLst>
                                    <p:cond delay="0"/>
                                  </p:stCondLst>
                                  <p:childTnLst>
                                    <p:cmd type="call" cmd="playFrom(0.0)">
                                      <p:cBhvr>
                                        <p:cTn id="27" dur="14792" fill="hold"/>
                                        <p:tgtEl>
                                          <p:spTgt spid="21"/>
                                        </p:tgtEl>
                                      </p:cBhvr>
                                    </p:cmd>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8"/>
                                        </p:tgtEl>
                                        <p:attrNameLst>
                                          <p:attrName>style.visibility</p:attrName>
                                        </p:attrNameLst>
                                      </p:cBhvr>
                                      <p:to>
                                        <p:strVal val="visible"/>
                                      </p:to>
                                    </p:set>
                                    <p:animEffect transition="in" filter="barn(inVertical)">
                                      <p:cBhvr>
                                        <p:cTn id="32"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18"/>
                    </p:tgtEl>
                  </p:cond>
                </p:stCondLst>
                <p:endSync evt="end" delay="0">
                  <p:rtn val="all"/>
                </p:endSync>
                <p:childTnLst>
                  <p:par>
                    <p:cTn id="34" fill="hold">
                      <p:stCondLst>
                        <p:cond delay="0"/>
                      </p:stCondLst>
                      <p:childTnLst>
                        <p:par>
                          <p:cTn id="35" fill="hold">
                            <p:stCondLst>
                              <p:cond delay="0"/>
                            </p:stCondLst>
                            <p:childTnLst>
                              <p:par>
                                <p:cTn id="36" presetID="64" presetClass="path" presetSubtype="0" accel="50000" decel="50000" fill="hold" nodeType="clickEffect">
                                  <p:stCondLst>
                                    <p:cond delay="0"/>
                                  </p:stCondLst>
                                  <p:childTnLst>
                                    <p:animMotion origin="layout" path="M 2.91667E-6 1.85185E-6 L 2.91667E-6 -0.22477 " pathEditMode="relative" rAng="0" ptsTypes="AA">
                                      <p:cBhvr>
                                        <p:cTn id="37" dur="2000" fill="hold"/>
                                        <p:tgtEl>
                                          <p:spTgt spid="18"/>
                                        </p:tgtEl>
                                        <p:attrNameLst>
                                          <p:attrName>ppt_x</p:attrName>
                                          <p:attrName>ppt_y</p:attrName>
                                        </p:attrNameLst>
                                      </p:cBhvr>
                                      <p:rCtr x="0" y="-11250"/>
                                    </p:animMotion>
                                  </p:childTnLst>
                                  <p:subTnLst>
                                    <p:audio>
                                      <p:cMediaNode>
                                        <p:cTn display="0" masterRel="sameClick">
                                          <p:stCondLst>
                                            <p:cond evt="begin" delay="0">
                                              <p:tn val="36"/>
                                            </p:cond>
                                          </p:stCondLst>
                                          <p:endCondLst>
                                            <p:cond evt="onStopAudio" delay="0">
                                              <p:tgtEl>
                                                <p:sldTgt/>
                                              </p:tgtEl>
                                            </p:cond>
                                          </p:endCondLst>
                                        </p:cTn>
                                        <p:tgtEl>
                                          <p:sndTgt r:embed="rId4" name="chimes.wav"/>
                                        </p:tgtEl>
                                      </p:cMediaNode>
                                    </p:audio>
                                  </p:subTnLst>
                                </p:cTn>
                              </p:par>
                            </p:childTnLst>
                          </p:cTn>
                        </p:par>
                        <p:par>
                          <p:cTn id="38" fill="hold">
                            <p:stCondLst>
                              <p:cond delay="2000"/>
                            </p:stCondLst>
                            <p:childTnLst>
                              <p:par>
                                <p:cTn id="39" presetID="22" presetClass="entr" presetSubtype="4" fill="hold" grpId="0" nodeType="after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wipe(down)">
                                      <p:cBhvr>
                                        <p:cTn id="41" dur="500"/>
                                        <p:tgtEl>
                                          <p:spTgt spid="19"/>
                                        </p:tgtEl>
                                      </p:cBhvr>
                                    </p:animEffect>
                                  </p:childTnLst>
                                  <p:subTnLst>
                                    <p:audio>
                                      <p:cMediaNode>
                                        <p:cTn display="0" masterRel="sameClick">
                                          <p:stCondLst>
                                            <p:cond evt="begin" delay="0">
                                              <p:tn val="39"/>
                                            </p:cond>
                                          </p:stCondLst>
                                          <p:endCondLst>
                                            <p:cond evt="onStopAudio" delay="0">
                                              <p:tgtEl>
                                                <p:sldTgt/>
                                              </p:tgtEl>
                                            </p:cond>
                                          </p:endCondLst>
                                        </p:cTn>
                                        <p:tgtEl>
                                          <p:sndTgt r:embed="rId5" name="applause.wav"/>
                                        </p:tgtEl>
                                      </p:cMediaNode>
                                    </p:audio>
                                  </p:subTnLst>
                                </p:cTn>
                              </p:par>
                            </p:childTnLst>
                          </p:cTn>
                        </p:par>
                        <p:par>
                          <p:cTn id="42" fill="hold">
                            <p:stCondLst>
                              <p:cond delay="2500"/>
                            </p:stCondLst>
                            <p:childTnLst>
                              <p:par>
                                <p:cTn id="43" presetID="32" presetClass="emph" presetSubtype="0" repeatCount="indefinite" fill="hold" grpId="1" nodeType="afterEffect">
                                  <p:stCondLst>
                                    <p:cond delay="0"/>
                                  </p:stCondLst>
                                  <p:childTnLst>
                                    <p:animRot by="120000">
                                      <p:cBhvr>
                                        <p:cTn id="44" dur="100" fill="hold">
                                          <p:stCondLst>
                                            <p:cond delay="0"/>
                                          </p:stCondLst>
                                        </p:cTn>
                                        <p:tgtEl>
                                          <p:spTgt spid="19"/>
                                        </p:tgtEl>
                                        <p:attrNameLst>
                                          <p:attrName>r</p:attrName>
                                        </p:attrNameLst>
                                      </p:cBhvr>
                                    </p:animRot>
                                    <p:animRot by="-240000">
                                      <p:cBhvr>
                                        <p:cTn id="45" dur="200" fill="hold">
                                          <p:stCondLst>
                                            <p:cond delay="200"/>
                                          </p:stCondLst>
                                        </p:cTn>
                                        <p:tgtEl>
                                          <p:spTgt spid="19"/>
                                        </p:tgtEl>
                                        <p:attrNameLst>
                                          <p:attrName>r</p:attrName>
                                        </p:attrNameLst>
                                      </p:cBhvr>
                                    </p:animRot>
                                    <p:animRot by="240000">
                                      <p:cBhvr>
                                        <p:cTn id="46" dur="200" fill="hold">
                                          <p:stCondLst>
                                            <p:cond delay="400"/>
                                          </p:stCondLst>
                                        </p:cTn>
                                        <p:tgtEl>
                                          <p:spTgt spid="19"/>
                                        </p:tgtEl>
                                        <p:attrNameLst>
                                          <p:attrName>r</p:attrName>
                                        </p:attrNameLst>
                                      </p:cBhvr>
                                    </p:animRot>
                                    <p:animRot by="-240000">
                                      <p:cBhvr>
                                        <p:cTn id="47" dur="200" fill="hold">
                                          <p:stCondLst>
                                            <p:cond delay="600"/>
                                          </p:stCondLst>
                                        </p:cTn>
                                        <p:tgtEl>
                                          <p:spTgt spid="19"/>
                                        </p:tgtEl>
                                        <p:attrNameLst>
                                          <p:attrName>r</p:attrName>
                                        </p:attrNameLst>
                                      </p:cBhvr>
                                    </p:animRot>
                                    <p:animRot by="120000">
                                      <p:cBhvr>
                                        <p:cTn id="48" dur="200" fill="hold">
                                          <p:stCondLst>
                                            <p:cond delay="800"/>
                                          </p:stCondLst>
                                        </p:cTn>
                                        <p:tgtEl>
                                          <p:spTgt spid="19"/>
                                        </p:tgtEl>
                                        <p:attrNameLst>
                                          <p:attrName>r</p:attrName>
                                        </p:attrNameLst>
                                      </p:cBhvr>
                                    </p:animRot>
                                  </p:childTnLst>
                                </p:cTn>
                              </p:par>
                              <p:par>
                                <p:cTn id="49" presetID="10" presetClass="entr" presetSubtype="0" fill="hold" nodeType="with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fade">
                                      <p:cBhvr>
                                        <p:cTn id="51" dur="500"/>
                                        <p:tgtEl>
                                          <p:spTgt spid="20"/>
                                        </p:tgtEl>
                                      </p:cBhvr>
                                    </p:animEffect>
                                  </p:childTnLst>
                                </p:cTn>
                              </p:par>
                            </p:childTnLst>
                          </p:cTn>
                        </p:par>
                      </p:childTnLst>
                    </p:cTn>
                  </p:par>
                </p:childTnLst>
              </p:cTn>
              <p:nextCondLst>
                <p:cond evt="onClick" delay="0">
                  <p:tgtEl>
                    <p:spTgt spid="18"/>
                  </p:tgtEl>
                </p:cond>
              </p:nextCondLst>
            </p:seq>
            <p:seq concurrent="1" nextAc="seek">
              <p:cTn id="52" restart="whenNotActive" fill="hold" evtFilter="cancelBubble" nodeType="interactiveSeq">
                <p:stCondLst>
                  <p:cond evt="onClick" delay="0">
                    <p:tgtEl>
                      <p:spTgt spid="21"/>
                    </p:tgtEl>
                  </p:cond>
                </p:stCondLst>
                <p:endSync evt="end" delay="0">
                  <p:rtn val="all"/>
                </p:endSync>
                <p:childTnLst>
                  <p:par>
                    <p:cTn id="53" fill="hold">
                      <p:stCondLst>
                        <p:cond delay="0"/>
                      </p:stCondLst>
                      <p:childTnLst>
                        <p:par>
                          <p:cTn id="54" fill="hold">
                            <p:stCondLst>
                              <p:cond delay="0"/>
                            </p:stCondLst>
                            <p:childTnLst>
                              <p:par>
                                <p:cTn id="55" presetID="2" presetClass="mediacall" presetSubtype="0" fill="hold" nodeType="clickEffect">
                                  <p:stCondLst>
                                    <p:cond delay="0"/>
                                  </p:stCondLst>
                                  <p:childTnLst>
                                    <p:cmd type="call" cmd="togglePause">
                                      <p:cBhvr>
                                        <p:cTn id="56" dur="1" fill="hold"/>
                                        <p:tgtEl>
                                          <p:spTgt spid="21"/>
                                        </p:tgtEl>
                                      </p:cBhvr>
                                    </p:cmd>
                                  </p:childTnLst>
                                </p:cTn>
                              </p:par>
                            </p:childTnLst>
                          </p:cTn>
                        </p:par>
                      </p:childTnLst>
                    </p:cTn>
                  </p:par>
                </p:childTnLst>
              </p:cTn>
              <p:nextCondLst>
                <p:cond evt="onClick" delay="0">
                  <p:tgtEl>
                    <p:spTgt spid="21"/>
                  </p:tgtEl>
                </p:cond>
              </p:nextCondLst>
            </p:seq>
            <p:video>
              <p:cMediaNode vol="42424">
                <p:cTn id="57" fill="hold" display="0">
                  <p:stCondLst>
                    <p:cond delay="indefinite"/>
                  </p:stCondLst>
                </p:cTn>
                <p:tgtEl>
                  <p:spTgt spid="21"/>
                </p:tgtEl>
              </p:cMediaNode>
            </p:video>
          </p:childTnLst>
        </p:cTn>
      </p:par>
    </p:tnLst>
    <p:bldLst>
      <p:bldP spid="28" grpId="0" animBg="1"/>
      <p:bldP spid="34" grpId="0" animBg="1"/>
      <p:bldP spid="35" grpId="0" animBg="1"/>
      <p:bldP spid="36" grpId="0" animBg="1"/>
      <p:bldP spid="37" grpId="0" animBg="1"/>
      <p:bldP spid="38" grpId="0" animBg="1"/>
      <p:bldP spid="19" grpId="0" animBg="1"/>
      <p:bldP spid="19" grpId="1"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p:cNvGrpSpPr/>
          <p:nvPr/>
        </p:nvGrpSpPr>
        <p:grpSpPr>
          <a:xfrm>
            <a:off x="-6300" y="5240200"/>
            <a:ext cx="12198304" cy="1682496"/>
            <a:chOff x="-1140691" y="5175504"/>
            <a:chExt cx="15327746" cy="1682496"/>
          </a:xfrm>
        </p:grpSpPr>
        <p:pic>
          <p:nvPicPr>
            <p:cNvPr id="30"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6871855" y="5175504"/>
              <a:ext cx="7315200" cy="1682496"/>
            </a:xfrm>
            <a:prstGeom prst="rect">
              <a:avLst/>
            </a:prstGeom>
          </p:spPr>
        </p:pic>
        <p:pic>
          <p:nvPicPr>
            <p:cNvPr id="31"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3214255" y="5175504"/>
              <a:ext cx="7315200" cy="1682496"/>
            </a:xfrm>
            <a:prstGeom prst="rect">
              <a:avLst/>
            </a:prstGeom>
          </p:spPr>
        </p:pic>
        <p:pic>
          <p:nvPicPr>
            <p:cNvPr id="32"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140691" y="5175504"/>
              <a:ext cx="7315200" cy="1682496"/>
            </a:xfrm>
            <a:prstGeom prst="rect">
              <a:avLst/>
            </a:prstGeom>
          </p:spPr>
        </p:pic>
      </p:grpSp>
      <p:sp>
        <p:nvSpPr>
          <p:cNvPr id="9" name="Rectangle 8"/>
          <p:cNvSpPr>
            <a:spLocks noGrp="1" noRot="1" noChangeAspect="1" noMove="1" noResize="1" noEditPoints="1" noAdjustHandles="1" noChangeArrowheads="1" noChangeShapeType="1" noTextEdit="1"/>
          </p:cNvSpPr>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35" tIns="45719" rIns="91435" bIns="45719"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4377">
              <a:lnSpc>
                <a:spcPct val="150000"/>
              </a:lnSpc>
              <a:defRPr/>
            </a:pPr>
            <a:endParaRPr lang="en-US" sz="1867">
              <a:solidFill>
                <a:prstClr val="white"/>
              </a:solidFill>
            </a:endParaRPr>
          </a:p>
        </p:txBody>
      </p:sp>
      <p:sp>
        <p:nvSpPr>
          <p:cNvPr id="28" name="Câu hỏi"/>
          <p:cNvSpPr/>
          <p:nvPr/>
        </p:nvSpPr>
        <p:spPr>
          <a:xfrm>
            <a:off x="478302" y="117619"/>
            <a:ext cx="11280338" cy="3410266"/>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5" tIns="45719" rIns="91435" bIns="45719" rtlCol="0" anchor="ctr"/>
          <a:lstStyle/>
          <a:p>
            <a:pPr>
              <a:spcBef>
                <a:spcPts val="600"/>
              </a:spcBef>
              <a:spcAft>
                <a:spcPts val="600"/>
              </a:spcAft>
            </a:pPr>
            <a:r>
              <a:rPr lang="en-US" sz="3000" b="1" noProof="1" smtClean="0">
                <a:solidFill>
                  <a:schemeClr val="tx1"/>
                </a:solidFill>
                <a:latin typeface="+mj-lt"/>
                <a:ea typeface="Calibri" panose="020F0502020204030204" pitchFamily="34" charset="0"/>
                <a:cs typeface="Times New Roman" panose="02020603050405020304" pitchFamily="18" charset="0"/>
              </a:rPr>
              <a:t>      </a:t>
            </a:r>
            <a:r>
              <a:rPr lang="vi-VN" sz="3000" b="1" noProof="1" smtClean="0">
                <a:solidFill>
                  <a:srgbClr val="000099"/>
                </a:solidFill>
                <a:latin typeface="+mj-lt"/>
                <a:ea typeface="Calibri" panose="020F0502020204030204" pitchFamily="34" charset="0"/>
                <a:cs typeface="Times New Roman" panose="02020603050405020304" pitchFamily="18" charset="0"/>
              </a:rPr>
              <a:t>Câu hỏi </a:t>
            </a:r>
            <a:r>
              <a:rPr lang="en-US" sz="3000" b="1" noProof="1" smtClean="0">
                <a:solidFill>
                  <a:srgbClr val="000099"/>
                </a:solidFill>
                <a:latin typeface="+mj-lt"/>
                <a:ea typeface="Calibri" panose="020F0502020204030204" pitchFamily="34" charset="0"/>
                <a:cs typeface="Times New Roman" panose="02020603050405020304" pitchFamily="18" charset="0"/>
              </a:rPr>
              <a:t>5: </a:t>
            </a:r>
            <a:r>
              <a:rPr lang="vi-VN" sz="3000" b="1" dirty="0" smtClean="0">
                <a:solidFill>
                  <a:srgbClr val="000099"/>
                </a:solidFill>
              </a:rPr>
              <a:t>Các </a:t>
            </a:r>
            <a:r>
              <a:rPr lang="vi-VN" sz="3000" b="1" dirty="0">
                <a:solidFill>
                  <a:srgbClr val="000099"/>
                </a:solidFill>
              </a:rPr>
              <a:t>nguyên nhân gây bệnh tiêu chảy là:</a:t>
            </a:r>
          </a:p>
          <a:p>
            <a:pPr>
              <a:spcBef>
                <a:spcPts val="600"/>
              </a:spcBef>
              <a:spcAft>
                <a:spcPts val="600"/>
              </a:spcAft>
            </a:pPr>
            <a:r>
              <a:rPr lang="vi-VN" sz="3000" b="1" dirty="0">
                <a:solidFill>
                  <a:schemeClr val="accent4">
                    <a:lumMod val="50000"/>
                  </a:schemeClr>
                </a:solidFill>
              </a:rPr>
              <a:t>(1) Tác nhân dị ứng</a:t>
            </a:r>
            <a:r>
              <a:rPr lang="vi-VN" sz="3000" b="1" dirty="0" smtClean="0">
                <a:solidFill>
                  <a:schemeClr val="accent4">
                    <a:lumMod val="50000"/>
                  </a:schemeClr>
                </a:solidFill>
              </a:rPr>
              <a:t>.</a:t>
            </a:r>
            <a:r>
              <a:rPr lang="en-US" sz="3000" b="1" dirty="0" smtClean="0">
                <a:solidFill>
                  <a:schemeClr val="accent4">
                    <a:lumMod val="50000"/>
                  </a:schemeClr>
                </a:solidFill>
              </a:rPr>
              <a:t>			</a:t>
            </a:r>
            <a:r>
              <a:rPr lang="vi-VN" sz="3000" b="1" dirty="0" smtClean="0">
                <a:solidFill>
                  <a:schemeClr val="accent4">
                    <a:lumMod val="50000"/>
                  </a:schemeClr>
                </a:solidFill>
              </a:rPr>
              <a:t>(</a:t>
            </a:r>
            <a:r>
              <a:rPr lang="vi-VN" sz="3000" b="1" dirty="0">
                <a:solidFill>
                  <a:schemeClr val="accent4">
                    <a:lumMod val="50000"/>
                  </a:schemeClr>
                </a:solidFill>
              </a:rPr>
              <a:t>2) Ô nhiễm thực phẩm.</a:t>
            </a:r>
          </a:p>
          <a:p>
            <a:pPr>
              <a:spcBef>
                <a:spcPts val="600"/>
              </a:spcBef>
              <a:spcAft>
                <a:spcPts val="600"/>
              </a:spcAft>
            </a:pPr>
            <a:r>
              <a:rPr lang="vi-VN" sz="3000" b="1" dirty="0">
                <a:solidFill>
                  <a:schemeClr val="accent4">
                    <a:lumMod val="50000"/>
                  </a:schemeClr>
                </a:solidFill>
              </a:rPr>
              <a:t>(3) Chế độ ăn ít chất xơ.</a:t>
            </a:r>
          </a:p>
          <a:p>
            <a:pPr>
              <a:spcBef>
                <a:spcPts val="600"/>
              </a:spcBef>
              <a:spcAft>
                <a:spcPts val="600"/>
              </a:spcAft>
            </a:pPr>
            <a:r>
              <a:rPr lang="vi-VN" sz="3000" b="1" dirty="0">
                <a:solidFill>
                  <a:schemeClr val="accent4">
                    <a:lumMod val="50000"/>
                  </a:schemeClr>
                </a:solidFill>
              </a:rPr>
              <a:t>(4) Sử dụng thuốc kháng sinh không đúng chỉ dẫn.</a:t>
            </a:r>
          </a:p>
          <a:p>
            <a:pPr>
              <a:spcBef>
                <a:spcPts val="600"/>
              </a:spcBef>
              <a:spcAft>
                <a:spcPts val="600"/>
              </a:spcAft>
            </a:pPr>
            <a:r>
              <a:rPr lang="vi-VN" sz="3000" b="1" dirty="0">
                <a:solidFill>
                  <a:schemeClr val="accent4">
                    <a:lumMod val="50000"/>
                  </a:schemeClr>
                </a:solidFill>
              </a:rPr>
              <a:t>(5) Ô nhiễm nguồn nước</a:t>
            </a:r>
            <a:r>
              <a:rPr lang="vi-VN" sz="3000" b="1" dirty="0" smtClean="0">
                <a:solidFill>
                  <a:schemeClr val="accent4">
                    <a:lumMod val="50000"/>
                  </a:schemeClr>
                </a:solidFill>
              </a:rPr>
              <a:t>.</a:t>
            </a:r>
            <a:r>
              <a:rPr lang="en-US" sz="3000" b="1" dirty="0" smtClean="0">
                <a:solidFill>
                  <a:schemeClr val="accent4">
                    <a:lumMod val="50000"/>
                  </a:schemeClr>
                </a:solidFill>
              </a:rPr>
              <a:t>	</a:t>
            </a:r>
            <a:r>
              <a:rPr lang="vi-VN" sz="3000" b="1" dirty="0" smtClean="0">
                <a:solidFill>
                  <a:schemeClr val="accent4">
                    <a:lumMod val="50000"/>
                  </a:schemeClr>
                </a:solidFill>
              </a:rPr>
              <a:t>(</a:t>
            </a:r>
            <a:r>
              <a:rPr lang="vi-VN" sz="3000" b="1" dirty="0">
                <a:solidFill>
                  <a:schemeClr val="accent4">
                    <a:lumMod val="50000"/>
                  </a:schemeClr>
                </a:solidFill>
              </a:rPr>
              <a:t>6) Nhịn đại tiện.</a:t>
            </a:r>
          </a:p>
        </p:txBody>
      </p:sp>
      <p:sp>
        <p:nvSpPr>
          <p:cNvPr id="34" name="Đáp án đúng"/>
          <p:cNvSpPr/>
          <p:nvPr/>
        </p:nvSpPr>
        <p:spPr>
          <a:xfrm>
            <a:off x="1126097" y="3640926"/>
            <a:ext cx="4535055" cy="88647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5" tIns="45719" rIns="91435" bIns="45719" rtlCol="0" anchor="ctr"/>
          <a:lstStyle/>
          <a:p>
            <a:pPr algn="ctr" defTabSz="914377">
              <a:lnSpc>
                <a:spcPct val="150000"/>
              </a:lnSpc>
              <a:defRPr/>
            </a:pPr>
            <a:r>
              <a:rPr lang="en-US" sz="3733" b="1" noProof="1">
                <a:solidFill>
                  <a:prstClr val="black"/>
                </a:solidFill>
                <a:latin typeface="Calibri" panose="020F0502020204030204" pitchFamily="34" charset="0"/>
                <a:ea typeface="Calibri" panose="020F0502020204030204" pitchFamily="34" charset="0"/>
                <a:cs typeface="Calibri" panose="020F0502020204030204" pitchFamily="34" charset="0"/>
              </a:rPr>
              <a:t>A. </a:t>
            </a:r>
            <a:r>
              <a:rPr lang="en-US" sz="3733" b="1" noProof="1" smtClean="0">
                <a:solidFill>
                  <a:prstClr val="black"/>
                </a:solidFill>
                <a:latin typeface="Calibri" panose="020F0502020204030204" pitchFamily="34" charset="0"/>
                <a:ea typeface="Calibri" panose="020F0502020204030204" pitchFamily="34" charset="0"/>
                <a:cs typeface="Calibri" panose="020F0502020204030204" pitchFamily="34" charset="0"/>
              </a:rPr>
              <a:t>(1), (2), (3) và (6)</a:t>
            </a:r>
            <a:endParaRPr lang="vi-VN" sz="3733" b="1" noProof="1">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
        <p:nvSpPr>
          <p:cNvPr id="35" name="Đáp án sai 1"/>
          <p:cNvSpPr/>
          <p:nvPr/>
        </p:nvSpPr>
        <p:spPr>
          <a:xfrm>
            <a:off x="1126098" y="4794792"/>
            <a:ext cx="4535055" cy="79750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5" tIns="45719" rIns="91435" bIns="45719" rtlCol="0" anchor="ctr"/>
          <a:lstStyle/>
          <a:p>
            <a:pPr algn="ctr" defTabSz="914377">
              <a:lnSpc>
                <a:spcPct val="150000"/>
              </a:lnSpc>
              <a:defRPr/>
            </a:pPr>
            <a:r>
              <a:rPr lang="en-US" sz="3733" b="1" noProof="1">
                <a:solidFill>
                  <a:prstClr val="black"/>
                </a:solidFill>
                <a:latin typeface="Calibri" panose="020F0502020204030204" pitchFamily="34" charset="0"/>
                <a:ea typeface="Calibri" panose="020F0502020204030204" pitchFamily="34" charset="0"/>
                <a:cs typeface="Calibri" panose="020F0502020204030204" pitchFamily="34" charset="0"/>
              </a:rPr>
              <a:t>C</a:t>
            </a:r>
            <a:r>
              <a:rPr lang="en-US" sz="3733" b="1" noProof="1" smtClean="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3733" b="1" noProof="1">
                <a:solidFill>
                  <a:prstClr val="black"/>
                </a:solidFill>
                <a:latin typeface="Calibri" panose="020F0502020204030204" pitchFamily="34" charset="0"/>
                <a:ea typeface="Calibri" panose="020F0502020204030204" pitchFamily="34" charset="0"/>
                <a:cs typeface="Calibri" panose="020F0502020204030204" pitchFamily="34" charset="0"/>
              </a:rPr>
              <a:t>(1), (2), </a:t>
            </a:r>
            <a:r>
              <a:rPr lang="en-US" sz="3733" b="1" noProof="1" smtClean="0">
                <a:solidFill>
                  <a:prstClr val="black"/>
                </a:solidFill>
                <a:latin typeface="Calibri" panose="020F0502020204030204" pitchFamily="34" charset="0"/>
                <a:ea typeface="Calibri" panose="020F0502020204030204" pitchFamily="34" charset="0"/>
                <a:cs typeface="Calibri" panose="020F0502020204030204" pitchFamily="34" charset="0"/>
              </a:rPr>
              <a:t>(4) </a:t>
            </a:r>
            <a:r>
              <a:rPr lang="en-US" sz="3733" b="1" noProof="1">
                <a:solidFill>
                  <a:prstClr val="black"/>
                </a:solidFill>
                <a:latin typeface="Calibri" panose="020F0502020204030204" pitchFamily="34" charset="0"/>
                <a:ea typeface="Calibri" panose="020F0502020204030204" pitchFamily="34" charset="0"/>
                <a:cs typeface="Calibri" panose="020F0502020204030204" pitchFamily="34" charset="0"/>
              </a:rPr>
              <a:t>và </a:t>
            </a:r>
            <a:r>
              <a:rPr lang="en-US" sz="3733" b="1" noProof="1" smtClean="0">
                <a:solidFill>
                  <a:prstClr val="black"/>
                </a:solidFill>
                <a:latin typeface="Calibri" panose="020F0502020204030204" pitchFamily="34" charset="0"/>
                <a:ea typeface="Calibri" panose="020F0502020204030204" pitchFamily="34" charset="0"/>
                <a:cs typeface="Calibri" panose="020F0502020204030204" pitchFamily="34" charset="0"/>
              </a:rPr>
              <a:t>(5)</a:t>
            </a:r>
            <a:endParaRPr lang="vi-VN" sz="3733" b="1" noProof="1">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
        <p:nvSpPr>
          <p:cNvPr id="36" name="Đáp án sai 2"/>
          <p:cNvSpPr/>
          <p:nvPr/>
        </p:nvSpPr>
        <p:spPr>
          <a:xfrm>
            <a:off x="6469853" y="3673871"/>
            <a:ext cx="4535055" cy="88647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5" tIns="45719" rIns="91435" bIns="45719" rtlCol="0" anchor="ctr"/>
          <a:lstStyle/>
          <a:p>
            <a:pPr algn="ctr" defTabSz="914377">
              <a:lnSpc>
                <a:spcPct val="150000"/>
              </a:lnSpc>
              <a:defRPr/>
            </a:pPr>
            <a:r>
              <a:rPr lang="en-US" sz="3733" b="1" noProof="1">
                <a:solidFill>
                  <a:prstClr val="black"/>
                </a:solidFill>
                <a:latin typeface="Calibri" panose="020F0502020204030204" pitchFamily="34" charset="0"/>
                <a:ea typeface="Calibri" panose="020F0502020204030204" pitchFamily="34" charset="0"/>
                <a:cs typeface="Calibri" panose="020F0502020204030204" pitchFamily="34" charset="0"/>
              </a:rPr>
              <a:t>B</a:t>
            </a:r>
            <a:r>
              <a:rPr lang="en-US" sz="3733" b="1" noProof="1" smtClean="0">
                <a:solidFill>
                  <a:prstClr val="black"/>
                </a:solidFill>
                <a:latin typeface="Calibri" panose="020F0502020204030204" pitchFamily="34" charset="0"/>
                <a:ea typeface="Calibri" panose="020F0502020204030204" pitchFamily="34" charset="0"/>
                <a:cs typeface="Calibri" panose="020F0502020204030204" pitchFamily="34" charset="0"/>
              </a:rPr>
              <a:t>. (2), (4), (5) </a:t>
            </a:r>
            <a:r>
              <a:rPr lang="en-US" sz="3733" b="1" noProof="1">
                <a:solidFill>
                  <a:prstClr val="black"/>
                </a:solidFill>
                <a:latin typeface="Calibri" panose="020F0502020204030204" pitchFamily="34" charset="0"/>
                <a:ea typeface="Calibri" panose="020F0502020204030204" pitchFamily="34" charset="0"/>
                <a:cs typeface="Calibri" panose="020F0502020204030204" pitchFamily="34" charset="0"/>
              </a:rPr>
              <a:t>và (6)</a:t>
            </a:r>
            <a:endParaRPr lang="vi-VN" sz="3733" b="1" noProof="1">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
        <p:nvSpPr>
          <p:cNvPr id="37" name="Đáp án sai 3"/>
          <p:cNvSpPr/>
          <p:nvPr/>
        </p:nvSpPr>
        <p:spPr>
          <a:xfrm>
            <a:off x="6442367" y="4794792"/>
            <a:ext cx="4535055" cy="79750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5" tIns="45719" rIns="91435" bIns="45719" rtlCol="0" anchor="ctr"/>
          <a:lstStyle/>
          <a:p>
            <a:pPr algn="ctr" defTabSz="914377">
              <a:lnSpc>
                <a:spcPct val="150000"/>
              </a:lnSpc>
              <a:defRPr/>
            </a:pPr>
            <a:r>
              <a:rPr lang="en-US" sz="3733" b="1" noProof="1">
                <a:solidFill>
                  <a:prstClr val="black"/>
                </a:solidFill>
                <a:latin typeface="Calibri" panose="020F0502020204030204" pitchFamily="34" charset="0"/>
                <a:ea typeface="Calibri" panose="020F0502020204030204" pitchFamily="34" charset="0"/>
                <a:cs typeface="Calibri" panose="020F0502020204030204" pitchFamily="34" charset="0"/>
              </a:rPr>
              <a:t>D. </a:t>
            </a:r>
            <a:r>
              <a:rPr lang="en-US" sz="3733" b="1" noProof="1" smtClean="0">
                <a:solidFill>
                  <a:prstClr val="black"/>
                </a:solidFill>
                <a:latin typeface="Calibri" panose="020F0502020204030204" pitchFamily="34" charset="0"/>
                <a:ea typeface="Calibri" panose="020F0502020204030204" pitchFamily="34" charset="0"/>
                <a:cs typeface="Calibri" panose="020F0502020204030204" pitchFamily="34" charset="0"/>
              </a:rPr>
              <a:t>(2), (3), (5) </a:t>
            </a:r>
            <a:r>
              <a:rPr lang="en-US" sz="3733" b="1" noProof="1">
                <a:solidFill>
                  <a:prstClr val="black"/>
                </a:solidFill>
                <a:latin typeface="Calibri" panose="020F0502020204030204" pitchFamily="34" charset="0"/>
                <a:ea typeface="Calibri" panose="020F0502020204030204" pitchFamily="34" charset="0"/>
                <a:cs typeface="Calibri" panose="020F0502020204030204" pitchFamily="34" charset="0"/>
              </a:rPr>
              <a:t>và (6)</a:t>
            </a:r>
            <a:endParaRPr lang="vi-VN" sz="3733" b="1" noProof="1">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
        <p:nvSpPr>
          <p:cNvPr id="38" name="Đáp án đúng"/>
          <p:cNvSpPr/>
          <p:nvPr/>
        </p:nvSpPr>
        <p:spPr>
          <a:xfrm>
            <a:off x="1272222" y="4804368"/>
            <a:ext cx="4535055" cy="797507"/>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5" tIns="45719" rIns="91435" bIns="45719" rtlCol="0" anchor="ctr"/>
          <a:lstStyle/>
          <a:p>
            <a:pPr algn="ctr" defTabSz="914377">
              <a:lnSpc>
                <a:spcPct val="150000"/>
              </a:lnSpc>
              <a:defRPr/>
            </a:pPr>
            <a:r>
              <a:rPr lang="en-US" sz="3733" b="1" noProof="1">
                <a:solidFill>
                  <a:prstClr val="black"/>
                </a:solidFill>
                <a:latin typeface="Calibri" panose="020F0502020204030204" pitchFamily="34" charset="0"/>
                <a:ea typeface="Calibri" panose="020F0502020204030204" pitchFamily="34" charset="0"/>
                <a:cs typeface="Calibri" panose="020F0502020204030204" pitchFamily="34" charset="0"/>
              </a:rPr>
              <a:t>C</a:t>
            </a:r>
            <a:r>
              <a:rPr lang="en-US" sz="3733" b="1" noProof="1" smtClean="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3733" b="1" noProof="1">
                <a:solidFill>
                  <a:prstClr val="black"/>
                </a:solidFill>
                <a:latin typeface="Calibri" panose="020F0502020204030204" pitchFamily="34" charset="0"/>
                <a:ea typeface="Calibri" panose="020F0502020204030204" pitchFamily="34" charset="0"/>
                <a:cs typeface="Calibri" panose="020F0502020204030204" pitchFamily="34" charset="0"/>
              </a:rPr>
              <a:t>(1), (2), </a:t>
            </a:r>
            <a:r>
              <a:rPr lang="en-US" sz="3733" b="1" noProof="1" smtClean="0">
                <a:solidFill>
                  <a:prstClr val="black"/>
                </a:solidFill>
                <a:latin typeface="Calibri" panose="020F0502020204030204" pitchFamily="34" charset="0"/>
                <a:ea typeface="Calibri" panose="020F0502020204030204" pitchFamily="34" charset="0"/>
                <a:cs typeface="Calibri" panose="020F0502020204030204" pitchFamily="34" charset="0"/>
              </a:rPr>
              <a:t>(4) </a:t>
            </a:r>
            <a:r>
              <a:rPr lang="en-US" sz="3733" b="1" noProof="1">
                <a:solidFill>
                  <a:prstClr val="black"/>
                </a:solidFill>
                <a:latin typeface="Calibri" panose="020F0502020204030204" pitchFamily="34" charset="0"/>
                <a:ea typeface="Calibri" panose="020F0502020204030204" pitchFamily="34" charset="0"/>
                <a:cs typeface="Calibri" panose="020F0502020204030204" pitchFamily="34" charset="0"/>
              </a:rPr>
              <a:t>và </a:t>
            </a:r>
            <a:r>
              <a:rPr lang="en-US" sz="3733" b="1" noProof="1" smtClean="0">
                <a:solidFill>
                  <a:prstClr val="black"/>
                </a:solidFill>
                <a:latin typeface="Calibri" panose="020F0502020204030204" pitchFamily="34" charset="0"/>
                <a:ea typeface="Calibri" panose="020F0502020204030204" pitchFamily="34" charset="0"/>
                <a:cs typeface="Calibri" panose="020F0502020204030204" pitchFamily="34" charset="0"/>
              </a:rPr>
              <a:t>(5)</a:t>
            </a:r>
            <a:endParaRPr lang="vi-VN" sz="3733" b="1" noProof="1">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pic>
        <p:nvPicPr>
          <p:cNvPr id="33" name="Picture 32">
            <a:hlinkClick r:id="rId8" action="ppaction://hlinksldjump"/>
          </p:cNvPr>
          <p:cNvPicPr>
            <a:picLocks noChangeAspect="1"/>
          </p:cNvPicPr>
          <p:nvPr/>
        </p:nvPicPr>
        <p:blipFill>
          <a:blip r:embed="rId9"/>
          <a:stretch>
            <a:fillRect/>
          </a:stretch>
        </p:blipFill>
        <p:spPr>
          <a:xfrm>
            <a:off x="717252" y="5504860"/>
            <a:ext cx="1640655" cy="1493131"/>
          </a:xfrm>
          <a:prstGeom prst="rect">
            <a:avLst/>
          </a:prstGeom>
        </p:spPr>
      </p:pic>
      <p:pic>
        <p:nvPicPr>
          <p:cNvPr id="39" name="Picture 24"/>
          <p:cNvPicPr>
            <a:picLocks noChangeAspect="1"/>
          </p:cNvPicPr>
          <p:nvPr/>
        </p:nvPicPr>
        <p:blipFill>
          <a:blip r:embed="rId10"/>
          <a:srcRect/>
          <a:stretch>
            <a:fillRect/>
          </a:stretch>
        </p:blipFill>
        <p:spPr>
          <a:xfrm>
            <a:off x="-6300" y="4968292"/>
            <a:ext cx="1535455" cy="1962241"/>
          </a:xfrm>
          <a:prstGeom prst="rect">
            <a:avLst/>
          </a:prstGeom>
        </p:spPr>
      </p:pic>
      <p:sp>
        <p:nvSpPr>
          <p:cNvPr id="2" name="Slide Number Placeholder 1"/>
          <p:cNvSpPr>
            <a:spLocks noGrp="1"/>
          </p:cNvSpPr>
          <p:nvPr>
            <p:ph type="sldNum" sz="quarter" idx="12"/>
          </p:nvPr>
        </p:nvSpPr>
        <p:spPr/>
        <p:txBody>
          <a:bodyPr/>
          <a:lstStyle/>
          <a:p>
            <a:fld id="{C4BBFD33-D819-4736-AA9A-D3CBF8396B8D}" type="slidenum">
              <a:rPr lang="en-US" smtClean="0">
                <a:solidFill>
                  <a:prstClr val="black">
                    <a:tint val="75000"/>
                  </a:prstClr>
                </a:solidFill>
              </a:rPr>
              <a:t>37</a:t>
            </a:fld>
            <a:endParaRPr lang="en-US">
              <a:solidFill>
                <a:prstClr val="black">
                  <a:tint val="75000"/>
                </a:prstClr>
              </a:solidFill>
            </a:endParaRPr>
          </a:p>
        </p:txBody>
      </p:sp>
      <p:sp>
        <p:nvSpPr>
          <p:cNvPr id="3" name="Rectangle 2"/>
          <p:cNvSpPr/>
          <p:nvPr/>
        </p:nvSpPr>
        <p:spPr>
          <a:xfrm>
            <a:off x="11004908" y="6210364"/>
            <a:ext cx="753732" cy="666786"/>
          </a:xfrm>
          <a:prstGeom prst="rect">
            <a:avLst/>
          </a:prstGeom>
        </p:spPr>
        <p:txBody>
          <a:bodyPr wrap="none">
            <a:spAutoFit/>
          </a:bodyPr>
          <a:lstStyle/>
          <a:p>
            <a:pPr defTabSz="1219170" eaLnBrk="1" fontAlgn="auto" hangingPunct="1">
              <a:spcBef>
                <a:spcPts val="0"/>
              </a:spcBef>
              <a:spcAft>
                <a:spcPts val="0"/>
              </a:spcAft>
              <a:defRPr/>
            </a:pPr>
            <a:fld id="{9E929DED-B744-498C-99BF-08F4A5329585}" type="slidenum">
              <a:rPr lang="en-US" sz="3733" b="1" kern="0">
                <a:solidFill>
                  <a:sysClr val="windowText" lastClr="000000"/>
                </a:solidFill>
                <a:ea typeface="Calibri" panose="020F0502020204030204" pitchFamily="34" charset="0"/>
                <a:cs typeface="Calibri" panose="020F0502020204030204" pitchFamily="34" charset="0"/>
              </a:rPr>
              <a:pPr defTabSz="1219170" eaLnBrk="1" fontAlgn="auto" hangingPunct="1">
                <a:spcBef>
                  <a:spcPts val="0"/>
                </a:spcBef>
                <a:spcAft>
                  <a:spcPts val="0"/>
                </a:spcAft>
                <a:defRPr/>
              </a:pPr>
              <a:t>37</a:t>
            </a:fld>
            <a:endParaRPr lang="en-US" sz="2400" kern="0" dirty="0">
              <a:solidFill>
                <a:sysClr val="windowText" lastClr="000000"/>
              </a:solidFill>
            </a:endParaRPr>
          </a:p>
        </p:txBody>
      </p:sp>
      <p:pic>
        <p:nvPicPr>
          <p:cNvPr id="17" name="Picture 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582441" y="5576470"/>
            <a:ext cx="1476375" cy="130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582441" y="5228195"/>
            <a:ext cx="1546225" cy="10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Folded Corner 8"/>
          <p:cNvSpPr/>
          <p:nvPr/>
        </p:nvSpPr>
        <p:spPr>
          <a:xfrm>
            <a:off x="10830117" y="4599729"/>
            <a:ext cx="1103313" cy="995363"/>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r>
              <a:rPr lang="en-US" altLang="en-US" b="1" dirty="0" err="1">
                <a:solidFill>
                  <a:srgbClr val="000000"/>
                </a:solidFill>
                <a:latin typeface="Tahoma" panose="020B0604030504040204" pitchFamily="34" charset="0"/>
                <a:cs typeface="Tahoma" panose="020B0604030504040204" pitchFamily="34" charset="0"/>
              </a:rPr>
              <a:t>Bạn</a:t>
            </a:r>
            <a:r>
              <a:rPr lang="en-US" altLang="en-US" b="1" dirty="0">
                <a:solidFill>
                  <a:srgbClr val="000000"/>
                </a:solidFill>
                <a:latin typeface="Tahoma" panose="020B0604030504040204" pitchFamily="34" charset="0"/>
                <a:cs typeface="Tahoma" panose="020B0604030504040204" pitchFamily="34" charset="0"/>
              </a:rPr>
              <a:t> </a:t>
            </a:r>
            <a:r>
              <a:rPr lang="en-US" altLang="en-US" b="1" dirty="0" err="1">
                <a:solidFill>
                  <a:srgbClr val="000000"/>
                </a:solidFill>
                <a:latin typeface="Tahoma" panose="020B0604030504040204" pitchFamily="34" charset="0"/>
                <a:cs typeface="Tahoma" panose="020B0604030504040204" pitchFamily="34" charset="0"/>
              </a:rPr>
              <a:t>có</a:t>
            </a:r>
            <a:r>
              <a:rPr lang="en-US" altLang="en-US" b="1" dirty="0">
                <a:solidFill>
                  <a:srgbClr val="000000"/>
                </a:solidFill>
                <a:latin typeface="Tahoma" panose="020B0604030504040204" pitchFamily="34" charset="0"/>
                <a:cs typeface="Tahoma" panose="020B0604030504040204" pitchFamily="34" charset="0"/>
              </a:rPr>
              <a:t> </a:t>
            </a:r>
            <a:r>
              <a:rPr lang="en-US" altLang="en-US" b="1" dirty="0" smtClean="0">
                <a:solidFill>
                  <a:srgbClr val="000000"/>
                </a:solidFill>
                <a:latin typeface="Tahoma" panose="020B0604030504040204" pitchFamily="34" charset="0"/>
                <a:cs typeface="Tahoma" panose="020B0604030504040204" pitchFamily="34" charset="0"/>
              </a:rPr>
              <a:t>3 </a:t>
            </a:r>
            <a:r>
              <a:rPr lang="en-US" altLang="en-US" b="1" dirty="0" err="1">
                <a:solidFill>
                  <a:srgbClr val="000000"/>
                </a:solidFill>
                <a:latin typeface="Tahoma" panose="020B0604030504040204" pitchFamily="34" charset="0"/>
                <a:cs typeface="Tahoma" panose="020B0604030504040204" pitchFamily="34" charset="0"/>
              </a:rPr>
              <a:t>điểm</a:t>
            </a:r>
            <a:r>
              <a:rPr lang="en-US" altLang="en-US" b="1" dirty="0">
                <a:solidFill>
                  <a:srgbClr val="000000"/>
                </a:solidFill>
                <a:latin typeface="Tahoma" panose="020B0604030504040204" pitchFamily="34" charset="0"/>
                <a:cs typeface="Tahoma" panose="020B0604030504040204" pitchFamily="34" charset="0"/>
              </a:rPr>
              <a:t> </a:t>
            </a:r>
            <a:r>
              <a:rPr lang="en-US" altLang="en-US" b="1" dirty="0" err="1">
                <a:solidFill>
                  <a:srgbClr val="000000"/>
                </a:solidFill>
                <a:latin typeface="Tahoma" panose="020B0604030504040204" pitchFamily="34" charset="0"/>
                <a:cs typeface="Tahoma" panose="020B0604030504040204" pitchFamily="34" charset="0"/>
              </a:rPr>
              <a:t>thưởng</a:t>
            </a:r>
            <a:endParaRPr lang="en-US" altLang="en-US" b="1" dirty="0">
              <a:solidFill>
                <a:srgbClr val="000000"/>
              </a:solidFill>
              <a:latin typeface="Tahoma" panose="020B0604030504040204" pitchFamily="34" charset="0"/>
              <a:cs typeface="Tahoma" panose="020B0604030504040204" pitchFamily="34" charset="0"/>
            </a:endParaRPr>
          </a:p>
        </p:txBody>
      </p:sp>
      <p:pic>
        <p:nvPicPr>
          <p:cNvPr id="20" name="Picture 19"/>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1665936" y="4224719"/>
            <a:ext cx="534987"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Đồng hồ đếm ngược 10 giây">
            <a:hlinkClick r:id="" action="ppaction://media"/>
            <a:extLst>
              <a:ext uri="{FF2B5EF4-FFF2-40B4-BE49-F238E27FC236}">
                <a16:creationId xmlns:a16="http://schemas.microsoft.com/office/drawing/2014/main" id="{34726BE8-2C3E-C70B-D46A-34B9FA5ADEBE}"/>
              </a:ext>
            </a:extLst>
          </p:cNvPr>
          <p:cNvPicPr>
            <a:picLocks noChangeAspect="1"/>
          </p:cNvPicPr>
          <p:nvPr>
            <a:videoFile r:link="rId2"/>
            <p:extLst>
              <p:ext uri="{DAA4B4D4-6D71-4841-9C94-3DE7FCFB9230}">
                <p14:media xmlns:p14="http://schemas.microsoft.com/office/powerpoint/2010/main" r:embed="rId1"/>
              </p:ext>
            </p:extLst>
          </p:nvPr>
        </p:nvPicPr>
        <p:blipFill>
          <a:blip r:embed="rId14"/>
          <a:stretch>
            <a:fillRect/>
          </a:stretch>
        </p:blipFill>
        <p:spPr>
          <a:xfrm>
            <a:off x="11020464" y="117619"/>
            <a:ext cx="971550" cy="623248"/>
          </a:xfrm>
          <a:prstGeom prst="rect">
            <a:avLst/>
          </a:prstGeom>
        </p:spPr>
      </p:pic>
    </p:spTree>
    <p:extLst>
      <p:ext uri="{BB962C8B-B14F-4D97-AF65-F5344CB8AC3E}">
        <p14:creationId xmlns:p14="http://schemas.microsoft.com/office/powerpoint/2010/main" val="2297786011"/>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randombar(horizontal)">
                                      <p:cBhvr>
                                        <p:cTn id="7" dur="500"/>
                                        <p:tgtEl>
                                          <p:spTgt spid="28"/>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barn(inVertical)">
                                      <p:cBhvr>
                                        <p:cTn id="11" dur="500"/>
                                        <p:tgtEl>
                                          <p:spTgt spid="34"/>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barn(inVertical)">
                                      <p:cBhvr>
                                        <p:cTn id="15" dur="500"/>
                                        <p:tgtEl>
                                          <p:spTgt spid="36"/>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barn(inVertical)">
                                      <p:cBhvr>
                                        <p:cTn id="19" dur="500"/>
                                        <p:tgtEl>
                                          <p:spTgt spid="35"/>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barn(inVertical)">
                                      <p:cBhvr>
                                        <p:cTn id="23" dur="500"/>
                                        <p:tgtEl>
                                          <p:spTgt spid="37"/>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mediacall" presetSubtype="0" fill="hold" nodeType="clickEffect">
                                  <p:stCondLst>
                                    <p:cond delay="0"/>
                                  </p:stCondLst>
                                  <p:childTnLst>
                                    <p:cmd type="call" cmd="playFrom(0.0)">
                                      <p:cBhvr>
                                        <p:cTn id="27" dur="14792" fill="hold"/>
                                        <p:tgtEl>
                                          <p:spTgt spid="21"/>
                                        </p:tgtEl>
                                      </p:cBhvr>
                                    </p:cmd>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8"/>
                                        </p:tgtEl>
                                        <p:attrNameLst>
                                          <p:attrName>style.visibility</p:attrName>
                                        </p:attrNameLst>
                                      </p:cBhvr>
                                      <p:to>
                                        <p:strVal val="visible"/>
                                      </p:to>
                                    </p:set>
                                    <p:animEffect transition="in" filter="barn(inVertical)">
                                      <p:cBhvr>
                                        <p:cTn id="32"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18"/>
                    </p:tgtEl>
                  </p:cond>
                </p:stCondLst>
                <p:endSync evt="end" delay="0">
                  <p:rtn val="all"/>
                </p:endSync>
                <p:childTnLst>
                  <p:par>
                    <p:cTn id="34" fill="hold">
                      <p:stCondLst>
                        <p:cond delay="0"/>
                      </p:stCondLst>
                      <p:childTnLst>
                        <p:par>
                          <p:cTn id="35" fill="hold">
                            <p:stCondLst>
                              <p:cond delay="0"/>
                            </p:stCondLst>
                            <p:childTnLst>
                              <p:par>
                                <p:cTn id="36" presetID="64" presetClass="path" presetSubtype="0" accel="50000" decel="50000" fill="hold" nodeType="clickEffect">
                                  <p:stCondLst>
                                    <p:cond delay="0"/>
                                  </p:stCondLst>
                                  <p:childTnLst>
                                    <p:animMotion origin="layout" path="M -2.08333E-7 -2.96296E-6 L -2.08333E-7 -0.22477 " pathEditMode="relative" rAng="0" ptsTypes="AA">
                                      <p:cBhvr>
                                        <p:cTn id="37" dur="2000" fill="hold"/>
                                        <p:tgtEl>
                                          <p:spTgt spid="18"/>
                                        </p:tgtEl>
                                        <p:attrNameLst>
                                          <p:attrName>ppt_x</p:attrName>
                                          <p:attrName>ppt_y</p:attrName>
                                        </p:attrNameLst>
                                      </p:cBhvr>
                                      <p:rCtr x="0" y="-11250"/>
                                    </p:animMotion>
                                  </p:childTnLst>
                                  <p:subTnLst>
                                    <p:audio>
                                      <p:cMediaNode>
                                        <p:cTn display="0" masterRel="sameClick">
                                          <p:stCondLst>
                                            <p:cond evt="begin" delay="0">
                                              <p:tn val="36"/>
                                            </p:cond>
                                          </p:stCondLst>
                                          <p:endCondLst>
                                            <p:cond evt="onStopAudio" delay="0">
                                              <p:tgtEl>
                                                <p:sldTgt/>
                                              </p:tgtEl>
                                            </p:cond>
                                          </p:endCondLst>
                                        </p:cTn>
                                        <p:tgtEl>
                                          <p:sndTgt r:embed="rId4" name="chimes.wav"/>
                                        </p:tgtEl>
                                      </p:cMediaNode>
                                    </p:audio>
                                  </p:subTnLst>
                                </p:cTn>
                              </p:par>
                            </p:childTnLst>
                          </p:cTn>
                        </p:par>
                        <p:par>
                          <p:cTn id="38" fill="hold">
                            <p:stCondLst>
                              <p:cond delay="2000"/>
                            </p:stCondLst>
                            <p:childTnLst>
                              <p:par>
                                <p:cTn id="39" presetID="22" presetClass="entr" presetSubtype="4" fill="hold" grpId="0" nodeType="after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wipe(down)">
                                      <p:cBhvr>
                                        <p:cTn id="41" dur="500"/>
                                        <p:tgtEl>
                                          <p:spTgt spid="19"/>
                                        </p:tgtEl>
                                      </p:cBhvr>
                                    </p:animEffect>
                                  </p:childTnLst>
                                  <p:subTnLst>
                                    <p:audio>
                                      <p:cMediaNode>
                                        <p:cTn display="0" masterRel="sameClick">
                                          <p:stCondLst>
                                            <p:cond evt="begin" delay="0">
                                              <p:tn val="39"/>
                                            </p:cond>
                                          </p:stCondLst>
                                          <p:endCondLst>
                                            <p:cond evt="onStopAudio" delay="0">
                                              <p:tgtEl>
                                                <p:sldTgt/>
                                              </p:tgtEl>
                                            </p:cond>
                                          </p:endCondLst>
                                        </p:cTn>
                                        <p:tgtEl>
                                          <p:sndTgt r:embed="rId5" name="applause.wav"/>
                                        </p:tgtEl>
                                      </p:cMediaNode>
                                    </p:audio>
                                  </p:subTnLst>
                                </p:cTn>
                              </p:par>
                            </p:childTnLst>
                          </p:cTn>
                        </p:par>
                        <p:par>
                          <p:cTn id="42" fill="hold">
                            <p:stCondLst>
                              <p:cond delay="2500"/>
                            </p:stCondLst>
                            <p:childTnLst>
                              <p:par>
                                <p:cTn id="43" presetID="32" presetClass="emph" presetSubtype="0" repeatCount="indefinite" fill="hold" grpId="1" nodeType="afterEffect">
                                  <p:stCondLst>
                                    <p:cond delay="0"/>
                                  </p:stCondLst>
                                  <p:childTnLst>
                                    <p:animRot by="120000">
                                      <p:cBhvr>
                                        <p:cTn id="44" dur="100" fill="hold">
                                          <p:stCondLst>
                                            <p:cond delay="0"/>
                                          </p:stCondLst>
                                        </p:cTn>
                                        <p:tgtEl>
                                          <p:spTgt spid="19"/>
                                        </p:tgtEl>
                                        <p:attrNameLst>
                                          <p:attrName>r</p:attrName>
                                        </p:attrNameLst>
                                      </p:cBhvr>
                                    </p:animRot>
                                    <p:animRot by="-240000">
                                      <p:cBhvr>
                                        <p:cTn id="45" dur="200" fill="hold">
                                          <p:stCondLst>
                                            <p:cond delay="200"/>
                                          </p:stCondLst>
                                        </p:cTn>
                                        <p:tgtEl>
                                          <p:spTgt spid="19"/>
                                        </p:tgtEl>
                                        <p:attrNameLst>
                                          <p:attrName>r</p:attrName>
                                        </p:attrNameLst>
                                      </p:cBhvr>
                                    </p:animRot>
                                    <p:animRot by="240000">
                                      <p:cBhvr>
                                        <p:cTn id="46" dur="200" fill="hold">
                                          <p:stCondLst>
                                            <p:cond delay="400"/>
                                          </p:stCondLst>
                                        </p:cTn>
                                        <p:tgtEl>
                                          <p:spTgt spid="19"/>
                                        </p:tgtEl>
                                        <p:attrNameLst>
                                          <p:attrName>r</p:attrName>
                                        </p:attrNameLst>
                                      </p:cBhvr>
                                    </p:animRot>
                                    <p:animRot by="-240000">
                                      <p:cBhvr>
                                        <p:cTn id="47" dur="200" fill="hold">
                                          <p:stCondLst>
                                            <p:cond delay="600"/>
                                          </p:stCondLst>
                                        </p:cTn>
                                        <p:tgtEl>
                                          <p:spTgt spid="19"/>
                                        </p:tgtEl>
                                        <p:attrNameLst>
                                          <p:attrName>r</p:attrName>
                                        </p:attrNameLst>
                                      </p:cBhvr>
                                    </p:animRot>
                                    <p:animRot by="120000">
                                      <p:cBhvr>
                                        <p:cTn id="48" dur="200" fill="hold">
                                          <p:stCondLst>
                                            <p:cond delay="800"/>
                                          </p:stCondLst>
                                        </p:cTn>
                                        <p:tgtEl>
                                          <p:spTgt spid="19"/>
                                        </p:tgtEl>
                                        <p:attrNameLst>
                                          <p:attrName>r</p:attrName>
                                        </p:attrNameLst>
                                      </p:cBhvr>
                                    </p:animRot>
                                  </p:childTnLst>
                                </p:cTn>
                              </p:par>
                              <p:par>
                                <p:cTn id="49" presetID="10" presetClass="entr" presetSubtype="0" fill="hold" nodeType="with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fade">
                                      <p:cBhvr>
                                        <p:cTn id="51" dur="500"/>
                                        <p:tgtEl>
                                          <p:spTgt spid="20"/>
                                        </p:tgtEl>
                                      </p:cBhvr>
                                    </p:animEffect>
                                  </p:childTnLst>
                                </p:cTn>
                              </p:par>
                            </p:childTnLst>
                          </p:cTn>
                        </p:par>
                      </p:childTnLst>
                    </p:cTn>
                  </p:par>
                </p:childTnLst>
              </p:cTn>
              <p:nextCondLst>
                <p:cond evt="onClick" delay="0">
                  <p:tgtEl>
                    <p:spTgt spid="18"/>
                  </p:tgtEl>
                </p:cond>
              </p:nextCondLst>
            </p:seq>
            <p:seq concurrent="1" nextAc="seek">
              <p:cTn id="52" restart="whenNotActive" fill="hold" evtFilter="cancelBubble" nodeType="interactiveSeq">
                <p:stCondLst>
                  <p:cond evt="onClick" delay="0">
                    <p:tgtEl>
                      <p:spTgt spid="21"/>
                    </p:tgtEl>
                  </p:cond>
                </p:stCondLst>
                <p:endSync evt="end" delay="0">
                  <p:rtn val="all"/>
                </p:endSync>
                <p:childTnLst>
                  <p:par>
                    <p:cTn id="53" fill="hold">
                      <p:stCondLst>
                        <p:cond delay="0"/>
                      </p:stCondLst>
                      <p:childTnLst>
                        <p:par>
                          <p:cTn id="54" fill="hold">
                            <p:stCondLst>
                              <p:cond delay="0"/>
                            </p:stCondLst>
                            <p:childTnLst>
                              <p:par>
                                <p:cTn id="55" presetID="2" presetClass="mediacall" presetSubtype="0" fill="hold" nodeType="clickEffect">
                                  <p:stCondLst>
                                    <p:cond delay="0"/>
                                  </p:stCondLst>
                                  <p:childTnLst>
                                    <p:cmd type="call" cmd="togglePause">
                                      <p:cBhvr>
                                        <p:cTn id="56" dur="1" fill="hold"/>
                                        <p:tgtEl>
                                          <p:spTgt spid="21"/>
                                        </p:tgtEl>
                                      </p:cBhvr>
                                    </p:cmd>
                                  </p:childTnLst>
                                </p:cTn>
                              </p:par>
                            </p:childTnLst>
                          </p:cTn>
                        </p:par>
                      </p:childTnLst>
                    </p:cTn>
                  </p:par>
                </p:childTnLst>
              </p:cTn>
              <p:nextCondLst>
                <p:cond evt="onClick" delay="0">
                  <p:tgtEl>
                    <p:spTgt spid="21"/>
                  </p:tgtEl>
                </p:cond>
              </p:nextCondLst>
            </p:seq>
            <p:video>
              <p:cMediaNode vol="42424">
                <p:cTn id="57" fill="hold" display="0">
                  <p:stCondLst>
                    <p:cond delay="indefinite"/>
                  </p:stCondLst>
                </p:cTn>
                <p:tgtEl>
                  <p:spTgt spid="21"/>
                </p:tgtEl>
              </p:cMediaNode>
            </p:video>
          </p:childTnLst>
        </p:cTn>
      </p:par>
    </p:tnLst>
    <p:bldLst>
      <p:bldP spid="28" grpId="0" animBg="1"/>
      <p:bldP spid="34" grpId="0" animBg="1"/>
      <p:bldP spid="35" grpId="0" animBg="1"/>
      <p:bldP spid="36" grpId="0" animBg="1"/>
      <p:bldP spid="37" grpId="0" animBg="1"/>
      <p:bldP spid="38" grpId="0" animBg="1"/>
      <p:bldP spid="19" grpId="0" animBg="1"/>
      <p:bldP spid="19" grpId="1"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p:cNvGrpSpPr/>
          <p:nvPr/>
        </p:nvGrpSpPr>
        <p:grpSpPr>
          <a:xfrm>
            <a:off x="-6300" y="5240200"/>
            <a:ext cx="12198304" cy="1682496"/>
            <a:chOff x="-1140691" y="5175504"/>
            <a:chExt cx="15327746" cy="1682496"/>
          </a:xfrm>
        </p:grpSpPr>
        <p:pic>
          <p:nvPicPr>
            <p:cNvPr id="30"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6871855" y="5175504"/>
              <a:ext cx="7315200" cy="1682496"/>
            </a:xfrm>
            <a:prstGeom prst="rect">
              <a:avLst/>
            </a:prstGeom>
          </p:spPr>
        </p:pic>
        <p:pic>
          <p:nvPicPr>
            <p:cNvPr id="31"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3214255" y="5175504"/>
              <a:ext cx="7315200" cy="1682496"/>
            </a:xfrm>
            <a:prstGeom prst="rect">
              <a:avLst/>
            </a:prstGeom>
          </p:spPr>
        </p:pic>
        <p:pic>
          <p:nvPicPr>
            <p:cNvPr id="32"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140691" y="5175504"/>
              <a:ext cx="7315200" cy="1682496"/>
            </a:xfrm>
            <a:prstGeom prst="rect">
              <a:avLst/>
            </a:prstGeom>
          </p:spPr>
        </p:pic>
      </p:grpSp>
      <p:sp>
        <p:nvSpPr>
          <p:cNvPr id="9" name="Rectangle 8"/>
          <p:cNvSpPr>
            <a:spLocks noGrp="1" noRot="1" noChangeAspect="1" noMove="1" noResize="1" noEditPoints="1" noAdjustHandles="1" noChangeArrowheads="1" noChangeShapeType="1" noTextEdit="1"/>
          </p:cNvSpPr>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35" tIns="45719" rIns="91435" bIns="45719"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4377">
              <a:lnSpc>
                <a:spcPct val="150000"/>
              </a:lnSpc>
              <a:defRPr/>
            </a:pPr>
            <a:endParaRPr lang="en-US" sz="1867">
              <a:solidFill>
                <a:prstClr val="white"/>
              </a:solidFill>
            </a:endParaRPr>
          </a:p>
        </p:txBody>
      </p:sp>
      <p:sp>
        <p:nvSpPr>
          <p:cNvPr id="28" name="Câu hỏi"/>
          <p:cNvSpPr/>
          <p:nvPr/>
        </p:nvSpPr>
        <p:spPr>
          <a:xfrm>
            <a:off x="478302" y="422531"/>
            <a:ext cx="11280338" cy="4744676"/>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5" tIns="45719" rIns="91435" bIns="45719" rtlCol="0" anchor="ctr"/>
          <a:lstStyle/>
          <a:p>
            <a:pPr>
              <a:spcBef>
                <a:spcPts val="600"/>
              </a:spcBef>
              <a:spcAft>
                <a:spcPts val="600"/>
              </a:spcAft>
            </a:pPr>
            <a:r>
              <a:rPr lang="en-US" sz="2800" b="1" noProof="1" smtClean="0">
                <a:solidFill>
                  <a:schemeClr val="accent5">
                    <a:lumMod val="50000"/>
                  </a:schemeClr>
                </a:solidFill>
                <a:latin typeface="+mj-lt"/>
                <a:ea typeface="Calibri" panose="020F0502020204030204" pitchFamily="34" charset="0"/>
                <a:cs typeface="Times New Roman" panose="02020603050405020304" pitchFamily="18" charset="0"/>
              </a:rPr>
              <a:t>      </a:t>
            </a:r>
            <a:r>
              <a:rPr lang="vi-VN" sz="2800" b="1" dirty="0">
                <a:solidFill>
                  <a:srgbClr val="C00000"/>
                </a:solidFill>
              </a:rPr>
              <a:t>Câu </a:t>
            </a:r>
            <a:r>
              <a:rPr lang="en-US" sz="2800" b="1" dirty="0">
                <a:solidFill>
                  <a:srgbClr val="C00000"/>
                </a:solidFill>
              </a:rPr>
              <a:t>6</a:t>
            </a:r>
            <a:r>
              <a:rPr lang="vi-VN" sz="2800" b="1" dirty="0" smtClean="0">
                <a:solidFill>
                  <a:srgbClr val="C00000"/>
                </a:solidFill>
              </a:rPr>
              <a:t>:</a:t>
            </a:r>
            <a:r>
              <a:rPr lang="vi-VN" sz="2800" b="1" dirty="0">
                <a:solidFill>
                  <a:srgbClr val="C00000"/>
                </a:solidFill>
              </a:rPr>
              <a:t> Người mắc bệnh táo bón chủ yếu do nguyên nhân nào sau đây?</a:t>
            </a:r>
          </a:p>
          <a:p>
            <a:pPr>
              <a:spcBef>
                <a:spcPts val="600"/>
              </a:spcBef>
              <a:spcAft>
                <a:spcPts val="600"/>
              </a:spcAft>
            </a:pPr>
            <a:r>
              <a:rPr lang="vi-VN" sz="2800" b="1" dirty="0">
                <a:solidFill>
                  <a:schemeClr val="accent5">
                    <a:lumMod val="50000"/>
                  </a:schemeClr>
                </a:solidFill>
              </a:rPr>
              <a:t>A. Sử dụng chất kích thích; do các tác nhân gây dị ứng.</a:t>
            </a:r>
          </a:p>
          <a:p>
            <a:pPr>
              <a:spcBef>
                <a:spcPts val="600"/>
              </a:spcBef>
              <a:spcAft>
                <a:spcPts val="600"/>
              </a:spcAft>
            </a:pPr>
            <a:r>
              <a:rPr lang="vi-VN" sz="2800" b="1" dirty="0">
                <a:solidFill>
                  <a:schemeClr val="accent5">
                    <a:lumMod val="50000"/>
                  </a:schemeClr>
                </a:solidFill>
              </a:rPr>
              <a:t>B. Chế độ ăn ít chất xơ, không đủ nước; ít vận động; nhịn đại tiện.</a:t>
            </a:r>
          </a:p>
          <a:p>
            <a:pPr>
              <a:spcBef>
                <a:spcPts val="600"/>
              </a:spcBef>
              <a:spcAft>
                <a:spcPts val="600"/>
              </a:spcAft>
            </a:pPr>
            <a:r>
              <a:rPr lang="vi-VN" sz="2800" b="1" dirty="0">
                <a:solidFill>
                  <a:schemeClr val="accent5">
                    <a:lumMod val="50000"/>
                  </a:schemeClr>
                </a:solidFill>
              </a:rPr>
              <a:t>C. Vệ sinh răng miệng không sạch sẽ; ăn nhiều thực phẩm chứa nhiều đường.</a:t>
            </a:r>
          </a:p>
          <a:p>
            <a:pPr>
              <a:spcBef>
                <a:spcPts val="600"/>
              </a:spcBef>
              <a:spcAft>
                <a:spcPts val="600"/>
              </a:spcAft>
            </a:pPr>
            <a:r>
              <a:rPr lang="vi-VN" sz="2800" b="1" dirty="0">
                <a:solidFill>
                  <a:schemeClr val="accent5">
                    <a:lumMod val="50000"/>
                  </a:schemeClr>
                </a:solidFill>
              </a:rPr>
              <a:t>D. Sử dụng thuốc kháng sinh không đúng chỉ dẫn; vệ sinh môi trường không tốt.</a:t>
            </a:r>
          </a:p>
        </p:txBody>
      </p:sp>
      <p:pic>
        <p:nvPicPr>
          <p:cNvPr id="33" name="Picture 32">
            <a:hlinkClick r:id="rId8" action="ppaction://hlinksldjump"/>
          </p:cNvPr>
          <p:cNvPicPr>
            <a:picLocks noChangeAspect="1"/>
          </p:cNvPicPr>
          <p:nvPr/>
        </p:nvPicPr>
        <p:blipFill>
          <a:blip r:embed="rId9"/>
          <a:stretch>
            <a:fillRect/>
          </a:stretch>
        </p:blipFill>
        <p:spPr>
          <a:xfrm>
            <a:off x="10551350" y="5429841"/>
            <a:ext cx="1640655" cy="1493131"/>
          </a:xfrm>
          <a:prstGeom prst="rect">
            <a:avLst/>
          </a:prstGeom>
        </p:spPr>
      </p:pic>
      <p:pic>
        <p:nvPicPr>
          <p:cNvPr id="39" name="Picture 24"/>
          <p:cNvPicPr>
            <a:picLocks noChangeAspect="1"/>
          </p:cNvPicPr>
          <p:nvPr/>
        </p:nvPicPr>
        <p:blipFill>
          <a:blip r:embed="rId10"/>
          <a:srcRect/>
          <a:stretch>
            <a:fillRect/>
          </a:stretch>
        </p:blipFill>
        <p:spPr>
          <a:xfrm>
            <a:off x="-6300" y="4968292"/>
            <a:ext cx="1535455" cy="1962241"/>
          </a:xfrm>
          <a:prstGeom prst="rect">
            <a:avLst/>
          </a:prstGeom>
        </p:spPr>
      </p:pic>
      <p:sp>
        <p:nvSpPr>
          <p:cNvPr id="2" name="Slide Number Placeholder 1"/>
          <p:cNvSpPr>
            <a:spLocks noGrp="1"/>
          </p:cNvSpPr>
          <p:nvPr>
            <p:ph type="sldNum" sz="quarter" idx="12"/>
          </p:nvPr>
        </p:nvSpPr>
        <p:spPr/>
        <p:txBody>
          <a:bodyPr/>
          <a:lstStyle/>
          <a:p>
            <a:fld id="{C4BBFD33-D819-4736-AA9A-D3CBF8396B8D}" type="slidenum">
              <a:rPr lang="en-US" smtClean="0">
                <a:solidFill>
                  <a:prstClr val="black">
                    <a:tint val="75000"/>
                  </a:prstClr>
                </a:solidFill>
              </a:rPr>
              <a:t>38</a:t>
            </a:fld>
            <a:endParaRPr lang="en-US">
              <a:solidFill>
                <a:prstClr val="black">
                  <a:tint val="75000"/>
                </a:prstClr>
              </a:solidFill>
            </a:endParaRPr>
          </a:p>
        </p:txBody>
      </p:sp>
      <p:sp>
        <p:nvSpPr>
          <p:cNvPr id="3" name="Rectangle 2"/>
          <p:cNvSpPr/>
          <p:nvPr/>
        </p:nvSpPr>
        <p:spPr>
          <a:xfrm>
            <a:off x="11004908" y="6210364"/>
            <a:ext cx="753732" cy="666786"/>
          </a:xfrm>
          <a:prstGeom prst="rect">
            <a:avLst/>
          </a:prstGeom>
        </p:spPr>
        <p:txBody>
          <a:bodyPr wrap="none">
            <a:spAutoFit/>
          </a:bodyPr>
          <a:lstStyle/>
          <a:p>
            <a:pPr defTabSz="1219170" eaLnBrk="1" fontAlgn="auto" hangingPunct="1">
              <a:spcBef>
                <a:spcPts val="0"/>
              </a:spcBef>
              <a:spcAft>
                <a:spcPts val="0"/>
              </a:spcAft>
              <a:defRPr/>
            </a:pPr>
            <a:fld id="{9E929DED-B744-498C-99BF-08F4A5329585}" type="slidenum">
              <a:rPr lang="en-US" sz="3733" b="1" kern="0">
                <a:solidFill>
                  <a:sysClr val="windowText" lastClr="000000"/>
                </a:solidFill>
                <a:ea typeface="Calibri" panose="020F0502020204030204" pitchFamily="34" charset="0"/>
                <a:cs typeface="Calibri" panose="020F0502020204030204" pitchFamily="34" charset="0"/>
              </a:rPr>
              <a:pPr defTabSz="1219170" eaLnBrk="1" fontAlgn="auto" hangingPunct="1">
                <a:spcBef>
                  <a:spcPts val="0"/>
                </a:spcBef>
                <a:spcAft>
                  <a:spcPts val="0"/>
                </a:spcAft>
                <a:defRPr/>
              </a:pPr>
              <a:t>38</a:t>
            </a:fld>
            <a:endParaRPr lang="en-US" sz="2400" kern="0" dirty="0">
              <a:solidFill>
                <a:sysClr val="windowText" lastClr="000000"/>
              </a:solidFill>
            </a:endParaRPr>
          </a:p>
        </p:txBody>
      </p:sp>
      <p:sp>
        <p:nvSpPr>
          <p:cNvPr id="4" name="Flowchart: Connector 3"/>
          <p:cNvSpPr/>
          <p:nvPr/>
        </p:nvSpPr>
        <p:spPr>
          <a:xfrm>
            <a:off x="517828" y="2042516"/>
            <a:ext cx="717452" cy="652896"/>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rgbClr val="C00000"/>
                </a:solidFill>
              </a:rPr>
              <a:t>B</a:t>
            </a:r>
            <a:endParaRPr lang="en-US" sz="2800" b="1" dirty="0">
              <a:solidFill>
                <a:srgbClr val="C00000"/>
              </a:solidFill>
            </a:endParaRPr>
          </a:p>
        </p:txBody>
      </p:sp>
      <p:pic>
        <p:nvPicPr>
          <p:cNvPr id="13" name="Picture 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853489" y="5473700"/>
            <a:ext cx="1476375" cy="130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818564" y="5075458"/>
            <a:ext cx="1546225" cy="10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Folded Corner 8"/>
          <p:cNvSpPr/>
          <p:nvPr/>
        </p:nvSpPr>
        <p:spPr>
          <a:xfrm>
            <a:off x="8970060" y="4427934"/>
            <a:ext cx="1103313" cy="995363"/>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r>
              <a:rPr lang="en-US" altLang="en-US" b="1" dirty="0" err="1">
                <a:solidFill>
                  <a:srgbClr val="000000"/>
                </a:solidFill>
                <a:latin typeface="Tahoma" panose="020B0604030504040204" pitchFamily="34" charset="0"/>
                <a:cs typeface="Tahoma" panose="020B0604030504040204" pitchFamily="34" charset="0"/>
              </a:rPr>
              <a:t>Bạn</a:t>
            </a:r>
            <a:r>
              <a:rPr lang="en-US" altLang="en-US" b="1" dirty="0">
                <a:solidFill>
                  <a:srgbClr val="000000"/>
                </a:solidFill>
                <a:latin typeface="Tahoma" panose="020B0604030504040204" pitchFamily="34" charset="0"/>
                <a:cs typeface="Tahoma" panose="020B0604030504040204" pitchFamily="34" charset="0"/>
              </a:rPr>
              <a:t> </a:t>
            </a:r>
            <a:r>
              <a:rPr lang="en-US" altLang="en-US" b="1" dirty="0" err="1">
                <a:solidFill>
                  <a:srgbClr val="000000"/>
                </a:solidFill>
                <a:latin typeface="Tahoma" panose="020B0604030504040204" pitchFamily="34" charset="0"/>
                <a:cs typeface="Tahoma" panose="020B0604030504040204" pitchFamily="34" charset="0"/>
              </a:rPr>
              <a:t>có</a:t>
            </a:r>
            <a:r>
              <a:rPr lang="en-US" altLang="en-US" b="1" dirty="0">
                <a:solidFill>
                  <a:srgbClr val="000000"/>
                </a:solidFill>
                <a:latin typeface="Tahoma" panose="020B0604030504040204" pitchFamily="34" charset="0"/>
                <a:cs typeface="Tahoma" panose="020B0604030504040204" pitchFamily="34" charset="0"/>
              </a:rPr>
              <a:t> 2 </a:t>
            </a:r>
            <a:r>
              <a:rPr lang="en-US" altLang="en-US" b="1" dirty="0" err="1">
                <a:solidFill>
                  <a:srgbClr val="000000"/>
                </a:solidFill>
                <a:latin typeface="Tahoma" panose="020B0604030504040204" pitchFamily="34" charset="0"/>
                <a:cs typeface="Tahoma" panose="020B0604030504040204" pitchFamily="34" charset="0"/>
              </a:rPr>
              <a:t>điểm</a:t>
            </a:r>
            <a:r>
              <a:rPr lang="en-US" altLang="en-US" b="1" dirty="0">
                <a:solidFill>
                  <a:srgbClr val="000000"/>
                </a:solidFill>
                <a:latin typeface="Tahoma" panose="020B0604030504040204" pitchFamily="34" charset="0"/>
                <a:cs typeface="Tahoma" panose="020B0604030504040204" pitchFamily="34" charset="0"/>
              </a:rPr>
              <a:t> </a:t>
            </a:r>
            <a:r>
              <a:rPr lang="en-US" altLang="en-US" b="1" dirty="0" err="1">
                <a:solidFill>
                  <a:srgbClr val="000000"/>
                </a:solidFill>
                <a:latin typeface="Tahoma" panose="020B0604030504040204" pitchFamily="34" charset="0"/>
                <a:cs typeface="Tahoma" panose="020B0604030504040204" pitchFamily="34" charset="0"/>
              </a:rPr>
              <a:t>thưởng</a:t>
            </a:r>
            <a:endParaRPr lang="en-US" altLang="en-US" b="1" dirty="0">
              <a:solidFill>
                <a:srgbClr val="000000"/>
              </a:solidFill>
              <a:latin typeface="Tahoma" panose="020B0604030504040204" pitchFamily="34" charset="0"/>
              <a:cs typeface="Tahoma" panose="020B0604030504040204" pitchFamily="34" charset="0"/>
            </a:endParaRPr>
          </a:p>
        </p:txBody>
      </p:sp>
      <p:pic>
        <p:nvPicPr>
          <p:cNvPr id="16" name="Picture 1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863139" y="4480719"/>
            <a:ext cx="534987"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Đồng hồ đếm ngược 10 giây">
            <a:hlinkClick r:id="" action="ppaction://media"/>
            <a:extLst>
              <a:ext uri="{FF2B5EF4-FFF2-40B4-BE49-F238E27FC236}">
                <a16:creationId xmlns:a16="http://schemas.microsoft.com/office/drawing/2014/main" id="{34726BE8-2C3E-C70B-D46A-34B9FA5ADEBE}"/>
              </a:ext>
            </a:extLst>
          </p:cNvPr>
          <p:cNvPicPr>
            <a:picLocks noChangeAspect="1"/>
          </p:cNvPicPr>
          <p:nvPr>
            <a:videoFile r:link="rId2"/>
            <p:extLst>
              <p:ext uri="{DAA4B4D4-6D71-4841-9C94-3DE7FCFB9230}">
                <p14:media xmlns:p14="http://schemas.microsoft.com/office/powerpoint/2010/main" r:embed="rId1"/>
              </p:ext>
            </p:extLst>
          </p:nvPr>
        </p:nvPicPr>
        <p:blipFill>
          <a:blip r:embed="rId14"/>
          <a:stretch>
            <a:fillRect/>
          </a:stretch>
        </p:blipFill>
        <p:spPr>
          <a:xfrm>
            <a:off x="11096625" y="110631"/>
            <a:ext cx="971550" cy="623248"/>
          </a:xfrm>
          <a:prstGeom prst="rect">
            <a:avLst/>
          </a:prstGeom>
        </p:spPr>
      </p:pic>
    </p:spTree>
    <p:extLst>
      <p:ext uri="{BB962C8B-B14F-4D97-AF65-F5344CB8AC3E}">
        <p14:creationId xmlns:p14="http://schemas.microsoft.com/office/powerpoint/2010/main" val="1788940627"/>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randombar(horizont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4792" fill="hold"/>
                                        <p:tgtEl>
                                          <p:spTgt spid="17"/>
                                        </p:tgtEl>
                                      </p:cBhvr>
                                    </p:cmd>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inVertical)">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4"/>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25E-6 -7.40741E-7 L 1.25E-6 -0.22477 " pathEditMode="relative" rAng="0" ptsTypes="AA">
                                      <p:cBhvr>
                                        <p:cTn id="21" dur="2000" fill="hold"/>
                                        <p:tgtEl>
                                          <p:spTgt spid="14"/>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4"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down)">
                                      <p:cBhvr>
                                        <p:cTn id="25" dur="500"/>
                                        <p:tgtEl>
                                          <p:spTgt spid="15"/>
                                        </p:tgtEl>
                                      </p:cBhvr>
                                    </p:animEffect>
                                  </p:childTnLst>
                                  <p:subTnLst>
                                    <p:audio>
                                      <p:cMediaNode>
                                        <p:cTn display="0" masterRel="sameClick">
                                          <p:stCondLst>
                                            <p:cond evt="begin" delay="0">
                                              <p:tn val="23"/>
                                            </p:cond>
                                          </p:stCondLst>
                                          <p:endCondLst>
                                            <p:cond evt="onStopAudio" delay="0">
                                              <p:tgtEl>
                                                <p:sldTgt/>
                                              </p:tgtEl>
                                            </p:cond>
                                          </p:endCondLst>
                                        </p:cTn>
                                        <p:tgtEl>
                                          <p:sndTgt r:embed="rId5" name="applause.wav"/>
                                        </p:tgtEl>
                                      </p:cMediaNode>
                                    </p:audio>
                                  </p:subTnLst>
                                </p:cTn>
                              </p:par>
                            </p:childTnLst>
                          </p:cTn>
                        </p:par>
                        <p:par>
                          <p:cTn id="26" fill="hold">
                            <p:stCondLst>
                              <p:cond delay="2500"/>
                            </p:stCondLst>
                            <p:childTnLst>
                              <p:par>
                                <p:cTn id="27" presetID="32" presetClass="emph" presetSubtype="0" repeatCount="indefinite" fill="hold" grpId="1" nodeType="afterEffect">
                                  <p:stCondLst>
                                    <p:cond delay="0"/>
                                  </p:stCondLst>
                                  <p:childTnLst>
                                    <p:animRot by="120000">
                                      <p:cBhvr>
                                        <p:cTn id="28" dur="100" fill="hold">
                                          <p:stCondLst>
                                            <p:cond delay="0"/>
                                          </p:stCondLst>
                                        </p:cTn>
                                        <p:tgtEl>
                                          <p:spTgt spid="15"/>
                                        </p:tgtEl>
                                        <p:attrNameLst>
                                          <p:attrName>r</p:attrName>
                                        </p:attrNameLst>
                                      </p:cBhvr>
                                    </p:animRot>
                                    <p:animRot by="-240000">
                                      <p:cBhvr>
                                        <p:cTn id="29" dur="200" fill="hold">
                                          <p:stCondLst>
                                            <p:cond delay="200"/>
                                          </p:stCondLst>
                                        </p:cTn>
                                        <p:tgtEl>
                                          <p:spTgt spid="15"/>
                                        </p:tgtEl>
                                        <p:attrNameLst>
                                          <p:attrName>r</p:attrName>
                                        </p:attrNameLst>
                                      </p:cBhvr>
                                    </p:animRot>
                                    <p:animRot by="240000">
                                      <p:cBhvr>
                                        <p:cTn id="30" dur="200" fill="hold">
                                          <p:stCondLst>
                                            <p:cond delay="400"/>
                                          </p:stCondLst>
                                        </p:cTn>
                                        <p:tgtEl>
                                          <p:spTgt spid="15"/>
                                        </p:tgtEl>
                                        <p:attrNameLst>
                                          <p:attrName>r</p:attrName>
                                        </p:attrNameLst>
                                      </p:cBhvr>
                                    </p:animRot>
                                    <p:animRot by="-240000">
                                      <p:cBhvr>
                                        <p:cTn id="31" dur="200" fill="hold">
                                          <p:stCondLst>
                                            <p:cond delay="600"/>
                                          </p:stCondLst>
                                        </p:cTn>
                                        <p:tgtEl>
                                          <p:spTgt spid="15"/>
                                        </p:tgtEl>
                                        <p:attrNameLst>
                                          <p:attrName>r</p:attrName>
                                        </p:attrNameLst>
                                      </p:cBhvr>
                                    </p:animRot>
                                    <p:animRot by="120000">
                                      <p:cBhvr>
                                        <p:cTn id="32" dur="200" fill="hold">
                                          <p:stCondLst>
                                            <p:cond delay="800"/>
                                          </p:stCondLst>
                                        </p:cTn>
                                        <p:tgtEl>
                                          <p:spTgt spid="15"/>
                                        </p:tgtEl>
                                        <p:attrNameLst>
                                          <p:attrName>r</p:attrName>
                                        </p:attrNameLst>
                                      </p:cBhvr>
                                    </p:animRot>
                                  </p:childTnLst>
                                </p:cTn>
                              </p:par>
                              <p:par>
                                <p:cTn id="33" presetID="10" presetClass="entr" presetSubtype="0"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500"/>
                                        <p:tgtEl>
                                          <p:spTgt spid="16"/>
                                        </p:tgtEl>
                                      </p:cBhvr>
                                    </p:animEffect>
                                  </p:childTnLst>
                                </p:cTn>
                              </p:par>
                            </p:childTnLst>
                          </p:cTn>
                        </p:par>
                      </p:childTnLst>
                    </p:cTn>
                  </p:par>
                </p:childTnLst>
              </p:cTn>
              <p:nextCondLst>
                <p:cond evt="onClick" delay="0">
                  <p:tgtEl>
                    <p:spTgt spid="14"/>
                  </p:tgtEl>
                </p:cond>
              </p:nextCondLst>
            </p:seq>
            <p:seq concurrent="1" nextAc="seek">
              <p:cTn id="36" restart="whenNotActive" fill="hold" evtFilter="cancelBubble" nodeType="interactiveSeq">
                <p:stCondLst>
                  <p:cond evt="onClick" delay="0">
                    <p:tgtEl>
                      <p:spTgt spid="17"/>
                    </p:tgtEl>
                  </p:cond>
                </p:stCondLst>
                <p:endSync evt="end" delay="0">
                  <p:rtn val="all"/>
                </p:endSync>
                <p:childTnLst>
                  <p:par>
                    <p:cTn id="37" fill="hold">
                      <p:stCondLst>
                        <p:cond delay="0"/>
                      </p:stCondLst>
                      <p:childTnLst>
                        <p:par>
                          <p:cTn id="38" fill="hold">
                            <p:stCondLst>
                              <p:cond delay="0"/>
                            </p:stCondLst>
                            <p:childTnLst>
                              <p:par>
                                <p:cTn id="39" presetID="2" presetClass="mediacall" presetSubtype="0" fill="hold" nodeType="clickEffect">
                                  <p:stCondLst>
                                    <p:cond delay="0"/>
                                  </p:stCondLst>
                                  <p:childTnLst>
                                    <p:cmd type="call" cmd="togglePause">
                                      <p:cBhvr>
                                        <p:cTn id="40" dur="1" fill="hold"/>
                                        <p:tgtEl>
                                          <p:spTgt spid="17"/>
                                        </p:tgtEl>
                                      </p:cBhvr>
                                    </p:cmd>
                                  </p:childTnLst>
                                </p:cTn>
                              </p:par>
                            </p:childTnLst>
                          </p:cTn>
                        </p:par>
                      </p:childTnLst>
                    </p:cTn>
                  </p:par>
                </p:childTnLst>
              </p:cTn>
              <p:nextCondLst>
                <p:cond evt="onClick" delay="0">
                  <p:tgtEl>
                    <p:spTgt spid="17"/>
                  </p:tgtEl>
                </p:cond>
              </p:nextCondLst>
            </p:seq>
            <p:video>
              <p:cMediaNode vol="42424">
                <p:cTn id="41" fill="hold" display="0">
                  <p:stCondLst>
                    <p:cond delay="indefinite"/>
                  </p:stCondLst>
                </p:cTn>
                <p:tgtEl>
                  <p:spTgt spid="17"/>
                </p:tgtEl>
              </p:cMediaNode>
            </p:video>
          </p:childTnLst>
        </p:cTn>
      </p:par>
    </p:tnLst>
    <p:bldLst>
      <p:bldP spid="28" grpId="0" animBg="1"/>
      <p:bldP spid="4" grpId="0" animBg="1"/>
      <p:bldP spid="15" grpId="0" animBg="1"/>
      <p:bldP spid="15" grpId="1"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p:cNvGrpSpPr/>
          <p:nvPr/>
        </p:nvGrpSpPr>
        <p:grpSpPr>
          <a:xfrm>
            <a:off x="-6300" y="5240200"/>
            <a:ext cx="12198304" cy="1682496"/>
            <a:chOff x="-1140691" y="5175504"/>
            <a:chExt cx="15327746" cy="1682496"/>
          </a:xfrm>
        </p:grpSpPr>
        <p:pic>
          <p:nvPicPr>
            <p:cNvPr id="30"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6871855" y="5175504"/>
              <a:ext cx="7315200" cy="1682496"/>
            </a:xfrm>
            <a:prstGeom prst="rect">
              <a:avLst/>
            </a:prstGeom>
          </p:spPr>
        </p:pic>
        <p:pic>
          <p:nvPicPr>
            <p:cNvPr id="31"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3214255" y="5175504"/>
              <a:ext cx="7315200" cy="1682496"/>
            </a:xfrm>
            <a:prstGeom prst="rect">
              <a:avLst/>
            </a:prstGeom>
          </p:spPr>
        </p:pic>
        <p:pic>
          <p:nvPicPr>
            <p:cNvPr id="32"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140691" y="5175504"/>
              <a:ext cx="7315200" cy="1682496"/>
            </a:xfrm>
            <a:prstGeom prst="rect">
              <a:avLst/>
            </a:prstGeom>
          </p:spPr>
        </p:pic>
      </p:grpSp>
      <p:sp>
        <p:nvSpPr>
          <p:cNvPr id="9" name="Rectangle 8"/>
          <p:cNvSpPr>
            <a:spLocks noGrp="1" noRot="1" noChangeAspect="1" noMove="1" noResize="1" noEditPoints="1" noAdjustHandles="1" noChangeArrowheads="1" noChangeShapeType="1" noTextEdit="1"/>
          </p:cNvSpPr>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35" tIns="45719" rIns="91435" bIns="45719"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4377">
              <a:lnSpc>
                <a:spcPct val="150000"/>
              </a:lnSpc>
              <a:defRPr/>
            </a:pPr>
            <a:endParaRPr lang="en-US" sz="1867">
              <a:solidFill>
                <a:prstClr val="white"/>
              </a:solidFill>
            </a:endParaRPr>
          </a:p>
        </p:txBody>
      </p:sp>
      <p:sp>
        <p:nvSpPr>
          <p:cNvPr id="28" name="Câu hỏi"/>
          <p:cNvSpPr/>
          <p:nvPr/>
        </p:nvSpPr>
        <p:spPr>
          <a:xfrm>
            <a:off x="478302" y="422531"/>
            <a:ext cx="11280338" cy="4744676"/>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5" tIns="45719" rIns="91435" bIns="45719" rtlCol="0" anchor="ctr"/>
          <a:lstStyle/>
          <a:p>
            <a:pPr algn="ctr">
              <a:spcBef>
                <a:spcPts val="600"/>
              </a:spcBef>
              <a:spcAft>
                <a:spcPts val="600"/>
              </a:spcAft>
            </a:pPr>
            <a:r>
              <a:rPr lang="en-US" sz="2800" b="1" noProof="1" smtClean="0">
                <a:solidFill>
                  <a:schemeClr val="accent5">
                    <a:lumMod val="50000"/>
                  </a:schemeClr>
                </a:solidFill>
                <a:latin typeface="+mj-lt"/>
                <a:ea typeface="Calibri" panose="020F0502020204030204" pitchFamily="34" charset="0"/>
                <a:cs typeface="Times New Roman" panose="02020603050405020304" pitchFamily="18" charset="0"/>
              </a:rPr>
              <a:t>      </a:t>
            </a:r>
            <a:r>
              <a:rPr lang="vi-VN" sz="2800" b="1" dirty="0">
                <a:solidFill>
                  <a:srgbClr val="C00000"/>
                </a:solidFill>
              </a:rPr>
              <a:t>Câu </a:t>
            </a:r>
            <a:r>
              <a:rPr lang="en-US" sz="2800" b="1" dirty="0">
                <a:solidFill>
                  <a:srgbClr val="C00000"/>
                </a:solidFill>
              </a:rPr>
              <a:t>7</a:t>
            </a:r>
            <a:r>
              <a:rPr lang="vi-VN" sz="2800" b="1" dirty="0" smtClean="0">
                <a:solidFill>
                  <a:srgbClr val="C00000"/>
                </a:solidFill>
              </a:rPr>
              <a:t>:</a:t>
            </a:r>
            <a:r>
              <a:rPr lang="vi-VN" sz="2800" b="1" dirty="0">
                <a:solidFill>
                  <a:srgbClr val="C00000"/>
                </a:solidFill>
              </a:rPr>
              <a:t> Để phòng bệnh về tiêu hóa, cần thực hiện biện pháp nào sau đây?</a:t>
            </a:r>
          </a:p>
          <a:p>
            <a:pPr>
              <a:spcBef>
                <a:spcPts val="600"/>
              </a:spcBef>
              <a:spcAft>
                <a:spcPts val="600"/>
              </a:spcAft>
            </a:pPr>
            <a:r>
              <a:rPr lang="vi-VN" sz="2800" b="1" dirty="0">
                <a:solidFill>
                  <a:srgbClr val="000066"/>
                </a:solidFill>
              </a:rPr>
              <a:t>A. Sử dụng nguồn thực phẩm sạch, an toàn. </a:t>
            </a:r>
          </a:p>
          <a:p>
            <a:pPr>
              <a:spcBef>
                <a:spcPts val="600"/>
              </a:spcBef>
              <a:spcAft>
                <a:spcPts val="600"/>
              </a:spcAft>
            </a:pPr>
            <a:r>
              <a:rPr lang="vi-VN" sz="2800" b="1" dirty="0">
                <a:solidFill>
                  <a:srgbClr val="000066"/>
                </a:solidFill>
              </a:rPr>
              <a:t>B. Thực hiện chế độ dinh dưỡng, vận động, nghỉ ngơi hợp lí.</a:t>
            </a:r>
          </a:p>
          <a:p>
            <a:pPr>
              <a:spcBef>
                <a:spcPts val="600"/>
              </a:spcBef>
              <a:spcAft>
                <a:spcPts val="600"/>
              </a:spcAft>
            </a:pPr>
            <a:r>
              <a:rPr lang="vi-VN" sz="2800" b="1" dirty="0">
                <a:solidFill>
                  <a:srgbClr val="000066"/>
                </a:solidFill>
              </a:rPr>
              <a:t>C. Thực hiện các biện pháp vệ sinh an toàn thực phẩm.</a:t>
            </a:r>
          </a:p>
          <a:p>
            <a:pPr>
              <a:spcBef>
                <a:spcPts val="600"/>
              </a:spcBef>
              <a:spcAft>
                <a:spcPts val="600"/>
              </a:spcAft>
            </a:pPr>
            <a:r>
              <a:rPr lang="vi-VN" sz="2800" b="1" dirty="0">
                <a:solidFill>
                  <a:srgbClr val="000066"/>
                </a:solidFill>
              </a:rPr>
              <a:t>D. Tất cả các biện pháp trên.  </a:t>
            </a:r>
          </a:p>
        </p:txBody>
      </p:sp>
      <p:pic>
        <p:nvPicPr>
          <p:cNvPr id="33" name="Picture 32">
            <a:hlinkClick r:id="rId8" action="ppaction://hlinksldjump"/>
          </p:cNvPr>
          <p:cNvPicPr>
            <a:picLocks noChangeAspect="1"/>
          </p:cNvPicPr>
          <p:nvPr/>
        </p:nvPicPr>
        <p:blipFill>
          <a:blip r:embed="rId9"/>
          <a:stretch>
            <a:fillRect/>
          </a:stretch>
        </p:blipFill>
        <p:spPr>
          <a:xfrm>
            <a:off x="10551350" y="5429841"/>
            <a:ext cx="1640655" cy="1493131"/>
          </a:xfrm>
          <a:prstGeom prst="rect">
            <a:avLst/>
          </a:prstGeom>
        </p:spPr>
      </p:pic>
      <p:pic>
        <p:nvPicPr>
          <p:cNvPr id="39" name="Picture 24"/>
          <p:cNvPicPr>
            <a:picLocks noChangeAspect="1"/>
          </p:cNvPicPr>
          <p:nvPr/>
        </p:nvPicPr>
        <p:blipFill>
          <a:blip r:embed="rId10"/>
          <a:srcRect/>
          <a:stretch>
            <a:fillRect/>
          </a:stretch>
        </p:blipFill>
        <p:spPr>
          <a:xfrm>
            <a:off x="-6300" y="4968292"/>
            <a:ext cx="1535455" cy="1962241"/>
          </a:xfrm>
          <a:prstGeom prst="rect">
            <a:avLst/>
          </a:prstGeom>
        </p:spPr>
      </p:pic>
      <p:sp>
        <p:nvSpPr>
          <p:cNvPr id="2" name="Slide Number Placeholder 1"/>
          <p:cNvSpPr>
            <a:spLocks noGrp="1"/>
          </p:cNvSpPr>
          <p:nvPr>
            <p:ph type="sldNum" sz="quarter" idx="12"/>
          </p:nvPr>
        </p:nvSpPr>
        <p:spPr/>
        <p:txBody>
          <a:bodyPr/>
          <a:lstStyle/>
          <a:p>
            <a:fld id="{C4BBFD33-D819-4736-AA9A-D3CBF8396B8D}" type="slidenum">
              <a:rPr lang="en-US" smtClean="0">
                <a:solidFill>
                  <a:prstClr val="black">
                    <a:tint val="75000"/>
                  </a:prstClr>
                </a:solidFill>
              </a:rPr>
              <a:t>39</a:t>
            </a:fld>
            <a:endParaRPr lang="en-US">
              <a:solidFill>
                <a:prstClr val="black">
                  <a:tint val="75000"/>
                </a:prstClr>
              </a:solidFill>
            </a:endParaRPr>
          </a:p>
        </p:txBody>
      </p:sp>
      <p:sp>
        <p:nvSpPr>
          <p:cNvPr id="3" name="Rectangle 2"/>
          <p:cNvSpPr/>
          <p:nvPr/>
        </p:nvSpPr>
        <p:spPr>
          <a:xfrm>
            <a:off x="11004908" y="6210364"/>
            <a:ext cx="753732" cy="666786"/>
          </a:xfrm>
          <a:prstGeom prst="rect">
            <a:avLst/>
          </a:prstGeom>
        </p:spPr>
        <p:txBody>
          <a:bodyPr wrap="none">
            <a:spAutoFit/>
          </a:bodyPr>
          <a:lstStyle/>
          <a:p>
            <a:pPr defTabSz="1219170" eaLnBrk="1" fontAlgn="auto" hangingPunct="1">
              <a:spcBef>
                <a:spcPts val="0"/>
              </a:spcBef>
              <a:spcAft>
                <a:spcPts val="0"/>
              </a:spcAft>
              <a:defRPr/>
            </a:pPr>
            <a:fld id="{9E929DED-B744-498C-99BF-08F4A5329585}" type="slidenum">
              <a:rPr lang="en-US" sz="3733" b="1" kern="0">
                <a:solidFill>
                  <a:sysClr val="windowText" lastClr="000000"/>
                </a:solidFill>
                <a:ea typeface="Calibri" panose="020F0502020204030204" pitchFamily="34" charset="0"/>
                <a:cs typeface="Calibri" panose="020F0502020204030204" pitchFamily="34" charset="0"/>
              </a:rPr>
              <a:pPr defTabSz="1219170" eaLnBrk="1" fontAlgn="auto" hangingPunct="1">
                <a:spcBef>
                  <a:spcPts val="0"/>
                </a:spcBef>
                <a:spcAft>
                  <a:spcPts val="0"/>
                </a:spcAft>
                <a:defRPr/>
              </a:pPr>
              <a:t>39</a:t>
            </a:fld>
            <a:endParaRPr lang="en-US" sz="2400" kern="0" dirty="0">
              <a:solidFill>
                <a:sysClr val="windowText" lastClr="000000"/>
              </a:solidFill>
            </a:endParaRPr>
          </a:p>
        </p:txBody>
      </p:sp>
      <p:sp>
        <p:nvSpPr>
          <p:cNvPr id="4" name="Flowchart: Connector 3"/>
          <p:cNvSpPr/>
          <p:nvPr/>
        </p:nvSpPr>
        <p:spPr>
          <a:xfrm>
            <a:off x="588167" y="3852994"/>
            <a:ext cx="717452" cy="652896"/>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C00000"/>
                </a:solidFill>
              </a:rPr>
              <a:t>D</a:t>
            </a:r>
          </a:p>
        </p:txBody>
      </p:sp>
      <p:pic>
        <p:nvPicPr>
          <p:cNvPr id="13" name="Picture 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853489" y="5473700"/>
            <a:ext cx="1476375" cy="130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818564" y="5089526"/>
            <a:ext cx="1546225" cy="10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Folded Corner 8"/>
          <p:cNvSpPr/>
          <p:nvPr/>
        </p:nvSpPr>
        <p:spPr>
          <a:xfrm>
            <a:off x="8956394" y="4344194"/>
            <a:ext cx="1103313" cy="995363"/>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r>
              <a:rPr lang="en-US" altLang="en-US" b="1" dirty="0" err="1">
                <a:solidFill>
                  <a:srgbClr val="000000"/>
                </a:solidFill>
                <a:latin typeface="Tahoma" panose="020B0604030504040204" pitchFamily="34" charset="0"/>
                <a:cs typeface="Tahoma" panose="020B0604030504040204" pitchFamily="34" charset="0"/>
              </a:rPr>
              <a:t>Bạn</a:t>
            </a:r>
            <a:r>
              <a:rPr lang="en-US" altLang="en-US" b="1" dirty="0">
                <a:solidFill>
                  <a:srgbClr val="000000"/>
                </a:solidFill>
                <a:latin typeface="Tahoma" panose="020B0604030504040204" pitchFamily="34" charset="0"/>
                <a:cs typeface="Tahoma" panose="020B0604030504040204" pitchFamily="34" charset="0"/>
              </a:rPr>
              <a:t> </a:t>
            </a:r>
            <a:r>
              <a:rPr lang="en-US" altLang="en-US" b="1" dirty="0" err="1">
                <a:solidFill>
                  <a:srgbClr val="000000"/>
                </a:solidFill>
                <a:latin typeface="Tahoma" panose="020B0604030504040204" pitchFamily="34" charset="0"/>
                <a:cs typeface="Tahoma" panose="020B0604030504040204" pitchFamily="34" charset="0"/>
              </a:rPr>
              <a:t>có</a:t>
            </a:r>
            <a:r>
              <a:rPr lang="en-US" altLang="en-US" b="1" dirty="0">
                <a:solidFill>
                  <a:srgbClr val="000000"/>
                </a:solidFill>
                <a:latin typeface="Tahoma" panose="020B0604030504040204" pitchFamily="34" charset="0"/>
                <a:cs typeface="Tahoma" panose="020B0604030504040204" pitchFamily="34" charset="0"/>
              </a:rPr>
              <a:t> </a:t>
            </a:r>
            <a:r>
              <a:rPr lang="en-US" altLang="en-US" b="1" dirty="0" smtClean="0">
                <a:solidFill>
                  <a:srgbClr val="000000"/>
                </a:solidFill>
                <a:latin typeface="Tahoma" panose="020B0604030504040204" pitchFamily="34" charset="0"/>
                <a:cs typeface="Tahoma" panose="020B0604030504040204" pitchFamily="34" charset="0"/>
              </a:rPr>
              <a:t>1 </a:t>
            </a:r>
            <a:r>
              <a:rPr lang="en-US" altLang="en-US" b="1" dirty="0" err="1">
                <a:solidFill>
                  <a:srgbClr val="000000"/>
                </a:solidFill>
                <a:latin typeface="Tahoma" panose="020B0604030504040204" pitchFamily="34" charset="0"/>
                <a:cs typeface="Tahoma" panose="020B0604030504040204" pitchFamily="34" charset="0"/>
              </a:rPr>
              <a:t>điểm</a:t>
            </a:r>
            <a:r>
              <a:rPr lang="en-US" altLang="en-US" b="1" dirty="0">
                <a:solidFill>
                  <a:srgbClr val="000000"/>
                </a:solidFill>
                <a:latin typeface="Tahoma" panose="020B0604030504040204" pitchFamily="34" charset="0"/>
                <a:cs typeface="Tahoma" panose="020B0604030504040204" pitchFamily="34" charset="0"/>
              </a:rPr>
              <a:t> </a:t>
            </a:r>
            <a:r>
              <a:rPr lang="en-US" altLang="en-US" b="1" dirty="0" err="1">
                <a:solidFill>
                  <a:srgbClr val="000000"/>
                </a:solidFill>
                <a:latin typeface="Tahoma" panose="020B0604030504040204" pitchFamily="34" charset="0"/>
                <a:cs typeface="Tahoma" panose="020B0604030504040204" pitchFamily="34" charset="0"/>
              </a:rPr>
              <a:t>thưởng</a:t>
            </a:r>
            <a:endParaRPr lang="en-US" altLang="en-US" b="1" dirty="0">
              <a:solidFill>
                <a:srgbClr val="000000"/>
              </a:solidFill>
              <a:latin typeface="Tahoma" panose="020B0604030504040204" pitchFamily="34" charset="0"/>
              <a:cs typeface="Tahoma" panose="020B0604030504040204" pitchFamily="34" charset="0"/>
            </a:endParaRPr>
          </a:p>
        </p:txBody>
      </p:sp>
      <p:pic>
        <p:nvPicPr>
          <p:cNvPr id="16" name="Picture 1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863139" y="4480719"/>
            <a:ext cx="534987"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Đồng hồ đếm ngược 10 giây">
            <a:hlinkClick r:id="" action="ppaction://media"/>
            <a:extLst>
              <a:ext uri="{FF2B5EF4-FFF2-40B4-BE49-F238E27FC236}">
                <a16:creationId xmlns:a16="http://schemas.microsoft.com/office/drawing/2014/main" id="{34726BE8-2C3E-C70B-D46A-34B9FA5ADEBE}"/>
              </a:ext>
            </a:extLst>
          </p:cNvPr>
          <p:cNvPicPr>
            <a:picLocks noChangeAspect="1"/>
          </p:cNvPicPr>
          <p:nvPr>
            <a:videoFile r:link="rId2"/>
            <p:extLst>
              <p:ext uri="{DAA4B4D4-6D71-4841-9C94-3DE7FCFB9230}">
                <p14:media xmlns:p14="http://schemas.microsoft.com/office/powerpoint/2010/main" r:embed="rId1"/>
              </p:ext>
            </p:extLst>
          </p:nvPr>
        </p:nvPicPr>
        <p:blipFill>
          <a:blip r:embed="rId14"/>
          <a:stretch>
            <a:fillRect/>
          </a:stretch>
        </p:blipFill>
        <p:spPr>
          <a:xfrm>
            <a:off x="10001249" y="162787"/>
            <a:ext cx="971550" cy="623248"/>
          </a:xfrm>
          <a:prstGeom prst="rect">
            <a:avLst/>
          </a:prstGeom>
        </p:spPr>
      </p:pic>
    </p:spTree>
    <p:extLst>
      <p:ext uri="{BB962C8B-B14F-4D97-AF65-F5344CB8AC3E}">
        <p14:creationId xmlns:p14="http://schemas.microsoft.com/office/powerpoint/2010/main" val="1176716915"/>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randombar(horizont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4792" fill="hold"/>
                                        <p:tgtEl>
                                          <p:spTgt spid="17"/>
                                        </p:tgtEl>
                                      </p:cBhvr>
                                    </p:cmd>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inVertical)">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4"/>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14"/>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4"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down)">
                                      <p:cBhvr>
                                        <p:cTn id="25" dur="500"/>
                                        <p:tgtEl>
                                          <p:spTgt spid="15"/>
                                        </p:tgtEl>
                                      </p:cBhvr>
                                    </p:animEffect>
                                  </p:childTnLst>
                                  <p:subTnLst>
                                    <p:audio>
                                      <p:cMediaNode>
                                        <p:cTn display="0" masterRel="sameClick">
                                          <p:stCondLst>
                                            <p:cond evt="begin" delay="0">
                                              <p:tn val="23"/>
                                            </p:cond>
                                          </p:stCondLst>
                                          <p:endCondLst>
                                            <p:cond evt="onStopAudio" delay="0">
                                              <p:tgtEl>
                                                <p:sldTgt/>
                                              </p:tgtEl>
                                            </p:cond>
                                          </p:endCondLst>
                                        </p:cTn>
                                        <p:tgtEl>
                                          <p:sndTgt r:embed="rId5" name="applause.wav"/>
                                        </p:tgtEl>
                                      </p:cMediaNode>
                                    </p:audio>
                                  </p:subTnLst>
                                </p:cTn>
                              </p:par>
                            </p:childTnLst>
                          </p:cTn>
                        </p:par>
                        <p:par>
                          <p:cTn id="26" fill="hold">
                            <p:stCondLst>
                              <p:cond delay="2500"/>
                            </p:stCondLst>
                            <p:childTnLst>
                              <p:par>
                                <p:cTn id="27" presetID="32" presetClass="emph" presetSubtype="0" repeatCount="indefinite" fill="hold" grpId="1" nodeType="afterEffect">
                                  <p:stCondLst>
                                    <p:cond delay="0"/>
                                  </p:stCondLst>
                                  <p:childTnLst>
                                    <p:animRot by="120000">
                                      <p:cBhvr>
                                        <p:cTn id="28" dur="100" fill="hold">
                                          <p:stCondLst>
                                            <p:cond delay="0"/>
                                          </p:stCondLst>
                                        </p:cTn>
                                        <p:tgtEl>
                                          <p:spTgt spid="15"/>
                                        </p:tgtEl>
                                        <p:attrNameLst>
                                          <p:attrName>r</p:attrName>
                                        </p:attrNameLst>
                                      </p:cBhvr>
                                    </p:animRot>
                                    <p:animRot by="-240000">
                                      <p:cBhvr>
                                        <p:cTn id="29" dur="200" fill="hold">
                                          <p:stCondLst>
                                            <p:cond delay="200"/>
                                          </p:stCondLst>
                                        </p:cTn>
                                        <p:tgtEl>
                                          <p:spTgt spid="15"/>
                                        </p:tgtEl>
                                        <p:attrNameLst>
                                          <p:attrName>r</p:attrName>
                                        </p:attrNameLst>
                                      </p:cBhvr>
                                    </p:animRot>
                                    <p:animRot by="240000">
                                      <p:cBhvr>
                                        <p:cTn id="30" dur="200" fill="hold">
                                          <p:stCondLst>
                                            <p:cond delay="400"/>
                                          </p:stCondLst>
                                        </p:cTn>
                                        <p:tgtEl>
                                          <p:spTgt spid="15"/>
                                        </p:tgtEl>
                                        <p:attrNameLst>
                                          <p:attrName>r</p:attrName>
                                        </p:attrNameLst>
                                      </p:cBhvr>
                                    </p:animRot>
                                    <p:animRot by="-240000">
                                      <p:cBhvr>
                                        <p:cTn id="31" dur="200" fill="hold">
                                          <p:stCondLst>
                                            <p:cond delay="600"/>
                                          </p:stCondLst>
                                        </p:cTn>
                                        <p:tgtEl>
                                          <p:spTgt spid="15"/>
                                        </p:tgtEl>
                                        <p:attrNameLst>
                                          <p:attrName>r</p:attrName>
                                        </p:attrNameLst>
                                      </p:cBhvr>
                                    </p:animRot>
                                    <p:animRot by="120000">
                                      <p:cBhvr>
                                        <p:cTn id="32" dur="200" fill="hold">
                                          <p:stCondLst>
                                            <p:cond delay="800"/>
                                          </p:stCondLst>
                                        </p:cTn>
                                        <p:tgtEl>
                                          <p:spTgt spid="15"/>
                                        </p:tgtEl>
                                        <p:attrNameLst>
                                          <p:attrName>r</p:attrName>
                                        </p:attrNameLst>
                                      </p:cBhvr>
                                    </p:animRot>
                                  </p:childTnLst>
                                </p:cTn>
                              </p:par>
                              <p:par>
                                <p:cTn id="33" presetID="10" presetClass="entr" presetSubtype="0"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500"/>
                                        <p:tgtEl>
                                          <p:spTgt spid="16"/>
                                        </p:tgtEl>
                                      </p:cBhvr>
                                    </p:animEffect>
                                  </p:childTnLst>
                                </p:cTn>
                              </p:par>
                            </p:childTnLst>
                          </p:cTn>
                        </p:par>
                      </p:childTnLst>
                    </p:cTn>
                  </p:par>
                </p:childTnLst>
              </p:cTn>
              <p:nextCondLst>
                <p:cond evt="onClick" delay="0">
                  <p:tgtEl>
                    <p:spTgt spid="14"/>
                  </p:tgtEl>
                </p:cond>
              </p:nextCondLst>
            </p:seq>
            <p:seq concurrent="1" nextAc="seek">
              <p:cTn id="36" restart="whenNotActive" fill="hold" evtFilter="cancelBubble" nodeType="interactiveSeq">
                <p:stCondLst>
                  <p:cond evt="onClick" delay="0">
                    <p:tgtEl>
                      <p:spTgt spid="17"/>
                    </p:tgtEl>
                  </p:cond>
                </p:stCondLst>
                <p:endSync evt="end" delay="0">
                  <p:rtn val="all"/>
                </p:endSync>
                <p:childTnLst>
                  <p:par>
                    <p:cTn id="37" fill="hold">
                      <p:stCondLst>
                        <p:cond delay="0"/>
                      </p:stCondLst>
                      <p:childTnLst>
                        <p:par>
                          <p:cTn id="38" fill="hold">
                            <p:stCondLst>
                              <p:cond delay="0"/>
                            </p:stCondLst>
                            <p:childTnLst>
                              <p:par>
                                <p:cTn id="39" presetID="2" presetClass="mediacall" presetSubtype="0" fill="hold" nodeType="clickEffect">
                                  <p:stCondLst>
                                    <p:cond delay="0"/>
                                  </p:stCondLst>
                                  <p:childTnLst>
                                    <p:cmd type="call" cmd="togglePause">
                                      <p:cBhvr>
                                        <p:cTn id="40" dur="1" fill="hold"/>
                                        <p:tgtEl>
                                          <p:spTgt spid="17"/>
                                        </p:tgtEl>
                                      </p:cBhvr>
                                    </p:cmd>
                                  </p:childTnLst>
                                </p:cTn>
                              </p:par>
                            </p:childTnLst>
                          </p:cTn>
                        </p:par>
                      </p:childTnLst>
                    </p:cTn>
                  </p:par>
                </p:childTnLst>
              </p:cTn>
              <p:nextCondLst>
                <p:cond evt="onClick" delay="0">
                  <p:tgtEl>
                    <p:spTgt spid="17"/>
                  </p:tgtEl>
                </p:cond>
              </p:nextCondLst>
            </p:seq>
            <p:video>
              <p:cMediaNode vol="42424">
                <p:cTn id="41" fill="hold" display="0">
                  <p:stCondLst>
                    <p:cond delay="indefinite"/>
                  </p:stCondLst>
                </p:cTn>
                <p:tgtEl>
                  <p:spTgt spid="17"/>
                </p:tgtEl>
              </p:cMediaNode>
            </p:video>
          </p:childTnLst>
        </p:cTn>
      </p:par>
    </p:tnLst>
    <p:bldLst>
      <p:bldP spid="28" grpId="0" animBg="1"/>
      <p:bldP spid="4" grpId="0" animBg="1"/>
      <p:bldP spid="15" grpId="0" animBg="1"/>
      <p:bldP spid="15"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E9F2B6C-AC62-B201-A82F-FC2DE9BC26D5}"/>
              </a:ext>
            </a:extLst>
          </p:cNvPr>
          <p:cNvSpPr txBox="1"/>
          <p:nvPr/>
        </p:nvSpPr>
        <p:spPr>
          <a:xfrm>
            <a:off x="1280160" y="968915"/>
            <a:ext cx="10658621" cy="1077218"/>
          </a:xfrm>
          <a:prstGeom prst="rect">
            <a:avLst/>
          </a:prstGeom>
          <a:solidFill>
            <a:schemeClr val="accent2">
              <a:lumMod val="20000"/>
              <a:lumOff val="80000"/>
            </a:schemeClr>
          </a:solidFill>
        </p:spPr>
        <p:txBody>
          <a:bodyPr wrap="square" rtlCol="0">
            <a:spAutoFit/>
          </a:bodyPr>
          <a:lstStyle/>
          <a:p>
            <a:pPr algn="ctr"/>
            <a:r>
              <a:rPr lang="en-US" sz="3200" b="1" dirty="0" err="1">
                <a:solidFill>
                  <a:srgbClr val="0000FF"/>
                </a:solidFill>
                <a:latin typeface="Times New Roman" panose="02020603050405020304" pitchFamily="18" charset="0"/>
                <a:ea typeface="#9Slide02 Noi dung rat dai" panose="020B0604020202020204" charset="0"/>
                <a:cs typeface="Times New Roman" panose="02020603050405020304" pitchFamily="18" charset="0"/>
              </a:rPr>
              <a:t>Câu</a:t>
            </a:r>
            <a:r>
              <a:rPr lang="en-US" sz="3200" b="1" dirty="0">
                <a:solidFill>
                  <a:srgbClr val="0000FF"/>
                </a:solidFill>
                <a:latin typeface="Times New Roman" panose="02020603050405020304" pitchFamily="18" charset="0"/>
                <a:ea typeface="#9Slide02 Noi dung rat dai" panose="020B0604020202020204" charset="0"/>
                <a:cs typeface="Times New Roman" panose="02020603050405020304" pitchFamily="18" charset="0"/>
              </a:rPr>
              <a:t> </a:t>
            </a:r>
            <a:r>
              <a:rPr lang="en-US" sz="3200" b="1" dirty="0" smtClean="0">
                <a:solidFill>
                  <a:srgbClr val="0000FF"/>
                </a:solidFill>
                <a:latin typeface="Times New Roman" panose="02020603050405020304" pitchFamily="18" charset="0"/>
                <a:ea typeface="#9Slide02 Noi dung rat dai" panose="020B0604020202020204" charset="0"/>
                <a:cs typeface="Times New Roman" panose="02020603050405020304" pitchFamily="18" charset="0"/>
              </a:rPr>
              <a:t>1. </a:t>
            </a:r>
            <a:r>
              <a:rPr lang="vi-VN" sz="3200" b="1" dirty="0" smtClean="0">
                <a:solidFill>
                  <a:srgbClr val="0000FF"/>
                </a:solidFill>
                <a:latin typeface="Times New Roman" panose="02020603050405020304" pitchFamily="18" charset="0"/>
                <a:ea typeface="#9Slide02 Noi dung rat dai" panose="020B0604020202020204" charset="0"/>
                <a:cs typeface="Times New Roman" panose="02020603050405020304" pitchFamily="18" charset="0"/>
              </a:rPr>
              <a:t>Chiều </a:t>
            </a:r>
            <a:r>
              <a:rPr lang="vi-VN" sz="3200" b="1" dirty="0">
                <a:solidFill>
                  <a:srgbClr val="0000FF"/>
                </a:solidFill>
                <a:latin typeface="Times New Roman" panose="02020603050405020304" pitchFamily="18" charset="0"/>
                <a:ea typeface="#9Slide02 Noi dung rat dai" panose="020B0604020202020204" charset="0"/>
                <a:cs typeface="Times New Roman" panose="02020603050405020304" pitchFamily="18" charset="0"/>
              </a:rPr>
              <a:t>hướng tiến hoá của các hình thức tiêu hoá ở động vật diễn ra theo hướng nào</a:t>
            </a:r>
            <a:r>
              <a:rPr lang="vi-VN" sz="3200" b="1" dirty="0" smtClean="0">
                <a:solidFill>
                  <a:srgbClr val="0000FF"/>
                </a:solidFill>
                <a:latin typeface="Times New Roman" panose="02020603050405020304" pitchFamily="18" charset="0"/>
                <a:ea typeface="#9Slide02 Noi dung rat dai" panose="020B0604020202020204" charset="0"/>
                <a:cs typeface="Times New Roman" panose="02020603050405020304" pitchFamily="18" charset="0"/>
              </a:rPr>
              <a:t>?</a:t>
            </a:r>
            <a:r>
              <a:rPr lang="en-US" sz="3200" b="1" dirty="0" smtClean="0">
                <a:solidFill>
                  <a:srgbClr val="0000FF"/>
                </a:solidFill>
                <a:latin typeface="Times New Roman" panose="02020603050405020304" pitchFamily="18" charset="0"/>
                <a:ea typeface="#9Slide02 Noi dung rat dai" panose="020B0604020202020204" charset="0"/>
                <a:cs typeface="Times New Roman" panose="02020603050405020304" pitchFamily="18" charset="0"/>
              </a:rPr>
              <a:t> </a:t>
            </a:r>
            <a:endParaRPr lang="en-US" sz="3200" dirty="0">
              <a:solidFill>
                <a:srgbClr val="0000FF"/>
              </a:solidFill>
              <a:latin typeface="Times New Roman" panose="02020603050405020304" pitchFamily="18" charset="0"/>
              <a:ea typeface="#9Slide02 Noi dung rat dai" panose="020B0604020202020204" charset="0"/>
              <a:cs typeface="Times New Roman" panose="02020603050405020304" pitchFamily="18" charset="0"/>
            </a:endParaRPr>
          </a:p>
        </p:txBody>
      </p:sp>
      <p:pic>
        <p:nvPicPr>
          <p:cNvPr id="10" name="Đồng hồ đếm ngược 10 giây">
            <a:hlinkClick r:id="" action="ppaction://media"/>
            <a:extLst>
              <a:ext uri="{FF2B5EF4-FFF2-40B4-BE49-F238E27FC236}">
                <a16:creationId xmlns:a16="http://schemas.microsoft.com/office/drawing/2014/main" id="{34726BE8-2C3E-C70B-D46A-34B9FA5ADEB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001249" y="162787"/>
            <a:ext cx="971550" cy="623248"/>
          </a:xfrm>
          <a:prstGeom prst="rect">
            <a:avLst/>
          </a:prstGeom>
        </p:spPr>
      </p:pic>
      <p:sp>
        <p:nvSpPr>
          <p:cNvPr id="8" name="TextBox 7"/>
          <p:cNvSpPr txBox="1"/>
          <p:nvPr/>
        </p:nvSpPr>
        <p:spPr>
          <a:xfrm>
            <a:off x="1108706" y="2229013"/>
            <a:ext cx="9864093" cy="4031873"/>
          </a:xfrm>
          <a:prstGeom prst="rect">
            <a:avLst/>
          </a:prstGeom>
          <a:noFill/>
        </p:spPr>
        <p:txBody>
          <a:bodyPr wrap="square" rtlCol="0">
            <a:spAutoFit/>
          </a:bodyPr>
          <a:lstStyle/>
          <a:p>
            <a:pPr marL="457200" indent="-457200" algn="just">
              <a:buAutoNum type="alphaUcPeriod"/>
            </a:pPr>
            <a:r>
              <a:rPr lang="vi-VN" sz="3200" dirty="0" smtClean="0">
                <a:latin typeface="Times New Roman" panose="02020603050405020304" pitchFamily="18" charset="0"/>
                <a:ea typeface="#9Slide02 Noi dung rat dai" panose="020B0604020202020204" charset="0"/>
                <a:cs typeface="Times New Roman" panose="02020603050405020304" pitchFamily="18" charset="0"/>
              </a:rPr>
              <a:t>Tiêu </a:t>
            </a:r>
            <a:r>
              <a:rPr lang="vi-VN" sz="3200" dirty="0">
                <a:latin typeface="Times New Roman" panose="02020603050405020304" pitchFamily="18" charset="0"/>
                <a:ea typeface="#9Slide02 Noi dung rat dai" panose="020B0604020202020204" charset="0"/>
                <a:cs typeface="Times New Roman" panose="02020603050405020304" pitchFamily="18" charset="0"/>
              </a:rPr>
              <a:t>hoá nội bào → tiêu hoá </a:t>
            </a:r>
            <a:r>
              <a:rPr lang="vi-VN" sz="3200" dirty="0" smtClean="0">
                <a:latin typeface="Times New Roman" panose="02020603050405020304" pitchFamily="18" charset="0"/>
                <a:ea typeface="#9Slide02 Noi dung rat dai" panose="020B0604020202020204" charset="0"/>
                <a:cs typeface="Times New Roman" panose="02020603050405020304" pitchFamily="18" charset="0"/>
              </a:rPr>
              <a:t>ngoại</a:t>
            </a:r>
            <a:r>
              <a:rPr lang="en-US" sz="3200" dirty="0" smtClean="0">
                <a:latin typeface="Times New Roman" panose="02020603050405020304" pitchFamily="18" charset="0"/>
                <a:ea typeface="#9Slide02 Noi dung rat dai" panose="020B0604020202020204" charset="0"/>
                <a:cs typeface="Times New Roman" panose="02020603050405020304" pitchFamily="18" charset="0"/>
              </a:rPr>
              <a:t> </a:t>
            </a:r>
            <a:r>
              <a:rPr lang="vi-VN" sz="3200" dirty="0" smtClean="0">
                <a:latin typeface="Times New Roman" panose="02020603050405020304" pitchFamily="18" charset="0"/>
                <a:ea typeface="#9Slide02 Noi dung rat dai" panose="020B0604020202020204" charset="0"/>
                <a:cs typeface="Times New Roman" panose="02020603050405020304" pitchFamily="18" charset="0"/>
              </a:rPr>
              <a:t>bào </a:t>
            </a:r>
            <a:r>
              <a:rPr lang="vi-VN" sz="3200" dirty="0">
                <a:latin typeface="Times New Roman" panose="02020603050405020304" pitchFamily="18" charset="0"/>
                <a:ea typeface="#9Slide02 Noi dung rat dai" panose="020B0604020202020204" charset="0"/>
                <a:cs typeface="Times New Roman" panose="02020603050405020304" pitchFamily="18" charset="0"/>
              </a:rPr>
              <a:t>kết hợp với </a:t>
            </a:r>
            <a:r>
              <a:rPr lang="vi-VN" sz="3200" dirty="0" smtClean="0">
                <a:latin typeface="Times New Roman" panose="02020603050405020304" pitchFamily="18" charset="0"/>
                <a:ea typeface="#9Slide02 Noi dung rat dai" panose="020B0604020202020204" charset="0"/>
                <a:cs typeface="Times New Roman" panose="02020603050405020304" pitchFamily="18" charset="0"/>
              </a:rPr>
              <a:t>nội</a:t>
            </a:r>
            <a:r>
              <a:rPr lang="en-US" sz="3200" dirty="0" smtClean="0">
                <a:latin typeface="Times New Roman" panose="02020603050405020304" pitchFamily="18" charset="0"/>
                <a:ea typeface="#9Slide02 Noi dung rat dai" panose="020B0604020202020204" charset="0"/>
                <a:cs typeface="Times New Roman" panose="02020603050405020304" pitchFamily="18" charset="0"/>
              </a:rPr>
              <a:t> </a:t>
            </a:r>
            <a:r>
              <a:rPr lang="vi-VN" sz="3200" dirty="0" smtClean="0">
                <a:latin typeface="Times New Roman" panose="02020603050405020304" pitchFamily="18" charset="0"/>
                <a:ea typeface="#9Slide02 Noi dung rat dai" panose="020B0604020202020204" charset="0"/>
                <a:cs typeface="Times New Roman" panose="02020603050405020304" pitchFamily="18" charset="0"/>
              </a:rPr>
              <a:t>bào </a:t>
            </a:r>
            <a:r>
              <a:rPr lang="vi-VN" sz="3200" dirty="0">
                <a:latin typeface="Times New Roman" panose="02020603050405020304" pitchFamily="18" charset="0"/>
                <a:ea typeface="#9Slide02 Noi dung rat dai" panose="020B0604020202020204" charset="0"/>
                <a:cs typeface="Times New Roman" panose="02020603050405020304" pitchFamily="18" charset="0"/>
              </a:rPr>
              <a:t>→ tiêu hoá ngoại bào</a:t>
            </a:r>
            <a:r>
              <a:rPr lang="vi-VN" sz="3200" dirty="0" smtClean="0">
                <a:latin typeface="Times New Roman" panose="02020603050405020304" pitchFamily="18" charset="0"/>
                <a:ea typeface="#9Slide02 Noi dung rat dai" panose="020B0604020202020204" charset="0"/>
                <a:cs typeface="Times New Roman" panose="02020603050405020304" pitchFamily="18" charset="0"/>
              </a:rPr>
              <a:t>.</a:t>
            </a:r>
            <a:endParaRPr lang="en-US" sz="3200" dirty="0" smtClean="0">
              <a:latin typeface="Times New Roman" panose="02020603050405020304" pitchFamily="18" charset="0"/>
              <a:ea typeface="#9Slide02 Noi dung rat dai" panose="020B0604020202020204" charset="0"/>
              <a:cs typeface="Times New Roman" panose="02020603050405020304" pitchFamily="18" charset="0"/>
            </a:endParaRPr>
          </a:p>
          <a:p>
            <a:pPr marL="457200" indent="-457200" algn="just">
              <a:buAutoNum type="alphaUcPeriod"/>
            </a:pPr>
            <a:r>
              <a:rPr lang="vi-VN" sz="3200" dirty="0" smtClean="0">
                <a:latin typeface="Times New Roman" panose="02020603050405020304" pitchFamily="18" charset="0"/>
                <a:ea typeface="#9Slide02 Noi dung rat dai" panose="020B0604020202020204" charset="0"/>
                <a:cs typeface="Times New Roman" panose="02020603050405020304" pitchFamily="18" charset="0"/>
              </a:rPr>
              <a:t>Tiêu </a:t>
            </a:r>
            <a:r>
              <a:rPr lang="vi-VN" sz="3200" dirty="0">
                <a:latin typeface="Times New Roman" panose="02020603050405020304" pitchFamily="18" charset="0"/>
                <a:ea typeface="#9Slide02 Noi dung rat dai" panose="020B0604020202020204" charset="0"/>
                <a:cs typeface="Times New Roman" panose="02020603050405020304" pitchFamily="18" charset="0"/>
              </a:rPr>
              <a:t>hoá ngoại bào → tiêu hoá nội bào kết hợp với ngoại bào → tiêu hoá nội bào</a:t>
            </a:r>
            <a:r>
              <a:rPr lang="vi-VN" sz="3200" dirty="0" smtClean="0">
                <a:latin typeface="Times New Roman" panose="02020603050405020304" pitchFamily="18" charset="0"/>
                <a:ea typeface="#9Slide02 Noi dung rat dai" panose="020B0604020202020204" charset="0"/>
                <a:cs typeface="Times New Roman" panose="02020603050405020304" pitchFamily="18" charset="0"/>
              </a:rPr>
              <a:t>.</a:t>
            </a:r>
            <a:endParaRPr lang="en-US" sz="3200" dirty="0" smtClean="0">
              <a:latin typeface="Times New Roman" panose="02020603050405020304" pitchFamily="18" charset="0"/>
              <a:ea typeface="#9Slide02 Noi dung rat dai" panose="020B0604020202020204" charset="0"/>
              <a:cs typeface="Times New Roman" panose="02020603050405020304" pitchFamily="18" charset="0"/>
            </a:endParaRPr>
          </a:p>
          <a:p>
            <a:pPr marL="457200" indent="-457200" algn="just">
              <a:buAutoNum type="alphaUcPeriod"/>
            </a:pPr>
            <a:r>
              <a:rPr lang="vi-VN" sz="3200" dirty="0" smtClean="0">
                <a:latin typeface="Times New Roman" panose="02020603050405020304" pitchFamily="18" charset="0"/>
                <a:ea typeface="#9Slide02 Noi dung rat dai" panose="020B0604020202020204" charset="0"/>
                <a:cs typeface="Times New Roman" panose="02020603050405020304" pitchFamily="18" charset="0"/>
              </a:rPr>
              <a:t>Tiêu </a:t>
            </a:r>
            <a:r>
              <a:rPr lang="vi-VN" sz="3200" dirty="0">
                <a:latin typeface="Times New Roman" panose="02020603050405020304" pitchFamily="18" charset="0"/>
                <a:ea typeface="#9Slide02 Noi dung rat dai" panose="020B0604020202020204" charset="0"/>
                <a:cs typeface="Times New Roman" panose="02020603050405020304" pitchFamily="18" charset="0"/>
              </a:rPr>
              <a:t>hoá nội bào kết hợp với ngoại bào → tiêu hoá nội bào → tiêu hoá ngoại bào</a:t>
            </a:r>
            <a:r>
              <a:rPr lang="vi-VN" sz="3200" dirty="0" smtClean="0">
                <a:latin typeface="Times New Roman" panose="02020603050405020304" pitchFamily="18" charset="0"/>
                <a:ea typeface="#9Slide02 Noi dung rat dai" panose="020B0604020202020204" charset="0"/>
                <a:cs typeface="Times New Roman" panose="02020603050405020304" pitchFamily="18" charset="0"/>
              </a:rPr>
              <a:t>.</a:t>
            </a:r>
            <a:endParaRPr lang="en-US" sz="3200" dirty="0" smtClean="0">
              <a:latin typeface="Times New Roman" panose="02020603050405020304" pitchFamily="18" charset="0"/>
              <a:ea typeface="#9Slide02 Noi dung rat dai" panose="020B0604020202020204" charset="0"/>
              <a:cs typeface="Times New Roman" panose="02020603050405020304" pitchFamily="18" charset="0"/>
            </a:endParaRPr>
          </a:p>
          <a:p>
            <a:pPr marL="457200" indent="-457200" algn="just">
              <a:buAutoNum type="alphaUcPeriod"/>
            </a:pPr>
            <a:r>
              <a:rPr lang="vi-VN" sz="3200" dirty="0" smtClean="0">
                <a:latin typeface="Times New Roman" panose="02020603050405020304" pitchFamily="18" charset="0"/>
                <a:ea typeface="#9Slide02 Noi dung rat dai" panose="020B0604020202020204" charset="0"/>
                <a:cs typeface="Times New Roman" panose="02020603050405020304" pitchFamily="18" charset="0"/>
              </a:rPr>
              <a:t>Tiêu </a:t>
            </a:r>
            <a:r>
              <a:rPr lang="vi-VN" sz="3200" dirty="0">
                <a:latin typeface="Times New Roman" panose="02020603050405020304" pitchFamily="18" charset="0"/>
                <a:ea typeface="#9Slide02 Noi dung rat dai" panose="020B0604020202020204" charset="0"/>
                <a:cs typeface="Times New Roman" panose="02020603050405020304" pitchFamily="18" charset="0"/>
              </a:rPr>
              <a:t>hoá nội bào → tiêu hoá ngoại bào → tiêu hoá nội bào kết hợp với </a:t>
            </a:r>
            <a:r>
              <a:rPr lang="vi-VN" sz="3200" dirty="0" smtClean="0">
                <a:latin typeface="Times New Roman" panose="02020603050405020304" pitchFamily="18" charset="0"/>
                <a:ea typeface="#9Slide02 Noi dung rat dai" panose="020B0604020202020204" charset="0"/>
                <a:cs typeface="Times New Roman" panose="02020603050405020304" pitchFamily="18" charset="0"/>
              </a:rPr>
              <a:t>ngoại</a:t>
            </a:r>
            <a:endParaRPr lang="en-US" sz="3200" dirty="0">
              <a:latin typeface="Times New Roman" panose="02020603050405020304" pitchFamily="18" charset="0"/>
              <a:ea typeface="#9Slide02 Noi dung rat dai" panose="020B0604020202020204" charset="0"/>
              <a:cs typeface="Times New Roman" panose="02020603050405020304" pitchFamily="18" charset="0"/>
            </a:endParaRPr>
          </a:p>
        </p:txBody>
      </p:sp>
      <p:sp>
        <p:nvSpPr>
          <p:cNvPr id="5" name="Oval 4"/>
          <p:cNvSpPr/>
          <p:nvPr/>
        </p:nvSpPr>
        <p:spPr>
          <a:xfrm>
            <a:off x="1095642" y="2328867"/>
            <a:ext cx="503853" cy="49389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94016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792"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randombar(horizontal)">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42424">
                <p:cTn id="12" fill="hold" display="0">
                  <p:stCondLst>
                    <p:cond delay="indefinite"/>
                  </p:stCondLst>
                </p:cTn>
                <p:tgtEl>
                  <p:spTgt spid="10"/>
                </p:tgtEl>
              </p:cMediaNode>
            </p:video>
            <p:seq concurrent="1" nextAc="seek">
              <p:cTn id="13" restart="whenNotActive" fill="hold" evtFilter="cancelBubble" nodeType="interactiveSeq">
                <p:stCondLst>
                  <p:cond evt="onClick" delay="0">
                    <p:tgtEl>
                      <p:spTgt spid="10"/>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10"/>
                                        </p:tgtEl>
                                      </p:cBhvr>
                                    </p:cmd>
                                  </p:childTnLst>
                                </p:cTn>
                              </p:par>
                            </p:childTnLst>
                          </p:cTn>
                        </p:par>
                      </p:childTnLst>
                    </p:cTn>
                  </p:par>
                </p:childTnLst>
              </p:cTn>
              <p:nextCondLst>
                <p:cond evt="onClick" delay="0">
                  <p:tgtEl>
                    <p:spTgt spid="10"/>
                  </p:tgtEl>
                </p:cond>
              </p:nextCondLst>
            </p:seq>
          </p:childTnLst>
        </p:cTn>
      </p:par>
    </p:tnLst>
    <p:bldLst>
      <p:bldP spid="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p:cNvGrpSpPr/>
          <p:nvPr/>
        </p:nvGrpSpPr>
        <p:grpSpPr>
          <a:xfrm>
            <a:off x="-6300" y="5240200"/>
            <a:ext cx="12198304" cy="1682496"/>
            <a:chOff x="-1140691" y="5175504"/>
            <a:chExt cx="15327746" cy="1682496"/>
          </a:xfrm>
        </p:grpSpPr>
        <p:pic>
          <p:nvPicPr>
            <p:cNvPr id="30"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6871855" y="5175504"/>
              <a:ext cx="7315200" cy="1682496"/>
            </a:xfrm>
            <a:prstGeom prst="rect">
              <a:avLst/>
            </a:prstGeom>
          </p:spPr>
        </p:pic>
        <p:pic>
          <p:nvPicPr>
            <p:cNvPr id="31"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3214255" y="5175504"/>
              <a:ext cx="7315200" cy="1682496"/>
            </a:xfrm>
            <a:prstGeom prst="rect">
              <a:avLst/>
            </a:prstGeom>
          </p:spPr>
        </p:pic>
        <p:pic>
          <p:nvPicPr>
            <p:cNvPr id="32"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140691" y="5175504"/>
              <a:ext cx="7315200" cy="1682496"/>
            </a:xfrm>
            <a:prstGeom prst="rect">
              <a:avLst/>
            </a:prstGeom>
          </p:spPr>
        </p:pic>
      </p:grpSp>
      <p:sp>
        <p:nvSpPr>
          <p:cNvPr id="9" name="Rectangle 8"/>
          <p:cNvSpPr>
            <a:spLocks noGrp="1" noRot="1" noChangeAspect="1" noMove="1" noResize="1" noEditPoints="1" noAdjustHandles="1" noChangeArrowheads="1" noChangeShapeType="1" noTextEdit="1"/>
          </p:cNvSpPr>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35" tIns="45719" rIns="91435" bIns="45719"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4377">
              <a:lnSpc>
                <a:spcPct val="150000"/>
              </a:lnSpc>
              <a:defRPr/>
            </a:pPr>
            <a:endParaRPr lang="en-US" sz="1867">
              <a:solidFill>
                <a:prstClr val="white"/>
              </a:solidFill>
            </a:endParaRPr>
          </a:p>
        </p:txBody>
      </p:sp>
      <p:sp>
        <p:nvSpPr>
          <p:cNvPr id="28" name="Câu hỏi"/>
          <p:cNvSpPr/>
          <p:nvPr/>
        </p:nvSpPr>
        <p:spPr>
          <a:xfrm>
            <a:off x="478302" y="422531"/>
            <a:ext cx="11280338" cy="4744676"/>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5" tIns="45719" rIns="91435" bIns="45719" rtlCol="0" anchor="ctr"/>
          <a:lstStyle/>
          <a:p>
            <a:pPr algn="ctr">
              <a:spcBef>
                <a:spcPts val="600"/>
              </a:spcBef>
              <a:spcAft>
                <a:spcPts val="600"/>
              </a:spcAft>
            </a:pPr>
            <a:r>
              <a:rPr lang="en-US" sz="2800" b="1" noProof="1" smtClean="0">
                <a:solidFill>
                  <a:schemeClr val="accent5">
                    <a:lumMod val="50000"/>
                  </a:schemeClr>
                </a:solidFill>
                <a:latin typeface="+mj-lt"/>
                <a:ea typeface="Calibri" panose="020F0502020204030204" pitchFamily="34" charset="0"/>
                <a:cs typeface="Times New Roman" panose="02020603050405020304" pitchFamily="18" charset="0"/>
              </a:rPr>
              <a:t>      </a:t>
            </a:r>
            <a:r>
              <a:rPr lang="vi-VN" sz="2800" b="1" dirty="0">
                <a:solidFill>
                  <a:srgbClr val="C00000"/>
                </a:solidFill>
              </a:rPr>
              <a:t>Câu </a:t>
            </a:r>
            <a:r>
              <a:rPr lang="en-US" sz="2800" b="1" dirty="0" smtClean="0">
                <a:solidFill>
                  <a:srgbClr val="C00000"/>
                </a:solidFill>
              </a:rPr>
              <a:t>8</a:t>
            </a:r>
            <a:r>
              <a:rPr lang="vi-VN" sz="2800" b="1" dirty="0" smtClean="0">
                <a:solidFill>
                  <a:srgbClr val="C00000"/>
                </a:solidFill>
              </a:rPr>
              <a:t>:</a:t>
            </a:r>
            <a:r>
              <a:rPr lang="vi-VN" sz="2800" b="1" dirty="0">
                <a:solidFill>
                  <a:srgbClr val="C00000"/>
                </a:solidFill>
              </a:rPr>
              <a:t> Quy tắc chung liên quan đến chế độ dinh dưỡng cân bằng ở người là</a:t>
            </a:r>
            <a:r>
              <a:rPr lang="vi-VN" sz="2800" b="1" dirty="0" smtClean="0">
                <a:solidFill>
                  <a:srgbClr val="C00000"/>
                </a:solidFill>
              </a:rPr>
              <a:t>:</a:t>
            </a:r>
            <a:endParaRPr lang="en-US" sz="2800" b="1" dirty="0" smtClean="0">
              <a:solidFill>
                <a:srgbClr val="C00000"/>
              </a:solidFill>
            </a:endParaRPr>
          </a:p>
          <a:p>
            <a:pPr algn="just">
              <a:spcBef>
                <a:spcPts val="600"/>
              </a:spcBef>
              <a:spcAft>
                <a:spcPts val="600"/>
              </a:spcAft>
            </a:pPr>
            <a:r>
              <a:rPr lang="en-US" sz="2800" b="1" dirty="0" smtClean="0">
                <a:solidFill>
                  <a:srgbClr val="000099"/>
                </a:solidFill>
              </a:rPr>
              <a:t>A. C</a:t>
            </a:r>
            <a:r>
              <a:rPr lang="vi-VN" sz="2800" b="1" dirty="0" smtClean="0">
                <a:solidFill>
                  <a:srgbClr val="000099"/>
                </a:solidFill>
              </a:rPr>
              <a:t>hế </a:t>
            </a:r>
            <a:r>
              <a:rPr lang="vi-VN" sz="2800" b="1" dirty="0">
                <a:solidFill>
                  <a:srgbClr val="000099"/>
                </a:solidFill>
              </a:rPr>
              <a:t>độ dinh dưỡng giàu protein, ít carbohydrate</a:t>
            </a:r>
            <a:r>
              <a:rPr lang="vi-VN" sz="2800" b="1" dirty="0" smtClean="0">
                <a:solidFill>
                  <a:srgbClr val="000099"/>
                </a:solidFill>
              </a:rPr>
              <a:t>.</a:t>
            </a:r>
            <a:endParaRPr lang="en-US" sz="2800" b="1" dirty="0" smtClean="0">
              <a:solidFill>
                <a:srgbClr val="000099"/>
              </a:solidFill>
            </a:endParaRPr>
          </a:p>
          <a:p>
            <a:pPr algn="just">
              <a:spcBef>
                <a:spcPts val="600"/>
              </a:spcBef>
              <a:spcAft>
                <a:spcPts val="600"/>
              </a:spcAft>
            </a:pPr>
            <a:r>
              <a:rPr lang="vi-VN" sz="2800" b="1" dirty="0" smtClean="0">
                <a:solidFill>
                  <a:srgbClr val="000099"/>
                </a:solidFill>
              </a:rPr>
              <a:t>B</a:t>
            </a:r>
            <a:r>
              <a:rPr lang="vi-VN" sz="2800" b="1" dirty="0">
                <a:solidFill>
                  <a:srgbClr val="000099"/>
                </a:solidFill>
              </a:rPr>
              <a:t>. </a:t>
            </a:r>
            <a:r>
              <a:rPr lang="en-US" sz="2800" b="1" dirty="0" smtClean="0">
                <a:solidFill>
                  <a:srgbClr val="000099"/>
                </a:solidFill>
              </a:rPr>
              <a:t>C</a:t>
            </a:r>
            <a:r>
              <a:rPr lang="vi-VN" sz="2800" b="1" dirty="0" smtClean="0">
                <a:solidFill>
                  <a:srgbClr val="000099"/>
                </a:solidFill>
              </a:rPr>
              <a:t>hế </a:t>
            </a:r>
            <a:r>
              <a:rPr lang="vi-VN" sz="2800" b="1" dirty="0">
                <a:solidFill>
                  <a:srgbClr val="000099"/>
                </a:solidFill>
              </a:rPr>
              <a:t>độ dinh dưỡng ít chất béo, nhiều chất đạm</a:t>
            </a:r>
            <a:r>
              <a:rPr lang="vi-VN" sz="2800" b="1" dirty="0" smtClean="0">
                <a:solidFill>
                  <a:srgbClr val="000099"/>
                </a:solidFill>
              </a:rPr>
              <a:t>.</a:t>
            </a:r>
            <a:endParaRPr lang="en-US" sz="2800" b="1" dirty="0" smtClean="0">
              <a:solidFill>
                <a:srgbClr val="000099"/>
              </a:solidFill>
            </a:endParaRPr>
          </a:p>
          <a:p>
            <a:pPr algn="just">
              <a:spcBef>
                <a:spcPts val="600"/>
              </a:spcBef>
              <a:spcAft>
                <a:spcPts val="600"/>
              </a:spcAft>
            </a:pPr>
            <a:r>
              <a:rPr lang="vi-VN" sz="2800" b="1" dirty="0" smtClean="0">
                <a:solidFill>
                  <a:srgbClr val="000099"/>
                </a:solidFill>
              </a:rPr>
              <a:t>C</a:t>
            </a:r>
            <a:r>
              <a:rPr lang="vi-VN" sz="2800" b="1" dirty="0">
                <a:solidFill>
                  <a:srgbClr val="000099"/>
                </a:solidFill>
              </a:rPr>
              <a:t>. </a:t>
            </a:r>
            <a:r>
              <a:rPr lang="en-US" sz="2800" b="1" dirty="0" smtClean="0">
                <a:solidFill>
                  <a:srgbClr val="000099"/>
                </a:solidFill>
              </a:rPr>
              <a:t>C</a:t>
            </a:r>
            <a:r>
              <a:rPr lang="vi-VN" sz="2800" b="1" dirty="0" smtClean="0">
                <a:solidFill>
                  <a:srgbClr val="000099"/>
                </a:solidFill>
              </a:rPr>
              <a:t>hế </a:t>
            </a:r>
            <a:r>
              <a:rPr lang="vi-VN" sz="2800" b="1" dirty="0">
                <a:solidFill>
                  <a:srgbClr val="000099"/>
                </a:solidFill>
              </a:rPr>
              <a:t>độ dinh dưỡng ít calo hơn so với nhu cầu của cơ thể</a:t>
            </a:r>
            <a:r>
              <a:rPr lang="vi-VN" sz="2800" b="1" dirty="0" smtClean="0">
                <a:solidFill>
                  <a:srgbClr val="000099"/>
                </a:solidFill>
              </a:rPr>
              <a:t>.</a:t>
            </a:r>
            <a:endParaRPr lang="en-US" sz="2800" b="1" dirty="0" smtClean="0">
              <a:solidFill>
                <a:srgbClr val="000099"/>
              </a:solidFill>
            </a:endParaRPr>
          </a:p>
          <a:p>
            <a:pPr algn="just">
              <a:spcBef>
                <a:spcPts val="600"/>
              </a:spcBef>
              <a:spcAft>
                <a:spcPts val="600"/>
              </a:spcAft>
            </a:pPr>
            <a:r>
              <a:rPr lang="vi-VN" sz="2800" b="1" dirty="0" smtClean="0">
                <a:solidFill>
                  <a:srgbClr val="000099"/>
                </a:solidFill>
              </a:rPr>
              <a:t>D</a:t>
            </a:r>
            <a:r>
              <a:rPr lang="vi-VN" sz="2800" b="1" dirty="0">
                <a:solidFill>
                  <a:srgbClr val="000099"/>
                </a:solidFill>
              </a:rPr>
              <a:t>. </a:t>
            </a:r>
            <a:r>
              <a:rPr lang="en-US" sz="2800" b="1" dirty="0" smtClean="0">
                <a:solidFill>
                  <a:srgbClr val="000099"/>
                </a:solidFill>
              </a:rPr>
              <a:t>C</a:t>
            </a:r>
            <a:r>
              <a:rPr lang="vi-VN" sz="2800" b="1" dirty="0" smtClean="0">
                <a:solidFill>
                  <a:srgbClr val="000099"/>
                </a:solidFill>
              </a:rPr>
              <a:t>hế </a:t>
            </a:r>
            <a:r>
              <a:rPr lang="vi-VN" sz="2800" b="1" dirty="0">
                <a:solidFill>
                  <a:srgbClr val="000099"/>
                </a:solidFill>
              </a:rPr>
              <a:t>độ dinh dưỡng vừa đủ và đúng tỉ lệ (phù hợp với tháp dinh dưỡng), bổ sung đầy đủ nước, vitamin, chất khoáng và chất xơ</a:t>
            </a:r>
            <a:r>
              <a:rPr lang="vi-VN" sz="2800" b="1" dirty="0" smtClean="0">
                <a:solidFill>
                  <a:srgbClr val="000099"/>
                </a:solidFill>
              </a:rPr>
              <a:t>.</a:t>
            </a:r>
            <a:r>
              <a:rPr lang="en-US" sz="2800" b="1" dirty="0" smtClean="0">
                <a:solidFill>
                  <a:srgbClr val="000099"/>
                </a:solidFill>
              </a:rPr>
              <a:t> </a:t>
            </a:r>
            <a:endParaRPr lang="vi-VN" sz="2800" b="1" dirty="0">
              <a:solidFill>
                <a:srgbClr val="000099"/>
              </a:solidFill>
            </a:endParaRPr>
          </a:p>
        </p:txBody>
      </p:sp>
      <p:pic>
        <p:nvPicPr>
          <p:cNvPr id="33" name="Picture 32">
            <a:hlinkClick r:id="rId8" action="ppaction://hlinksldjump"/>
          </p:cNvPr>
          <p:cNvPicPr>
            <a:picLocks noChangeAspect="1"/>
          </p:cNvPicPr>
          <p:nvPr/>
        </p:nvPicPr>
        <p:blipFill>
          <a:blip r:embed="rId9"/>
          <a:stretch>
            <a:fillRect/>
          </a:stretch>
        </p:blipFill>
        <p:spPr>
          <a:xfrm>
            <a:off x="10551350" y="5429841"/>
            <a:ext cx="1640655" cy="1493131"/>
          </a:xfrm>
          <a:prstGeom prst="rect">
            <a:avLst/>
          </a:prstGeom>
        </p:spPr>
      </p:pic>
      <p:pic>
        <p:nvPicPr>
          <p:cNvPr id="39" name="Picture 24"/>
          <p:cNvPicPr>
            <a:picLocks noChangeAspect="1"/>
          </p:cNvPicPr>
          <p:nvPr/>
        </p:nvPicPr>
        <p:blipFill>
          <a:blip r:embed="rId10"/>
          <a:srcRect/>
          <a:stretch>
            <a:fillRect/>
          </a:stretch>
        </p:blipFill>
        <p:spPr>
          <a:xfrm>
            <a:off x="-6300" y="4968292"/>
            <a:ext cx="1535455" cy="1962241"/>
          </a:xfrm>
          <a:prstGeom prst="rect">
            <a:avLst/>
          </a:prstGeom>
        </p:spPr>
      </p:pic>
      <p:sp>
        <p:nvSpPr>
          <p:cNvPr id="2" name="Slide Number Placeholder 1"/>
          <p:cNvSpPr>
            <a:spLocks noGrp="1"/>
          </p:cNvSpPr>
          <p:nvPr>
            <p:ph type="sldNum" sz="quarter" idx="12"/>
          </p:nvPr>
        </p:nvSpPr>
        <p:spPr/>
        <p:txBody>
          <a:bodyPr/>
          <a:lstStyle/>
          <a:p>
            <a:fld id="{C4BBFD33-D819-4736-AA9A-D3CBF8396B8D}" type="slidenum">
              <a:rPr lang="en-US" smtClean="0">
                <a:solidFill>
                  <a:prstClr val="black">
                    <a:tint val="75000"/>
                  </a:prstClr>
                </a:solidFill>
              </a:rPr>
              <a:t>40</a:t>
            </a:fld>
            <a:endParaRPr lang="en-US">
              <a:solidFill>
                <a:prstClr val="black">
                  <a:tint val="75000"/>
                </a:prstClr>
              </a:solidFill>
            </a:endParaRPr>
          </a:p>
        </p:txBody>
      </p:sp>
      <p:sp>
        <p:nvSpPr>
          <p:cNvPr id="3" name="Rectangle 2"/>
          <p:cNvSpPr/>
          <p:nvPr/>
        </p:nvSpPr>
        <p:spPr>
          <a:xfrm>
            <a:off x="11004908" y="6210364"/>
            <a:ext cx="753732" cy="666786"/>
          </a:xfrm>
          <a:prstGeom prst="rect">
            <a:avLst/>
          </a:prstGeom>
        </p:spPr>
        <p:txBody>
          <a:bodyPr wrap="none">
            <a:spAutoFit/>
          </a:bodyPr>
          <a:lstStyle/>
          <a:p>
            <a:pPr defTabSz="1219170" eaLnBrk="1" fontAlgn="auto" hangingPunct="1">
              <a:spcBef>
                <a:spcPts val="0"/>
              </a:spcBef>
              <a:spcAft>
                <a:spcPts val="0"/>
              </a:spcAft>
              <a:defRPr/>
            </a:pPr>
            <a:fld id="{9E929DED-B744-498C-99BF-08F4A5329585}" type="slidenum">
              <a:rPr lang="en-US" sz="3733" b="1" kern="0">
                <a:solidFill>
                  <a:sysClr val="windowText" lastClr="000000"/>
                </a:solidFill>
                <a:ea typeface="Calibri" panose="020F0502020204030204" pitchFamily="34" charset="0"/>
                <a:cs typeface="Calibri" panose="020F0502020204030204" pitchFamily="34" charset="0"/>
              </a:rPr>
              <a:pPr defTabSz="1219170" eaLnBrk="1" fontAlgn="auto" hangingPunct="1">
                <a:spcBef>
                  <a:spcPts val="0"/>
                </a:spcBef>
                <a:spcAft>
                  <a:spcPts val="0"/>
                </a:spcAft>
                <a:defRPr/>
              </a:pPr>
              <a:t>40</a:t>
            </a:fld>
            <a:endParaRPr lang="en-US" sz="2400" kern="0" dirty="0">
              <a:solidFill>
                <a:sysClr val="windowText" lastClr="000000"/>
              </a:solidFill>
            </a:endParaRPr>
          </a:p>
        </p:txBody>
      </p:sp>
      <p:sp>
        <p:nvSpPr>
          <p:cNvPr id="4" name="Flowchart: Connector 3"/>
          <p:cNvSpPr/>
          <p:nvPr/>
        </p:nvSpPr>
        <p:spPr>
          <a:xfrm>
            <a:off x="556938" y="3429000"/>
            <a:ext cx="717452" cy="652896"/>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C00000"/>
                </a:solidFill>
              </a:rPr>
              <a:t>D</a:t>
            </a:r>
          </a:p>
        </p:txBody>
      </p:sp>
      <p:pic>
        <p:nvPicPr>
          <p:cNvPr id="14" name="Picture 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853489" y="5473700"/>
            <a:ext cx="1476375" cy="130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818564" y="5089526"/>
            <a:ext cx="1546225" cy="10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Folded Corner 8"/>
          <p:cNvSpPr/>
          <p:nvPr/>
        </p:nvSpPr>
        <p:spPr>
          <a:xfrm>
            <a:off x="8978502" y="4441840"/>
            <a:ext cx="1103313" cy="995363"/>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r>
              <a:rPr lang="en-US" altLang="en-US" b="1" dirty="0" err="1">
                <a:solidFill>
                  <a:srgbClr val="000000"/>
                </a:solidFill>
                <a:latin typeface="Tahoma" panose="020B0604030504040204" pitchFamily="34" charset="0"/>
                <a:cs typeface="Tahoma" panose="020B0604030504040204" pitchFamily="34" charset="0"/>
              </a:rPr>
              <a:t>Bạn</a:t>
            </a:r>
            <a:r>
              <a:rPr lang="en-US" altLang="en-US" b="1" dirty="0">
                <a:solidFill>
                  <a:srgbClr val="000000"/>
                </a:solidFill>
                <a:latin typeface="Tahoma" panose="020B0604030504040204" pitchFamily="34" charset="0"/>
                <a:cs typeface="Tahoma" panose="020B0604030504040204" pitchFamily="34" charset="0"/>
              </a:rPr>
              <a:t> </a:t>
            </a:r>
            <a:r>
              <a:rPr lang="en-US" altLang="en-US" b="1" dirty="0" err="1">
                <a:solidFill>
                  <a:srgbClr val="000000"/>
                </a:solidFill>
                <a:latin typeface="Tahoma" panose="020B0604030504040204" pitchFamily="34" charset="0"/>
                <a:cs typeface="Tahoma" panose="020B0604030504040204" pitchFamily="34" charset="0"/>
              </a:rPr>
              <a:t>có</a:t>
            </a:r>
            <a:r>
              <a:rPr lang="en-US" altLang="en-US" b="1" dirty="0">
                <a:solidFill>
                  <a:srgbClr val="000000"/>
                </a:solidFill>
                <a:latin typeface="Tahoma" panose="020B0604030504040204" pitchFamily="34" charset="0"/>
                <a:cs typeface="Tahoma" panose="020B0604030504040204" pitchFamily="34" charset="0"/>
              </a:rPr>
              <a:t> </a:t>
            </a:r>
            <a:r>
              <a:rPr lang="en-US" altLang="en-US" b="1" dirty="0" smtClean="0">
                <a:solidFill>
                  <a:srgbClr val="000000"/>
                </a:solidFill>
                <a:latin typeface="Tahoma" panose="020B0604030504040204" pitchFamily="34" charset="0"/>
                <a:cs typeface="Tahoma" panose="020B0604030504040204" pitchFamily="34" charset="0"/>
              </a:rPr>
              <a:t>1 </a:t>
            </a:r>
            <a:r>
              <a:rPr lang="en-US" altLang="en-US" b="1" dirty="0" err="1">
                <a:solidFill>
                  <a:srgbClr val="000000"/>
                </a:solidFill>
                <a:latin typeface="Tahoma" panose="020B0604030504040204" pitchFamily="34" charset="0"/>
                <a:cs typeface="Tahoma" panose="020B0604030504040204" pitchFamily="34" charset="0"/>
              </a:rPr>
              <a:t>điểm</a:t>
            </a:r>
            <a:r>
              <a:rPr lang="en-US" altLang="en-US" b="1" dirty="0">
                <a:solidFill>
                  <a:srgbClr val="000000"/>
                </a:solidFill>
                <a:latin typeface="Tahoma" panose="020B0604030504040204" pitchFamily="34" charset="0"/>
                <a:cs typeface="Tahoma" panose="020B0604030504040204" pitchFamily="34" charset="0"/>
              </a:rPr>
              <a:t> </a:t>
            </a:r>
            <a:r>
              <a:rPr lang="en-US" altLang="en-US" b="1" dirty="0" err="1">
                <a:solidFill>
                  <a:srgbClr val="000000"/>
                </a:solidFill>
                <a:latin typeface="Tahoma" panose="020B0604030504040204" pitchFamily="34" charset="0"/>
                <a:cs typeface="Tahoma" panose="020B0604030504040204" pitchFamily="34" charset="0"/>
              </a:rPr>
              <a:t>thưởng</a:t>
            </a:r>
            <a:endParaRPr lang="en-US" altLang="en-US" b="1" dirty="0">
              <a:solidFill>
                <a:srgbClr val="000000"/>
              </a:solidFill>
              <a:latin typeface="Tahoma" panose="020B0604030504040204" pitchFamily="34" charset="0"/>
              <a:cs typeface="Tahoma" panose="020B0604030504040204" pitchFamily="34" charset="0"/>
            </a:endParaRPr>
          </a:p>
        </p:txBody>
      </p:sp>
      <p:pic>
        <p:nvPicPr>
          <p:cNvPr id="17" name="Picture 1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863139" y="4480719"/>
            <a:ext cx="534987"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Đồng hồ đếm ngược 10 giây">
            <a:hlinkClick r:id="" action="ppaction://media"/>
            <a:extLst>
              <a:ext uri="{FF2B5EF4-FFF2-40B4-BE49-F238E27FC236}">
                <a16:creationId xmlns:a16="http://schemas.microsoft.com/office/drawing/2014/main" id="{34726BE8-2C3E-C70B-D46A-34B9FA5ADEBE}"/>
              </a:ext>
            </a:extLst>
          </p:cNvPr>
          <p:cNvPicPr>
            <a:picLocks noChangeAspect="1"/>
          </p:cNvPicPr>
          <p:nvPr>
            <a:videoFile r:link="rId2"/>
            <p:extLst>
              <p:ext uri="{DAA4B4D4-6D71-4841-9C94-3DE7FCFB9230}">
                <p14:media xmlns:p14="http://schemas.microsoft.com/office/powerpoint/2010/main" r:embed="rId1"/>
              </p:ext>
            </p:extLst>
          </p:nvPr>
        </p:nvPicPr>
        <p:blipFill>
          <a:blip r:embed="rId14"/>
          <a:stretch>
            <a:fillRect/>
          </a:stretch>
        </p:blipFill>
        <p:spPr>
          <a:xfrm>
            <a:off x="11004908" y="46211"/>
            <a:ext cx="971550" cy="623248"/>
          </a:xfrm>
          <a:prstGeom prst="rect">
            <a:avLst/>
          </a:prstGeom>
        </p:spPr>
      </p:pic>
    </p:spTree>
    <p:extLst>
      <p:ext uri="{BB962C8B-B14F-4D97-AF65-F5344CB8AC3E}">
        <p14:creationId xmlns:p14="http://schemas.microsoft.com/office/powerpoint/2010/main" val="3576443639"/>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randombar(horizont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4792" fill="hold"/>
                                        <p:tgtEl>
                                          <p:spTgt spid="18"/>
                                        </p:tgtEl>
                                      </p:cBhvr>
                                    </p:cmd>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inVertical)">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5"/>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15"/>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4"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down)">
                                      <p:cBhvr>
                                        <p:cTn id="25" dur="500"/>
                                        <p:tgtEl>
                                          <p:spTgt spid="16"/>
                                        </p:tgtEl>
                                      </p:cBhvr>
                                    </p:animEffect>
                                  </p:childTnLst>
                                  <p:subTnLst>
                                    <p:audio>
                                      <p:cMediaNode>
                                        <p:cTn display="0" masterRel="sameClick">
                                          <p:stCondLst>
                                            <p:cond evt="begin" delay="0">
                                              <p:tn val="23"/>
                                            </p:cond>
                                          </p:stCondLst>
                                          <p:endCondLst>
                                            <p:cond evt="onStopAudio" delay="0">
                                              <p:tgtEl>
                                                <p:sldTgt/>
                                              </p:tgtEl>
                                            </p:cond>
                                          </p:endCondLst>
                                        </p:cTn>
                                        <p:tgtEl>
                                          <p:sndTgt r:embed="rId5" name="applause.wav"/>
                                        </p:tgtEl>
                                      </p:cMediaNode>
                                    </p:audio>
                                  </p:subTnLst>
                                </p:cTn>
                              </p:par>
                            </p:childTnLst>
                          </p:cTn>
                        </p:par>
                        <p:par>
                          <p:cTn id="26" fill="hold">
                            <p:stCondLst>
                              <p:cond delay="2500"/>
                            </p:stCondLst>
                            <p:childTnLst>
                              <p:par>
                                <p:cTn id="27" presetID="32" presetClass="emph" presetSubtype="0" repeatCount="indefinite" fill="hold" grpId="1" nodeType="afterEffect">
                                  <p:stCondLst>
                                    <p:cond delay="0"/>
                                  </p:stCondLst>
                                  <p:childTnLst>
                                    <p:animRot by="120000">
                                      <p:cBhvr>
                                        <p:cTn id="28" dur="100" fill="hold">
                                          <p:stCondLst>
                                            <p:cond delay="0"/>
                                          </p:stCondLst>
                                        </p:cTn>
                                        <p:tgtEl>
                                          <p:spTgt spid="16"/>
                                        </p:tgtEl>
                                        <p:attrNameLst>
                                          <p:attrName>r</p:attrName>
                                        </p:attrNameLst>
                                      </p:cBhvr>
                                    </p:animRot>
                                    <p:animRot by="-240000">
                                      <p:cBhvr>
                                        <p:cTn id="29" dur="200" fill="hold">
                                          <p:stCondLst>
                                            <p:cond delay="200"/>
                                          </p:stCondLst>
                                        </p:cTn>
                                        <p:tgtEl>
                                          <p:spTgt spid="16"/>
                                        </p:tgtEl>
                                        <p:attrNameLst>
                                          <p:attrName>r</p:attrName>
                                        </p:attrNameLst>
                                      </p:cBhvr>
                                    </p:animRot>
                                    <p:animRot by="240000">
                                      <p:cBhvr>
                                        <p:cTn id="30" dur="200" fill="hold">
                                          <p:stCondLst>
                                            <p:cond delay="400"/>
                                          </p:stCondLst>
                                        </p:cTn>
                                        <p:tgtEl>
                                          <p:spTgt spid="16"/>
                                        </p:tgtEl>
                                        <p:attrNameLst>
                                          <p:attrName>r</p:attrName>
                                        </p:attrNameLst>
                                      </p:cBhvr>
                                    </p:animRot>
                                    <p:animRot by="-240000">
                                      <p:cBhvr>
                                        <p:cTn id="31" dur="200" fill="hold">
                                          <p:stCondLst>
                                            <p:cond delay="600"/>
                                          </p:stCondLst>
                                        </p:cTn>
                                        <p:tgtEl>
                                          <p:spTgt spid="16"/>
                                        </p:tgtEl>
                                        <p:attrNameLst>
                                          <p:attrName>r</p:attrName>
                                        </p:attrNameLst>
                                      </p:cBhvr>
                                    </p:animRot>
                                    <p:animRot by="120000">
                                      <p:cBhvr>
                                        <p:cTn id="32" dur="200" fill="hold">
                                          <p:stCondLst>
                                            <p:cond delay="800"/>
                                          </p:stCondLst>
                                        </p:cTn>
                                        <p:tgtEl>
                                          <p:spTgt spid="16"/>
                                        </p:tgtEl>
                                        <p:attrNameLst>
                                          <p:attrName>r</p:attrName>
                                        </p:attrNameLst>
                                      </p:cBhvr>
                                    </p:animRot>
                                  </p:childTnLst>
                                </p:cTn>
                              </p:par>
                              <p:par>
                                <p:cTn id="33" presetID="10" presetClass="entr" presetSubtype="0" fill="hold"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500"/>
                                        <p:tgtEl>
                                          <p:spTgt spid="17"/>
                                        </p:tgtEl>
                                      </p:cBhvr>
                                    </p:animEffect>
                                  </p:childTnLst>
                                </p:cTn>
                              </p:par>
                            </p:childTnLst>
                          </p:cTn>
                        </p:par>
                      </p:childTnLst>
                    </p:cTn>
                  </p:par>
                </p:childTnLst>
              </p:cTn>
              <p:nextCondLst>
                <p:cond evt="onClick" delay="0">
                  <p:tgtEl>
                    <p:spTgt spid="15"/>
                  </p:tgtEl>
                </p:cond>
              </p:nextCondLst>
            </p:seq>
            <p:seq concurrent="1" nextAc="seek">
              <p:cTn id="36" restart="whenNotActive" fill="hold" evtFilter="cancelBubble" nodeType="interactiveSeq">
                <p:stCondLst>
                  <p:cond evt="onClick" delay="0">
                    <p:tgtEl>
                      <p:spTgt spid="18"/>
                    </p:tgtEl>
                  </p:cond>
                </p:stCondLst>
                <p:endSync evt="end" delay="0">
                  <p:rtn val="all"/>
                </p:endSync>
                <p:childTnLst>
                  <p:par>
                    <p:cTn id="37" fill="hold">
                      <p:stCondLst>
                        <p:cond delay="0"/>
                      </p:stCondLst>
                      <p:childTnLst>
                        <p:par>
                          <p:cTn id="38" fill="hold">
                            <p:stCondLst>
                              <p:cond delay="0"/>
                            </p:stCondLst>
                            <p:childTnLst>
                              <p:par>
                                <p:cTn id="39" presetID="2" presetClass="mediacall" presetSubtype="0" fill="hold" nodeType="clickEffect">
                                  <p:stCondLst>
                                    <p:cond delay="0"/>
                                  </p:stCondLst>
                                  <p:childTnLst>
                                    <p:cmd type="call" cmd="togglePause">
                                      <p:cBhvr>
                                        <p:cTn id="40" dur="1" fill="hold"/>
                                        <p:tgtEl>
                                          <p:spTgt spid="18"/>
                                        </p:tgtEl>
                                      </p:cBhvr>
                                    </p:cmd>
                                  </p:childTnLst>
                                </p:cTn>
                              </p:par>
                            </p:childTnLst>
                          </p:cTn>
                        </p:par>
                      </p:childTnLst>
                    </p:cTn>
                  </p:par>
                </p:childTnLst>
              </p:cTn>
              <p:nextCondLst>
                <p:cond evt="onClick" delay="0">
                  <p:tgtEl>
                    <p:spTgt spid="18"/>
                  </p:tgtEl>
                </p:cond>
              </p:nextCondLst>
            </p:seq>
            <p:video>
              <p:cMediaNode vol="42424">
                <p:cTn id="41" fill="hold" display="0">
                  <p:stCondLst>
                    <p:cond delay="indefinite"/>
                  </p:stCondLst>
                </p:cTn>
                <p:tgtEl>
                  <p:spTgt spid="18"/>
                </p:tgtEl>
              </p:cMediaNode>
            </p:video>
          </p:childTnLst>
        </p:cTn>
      </p:par>
    </p:tnLst>
    <p:bldLst>
      <p:bldP spid="28" grpId="0" animBg="1"/>
      <p:bldP spid="4" grpId="0" animBg="1"/>
      <p:bldP spid="16" grpId="0" animBg="1"/>
      <p:bldP spid="16" grpId="1"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p:cNvSpPr txBox="1">
            <a:spLocks noChangeArrowheads="1"/>
          </p:cNvSpPr>
          <p:nvPr/>
        </p:nvSpPr>
        <p:spPr bwMode="auto">
          <a:xfrm>
            <a:off x="3376245" y="189499"/>
            <a:ext cx="5416062" cy="646331"/>
          </a:xfrm>
          <a:prstGeom prst="rect">
            <a:avLst/>
          </a:prstGeom>
          <a:solidFill>
            <a:schemeClr val="accent3">
              <a:lumMod val="60000"/>
              <a:lumOff val="40000"/>
            </a:schemeClr>
          </a:solidFill>
          <a:ln>
            <a:noFill/>
          </a:ln>
          <a:extLst/>
        </p:spPr>
        <p:txBody>
          <a:bodyPr wrap="square">
            <a:spAutoFit/>
          </a:bodyPr>
          <a:lstStyle>
            <a:lvl1pPr>
              <a:defRPr sz="3200">
                <a:solidFill>
                  <a:srgbClr val="003366"/>
                </a:solidFill>
                <a:latin typeface="VNI-Times" pitchFamily="2" charset="0"/>
              </a:defRPr>
            </a:lvl1pPr>
            <a:lvl2pPr marL="742950" indent="-285750">
              <a:defRPr sz="3200">
                <a:solidFill>
                  <a:srgbClr val="003366"/>
                </a:solidFill>
                <a:latin typeface="VNI-Times" pitchFamily="2" charset="0"/>
              </a:defRPr>
            </a:lvl2pPr>
            <a:lvl3pPr marL="1143000" indent="-228600">
              <a:defRPr sz="3200">
                <a:solidFill>
                  <a:srgbClr val="003366"/>
                </a:solidFill>
                <a:latin typeface="VNI-Times" pitchFamily="2" charset="0"/>
              </a:defRPr>
            </a:lvl3pPr>
            <a:lvl4pPr marL="1600200" indent="-228600">
              <a:defRPr sz="3200">
                <a:solidFill>
                  <a:srgbClr val="003366"/>
                </a:solidFill>
                <a:latin typeface="VNI-Times" pitchFamily="2" charset="0"/>
              </a:defRPr>
            </a:lvl4pPr>
            <a:lvl5pPr marL="2057400" indent="-228600">
              <a:defRPr sz="3200">
                <a:solidFill>
                  <a:srgbClr val="003366"/>
                </a:solidFill>
                <a:latin typeface="VNI-Times" pitchFamily="2" charset="0"/>
              </a:defRPr>
            </a:lvl5pPr>
            <a:lvl6pPr marL="2514600" indent="-228600" eaLnBrk="0" fontAlgn="base" hangingPunct="0">
              <a:spcBef>
                <a:spcPct val="0"/>
              </a:spcBef>
              <a:spcAft>
                <a:spcPct val="0"/>
              </a:spcAft>
              <a:defRPr sz="3200">
                <a:solidFill>
                  <a:srgbClr val="003366"/>
                </a:solidFill>
                <a:latin typeface="VNI-Times" pitchFamily="2" charset="0"/>
              </a:defRPr>
            </a:lvl6pPr>
            <a:lvl7pPr marL="2971800" indent="-228600" eaLnBrk="0" fontAlgn="base" hangingPunct="0">
              <a:spcBef>
                <a:spcPct val="0"/>
              </a:spcBef>
              <a:spcAft>
                <a:spcPct val="0"/>
              </a:spcAft>
              <a:defRPr sz="3200">
                <a:solidFill>
                  <a:srgbClr val="003366"/>
                </a:solidFill>
                <a:latin typeface="VNI-Times" pitchFamily="2" charset="0"/>
              </a:defRPr>
            </a:lvl7pPr>
            <a:lvl8pPr marL="3429000" indent="-228600" eaLnBrk="0" fontAlgn="base" hangingPunct="0">
              <a:spcBef>
                <a:spcPct val="0"/>
              </a:spcBef>
              <a:spcAft>
                <a:spcPct val="0"/>
              </a:spcAft>
              <a:defRPr sz="3200">
                <a:solidFill>
                  <a:srgbClr val="003366"/>
                </a:solidFill>
                <a:latin typeface="VNI-Times" pitchFamily="2" charset="0"/>
              </a:defRPr>
            </a:lvl8pPr>
            <a:lvl9pPr marL="3886200" indent="-228600" eaLnBrk="0" fontAlgn="base" hangingPunct="0">
              <a:spcBef>
                <a:spcPct val="0"/>
              </a:spcBef>
              <a:spcAft>
                <a:spcPct val="0"/>
              </a:spcAft>
              <a:defRPr sz="3200">
                <a:solidFill>
                  <a:srgbClr val="003366"/>
                </a:solidFill>
                <a:latin typeface="VNI-Times" pitchFamily="2" charset="0"/>
              </a:defRPr>
            </a:lvl9pPr>
          </a:lstStyle>
          <a:p>
            <a:pPr algn="ctr">
              <a:spcBef>
                <a:spcPct val="50000"/>
              </a:spcBef>
            </a:pPr>
            <a:r>
              <a:rPr lang="en-GB" sz="3600" b="1" dirty="0">
                <a:solidFill>
                  <a:srgbClr val="FF0000"/>
                </a:solidFill>
                <a:latin typeface="+mn-lt"/>
                <a:cs typeface="Times New Roman" panose="02020603050405020304" pitchFamily="18" charset="0"/>
              </a:rPr>
              <a:t>VẬN DỤNG</a:t>
            </a:r>
            <a:endParaRPr lang="en-US" sz="3600" b="1" dirty="0">
              <a:solidFill>
                <a:srgbClr val="FF0000"/>
              </a:solidFill>
              <a:latin typeface="+mn-lt"/>
              <a:cs typeface="Times New Roman" panose="02020603050405020304" pitchFamily="18" charset="0"/>
            </a:endParaRPr>
          </a:p>
        </p:txBody>
      </p:sp>
      <p:sp>
        <p:nvSpPr>
          <p:cNvPr id="3" name="Text Box 4"/>
          <p:cNvSpPr txBox="1">
            <a:spLocks noChangeArrowheads="1"/>
          </p:cNvSpPr>
          <p:nvPr/>
        </p:nvSpPr>
        <p:spPr bwMode="auto">
          <a:xfrm>
            <a:off x="8581292" y="2044601"/>
            <a:ext cx="3066757" cy="3785652"/>
          </a:xfrm>
          <a:prstGeom prst="rect">
            <a:avLst/>
          </a:prstGeom>
          <a:solidFill>
            <a:schemeClr val="accent1">
              <a:lumMod val="40000"/>
              <a:lumOff val="60000"/>
            </a:schemeClr>
          </a:solidFill>
          <a:ln>
            <a:noFill/>
          </a:ln>
          <a:extLst/>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a:defRPr>
                <a:solidFill>
                  <a:schemeClr val="tx1"/>
                </a:solidFill>
                <a:latin typeface="Calibri" panose="020F0502020204030204" pitchFamily="34" charset="0"/>
                <a:cs typeface="Arial" panose="020B0604020202020204" pitchFamily="34" charset="0"/>
              </a:defRPr>
            </a:lvl2pPr>
            <a:lvl3pPr>
              <a:defRPr>
                <a:solidFill>
                  <a:schemeClr val="tx1"/>
                </a:solidFill>
                <a:latin typeface="Calibri" panose="020F0502020204030204" pitchFamily="34" charset="0"/>
                <a:cs typeface="Arial" panose="020B0604020202020204" pitchFamily="34" charset="0"/>
              </a:defRPr>
            </a:lvl3pPr>
            <a:lvl4pPr>
              <a:defRPr>
                <a:solidFill>
                  <a:schemeClr val="tx1"/>
                </a:solidFill>
                <a:latin typeface="Calibri" panose="020F0502020204030204" pitchFamily="34" charset="0"/>
                <a:cs typeface="Arial" panose="020B0604020202020204" pitchFamily="34" charset="0"/>
              </a:defRPr>
            </a:lvl4pPr>
            <a:lvl5pPr>
              <a:defRPr>
                <a:solidFill>
                  <a:schemeClr val="tx1"/>
                </a:solidFill>
                <a:latin typeface="Calibri" panose="020F0502020204030204" pitchFamily="34" charset="0"/>
                <a:cs typeface="Arial" panose="020B0604020202020204" pitchFamily="34" charset="0"/>
              </a:defRPr>
            </a:lvl5pPr>
            <a:lvl6pPr fontAlgn="base">
              <a:spcBef>
                <a:spcPct val="0"/>
              </a:spcBef>
              <a:spcAft>
                <a:spcPct val="0"/>
              </a:spcAft>
              <a:buFont typeface="Arial" panose="020B0604020202020204" pitchFamily="34" charset="0"/>
              <a:defRPr>
                <a:solidFill>
                  <a:schemeClr val="tx1"/>
                </a:solidFill>
                <a:latin typeface="Calibri" panose="020F0502020204030204" pitchFamily="34" charset="0"/>
                <a:cs typeface="Arial" panose="020B0604020202020204" pitchFamily="34" charset="0"/>
              </a:defRPr>
            </a:lvl6pPr>
            <a:lvl7pPr fontAlgn="base">
              <a:spcBef>
                <a:spcPct val="0"/>
              </a:spcBef>
              <a:spcAft>
                <a:spcPct val="0"/>
              </a:spcAft>
              <a:buFont typeface="Arial" panose="020B0604020202020204" pitchFamily="34" charset="0"/>
              <a:defRPr>
                <a:solidFill>
                  <a:schemeClr val="tx1"/>
                </a:solidFill>
                <a:latin typeface="Calibri" panose="020F0502020204030204" pitchFamily="34" charset="0"/>
                <a:cs typeface="Arial" panose="020B0604020202020204" pitchFamily="34" charset="0"/>
              </a:defRPr>
            </a:lvl7pPr>
            <a:lvl8pPr fontAlgn="base">
              <a:spcBef>
                <a:spcPct val="0"/>
              </a:spcBef>
              <a:spcAft>
                <a:spcPct val="0"/>
              </a:spcAft>
              <a:buFont typeface="Arial" panose="020B0604020202020204" pitchFamily="34" charset="0"/>
              <a:defRPr>
                <a:solidFill>
                  <a:schemeClr val="tx1"/>
                </a:solidFill>
                <a:latin typeface="Calibri" panose="020F0502020204030204" pitchFamily="34" charset="0"/>
                <a:cs typeface="Arial" panose="020B0604020202020204" pitchFamily="34" charset="0"/>
              </a:defRPr>
            </a:lvl8pPr>
            <a:lvl9pPr fontAlgn="base">
              <a:spcBef>
                <a:spcPct val="0"/>
              </a:spcBef>
              <a:spcAft>
                <a:spcPct val="0"/>
              </a:spcAft>
              <a:buFont typeface="Arial" panose="020B0604020202020204" pitchFamily="34" charset="0"/>
              <a:defRPr>
                <a:solidFill>
                  <a:schemeClr val="tx1"/>
                </a:solidFill>
                <a:latin typeface="Calibri" panose="020F0502020204030204" pitchFamily="34" charset="0"/>
                <a:cs typeface="Arial" panose="020B0604020202020204" pitchFamily="34" charset="0"/>
              </a:defRPr>
            </a:lvl9pPr>
          </a:lstStyle>
          <a:p>
            <a:pPr algn="ctr">
              <a:lnSpc>
                <a:spcPct val="150000"/>
              </a:lnSpc>
            </a:pPr>
            <a:r>
              <a:rPr lang="en-US" altLang="zh-CN" sz="3200" b="1" dirty="0" smtClean="0">
                <a:latin typeface="+mn-lt"/>
              </a:rPr>
              <a:t>- </a:t>
            </a:r>
            <a:r>
              <a:rPr lang="en-US" altLang="zh-CN" sz="3200" b="1" dirty="0" err="1">
                <a:latin typeface="+mn-lt"/>
              </a:rPr>
              <a:t>Hãy</a:t>
            </a:r>
            <a:r>
              <a:rPr lang="en-US" altLang="zh-CN" sz="3200" b="1" dirty="0">
                <a:latin typeface="+mn-lt"/>
              </a:rPr>
              <a:t> </a:t>
            </a:r>
            <a:r>
              <a:rPr lang="en-US" altLang="zh-CN" sz="3200" b="1" dirty="0" err="1" smtClean="0">
                <a:latin typeface="+mn-lt"/>
              </a:rPr>
              <a:t>đề</a:t>
            </a:r>
            <a:r>
              <a:rPr lang="en-US" altLang="zh-CN" sz="3200" b="1" dirty="0" smtClean="0">
                <a:latin typeface="+mn-lt"/>
              </a:rPr>
              <a:t> </a:t>
            </a:r>
            <a:r>
              <a:rPr lang="en-US" altLang="zh-CN" sz="3200" b="1" dirty="0" err="1" smtClean="0">
                <a:latin typeface="+mn-lt"/>
              </a:rPr>
              <a:t>xuất</a:t>
            </a:r>
            <a:r>
              <a:rPr lang="en-US" altLang="zh-CN" sz="3200" b="1" dirty="0" smtClean="0">
                <a:latin typeface="+mn-lt"/>
              </a:rPr>
              <a:t> </a:t>
            </a:r>
            <a:r>
              <a:rPr lang="en-US" altLang="zh-CN" sz="3200" b="1" dirty="0" err="1" smtClean="0">
                <a:latin typeface="+mn-lt"/>
              </a:rPr>
              <a:t>chế</a:t>
            </a:r>
            <a:r>
              <a:rPr lang="en-US" altLang="zh-CN" sz="3200" b="1" dirty="0" smtClean="0">
                <a:latin typeface="+mn-lt"/>
              </a:rPr>
              <a:t> </a:t>
            </a:r>
            <a:r>
              <a:rPr lang="en-US" altLang="zh-CN" sz="3200" b="1" dirty="0" err="1">
                <a:latin typeface="+mn-lt"/>
              </a:rPr>
              <a:t>độ</a:t>
            </a:r>
            <a:r>
              <a:rPr lang="en-US" altLang="zh-CN" sz="3200" b="1" dirty="0">
                <a:latin typeface="+mn-lt"/>
              </a:rPr>
              <a:t> </a:t>
            </a:r>
            <a:r>
              <a:rPr lang="en-US" altLang="zh-CN" sz="3200" b="1" dirty="0" err="1">
                <a:latin typeface="+mn-lt"/>
              </a:rPr>
              <a:t>ăn</a:t>
            </a:r>
            <a:r>
              <a:rPr lang="en-US" altLang="zh-CN" sz="3200" b="1" dirty="0">
                <a:latin typeface="+mn-lt"/>
              </a:rPr>
              <a:t> </a:t>
            </a:r>
            <a:r>
              <a:rPr lang="en-US" altLang="zh-CN" sz="3200" b="1" dirty="0" err="1" smtClean="0">
                <a:latin typeface="+mn-lt"/>
              </a:rPr>
              <a:t>và</a:t>
            </a:r>
            <a:r>
              <a:rPr lang="en-US" altLang="zh-CN" sz="3200" b="1" dirty="0" smtClean="0">
                <a:latin typeface="+mn-lt"/>
              </a:rPr>
              <a:t> </a:t>
            </a:r>
            <a:r>
              <a:rPr lang="en-US" altLang="zh-CN" sz="3200" b="1" dirty="0" err="1" smtClean="0">
                <a:latin typeface="+mn-lt"/>
              </a:rPr>
              <a:t>biện</a:t>
            </a:r>
            <a:r>
              <a:rPr lang="en-US" altLang="zh-CN" sz="3200" b="1" dirty="0" smtClean="0">
                <a:latin typeface="+mn-lt"/>
              </a:rPr>
              <a:t> </a:t>
            </a:r>
            <a:r>
              <a:rPr lang="en-US" altLang="zh-CN" sz="3200" b="1" dirty="0" err="1">
                <a:latin typeface="+mn-lt"/>
              </a:rPr>
              <a:t>pháp</a:t>
            </a:r>
            <a:r>
              <a:rPr lang="en-US" altLang="zh-CN" sz="3200" b="1" dirty="0">
                <a:latin typeface="+mn-lt"/>
              </a:rPr>
              <a:t> </a:t>
            </a:r>
            <a:r>
              <a:rPr lang="en-US" altLang="zh-CN" sz="3200" b="1" dirty="0" err="1">
                <a:latin typeface="+mn-lt"/>
              </a:rPr>
              <a:t>dinh</a:t>
            </a:r>
            <a:r>
              <a:rPr lang="en-US" altLang="zh-CN" sz="3200" b="1" dirty="0">
                <a:latin typeface="+mn-lt"/>
              </a:rPr>
              <a:t> </a:t>
            </a:r>
            <a:r>
              <a:rPr lang="en-US" altLang="zh-CN" sz="3200" b="1" dirty="0" err="1">
                <a:latin typeface="+mn-lt"/>
              </a:rPr>
              <a:t>dưỡng</a:t>
            </a:r>
            <a:r>
              <a:rPr lang="en-US" altLang="zh-CN" sz="3200" b="1" dirty="0">
                <a:latin typeface="+mn-lt"/>
              </a:rPr>
              <a:t> </a:t>
            </a:r>
            <a:r>
              <a:rPr lang="en-US" altLang="zh-CN" sz="3200" b="1" dirty="0" err="1">
                <a:latin typeface="+mn-lt"/>
              </a:rPr>
              <a:t>phù</a:t>
            </a:r>
            <a:r>
              <a:rPr lang="en-US" altLang="zh-CN" sz="3200" b="1" dirty="0">
                <a:latin typeface="+mn-lt"/>
              </a:rPr>
              <a:t> </a:t>
            </a:r>
            <a:r>
              <a:rPr lang="en-US" altLang="zh-CN" sz="3200" b="1" dirty="0" err="1">
                <a:latin typeface="+mn-lt"/>
              </a:rPr>
              <a:t>hợp</a:t>
            </a:r>
            <a:r>
              <a:rPr lang="en-US" altLang="zh-CN" sz="3200" b="1" dirty="0">
                <a:latin typeface="+mn-lt"/>
              </a:rPr>
              <a:t> </a:t>
            </a:r>
            <a:r>
              <a:rPr lang="en-US" altLang="zh-CN" sz="3200" b="1" dirty="0" err="1">
                <a:latin typeface="+mn-lt"/>
              </a:rPr>
              <a:t>cho</a:t>
            </a:r>
            <a:r>
              <a:rPr lang="en-US" altLang="zh-CN" sz="3200" b="1" dirty="0">
                <a:latin typeface="+mn-lt"/>
              </a:rPr>
              <a:t> </a:t>
            </a:r>
            <a:r>
              <a:rPr lang="en-US" altLang="zh-CN" sz="3200" b="1" dirty="0" err="1" smtClean="0">
                <a:latin typeface="+mn-lt"/>
              </a:rPr>
              <a:t>bản</a:t>
            </a:r>
            <a:r>
              <a:rPr lang="en-US" altLang="zh-CN" sz="3200" b="1" dirty="0" smtClean="0">
                <a:latin typeface="+mn-lt"/>
              </a:rPr>
              <a:t> </a:t>
            </a:r>
            <a:r>
              <a:rPr lang="en-US" altLang="zh-CN" sz="3200" b="1" dirty="0" err="1" smtClean="0">
                <a:latin typeface="+mn-lt"/>
              </a:rPr>
              <a:t>thân</a:t>
            </a:r>
            <a:r>
              <a:rPr lang="en-US" altLang="zh-CN" sz="3200" b="1" dirty="0" smtClean="0">
                <a:latin typeface="+mn-lt"/>
              </a:rPr>
              <a:t>.</a:t>
            </a:r>
            <a:endParaRPr lang="en-US" altLang="zh-CN" sz="3200" b="1" dirty="0">
              <a:latin typeface="+mn-lt"/>
            </a:endParaRPr>
          </a:p>
        </p:txBody>
      </p:sp>
      <p:pic>
        <p:nvPicPr>
          <p:cNvPr id="8" name="Picture 7" descr="https://viendinhduong.vn/FileUpload/Images/280916_043859thap_ntt_ngang_6.7.2016-01.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9489" y="984738"/>
            <a:ext cx="8088923" cy="5641145"/>
          </a:xfrm>
          <a:prstGeom prst="rect">
            <a:avLst/>
          </a:prstGeom>
          <a:noFill/>
          <a:ln>
            <a:noFill/>
          </a:ln>
        </p:spPr>
      </p:pic>
    </p:spTree>
    <p:extLst>
      <p:ext uri="{BB962C8B-B14F-4D97-AF65-F5344CB8AC3E}">
        <p14:creationId xmlns:p14="http://schemas.microsoft.com/office/powerpoint/2010/main" val="552389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bg/>
                                          </p:spTgt>
                                        </p:tgtEl>
                                        <p:attrNameLst>
                                          <p:attrName>style.visibility</p:attrName>
                                        </p:attrNameLst>
                                      </p:cBhvr>
                                      <p:to>
                                        <p:strVal val="visible"/>
                                      </p:to>
                                    </p:set>
                                    <p:animEffect transition="in" filter="fade">
                                      <p:cBhvr>
                                        <p:cTn id="13" dur="500"/>
                                        <p:tgtEl>
                                          <p:spTgt spid="3">
                                            <p:bg/>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fade">
                                      <p:cBhvr>
                                        <p:cTn id="16"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p:cNvSpPr txBox="1">
            <a:spLocks noChangeArrowheads="1"/>
          </p:cNvSpPr>
          <p:nvPr/>
        </p:nvSpPr>
        <p:spPr bwMode="auto">
          <a:xfrm>
            <a:off x="1714500" y="315583"/>
            <a:ext cx="8763000" cy="646331"/>
          </a:xfrm>
          <a:prstGeom prst="rect">
            <a:avLst/>
          </a:prstGeom>
          <a:solidFill>
            <a:schemeClr val="accent6">
              <a:lumMod val="20000"/>
              <a:lumOff val="80000"/>
            </a:schemeClr>
          </a:solidFill>
          <a:ln>
            <a:noFill/>
          </a:ln>
          <a:extLst/>
        </p:spPr>
        <p:txBody>
          <a:bodyPr>
            <a:spAutoFit/>
          </a:bodyPr>
          <a:lstStyle>
            <a:lvl1pPr>
              <a:defRPr sz="3200">
                <a:solidFill>
                  <a:srgbClr val="003366"/>
                </a:solidFill>
                <a:latin typeface="VNI-Times" pitchFamily="2" charset="0"/>
              </a:defRPr>
            </a:lvl1pPr>
            <a:lvl2pPr marL="742950" indent="-285750">
              <a:defRPr sz="3200">
                <a:solidFill>
                  <a:srgbClr val="003366"/>
                </a:solidFill>
                <a:latin typeface="VNI-Times" pitchFamily="2" charset="0"/>
              </a:defRPr>
            </a:lvl2pPr>
            <a:lvl3pPr marL="1143000" indent="-228600">
              <a:defRPr sz="3200">
                <a:solidFill>
                  <a:srgbClr val="003366"/>
                </a:solidFill>
                <a:latin typeface="VNI-Times" pitchFamily="2" charset="0"/>
              </a:defRPr>
            </a:lvl3pPr>
            <a:lvl4pPr marL="1600200" indent="-228600">
              <a:defRPr sz="3200">
                <a:solidFill>
                  <a:srgbClr val="003366"/>
                </a:solidFill>
                <a:latin typeface="VNI-Times" pitchFamily="2" charset="0"/>
              </a:defRPr>
            </a:lvl4pPr>
            <a:lvl5pPr marL="2057400" indent="-228600">
              <a:defRPr sz="3200">
                <a:solidFill>
                  <a:srgbClr val="003366"/>
                </a:solidFill>
                <a:latin typeface="VNI-Times" pitchFamily="2" charset="0"/>
              </a:defRPr>
            </a:lvl5pPr>
            <a:lvl6pPr marL="2514600" indent="-228600" eaLnBrk="0" fontAlgn="base" hangingPunct="0">
              <a:spcBef>
                <a:spcPct val="0"/>
              </a:spcBef>
              <a:spcAft>
                <a:spcPct val="0"/>
              </a:spcAft>
              <a:defRPr sz="3200">
                <a:solidFill>
                  <a:srgbClr val="003366"/>
                </a:solidFill>
                <a:latin typeface="VNI-Times" pitchFamily="2" charset="0"/>
              </a:defRPr>
            </a:lvl6pPr>
            <a:lvl7pPr marL="2971800" indent="-228600" eaLnBrk="0" fontAlgn="base" hangingPunct="0">
              <a:spcBef>
                <a:spcPct val="0"/>
              </a:spcBef>
              <a:spcAft>
                <a:spcPct val="0"/>
              </a:spcAft>
              <a:defRPr sz="3200">
                <a:solidFill>
                  <a:srgbClr val="003366"/>
                </a:solidFill>
                <a:latin typeface="VNI-Times" pitchFamily="2" charset="0"/>
              </a:defRPr>
            </a:lvl7pPr>
            <a:lvl8pPr marL="3429000" indent="-228600" eaLnBrk="0" fontAlgn="base" hangingPunct="0">
              <a:spcBef>
                <a:spcPct val="0"/>
              </a:spcBef>
              <a:spcAft>
                <a:spcPct val="0"/>
              </a:spcAft>
              <a:defRPr sz="3200">
                <a:solidFill>
                  <a:srgbClr val="003366"/>
                </a:solidFill>
                <a:latin typeface="VNI-Times" pitchFamily="2" charset="0"/>
              </a:defRPr>
            </a:lvl8pPr>
            <a:lvl9pPr marL="3886200" indent="-228600" eaLnBrk="0" fontAlgn="base" hangingPunct="0">
              <a:spcBef>
                <a:spcPct val="0"/>
              </a:spcBef>
              <a:spcAft>
                <a:spcPct val="0"/>
              </a:spcAft>
              <a:defRPr sz="3200">
                <a:solidFill>
                  <a:srgbClr val="003366"/>
                </a:solidFill>
                <a:latin typeface="VNI-Times" pitchFamily="2" charset="0"/>
              </a:defRPr>
            </a:lvl9pPr>
          </a:lstStyle>
          <a:p>
            <a:pPr algn="ctr">
              <a:spcBef>
                <a:spcPct val="50000"/>
              </a:spcBef>
            </a:pPr>
            <a:r>
              <a:rPr lang="en-GB" sz="3600" b="1" dirty="0">
                <a:solidFill>
                  <a:srgbClr val="FF0000"/>
                </a:solidFill>
                <a:latin typeface="+mn-lt"/>
                <a:cs typeface="Times New Roman" panose="02020603050405020304" pitchFamily="18" charset="0"/>
              </a:rPr>
              <a:t>DẶN DÒ</a:t>
            </a:r>
            <a:endParaRPr lang="en-US" sz="3600" b="1" dirty="0">
              <a:solidFill>
                <a:srgbClr val="FF0000"/>
              </a:solidFill>
              <a:latin typeface="+mn-lt"/>
              <a:cs typeface="Times New Roman" panose="02020603050405020304" pitchFamily="18" charset="0"/>
            </a:endParaRPr>
          </a:p>
        </p:txBody>
      </p:sp>
      <p:sp>
        <p:nvSpPr>
          <p:cNvPr id="3" name="Text Box 4"/>
          <p:cNvSpPr txBox="1">
            <a:spLocks noChangeArrowheads="1"/>
          </p:cNvSpPr>
          <p:nvPr/>
        </p:nvSpPr>
        <p:spPr bwMode="auto">
          <a:xfrm>
            <a:off x="1901659" y="1409801"/>
            <a:ext cx="9144000"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a:defRPr>
                <a:solidFill>
                  <a:schemeClr val="tx1"/>
                </a:solidFill>
                <a:latin typeface="Calibri" panose="020F0502020204030204" pitchFamily="34" charset="0"/>
                <a:cs typeface="Arial" panose="020B0604020202020204" pitchFamily="34" charset="0"/>
              </a:defRPr>
            </a:lvl2pPr>
            <a:lvl3pPr>
              <a:defRPr>
                <a:solidFill>
                  <a:schemeClr val="tx1"/>
                </a:solidFill>
                <a:latin typeface="Calibri" panose="020F0502020204030204" pitchFamily="34" charset="0"/>
                <a:cs typeface="Arial" panose="020B0604020202020204" pitchFamily="34" charset="0"/>
              </a:defRPr>
            </a:lvl3pPr>
            <a:lvl4pPr>
              <a:defRPr>
                <a:solidFill>
                  <a:schemeClr val="tx1"/>
                </a:solidFill>
                <a:latin typeface="Calibri" panose="020F0502020204030204" pitchFamily="34" charset="0"/>
                <a:cs typeface="Arial" panose="020B0604020202020204" pitchFamily="34" charset="0"/>
              </a:defRPr>
            </a:lvl4pPr>
            <a:lvl5pPr>
              <a:defRPr>
                <a:solidFill>
                  <a:schemeClr val="tx1"/>
                </a:solidFill>
                <a:latin typeface="Calibri" panose="020F0502020204030204" pitchFamily="34" charset="0"/>
                <a:cs typeface="Arial" panose="020B0604020202020204" pitchFamily="34" charset="0"/>
              </a:defRPr>
            </a:lvl5pPr>
            <a:lvl6pPr fontAlgn="base">
              <a:spcBef>
                <a:spcPct val="0"/>
              </a:spcBef>
              <a:spcAft>
                <a:spcPct val="0"/>
              </a:spcAft>
              <a:buFont typeface="Arial" panose="020B0604020202020204" pitchFamily="34" charset="0"/>
              <a:defRPr>
                <a:solidFill>
                  <a:schemeClr val="tx1"/>
                </a:solidFill>
                <a:latin typeface="Calibri" panose="020F0502020204030204" pitchFamily="34" charset="0"/>
                <a:cs typeface="Arial" panose="020B0604020202020204" pitchFamily="34" charset="0"/>
              </a:defRPr>
            </a:lvl6pPr>
            <a:lvl7pPr fontAlgn="base">
              <a:spcBef>
                <a:spcPct val="0"/>
              </a:spcBef>
              <a:spcAft>
                <a:spcPct val="0"/>
              </a:spcAft>
              <a:buFont typeface="Arial" panose="020B0604020202020204" pitchFamily="34" charset="0"/>
              <a:defRPr>
                <a:solidFill>
                  <a:schemeClr val="tx1"/>
                </a:solidFill>
                <a:latin typeface="Calibri" panose="020F0502020204030204" pitchFamily="34" charset="0"/>
                <a:cs typeface="Arial" panose="020B0604020202020204" pitchFamily="34" charset="0"/>
              </a:defRPr>
            </a:lvl7pPr>
            <a:lvl8pPr fontAlgn="base">
              <a:spcBef>
                <a:spcPct val="0"/>
              </a:spcBef>
              <a:spcAft>
                <a:spcPct val="0"/>
              </a:spcAft>
              <a:buFont typeface="Arial" panose="020B0604020202020204" pitchFamily="34" charset="0"/>
              <a:defRPr>
                <a:solidFill>
                  <a:schemeClr val="tx1"/>
                </a:solidFill>
                <a:latin typeface="Calibri" panose="020F0502020204030204" pitchFamily="34" charset="0"/>
                <a:cs typeface="Arial" panose="020B0604020202020204" pitchFamily="34" charset="0"/>
              </a:defRPr>
            </a:lvl8pPr>
            <a:lvl9pPr fontAlgn="base">
              <a:spcBef>
                <a:spcPct val="0"/>
              </a:spcBef>
              <a:spcAft>
                <a:spcPct val="0"/>
              </a:spcAft>
              <a:buFont typeface="Arial" panose="020B0604020202020204" pitchFamily="34" charset="0"/>
              <a:defRPr>
                <a:solidFill>
                  <a:schemeClr val="tx1"/>
                </a:solidFill>
                <a:latin typeface="Calibri" panose="020F0502020204030204" pitchFamily="34" charset="0"/>
                <a:cs typeface="Arial" panose="020B0604020202020204" pitchFamily="34" charset="0"/>
              </a:defRPr>
            </a:lvl9pPr>
          </a:lstStyle>
          <a:p>
            <a:pPr algn="just">
              <a:lnSpc>
                <a:spcPct val="150000"/>
              </a:lnSpc>
            </a:pPr>
            <a:r>
              <a:rPr lang="en-US" altLang="zh-CN" sz="3600" dirty="0">
                <a:latin typeface="+mn-lt"/>
              </a:rPr>
              <a:t>- </a:t>
            </a:r>
            <a:r>
              <a:rPr lang="en-US" altLang="zh-CN" sz="3600" dirty="0" err="1">
                <a:latin typeface="+mn-lt"/>
              </a:rPr>
              <a:t>Học</a:t>
            </a:r>
            <a:r>
              <a:rPr lang="en-US" altLang="zh-CN" sz="3600" dirty="0">
                <a:latin typeface="+mn-lt"/>
              </a:rPr>
              <a:t> </a:t>
            </a:r>
            <a:r>
              <a:rPr lang="en-US" altLang="zh-CN" sz="3600" dirty="0" err="1">
                <a:latin typeface="+mn-lt"/>
              </a:rPr>
              <a:t>bài</a:t>
            </a:r>
            <a:r>
              <a:rPr lang="en-US" altLang="zh-CN" sz="3600" dirty="0">
                <a:latin typeface="+mn-lt"/>
              </a:rPr>
              <a:t>.</a:t>
            </a:r>
          </a:p>
          <a:p>
            <a:pPr algn="just">
              <a:lnSpc>
                <a:spcPct val="150000"/>
              </a:lnSpc>
            </a:pPr>
            <a:r>
              <a:rPr lang="en-US" altLang="zh-CN" sz="3600" dirty="0">
                <a:latin typeface="+mn-lt"/>
              </a:rPr>
              <a:t>- </a:t>
            </a:r>
            <a:r>
              <a:rPr lang="en-US" altLang="zh-CN" sz="3600" dirty="0" err="1">
                <a:latin typeface="+mn-lt"/>
              </a:rPr>
              <a:t>Trả</a:t>
            </a:r>
            <a:r>
              <a:rPr lang="en-US" altLang="zh-CN" sz="3600" dirty="0">
                <a:latin typeface="+mn-lt"/>
              </a:rPr>
              <a:t> </a:t>
            </a:r>
            <a:r>
              <a:rPr lang="en-US" altLang="zh-CN" sz="3600" dirty="0" err="1">
                <a:latin typeface="+mn-lt"/>
              </a:rPr>
              <a:t>lời</a:t>
            </a:r>
            <a:r>
              <a:rPr lang="en-US" altLang="zh-CN" sz="3600" dirty="0">
                <a:latin typeface="+mn-lt"/>
              </a:rPr>
              <a:t> </a:t>
            </a:r>
            <a:r>
              <a:rPr lang="en-US" altLang="zh-CN" sz="3600" dirty="0" err="1">
                <a:latin typeface="+mn-lt"/>
              </a:rPr>
              <a:t>các</a:t>
            </a:r>
            <a:r>
              <a:rPr lang="en-US" altLang="zh-CN" sz="3600" dirty="0">
                <a:latin typeface="+mn-lt"/>
              </a:rPr>
              <a:t> </a:t>
            </a:r>
            <a:r>
              <a:rPr lang="en-US" altLang="zh-CN" sz="3600" dirty="0" err="1">
                <a:latin typeface="+mn-lt"/>
              </a:rPr>
              <a:t>câu</a:t>
            </a:r>
            <a:r>
              <a:rPr lang="en-US" altLang="zh-CN" sz="3600" dirty="0">
                <a:latin typeface="+mn-lt"/>
              </a:rPr>
              <a:t> </a:t>
            </a:r>
            <a:r>
              <a:rPr lang="en-US" altLang="zh-CN" sz="3600" dirty="0" err="1">
                <a:latin typeface="+mn-lt"/>
              </a:rPr>
              <a:t>hỏi</a:t>
            </a:r>
            <a:r>
              <a:rPr lang="en-US" altLang="zh-CN" sz="3600" dirty="0">
                <a:latin typeface="+mn-lt"/>
              </a:rPr>
              <a:t> </a:t>
            </a:r>
            <a:r>
              <a:rPr lang="en-US" altLang="zh-CN" sz="3600" dirty="0" smtClean="0">
                <a:latin typeface="+mn-lt"/>
              </a:rPr>
              <a:t>SGK</a:t>
            </a:r>
            <a:r>
              <a:rPr lang="en-US" altLang="zh-CN" sz="3600" dirty="0">
                <a:latin typeface="+mn-lt"/>
              </a:rPr>
              <a:t>.</a:t>
            </a:r>
          </a:p>
          <a:p>
            <a:pPr algn="just">
              <a:lnSpc>
                <a:spcPct val="150000"/>
              </a:lnSpc>
            </a:pPr>
            <a:r>
              <a:rPr lang="en-US" altLang="zh-CN" sz="3600" dirty="0">
                <a:latin typeface="+mn-lt"/>
              </a:rPr>
              <a:t>- </a:t>
            </a:r>
            <a:r>
              <a:rPr lang="en-US" altLang="zh-CN" sz="3600" dirty="0" err="1">
                <a:latin typeface="+mn-lt"/>
              </a:rPr>
              <a:t>Làm</a:t>
            </a:r>
            <a:r>
              <a:rPr lang="en-US" altLang="zh-CN" sz="3600" dirty="0">
                <a:latin typeface="+mn-lt"/>
              </a:rPr>
              <a:t> </a:t>
            </a:r>
            <a:r>
              <a:rPr lang="en-US" altLang="zh-CN" sz="3600" dirty="0" err="1">
                <a:latin typeface="+mn-lt"/>
              </a:rPr>
              <a:t>bài</a:t>
            </a:r>
            <a:r>
              <a:rPr lang="en-US" altLang="zh-CN" sz="3600" dirty="0">
                <a:latin typeface="+mn-lt"/>
              </a:rPr>
              <a:t> </a:t>
            </a:r>
            <a:r>
              <a:rPr lang="en-US" altLang="zh-CN" sz="3600" dirty="0" err="1">
                <a:latin typeface="+mn-lt"/>
              </a:rPr>
              <a:t>tập</a:t>
            </a:r>
            <a:r>
              <a:rPr lang="en-US" altLang="zh-CN" sz="3600" dirty="0">
                <a:latin typeface="+mn-lt"/>
              </a:rPr>
              <a:t> </a:t>
            </a:r>
            <a:r>
              <a:rPr lang="en-US" altLang="zh-CN" sz="3600" dirty="0" err="1">
                <a:latin typeface="+mn-lt"/>
              </a:rPr>
              <a:t>vận</a:t>
            </a:r>
            <a:r>
              <a:rPr lang="en-US" altLang="zh-CN" sz="3600" dirty="0">
                <a:latin typeface="+mn-lt"/>
              </a:rPr>
              <a:t> </a:t>
            </a:r>
            <a:r>
              <a:rPr lang="en-US" altLang="zh-CN" sz="3600" dirty="0" err="1">
                <a:latin typeface="+mn-lt"/>
              </a:rPr>
              <a:t>dụng</a:t>
            </a:r>
            <a:r>
              <a:rPr lang="en-US" altLang="zh-CN" sz="3600" dirty="0">
                <a:latin typeface="+mn-lt"/>
              </a:rPr>
              <a:t> (</a:t>
            </a:r>
            <a:r>
              <a:rPr lang="en-US" altLang="zh-CN" sz="3600" dirty="0" err="1">
                <a:latin typeface="+mn-lt"/>
              </a:rPr>
              <a:t>về</a:t>
            </a:r>
            <a:r>
              <a:rPr lang="en-US" altLang="zh-CN" sz="3600" dirty="0">
                <a:latin typeface="+mn-lt"/>
              </a:rPr>
              <a:t> </a:t>
            </a:r>
            <a:r>
              <a:rPr lang="en-US" altLang="zh-CN" sz="3600" dirty="0" err="1">
                <a:latin typeface="+mn-lt"/>
              </a:rPr>
              <a:t>nhà</a:t>
            </a:r>
            <a:r>
              <a:rPr lang="en-US" altLang="zh-CN" sz="3600" dirty="0">
                <a:latin typeface="+mn-lt"/>
              </a:rPr>
              <a:t>).</a:t>
            </a:r>
          </a:p>
          <a:p>
            <a:pPr algn="just">
              <a:lnSpc>
                <a:spcPct val="150000"/>
              </a:lnSpc>
            </a:pPr>
            <a:r>
              <a:rPr lang="en-US" altLang="zh-CN" sz="3600" dirty="0">
                <a:latin typeface="+mn-lt"/>
              </a:rPr>
              <a:t>- </a:t>
            </a:r>
            <a:r>
              <a:rPr lang="en-US" altLang="zh-CN" sz="3600" dirty="0" err="1">
                <a:latin typeface="+mn-lt"/>
              </a:rPr>
              <a:t>Chuẩn</a:t>
            </a:r>
            <a:r>
              <a:rPr lang="en-US" altLang="zh-CN" sz="3600" dirty="0">
                <a:latin typeface="+mn-lt"/>
              </a:rPr>
              <a:t> </a:t>
            </a:r>
            <a:r>
              <a:rPr lang="en-US" altLang="zh-CN" sz="3600" dirty="0" err="1">
                <a:latin typeface="+mn-lt"/>
              </a:rPr>
              <a:t>bị</a:t>
            </a:r>
            <a:r>
              <a:rPr lang="en-US" altLang="zh-CN" sz="3600" dirty="0">
                <a:latin typeface="+mn-lt"/>
              </a:rPr>
              <a:t> </a:t>
            </a:r>
            <a:r>
              <a:rPr lang="en-US" altLang="zh-CN" sz="3600" dirty="0" err="1">
                <a:latin typeface="+mn-lt"/>
              </a:rPr>
              <a:t>bài</a:t>
            </a:r>
            <a:r>
              <a:rPr lang="en-US" altLang="zh-CN" sz="3600" dirty="0">
                <a:latin typeface="+mn-lt"/>
              </a:rPr>
              <a:t> </a:t>
            </a:r>
            <a:r>
              <a:rPr lang="en-US" altLang="zh-CN" sz="3600" dirty="0" err="1">
                <a:latin typeface="+mn-lt"/>
              </a:rPr>
              <a:t>học</a:t>
            </a:r>
            <a:r>
              <a:rPr lang="en-US" altLang="zh-CN" sz="3600" dirty="0">
                <a:latin typeface="+mn-lt"/>
              </a:rPr>
              <a:t> </a:t>
            </a:r>
            <a:r>
              <a:rPr lang="en-US" altLang="zh-CN" sz="3600" dirty="0" err="1">
                <a:latin typeface="+mn-lt"/>
              </a:rPr>
              <a:t>mới</a:t>
            </a:r>
            <a:r>
              <a:rPr lang="en-US" altLang="zh-CN" sz="3600" dirty="0">
                <a:latin typeface="+mn-lt"/>
              </a:rPr>
              <a:t>.</a:t>
            </a:r>
          </a:p>
        </p:txBody>
      </p:sp>
      <p:sp>
        <p:nvSpPr>
          <p:cNvPr id="4" name="Slide Number Placeholder 3">
            <a:extLst>
              <a:ext uri="{FF2B5EF4-FFF2-40B4-BE49-F238E27FC236}">
                <a16:creationId xmlns:a16="http://schemas.microsoft.com/office/drawing/2014/main" id="{EB12B17D-5D8C-D361-67E7-490C2B732410}"/>
              </a:ext>
            </a:extLst>
          </p:cNvPr>
          <p:cNvSpPr>
            <a:spLocks noGrp="1"/>
          </p:cNvSpPr>
          <p:nvPr>
            <p:ph type="sldNum" sz="quarter" idx="11"/>
          </p:nvPr>
        </p:nvSpPr>
        <p:spPr/>
        <p:txBody>
          <a:bodyPr/>
          <a:lstStyle/>
          <a:p>
            <a:pPr>
              <a:defRPr/>
            </a:pPr>
            <a:fld id="{2C4B5801-501E-42E3-9B71-56C5638F0FF0}" type="slidenum">
              <a:rPr lang="en-US" smtClean="0"/>
              <a:pPr>
                <a:defRPr/>
              </a:pPr>
              <a:t>42</a:t>
            </a:fld>
            <a:endParaRPr lang="en-US"/>
          </a:p>
        </p:txBody>
      </p:sp>
    </p:spTree>
    <p:extLst>
      <p:ext uri="{BB962C8B-B14F-4D97-AF65-F5344CB8AC3E}">
        <p14:creationId xmlns:p14="http://schemas.microsoft.com/office/powerpoint/2010/main" val="534070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4" name="Picture 2" descr="D:\trinh em\hinh nen powerpoint\5_iykim20003.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92075"/>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5" name="Picture 6" descr="22660"/>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27712"/>
            <a:ext cx="27432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1141970" y="4829036"/>
            <a:ext cx="9908059" cy="1754326"/>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en-US" sz="5400" b="1" spc="50" dirty="0" err="1">
                <a:ln w="11430"/>
                <a:solidFill>
                  <a:srgbClr val="FF0000"/>
                </a:solidFill>
                <a:effectLst>
                  <a:outerShdw blurRad="76200" dist="50800" dir="5400000" algn="tl" rotWithShape="0">
                    <a:srgbClr val="000000">
                      <a:alpha val="65000"/>
                    </a:srgbClr>
                  </a:outerShdw>
                </a:effectLst>
                <a:latin typeface="Times New Roman" pitchFamily="18" charset="0"/>
                <a:cs typeface="Times New Roman" pitchFamily="18" charset="0"/>
              </a:rPr>
              <a:t>Cảm</a:t>
            </a:r>
            <a:r>
              <a:rPr lang="en-US" sz="5400" b="1" spc="50" dirty="0">
                <a:ln w="11430"/>
                <a:solidFill>
                  <a:srgbClr val="FF0000"/>
                </a:solidFill>
                <a:effectLst>
                  <a:outerShdw blurRad="76200" dist="50800" dir="5400000" algn="tl" rotWithShape="0">
                    <a:srgbClr val="000000">
                      <a:alpha val="65000"/>
                    </a:srgbClr>
                  </a:outerShdw>
                </a:effectLst>
                <a:latin typeface="Times New Roman" pitchFamily="18" charset="0"/>
                <a:cs typeface="Times New Roman" pitchFamily="18" charset="0"/>
              </a:rPr>
              <a:t> </a:t>
            </a:r>
            <a:r>
              <a:rPr lang="en-US" sz="5400" b="1" spc="50" dirty="0" err="1">
                <a:ln w="11430"/>
                <a:solidFill>
                  <a:srgbClr val="FF0000"/>
                </a:solidFill>
                <a:effectLst>
                  <a:outerShdw blurRad="76200" dist="50800" dir="5400000" algn="tl" rotWithShape="0">
                    <a:srgbClr val="000000">
                      <a:alpha val="65000"/>
                    </a:srgbClr>
                  </a:outerShdw>
                </a:effectLst>
                <a:latin typeface="Times New Roman" pitchFamily="18" charset="0"/>
                <a:cs typeface="Times New Roman" pitchFamily="18" charset="0"/>
              </a:rPr>
              <a:t>ơn</a:t>
            </a:r>
            <a:r>
              <a:rPr lang="en-US" sz="5400" b="1" spc="50" dirty="0">
                <a:ln w="11430"/>
                <a:solidFill>
                  <a:srgbClr val="FF0000"/>
                </a:solidFill>
                <a:effectLst>
                  <a:outerShdw blurRad="76200" dist="50800" dir="5400000" algn="tl" rotWithShape="0">
                    <a:srgbClr val="000000">
                      <a:alpha val="65000"/>
                    </a:srgbClr>
                  </a:outerShdw>
                </a:effectLst>
                <a:latin typeface="Times New Roman" pitchFamily="18" charset="0"/>
                <a:cs typeface="Times New Roman" pitchFamily="18" charset="0"/>
              </a:rPr>
              <a:t> </a:t>
            </a:r>
            <a:r>
              <a:rPr lang="en-US" sz="5400" b="1" spc="50" dirty="0" err="1">
                <a:ln w="11430"/>
                <a:solidFill>
                  <a:srgbClr val="FF0000"/>
                </a:solidFill>
                <a:effectLst>
                  <a:outerShdw blurRad="76200" dist="50800" dir="5400000" algn="tl" rotWithShape="0">
                    <a:srgbClr val="000000">
                      <a:alpha val="65000"/>
                    </a:srgbClr>
                  </a:outerShdw>
                </a:effectLst>
                <a:latin typeface="Times New Roman" pitchFamily="18" charset="0"/>
                <a:cs typeface="Times New Roman" pitchFamily="18" charset="0"/>
              </a:rPr>
              <a:t>quí</a:t>
            </a:r>
            <a:r>
              <a:rPr lang="en-US" sz="5400" b="1" spc="50" dirty="0">
                <a:ln w="11430"/>
                <a:solidFill>
                  <a:srgbClr val="FF0000"/>
                </a:solidFill>
                <a:effectLst>
                  <a:outerShdw blurRad="76200" dist="50800" dir="5400000" algn="tl" rotWithShape="0">
                    <a:srgbClr val="000000">
                      <a:alpha val="65000"/>
                    </a:srgbClr>
                  </a:outerShdw>
                </a:effectLst>
                <a:latin typeface="Times New Roman" pitchFamily="18" charset="0"/>
                <a:cs typeface="Times New Roman" pitchFamily="18" charset="0"/>
              </a:rPr>
              <a:t> </a:t>
            </a:r>
            <a:r>
              <a:rPr lang="en-US" sz="5400" b="1" spc="50" dirty="0" err="1">
                <a:ln w="11430"/>
                <a:solidFill>
                  <a:srgbClr val="FF0000"/>
                </a:solidFill>
                <a:effectLst>
                  <a:outerShdw blurRad="76200" dist="50800" dir="5400000" algn="tl" rotWithShape="0">
                    <a:srgbClr val="000000">
                      <a:alpha val="65000"/>
                    </a:srgbClr>
                  </a:outerShdw>
                </a:effectLst>
                <a:latin typeface="Times New Roman" pitchFamily="18" charset="0"/>
                <a:cs typeface="Times New Roman" pitchFamily="18" charset="0"/>
              </a:rPr>
              <a:t>thầy</a:t>
            </a:r>
            <a:r>
              <a:rPr lang="en-US" sz="5400" b="1" spc="50" dirty="0">
                <a:ln w="11430"/>
                <a:solidFill>
                  <a:srgbClr val="FF0000"/>
                </a:solidFill>
                <a:effectLst>
                  <a:outerShdw blurRad="76200" dist="50800" dir="5400000" algn="tl" rotWithShape="0">
                    <a:srgbClr val="000000">
                      <a:alpha val="65000"/>
                    </a:srgbClr>
                  </a:outerShdw>
                </a:effectLst>
                <a:latin typeface="Times New Roman" pitchFamily="18" charset="0"/>
                <a:cs typeface="Times New Roman" pitchFamily="18" charset="0"/>
              </a:rPr>
              <a:t>, </a:t>
            </a:r>
            <a:r>
              <a:rPr lang="en-US" sz="5400" b="1" spc="50" dirty="0" err="1">
                <a:ln w="11430"/>
                <a:solidFill>
                  <a:srgbClr val="FF0000"/>
                </a:solidFill>
                <a:effectLst>
                  <a:outerShdw blurRad="76200" dist="50800" dir="5400000" algn="tl" rotWithShape="0">
                    <a:srgbClr val="000000">
                      <a:alpha val="65000"/>
                    </a:srgbClr>
                  </a:outerShdw>
                </a:effectLst>
                <a:latin typeface="Times New Roman" pitchFamily="18" charset="0"/>
                <a:cs typeface="Times New Roman" pitchFamily="18" charset="0"/>
              </a:rPr>
              <a:t>cô</a:t>
            </a:r>
            <a:r>
              <a:rPr lang="en-US" sz="5400" b="1" spc="50" dirty="0">
                <a:ln w="11430"/>
                <a:solidFill>
                  <a:srgbClr val="FF0000"/>
                </a:solidFill>
                <a:effectLst>
                  <a:outerShdw blurRad="76200" dist="50800" dir="5400000" algn="tl" rotWithShape="0">
                    <a:srgbClr val="000000">
                      <a:alpha val="65000"/>
                    </a:srgbClr>
                  </a:outerShdw>
                </a:effectLst>
                <a:latin typeface="Times New Roman" pitchFamily="18" charset="0"/>
                <a:cs typeface="Times New Roman" pitchFamily="18" charset="0"/>
              </a:rPr>
              <a:t> </a:t>
            </a:r>
            <a:r>
              <a:rPr lang="en-US" sz="5400" b="1" spc="50" dirty="0" err="1">
                <a:ln w="11430"/>
                <a:solidFill>
                  <a:srgbClr val="FF0000"/>
                </a:solidFill>
                <a:effectLst>
                  <a:outerShdw blurRad="76200" dist="50800" dir="5400000" algn="tl" rotWithShape="0">
                    <a:srgbClr val="000000">
                      <a:alpha val="65000"/>
                    </a:srgbClr>
                  </a:outerShdw>
                </a:effectLst>
                <a:latin typeface="Times New Roman" pitchFamily="18" charset="0"/>
                <a:cs typeface="Times New Roman" pitchFamily="18" charset="0"/>
              </a:rPr>
              <a:t>và</a:t>
            </a:r>
            <a:r>
              <a:rPr lang="en-US" sz="5400" b="1" spc="50" dirty="0">
                <a:ln w="11430"/>
                <a:solidFill>
                  <a:srgbClr val="FF0000"/>
                </a:solidFill>
                <a:effectLst>
                  <a:outerShdw blurRad="76200" dist="50800" dir="5400000" algn="tl" rotWithShape="0">
                    <a:srgbClr val="000000">
                      <a:alpha val="65000"/>
                    </a:srgbClr>
                  </a:outerShdw>
                </a:effectLst>
                <a:latin typeface="Times New Roman" pitchFamily="18" charset="0"/>
                <a:cs typeface="Times New Roman" pitchFamily="18" charset="0"/>
              </a:rPr>
              <a:t> </a:t>
            </a:r>
            <a:r>
              <a:rPr lang="en-US" sz="5400" b="1" spc="50" dirty="0" err="1">
                <a:ln w="11430"/>
                <a:solidFill>
                  <a:srgbClr val="FF0000"/>
                </a:solidFill>
                <a:effectLst>
                  <a:outerShdw blurRad="76200" dist="50800" dir="5400000" algn="tl" rotWithShape="0">
                    <a:srgbClr val="000000">
                      <a:alpha val="65000"/>
                    </a:srgbClr>
                  </a:outerShdw>
                </a:effectLst>
                <a:latin typeface="Times New Roman" pitchFamily="18" charset="0"/>
                <a:cs typeface="Times New Roman" pitchFamily="18" charset="0"/>
              </a:rPr>
              <a:t>các</a:t>
            </a:r>
            <a:r>
              <a:rPr lang="en-US" sz="5400" b="1" spc="50" dirty="0">
                <a:ln w="11430"/>
                <a:solidFill>
                  <a:srgbClr val="FF0000"/>
                </a:solidFill>
                <a:effectLst>
                  <a:outerShdw blurRad="76200" dist="50800" dir="5400000" algn="tl" rotWithShape="0">
                    <a:srgbClr val="000000">
                      <a:alpha val="65000"/>
                    </a:srgbClr>
                  </a:outerShdw>
                </a:effectLst>
                <a:latin typeface="Times New Roman" pitchFamily="18" charset="0"/>
                <a:cs typeface="Times New Roman" pitchFamily="18" charset="0"/>
              </a:rPr>
              <a:t> </a:t>
            </a:r>
            <a:r>
              <a:rPr lang="en-US" sz="5400" b="1" spc="50" dirty="0" err="1">
                <a:ln w="11430"/>
                <a:solidFill>
                  <a:srgbClr val="FF0000"/>
                </a:solidFill>
                <a:effectLst>
                  <a:outerShdw blurRad="76200" dist="50800" dir="5400000" algn="tl" rotWithShape="0">
                    <a:srgbClr val="000000">
                      <a:alpha val="65000"/>
                    </a:srgbClr>
                  </a:outerShdw>
                </a:effectLst>
                <a:latin typeface="Times New Roman" pitchFamily="18" charset="0"/>
                <a:cs typeface="Times New Roman" pitchFamily="18" charset="0"/>
              </a:rPr>
              <a:t>em</a:t>
            </a:r>
            <a:r>
              <a:rPr lang="en-US" sz="5400" b="1" spc="50" dirty="0">
                <a:ln w="11430"/>
                <a:solidFill>
                  <a:srgbClr val="FF0000"/>
                </a:solidFill>
                <a:effectLst>
                  <a:outerShdw blurRad="76200" dist="50800" dir="5400000" algn="tl" rotWithShape="0">
                    <a:srgbClr val="000000">
                      <a:alpha val="65000"/>
                    </a:srgbClr>
                  </a:outerShdw>
                </a:effectLst>
                <a:latin typeface="Times New Roman" pitchFamily="18" charset="0"/>
                <a:cs typeface="Times New Roman" pitchFamily="18" charset="0"/>
              </a:rPr>
              <a:t> </a:t>
            </a:r>
          </a:p>
          <a:p>
            <a:pPr algn="ctr">
              <a:defRPr/>
            </a:pPr>
            <a:r>
              <a:rPr lang="en-US" sz="5400" b="1" spc="50" dirty="0" err="1">
                <a:ln w="11430"/>
                <a:solidFill>
                  <a:srgbClr val="FF0000"/>
                </a:solidFill>
                <a:effectLst>
                  <a:outerShdw blurRad="76200" dist="50800" dir="5400000" algn="tl" rotWithShape="0">
                    <a:srgbClr val="000000">
                      <a:alpha val="65000"/>
                    </a:srgbClr>
                  </a:outerShdw>
                </a:effectLst>
                <a:latin typeface="Times New Roman" pitchFamily="18" charset="0"/>
                <a:cs typeface="Times New Roman" pitchFamily="18" charset="0"/>
              </a:rPr>
              <a:t>đã</a:t>
            </a:r>
            <a:r>
              <a:rPr lang="en-US" sz="5400" b="1" spc="50" dirty="0">
                <a:ln w="11430"/>
                <a:solidFill>
                  <a:srgbClr val="FF0000"/>
                </a:solidFill>
                <a:effectLst>
                  <a:outerShdw blurRad="76200" dist="50800" dir="5400000" algn="tl" rotWithShape="0">
                    <a:srgbClr val="000000">
                      <a:alpha val="65000"/>
                    </a:srgbClr>
                  </a:outerShdw>
                </a:effectLst>
                <a:latin typeface="Times New Roman" pitchFamily="18" charset="0"/>
                <a:cs typeface="Times New Roman" pitchFamily="18" charset="0"/>
              </a:rPr>
              <a:t> </a:t>
            </a:r>
            <a:r>
              <a:rPr lang="en-US" sz="5400" b="1" spc="50" dirty="0" err="1">
                <a:ln w="11430"/>
                <a:solidFill>
                  <a:srgbClr val="FF0000"/>
                </a:solidFill>
                <a:effectLst>
                  <a:outerShdw blurRad="76200" dist="50800" dir="5400000" algn="tl" rotWithShape="0">
                    <a:srgbClr val="000000">
                      <a:alpha val="65000"/>
                    </a:srgbClr>
                  </a:outerShdw>
                </a:effectLst>
                <a:latin typeface="Times New Roman" pitchFamily="18" charset="0"/>
                <a:cs typeface="Times New Roman" pitchFamily="18" charset="0"/>
              </a:rPr>
              <a:t>theo</a:t>
            </a:r>
            <a:r>
              <a:rPr lang="en-US" sz="5400" b="1" spc="50" dirty="0">
                <a:ln w="11430"/>
                <a:solidFill>
                  <a:srgbClr val="FF0000"/>
                </a:solidFill>
                <a:effectLst>
                  <a:outerShdw blurRad="76200" dist="50800" dir="5400000" algn="tl" rotWithShape="0">
                    <a:srgbClr val="000000">
                      <a:alpha val="65000"/>
                    </a:srgbClr>
                  </a:outerShdw>
                </a:effectLst>
                <a:latin typeface="Times New Roman" pitchFamily="18" charset="0"/>
                <a:cs typeface="Times New Roman" pitchFamily="18" charset="0"/>
              </a:rPr>
              <a:t> </a:t>
            </a:r>
            <a:r>
              <a:rPr lang="en-US" sz="5400" b="1" spc="50" dirty="0" err="1">
                <a:ln w="11430"/>
                <a:solidFill>
                  <a:srgbClr val="FF0000"/>
                </a:solidFill>
                <a:effectLst>
                  <a:outerShdw blurRad="76200" dist="50800" dir="5400000" algn="tl" rotWithShape="0">
                    <a:srgbClr val="000000">
                      <a:alpha val="65000"/>
                    </a:srgbClr>
                  </a:outerShdw>
                </a:effectLst>
                <a:latin typeface="Times New Roman" pitchFamily="18" charset="0"/>
                <a:cs typeface="Times New Roman" pitchFamily="18" charset="0"/>
              </a:rPr>
              <a:t>dõi</a:t>
            </a:r>
            <a:r>
              <a:rPr lang="en-US" sz="5400" b="1" spc="50" dirty="0">
                <a:ln w="11430"/>
                <a:solidFill>
                  <a:srgbClr val="FF0000"/>
                </a:solidFill>
                <a:effectLst>
                  <a:outerShdw blurRad="76200" dist="50800" dir="5400000" algn="tl" rotWithShape="0">
                    <a:srgbClr val="000000">
                      <a:alpha val="65000"/>
                    </a:srgbClr>
                  </a:outerShdw>
                </a:effectLst>
                <a:latin typeface="Times New Roman" pitchFamily="18" charset="0"/>
                <a:cs typeface="Times New Roman" pitchFamily="18" charset="0"/>
              </a:rPr>
              <a:t>!</a:t>
            </a:r>
          </a:p>
        </p:txBody>
      </p:sp>
      <p:pic>
        <p:nvPicPr>
          <p:cNvPr id="51207"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3593" y="2568146"/>
            <a:ext cx="4051301"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7B5D67E2-0AB1-173C-36BF-0DCA48490154}"/>
              </a:ext>
            </a:extLst>
          </p:cNvPr>
          <p:cNvSpPr>
            <a:spLocks noGrp="1"/>
          </p:cNvSpPr>
          <p:nvPr>
            <p:ph type="sldNum" sz="quarter" idx="11"/>
          </p:nvPr>
        </p:nvSpPr>
        <p:spPr/>
        <p:txBody>
          <a:bodyPr/>
          <a:lstStyle/>
          <a:p>
            <a:pPr>
              <a:defRPr/>
            </a:pPr>
            <a:fld id="{B7A80E3F-7A39-40D0-82BF-7E0814FA4299}" type="slidenum">
              <a:rPr lang="en-US" smtClean="0"/>
              <a:pPr>
                <a:defRPr/>
              </a:pPr>
              <a:t>43</a:t>
            </a:fld>
            <a:endParaRPr lang="en-US"/>
          </a:p>
        </p:txBody>
      </p:sp>
    </p:spTree>
    <p:extLst>
      <p:ext uri="{BB962C8B-B14F-4D97-AF65-F5344CB8AC3E}">
        <p14:creationId xmlns:p14="http://schemas.microsoft.com/office/powerpoint/2010/main" val="294438988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A56A873B-7EE6-9688-FDAE-BDE1382BB885}"/>
              </a:ext>
            </a:extLst>
          </p:cNvPr>
          <p:cNvGrpSpPr/>
          <p:nvPr/>
        </p:nvGrpSpPr>
        <p:grpSpPr>
          <a:xfrm>
            <a:off x="2218270" y="1555288"/>
            <a:ext cx="1704171" cy="1428750"/>
            <a:chOff x="533400" y="762000"/>
            <a:chExt cx="1712503" cy="1905000"/>
          </a:xfrm>
        </p:grpSpPr>
        <p:sp>
          <p:nvSpPr>
            <p:cNvPr id="10" name="Flowchart: Sequential Access Storage 9">
              <a:extLst>
                <a:ext uri="{FF2B5EF4-FFF2-40B4-BE49-F238E27FC236}">
                  <a16:creationId xmlns:a16="http://schemas.microsoft.com/office/drawing/2014/main" id="{D3BF1D7C-43F4-1D32-512B-BAC5D2AE57EB}"/>
                </a:ext>
              </a:extLst>
            </p:cNvPr>
            <p:cNvSpPr/>
            <p:nvPr/>
          </p:nvSpPr>
          <p:spPr>
            <a:xfrm>
              <a:off x="533400" y="762000"/>
              <a:ext cx="1712503" cy="1905000"/>
            </a:xfrm>
            <a:prstGeom prst="flowChartMagneticTape">
              <a:avLst/>
            </a:prstGeom>
            <a:solidFill>
              <a:srgbClr val="F6F6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2" name="TextBox 11">
              <a:extLst>
                <a:ext uri="{FF2B5EF4-FFF2-40B4-BE49-F238E27FC236}">
                  <a16:creationId xmlns:a16="http://schemas.microsoft.com/office/drawing/2014/main" id="{5C2E5F92-DDFC-47E7-D538-F47EB7E406FB}"/>
                </a:ext>
              </a:extLst>
            </p:cNvPr>
            <p:cNvSpPr txBox="1"/>
            <p:nvPr/>
          </p:nvSpPr>
          <p:spPr>
            <a:xfrm>
              <a:off x="647626" y="914280"/>
              <a:ext cx="1598277" cy="1600439"/>
            </a:xfrm>
            <a:prstGeom prst="rect">
              <a:avLst/>
            </a:prstGeom>
            <a:noFill/>
          </p:spPr>
          <p:txBody>
            <a:bodyPr wrap="none" rtlCol="0">
              <a:spAutoFit/>
            </a:bodyPr>
            <a:lstStyle/>
            <a:p>
              <a:pPr algn="ctr"/>
              <a:r>
                <a:rPr lang="en-US" sz="2400" dirty="0" err="1" smtClean="0">
                  <a:solidFill>
                    <a:srgbClr val="FF0000"/>
                  </a:solidFill>
                  <a:latin typeface="#9Slide02 Tieu de rat dai 01" panose="020B0604020202020204" charset="0"/>
                  <a:ea typeface="#9Slide02 Tieu de rat dai 01" panose="020B0604020202020204" charset="0"/>
                </a:rPr>
                <a:t>Bạn</a:t>
              </a:r>
              <a:r>
                <a:rPr lang="en-US" sz="2400" dirty="0" smtClean="0">
                  <a:solidFill>
                    <a:srgbClr val="FF0000"/>
                  </a:solidFill>
                  <a:latin typeface="#9Slide02 Tieu de rat dai 01" panose="020B0604020202020204" charset="0"/>
                  <a:ea typeface="#9Slide02 Tieu de rat dai 01" panose="020B0604020202020204" charset="0"/>
                </a:rPr>
                <a:t> </a:t>
              </a:r>
              <a:r>
                <a:rPr lang="en-US" sz="2400" dirty="0" err="1" smtClean="0">
                  <a:solidFill>
                    <a:srgbClr val="FF0000"/>
                  </a:solidFill>
                  <a:latin typeface="#9Slide02 Tieu de rat dai 01" panose="020B0604020202020204" charset="0"/>
                  <a:ea typeface="#9Slide02 Tieu de rat dai 01" panose="020B0604020202020204" charset="0"/>
                </a:rPr>
                <a:t>được</a:t>
              </a:r>
              <a:r>
                <a:rPr lang="en-US" sz="2400" dirty="0" smtClean="0">
                  <a:solidFill>
                    <a:srgbClr val="FF0000"/>
                  </a:solidFill>
                  <a:latin typeface="#9Slide02 Tieu de rat dai 01" panose="020B0604020202020204" charset="0"/>
                  <a:ea typeface="#9Slide02 Tieu de rat dai 01" panose="020B0604020202020204" charset="0"/>
                </a:rPr>
                <a:t> </a:t>
              </a:r>
            </a:p>
            <a:p>
              <a:pPr algn="ctr"/>
              <a:r>
                <a:rPr lang="en-US" sz="2400" dirty="0">
                  <a:solidFill>
                    <a:srgbClr val="FF0000"/>
                  </a:solidFill>
                  <a:latin typeface="#9Slide02 Tieu de rat dai 01" panose="020B0604020202020204" charset="0"/>
                  <a:ea typeface="#9Slide02 Tieu de rat dai 01" panose="020B0604020202020204" charset="0"/>
                </a:rPr>
                <a:t>1</a:t>
              </a:r>
              <a:r>
                <a:rPr lang="en-US" sz="2400" dirty="0" smtClean="0">
                  <a:solidFill>
                    <a:srgbClr val="FF0000"/>
                  </a:solidFill>
                  <a:latin typeface="#9Slide02 Tieu de rat dai 01" panose="020B0604020202020204" charset="0"/>
                  <a:ea typeface="#9Slide02 Tieu de rat dai 01" panose="020B0604020202020204" charset="0"/>
                </a:rPr>
                <a:t> </a:t>
              </a:r>
              <a:r>
                <a:rPr lang="en-US" sz="2400" dirty="0" err="1">
                  <a:solidFill>
                    <a:srgbClr val="FF0000"/>
                  </a:solidFill>
                  <a:latin typeface="#9Slide02 Tieu de rat dai 01" panose="020B0604020202020204" charset="0"/>
                  <a:ea typeface="#9Slide02 Tieu de rat dai 01" panose="020B0604020202020204" charset="0"/>
                </a:rPr>
                <a:t>điểm</a:t>
              </a:r>
              <a:r>
                <a:rPr lang="en-US" sz="2400" dirty="0">
                  <a:solidFill>
                    <a:srgbClr val="FF0000"/>
                  </a:solidFill>
                  <a:latin typeface="#9Slide02 Tieu de rat dai 01" panose="020B0604020202020204" charset="0"/>
                  <a:ea typeface="#9Slide02 Tieu de rat dai 01" panose="020B0604020202020204" charset="0"/>
                </a:rPr>
                <a:t> </a:t>
              </a:r>
            </a:p>
            <a:p>
              <a:pPr algn="ctr"/>
              <a:r>
                <a:rPr lang="en-US" sz="2400" dirty="0" err="1" smtClean="0">
                  <a:solidFill>
                    <a:srgbClr val="FF0000"/>
                  </a:solidFill>
                  <a:latin typeface="#9Slide02 Tieu de rat dai 01" panose="020B0604020202020204" charset="0"/>
                  <a:ea typeface="#9Slide02 Tieu de rat dai 01" panose="020B0604020202020204" charset="0"/>
                </a:rPr>
                <a:t>Cộng</a:t>
              </a:r>
              <a:endParaRPr lang="en-US" sz="2400" dirty="0">
                <a:solidFill>
                  <a:srgbClr val="FF0000"/>
                </a:solidFill>
                <a:latin typeface="#9Slide02 Tieu de rat dai 01" panose="020B0604020202020204" charset="0"/>
                <a:ea typeface="#9Slide02 Tieu de rat dai 01" panose="020B0604020202020204" charset="0"/>
              </a:endParaRPr>
            </a:p>
          </p:txBody>
        </p:sp>
      </p:grpSp>
      <p:pic>
        <p:nvPicPr>
          <p:cNvPr id="14" name="Picture 13" descr="A red gift box&#10;&#10;Description automatically generated with medium confidence">
            <a:extLst>
              <a:ext uri="{FF2B5EF4-FFF2-40B4-BE49-F238E27FC236}">
                <a16:creationId xmlns:a16="http://schemas.microsoft.com/office/drawing/2014/main" id="{54F64373-A345-B6AC-7536-1BA9E6FD85BD}"/>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2794" b="94296" l="4643" r="91548">
                        <a14:foregroundMark x1="20357" y1="13388" x2="20357" y2="13388"/>
                        <a14:foregroundMark x1="37976" y1="21886" x2="37976" y2="21886"/>
                        <a14:foregroundMark x1="36786" y1="29802" x2="36786" y2="29802"/>
                        <a14:foregroundMark x1="37500" y1="29336" x2="37500" y2="29336"/>
                        <a14:foregroundMark x1="39167" y1="33527" x2="39167" y2="33527"/>
                        <a14:foregroundMark x1="30000" y1="25728" x2="21667" y2="37136"/>
                        <a14:foregroundMark x1="21667" y1="37136" x2="14881" y2="61816"/>
                        <a14:foregroundMark x1="14881" y1="61816" x2="16190" y2="67171"/>
                        <a14:foregroundMark x1="32143" y1="16065" x2="68333" y2="23283"/>
                        <a14:foregroundMark x1="68333" y1="23283" x2="69048" y2="23166"/>
                        <a14:foregroundMark x1="85714" y1="22235" x2="91310" y2="42491"/>
                        <a14:foregroundMark x1="91310" y1="42491" x2="90595" y2="71478"/>
                        <a14:foregroundMark x1="20833" y1="6054" x2="20595" y2="15367"/>
                        <a14:foregroundMark x1="5833" y1="32363" x2="11429" y2="49127"/>
                        <a14:foregroundMark x1="30952" y1="90803" x2="60000" y2="94412"/>
                        <a14:foregroundMark x1="60000" y1="94412" x2="72857" y2="89639"/>
                        <a14:foregroundMark x1="71667" y1="24796" x2="79524" y2="37020"/>
                        <a14:foregroundMark x1="79524" y1="37020" x2="80119" y2="37602"/>
                        <a14:foregroundMark x1="70238" y1="8033" x2="62024" y2="16997"/>
                        <a14:foregroundMark x1="25238" y1="5821" x2="31190" y2="15600"/>
                        <a14:foregroundMark x1="16667" y1="12922" x2="17619" y2="21187"/>
                        <a14:foregroundMark x1="91310" y1="22468" x2="91548" y2="28522"/>
                        <a14:foregroundMark x1="85714" y1="48894" x2="86190" y2="79045"/>
                        <a14:foregroundMark x1="69286" y1="6054" x2="74524" y2="14319"/>
                        <a14:foregroundMark x1="23214" y1="3260" x2="32738" y2="11292"/>
                        <a14:foregroundMark x1="4643" y1="35157" x2="5833" y2="41094"/>
                        <a14:foregroundMark x1="69048" y1="4191" x2="77738" y2="14552"/>
                        <a14:foregroundMark x1="77738" y1="14552" x2="77976" y2="14552"/>
                        <a14:foregroundMark x1="24881" y1="2794" x2="34643" y2="11059"/>
                        <a14:foregroundMark x1="27381" y1="3260" x2="34643" y2="11059"/>
                        <a14:foregroundMark x1="28333" y1="3492" x2="36071" y2="11292"/>
                        <a14:foregroundMark x1="66310" y1="3492" x2="60000" y2="11758"/>
                      </a14:backgroundRemoval>
                    </a14:imgEffect>
                  </a14:imgLayer>
                </a14:imgProps>
              </a:ext>
              <a:ext uri="{28A0092B-C50C-407E-A947-70E740481C1C}">
                <a14:useLocalDpi xmlns:a14="http://schemas.microsoft.com/office/drawing/2010/main" val="0"/>
              </a:ext>
            </a:extLst>
          </a:blip>
          <a:stretch>
            <a:fillRect/>
          </a:stretch>
        </p:blipFill>
        <p:spPr>
          <a:xfrm>
            <a:off x="3291840" y="2800352"/>
            <a:ext cx="2416389" cy="1941163"/>
          </a:xfrm>
          <a:prstGeom prst="rect">
            <a:avLst/>
          </a:prstGeom>
        </p:spPr>
      </p:pic>
      <p:grpSp>
        <p:nvGrpSpPr>
          <p:cNvPr id="18" name="Group 17">
            <a:extLst>
              <a:ext uri="{FF2B5EF4-FFF2-40B4-BE49-F238E27FC236}">
                <a16:creationId xmlns:a16="http://schemas.microsoft.com/office/drawing/2014/main" id="{A9697BE4-2D19-4733-3D39-DB54B97EE5F4}"/>
              </a:ext>
            </a:extLst>
          </p:cNvPr>
          <p:cNvGrpSpPr/>
          <p:nvPr/>
        </p:nvGrpSpPr>
        <p:grpSpPr>
          <a:xfrm>
            <a:off x="7555897" y="1555288"/>
            <a:ext cx="2530638" cy="1140299"/>
            <a:chOff x="6328913" y="538802"/>
            <a:chExt cx="2621967" cy="1520398"/>
          </a:xfrm>
        </p:grpSpPr>
        <p:sp>
          <p:nvSpPr>
            <p:cNvPr id="15" name="Speech Bubble: Oval 14">
              <a:extLst>
                <a:ext uri="{FF2B5EF4-FFF2-40B4-BE49-F238E27FC236}">
                  <a16:creationId xmlns:a16="http://schemas.microsoft.com/office/drawing/2014/main" id="{D3D6B67B-FA08-B0F3-806E-BF1B945B8B9F}"/>
                </a:ext>
              </a:extLst>
            </p:cNvPr>
            <p:cNvSpPr/>
            <p:nvPr/>
          </p:nvSpPr>
          <p:spPr>
            <a:xfrm>
              <a:off x="6328913" y="538802"/>
              <a:ext cx="2209800" cy="1520398"/>
            </a:xfrm>
            <a:prstGeom prst="wedgeEllipseCallout">
              <a:avLst/>
            </a:prstGeom>
            <a:solidFill>
              <a:srgbClr val="F6F6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TextBox 15">
              <a:extLst>
                <a:ext uri="{FF2B5EF4-FFF2-40B4-BE49-F238E27FC236}">
                  <a16:creationId xmlns:a16="http://schemas.microsoft.com/office/drawing/2014/main" id="{BF225321-4E5F-B28B-7AE0-5E94D01C8F82}"/>
                </a:ext>
              </a:extLst>
            </p:cNvPr>
            <p:cNvSpPr txBox="1"/>
            <p:nvPr/>
          </p:nvSpPr>
          <p:spPr>
            <a:xfrm>
              <a:off x="6858000" y="864811"/>
              <a:ext cx="2092880" cy="1107996"/>
            </a:xfrm>
            <a:prstGeom prst="rect">
              <a:avLst/>
            </a:prstGeom>
            <a:noFill/>
          </p:spPr>
          <p:txBody>
            <a:bodyPr wrap="none" rtlCol="0">
              <a:spAutoFit/>
            </a:bodyPr>
            <a:lstStyle/>
            <a:p>
              <a:r>
                <a:rPr lang="en-US" sz="2400" dirty="0" err="1">
                  <a:solidFill>
                    <a:srgbClr val="FF0000"/>
                  </a:solidFill>
                  <a:latin typeface="#9Slide02 Tieu de rat dai 01" panose="020B0604020202020204" charset="0"/>
                  <a:ea typeface="#9Slide02 Tieu de rat dai 01" panose="020B0604020202020204" charset="0"/>
                </a:rPr>
                <a:t>Một</a:t>
              </a:r>
              <a:r>
                <a:rPr lang="en-US" sz="2400" dirty="0">
                  <a:solidFill>
                    <a:srgbClr val="FF0000"/>
                  </a:solidFill>
                  <a:latin typeface="#9Slide02 Tieu de rat dai 01" panose="020B0604020202020204" charset="0"/>
                  <a:ea typeface="#9Slide02 Tieu de rat dai 01" panose="020B0604020202020204" charset="0"/>
                </a:rPr>
                <a:t> </a:t>
              </a:r>
              <a:r>
                <a:rPr lang="en-US" sz="2400" dirty="0" err="1">
                  <a:solidFill>
                    <a:srgbClr val="FF0000"/>
                  </a:solidFill>
                  <a:latin typeface="#9Slide02 Tieu de rat dai 01" panose="020B0604020202020204" charset="0"/>
                  <a:ea typeface="#9Slide02 Tieu de rat dai 01" panose="020B0604020202020204" charset="0"/>
                </a:rPr>
                <a:t>tràng</a:t>
              </a:r>
              <a:r>
                <a:rPr lang="en-US" sz="2400" dirty="0">
                  <a:solidFill>
                    <a:srgbClr val="FF0000"/>
                  </a:solidFill>
                  <a:latin typeface="#9Slide02 Tieu de rat dai 01" panose="020B0604020202020204" charset="0"/>
                  <a:ea typeface="#9Slide02 Tieu de rat dai 01" panose="020B0604020202020204" charset="0"/>
                </a:rPr>
                <a:t> </a:t>
              </a:r>
            </a:p>
            <a:p>
              <a:r>
                <a:rPr lang="en-US" sz="2400" dirty="0" err="1">
                  <a:solidFill>
                    <a:srgbClr val="FF0000"/>
                  </a:solidFill>
                  <a:latin typeface="#9Slide02 Tieu de rat dai 01" panose="020B0604020202020204" charset="0"/>
                  <a:ea typeface="#9Slide02 Tieu de rat dai 01" panose="020B0604020202020204" charset="0"/>
                </a:rPr>
                <a:t>pháo</a:t>
              </a:r>
              <a:r>
                <a:rPr lang="en-US" sz="2400" dirty="0">
                  <a:solidFill>
                    <a:srgbClr val="FF0000"/>
                  </a:solidFill>
                  <a:latin typeface="#9Slide02 Tieu de rat dai 01" panose="020B0604020202020204" charset="0"/>
                  <a:ea typeface="#9Slide02 Tieu de rat dai 01" panose="020B0604020202020204" charset="0"/>
                </a:rPr>
                <a:t> </a:t>
              </a:r>
              <a:r>
                <a:rPr lang="en-US" sz="2400" dirty="0" err="1">
                  <a:solidFill>
                    <a:srgbClr val="FF0000"/>
                  </a:solidFill>
                  <a:latin typeface="#9Slide02 Tieu de rat dai 01" panose="020B0604020202020204" charset="0"/>
                  <a:ea typeface="#9Slide02 Tieu de rat dai 01" panose="020B0604020202020204" charset="0"/>
                </a:rPr>
                <a:t>tay</a:t>
              </a:r>
              <a:endParaRPr lang="en-US" sz="2400" dirty="0">
                <a:solidFill>
                  <a:srgbClr val="FF0000"/>
                </a:solidFill>
                <a:latin typeface="#9Slide02 Tieu de rat dai 01" panose="020B0604020202020204" charset="0"/>
                <a:ea typeface="#9Slide02 Tieu de rat dai 01" panose="020B0604020202020204" charset="0"/>
              </a:endParaRPr>
            </a:p>
          </p:txBody>
        </p:sp>
      </p:grpSp>
      <p:pic>
        <p:nvPicPr>
          <p:cNvPr id="17" name="Picture 16" descr="A picture containing text&#10;&#10;Description automatically generated">
            <a:extLst>
              <a:ext uri="{FF2B5EF4-FFF2-40B4-BE49-F238E27FC236}">
                <a16:creationId xmlns:a16="http://schemas.microsoft.com/office/drawing/2014/main" id="{0F231244-FE84-200A-6865-B17AAB744066}"/>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9037" b="89926" l="8667" r="91333">
                        <a14:foregroundMark x1="11833" y1="32000" x2="11000" y2="78074"/>
                        <a14:foregroundMark x1="30000" y1="39111" x2="32000" y2="85185"/>
                        <a14:foregroundMark x1="42500" y1="65630" x2="48000" y2="86222"/>
                        <a14:foregroundMark x1="86667" y1="37037" x2="86667" y2="85037"/>
                        <a14:foregroundMark x1="80333" y1="32148" x2="83833" y2="38370"/>
                        <a14:foregroundMark x1="26167" y1="32148" x2="36833" y2="33185"/>
                        <a14:foregroundMark x1="11833" y1="29037" x2="23333" y2="28000"/>
                        <a14:foregroundMark x1="88833" y1="33926" x2="88500" y2="83704"/>
                        <a14:foregroundMark x1="70333" y1="57778" x2="75833" y2="82074"/>
                        <a14:foregroundMark x1="69000" y1="9333" x2="69000" y2="9333"/>
                        <a14:foregroundMark x1="8667" y1="28444" x2="25667" y2="27259"/>
                        <a14:foregroundMark x1="8667" y1="27556" x2="27000" y2="27556"/>
                        <a14:foregroundMark x1="90500" y1="70963" x2="90701" y2="74403"/>
                        <a14:backgroundMark x1="92167" y1="75704" x2="92667" y2="88000"/>
                        <a14:backgroundMark x1="91333" y1="74222" x2="92167" y2="76444"/>
                      </a14:backgroundRemoval>
                    </a14:imgEffect>
                  </a14:imgLayer>
                </a14:imgProps>
              </a:ext>
              <a:ext uri="{28A0092B-C50C-407E-A947-70E740481C1C}">
                <a14:useLocalDpi xmlns:a14="http://schemas.microsoft.com/office/drawing/2010/main" val="0"/>
              </a:ext>
            </a:extLst>
          </a:blip>
          <a:stretch>
            <a:fillRect/>
          </a:stretch>
        </p:blipFill>
        <p:spPr>
          <a:xfrm>
            <a:off x="6781799" y="2549653"/>
            <a:ext cx="2598359" cy="2314574"/>
          </a:xfrm>
          <a:prstGeom prst="rect">
            <a:avLst/>
          </a:prstGeom>
        </p:spPr>
      </p:pic>
      <p:sp>
        <p:nvSpPr>
          <p:cNvPr id="19" name="TextBox 18">
            <a:extLst>
              <a:ext uri="{FF2B5EF4-FFF2-40B4-BE49-F238E27FC236}">
                <a16:creationId xmlns:a16="http://schemas.microsoft.com/office/drawing/2014/main" id="{8AB68D4B-26C3-7211-F1F2-04CCED1D4EEF}"/>
              </a:ext>
            </a:extLst>
          </p:cNvPr>
          <p:cNvSpPr txBox="1"/>
          <p:nvPr/>
        </p:nvSpPr>
        <p:spPr>
          <a:xfrm>
            <a:off x="3405725" y="805540"/>
            <a:ext cx="5433475" cy="584775"/>
          </a:xfrm>
          <a:prstGeom prst="rect">
            <a:avLst/>
          </a:prstGeom>
          <a:noFill/>
        </p:spPr>
        <p:txBody>
          <a:bodyPr wrap="none" rtlCol="0">
            <a:spAutoFit/>
          </a:bodyPr>
          <a:lstStyle/>
          <a:p>
            <a:r>
              <a:rPr lang="en-US" sz="3200" b="1" dirty="0">
                <a:latin typeface="#9Slide02 Noi dung rat dai" panose="020B0604020202020204" charset="0"/>
                <a:ea typeface="#9Slide02 Noi dung rat dai" panose="020B0604020202020204" charset="0"/>
              </a:rPr>
              <a:t>QUÀ TẶNG TRONG Ô CỬA SỐ 1</a:t>
            </a:r>
          </a:p>
        </p:txBody>
      </p:sp>
      <p:sp>
        <p:nvSpPr>
          <p:cNvPr id="21" name="Arrow: Striped Right 20">
            <a:hlinkClick r:id="rId8" action="ppaction://hlinksldjump"/>
            <a:extLst>
              <a:ext uri="{FF2B5EF4-FFF2-40B4-BE49-F238E27FC236}">
                <a16:creationId xmlns:a16="http://schemas.microsoft.com/office/drawing/2014/main" id="{221FF45D-D359-52D6-F9B7-3C2D8A72C957}"/>
              </a:ext>
            </a:extLst>
          </p:cNvPr>
          <p:cNvSpPr/>
          <p:nvPr/>
        </p:nvSpPr>
        <p:spPr>
          <a:xfrm rot="10800000">
            <a:off x="9124950" y="5029200"/>
            <a:ext cx="400050" cy="342900"/>
          </a:xfrm>
          <a:prstGeom prst="striped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778817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14"/>
                                        </p:tgtEl>
                                      </p:cBhvr>
                                    </p:animEffect>
                                    <p:animScale>
                                      <p:cBhvr>
                                        <p:cTn id="7" dur="250" autoRev="1" fill="hold"/>
                                        <p:tgtEl>
                                          <p:spTgt spid="14"/>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nodeType="clickEffect">
                                  <p:stCondLst>
                                    <p:cond delay="0"/>
                                  </p:stCondLst>
                                  <p:childTnLst>
                                    <p:animEffect transition="out" filter="fade">
                                      <p:cBhvr>
                                        <p:cTn id="11" dur="500" tmFilter="0, 0; .2, .5; .8, .5; 1, 0"/>
                                        <p:tgtEl>
                                          <p:spTgt spid="17"/>
                                        </p:tgtEl>
                                      </p:cBhvr>
                                    </p:animEffect>
                                    <p:animScale>
                                      <p:cBhvr>
                                        <p:cTn id="12" dur="250" autoRev="1" fill="hold"/>
                                        <p:tgtEl>
                                          <p:spTgt spid="1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4"/>
                    </p:tgtEl>
                  </p:cond>
                </p:stCondLst>
                <p:endSync evt="end" delay="0">
                  <p:rtn val="all"/>
                </p:endSync>
                <p:childTnLst>
                  <p:par>
                    <p:cTn id="14" fill="hold">
                      <p:stCondLst>
                        <p:cond delay="0"/>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500" fill="hold"/>
                                        <p:tgtEl>
                                          <p:spTgt spid="13"/>
                                        </p:tgtEl>
                                        <p:attrNameLst>
                                          <p:attrName>ppt_w</p:attrName>
                                        </p:attrNameLst>
                                      </p:cBhvr>
                                      <p:tavLst>
                                        <p:tav tm="0">
                                          <p:val>
                                            <p:fltVal val="0"/>
                                          </p:val>
                                        </p:tav>
                                        <p:tav tm="100000">
                                          <p:val>
                                            <p:strVal val="#ppt_w"/>
                                          </p:val>
                                        </p:tav>
                                      </p:tavLst>
                                    </p:anim>
                                    <p:anim calcmode="lin" valueType="num">
                                      <p:cBhvr>
                                        <p:cTn id="19" dur="500" fill="hold"/>
                                        <p:tgtEl>
                                          <p:spTgt spid="13"/>
                                        </p:tgtEl>
                                        <p:attrNameLst>
                                          <p:attrName>ppt_h</p:attrName>
                                        </p:attrNameLst>
                                      </p:cBhvr>
                                      <p:tavLst>
                                        <p:tav tm="0">
                                          <p:val>
                                            <p:fltVal val="0"/>
                                          </p:val>
                                        </p:tav>
                                        <p:tav tm="100000">
                                          <p:val>
                                            <p:strVal val="#ppt_h"/>
                                          </p:val>
                                        </p:tav>
                                      </p:tavLst>
                                    </p:anim>
                                    <p:animEffect transition="in" filter="fade">
                                      <p:cBhvr>
                                        <p:cTn id="20" dur="500"/>
                                        <p:tgtEl>
                                          <p:spTgt spid="13"/>
                                        </p:tgtEl>
                                      </p:cBhvr>
                                    </p:animEffect>
                                  </p:childTnLst>
                                  <p:subTnLst>
                                    <p:audio>
                                      <p:cMediaNode>
                                        <p:cTn display="0" masterRel="sameClick">
                                          <p:stCondLst>
                                            <p:cond evt="begin" delay="0">
                                              <p:tn val="16"/>
                                            </p:cond>
                                          </p:stCondLst>
                                          <p:endCondLst>
                                            <p:cond evt="onStopAudio" delay="0">
                                              <p:tgtEl>
                                                <p:sldTgt/>
                                              </p:tgtEl>
                                            </p:cond>
                                          </p:endCondLst>
                                        </p:cTn>
                                        <p:tgtEl>
                                          <p:sndTgt r:embed="rId2" name="camera.wav"/>
                                        </p:tgtEl>
                                      </p:cMediaNode>
                                    </p:audio>
                                  </p:subTnLst>
                                </p:cTn>
                              </p:par>
                            </p:childTnLst>
                          </p:cTn>
                        </p:par>
                      </p:childTnLst>
                    </p:cTn>
                  </p:par>
                </p:childTnLst>
              </p:cTn>
              <p:nextCondLst>
                <p:cond evt="onClick" delay="0">
                  <p:tgtEl>
                    <p:spTgt spid="14"/>
                  </p:tgtEl>
                </p:cond>
              </p:nextCondLst>
            </p:seq>
            <p:seq concurrent="1" nextAc="seek">
              <p:cTn id="21" restart="whenNotActive" fill="hold" evtFilter="cancelBubble" nodeType="interactiveSeq">
                <p:stCondLst>
                  <p:cond evt="onClick" delay="0">
                    <p:tgtEl>
                      <p:spTgt spid="17"/>
                    </p:tgtEl>
                  </p:cond>
                </p:stCondLst>
                <p:endSync evt="end" delay="0">
                  <p:rtn val="all"/>
                </p:endSync>
                <p:childTnLst>
                  <p:par>
                    <p:cTn id="22" fill="hold">
                      <p:stCondLst>
                        <p:cond delay="0"/>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8"/>
                                        </p:tgtEl>
                                        <p:attrNameLst>
                                          <p:attrName>style.visibility</p:attrName>
                                        </p:attrNameLst>
                                      </p:cBhvr>
                                      <p:to>
                                        <p:strVal val="visible"/>
                                      </p:to>
                                    </p:set>
                                    <p:anim calcmode="lin" valueType="num">
                                      <p:cBhvr>
                                        <p:cTn id="26" dur="500" fill="hold"/>
                                        <p:tgtEl>
                                          <p:spTgt spid="18"/>
                                        </p:tgtEl>
                                        <p:attrNameLst>
                                          <p:attrName>ppt_w</p:attrName>
                                        </p:attrNameLst>
                                      </p:cBhvr>
                                      <p:tavLst>
                                        <p:tav tm="0">
                                          <p:val>
                                            <p:fltVal val="0"/>
                                          </p:val>
                                        </p:tav>
                                        <p:tav tm="100000">
                                          <p:val>
                                            <p:strVal val="#ppt_w"/>
                                          </p:val>
                                        </p:tav>
                                      </p:tavLst>
                                    </p:anim>
                                    <p:anim calcmode="lin" valueType="num">
                                      <p:cBhvr>
                                        <p:cTn id="27" dur="500" fill="hold"/>
                                        <p:tgtEl>
                                          <p:spTgt spid="18"/>
                                        </p:tgtEl>
                                        <p:attrNameLst>
                                          <p:attrName>ppt_h</p:attrName>
                                        </p:attrNameLst>
                                      </p:cBhvr>
                                      <p:tavLst>
                                        <p:tav tm="0">
                                          <p:val>
                                            <p:fltVal val="0"/>
                                          </p:val>
                                        </p:tav>
                                        <p:tav tm="100000">
                                          <p:val>
                                            <p:strVal val="#ppt_h"/>
                                          </p:val>
                                        </p:tav>
                                      </p:tavLst>
                                    </p:anim>
                                    <p:animEffect transition="in" filter="fade">
                                      <p:cBhvr>
                                        <p:cTn id="28" dur="500"/>
                                        <p:tgtEl>
                                          <p:spTgt spid="18"/>
                                        </p:tgtEl>
                                      </p:cBhvr>
                                    </p:animEffect>
                                  </p:childTnLst>
                                  <p:subTnLst>
                                    <p:audio>
                                      <p:cMediaNode>
                                        <p:cTn display="0" masterRel="sameClick">
                                          <p:stCondLst>
                                            <p:cond evt="begin" delay="0">
                                              <p:tn val="24"/>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7"/>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E9F2B6C-AC62-B201-A82F-FC2DE9BC26D5}"/>
              </a:ext>
            </a:extLst>
          </p:cNvPr>
          <p:cNvSpPr txBox="1"/>
          <p:nvPr/>
        </p:nvSpPr>
        <p:spPr>
          <a:xfrm>
            <a:off x="1237957" y="968915"/>
            <a:ext cx="9903655" cy="1077218"/>
          </a:xfrm>
          <a:prstGeom prst="rect">
            <a:avLst/>
          </a:prstGeom>
          <a:solidFill>
            <a:schemeClr val="accent2">
              <a:lumMod val="20000"/>
              <a:lumOff val="80000"/>
            </a:schemeClr>
          </a:solidFill>
        </p:spPr>
        <p:txBody>
          <a:bodyPr wrap="square" rtlCol="0">
            <a:spAutoFit/>
          </a:bodyPr>
          <a:lstStyle/>
          <a:p>
            <a:pPr algn="ctr"/>
            <a:r>
              <a:rPr lang="en-US" sz="3200" b="1" dirty="0" smtClean="0">
                <a:solidFill>
                  <a:srgbClr val="0000FF"/>
                </a:solidFill>
                <a:latin typeface="Times New Roman" panose="02020603050405020304" pitchFamily="18" charset="0"/>
                <a:ea typeface="#9Slide02 Noi dung rat dai" panose="020B0604020202020204" charset="0"/>
                <a:cs typeface="Times New Roman" panose="02020603050405020304" pitchFamily="18" charset="0"/>
              </a:rPr>
              <a:t>  </a:t>
            </a:r>
            <a:r>
              <a:rPr lang="en-US" sz="3200" b="1" dirty="0" err="1" smtClean="0">
                <a:solidFill>
                  <a:srgbClr val="0000FF"/>
                </a:solidFill>
                <a:latin typeface="Times New Roman" panose="02020603050405020304" pitchFamily="18" charset="0"/>
                <a:ea typeface="#9Slide02 Noi dung rat dai" panose="020B0604020202020204" charset="0"/>
                <a:cs typeface="Times New Roman" panose="02020603050405020304" pitchFamily="18" charset="0"/>
              </a:rPr>
              <a:t>Câu</a:t>
            </a:r>
            <a:r>
              <a:rPr lang="en-US" sz="3200" b="1" dirty="0" smtClean="0">
                <a:solidFill>
                  <a:srgbClr val="0000FF"/>
                </a:solidFill>
                <a:latin typeface="Times New Roman" panose="02020603050405020304" pitchFamily="18" charset="0"/>
                <a:ea typeface="#9Slide02 Noi dung rat dai" panose="020B0604020202020204" charset="0"/>
                <a:cs typeface="Times New Roman" panose="02020603050405020304" pitchFamily="18" charset="0"/>
              </a:rPr>
              <a:t> </a:t>
            </a:r>
            <a:r>
              <a:rPr lang="en-US" sz="3200" b="1" dirty="0">
                <a:solidFill>
                  <a:srgbClr val="0000FF"/>
                </a:solidFill>
                <a:latin typeface="Times New Roman" panose="02020603050405020304" pitchFamily="18" charset="0"/>
                <a:ea typeface="#9Slide02 Noi dung rat dai" panose="020B0604020202020204" charset="0"/>
                <a:cs typeface="Times New Roman" panose="02020603050405020304" pitchFamily="18" charset="0"/>
              </a:rPr>
              <a:t>2</a:t>
            </a:r>
            <a:r>
              <a:rPr lang="en-US" sz="3200" b="1" dirty="0" smtClean="0">
                <a:solidFill>
                  <a:srgbClr val="0000FF"/>
                </a:solidFill>
                <a:latin typeface="Times New Roman" panose="02020603050405020304" pitchFamily="18" charset="0"/>
                <a:ea typeface="#9Slide02 Noi dung rat dai" panose="020B0604020202020204" charset="0"/>
                <a:cs typeface="Times New Roman" panose="02020603050405020304" pitchFamily="18" charset="0"/>
              </a:rPr>
              <a:t>.</a:t>
            </a:r>
            <a:r>
              <a:rPr lang="vi-VN" sz="3200" dirty="0" smtClean="0">
                <a:solidFill>
                  <a:srgbClr val="0000FF"/>
                </a:solidFill>
                <a:latin typeface="Times New Roman" panose="02020603050405020304" pitchFamily="18" charset="0"/>
                <a:ea typeface="#9Slide02 Noi dung rat dai" panose="020B0604020202020204" charset="0"/>
                <a:cs typeface="Times New Roman" panose="02020603050405020304" pitchFamily="18" charset="0"/>
              </a:rPr>
              <a:t> </a:t>
            </a:r>
            <a:r>
              <a:rPr lang="vi-VN" sz="3200" b="1" dirty="0">
                <a:solidFill>
                  <a:srgbClr val="0000FF"/>
                </a:solidFill>
                <a:latin typeface="Times New Roman" panose="02020603050405020304" pitchFamily="18" charset="0"/>
                <a:ea typeface="#9Slide02 Noi dung rat dai" panose="020B0604020202020204" charset="0"/>
                <a:cs typeface="Times New Roman" panose="02020603050405020304" pitchFamily="18" charset="0"/>
              </a:rPr>
              <a:t>Thứ tự các bộ phận trong hệ tiêu hoá của chim bồ câu là</a:t>
            </a:r>
            <a:r>
              <a:rPr lang="en-US" sz="3200" b="1" dirty="0">
                <a:solidFill>
                  <a:srgbClr val="0000FF"/>
                </a:solidFill>
                <a:latin typeface="Times New Roman" panose="02020603050405020304" pitchFamily="18" charset="0"/>
                <a:ea typeface="#9Slide02 Noi dung rat dai" panose="020B0604020202020204" charset="0"/>
                <a:cs typeface="Times New Roman" panose="02020603050405020304" pitchFamily="18" charset="0"/>
              </a:rPr>
              <a:t> </a:t>
            </a:r>
            <a:r>
              <a:rPr lang="en-US" sz="3200" b="1" dirty="0" smtClean="0">
                <a:solidFill>
                  <a:srgbClr val="0000FF"/>
                </a:solidFill>
                <a:latin typeface="Times New Roman" panose="02020603050405020304" pitchFamily="18" charset="0"/>
                <a:ea typeface="#9Slide02 Noi dung rat dai" panose="020B0604020202020204" charset="0"/>
                <a:cs typeface="Times New Roman" panose="02020603050405020304" pitchFamily="18" charset="0"/>
              </a:rPr>
              <a:t> </a:t>
            </a:r>
            <a:endParaRPr lang="en-US" sz="3200" b="1" dirty="0">
              <a:solidFill>
                <a:srgbClr val="0000FF"/>
              </a:solidFill>
              <a:latin typeface="Times New Roman" panose="02020603050405020304" pitchFamily="18" charset="0"/>
              <a:ea typeface="#9Slide02 Noi dung rat dai" panose="020B0604020202020204" charset="0"/>
              <a:cs typeface="Times New Roman" panose="02020603050405020304" pitchFamily="18" charset="0"/>
            </a:endParaRPr>
          </a:p>
        </p:txBody>
      </p:sp>
      <p:pic>
        <p:nvPicPr>
          <p:cNvPr id="10" name="Đồng hồ đếm ngược 10 giây">
            <a:hlinkClick r:id="" action="ppaction://media"/>
            <a:extLst>
              <a:ext uri="{FF2B5EF4-FFF2-40B4-BE49-F238E27FC236}">
                <a16:creationId xmlns:a16="http://schemas.microsoft.com/office/drawing/2014/main" id="{34726BE8-2C3E-C70B-D46A-34B9FA5ADEB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001249" y="162787"/>
            <a:ext cx="971550" cy="623248"/>
          </a:xfrm>
          <a:prstGeom prst="rect">
            <a:avLst/>
          </a:prstGeom>
        </p:spPr>
      </p:pic>
      <p:sp>
        <p:nvSpPr>
          <p:cNvPr id="8" name="TextBox 7"/>
          <p:cNvSpPr txBox="1"/>
          <p:nvPr/>
        </p:nvSpPr>
        <p:spPr>
          <a:xfrm>
            <a:off x="1108706" y="2229013"/>
            <a:ext cx="9864093" cy="4031873"/>
          </a:xfrm>
          <a:prstGeom prst="rect">
            <a:avLst/>
          </a:prstGeom>
          <a:noFill/>
        </p:spPr>
        <p:txBody>
          <a:bodyPr wrap="square" rtlCol="0">
            <a:spAutoFit/>
          </a:bodyPr>
          <a:lstStyle/>
          <a:p>
            <a:pPr marL="457200" indent="-457200" algn="just">
              <a:buAutoNum type="alphaUcPeriod"/>
            </a:pPr>
            <a:r>
              <a:rPr lang="en-US" sz="3200" dirty="0">
                <a:latin typeface="Times New Roman" panose="02020603050405020304" pitchFamily="18" charset="0"/>
                <a:ea typeface="#9Slide02 Noi dung rat dai" panose="020B0604020202020204" charset="0"/>
                <a:cs typeface="Times New Roman" panose="02020603050405020304" pitchFamily="18" charset="0"/>
              </a:rPr>
              <a:t>M</a:t>
            </a:r>
            <a:r>
              <a:rPr lang="vi-VN" sz="3200" dirty="0" smtClean="0">
                <a:latin typeface="Times New Roman" panose="02020603050405020304" pitchFamily="18" charset="0"/>
                <a:ea typeface="#9Slide02 Noi dung rat dai" panose="020B0604020202020204" charset="0"/>
                <a:cs typeface="Times New Roman" panose="02020603050405020304" pitchFamily="18" charset="0"/>
              </a:rPr>
              <a:t>iệng </a:t>
            </a:r>
            <a:r>
              <a:rPr lang="vi-VN" sz="3200" dirty="0">
                <a:latin typeface="Times New Roman" panose="02020603050405020304" pitchFamily="18" charset="0"/>
                <a:ea typeface="#9Slide02 Noi dung rat dai" panose="020B0604020202020204" charset="0"/>
                <a:cs typeface="Times New Roman" panose="02020603050405020304" pitchFamily="18" charset="0"/>
              </a:rPr>
              <a:t>→ thực quản → diều → dạ dày cơ → dạ dày tuyến → ruột → hậu môn</a:t>
            </a:r>
            <a:r>
              <a:rPr lang="vi-VN" sz="3200" dirty="0" smtClean="0">
                <a:latin typeface="Times New Roman" panose="02020603050405020304" pitchFamily="18" charset="0"/>
                <a:ea typeface="#9Slide02 Noi dung rat dai" panose="020B0604020202020204" charset="0"/>
                <a:cs typeface="Times New Roman" panose="02020603050405020304" pitchFamily="18" charset="0"/>
              </a:rPr>
              <a:t>.</a:t>
            </a:r>
            <a:endParaRPr lang="en-US" sz="3200" dirty="0" smtClean="0">
              <a:latin typeface="Times New Roman" panose="02020603050405020304" pitchFamily="18" charset="0"/>
              <a:ea typeface="#9Slide02 Noi dung rat dai" panose="020B0604020202020204" charset="0"/>
              <a:cs typeface="Times New Roman" panose="02020603050405020304" pitchFamily="18" charset="0"/>
            </a:endParaRPr>
          </a:p>
          <a:p>
            <a:pPr marL="457200" indent="-457200" algn="just">
              <a:buAutoNum type="alphaUcPeriod"/>
            </a:pPr>
            <a:r>
              <a:rPr lang="en-US" sz="3200" dirty="0">
                <a:latin typeface="Times New Roman" panose="02020603050405020304" pitchFamily="18" charset="0"/>
                <a:ea typeface="#9Slide02 Noi dung rat dai" panose="020B0604020202020204" charset="0"/>
                <a:cs typeface="Times New Roman" panose="02020603050405020304" pitchFamily="18" charset="0"/>
              </a:rPr>
              <a:t>M</a:t>
            </a:r>
            <a:r>
              <a:rPr lang="vi-VN" sz="3200" dirty="0" smtClean="0">
                <a:latin typeface="Times New Roman" panose="02020603050405020304" pitchFamily="18" charset="0"/>
                <a:ea typeface="#9Slide02 Noi dung rat dai" panose="020B0604020202020204" charset="0"/>
                <a:cs typeface="Times New Roman" panose="02020603050405020304" pitchFamily="18" charset="0"/>
              </a:rPr>
              <a:t>iệng </a:t>
            </a:r>
            <a:r>
              <a:rPr lang="vi-VN" sz="3200" dirty="0">
                <a:latin typeface="Times New Roman" panose="02020603050405020304" pitchFamily="18" charset="0"/>
                <a:ea typeface="#9Slide02 Noi dung rat dai" panose="020B0604020202020204" charset="0"/>
                <a:cs typeface="Times New Roman" panose="02020603050405020304" pitchFamily="18" charset="0"/>
              </a:rPr>
              <a:t>→ thực quản → diều → dạ dày tuyến → dạ dày cơ → ruột → hậu môn</a:t>
            </a:r>
            <a:r>
              <a:rPr lang="vi-VN" sz="3200" dirty="0" smtClean="0">
                <a:latin typeface="Times New Roman" panose="02020603050405020304" pitchFamily="18" charset="0"/>
                <a:ea typeface="#9Slide02 Noi dung rat dai" panose="020B0604020202020204" charset="0"/>
                <a:cs typeface="Times New Roman" panose="02020603050405020304" pitchFamily="18" charset="0"/>
              </a:rPr>
              <a:t>.</a:t>
            </a:r>
            <a:endParaRPr lang="en-US" sz="3200" dirty="0" smtClean="0">
              <a:latin typeface="Times New Roman" panose="02020603050405020304" pitchFamily="18" charset="0"/>
              <a:ea typeface="#9Slide02 Noi dung rat dai" panose="020B0604020202020204" charset="0"/>
              <a:cs typeface="Times New Roman" panose="02020603050405020304" pitchFamily="18" charset="0"/>
            </a:endParaRPr>
          </a:p>
          <a:p>
            <a:pPr marL="457200" indent="-457200" algn="just">
              <a:buAutoNum type="alphaUcPeriod"/>
            </a:pPr>
            <a:r>
              <a:rPr lang="en-US" sz="3200" dirty="0">
                <a:latin typeface="Times New Roman" panose="02020603050405020304" pitchFamily="18" charset="0"/>
                <a:ea typeface="#9Slide02 Noi dung rat dai" panose="020B0604020202020204" charset="0"/>
                <a:cs typeface="Times New Roman" panose="02020603050405020304" pitchFamily="18" charset="0"/>
              </a:rPr>
              <a:t>M</a:t>
            </a:r>
            <a:r>
              <a:rPr lang="vi-VN" sz="3200" dirty="0" smtClean="0">
                <a:latin typeface="Times New Roman" panose="02020603050405020304" pitchFamily="18" charset="0"/>
                <a:ea typeface="#9Slide02 Noi dung rat dai" panose="020B0604020202020204" charset="0"/>
                <a:cs typeface="Times New Roman" panose="02020603050405020304" pitchFamily="18" charset="0"/>
              </a:rPr>
              <a:t>iệng </a:t>
            </a:r>
            <a:r>
              <a:rPr lang="vi-VN" sz="3200" dirty="0">
                <a:latin typeface="Times New Roman" panose="02020603050405020304" pitchFamily="18" charset="0"/>
                <a:ea typeface="#9Slide02 Noi dung rat dai" panose="020B0604020202020204" charset="0"/>
                <a:cs typeface="Times New Roman" panose="02020603050405020304" pitchFamily="18" charset="0"/>
              </a:rPr>
              <a:t>→ thực quản → dạ dày cơ → dạ dày tuyến → diều → ruột → hậu môn</a:t>
            </a:r>
            <a:r>
              <a:rPr lang="vi-VN" sz="3200" dirty="0" smtClean="0">
                <a:latin typeface="Times New Roman" panose="02020603050405020304" pitchFamily="18" charset="0"/>
                <a:ea typeface="#9Slide02 Noi dung rat dai" panose="020B0604020202020204" charset="0"/>
                <a:cs typeface="Times New Roman" panose="02020603050405020304" pitchFamily="18" charset="0"/>
              </a:rPr>
              <a:t>.</a:t>
            </a:r>
            <a:endParaRPr lang="en-US" sz="3200" dirty="0" smtClean="0">
              <a:latin typeface="Times New Roman" panose="02020603050405020304" pitchFamily="18" charset="0"/>
              <a:ea typeface="#9Slide02 Noi dung rat dai" panose="020B0604020202020204" charset="0"/>
              <a:cs typeface="Times New Roman" panose="02020603050405020304" pitchFamily="18" charset="0"/>
            </a:endParaRPr>
          </a:p>
          <a:p>
            <a:pPr marL="457200" indent="-457200" algn="just">
              <a:buAutoNum type="alphaUcPeriod"/>
            </a:pPr>
            <a:r>
              <a:rPr lang="en-US" sz="3200" dirty="0">
                <a:latin typeface="Times New Roman" panose="02020603050405020304" pitchFamily="18" charset="0"/>
                <a:ea typeface="#9Slide02 Noi dung rat dai" panose="020B0604020202020204" charset="0"/>
                <a:cs typeface="Times New Roman" panose="02020603050405020304" pitchFamily="18" charset="0"/>
              </a:rPr>
              <a:t>M</a:t>
            </a:r>
            <a:r>
              <a:rPr lang="vi-VN" sz="3200" dirty="0" smtClean="0">
                <a:latin typeface="Times New Roman" panose="02020603050405020304" pitchFamily="18" charset="0"/>
                <a:ea typeface="#9Slide02 Noi dung rat dai" panose="020B0604020202020204" charset="0"/>
                <a:cs typeface="Times New Roman" panose="02020603050405020304" pitchFamily="18" charset="0"/>
              </a:rPr>
              <a:t>iệng </a:t>
            </a:r>
            <a:r>
              <a:rPr lang="vi-VN" sz="3200" dirty="0">
                <a:latin typeface="Times New Roman" panose="02020603050405020304" pitchFamily="18" charset="0"/>
                <a:ea typeface="#9Slide02 Noi dung rat dai" panose="020B0604020202020204" charset="0"/>
                <a:cs typeface="Times New Roman" panose="02020603050405020304" pitchFamily="18" charset="0"/>
              </a:rPr>
              <a:t>→ thực quản → dạ dày tuyến → dạ dày cơ → diều → ruột → hậu môn</a:t>
            </a:r>
            <a:r>
              <a:rPr lang="vi-VN" sz="3200" dirty="0" smtClean="0">
                <a:latin typeface="Times New Roman" panose="02020603050405020304" pitchFamily="18" charset="0"/>
                <a:ea typeface="#9Slide02 Noi dung rat dai" panose="020B0604020202020204" charset="0"/>
                <a:cs typeface="Times New Roman" panose="02020603050405020304" pitchFamily="18" charset="0"/>
              </a:rPr>
              <a:t>.</a:t>
            </a:r>
            <a:r>
              <a:rPr lang="en-US" sz="3200" dirty="0" smtClean="0">
                <a:latin typeface="Times New Roman" panose="02020603050405020304" pitchFamily="18" charset="0"/>
                <a:ea typeface="#9Slide02 Noi dung rat dai" panose="020B0604020202020204" charset="0"/>
                <a:cs typeface="Times New Roman" panose="02020603050405020304" pitchFamily="18" charset="0"/>
              </a:rPr>
              <a:t> </a:t>
            </a:r>
            <a:endParaRPr lang="en-US" sz="3200" dirty="0">
              <a:latin typeface="Times New Roman" panose="02020603050405020304" pitchFamily="18" charset="0"/>
              <a:ea typeface="#9Slide02 Noi dung rat dai" panose="020B0604020202020204" charset="0"/>
              <a:cs typeface="Times New Roman" panose="02020603050405020304" pitchFamily="18" charset="0"/>
            </a:endParaRPr>
          </a:p>
        </p:txBody>
      </p:sp>
      <p:sp>
        <p:nvSpPr>
          <p:cNvPr id="5" name="Oval 4"/>
          <p:cNvSpPr/>
          <p:nvPr/>
        </p:nvSpPr>
        <p:spPr>
          <a:xfrm>
            <a:off x="1108706" y="3285470"/>
            <a:ext cx="503853" cy="49389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76611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792"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randombar(horizontal)">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42424">
                <p:cTn id="12" fill="hold" display="0">
                  <p:stCondLst>
                    <p:cond delay="indefinite"/>
                  </p:stCondLst>
                </p:cTn>
                <p:tgtEl>
                  <p:spTgt spid="10"/>
                </p:tgtEl>
              </p:cMediaNode>
            </p:video>
            <p:seq concurrent="1" nextAc="seek">
              <p:cTn id="13" restart="whenNotActive" fill="hold" evtFilter="cancelBubble" nodeType="interactiveSeq">
                <p:stCondLst>
                  <p:cond evt="onClick" delay="0">
                    <p:tgtEl>
                      <p:spTgt spid="10"/>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10"/>
                                        </p:tgtEl>
                                      </p:cBhvr>
                                    </p:cmd>
                                  </p:childTnLst>
                                </p:cTn>
                              </p:par>
                            </p:childTnLst>
                          </p:cTn>
                        </p:par>
                      </p:childTnLst>
                    </p:cTn>
                  </p:par>
                </p:childTnLst>
              </p:cTn>
              <p:nextCondLst>
                <p:cond evt="onClick" delay="0">
                  <p:tgtEl>
                    <p:spTgt spid="10"/>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A56A873B-7EE6-9688-FDAE-BDE1382BB885}"/>
              </a:ext>
            </a:extLst>
          </p:cNvPr>
          <p:cNvGrpSpPr/>
          <p:nvPr/>
        </p:nvGrpSpPr>
        <p:grpSpPr>
          <a:xfrm>
            <a:off x="2024476" y="1685584"/>
            <a:ext cx="2002866" cy="1428750"/>
            <a:chOff x="533400" y="762000"/>
            <a:chExt cx="1712503" cy="1905000"/>
          </a:xfrm>
        </p:grpSpPr>
        <p:sp>
          <p:nvSpPr>
            <p:cNvPr id="10" name="Flowchart: Sequential Access Storage 9">
              <a:extLst>
                <a:ext uri="{FF2B5EF4-FFF2-40B4-BE49-F238E27FC236}">
                  <a16:creationId xmlns:a16="http://schemas.microsoft.com/office/drawing/2014/main" id="{D3BF1D7C-43F4-1D32-512B-BAC5D2AE57EB}"/>
                </a:ext>
              </a:extLst>
            </p:cNvPr>
            <p:cNvSpPr/>
            <p:nvPr/>
          </p:nvSpPr>
          <p:spPr>
            <a:xfrm>
              <a:off x="533400" y="762000"/>
              <a:ext cx="1712503" cy="1905000"/>
            </a:xfrm>
            <a:prstGeom prst="flowChartMagneticTape">
              <a:avLst/>
            </a:prstGeom>
            <a:solidFill>
              <a:srgbClr val="F6F6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2" name="TextBox 11">
              <a:extLst>
                <a:ext uri="{FF2B5EF4-FFF2-40B4-BE49-F238E27FC236}">
                  <a16:creationId xmlns:a16="http://schemas.microsoft.com/office/drawing/2014/main" id="{5C2E5F92-DDFC-47E7-D538-F47EB7E406FB}"/>
                </a:ext>
              </a:extLst>
            </p:cNvPr>
            <p:cNvSpPr txBox="1"/>
            <p:nvPr/>
          </p:nvSpPr>
          <p:spPr>
            <a:xfrm>
              <a:off x="714717" y="1299001"/>
              <a:ext cx="1459974" cy="615553"/>
            </a:xfrm>
            <a:prstGeom prst="rect">
              <a:avLst/>
            </a:prstGeom>
            <a:noFill/>
          </p:spPr>
          <p:txBody>
            <a:bodyPr wrap="none" rtlCol="0">
              <a:spAutoFit/>
            </a:bodyPr>
            <a:lstStyle/>
            <a:p>
              <a:pPr algn="ctr"/>
              <a:r>
                <a:rPr lang="en-US" sz="2400" dirty="0" err="1" smtClean="0">
                  <a:solidFill>
                    <a:srgbClr val="FF0000"/>
                  </a:solidFill>
                  <a:latin typeface="#9Slide02 Tieu de rat dai 01" panose="020B0604020202020204" charset="0"/>
                  <a:ea typeface="#9Slide02 Tieu de rat dai 01" panose="020B0604020202020204" charset="0"/>
                </a:rPr>
                <a:t>Một</a:t>
              </a:r>
              <a:r>
                <a:rPr lang="en-US" sz="2400" dirty="0" smtClean="0">
                  <a:solidFill>
                    <a:srgbClr val="FF0000"/>
                  </a:solidFill>
                  <a:latin typeface="#9Slide02 Tieu de rat dai 01" panose="020B0604020202020204" charset="0"/>
                  <a:ea typeface="#9Slide02 Tieu de rat dai 01" panose="020B0604020202020204" charset="0"/>
                </a:rPr>
                <a:t> </a:t>
              </a:r>
              <a:r>
                <a:rPr lang="en-US" sz="2400" dirty="0" err="1" smtClean="0">
                  <a:solidFill>
                    <a:srgbClr val="FF0000"/>
                  </a:solidFill>
                  <a:latin typeface="#9Slide02 Tieu de rat dai 01" panose="020B0604020202020204" charset="0"/>
                  <a:ea typeface="#9Slide02 Tieu de rat dai 01" panose="020B0604020202020204" charset="0"/>
                </a:rPr>
                <a:t>điểm</a:t>
              </a:r>
              <a:r>
                <a:rPr lang="en-US" sz="2400" dirty="0" smtClean="0">
                  <a:solidFill>
                    <a:srgbClr val="FF0000"/>
                  </a:solidFill>
                  <a:latin typeface="#9Slide02 Tieu de rat dai 01" panose="020B0604020202020204" charset="0"/>
                  <a:ea typeface="#9Slide02 Tieu de rat dai 01" panose="020B0604020202020204" charset="0"/>
                </a:rPr>
                <a:t> 8</a:t>
              </a:r>
              <a:endParaRPr lang="en-US" sz="2400" dirty="0">
                <a:solidFill>
                  <a:srgbClr val="FF0000"/>
                </a:solidFill>
                <a:latin typeface="#9Slide02 Tieu de rat dai 01" panose="020B0604020202020204" charset="0"/>
                <a:ea typeface="#9Slide02 Tieu de rat dai 01" panose="020B0604020202020204" charset="0"/>
              </a:endParaRPr>
            </a:p>
          </p:txBody>
        </p:sp>
      </p:grpSp>
      <p:pic>
        <p:nvPicPr>
          <p:cNvPr id="14" name="Picture 13" descr="A red gift box&#10;&#10;Description automatically generated with medium confidence">
            <a:extLst>
              <a:ext uri="{FF2B5EF4-FFF2-40B4-BE49-F238E27FC236}">
                <a16:creationId xmlns:a16="http://schemas.microsoft.com/office/drawing/2014/main" id="{54F64373-A345-B6AC-7536-1BA9E6FD85BD}"/>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2794" b="94296" l="4643" r="91548">
                        <a14:foregroundMark x1="20357" y1="13388" x2="20357" y2="13388"/>
                        <a14:foregroundMark x1="37976" y1="21886" x2="37976" y2="21886"/>
                        <a14:foregroundMark x1="36786" y1="29802" x2="36786" y2="29802"/>
                        <a14:foregroundMark x1="37500" y1="29336" x2="37500" y2="29336"/>
                        <a14:foregroundMark x1="39167" y1="33527" x2="39167" y2="33527"/>
                        <a14:foregroundMark x1="30000" y1="25728" x2="21667" y2="37136"/>
                        <a14:foregroundMark x1="21667" y1="37136" x2="14881" y2="61816"/>
                        <a14:foregroundMark x1="14881" y1="61816" x2="16190" y2="67171"/>
                        <a14:foregroundMark x1="32143" y1="16065" x2="68333" y2="23283"/>
                        <a14:foregroundMark x1="68333" y1="23283" x2="69048" y2="23166"/>
                        <a14:foregroundMark x1="85714" y1="22235" x2="91310" y2="42491"/>
                        <a14:foregroundMark x1="91310" y1="42491" x2="90595" y2="71478"/>
                        <a14:foregroundMark x1="20833" y1="6054" x2="20595" y2="15367"/>
                        <a14:foregroundMark x1="5833" y1="32363" x2="11429" y2="49127"/>
                        <a14:foregroundMark x1="30952" y1="90803" x2="60000" y2="94412"/>
                        <a14:foregroundMark x1="60000" y1="94412" x2="72857" y2="89639"/>
                        <a14:foregroundMark x1="71667" y1="24796" x2="79524" y2="37020"/>
                        <a14:foregroundMark x1="79524" y1="37020" x2="80119" y2="37602"/>
                        <a14:foregroundMark x1="70238" y1="8033" x2="62024" y2="16997"/>
                        <a14:foregroundMark x1="25238" y1="5821" x2="31190" y2="15600"/>
                        <a14:foregroundMark x1="16667" y1="12922" x2="17619" y2="21187"/>
                        <a14:foregroundMark x1="91310" y1="22468" x2="91548" y2="28522"/>
                        <a14:foregroundMark x1="85714" y1="48894" x2="86190" y2="79045"/>
                        <a14:foregroundMark x1="69286" y1="6054" x2="74524" y2="14319"/>
                        <a14:foregroundMark x1="23214" y1="3260" x2="32738" y2="11292"/>
                        <a14:foregroundMark x1="4643" y1="35157" x2="5833" y2="41094"/>
                        <a14:foregroundMark x1="69048" y1="4191" x2="77738" y2="14552"/>
                        <a14:foregroundMark x1="77738" y1="14552" x2="77976" y2="14552"/>
                        <a14:foregroundMark x1="24881" y1="2794" x2="34643" y2="11059"/>
                        <a14:foregroundMark x1="27381" y1="3260" x2="34643" y2="11059"/>
                        <a14:foregroundMark x1="28333" y1="3492" x2="36071" y2="11292"/>
                        <a14:foregroundMark x1="66310" y1="3492" x2="60000" y2="11758"/>
                      </a14:backgroundRemoval>
                    </a14:imgEffect>
                  </a14:imgLayer>
                </a14:imgProps>
              </a:ext>
              <a:ext uri="{28A0092B-C50C-407E-A947-70E740481C1C}">
                <a14:useLocalDpi xmlns:a14="http://schemas.microsoft.com/office/drawing/2010/main" val="0"/>
              </a:ext>
            </a:extLst>
          </a:blip>
          <a:stretch>
            <a:fillRect/>
          </a:stretch>
        </p:blipFill>
        <p:spPr>
          <a:xfrm>
            <a:off x="3291840" y="2800352"/>
            <a:ext cx="2416389" cy="1941163"/>
          </a:xfrm>
          <a:prstGeom prst="rect">
            <a:avLst/>
          </a:prstGeom>
        </p:spPr>
      </p:pic>
      <p:grpSp>
        <p:nvGrpSpPr>
          <p:cNvPr id="18" name="Group 17">
            <a:extLst>
              <a:ext uri="{FF2B5EF4-FFF2-40B4-BE49-F238E27FC236}">
                <a16:creationId xmlns:a16="http://schemas.microsoft.com/office/drawing/2014/main" id="{A9697BE4-2D19-4733-3D39-DB54B97EE5F4}"/>
              </a:ext>
            </a:extLst>
          </p:cNvPr>
          <p:cNvGrpSpPr/>
          <p:nvPr/>
        </p:nvGrpSpPr>
        <p:grpSpPr>
          <a:xfrm>
            <a:off x="7555898" y="1555288"/>
            <a:ext cx="2132828" cy="1444836"/>
            <a:chOff x="6328913" y="538802"/>
            <a:chExt cx="2209800" cy="1926447"/>
          </a:xfrm>
        </p:grpSpPr>
        <p:sp>
          <p:nvSpPr>
            <p:cNvPr id="15" name="Speech Bubble: Oval 14">
              <a:extLst>
                <a:ext uri="{FF2B5EF4-FFF2-40B4-BE49-F238E27FC236}">
                  <a16:creationId xmlns:a16="http://schemas.microsoft.com/office/drawing/2014/main" id="{D3D6B67B-FA08-B0F3-806E-BF1B945B8B9F}"/>
                </a:ext>
              </a:extLst>
            </p:cNvPr>
            <p:cNvSpPr/>
            <p:nvPr/>
          </p:nvSpPr>
          <p:spPr>
            <a:xfrm>
              <a:off x="6328913" y="538802"/>
              <a:ext cx="2209800" cy="1520398"/>
            </a:xfrm>
            <a:prstGeom prst="wedgeEllipseCallout">
              <a:avLst/>
            </a:prstGeom>
            <a:solidFill>
              <a:srgbClr val="F6F6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TextBox 15">
              <a:extLst>
                <a:ext uri="{FF2B5EF4-FFF2-40B4-BE49-F238E27FC236}">
                  <a16:creationId xmlns:a16="http://schemas.microsoft.com/office/drawing/2014/main" id="{BF225321-4E5F-B28B-7AE0-5E94D01C8F82}"/>
                </a:ext>
              </a:extLst>
            </p:cNvPr>
            <p:cNvSpPr txBox="1"/>
            <p:nvPr/>
          </p:nvSpPr>
          <p:spPr>
            <a:xfrm>
              <a:off x="6458489" y="864811"/>
              <a:ext cx="2080224" cy="1600438"/>
            </a:xfrm>
            <a:prstGeom prst="rect">
              <a:avLst/>
            </a:prstGeom>
            <a:noFill/>
          </p:spPr>
          <p:txBody>
            <a:bodyPr wrap="square" rtlCol="0">
              <a:spAutoFit/>
            </a:bodyPr>
            <a:lstStyle/>
            <a:p>
              <a:pPr algn="ctr"/>
              <a:r>
                <a:rPr lang="en-US" sz="2400" dirty="0" err="1">
                  <a:solidFill>
                    <a:srgbClr val="FF0000"/>
                  </a:solidFill>
                  <a:latin typeface="#9Slide02 Tieu de rat dai 01" panose="020B0604020202020204" charset="0"/>
                  <a:ea typeface="#9Slide02 Tieu de rat dai 01" panose="020B0604020202020204" charset="0"/>
                </a:rPr>
                <a:t>Một</a:t>
              </a:r>
              <a:r>
                <a:rPr lang="en-US" sz="2400" dirty="0">
                  <a:solidFill>
                    <a:srgbClr val="FF0000"/>
                  </a:solidFill>
                  <a:latin typeface="#9Slide02 Tieu de rat dai 01" panose="020B0604020202020204" charset="0"/>
                  <a:ea typeface="#9Slide02 Tieu de rat dai 01" panose="020B0604020202020204" charset="0"/>
                </a:rPr>
                <a:t> </a:t>
              </a:r>
              <a:r>
                <a:rPr lang="en-US" sz="2400" dirty="0" err="1">
                  <a:solidFill>
                    <a:srgbClr val="FF0000"/>
                  </a:solidFill>
                  <a:latin typeface="#9Slide02 Tieu de rat dai 01" panose="020B0604020202020204" charset="0"/>
                  <a:ea typeface="#9Slide02 Tieu de rat dai 01" panose="020B0604020202020204" charset="0"/>
                </a:rPr>
                <a:t>điểm</a:t>
              </a:r>
              <a:r>
                <a:rPr lang="en-US" sz="2400" dirty="0">
                  <a:solidFill>
                    <a:srgbClr val="FF0000"/>
                  </a:solidFill>
                  <a:latin typeface="#9Slide02 Tieu de rat dai 01" panose="020B0604020202020204" charset="0"/>
                  <a:ea typeface="#9Slide02 Tieu de rat dai 01" panose="020B0604020202020204" charset="0"/>
                </a:rPr>
                <a:t> </a:t>
              </a:r>
            </a:p>
            <a:p>
              <a:pPr algn="ctr"/>
              <a:r>
                <a:rPr lang="en-US" sz="2400" dirty="0" err="1">
                  <a:solidFill>
                    <a:srgbClr val="FF0000"/>
                  </a:solidFill>
                  <a:latin typeface="#9Slide02 Tieu de rat dai 01" panose="020B0604020202020204" charset="0"/>
                  <a:ea typeface="#9Slide02 Tieu de rat dai 01" panose="020B0604020202020204" charset="0"/>
                </a:rPr>
                <a:t>Cộng</a:t>
              </a:r>
              <a:endParaRPr lang="en-US" sz="2400" dirty="0">
                <a:solidFill>
                  <a:srgbClr val="FF0000"/>
                </a:solidFill>
                <a:latin typeface="#9Slide02 Tieu de rat dai 01" panose="020B0604020202020204" charset="0"/>
                <a:ea typeface="#9Slide02 Tieu de rat dai 01" panose="020B0604020202020204" charset="0"/>
              </a:endParaRPr>
            </a:p>
            <a:p>
              <a:pPr algn="ctr"/>
              <a:endParaRPr lang="en-US" sz="2400" dirty="0">
                <a:solidFill>
                  <a:srgbClr val="FF0000"/>
                </a:solidFill>
                <a:latin typeface="#9Slide02 Tieu de rat dai 01" panose="020B0604020202020204" charset="0"/>
                <a:ea typeface="#9Slide02 Tieu de rat dai 01" panose="020B0604020202020204" charset="0"/>
              </a:endParaRPr>
            </a:p>
          </p:txBody>
        </p:sp>
      </p:grpSp>
      <p:pic>
        <p:nvPicPr>
          <p:cNvPr id="17" name="Picture 16" descr="A picture containing text&#10;&#10;Description automatically generated">
            <a:extLst>
              <a:ext uri="{FF2B5EF4-FFF2-40B4-BE49-F238E27FC236}">
                <a16:creationId xmlns:a16="http://schemas.microsoft.com/office/drawing/2014/main" id="{0F231244-FE84-200A-6865-B17AAB744066}"/>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9037" b="89926" l="8667" r="91333">
                        <a14:foregroundMark x1="11833" y1="32000" x2="11000" y2="78074"/>
                        <a14:foregroundMark x1="30000" y1="39111" x2="32000" y2="85185"/>
                        <a14:foregroundMark x1="42500" y1="65630" x2="48000" y2="86222"/>
                        <a14:foregroundMark x1="86667" y1="37037" x2="86667" y2="85037"/>
                        <a14:foregroundMark x1="80333" y1="32148" x2="83833" y2="38370"/>
                        <a14:foregroundMark x1="26167" y1="32148" x2="36833" y2="33185"/>
                        <a14:foregroundMark x1="11833" y1="29037" x2="23333" y2="28000"/>
                        <a14:foregroundMark x1="88833" y1="33926" x2="88500" y2="83704"/>
                        <a14:foregroundMark x1="70333" y1="57778" x2="75833" y2="82074"/>
                        <a14:foregroundMark x1="69000" y1="9333" x2="69000" y2="9333"/>
                        <a14:foregroundMark x1="8667" y1="28444" x2="25667" y2="27259"/>
                        <a14:foregroundMark x1="8667" y1="27556" x2="27000" y2="27556"/>
                        <a14:foregroundMark x1="90500" y1="70963" x2="90701" y2="74403"/>
                        <a14:backgroundMark x1="92167" y1="75704" x2="92667" y2="88000"/>
                        <a14:backgroundMark x1="91333" y1="74222" x2="92167" y2="76444"/>
                      </a14:backgroundRemoval>
                    </a14:imgEffect>
                  </a14:imgLayer>
                </a14:imgProps>
              </a:ext>
              <a:ext uri="{28A0092B-C50C-407E-A947-70E740481C1C}">
                <a14:useLocalDpi xmlns:a14="http://schemas.microsoft.com/office/drawing/2010/main" val="0"/>
              </a:ext>
            </a:extLst>
          </a:blip>
          <a:stretch>
            <a:fillRect/>
          </a:stretch>
        </p:blipFill>
        <p:spPr>
          <a:xfrm>
            <a:off x="6781799" y="2549653"/>
            <a:ext cx="2598359" cy="2314574"/>
          </a:xfrm>
          <a:prstGeom prst="rect">
            <a:avLst/>
          </a:prstGeom>
        </p:spPr>
      </p:pic>
      <p:sp>
        <p:nvSpPr>
          <p:cNvPr id="19" name="TextBox 18">
            <a:extLst>
              <a:ext uri="{FF2B5EF4-FFF2-40B4-BE49-F238E27FC236}">
                <a16:creationId xmlns:a16="http://schemas.microsoft.com/office/drawing/2014/main" id="{8AB68D4B-26C3-7211-F1F2-04CCED1D4EEF}"/>
              </a:ext>
            </a:extLst>
          </p:cNvPr>
          <p:cNvSpPr txBox="1"/>
          <p:nvPr/>
        </p:nvSpPr>
        <p:spPr>
          <a:xfrm>
            <a:off x="3405725" y="805540"/>
            <a:ext cx="6412333" cy="584775"/>
          </a:xfrm>
          <a:prstGeom prst="rect">
            <a:avLst/>
          </a:prstGeom>
          <a:noFill/>
        </p:spPr>
        <p:txBody>
          <a:bodyPr wrap="none" rtlCol="0">
            <a:spAutoFit/>
          </a:bodyPr>
          <a:lstStyle/>
          <a:p>
            <a:r>
              <a:rPr lang="en-US" sz="3200" b="1" dirty="0">
                <a:latin typeface="#9Slide02 Noi dung rat dai" panose="020B0604020202020204" charset="0"/>
                <a:ea typeface="#9Slide02 Noi dung rat dai" panose="020B0604020202020204" charset="0"/>
              </a:rPr>
              <a:t>QUÀ TẶNG TRONG Ô CỬA SỐ </a:t>
            </a:r>
            <a:r>
              <a:rPr lang="en-US" sz="3200" b="1" dirty="0" smtClean="0">
                <a:latin typeface="#9Slide02 Noi dung rat dai" panose="020B0604020202020204" charset="0"/>
                <a:ea typeface="#9Slide02 Noi dung rat dai" panose="020B0604020202020204" charset="0"/>
              </a:rPr>
              <a:t>2</a:t>
            </a:r>
            <a:endParaRPr lang="en-US" sz="3200" b="1" dirty="0">
              <a:latin typeface="#9Slide02 Noi dung rat dai" panose="020B0604020202020204" charset="0"/>
              <a:ea typeface="#9Slide02 Noi dung rat dai" panose="020B0604020202020204" charset="0"/>
            </a:endParaRPr>
          </a:p>
        </p:txBody>
      </p:sp>
      <p:sp>
        <p:nvSpPr>
          <p:cNvPr id="21" name="Arrow: Striped Right 20">
            <a:hlinkClick r:id="rId8" action="ppaction://hlinksldjump"/>
            <a:extLst>
              <a:ext uri="{FF2B5EF4-FFF2-40B4-BE49-F238E27FC236}">
                <a16:creationId xmlns:a16="http://schemas.microsoft.com/office/drawing/2014/main" id="{221FF45D-D359-52D6-F9B7-3C2D8A72C957}"/>
              </a:ext>
            </a:extLst>
          </p:cNvPr>
          <p:cNvSpPr/>
          <p:nvPr/>
        </p:nvSpPr>
        <p:spPr>
          <a:xfrm rot="10800000">
            <a:off x="9124950" y="5029200"/>
            <a:ext cx="400050" cy="342900"/>
          </a:xfrm>
          <a:prstGeom prst="striped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075020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14"/>
                                        </p:tgtEl>
                                      </p:cBhvr>
                                    </p:animEffect>
                                    <p:animScale>
                                      <p:cBhvr>
                                        <p:cTn id="7" dur="250" autoRev="1" fill="hold"/>
                                        <p:tgtEl>
                                          <p:spTgt spid="14"/>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nodeType="clickEffect">
                                  <p:stCondLst>
                                    <p:cond delay="0"/>
                                  </p:stCondLst>
                                  <p:childTnLst>
                                    <p:animEffect transition="out" filter="fade">
                                      <p:cBhvr>
                                        <p:cTn id="11" dur="500" tmFilter="0, 0; .2, .5; .8, .5; 1, 0"/>
                                        <p:tgtEl>
                                          <p:spTgt spid="17"/>
                                        </p:tgtEl>
                                      </p:cBhvr>
                                    </p:animEffect>
                                    <p:animScale>
                                      <p:cBhvr>
                                        <p:cTn id="12" dur="250" autoRev="1" fill="hold"/>
                                        <p:tgtEl>
                                          <p:spTgt spid="1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4"/>
                    </p:tgtEl>
                  </p:cond>
                </p:stCondLst>
                <p:endSync evt="end" delay="0">
                  <p:rtn val="all"/>
                </p:endSync>
                <p:childTnLst>
                  <p:par>
                    <p:cTn id="14" fill="hold">
                      <p:stCondLst>
                        <p:cond delay="0"/>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500" fill="hold"/>
                                        <p:tgtEl>
                                          <p:spTgt spid="13"/>
                                        </p:tgtEl>
                                        <p:attrNameLst>
                                          <p:attrName>ppt_w</p:attrName>
                                        </p:attrNameLst>
                                      </p:cBhvr>
                                      <p:tavLst>
                                        <p:tav tm="0">
                                          <p:val>
                                            <p:fltVal val="0"/>
                                          </p:val>
                                        </p:tav>
                                        <p:tav tm="100000">
                                          <p:val>
                                            <p:strVal val="#ppt_w"/>
                                          </p:val>
                                        </p:tav>
                                      </p:tavLst>
                                    </p:anim>
                                    <p:anim calcmode="lin" valueType="num">
                                      <p:cBhvr>
                                        <p:cTn id="19" dur="500" fill="hold"/>
                                        <p:tgtEl>
                                          <p:spTgt spid="13"/>
                                        </p:tgtEl>
                                        <p:attrNameLst>
                                          <p:attrName>ppt_h</p:attrName>
                                        </p:attrNameLst>
                                      </p:cBhvr>
                                      <p:tavLst>
                                        <p:tav tm="0">
                                          <p:val>
                                            <p:fltVal val="0"/>
                                          </p:val>
                                        </p:tav>
                                        <p:tav tm="100000">
                                          <p:val>
                                            <p:strVal val="#ppt_h"/>
                                          </p:val>
                                        </p:tav>
                                      </p:tavLst>
                                    </p:anim>
                                    <p:animEffect transition="in" filter="fade">
                                      <p:cBhvr>
                                        <p:cTn id="20" dur="500"/>
                                        <p:tgtEl>
                                          <p:spTgt spid="13"/>
                                        </p:tgtEl>
                                      </p:cBhvr>
                                    </p:animEffect>
                                  </p:childTnLst>
                                  <p:subTnLst>
                                    <p:audio>
                                      <p:cMediaNode>
                                        <p:cTn display="0" masterRel="sameClick">
                                          <p:stCondLst>
                                            <p:cond evt="begin" delay="0">
                                              <p:tn val="16"/>
                                            </p:cond>
                                          </p:stCondLst>
                                          <p:endCondLst>
                                            <p:cond evt="onStopAudio" delay="0">
                                              <p:tgtEl>
                                                <p:sldTgt/>
                                              </p:tgtEl>
                                            </p:cond>
                                          </p:endCondLst>
                                        </p:cTn>
                                        <p:tgtEl>
                                          <p:sndTgt r:embed="rId2" name="camera.wav"/>
                                        </p:tgtEl>
                                      </p:cMediaNode>
                                    </p:audio>
                                  </p:subTnLst>
                                </p:cTn>
                              </p:par>
                            </p:childTnLst>
                          </p:cTn>
                        </p:par>
                      </p:childTnLst>
                    </p:cTn>
                  </p:par>
                </p:childTnLst>
              </p:cTn>
              <p:nextCondLst>
                <p:cond evt="onClick" delay="0">
                  <p:tgtEl>
                    <p:spTgt spid="14"/>
                  </p:tgtEl>
                </p:cond>
              </p:nextCondLst>
            </p:seq>
            <p:seq concurrent="1" nextAc="seek">
              <p:cTn id="21" restart="whenNotActive" fill="hold" evtFilter="cancelBubble" nodeType="interactiveSeq">
                <p:stCondLst>
                  <p:cond evt="onClick" delay="0">
                    <p:tgtEl>
                      <p:spTgt spid="17"/>
                    </p:tgtEl>
                  </p:cond>
                </p:stCondLst>
                <p:endSync evt="end" delay="0">
                  <p:rtn val="all"/>
                </p:endSync>
                <p:childTnLst>
                  <p:par>
                    <p:cTn id="22" fill="hold">
                      <p:stCondLst>
                        <p:cond delay="0"/>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8"/>
                                        </p:tgtEl>
                                        <p:attrNameLst>
                                          <p:attrName>style.visibility</p:attrName>
                                        </p:attrNameLst>
                                      </p:cBhvr>
                                      <p:to>
                                        <p:strVal val="visible"/>
                                      </p:to>
                                    </p:set>
                                    <p:anim calcmode="lin" valueType="num">
                                      <p:cBhvr>
                                        <p:cTn id="26" dur="500" fill="hold"/>
                                        <p:tgtEl>
                                          <p:spTgt spid="18"/>
                                        </p:tgtEl>
                                        <p:attrNameLst>
                                          <p:attrName>ppt_w</p:attrName>
                                        </p:attrNameLst>
                                      </p:cBhvr>
                                      <p:tavLst>
                                        <p:tav tm="0">
                                          <p:val>
                                            <p:fltVal val="0"/>
                                          </p:val>
                                        </p:tav>
                                        <p:tav tm="100000">
                                          <p:val>
                                            <p:strVal val="#ppt_w"/>
                                          </p:val>
                                        </p:tav>
                                      </p:tavLst>
                                    </p:anim>
                                    <p:anim calcmode="lin" valueType="num">
                                      <p:cBhvr>
                                        <p:cTn id="27" dur="500" fill="hold"/>
                                        <p:tgtEl>
                                          <p:spTgt spid="18"/>
                                        </p:tgtEl>
                                        <p:attrNameLst>
                                          <p:attrName>ppt_h</p:attrName>
                                        </p:attrNameLst>
                                      </p:cBhvr>
                                      <p:tavLst>
                                        <p:tav tm="0">
                                          <p:val>
                                            <p:fltVal val="0"/>
                                          </p:val>
                                        </p:tav>
                                        <p:tav tm="100000">
                                          <p:val>
                                            <p:strVal val="#ppt_h"/>
                                          </p:val>
                                        </p:tav>
                                      </p:tavLst>
                                    </p:anim>
                                    <p:animEffect transition="in" filter="fade">
                                      <p:cBhvr>
                                        <p:cTn id="28" dur="500"/>
                                        <p:tgtEl>
                                          <p:spTgt spid="18"/>
                                        </p:tgtEl>
                                      </p:cBhvr>
                                    </p:animEffect>
                                  </p:childTnLst>
                                  <p:subTnLst>
                                    <p:audio>
                                      <p:cMediaNode>
                                        <p:cTn display="0" masterRel="sameClick">
                                          <p:stCondLst>
                                            <p:cond evt="begin" delay="0">
                                              <p:tn val="24"/>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7"/>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E9F2B6C-AC62-B201-A82F-FC2DE9BC26D5}"/>
              </a:ext>
            </a:extLst>
          </p:cNvPr>
          <p:cNvSpPr txBox="1"/>
          <p:nvPr/>
        </p:nvSpPr>
        <p:spPr>
          <a:xfrm>
            <a:off x="928469" y="750363"/>
            <a:ext cx="10970752" cy="1077218"/>
          </a:xfrm>
          <a:prstGeom prst="rect">
            <a:avLst/>
          </a:prstGeom>
          <a:solidFill>
            <a:schemeClr val="accent2">
              <a:lumMod val="20000"/>
              <a:lumOff val="80000"/>
            </a:schemeClr>
          </a:solidFill>
        </p:spPr>
        <p:txBody>
          <a:bodyPr wrap="square" rtlCol="0">
            <a:spAutoFit/>
          </a:bodyPr>
          <a:lstStyle/>
          <a:p>
            <a:pPr algn="ctr"/>
            <a:r>
              <a:rPr lang="en-US" sz="3200" b="1" dirty="0" err="1">
                <a:solidFill>
                  <a:srgbClr val="0000FF"/>
                </a:solidFill>
                <a:latin typeface="Times New Roman" panose="02020603050405020304" pitchFamily="18" charset="0"/>
                <a:ea typeface="#9Slide02 Noi dung rat dai" panose="020B0604020202020204" charset="0"/>
                <a:cs typeface="Times New Roman" panose="02020603050405020304" pitchFamily="18" charset="0"/>
              </a:rPr>
              <a:t>Câu</a:t>
            </a:r>
            <a:r>
              <a:rPr lang="en-US" sz="3200" b="1" dirty="0">
                <a:solidFill>
                  <a:srgbClr val="0000FF"/>
                </a:solidFill>
                <a:latin typeface="Times New Roman" panose="02020603050405020304" pitchFamily="18" charset="0"/>
                <a:ea typeface="#9Slide02 Noi dung rat dai" panose="020B0604020202020204" charset="0"/>
                <a:cs typeface="Times New Roman" panose="02020603050405020304" pitchFamily="18" charset="0"/>
              </a:rPr>
              <a:t> </a:t>
            </a:r>
            <a:r>
              <a:rPr lang="en-US" sz="3200" b="1" dirty="0" smtClean="0">
                <a:solidFill>
                  <a:srgbClr val="0000FF"/>
                </a:solidFill>
                <a:latin typeface="Times New Roman" panose="02020603050405020304" pitchFamily="18" charset="0"/>
                <a:ea typeface="#9Slide02 Noi dung rat dai" panose="020B0604020202020204" charset="0"/>
                <a:cs typeface="Times New Roman" panose="02020603050405020304" pitchFamily="18" charset="0"/>
              </a:rPr>
              <a:t>3.</a:t>
            </a:r>
            <a:r>
              <a:rPr lang="vi-VN" sz="3200" dirty="0" smtClean="0">
                <a:solidFill>
                  <a:srgbClr val="0000FF"/>
                </a:solidFill>
                <a:latin typeface="Times New Roman" panose="02020603050405020304" pitchFamily="18" charset="0"/>
                <a:ea typeface="#9Slide02 Noi dung rat dai" panose="020B0604020202020204" charset="0"/>
                <a:cs typeface="Times New Roman" panose="02020603050405020304" pitchFamily="18" charset="0"/>
              </a:rPr>
              <a:t> </a:t>
            </a:r>
            <a:r>
              <a:rPr lang="vi-VN" sz="3200" b="1" dirty="0">
                <a:solidFill>
                  <a:srgbClr val="0000FF"/>
                </a:solidFill>
                <a:latin typeface="Times New Roman" panose="02020603050405020304" pitchFamily="18" charset="0"/>
                <a:ea typeface="#9Slide02 Noi dung rat dai" panose="020B0604020202020204" charset="0"/>
                <a:cs typeface="Times New Roman" panose="02020603050405020304" pitchFamily="18" charset="0"/>
              </a:rPr>
              <a:t>Khi nói về quá trình tiêu hoá ở động vật có túi tiêu hoá, nhận định nào sau đây là đúng</a:t>
            </a:r>
            <a:r>
              <a:rPr lang="vi-VN" sz="3200" b="1" dirty="0" smtClean="0">
                <a:solidFill>
                  <a:srgbClr val="0000FF"/>
                </a:solidFill>
                <a:latin typeface="Times New Roman" panose="02020603050405020304" pitchFamily="18" charset="0"/>
                <a:ea typeface="#9Slide02 Noi dung rat dai" panose="020B0604020202020204" charset="0"/>
                <a:cs typeface="Times New Roman" panose="02020603050405020304" pitchFamily="18" charset="0"/>
              </a:rPr>
              <a:t>?</a:t>
            </a:r>
            <a:endParaRPr lang="vi-VN" sz="3200" b="1" dirty="0">
              <a:solidFill>
                <a:srgbClr val="0000FF"/>
              </a:solidFill>
              <a:latin typeface="Times New Roman" panose="02020603050405020304" pitchFamily="18" charset="0"/>
              <a:ea typeface="#9Slide02 Noi dung rat dai" panose="020B0604020202020204" charset="0"/>
              <a:cs typeface="Times New Roman" panose="02020603050405020304" pitchFamily="18" charset="0"/>
            </a:endParaRPr>
          </a:p>
        </p:txBody>
      </p:sp>
      <p:pic>
        <p:nvPicPr>
          <p:cNvPr id="10" name="Đồng hồ đếm ngược 10 giây">
            <a:hlinkClick r:id="" action="ppaction://media"/>
            <a:extLst>
              <a:ext uri="{FF2B5EF4-FFF2-40B4-BE49-F238E27FC236}">
                <a16:creationId xmlns:a16="http://schemas.microsoft.com/office/drawing/2014/main" id="{34726BE8-2C3E-C70B-D46A-34B9FA5ADEB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141925" y="0"/>
            <a:ext cx="971550" cy="623248"/>
          </a:xfrm>
          <a:prstGeom prst="rect">
            <a:avLst/>
          </a:prstGeom>
        </p:spPr>
      </p:pic>
      <p:sp>
        <p:nvSpPr>
          <p:cNvPr id="8" name="TextBox 7"/>
          <p:cNvSpPr txBox="1"/>
          <p:nvPr/>
        </p:nvSpPr>
        <p:spPr>
          <a:xfrm>
            <a:off x="928469" y="2113448"/>
            <a:ext cx="10733648" cy="4493538"/>
          </a:xfrm>
          <a:prstGeom prst="rect">
            <a:avLst/>
          </a:prstGeom>
          <a:noFill/>
        </p:spPr>
        <p:txBody>
          <a:bodyPr wrap="square" rtlCol="0">
            <a:spAutoFit/>
          </a:bodyPr>
          <a:lstStyle/>
          <a:p>
            <a:pPr algn="just">
              <a:spcBef>
                <a:spcPts val="600"/>
              </a:spcBef>
              <a:spcAft>
                <a:spcPts val="600"/>
              </a:spcAft>
            </a:pPr>
            <a:r>
              <a:rPr lang="vi-VN" sz="3200" b="1" dirty="0" smtClean="0">
                <a:latin typeface="Times New Roman" panose="02020603050405020304" pitchFamily="18" charset="0"/>
                <a:ea typeface="#9Slide02 Noi dung rat dai" panose="020B0604020202020204" charset="0"/>
                <a:cs typeface="Times New Roman" panose="02020603050405020304" pitchFamily="18" charset="0"/>
              </a:rPr>
              <a:t>A</a:t>
            </a:r>
            <a:r>
              <a:rPr lang="vi-VN" sz="3200" b="1" dirty="0">
                <a:latin typeface="Times New Roman" panose="02020603050405020304" pitchFamily="18" charset="0"/>
                <a:ea typeface="#9Slide02 Noi dung rat dai" panose="020B0604020202020204" charset="0"/>
                <a:cs typeface="Times New Roman" panose="02020603050405020304" pitchFamily="18" charset="0"/>
              </a:rPr>
              <a:t>. </a:t>
            </a:r>
            <a:r>
              <a:rPr lang="vi-VN" sz="3200" dirty="0">
                <a:latin typeface="Times New Roman" panose="02020603050405020304" pitchFamily="18" charset="0"/>
                <a:ea typeface="#9Slide02 Noi dung rat dai" panose="020B0604020202020204" charset="0"/>
                <a:cs typeface="Times New Roman" panose="02020603050405020304" pitchFamily="18" charset="0"/>
              </a:rPr>
              <a:t>Thức ăn được tiêu hoá ngoại bào nhờ enzyme do lysosome tiết ra.</a:t>
            </a:r>
          </a:p>
          <a:p>
            <a:pPr algn="just">
              <a:spcBef>
                <a:spcPts val="600"/>
              </a:spcBef>
              <a:spcAft>
                <a:spcPts val="600"/>
              </a:spcAft>
            </a:pPr>
            <a:r>
              <a:rPr lang="vi-VN" sz="3200" b="1" dirty="0" smtClean="0">
                <a:latin typeface="Times New Roman" panose="02020603050405020304" pitchFamily="18" charset="0"/>
                <a:ea typeface="#9Slide02 Noi dung rat dai" panose="020B0604020202020204" charset="0"/>
                <a:cs typeface="Times New Roman" panose="02020603050405020304" pitchFamily="18" charset="0"/>
              </a:rPr>
              <a:t>B</a:t>
            </a:r>
            <a:r>
              <a:rPr lang="vi-VN" sz="3200" b="1" dirty="0">
                <a:latin typeface="Times New Roman" panose="02020603050405020304" pitchFamily="18" charset="0"/>
                <a:ea typeface="#9Slide02 Noi dung rat dai" panose="020B0604020202020204" charset="0"/>
                <a:cs typeface="Times New Roman" panose="02020603050405020304" pitchFamily="18" charset="0"/>
              </a:rPr>
              <a:t>. </a:t>
            </a:r>
            <a:r>
              <a:rPr lang="vi-VN" sz="3200" dirty="0">
                <a:latin typeface="Times New Roman" panose="02020603050405020304" pitchFamily="18" charset="0"/>
                <a:ea typeface="#9Slide02 Noi dung rat dai" panose="020B0604020202020204" charset="0"/>
                <a:cs typeface="Times New Roman" panose="02020603050405020304" pitchFamily="18" charset="0"/>
              </a:rPr>
              <a:t>Thức ăn đi vào qua lỗ miệng, chất thải được thải ra ngoài qua hậu môn. </a:t>
            </a:r>
          </a:p>
          <a:p>
            <a:pPr algn="just">
              <a:spcBef>
                <a:spcPts val="600"/>
              </a:spcBef>
              <a:spcAft>
                <a:spcPts val="600"/>
              </a:spcAft>
            </a:pPr>
            <a:r>
              <a:rPr lang="vi-VN" sz="3200" b="1" dirty="0" smtClean="0">
                <a:latin typeface="Times New Roman" panose="02020603050405020304" pitchFamily="18" charset="0"/>
                <a:ea typeface="#9Slide02 Noi dung rat dai" panose="020B0604020202020204" charset="0"/>
                <a:cs typeface="Times New Roman" panose="02020603050405020304" pitchFamily="18" charset="0"/>
              </a:rPr>
              <a:t>C</a:t>
            </a:r>
            <a:r>
              <a:rPr lang="vi-VN" sz="3200" b="1" dirty="0">
                <a:latin typeface="Times New Roman" panose="02020603050405020304" pitchFamily="18" charset="0"/>
                <a:ea typeface="#9Slide02 Noi dung rat dai" panose="020B0604020202020204" charset="0"/>
                <a:cs typeface="Times New Roman" panose="02020603050405020304" pitchFamily="18" charset="0"/>
              </a:rPr>
              <a:t>. </a:t>
            </a:r>
            <a:r>
              <a:rPr lang="vi-VN" sz="3200" dirty="0">
                <a:latin typeface="Times New Roman" panose="02020603050405020304" pitchFamily="18" charset="0"/>
                <a:ea typeface="#9Slide02 Noi dung rat dai" panose="020B0604020202020204" charset="0"/>
                <a:cs typeface="Times New Roman" panose="02020603050405020304" pitchFamily="18" charset="0"/>
              </a:rPr>
              <a:t>Thức ăn được biến đổi về mặt cơ học bên trong tế bào. </a:t>
            </a:r>
          </a:p>
          <a:p>
            <a:pPr algn="just">
              <a:spcBef>
                <a:spcPts val="600"/>
              </a:spcBef>
              <a:spcAft>
                <a:spcPts val="600"/>
              </a:spcAft>
            </a:pPr>
            <a:r>
              <a:rPr lang="vi-VN" sz="3200" b="1" dirty="0" smtClean="0">
                <a:latin typeface="Times New Roman" panose="02020603050405020304" pitchFamily="18" charset="0"/>
                <a:ea typeface="#9Slide02 Noi dung rat dai" panose="020B0604020202020204" charset="0"/>
                <a:cs typeface="Times New Roman" panose="02020603050405020304" pitchFamily="18" charset="0"/>
              </a:rPr>
              <a:t>D</a:t>
            </a:r>
            <a:r>
              <a:rPr lang="vi-VN" sz="3200" b="1" dirty="0">
                <a:latin typeface="Times New Roman" panose="02020603050405020304" pitchFamily="18" charset="0"/>
                <a:ea typeface="#9Slide02 Noi dung rat dai" panose="020B0604020202020204" charset="0"/>
                <a:cs typeface="Times New Roman" panose="02020603050405020304" pitchFamily="18" charset="0"/>
              </a:rPr>
              <a:t>. </a:t>
            </a:r>
            <a:r>
              <a:rPr lang="vi-VN" sz="3200" dirty="0">
                <a:latin typeface="Times New Roman" panose="02020603050405020304" pitchFamily="18" charset="0"/>
                <a:ea typeface="#9Slide02 Noi dung rat dai" panose="020B0604020202020204" charset="0"/>
                <a:cs typeface="Times New Roman" panose="02020603050405020304" pitchFamily="18" charset="0"/>
              </a:rPr>
              <a:t>Trên thành túi có nhiều tế bào tiết enzyme tiêu hóa vào lòng túi để biến đổi thức ăn thành các mảnh nhỏ và được hấp thụ qua màng tế bào. </a:t>
            </a:r>
            <a:endParaRPr lang="en-US" sz="3200" dirty="0">
              <a:latin typeface="Times New Roman" panose="02020603050405020304" pitchFamily="18" charset="0"/>
              <a:ea typeface="#9Slide02 Noi dung rat dai" panose="020B0604020202020204" charset="0"/>
              <a:cs typeface="Times New Roman" panose="02020603050405020304" pitchFamily="18" charset="0"/>
            </a:endParaRPr>
          </a:p>
        </p:txBody>
      </p:sp>
      <p:sp>
        <p:nvSpPr>
          <p:cNvPr id="5" name="Oval 4"/>
          <p:cNvSpPr/>
          <p:nvPr/>
        </p:nvSpPr>
        <p:spPr>
          <a:xfrm>
            <a:off x="928469" y="5029864"/>
            <a:ext cx="503853" cy="49389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28954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792"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randombar(horizontal)">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42424">
                <p:cTn id="12" fill="hold" display="0">
                  <p:stCondLst>
                    <p:cond delay="indefinite"/>
                  </p:stCondLst>
                </p:cTn>
                <p:tgtEl>
                  <p:spTgt spid="10"/>
                </p:tgtEl>
              </p:cMediaNode>
            </p:video>
            <p:seq concurrent="1" nextAc="seek">
              <p:cTn id="13" restart="whenNotActive" fill="hold" evtFilter="cancelBubble" nodeType="interactiveSeq">
                <p:stCondLst>
                  <p:cond evt="onClick" delay="0">
                    <p:tgtEl>
                      <p:spTgt spid="10"/>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10"/>
                                        </p:tgtEl>
                                      </p:cBhvr>
                                    </p:cmd>
                                  </p:childTnLst>
                                </p:cTn>
                              </p:par>
                            </p:childTnLst>
                          </p:cTn>
                        </p:par>
                      </p:childTnLst>
                    </p:cTn>
                  </p:par>
                </p:childTnLst>
              </p:cTn>
              <p:nextCondLst>
                <p:cond evt="onClick" delay="0">
                  <p:tgtEl>
                    <p:spTgt spid="10"/>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A56A873B-7EE6-9688-FDAE-BDE1382BB885}"/>
              </a:ext>
            </a:extLst>
          </p:cNvPr>
          <p:cNvGrpSpPr/>
          <p:nvPr/>
        </p:nvGrpSpPr>
        <p:grpSpPr>
          <a:xfrm>
            <a:off x="2024476" y="1685584"/>
            <a:ext cx="2069222" cy="1428750"/>
            <a:chOff x="533400" y="762000"/>
            <a:chExt cx="1769239" cy="1905000"/>
          </a:xfrm>
        </p:grpSpPr>
        <p:sp>
          <p:nvSpPr>
            <p:cNvPr id="10" name="Flowchart: Sequential Access Storage 9">
              <a:extLst>
                <a:ext uri="{FF2B5EF4-FFF2-40B4-BE49-F238E27FC236}">
                  <a16:creationId xmlns:a16="http://schemas.microsoft.com/office/drawing/2014/main" id="{D3BF1D7C-43F4-1D32-512B-BAC5D2AE57EB}"/>
                </a:ext>
              </a:extLst>
            </p:cNvPr>
            <p:cNvSpPr/>
            <p:nvPr/>
          </p:nvSpPr>
          <p:spPr>
            <a:xfrm>
              <a:off x="533400" y="762000"/>
              <a:ext cx="1712503" cy="1905000"/>
            </a:xfrm>
            <a:prstGeom prst="flowChartMagneticTape">
              <a:avLst/>
            </a:prstGeom>
            <a:solidFill>
              <a:srgbClr val="F6F6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2" name="TextBox 11">
              <a:extLst>
                <a:ext uri="{FF2B5EF4-FFF2-40B4-BE49-F238E27FC236}">
                  <a16:creationId xmlns:a16="http://schemas.microsoft.com/office/drawing/2014/main" id="{5C2E5F92-DDFC-47E7-D538-F47EB7E406FB}"/>
                </a:ext>
              </a:extLst>
            </p:cNvPr>
            <p:cNvSpPr txBox="1"/>
            <p:nvPr/>
          </p:nvSpPr>
          <p:spPr>
            <a:xfrm>
              <a:off x="586770" y="1299001"/>
              <a:ext cx="1715869" cy="615553"/>
            </a:xfrm>
            <a:prstGeom prst="rect">
              <a:avLst/>
            </a:prstGeom>
            <a:noFill/>
          </p:spPr>
          <p:txBody>
            <a:bodyPr wrap="none" rtlCol="0">
              <a:spAutoFit/>
            </a:bodyPr>
            <a:lstStyle/>
            <a:p>
              <a:pPr algn="ctr"/>
              <a:r>
                <a:rPr lang="en-US" sz="2400" dirty="0" err="1" smtClean="0">
                  <a:solidFill>
                    <a:srgbClr val="FF0000"/>
                  </a:solidFill>
                  <a:latin typeface="#9Slide02 Tieu de rat dai 01" panose="020B0604020202020204" charset="0"/>
                  <a:ea typeface="#9Slide02 Tieu de rat dai 01" panose="020B0604020202020204" charset="0"/>
                </a:rPr>
                <a:t>Một</a:t>
              </a:r>
              <a:r>
                <a:rPr lang="en-US" sz="2400" dirty="0" smtClean="0">
                  <a:solidFill>
                    <a:srgbClr val="FF0000"/>
                  </a:solidFill>
                  <a:latin typeface="#9Slide02 Tieu de rat dai 01" panose="020B0604020202020204" charset="0"/>
                  <a:ea typeface="#9Slide02 Tieu de rat dai 01" panose="020B0604020202020204" charset="0"/>
                </a:rPr>
                <a:t> </a:t>
              </a:r>
              <a:r>
                <a:rPr lang="en-US" sz="2400" dirty="0" err="1" smtClean="0">
                  <a:solidFill>
                    <a:srgbClr val="FF0000"/>
                  </a:solidFill>
                  <a:latin typeface="#9Slide02 Tieu de rat dai 01" panose="020B0604020202020204" charset="0"/>
                  <a:ea typeface="#9Slide02 Tieu de rat dai 01" panose="020B0604020202020204" charset="0"/>
                </a:rPr>
                <a:t>điểm</a:t>
              </a:r>
              <a:r>
                <a:rPr lang="en-US" sz="2400" dirty="0" smtClean="0">
                  <a:solidFill>
                    <a:srgbClr val="FF0000"/>
                  </a:solidFill>
                  <a:latin typeface="#9Slide02 Tieu de rat dai 01" panose="020B0604020202020204" charset="0"/>
                  <a:ea typeface="#9Slide02 Tieu de rat dai 01" panose="020B0604020202020204" charset="0"/>
                </a:rPr>
                <a:t> 9</a:t>
              </a:r>
              <a:endParaRPr lang="en-US" sz="2400" dirty="0">
                <a:solidFill>
                  <a:srgbClr val="FF0000"/>
                </a:solidFill>
                <a:latin typeface="#9Slide02 Tieu de rat dai 01" panose="020B0604020202020204" charset="0"/>
                <a:ea typeface="#9Slide02 Tieu de rat dai 01" panose="020B0604020202020204" charset="0"/>
              </a:endParaRPr>
            </a:p>
          </p:txBody>
        </p:sp>
      </p:grpSp>
      <p:pic>
        <p:nvPicPr>
          <p:cNvPr id="14" name="Picture 13" descr="A red gift box&#10;&#10;Description automatically generated with medium confidence">
            <a:extLst>
              <a:ext uri="{FF2B5EF4-FFF2-40B4-BE49-F238E27FC236}">
                <a16:creationId xmlns:a16="http://schemas.microsoft.com/office/drawing/2014/main" id="{54F64373-A345-B6AC-7536-1BA9E6FD85BD}"/>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2794" b="94296" l="4643" r="91548">
                        <a14:foregroundMark x1="20357" y1="13388" x2="20357" y2="13388"/>
                        <a14:foregroundMark x1="37976" y1="21886" x2="37976" y2="21886"/>
                        <a14:foregroundMark x1="36786" y1="29802" x2="36786" y2="29802"/>
                        <a14:foregroundMark x1="37500" y1="29336" x2="37500" y2="29336"/>
                        <a14:foregroundMark x1="39167" y1="33527" x2="39167" y2="33527"/>
                        <a14:foregroundMark x1="30000" y1="25728" x2="21667" y2="37136"/>
                        <a14:foregroundMark x1="21667" y1="37136" x2="14881" y2="61816"/>
                        <a14:foregroundMark x1="14881" y1="61816" x2="16190" y2="67171"/>
                        <a14:foregroundMark x1="32143" y1="16065" x2="68333" y2="23283"/>
                        <a14:foregroundMark x1="68333" y1="23283" x2="69048" y2="23166"/>
                        <a14:foregroundMark x1="85714" y1="22235" x2="91310" y2="42491"/>
                        <a14:foregroundMark x1="91310" y1="42491" x2="90595" y2="71478"/>
                        <a14:foregroundMark x1="20833" y1="6054" x2="20595" y2="15367"/>
                        <a14:foregroundMark x1="5833" y1="32363" x2="11429" y2="49127"/>
                        <a14:foregroundMark x1="30952" y1="90803" x2="60000" y2="94412"/>
                        <a14:foregroundMark x1="60000" y1="94412" x2="72857" y2="89639"/>
                        <a14:foregroundMark x1="71667" y1="24796" x2="79524" y2="37020"/>
                        <a14:foregroundMark x1="79524" y1="37020" x2="80119" y2="37602"/>
                        <a14:foregroundMark x1="70238" y1="8033" x2="62024" y2="16997"/>
                        <a14:foregroundMark x1="25238" y1="5821" x2="31190" y2="15600"/>
                        <a14:foregroundMark x1="16667" y1="12922" x2="17619" y2="21187"/>
                        <a14:foregroundMark x1="91310" y1="22468" x2="91548" y2="28522"/>
                        <a14:foregroundMark x1="85714" y1="48894" x2="86190" y2="79045"/>
                        <a14:foregroundMark x1="69286" y1="6054" x2="74524" y2="14319"/>
                        <a14:foregroundMark x1="23214" y1="3260" x2="32738" y2="11292"/>
                        <a14:foregroundMark x1="4643" y1="35157" x2="5833" y2="41094"/>
                        <a14:foregroundMark x1="69048" y1="4191" x2="77738" y2="14552"/>
                        <a14:foregroundMark x1="77738" y1="14552" x2="77976" y2="14552"/>
                        <a14:foregroundMark x1="24881" y1="2794" x2="34643" y2="11059"/>
                        <a14:foregroundMark x1="27381" y1="3260" x2="34643" y2="11059"/>
                        <a14:foregroundMark x1="28333" y1="3492" x2="36071" y2="11292"/>
                        <a14:foregroundMark x1="66310" y1="3492" x2="60000" y2="11758"/>
                      </a14:backgroundRemoval>
                    </a14:imgEffect>
                  </a14:imgLayer>
                </a14:imgProps>
              </a:ext>
              <a:ext uri="{28A0092B-C50C-407E-A947-70E740481C1C}">
                <a14:useLocalDpi xmlns:a14="http://schemas.microsoft.com/office/drawing/2010/main" val="0"/>
              </a:ext>
            </a:extLst>
          </a:blip>
          <a:stretch>
            <a:fillRect/>
          </a:stretch>
        </p:blipFill>
        <p:spPr>
          <a:xfrm>
            <a:off x="3291840" y="2800352"/>
            <a:ext cx="2416389" cy="1941163"/>
          </a:xfrm>
          <a:prstGeom prst="rect">
            <a:avLst/>
          </a:prstGeom>
        </p:spPr>
      </p:pic>
      <p:grpSp>
        <p:nvGrpSpPr>
          <p:cNvPr id="18" name="Group 17">
            <a:extLst>
              <a:ext uri="{FF2B5EF4-FFF2-40B4-BE49-F238E27FC236}">
                <a16:creationId xmlns:a16="http://schemas.microsoft.com/office/drawing/2014/main" id="{A9697BE4-2D19-4733-3D39-DB54B97EE5F4}"/>
              </a:ext>
            </a:extLst>
          </p:cNvPr>
          <p:cNvGrpSpPr/>
          <p:nvPr/>
        </p:nvGrpSpPr>
        <p:grpSpPr>
          <a:xfrm>
            <a:off x="7555898" y="1555288"/>
            <a:ext cx="2132828" cy="1140299"/>
            <a:chOff x="6328913" y="538802"/>
            <a:chExt cx="2209800" cy="1520398"/>
          </a:xfrm>
        </p:grpSpPr>
        <p:sp>
          <p:nvSpPr>
            <p:cNvPr id="15" name="Speech Bubble: Oval 14">
              <a:extLst>
                <a:ext uri="{FF2B5EF4-FFF2-40B4-BE49-F238E27FC236}">
                  <a16:creationId xmlns:a16="http://schemas.microsoft.com/office/drawing/2014/main" id="{D3D6B67B-FA08-B0F3-806E-BF1B945B8B9F}"/>
                </a:ext>
              </a:extLst>
            </p:cNvPr>
            <p:cNvSpPr/>
            <p:nvPr/>
          </p:nvSpPr>
          <p:spPr>
            <a:xfrm>
              <a:off x="6328913" y="538802"/>
              <a:ext cx="2209800" cy="1520398"/>
            </a:xfrm>
            <a:prstGeom prst="wedgeEllipseCallout">
              <a:avLst/>
            </a:prstGeom>
            <a:solidFill>
              <a:srgbClr val="F6F6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TextBox 15">
              <a:extLst>
                <a:ext uri="{FF2B5EF4-FFF2-40B4-BE49-F238E27FC236}">
                  <a16:creationId xmlns:a16="http://schemas.microsoft.com/office/drawing/2014/main" id="{BF225321-4E5F-B28B-7AE0-5E94D01C8F82}"/>
                </a:ext>
              </a:extLst>
            </p:cNvPr>
            <p:cNvSpPr txBox="1"/>
            <p:nvPr/>
          </p:nvSpPr>
          <p:spPr>
            <a:xfrm>
              <a:off x="6458489" y="864811"/>
              <a:ext cx="2080224" cy="615553"/>
            </a:xfrm>
            <a:prstGeom prst="rect">
              <a:avLst/>
            </a:prstGeom>
            <a:noFill/>
          </p:spPr>
          <p:txBody>
            <a:bodyPr wrap="square" rtlCol="0">
              <a:spAutoFit/>
            </a:bodyPr>
            <a:lstStyle/>
            <a:p>
              <a:pPr algn="ctr"/>
              <a:r>
                <a:rPr lang="en-US" sz="2400" dirty="0" err="1">
                  <a:solidFill>
                    <a:srgbClr val="FF0000"/>
                  </a:solidFill>
                  <a:latin typeface="#9Slide02 Tieu de rat dai 01" panose="020B0604020202020204" charset="0"/>
                  <a:ea typeface="#9Slide02 Tieu de rat dai 01" panose="020B0604020202020204" charset="0"/>
                </a:rPr>
                <a:t>Một</a:t>
              </a:r>
              <a:r>
                <a:rPr lang="en-US" sz="2400" dirty="0">
                  <a:solidFill>
                    <a:srgbClr val="FF0000"/>
                  </a:solidFill>
                  <a:latin typeface="#9Slide02 Tieu de rat dai 01" panose="020B0604020202020204" charset="0"/>
                  <a:ea typeface="#9Slide02 Tieu de rat dai 01" panose="020B0604020202020204" charset="0"/>
                </a:rPr>
                <a:t> </a:t>
              </a:r>
              <a:r>
                <a:rPr lang="en-US" sz="2400" dirty="0" err="1" smtClean="0">
                  <a:solidFill>
                    <a:srgbClr val="FF0000"/>
                  </a:solidFill>
                  <a:latin typeface="#9Slide02 Tieu de rat dai 01" panose="020B0604020202020204" charset="0"/>
                  <a:ea typeface="#9Slide02 Tieu de rat dai 01" panose="020B0604020202020204" charset="0"/>
                </a:rPr>
                <a:t>lời</a:t>
              </a:r>
              <a:r>
                <a:rPr lang="en-US" sz="2400" dirty="0" smtClean="0">
                  <a:solidFill>
                    <a:srgbClr val="FF0000"/>
                  </a:solidFill>
                  <a:latin typeface="#9Slide02 Tieu de rat dai 01" panose="020B0604020202020204" charset="0"/>
                  <a:ea typeface="#9Slide02 Tieu de rat dai 01" panose="020B0604020202020204" charset="0"/>
                </a:rPr>
                <a:t> </a:t>
              </a:r>
              <a:r>
                <a:rPr lang="en-US" sz="2400" dirty="0" err="1" smtClean="0">
                  <a:solidFill>
                    <a:srgbClr val="FF0000"/>
                  </a:solidFill>
                  <a:latin typeface="#9Slide02 Tieu de rat dai 01" panose="020B0604020202020204" charset="0"/>
                  <a:ea typeface="#9Slide02 Tieu de rat dai 01" panose="020B0604020202020204" charset="0"/>
                </a:rPr>
                <a:t>khen</a:t>
              </a:r>
              <a:endParaRPr lang="en-US" sz="2400" dirty="0">
                <a:solidFill>
                  <a:srgbClr val="FF0000"/>
                </a:solidFill>
                <a:latin typeface="#9Slide02 Tieu de rat dai 01" panose="020B0604020202020204" charset="0"/>
                <a:ea typeface="#9Slide02 Tieu de rat dai 01" panose="020B0604020202020204" charset="0"/>
              </a:endParaRPr>
            </a:p>
          </p:txBody>
        </p:sp>
      </p:grpSp>
      <p:pic>
        <p:nvPicPr>
          <p:cNvPr id="17" name="Picture 16" descr="A picture containing text&#10;&#10;Description automatically generated">
            <a:extLst>
              <a:ext uri="{FF2B5EF4-FFF2-40B4-BE49-F238E27FC236}">
                <a16:creationId xmlns:a16="http://schemas.microsoft.com/office/drawing/2014/main" id="{0F231244-FE84-200A-6865-B17AAB744066}"/>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9037" b="89926" l="8667" r="91333">
                        <a14:foregroundMark x1="11833" y1="32000" x2="11000" y2="78074"/>
                        <a14:foregroundMark x1="30000" y1="39111" x2="32000" y2="85185"/>
                        <a14:foregroundMark x1="42500" y1="65630" x2="48000" y2="86222"/>
                        <a14:foregroundMark x1="86667" y1="37037" x2="86667" y2="85037"/>
                        <a14:foregroundMark x1="80333" y1="32148" x2="83833" y2="38370"/>
                        <a14:foregroundMark x1="26167" y1="32148" x2="36833" y2="33185"/>
                        <a14:foregroundMark x1="11833" y1="29037" x2="23333" y2="28000"/>
                        <a14:foregroundMark x1="88833" y1="33926" x2="88500" y2="83704"/>
                        <a14:foregroundMark x1="70333" y1="57778" x2="75833" y2="82074"/>
                        <a14:foregroundMark x1="69000" y1="9333" x2="69000" y2="9333"/>
                        <a14:foregroundMark x1="8667" y1="28444" x2="25667" y2="27259"/>
                        <a14:foregroundMark x1="8667" y1="27556" x2="27000" y2="27556"/>
                        <a14:foregroundMark x1="90500" y1="70963" x2="90701" y2="74403"/>
                        <a14:backgroundMark x1="92167" y1="75704" x2="92667" y2="88000"/>
                        <a14:backgroundMark x1="91333" y1="74222" x2="92167" y2="76444"/>
                      </a14:backgroundRemoval>
                    </a14:imgEffect>
                  </a14:imgLayer>
                </a14:imgProps>
              </a:ext>
              <a:ext uri="{28A0092B-C50C-407E-A947-70E740481C1C}">
                <a14:useLocalDpi xmlns:a14="http://schemas.microsoft.com/office/drawing/2010/main" val="0"/>
              </a:ext>
            </a:extLst>
          </a:blip>
          <a:stretch>
            <a:fillRect/>
          </a:stretch>
        </p:blipFill>
        <p:spPr>
          <a:xfrm>
            <a:off x="6781799" y="2549653"/>
            <a:ext cx="2598359" cy="2314574"/>
          </a:xfrm>
          <a:prstGeom prst="rect">
            <a:avLst/>
          </a:prstGeom>
        </p:spPr>
      </p:pic>
      <p:sp>
        <p:nvSpPr>
          <p:cNvPr id="19" name="TextBox 18">
            <a:extLst>
              <a:ext uri="{FF2B5EF4-FFF2-40B4-BE49-F238E27FC236}">
                <a16:creationId xmlns:a16="http://schemas.microsoft.com/office/drawing/2014/main" id="{8AB68D4B-26C3-7211-F1F2-04CCED1D4EEF}"/>
              </a:ext>
            </a:extLst>
          </p:cNvPr>
          <p:cNvSpPr txBox="1"/>
          <p:nvPr/>
        </p:nvSpPr>
        <p:spPr>
          <a:xfrm>
            <a:off x="3405725" y="805540"/>
            <a:ext cx="6412333" cy="584775"/>
          </a:xfrm>
          <a:prstGeom prst="rect">
            <a:avLst/>
          </a:prstGeom>
          <a:noFill/>
        </p:spPr>
        <p:txBody>
          <a:bodyPr wrap="none" rtlCol="0">
            <a:spAutoFit/>
          </a:bodyPr>
          <a:lstStyle/>
          <a:p>
            <a:r>
              <a:rPr lang="en-US" sz="3200" b="1" dirty="0">
                <a:latin typeface="#9Slide02 Noi dung rat dai" panose="020B0604020202020204" charset="0"/>
                <a:ea typeface="#9Slide02 Noi dung rat dai" panose="020B0604020202020204" charset="0"/>
              </a:rPr>
              <a:t>QUÀ TẶNG TRONG Ô CỬA SỐ 3</a:t>
            </a:r>
          </a:p>
        </p:txBody>
      </p:sp>
      <p:sp>
        <p:nvSpPr>
          <p:cNvPr id="21" name="Arrow: Striped Right 20">
            <a:hlinkClick r:id="rId8" action="ppaction://hlinksldjump"/>
            <a:extLst>
              <a:ext uri="{FF2B5EF4-FFF2-40B4-BE49-F238E27FC236}">
                <a16:creationId xmlns:a16="http://schemas.microsoft.com/office/drawing/2014/main" id="{221FF45D-D359-52D6-F9B7-3C2D8A72C957}"/>
              </a:ext>
            </a:extLst>
          </p:cNvPr>
          <p:cNvSpPr/>
          <p:nvPr/>
        </p:nvSpPr>
        <p:spPr>
          <a:xfrm rot="10800000">
            <a:off x="9124950" y="5029200"/>
            <a:ext cx="400050" cy="342900"/>
          </a:xfrm>
          <a:prstGeom prst="striped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181555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14"/>
                                        </p:tgtEl>
                                      </p:cBhvr>
                                    </p:animEffect>
                                    <p:animScale>
                                      <p:cBhvr>
                                        <p:cTn id="7" dur="250" autoRev="1" fill="hold"/>
                                        <p:tgtEl>
                                          <p:spTgt spid="14"/>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nodeType="clickEffect">
                                  <p:stCondLst>
                                    <p:cond delay="0"/>
                                  </p:stCondLst>
                                  <p:childTnLst>
                                    <p:animEffect transition="out" filter="fade">
                                      <p:cBhvr>
                                        <p:cTn id="11" dur="500" tmFilter="0, 0; .2, .5; .8, .5; 1, 0"/>
                                        <p:tgtEl>
                                          <p:spTgt spid="17"/>
                                        </p:tgtEl>
                                      </p:cBhvr>
                                    </p:animEffect>
                                    <p:animScale>
                                      <p:cBhvr>
                                        <p:cTn id="12" dur="250" autoRev="1" fill="hold"/>
                                        <p:tgtEl>
                                          <p:spTgt spid="1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4"/>
                    </p:tgtEl>
                  </p:cond>
                </p:stCondLst>
                <p:endSync evt="end" delay="0">
                  <p:rtn val="all"/>
                </p:endSync>
                <p:childTnLst>
                  <p:par>
                    <p:cTn id="14" fill="hold">
                      <p:stCondLst>
                        <p:cond delay="0"/>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500" fill="hold"/>
                                        <p:tgtEl>
                                          <p:spTgt spid="13"/>
                                        </p:tgtEl>
                                        <p:attrNameLst>
                                          <p:attrName>ppt_w</p:attrName>
                                        </p:attrNameLst>
                                      </p:cBhvr>
                                      <p:tavLst>
                                        <p:tav tm="0">
                                          <p:val>
                                            <p:fltVal val="0"/>
                                          </p:val>
                                        </p:tav>
                                        <p:tav tm="100000">
                                          <p:val>
                                            <p:strVal val="#ppt_w"/>
                                          </p:val>
                                        </p:tav>
                                      </p:tavLst>
                                    </p:anim>
                                    <p:anim calcmode="lin" valueType="num">
                                      <p:cBhvr>
                                        <p:cTn id="19" dur="500" fill="hold"/>
                                        <p:tgtEl>
                                          <p:spTgt spid="13"/>
                                        </p:tgtEl>
                                        <p:attrNameLst>
                                          <p:attrName>ppt_h</p:attrName>
                                        </p:attrNameLst>
                                      </p:cBhvr>
                                      <p:tavLst>
                                        <p:tav tm="0">
                                          <p:val>
                                            <p:fltVal val="0"/>
                                          </p:val>
                                        </p:tav>
                                        <p:tav tm="100000">
                                          <p:val>
                                            <p:strVal val="#ppt_h"/>
                                          </p:val>
                                        </p:tav>
                                      </p:tavLst>
                                    </p:anim>
                                    <p:animEffect transition="in" filter="fade">
                                      <p:cBhvr>
                                        <p:cTn id="20" dur="500"/>
                                        <p:tgtEl>
                                          <p:spTgt spid="13"/>
                                        </p:tgtEl>
                                      </p:cBhvr>
                                    </p:animEffect>
                                  </p:childTnLst>
                                  <p:subTnLst>
                                    <p:audio>
                                      <p:cMediaNode>
                                        <p:cTn display="0" masterRel="sameClick">
                                          <p:stCondLst>
                                            <p:cond evt="begin" delay="0">
                                              <p:tn val="16"/>
                                            </p:cond>
                                          </p:stCondLst>
                                          <p:endCondLst>
                                            <p:cond evt="onStopAudio" delay="0">
                                              <p:tgtEl>
                                                <p:sldTgt/>
                                              </p:tgtEl>
                                            </p:cond>
                                          </p:endCondLst>
                                        </p:cTn>
                                        <p:tgtEl>
                                          <p:sndTgt r:embed="rId2" name="camera.wav"/>
                                        </p:tgtEl>
                                      </p:cMediaNode>
                                    </p:audio>
                                  </p:subTnLst>
                                </p:cTn>
                              </p:par>
                            </p:childTnLst>
                          </p:cTn>
                        </p:par>
                      </p:childTnLst>
                    </p:cTn>
                  </p:par>
                </p:childTnLst>
              </p:cTn>
              <p:nextCondLst>
                <p:cond evt="onClick" delay="0">
                  <p:tgtEl>
                    <p:spTgt spid="14"/>
                  </p:tgtEl>
                </p:cond>
              </p:nextCondLst>
            </p:seq>
            <p:seq concurrent="1" nextAc="seek">
              <p:cTn id="21" restart="whenNotActive" fill="hold" evtFilter="cancelBubble" nodeType="interactiveSeq">
                <p:stCondLst>
                  <p:cond evt="onClick" delay="0">
                    <p:tgtEl>
                      <p:spTgt spid="17"/>
                    </p:tgtEl>
                  </p:cond>
                </p:stCondLst>
                <p:endSync evt="end" delay="0">
                  <p:rtn val="all"/>
                </p:endSync>
                <p:childTnLst>
                  <p:par>
                    <p:cTn id="22" fill="hold">
                      <p:stCondLst>
                        <p:cond delay="0"/>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8"/>
                                        </p:tgtEl>
                                        <p:attrNameLst>
                                          <p:attrName>style.visibility</p:attrName>
                                        </p:attrNameLst>
                                      </p:cBhvr>
                                      <p:to>
                                        <p:strVal val="visible"/>
                                      </p:to>
                                    </p:set>
                                    <p:anim calcmode="lin" valueType="num">
                                      <p:cBhvr>
                                        <p:cTn id="26" dur="500" fill="hold"/>
                                        <p:tgtEl>
                                          <p:spTgt spid="18"/>
                                        </p:tgtEl>
                                        <p:attrNameLst>
                                          <p:attrName>ppt_w</p:attrName>
                                        </p:attrNameLst>
                                      </p:cBhvr>
                                      <p:tavLst>
                                        <p:tav tm="0">
                                          <p:val>
                                            <p:fltVal val="0"/>
                                          </p:val>
                                        </p:tav>
                                        <p:tav tm="100000">
                                          <p:val>
                                            <p:strVal val="#ppt_w"/>
                                          </p:val>
                                        </p:tav>
                                      </p:tavLst>
                                    </p:anim>
                                    <p:anim calcmode="lin" valueType="num">
                                      <p:cBhvr>
                                        <p:cTn id="27" dur="500" fill="hold"/>
                                        <p:tgtEl>
                                          <p:spTgt spid="18"/>
                                        </p:tgtEl>
                                        <p:attrNameLst>
                                          <p:attrName>ppt_h</p:attrName>
                                        </p:attrNameLst>
                                      </p:cBhvr>
                                      <p:tavLst>
                                        <p:tav tm="0">
                                          <p:val>
                                            <p:fltVal val="0"/>
                                          </p:val>
                                        </p:tav>
                                        <p:tav tm="100000">
                                          <p:val>
                                            <p:strVal val="#ppt_h"/>
                                          </p:val>
                                        </p:tav>
                                      </p:tavLst>
                                    </p:anim>
                                    <p:animEffect transition="in" filter="fade">
                                      <p:cBhvr>
                                        <p:cTn id="28" dur="500"/>
                                        <p:tgtEl>
                                          <p:spTgt spid="18"/>
                                        </p:tgtEl>
                                      </p:cBhvr>
                                    </p:animEffect>
                                  </p:childTnLst>
                                  <p:subTnLst>
                                    <p:audio>
                                      <p:cMediaNode>
                                        <p:cTn display="0" masterRel="sameClick">
                                          <p:stCondLst>
                                            <p:cond evt="begin" delay="0">
                                              <p:tn val="24"/>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7"/>
                  </p:tgtEl>
                </p:cond>
              </p:nextCondLst>
            </p:seq>
          </p:childTnLst>
        </p:cTn>
      </p:par>
    </p:tnLst>
  </p:timing>
</p:sld>
</file>

<file path=ppt/theme/theme1.xml><?xml version="1.0" encoding="utf-8"?>
<a:theme xmlns:a="http://schemas.openxmlformats.org/drawingml/2006/main" name="New_Korea01">
  <a:themeElements>
    <a:clrScheme name="Custom 134">
      <a:dk1>
        <a:srgbClr val="000000"/>
      </a:dk1>
      <a:lt1>
        <a:srgbClr val="FFFFFF"/>
      </a:lt1>
      <a:dk2>
        <a:srgbClr val="63171B"/>
      </a:dk2>
      <a:lt2>
        <a:srgbClr val="F2EFD6"/>
      </a:lt2>
      <a:accent1>
        <a:srgbClr val="FAAF1A"/>
      </a:accent1>
      <a:accent2>
        <a:srgbClr val="77A24C"/>
      </a:accent2>
      <a:accent3>
        <a:srgbClr val="34BAAA"/>
      </a:accent3>
      <a:accent4>
        <a:srgbClr val="8C9ABA"/>
      </a:accent4>
      <a:accent5>
        <a:srgbClr val="E66B28"/>
      </a:accent5>
      <a:accent6>
        <a:srgbClr val="BDAD38"/>
      </a:accent6>
      <a:hlink>
        <a:srgbClr val="00B0F0"/>
      </a:hlink>
      <a:folHlink>
        <a:srgbClr val="00B050"/>
      </a:folHlink>
    </a:clrScheme>
    <a:fontScheme name="Custom 3">
      <a:majorFont>
        <a:latin typeface="Trebuchet MS"/>
        <a:ea typeface=""/>
        <a:cs typeface=""/>
      </a:majorFont>
      <a:minorFont>
        <a:latin typeface="Calibri"/>
        <a:ea typeface=""/>
        <a:cs typeface=""/>
      </a:minorFont>
    </a:fontScheme>
    <a:fmtScheme name="Korea0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35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3500000" scaled="0"/>
        </a:gradFill>
      </a:fillStyleLst>
      <a:lnStyleLst>
        <a:ln w="12700" cap="flat" cmpd="sng" algn="ctr">
          <a:solidFill>
            <a:schemeClr val="phClr"/>
          </a:solidFill>
          <a:prstDash val="solid"/>
        </a:ln>
        <a:ln w="22225" cap="flat" cmpd="sng" algn="ctr">
          <a:solidFill>
            <a:schemeClr val="phClr"/>
          </a:solidFill>
          <a:prstDash val="solid"/>
        </a:ln>
        <a:ln w="34925" cap="flat" cmpd="sng" algn="ctr">
          <a:solidFill>
            <a:schemeClr val="phClr"/>
          </a:solidFill>
          <a:prstDash val="solid"/>
        </a:ln>
      </a:lnStyleLst>
      <a:effectStyleLst>
        <a:effectStyle>
          <a:effectLst>
            <a:outerShdw blurRad="50800" dist="38100" dir="8100000" algn="bl" rotWithShape="0">
              <a:srgbClr val="000000">
                <a:alpha val="30000"/>
              </a:srgbClr>
            </a:outerShdw>
          </a:effectLst>
          <a:scene3d>
            <a:camera prst="orthographicFront">
              <a:rot lat="0" lon="0" rev="0"/>
            </a:camera>
            <a:lightRig rig="twoPt" dir="tl"/>
          </a:scene3d>
          <a:sp3d prstMaterial="translucentPowder">
            <a:bevelT w="38100" h="38100" prst="slope"/>
          </a:sp3d>
        </a:effectStyle>
        <a:effectStyle>
          <a:effectLst>
            <a:outerShdw blurRad="50800" dist="25400" dir="2700000" algn="bl" rotWithShape="0">
              <a:srgbClr val="000000">
                <a:alpha val="30000"/>
              </a:srgbClr>
            </a:outerShdw>
          </a:effectLst>
          <a:scene3d>
            <a:camera prst="orthographicFront">
              <a:rot lat="0" lon="0" rev="0"/>
            </a:camera>
            <a:lightRig rig="threePt" dir="tl">
              <a:rot lat="0" lon="0" rev="18000000"/>
            </a:lightRig>
          </a:scene3d>
          <a:sp3d prstMaterial="flat">
            <a:bevelT w="31750" h="63500" prst="slope"/>
          </a:sp3d>
        </a:effectStyle>
        <a:effectStyle>
          <a:effectLst>
            <a:outerShdw blurRad="38100" dist="38100" dir="2700000" algn="bl" rotWithShape="0">
              <a:srgbClr val="000000">
                <a:alpha val="40000"/>
              </a:srgbClr>
            </a:outerShdw>
          </a:effectLst>
          <a:scene3d>
            <a:camera prst="orthographicFront">
              <a:rot lat="0" lon="0" rev="0"/>
            </a:camera>
            <a:lightRig rig="threePt" dir="tl">
              <a:rot lat="0" lon="0" rev="16200000"/>
            </a:lightRig>
          </a:scene3d>
          <a:sp3d prstMaterial="flat">
            <a:bevelT w="57150" h="114300" prst="slope"/>
          </a:sp3d>
        </a:effectStyle>
      </a:effectStyleLst>
      <a:bgFillStyleLst>
        <a:solidFill>
          <a:schemeClr val="phClr"/>
        </a:solidFill>
        <a:gradFill rotWithShape="1">
          <a:gsLst>
            <a:gs pos="0">
              <a:schemeClr val="phClr">
                <a:tint val="95000"/>
                <a:satMod val="90000"/>
              </a:schemeClr>
            </a:gs>
            <a:gs pos="100000">
              <a:schemeClr val="phClr">
                <a:shade val="90000"/>
                <a:satMod val="100000"/>
                <a:lumMod val="80000"/>
              </a:schemeClr>
            </a:gs>
          </a:gsLst>
          <a:lin ang="10800000" scaled="1"/>
        </a:gradFill>
        <a:gradFill rotWithShape="1">
          <a:gsLst>
            <a:gs pos="22000">
              <a:schemeClr val="phClr">
                <a:tint val="100000"/>
                <a:shade val="60000"/>
                <a:satMod val="170000"/>
              </a:schemeClr>
            </a:gs>
            <a:gs pos="100000">
              <a:schemeClr val="phClr">
                <a:tint val="95000"/>
                <a:shade val="100000"/>
                <a:satMod val="130000"/>
                <a:lumMod val="130000"/>
              </a:schemeClr>
            </a:gs>
          </a:gsLst>
          <a:lin ang="2700000" scaled="1"/>
        </a:gradFill>
      </a:bgFillStyleLst>
    </a:fmtScheme>
  </a:themeElements>
  <a:objectDefaults/>
  <a:extraClrSchemeLst/>
</a:theme>
</file>

<file path=ppt/theme/theme2.xml><?xml version="1.0" encoding="utf-8"?>
<a:theme xmlns:a="http://schemas.openxmlformats.org/drawingml/2006/main" name="1_Office Theme">
  <a:themeElements>
    <a:clrScheme name="Custom 586">
      <a:dk1>
        <a:srgbClr val="000000"/>
      </a:dk1>
      <a:lt1>
        <a:srgbClr val="FFFFFF"/>
      </a:lt1>
      <a:dk2>
        <a:srgbClr val="8C4418"/>
      </a:dk2>
      <a:lt2>
        <a:srgbClr val="ECE894"/>
      </a:lt2>
      <a:accent1>
        <a:srgbClr val="3891A7"/>
      </a:accent1>
      <a:accent2>
        <a:srgbClr val="C96E13"/>
      </a:accent2>
      <a:accent3>
        <a:srgbClr val="AFA62D"/>
      </a:accent3>
      <a:accent4>
        <a:srgbClr val="63A22A"/>
      </a:accent4>
      <a:accent5>
        <a:srgbClr val="8163BD"/>
      </a:accent5>
      <a:accent6>
        <a:srgbClr val="779578"/>
      </a:accent6>
      <a:hlink>
        <a:srgbClr val="506AB4"/>
      </a:hlink>
      <a:folHlink>
        <a:srgbClr val="84AA32"/>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4108</TotalTime>
  <Words>2193</Words>
  <Application>Microsoft Office PowerPoint</Application>
  <PresentationFormat>Widescreen</PresentationFormat>
  <Paragraphs>287</Paragraphs>
  <Slides>43</Slides>
  <Notes>9</Notes>
  <HiddenSlides>0</HiddenSlides>
  <MMClips>12</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43</vt:i4>
      </vt:variant>
    </vt:vector>
  </HeadingPairs>
  <TitlesOfParts>
    <vt:vector size="54" baseType="lpstr">
      <vt:lpstr>#9Slide02 Noi dung rat dai</vt:lpstr>
      <vt:lpstr>#9Slide02 Tieu de rat dai 01</vt:lpstr>
      <vt:lpstr>Arial</vt:lpstr>
      <vt:lpstr>Calibri</vt:lpstr>
      <vt:lpstr>Serpentine</vt:lpstr>
      <vt:lpstr>Tahoma</vt:lpstr>
      <vt:lpstr>Times New Roman</vt:lpstr>
      <vt:lpstr>Trebuchet MS</vt:lpstr>
      <vt:lpstr>Wingdings</vt:lpstr>
      <vt:lpstr>New_Korea01</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DINH DƯỠNG VÀ TIÊU HOÁ Ở ĐỘNG VẬT (tiết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Administrator</cp:lastModifiedBy>
  <cp:revision>227</cp:revision>
  <dcterms:created xsi:type="dcterms:W3CDTF">2017-02-24T15:48:42Z</dcterms:created>
  <dcterms:modified xsi:type="dcterms:W3CDTF">2024-11-01T12:53:29Z</dcterms:modified>
</cp:coreProperties>
</file>