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4" r:id="rId3"/>
    <p:sldMasterId id="2147483686" r:id="rId4"/>
    <p:sldMasterId id="2147483699" r:id="rId5"/>
    <p:sldMasterId id="2147483711" r:id="rId6"/>
    <p:sldMasterId id="2147483724" r:id="rId7"/>
    <p:sldMasterId id="2147483738" r:id="rId8"/>
    <p:sldMasterId id="2147483750" r:id="rId9"/>
    <p:sldMasterId id="2147483764" r:id="rId10"/>
    <p:sldMasterId id="2147483778" r:id="rId11"/>
    <p:sldMasterId id="2147483790" r:id="rId12"/>
    <p:sldMasterId id="2147483802" r:id="rId13"/>
    <p:sldMasterId id="2147483814" r:id="rId14"/>
    <p:sldMasterId id="2147483826" r:id="rId15"/>
  </p:sldMasterIdLst>
  <p:notesMasterIdLst>
    <p:notesMasterId r:id="rId104"/>
  </p:notesMasterIdLst>
  <p:sldIdLst>
    <p:sldId id="256" r:id="rId16"/>
    <p:sldId id="257" r:id="rId17"/>
    <p:sldId id="258" r:id="rId18"/>
    <p:sldId id="259" r:id="rId19"/>
    <p:sldId id="343"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329" r:id="rId90"/>
    <p:sldId id="330" r:id="rId91"/>
    <p:sldId id="331" r:id="rId92"/>
    <p:sldId id="332" r:id="rId93"/>
    <p:sldId id="333" r:id="rId94"/>
    <p:sldId id="334" r:id="rId95"/>
    <p:sldId id="335" r:id="rId96"/>
    <p:sldId id="336" r:id="rId97"/>
    <p:sldId id="337" r:id="rId98"/>
    <p:sldId id="338" r:id="rId99"/>
    <p:sldId id="339" r:id="rId100"/>
    <p:sldId id="340" r:id="rId101"/>
    <p:sldId id="341" r:id="rId102"/>
    <p:sldId id="342" r:id="rId103"/>
  </p:sldIdLst>
  <p:sldSz cx="12192000" cy="6858000"/>
  <p:notesSz cx="6858000" cy="9144000"/>
  <p:embeddedFontLst>
    <p:embeddedFont>
      <p:font typeface="Libre Franklin Medium" panose="020B0604020202020204" charset="0"/>
      <p:regular r:id="rId105"/>
      <p:bold r:id="rId106"/>
      <p:italic r:id="rId107"/>
      <p:boldItalic r:id="rId108"/>
    </p:embeddedFont>
    <p:embeddedFont>
      <p:font typeface="Century Schoolbook" panose="020B0604020202020204" charset="0"/>
      <p:regular r:id="rId109"/>
      <p:bold r:id="rId110"/>
      <p:italic r:id="rId111"/>
      <p:boldItalic r:id="rId112"/>
    </p:embeddedFont>
    <p:embeddedFont>
      <p:font typeface="Trebuchet MS" panose="020B0603020202020204" pitchFamily="34" charset="0"/>
      <p:regular r:id="rId113"/>
      <p:bold r:id="rId114"/>
      <p:italic r:id="rId115"/>
      <p:boldItalic r:id="rId116"/>
    </p:embeddedFont>
    <p:embeddedFont>
      <p:font typeface="Calibri" panose="020F0502020204030204" pitchFamily="34" charset="0"/>
      <p:regular r:id="rId117"/>
      <p:bold r:id="rId118"/>
      <p:italic r:id="rId119"/>
      <p:boldItalic r:id="rId120"/>
    </p:embeddedFont>
    <p:embeddedFont>
      <p:font typeface="Verdana" panose="020B0604030504040204" pitchFamily="34" charset="0"/>
      <p:regular r:id="rId121"/>
      <p:bold r:id="rId122"/>
      <p:italic r:id="rId123"/>
      <p:boldItalic r:id="rId124"/>
    </p:embeddedFont>
    <p:embeddedFont>
      <p:font typeface="Libre Franklin" panose="020B0604020202020204" charset="0"/>
      <p:regular r:id="rId125"/>
      <p:bold r:id="rId126"/>
      <p:italic r:id="rId127"/>
      <p:boldItalic r:id="rId128"/>
    </p:embeddedFont>
    <p:embeddedFont>
      <p:font typeface="Gill Sans" panose="020B0604020202020204" charset="0"/>
      <p:regular r:id="rId129"/>
      <p:bold r:id="rId1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1" roundtripDataSignature="AMtx7mi7mxEaedfealXP29Gay2LLCkDc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15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ACFF84-584E-44DF-8538-B44F37658AD2}">
  <a:tblStyle styleId="{7FACFF84-584E-44DF-8538-B44F37658AD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40564C5-E0B9-45D3-85A5-6CBD7C43DECC}" styleName="Table_1">
    <a:wholeTbl>
      <a:tcTxStyle b="off" i="off">
        <a:font>
          <a:latin typeface="Century Schoolbook"/>
          <a:ea typeface="Century Schoolbook"/>
          <a:cs typeface="Century Schoolbook"/>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EDE7"/>
          </a:solidFill>
        </a:fill>
      </a:tcStyle>
    </a:wholeTbl>
    <a:band1H>
      <a:tcTxStyle/>
      <a:tcStyle>
        <a:tcBdr/>
        <a:fill>
          <a:solidFill>
            <a:srgbClr val="FFD8CC"/>
          </a:solidFill>
        </a:fill>
      </a:tcStyle>
    </a:band1H>
    <a:band2H>
      <a:tcTxStyle/>
      <a:tcStyle>
        <a:tcBdr/>
      </a:tcStyle>
    </a:band2H>
    <a:band1V>
      <a:tcTxStyle/>
      <a:tcStyle>
        <a:tcBdr/>
        <a:fill>
          <a:solidFill>
            <a:srgbClr val="FFD8CC"/>
          </a:solidFill>
        </a:fill>
      </a:tcStyle>
    </a:band1V>
    <a:band2V>
      <a:tcTxStyle/>
      <a:tcStyle>
        <a:tcBdr/>
      </a:tcStyle>
    </a:band2V>
    <a:lastCol>
      <a:tcTxStyle b="on" i="off">
        <a:font>
          <a:latin typeface="Century Schoolbook"/>
          <a:ea typeface="Century Schoolbook"/>
          <a:cs typeface="Century Schoolbook"/>
        </a:font>
        <a:schemeClr val="lt1"/>
      </a:tcTxStyle>
      <a:tcStyle>
        <a:tcBdr/>
        <a:fill>
          <a:solidFill>
            <a:schemeClr val="accent1"/>
          </a:solidFill>
        </a:fill>
      </a:tcStyle>
    </a:lastCol>
    <a:firstCol>
      <a:tcTxStyle b="on" i="off">
        <a:font>
          <a:latin typeface="Century Schoolbook"/>
          <a:ea typeface="Century Schoolbook"/>
          <a:cs typeface="Century Schoolbook"/>
        </a:font>
        <a:schemeClr val="lt1"/>
      </a:tcTxStyle>
      <a:tcStyle>
        <a:tcBdr/>
        <a:fill>
          <a:solidFill>
            <a:schemeClr val="accent1"/>
          </a:solidFill>
        </a:fill>
      </a:tcStyle>
    </a:firstCol>
    <a:lastRow>
      <a:tcTxStyle b="on" i="off">
        <a:font>
          <a:latin typeface="Century Schoolbook"/>
          <a:ea typeface="Century Schoolbook"/>
          <a:cs typeface="Century Schoolbook"/>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Schoolbook"/>
          <a:ea typeface="Century Schoolbook"/>
          <a:cs typeface="Century Schoolbook"/>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3.fntdata"/><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6" Type="http://schemas.openxmlformats.org/officeDocument/2006/relationships/slide" Target="slides/slide1.xml"/><Relationship Id="rId107" Type="http://schemas.openxmlformats.org/officeDocument/2006/relationships/font" Target="fonts/font3.fntdata"/><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font" Target="fonts/font19.fntdata"/><Relationship Id="rId128" Type="http://schemas.openxmlformats.org/officeDocument/2006/relationships/font" Target="fonts/font24.fntdata"/><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font" Target="fonts/font9.fntdata"/><Relationship Id="rId118" Type="http://schemas.openxmlformats.org/officeDocument/2006/relationships/font" Target="fonts/font14.fntdata"/><Relationship Id="rId134" Type="http://schemas.openxmlformats.org/officeDocument/2006/relationships/theme" Target="theme/theme1.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font" Target="fonts/font4.fntdata"/><Relationship Id="rId124" Type="http://schemas.openxmlformats.org/officeDocument/2006/relationships/font" Target="fonts/font20.fntdata"/><Relationship Id="rId129" Type="http://schemas.openxmlformats.org/officeDocument/2006/relationships/font" Target="fonts/font25.fntdata"/><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font" Target="fonts/font10.fntdata"/><Relationship Id="rId119" Type="http://schemas.openxmlformats.org/officeDocument/2006/relationships/font" Target="fonts/font15.fntdata"/><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font" Target="fonts/font26.fntdata"/><Relationship Id="rId135"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font" Target="fonts/font5.fntdata"/><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notesMaster" Target="notesMasters/notesMaster1.xml"/><Relationship Id="rId120" Type="http://schemas.openxmlformats.org/officeDocument/2006/relationships/font" Target="fonts/font16.fntdata"/><Relationship Id="rId125" Type="http://schemas.openxmlformats.org/officeDocument/2006/relationships/font" Target="fonts/font21.fntdata"/><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font" Target="fonts/font6.fntdata"/><Relationship Id="rId115" Type="http://schemas.openxmlformats.org/officeDocument/2006/relationships/font" Target="fonts/font11.fntdata"/><Relationship Id="rId131" Type="http://customschemas.google.com/relationships/presentationmetadata" Target="metadata"/><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font" Target="fonts/font1.fntdata"/><Relationship Id="rId126" Type="http://schemas.openxmlformats.org/officeDocument/2006/relationships/font" Target="fonts/font22.fntdata"/><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font" Target="fonts/font17.fntdata"/><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font" Target="fonts/font12.fntdata"/><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font" Target="fonts/font7.fntdata"/><Relationship Id="rId132"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font" Target="fonts/font2.fntdata"/><Relationship Id="rId127" Type="http://schemas.openxmlformats.org/officeDocument/2006/relationships/font" Target="fonts/font23.fntdata"/><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font" Target="fonts/font8.fntdata"/><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8" name="Google Shape;14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7"/>
        <p:cNvGrpSpPr/>
        <p:nvPr/>
      </p:nvGrpSpPr>
      <p:grpSpPr>
        <a:xfrm>
          <a:off x="0" y="0"/>
          <a:ext cx="0" cy="0"/>
          <a:chOff x="0" y="0"/>
          <a:chExt cx="0" cy="0"/>
        </a:xfrm>
      </p:grpSpPr>
      <p:sp>
        <p:nvSpPr>
          <p:cNvPr id="2098" name="Google Shape;209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9" name="Google Shape;209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8" name="Google Shape;210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4" name="Google Shape;21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5" name="Google Shape;212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6" name="Google Shape;213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7" name="Google Shape;213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15</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8" name="Google Shape;21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4" name="Google Shape;21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0" name="Google Shape;216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7" name="Google Shape;218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5" name="Google Shape;220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6" name="Google Shape;14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7" name="Google Shape;148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4" name="Google Shape;221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Google Shape;222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1" name="Google Shape;22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8" name="Google Shape;222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4" name="Google Shape;223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2" name="Google Shape;224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1" name="Google Shape;225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2" name="Google Shape;226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8" name="Google Shape;227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2" name="Google Shape;231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4" name="Google Shape;233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5" name="Google Shape;14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8" name="Google Shape;235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6" name="Google Shape;23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4"/>
        <p:cNvGrpSpPr/>
        <p:nvPr/>
      </p:nvGrpSpPr>
      <p:grpSpPr>
        <a:xfrm>
          <a:off x="0" y="0"/>
          <a:ext cx="0" cy="0"/>
          <a:chOff x="0" y="0"/>
          <a:chExt cx="0" cy="0"/>
        </a:xfrm>
      </p:grpSpPr>
      <p:sp>
        <p:nvSpPr>
          <p:cNvPr id="2375" name="Google Shape;237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6" name="Google Shape;237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3" name="Google Shape;238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3" name="Google Shape;239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1"/>
        <p:cNvGrpSpPr/>
        <p:nvPr/>
      </p:nvGrpSpPr>
      <p:grpSpPr>
        <a:xfrm>
          <a:off x="0" y="0"/>
          <a:ext cx="0" cy="0"/>
          <a:chOff x="0" y="0"/>
          <a:chExt cx="0" cy="0"/>
        </a:xfrm>
      </p:grpSpPr>
      <p:sp>
        <p:nvSpPr>
          <p:cNvPr id="2402" name="Google Shape;240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3" name="Google Shape;240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1" name="Google Shape;241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0" name="Google Shape;242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6" name="Google Shape;242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2" name="Google Shape;243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6" name="Google Shape;15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0" name="Google Shape;244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8"/>
        <p:cNvGrpSpPr/>
        <p:nvPr/>
      </p:nvGrpSpPr>
      <p:grpSpPr>
        <a:xfrm>
          <a:off x="0" y="0"/>
          <a:ext cx="0" cy="0"/>
          <a:chOff x="0" y="0"/>
          <a:chExt cx="0" cy="0"/>
        </a:xfrm>
      </p:grpSpPr>
      <p:sp>
        <p:nvSpPr>
          <p:cNvPr id="2449" name="Google Shape;2449;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0" name="Google Shape;245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6" name="Google Shape;245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4"/>
        <p:cNvGrpSpPr/>
        <p:nvPr/>
      </p:nvGrpSpPr>
      <p:grpSpPr>
        <a:xfrm>
          <a:off x="0" y="0"/>
          <a:ext cx="0" cy="0"/>
          <a:chOff x="0" y="0"/>
          <a:chExt cx="0" cy="0"/>
        </a:xfrm>
      </p:grpSpPr>
      <p:sp>
        <p:nvSpPr>
          <p:cNvPr id="2485" name="Google Shape;248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6" name="Google Shape;248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5" name="Google Shape;249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2" name="Google Shape;250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7"/>
        <p:cNvGrpSpPr/>
        <p:nvPr/>
      </p:nvGrpSpPr>
      <p:grpSpPr>
        <a:xfrm>
          <a:off x="0" y="0"/>
          <a:ext cx="0" cy="0"/>
          <a:chOff x="0" y="0"/>
          <a:chExt cx="0" cy="0"/>
        </a:xfrm>
      </p:grpSpPr>
      <p:sp>
        <p:nvSpPr>
          <p:cNvPr id="2508" name="Google Shape;250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9" name="Google Shape;250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6" name="Google Shape;251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2"/>
        <p:cNvGrpSpPr/>
        <p:nvPr/>
      </p:nvGrpSpPr>
      <p:grpSpPr>
        <a:xfrm>
          <a:off x="0" y="0"/>
          <a:ext cx="0" cy="0"/>
          <a:chOff x="0" y="0"/>
          <a:chExt cx="0" cy="0"/>
        </a:xfrm>
      </p:grpSpPr>
      <p:sp>
        <p:nvSpPr>
          <p:cNvPr id="2523" name="Google Shape;2523;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4" name="Google Shape;252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2" name="Google Shape;253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6" name="Google Shape;15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7" name="Google Shape;151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a:t>
            </a:fld>
            <a:endParaRPr>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9" name="Google Shape;253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7" name="Google Shape;254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2"/>
        <p:cNvGrpSpPr/>
        <p:nvPr/>
      </p:nvGrpSpPr>
      <p:grpSpPr>
        <a:xfrm>
          <a:off x="0" y="0"/>
          <a:ext cx="0" cy="0"/>
          <a:chOff x="0" y="0"/>
          <a:chExt cx="0" cy="0"/>
        </a:xfrm>
      </p:grpSpPr>
      <p:sp>
        <p:nvSpPr>
          <p:cNvPr id="2553" name="Google Shape;2553;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4" name="Google Shape;255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6"/>
        <p:cNvGrpSpPr/>
        <p:nvPr/>
      </p:nvGrpSpPr>
      <p:grpSpPr>
        <a:xfrm>
          <a:off x="0" y="0"/>
          <a:ext cx="0" cy="0"/>
          <a:chOff x="0" y="0"/>
          <a:chExt cx="0" cy="0"/>
        </a:xfrm>
      </p:grpSpPr>
      <p:sp>
        <p:nvSpPr>
          <p:cNvPr id="2767" name="Google Shape;276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8" name="Google Shape;276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0"/>
        <p:cNvGrpSpPr/>
        <p:nvPr/>
      </p:nvGrpSpPr>
      <p:grpSpPr>
        <a:xfrm>
          <a:off x="0" y="0"/>
          <a:ext cx="0" cy="0"/>
          <a:chOff x="0" y="0"/>
          <a:chExt cx="0" cy="0"/>
        </a:xfrm>
      </p:grpSpPr>
      <p:sp>
        <p:nvSpPr>
          <p:cNvPr id="2781" name="Google Shape;2781;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2" name="Google Shape;278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6"/>
        <p:cNvGrpSpPr/>
        <p:nvPr/>
      </p:nvGrpSpPr>
      <p:grpSpPr>
        <a:xfrm>
          <a:off x="0" y="0"/>
          <a:ext cx="0" cy="0"/>
          <a:chOff x="0" y="0"/>
          <a:chExt cx="0" cy="0"/>
        </a:xfrm>
      </p:grpSpPr>
      <p:sp>
        <p:nvSpPr>
          <p:cNvPr id="2787" name="Google Shape;278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8" name="Google Shape;278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Thực nghiệm các nhà KH khám phá bản mã di truyền cứ 3 nu liền nhau mã hóa 1 aa</a:t>
            </a:r>
            <a:endParaRPr/>
          </a:p>
          <a:p>
            <a:pPr marL="0" lvl="0" indent="0" algn="l" rtl="0">
              <a:spcBef>
                <a:spcPts val="0"/>
              </a:spcBef>
              <a:spcAft>
                <a:spcPts val="0"/>
              </a:spcAft>
              <a:buNone/>
            </a:pPr>
            <a:r>
              <a:rPr lang="en-US">
                <a:latin typeface="Arial"/>
                <a:ea typeface="Arial"/>
                <a:cs typeface="Arial"/>
                <a:sym typeface="Arial"/>
              </a:rPr>
              <a:t>Biết chính xác mã bộ ba nào mã hóa aa nao tiến hành thực nghiệm giải mã di truyền</a:t>
            </a:r>
            <a:endParaRPr/>
          </a:p>
          <a:p>
            <a:pPr marL="0" lvl="0" indent="0" algn="l" rtl="0">
              <a:spcBef>
                <a:spcPts val="0"/>
              </a:spcBef>
              <a:spcAft>
                <a:spcPts val="0"/>
              </a:spcAft>
              <a:buNone/>
            </a:pPr>
            <a:r>
              <a:rPr lang="en-US">
                <a:latin typeface="Arial"/>
                <a:ea typeface="Arial"/>
                <a:cs typeface="Arial"/>
                <a:sym typeface="Arial"/>
              </a:rPr>
              <a:t>1966 tìm dc 64bb trên ARN m tương tự 64bb trên AND</a:t>
            </a:r>
            <a:endParaRPr/>
          </a:p>
        </p:txBody>
      </p:sp>
      <p:sp>
        <p:nvSpPr>
          <p:cNvPr id="2789" name="Google Shape;2789;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Times New Roman"/>
                <a:ea typeface="Times New Roman"/>
                <a:cs typeface="Times New Roman"/>
                <a:sym typeface="Times New Roman"/>
              </a:rPr>
              <a:t>56</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6"/>
        <p:cNvGrpSpPr/>
        <p:nvPr/>
      </p:nvGrpSpPr>
      <p:grpSpPr>
        <a:xfrm>
          <a:off x="0" y="0"/>
          <a:ext cx="0" cy="0"/>
          <a:chOff x="0" y="0"/>
          <a:chExt cx="0" cy="0"/>
        </a:xfrm>
      </p:grpSpPr>
      <p:sp>
        <p:nvSpPr>
          <p:cNvPr id="2797" name="Google Shape;2797;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8" name="Google Shape;279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5"/>
        <p:cNvGrpSpPr/>
        <p:nvPr/>
      </p:nvGrpSpPr>
      <p:grpSpPr>
        <a:xfrm>
          <a:off x="0" y="0"/>
          <a:ext cx="0" cy="0"/>
          <a:chOff x="0" y="0"/>
          <a:chExt cx="0" cy="0"/>
        </a:xfrm>
      </p:grpSpPr>
      <p:sp>
        <p:nvSpPr>
          <p:cNvPr id="2806" name="Google Shape;2806;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7" name="Google Shape;280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6" name="Google Shape;2816;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6" name="Google Shape;282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1" name="Google Shape;16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2" name="Google Shape;16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a:t>
            </a:fld>
            <a:endParaRPr>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4"/>
        <p:cNvGrpSpPr/>
        <p:nvPr/>
      </p:nvGrpSpPr>
      <p:grpSpPr>
        <a:xfrm>
          <a:off x="0" y="0"/>
          <a:ext cx="0" cy="0"/>
          <a:chOff x="0" y="0"/>
          <a:chExt cx="0" cy="0"/>
        </a:xfrm>
      </p:grpSpPr>
      <p:sp>
        <p:nvSpPr>
          <p:cNvPr id="2835" name="Google Shape;283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6" name="Google Shape;283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4"/>
        <p:cNvGrpSpPr/>
        <p:nvPr/>
      </p:nvGrpSpPr>
      <p:grpSpPr>
        <a:xfrm>
          <a:off x="0" y="0"/>
          <a:ext cx="0" cy="0"/>
          <a:chOff x="0" y="0"/>
          <a:chExt cx="0" cy="0"/>
        </a:xfrm>
      </p:grpSpPr>
      <p:sp>
        <p:nvSpPr>
          <p:cNvPr id="2845" name="Google Shape;2845;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6" name="Google Shape;284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6"/>
        <p:cNvGrpSpPr/>
        <p:nvPr/>
      </p:nvGrpSpPr>
      <p:grpSpPr>
        <a:xfrm>
          <a:off x="0" y="0"/>
          <a:ext cx="0" cy="0"/>
          <a:chOff x="0" y="0"/>
          <a:chExt cx="0" cy="0"/>
        </a:xfrm>
      </p:grpSpPr>
      <p:sp>
        <p:nvSpPr>
          <p:cNvPr id="2867" name="Google Shape;2867;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8" name="Google Shape;286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5"/>
        <p:cNvGrpSpPr/>
        <p:nvPr/>
      </p:nvGrpSpPr>
      <p:grpSpPr>
        <a:xfrm>
          <a:off x="0" y="0"/>
          <a:ext cx="0" cy="0"/>
          <a:chOff x="0" y="0"/>
          <a:chExt cx="0" cy="0"/>
        </a:xfrm>
      </p:grpSpPr>
      <p:sp>
        <p:nvSpPr>
          <p:cNvPr id="2876" name="Google Shape;2876;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7" name="Google Shape;287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3"/>
        <p:cNvGrpSpPr/>
        <p:nvPr/>
      </p:nvGrpSpPr>
      <p:grpSpPr>
        <a:xfrm>
          <a:off x="0" y="0"/>
          <a:ext cx="0" cy="0"/>
          <a:chOff x="0" y="0"/>
          <a:chExt cx="0" cy="0"/>
        </a:xfrm>
      </p:grpSpPr>
      <p:sp>
        <p:nvSpPr>
          <p:cNvPr id="2884" name="Google Shape;2884;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5" name="Google Shape;288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2" name="Google Shape;2892;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7"/>
        <p:cNvGrpSpPr/>
        <p:nvPr/>
      </p:nvGrpSpPr>
      <p:grpSpPr>
        <a:xfrm>
          <a:off x="0" y="0"/>
          <a:ext cx="0" cy="0"/>
          <a:chOff x="0" y="0"/>
          <a:chExt cx="0" cy="0"/>
        </a:xfrm>
      </p:grpSpPr>
      <p:sp>
        <p:nvSpPr>
          <p:cNvPr id="2898" name="Google Shape;2898;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9" name="Google Shape;2899;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8" name="Google Shape;290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6" name="Google Shape;291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2"/>
        <p:cNvGrpSpPr/>
        <p:nvPr/>
      </p:nvGrpSpPr>
      <p:grpSpPr>
        <a:xfrm>
          <a:off x="0" y="0"/>
          <a:ext cx="0" cy="0"/>
          <a:chOff x="0" y="0"/>
          <a:chExt cx="0" cy="0"/>
        </a:xfrm>
      </p:grpSpPr>
      <p:sp>
        <p:nvSpPr>
          <p:cNvPr id="2923" name="Google Shape;2923;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4" name="Google Shape;2924;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6" name="Google Shape;180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7" name="Google Shape;180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a:t>
            </a:fld>
            <a:endParaRPr>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0"/>
        <p:cNvGrpSpPr/>
        <p:nvPr/>
      </p:nvGrpSpPr>
      <p:grpSpPr>
        <a:xfrm>
          <a:off x="0" y="0"/>
          <a:ext cx="0" cy="0"/>
          <a:chOff x="0" y="0"/>
          <a:chExt cx="0" cy="0"/>
        </a:xfrm>
      </p:grpSpPr>
      <p:sp>
        <p:nvSpPr>
          <p:cNvPr id="2931" name="Google Shape;2931;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2" name="Google Shape;293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7"/>
        <p:cNvGrpSpPr/>
        <p:nvPr/>
      </p:nvGrpSpPr>
      <p:grpSpPr>
        <a:xfrm>
          <a:off x="0" y="0"/>
          <a:ext cx="0" cy="0"/>
          <a:chOff x="0" y="0"/>
          <a:chExt cx="0" cy="0"/>
        </a:xfrm>
      </p:grpSpPr>
      <p:sp>
        <p:nvSpPr>
          <p:cNvPr id="2938" name="Google Shape;2938;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9" name="Google Shape;2939;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5"/>
        <p:cNvGrpSpPr/>
        <p:nvPr/>
      </p:nvGrpSpPr>
      <p:grpSpPr>
        <a:xfrm>
          <a:off x="0" y="0"/>
          <a:ext cx="0" cy="0"/>
          <a:chOff x="0" y="0"/>
          <a:chExt cx="0" cy="0"/>
        </a:xfrm>
      </p:grpSpPr>
      <p:sp>
        <p:nvSpPr>
          <p:cNvPr id="2946" name="Google Shape;2946;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7" name="Google Shape;2947;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2"/>
        <p:cNvGrpSpPr/>
        <p:nvPr/>
      </p:nvGrpSpPr>
      <p:grpSpPr>
        <a:xfrm>
          <a:off x="0" y="0"/>
          <a:ext cx="0" cy="0"/>
          <a:chOff x="0" y="0"/>
          <a:chExt cx="0" cy="0"/>
        </a:xfrm>
      </p:grpSpPr>
      <p:sp>
        <p:nvSpPr>
          <p:cNvPr id="2953" name="Google Shape;2953;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4" name="Google Shape;295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9"/>
        <p:cNvGrpSpPr/>
        <p:nvPr/>
      </p:nvGrpSpPr>
      <p:grpSpPr>
        <a:xfrm>
          <a:off x="0" y="0"/>
          <a:ext cx="0" cy="0"/>
          <a:chOff x="0" y="0"/>
          <a:chExt cx="0" cy="0"/>
        </a:xfrm>
      </p:grpSpPr>
      <p:sp>
        <p:nvSpPr>
          <p:cNvPr id="2960" name="Google Shape;2960;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1" name="Google Shape;2961;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6"/>
        <p:cNvGrpSpPr/>
        <p:nvPr/>
      </p:nvGrpSpPr>
      <p:grpSpPr>
        <a:xfrm>
          <a:off x="0" y="0"/>
          <a:ext cx="0" cy="0"/>
          <a:chOff x="0" y="0"/>
          <a:chExt cx="0" cy="0"/>
        </a:xfrm>
      </p:grpSpPr>
      <p:sp>
        <p:nvSpPr>
          <p:cNvPr id="2967" name="Google Shape;2967;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8" name="Google Shape;2968;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4"/>
        <p:cNvGrpSpPr/>
        <p:nvPr/>
      </p:nvGrpSpPr>
      <p:grpSpPr>
        <a:xfrm>
          <a:off x="0" y="0"/>
          <a:ext cx="0" cy="0"/>
          <a:chOff x="0" y="0"/>
          <a:chExt cx="0" cy="0"/>
        </a:xfrm>
      </p:grpSpPr>
      <p:sp>
        <p:nvSpPr>
          <p:cNvPr id="2975" name="Google Shape;2975;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6" name="Google Shape;2976;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1"/>
        <p:cNvGrpSpPr/>
        <p:nvPr/>
      </p:nvGrpSpPr>
      <p:grpSpPr>
        <a:xfrm>
          <a:off x="0" y="0"/>
          <a:ext cx="0" cy="0"/>
          <a:chOff x="0" y="0"/>
          <a:chExt cx="0" cy="0"/>
        </a:xfrm>
      </p:grpSpPr>
      <p:sp>
        <p:nvSpPr>
          <p:cNvPr id="2982" name="Google Shape;2982;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3" name="Google Shape;2983;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0"/>
        <p:cNvGrpSpPr/>
        <p:nvPr/>
      </p:nvGrpSpPr>
      <p:grpSpPr>
        <a:xfrm>
          <a:off x="0" y="0"/>
          <a:ext cx="0" cy="0"/>
          <a:chOff x="0" y="0"/>
          <a:chExt cx="0" cy="0"/>
        </a:xfrm>
      </p:grpSpPr>
      <p:sp>
        <p:nvSpPr>
          <p:cNvPr id="2991" name="Google Shape;2991;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2" name="Google Shape;2992;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0" name="Google Shape;3000;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1" name="Google Shape;19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2" name="Google Shape;195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a:t>
            </a:fld>
            <a:endParaRPr>
              <a:solidFill>
                <a:srgbClr val="000000"/>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8"/>
        <p:cNvGrpSpPr/>
        <p:nvPr/>
      </p:nvGrpSpPr>
      <p:grpSpPr>
        <a:xfrm>
          <a:off x="0" y="0"/>
          <a:ext cx="0" cy="0"/>
          <a:chOff x="0" y="0"/>
          <a:chExt cx="0" cy="0"/>
        </a:xfrm>
      </p:grpSpPr>
      <p:sp>
        <p:nvSpPr>
          <p:cNvPr id="3009" name="Google Shape;3009;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0" name="Google Shape;3010;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0"/>
        <p:cNvGrpSpPr/>
        <p:nvPr/>
      </p:nvGrpSpPr>
      <p:grpSpPr>
        <a:xfrm>
          <a:off x="0" y="0"/>
          <a:ext cx="0" cy="0"/>
          <a:chOff x="0" y="0"/>
          <a:chExt cx="0" cy="0"/>
        </a:xfrm>
      </p:grpSpPr>
      <p:sp>
        <p:nvSpPr>
          <p:cNvPr id="3021" name="Google Shape;3021;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2" name="Google Shape;3022;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0"/>
        <p:cNvGrpSpPr/>
        <p:nvPr/>
      </p:nvGrpSpPr>
      <p:grpSpPr>
        <a:xfrm>
          <a:off x="0" y="0"/>
          <a:ext cx="0" cy="0"/>
          <a:chOff x="0" y="0"/>
          <a:chExt cx="0" cy="0"/>
        </a:xfrm>
      </p:grpSpPr>
      <p:sp>
        <p:nvSpPr>
          <p:cNvPr id="3031" name="Google Shape;3031;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2" name="Google Shape;3032;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9"/>
        <p:cNvGrpSpPr/>
        <p:nvPr/>
      </p:nvGrpSpPr>
      <p:grpSpPr>
        <a:xfrm>
          <a:off x="0" y="0"/>
          <a:ext cx="0" cy="0"/>
          <a:chOff x="0" y="0"/>
          <a:chExt cx="0" cy="0"/>
        </a:xfrm>
      </p:grpSpPr>
      <p:sp>
        <p:nvSpPr>
          <p:cNvPr id="3040" name="Google Shape;3040;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1" name="Google Shape;3041;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7"/>
        <p:cNvGrpSpPr/>
        <p:nvPr/>
      </p:nvGrpSpPr>
      <p:grpSpPr>
        <a:xfrm>
          <a:off x="0" y="0"/>
          <a:ext cx="0" cy="0"/>
          <a:chOff x="0" y="0"/>
          <a:chExt cx="0" cy="0"/>
        </a:xfrm>
      </p:grpSpPr>
      <p:sp>
        <p:nvSpPr>
          <p:cNvPr id="3048" name="Google Shape;3048;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9" name="Google Shape;3049;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4"/>
        <p:cNvGrpSpPr/>
        <p:nvPr/>
      </p:nvGrpSpPr>
      <p:grpSpPr>
        <a:xfrm>
          <a:off x="0" y="0"/>
          <a:ext cx="0" cy="0"/>
          <a:chOff x="0" y="0"/>
          <a:chExt cx="0" cy="0"/>
        </a:xfrm>
      </p:grpSpPr>
      <p:sp>
        <p:nvSpPr>
          <p:cNvPr id="3055" name="Google Shape;3055;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6" name="Google Shape;3056;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1"/>
        <p:cNvGrpSpPr/>
        <p:nvPr/>
      </p:nvGrpSpPr>
      <p:grpSpPr>
        <a:xfrm>
          <a:off x="0" y="0"/>
          <a:ext cx="0" cy="0"/>
          <a:chOff x="0" y="0"/>
          <a:chExt cx="0" cy="0"/>
        </a:xfrm>
      </p:grpSpPr>
      <p:sp>
        <p:nvSpPr>
          <p:cNvPr id="3062" name="Google Shape;3062;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3" name="Google Shape;3063;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0"/>
        <p:cNvGrpSpPr/>
        <p:nvPr/>
      </p:nvGrpSpPr>
      <p:grpSpPr>
        <a:xfrm>
          <a:off x="0" y="0"/>
          <a:ext cx="0" cy="0"/>
          <a:chOff x="0" y="0"/>
          <a:chExt cx="0" cy="0"/>
        </a:xfrm>
      </p:grpSpPr>
      <p:sp>
        <p:nvSpPr>
          <p:cNvPr id="3071" name="Google Shape;3071;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2" name="Google Shape;3072;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6" name="Google Shape;208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89"/>
          <p:cNvSpPr/>
          <p:nvPr/>
        </p:nvSpPr>
        <p:spPr>
          <a:xfrm>
            <a:off x="3" y="2647950"/>
            <a:ext cx="4762500" cy="4210050"/>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Libre Franklin"/>
              <a:ea typeface="Libre Franklin"/>
              <a:cs typeface="Libre Franklin"/>
              <a:sym typeface="Libre Franklin"/>
            </a:endParaRPr>
          </a:p>
        </p:txBody>
      </p:sp>
      <p:sp>
        <p:nvSpPr>
          <p:cNvPr id="19" name="Google Shape;19;p89"/>
          <p:cNvSpPr/>
          <p:nvPr/>
        </p:nvSpPr>
        <p:spPr>
          <a:xfrm>
            <a:off x="-3173" y="-925"/>
            <a:ext cx="12195173" cy="6858925"/>
          </a:xfrm>
          <a:custGeom>
            <a:avLst/>
            <a:gdLst/>
            <a:ahLst/>
            <a:cxnLst/>
            <a:rect l="l" t="t" r="r" b="b"/>
            <a:pathLst>
              <a:path w="3352800" h="2002901" extrusionOk="0">
                <a:moveTo>
                  <a:pt x="0" y="2002901"/>
                </a:moveTo>
                <a:lnTo>
                  <a:pt x="2836585" y="0"/>
                </a:lnTo>
                <a:lnTo>
                  <a:pt x="3352800" y="270"/>
                </a:lnTo>
                <a:lnTo>
                  <a:pt x="3352800" y="2002901"/>
                </a:lnTo>
                <a:lnTo>
                  <a:pt x="0" y="2002901"/>
                </a:lnTo>
                <a:close/>
              </a:path>
            </a:pathLst>
          </a:cu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Libre Franklin"/>
              <a:ea typeface="Libre Franklin"/>
              <a:cs typeface="Libre Franklin"/>
              <a:sym typeface="Libre Franklin"/>
            </a:endParaRPr>
          </a:p>
        </p:txBody>
      </p:sp>
      <p:sp>
        <p:nvSpPr>
          <p:cNvPr id="20" name="Google Shape;20;p89"/>
          <p:cNvSpPr txBox="1">
            <a:spLocks noGrp="1"/>
          </p:cNvSpPr>
          <p:nvPr>
            <p:ph type="ctrTitle"/>
          </p:nvPr>
        </p:nvSpPr>
        <p:spPr>
          <a:xfrm rot="-2460000">
            <a:off x="1089488" y="1730403"/>
            <a:ext cx="7531497" cy="1204306"/>
          </a:xfrm>
          <a:prstGeom prst="rect">
            <a:avLst/>
          </a:prstGeom>
          <a:noFill/>
          <a:ln>
            <a:noFill/>
          </a:ln>
        </p:spPr>
        <p:txBody>
          <a:bodyPr spcFirstLastPara="1" wrap="square" lIns="91425" tIns="45700" rIns="91425" bIns="9125" anchor="b" anchorCtr="0">
            <a:noAutofit/>
          </a:bodyPr>
          <a:lstStyle>
            <a:lvl1pPr lvl="0" algn="l">
              <a:spcBef>
                <a:spcPts val="0"/>
              </a:spcBef>
              <a:spcAft>
                <a:spcPts val="0"/>
              </a:spcAft>
              <a:buClr>
                <a:schemeClr val="dk1"/>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89"/>
          <p:cNvSpPr txBox="1">
            <a:spLocks noGrp="1"/>
          </p:cNvSpPr>
          <p:nvPr>
            <p:ph type="subTitle" idx="1"/>
          </p:nvPr>
        </p:nvSpPr>
        <p:spPr>
          <a:xfrm rot="-2460000">
            <a:off x="1616371" y="2470932"/>
            <a:ext cx="8681508" cy="329259"/>
          </a:xfrm>
          <a:prstGeom prst="rect">
            <a:avLst/>
          </a:prstGeom>
          <a:noFill/>
          <a:ln>
            <a:noFill/>
          </a:ln>
        </p:spPr>
        <p:txBody>
          <a:bodyPr spcFirstLastPara="1" wrap="square" lIns="91425" tIns="9125" rIns="91425" bIns="45700" anchor="t" anchorCtr="0">
            <a:normAutofit/>
          </a:bodyPr>
          <a:lstStyle>
            <a:lvl1pPr lvl="0" algn="l">
              <a:spcBef>
                <a:spcPts val="800"/>
              </a:spcBef>
              <a:spcAft>
                <a:spcPts val="0"/>
              </a:spcAft>
              <a:buClr>
                <a:schemeClr val="dk1"/>
              </a:buClr>
              <a:buSzPts val="1400"/>
              <a:buNone/>
              <a:defRPr sz="1400" b="0" i="0" u="none" strike="noStrike" cap="none">
                <a:solidFill>
                  <a:schemeClr val="dk1"/>
                </a:solidFill>
                <a:latin typeface="Libre Franklin"/>
                <a:ea typeface="Libre Franklin"/>
                <a:cs typeface="Libre Franklin"/>
                <a:sym typeface="Libre Franklin"/>
              </a:defRPr>
            </a:lvl1pPr>
            <a:lvl2pPr lvl="1" algn="ctr">
              <a:spcBef>
                <a:spcPts val="300"/>
              </a:spcBef>
              <a:spcAft>
                <a:spcPts val="0"/>
              </a:spcAft>
              <a:buSzPts val="1600"/>
              <a:buNone/>
              <a:defRPr>
                <a:solidFill>
                  <a:srgbClr val="888888"/>
                </a:solidFill>
              </a:defRPr>
            </a:lvl2pPr>
            <a:lvl3pPr lvl="2" algn="ctr">
              <a:spcBef>
                <a:spcPts val="300"/>
              </a:spcBef>
              <a:spcAft>
                <a:spcPts val="0"/>
              </a:spcAft>
              <a:buSzPts val="1600"/>
              <a:buNone/>
              <a:defRPr>
                <a:solidFill>
                  <a:srgbClr val="888888"/>
                </a:solidFill>
              </a:defRPr>
            </a:lvl3pPr>
            <a:lvl4pPr lvl="3" algn="ctr">
              <a:spcBef>
                <a:spcPts val="300"/>
              </a:spcBef>
              <a:spcAft>
                <a:spcPts val="0"/>
              </a:spcAft>
              <a:buSzPts val="1600"/>
              <a:buNone/>
              <a:defRPr>
                <a:solidFill>
                  <a:srgbClr val="888888"/>
                </a:solidFill>
              </a:defRPr>
            </a:lvl4pPr>
            <a:lvl5pPr lvl="4" algn="ctr">
              <a:spcBef>
                <a:spcPts val="300"/>
              </a:spcBef>
              <a:spcAft>
                <a:spcPts val="0"/>
              </a:spcAft>
              <a:buSzPts val="1600"/>
              <a:buNone/>
              <a:defRPr>
                <a:solidFill>
                  <a:srgbClr val="888888"/>
                </a:solidFill>
              </a:defRPr>
            </a:lvl5pPr>
            <a:lvl6pPr lvl="5" algn="ctr">
              <a:spcBef>
                <a:spcPts val="300"/>
              </a:spcBef>
              <a:spcAft>
                <a:spcPts val="0"/>
              </a:spcAft>
              <a:buSzPts val="1400"/>
              <a:buNone/>
              <a:defRPr>
                <a:solidFill>
                  <a:srgbClr val="888888"/>
                </a:solidFill>
              </a:defRPr>
            </a:lvl6pPr>
            <a:lvl7pPr lvl="6" algn="ctr">
              <a:spcBef>
                <a:spcPts val="300"/>
              </a:spcBef>
              <a:spcAft>
                <a:spcPts val="0"/>
              </a:spcAft>
              <a:buSzPts val="1400"/>
              <a:buNone/>
              <a:defRPr>
                <a:solidFill>
                  <a:srgbClr val="888888"/>
                </a:solidFill>
              </a:defRPr>
            </a:lvl7pPr>
            <a:lvl8pPr lvl="7" algn="ctr">
              <a:spcBef>
                <a:spcPts val="300"/>
              </a:spcBef>
              <a:spcAft>
                <a:spcPts val="0"/>
              </a:spcAft>
              <a:buSzPts val="1400"/>
              <a:buNone/>
              <a:defRPr>
                <a:solidFill>
                  <a:srgbClr val="888888"/>
                </a:solidFill>
              </a:defRPr>
            </a:lvl8pPr>
            <a:lvl9pPr lvl="8" algn="ctr">
              <a:spcBef>
                <a:spcPts val="300"/>
              </a:spcBef>
              <a:spcAft>
                <a:spcPts val="0"/>
              </a:spcAft>
              <a:buSzPts val="1400"/>
              <a:buNone/>
              <a:defRPr>
                <a:solidFill>
                  <a:srgbClr val="888888"/>
                </a:solidFill>
              </a:defRPr>
            </a:lvl9pPr>
          </a:lstStyle>
          <a:p>
            <a:endParaRPr/>
          </a:p>
        </p:txBody>
      </p:sp>
      <p:sp>
        <p:nvSpPr>
          <p:cNvPr id="22" name="Google Shape;22;p89"/>
          <p:cNvSpPr txBox="1">
            <a:spLocks noGrp="1"/>
          </p:cNvSpPr>
          <p:nvPr>
            <p:ph type="dt" idx="10"/>
          </p:nvPr>
        </p:nvSpPr>
        <p:spPr>
          <a:xfrm rot="-2460000">
            <a:off x="268224" y="5870448"/>
            <a:ext cx="2901696" cy="2011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9"/>
          <p:cNvSpPr txBox="1">
            <a:spLocks noGrp="1"/>
          </p:cNvSpPr>
          <p:nvPr>
            <p:ph type="ftr" idx="11"/>
          </p:nvPr>
        </p:nvSpPr>
        <p:spPr>
          <a:xfrm>
            <a:off x="4690019" y="6285122"/>
            <a:ext cx="62992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9"/>
          <p:cNvSpPr>
            <a:spLocks noGrp="1"/>
          </p:cNvSpPr>
          <p:nvPr>
            <p:ph type="sldNum" idx="12"/>
          </p:nvPr>
        </p:nvSpPr>
        <p:spPr>
          <a:xfrm>
            <a:off x="11201384" y="6170822"/>
            <a:ext cx="67056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257"/>
          <p:cNvSpPr txBox="1">
            <a:spLocks noGrp="1"/>
          </p:cNvSpPr>
          <p:nvPr>
            <p:ph type="title"/>
          </p:nvPr>
        </p:nvSpPr>
        <p:spPr>
          <a:xfrm>
            <a:off x="1097280" y="365760"/>
            <a:ext cx="10027920" cy="5486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57"/>
          <p:cNvSpPr txBox="1">
            <a:spLocks noGrp="1"/>
          </p:cNvSpPr>
          <p:nvPr>
            <p:ph type="body" idx="1"/>
          </p:nvPr>
        </p:nvSpPr>
        <p:spPr>
          <a:xfrm rot="5400000">
            <a:off x="4321316" y="-2123400"/>
            <a:ext cx="3579849" cy="10027920"/>
          </a:xfrm>
          <a:prstGeom prst="rect">
            <a:avLst/>
          </a:prstGeom>
          <a:noFill/>
          <a:ln>
            <a:noFill/>
          </a:ln>
        </p:spPr>
        <p:txBody>
          <a:bodyPr spcFirstLastPara="1" wrap="square" lIns="91425" tIns="45700" rIns="91425" bIns="45700" anchor="t" anchorCtr="0">
            <a:normAutofit/>
          </a:bodyPr>
          <a:lstStyle>
            <a:lvl1pPr marL="457200" lvl="0" indent="-228600" algn="l">
              <a:spcBef>
                <a:spcPts val="800"/>
              </a:spcBef>
              <a:spcAft>
                <a:spcPts val="0"/>
              </a:spcAft>
              <a:buClr>
                <a:schemeClr val="dk1"/>
              </a:buClr>
              <a:buSzPts val="1800"/>
              <a:buNone/>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85" name="Google Shape;85;p257"/>
          <p:cNvSpPr txBox="1">
            <a:spLocks noGrp="1"/>
          </p:cNvSpPr>
          <p:nvPr>
            <p:ph type="dt" idx="10"/>
          </p:nvPr>
        </p:nvSpPr>
        <p:spPr>
          <a:xfrm rot="-2460000">
            <a:off x="268224" y="5870448"/>
            <a:ext cx="2901696" cy="2011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57"/>
          <p:cNvSpPr txBox="1">
            <a:spLocks noGrp="1"/>
          </p:cNvSpPr>
          <p:nvPr>
            <p:ph type="ftr" idx="11"/>
          </p:nvPr>
        </p:nvSpPr>
        <p:spPr>
          <a:xfrm>
            <a:off x="4690019" y="6285122"/>
            <a:ext cx="62992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57"/>
          <p:cNvSpPr>
            <a:spLocks noGrp="1"/>
          </p:cNvSpPr>
          <p:nvPr>
            <p:ph type="sldNum" idx="12"/>
          </p:nvPr>
        </p:nvSpPr>
        <p:spPr>
          <a:xfrm>
            <a:off x="11201384" y="6170822"/>
            <a:ext cx="67056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68"/>
        <p:cNvGrpSpPr/>
        <p:nvPr/>
      </p:nvGrpSpPr>
      <p:grpSpPr>
        <a:xfrm>
          <a:off x="0" y="0"/>
          <a:ext cx="0" cy="0"/>
          <a:chOff x="0" y="0"/>
          <a:chExt cx="0" cy="0"/>
        </a:xfrm>
      </p:grpSpPr>
      <p:sp>
        <p:nvSpPr>
          <p:cNvPr id="869" name="Google Shape;869;p2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70" name="Google Shape;870;p211"/>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71" name="Google Shape;871;p21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872" name="Google Shape;872;p211"/>
          <p:cNvSpPr txBox="1">
            <a:spLocks noGrp="1"/>
          </p:cNvSpPr>
          <p:nvPr>
            <p:ph type="body" idx="3"/>
          </p:nvPr>
        </p:nvSpPr>
        <p:spPr>
          <a:xfrm>
            <a:off x="6193386" y="1535113"/>
            <a:ext cx="5389033"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73" name="Google Shape;873;p211"/>
          <p:cNvSpPr txBox="1">
            <a:spLocks noGrp="1"/>
          </p:cNvSpPr>
          <p:nvPr>
            <p:ph type="body" idx="4"/>
          </p:nvPr>
        </p:nvSpPr>
        <p:spPr>
          <a:xfrm>
            <a:off x="6193386" y="2174875"/>
            <a:ext cx="5389033"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4"/>
        <p:cNvGrpSpPr/>
        <p:nvPr/>
      </p:nvGrpSpPr>
      <p:grpSpPr>
        <a:xfrm>
          <a:off x="0" y="0"/>
          <a:ext cx="0" cy="0"/>
          <a:chOff x="0" y="0"/>
          <a:chExt cx="0" cy="0"/>
        </a:xfrm>
      </p:grpSpPr>
      <p:sp>
        <p:nvSpPr>
          <p:cNvPr id="875" name="Google Shape;875;p2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76"/>
        <p:cNvGrpSpPr/>
        <p:nvPr/>
      </p:nvGrpSpPr>
      <p:grpSpPr>
        <a:xfrm>
          <a:off x="0" y="0"/>
          <a:ext cx="0" cy="0"/>
          <a:chOff x="0" y="0"/>
          <a:chExt cx="0" cy="0"/>
        </a:xfrm>
      </p:grpSpPr>
      <p:sp>
        <p:nvSpPr>
          <p:cNvPr id="877" name="Google Shape;877;p213"/>
          <p:cNvSpPr txBox="1">
            <a:spLocks noGrp="1"/>
          </p:cNvSpPr>
          <p:nvPr>
            <p:ph type="title"/>
          </p:nvPr>
        </p:nvSpPr>
        <p:spPr>
          <a:xfrm>
            <a:off x="609603" y="273050"/>
            <a:ext cx="4011084"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78" name="Google Shape;878;p213"/>
          <p:cNvSpPr txBox="1">
            <a:spLocks noGrp="1"/>
          </p:cNvSpPr>
          <p:nvPr>
            <p:ph type="body" idx="1"/>
          </p:nvPr>
        </p:nvSpPr>
        <p:spPr>
          <a:xfrm>
            <a:off x="4766733" y="273079"/>
            <a:ext cx="6815667"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9" name="Google Shape;879;p213"/>
          <p:cNvSpPr txBox="1">
            <a:spLocks noGrp="1"/>
          </p:cNvSpPr>
          <p:nvPr>
            <p:ph type="body" idx="2"/>
          </p:nvPr>
        </p:nvSpPr>
        <p:spPr>
          <a:xfrm>
            <a:off x="609603" y="1435103"/>
            <a:ext cx="4011084"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80"/>
        <p:cNvGrpSpPr/>
        <p:nvPr/>
      </p:nvGrpSpPr>
      <p:grpSpPr>
        <a:xfrm>
          <a:off x="0" y="0"/>
          <a:ext cx="0" cy="0"/>
          <a:chOff x="0" y="0"/>
          <a:chExt cx="0" cy="0"/>
        </a:xfrm>
      </p:grpSpPr>
      <p:sp>
        <p:nvSpPr>
          <p:cNvPr id="881" name="Google Shape;881;p21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82" name="Google Shape;882;p214"/>
          <p:cNvSpPr>
            <a:spLocks noGrp="1"/>
          </p:cNvSpPr>
          <p:nvPr>
            <p:ph type="pic" idx="2"/>
          </p:nvPr>
        </p:nvSpPr>
        <p:spPr>
          <a:xfrm>
            <a:off x="2389717" y="612775"/>
            <a:ext cx="7315200" cy="4114800"/>
          </a:xfrm>
          <a:prstGeom prst="rect">
            <a:avLst/>
          </a:prstGeom>
          <a:noFill/>
          <a:ln>
            <a:noFill/>
          </a:ln>
        </p:spPr>
      </p:sp>
      <p:sp>
        <p:nvSpPr>
          <p:cNvPr id="883" name="Google Shape;883;p21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4"/>
        <p:cNvGrpSpPr/>
        <p:nvPr/>
      </p:nvGrpSpPr>
      <p:grpSpPr>
        <a:xfrm>
          <a:off x="0" y="0"/>
          <a:ext cx="0" cy="0"/>
          <a:chOff x="0" y="0"/>
          <a:chExt cx="0" cy="0"/>
        </a:xfrm>
      </p:grpSpPr>
      <p:sp>
        <p:nvSpPr>
          <p:cNvPr id="885" name="Google Shape;885;p2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86" name="Google Shape;886;p215"/>
          <p:cNvSpPr txBox="1">
            <a:spLocks noGrp="1"/>
          </p:cNvSpPr>
          <p:nvPr>
            <p:ph type="body" idx="1"/>
          </p:nvPr>
        </p:nvSpPr>
        <p:spPr>
          <a:xfrm rot="5400000">
            <a:off x="3833019" y="-1623212"/>
            <a:ext cx="4525963" cy="10972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7"/>
        <p:cNvGrpSpPr/>
        <p:nvPr/>
      </p:nvGrpSpPr>
      <p:grpSpPr>
        <a:xfrm>
          <a:off x="0" y="0"/>
          <a:ext cx="0" cy="0"/>
          <a:chOff x="0" y="0"/>
          <a:chExt cx="0" cy="0"/>
        </a:xfrm>
      </p:grpSpPr>
      <p:sp>
        <p:nvSpPr>
          <p:cNvPr id="888" name="Google Shape;888;p216"/>
          <p:cNvSpPr txBox="1">
            <a:spLocks noGrp="1"/>
          </p:cNvSpPr>
          <p:nvPr>
            <p:ph type="title"/>
          </p:nvPr>
        </p:nvSpPr>
        <p:spPr>
          <a:xfrm rot="5400000">
            <a:off x="7285038" y="1828829"/>
            <a:ext cx="5851525" cy="2743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89" name="Google Shape;889;p216"/>
          <p:cNvSpPr txBox="1">
            <a:spLocks noGrp="1"/>
          </p:cNvSpPr>
          <p:nvPr>
            <p:ph type="body" idx="1"/>
          </p:nvPr>
        </p:nvSpPr>
        <p:spPr>
          <a:xfrm rot="5400000">
            <a:off x="1697038" y="-812771"/>
            <a:ext cx="5851525" cy="80264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890"/>
        <p:cNvGrpSpPr/>
        <p:nvPr/>
      </p:nvGrpSpPr>
      <p:grpSpPr>
        <a:xfrm>
          <a:off x="0" y="0"/>
          <a:ext cx="0" cy="0"/>
          <a:chOff x="0" y="0"/>
          <a:chExt cx="0" cy="0"/>
        </a:xfrm>
      </p:grpSpPr>
      <p:sp>
        <p:nvSpPr>
          <p:cNvPr id="891" name="Google Shape;891;p217"/>
          <p:cNvSpPr txBox="1">
            <a:spLocks noGrp="1"/>
          </p:cNvSpPr>
          <p:nvPr>
            <p:ph type="body" idx="1"/>
          </p:nvPr>
        </p:nvSpPr>
        <p:spPr>
          <a:xfrm>
            <a:off x="609600" y="274667"/>
            <a:ext cx="10972800" cy="585152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892"/>
        <p:cNvGrpSpPr/>
        <p:nvPr/>
      </p:nvGrpSpPr>
      <p:grpSpPr>
        <a:xfrm>
          <a:off x="0" y="0"/>
          <a:ext cx="0" cy="0"/>
          <a:chOff x="0" y="0"/>
          <a:chExt cx="0" cy="0"/>
        </a:xfrm>
      </p:grpSpPr>
      <p:sp>
        <p:nvSpPr>
          <p:cNvPr id="893" name="Google Shape;893;p2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94" name="Google Shape;894;p218"/>
          <p:cNvSpPr>
            <a:spLocks noGrp="1"/>
          </p:cNvSpPr>
          <p:nvPr>
            <p:ph type="tbl" idx="2"/>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6"/>
        <p:cNvGrpSpPr/>
        <p:nvPr/>
      </p:nvGrpSpPr>
      <p:grpSpPr>
        <a:xfrm>
          <a:off x="0" y="0"/>
          <a:ext cx="0" cy="0"/>
          <a:chOff x="0" y="0"/>
          <a:chExt cx="0" cy="0"/>
        </a:xfrm>
      </p:grpSpPr>
    </p:spTree>
  </p:cSld>
  <p:clrMapOvr>
    <a:masterClrMapping/>
  </p:clrMapOvr>
  <p:transition spd="med">
    <p:push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7"/>
        <p:cNvGrpSpPr/>
        <p:nvPr/>
      </p:nvGrpSpPr>
      <p:grpSpPr>
        <a:xfrm>
          <a:off x="0" y="0"/>
          <a:ext cx="0" cy="0"/>
          <a:chOff x="0" y="0"/>
          <a:chExt cx="0" cy="0"/>
        </a:xfrm>
      </p:grpSpPr>
      <p:sp>
        <p:nvSpPr>
          <p:cNvPr id="898" name="Google Shape;898;p163"/>
          <p:cNvSpPr txBox="1">
            <a:spLocks noGrp="1"/>
          </p:cNvSpPr>
          <p:nvPr>
            <p:ph type="ctrTitle"/>
          </p:nvPr>
        </p:nvSpPr>
        <p:spPr>
          <a:xfrm>
            <a:off x="914400" y="2130470"/>
            <a:ext cx="103632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99" name="Google Shape;899;p16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p258"/>
          <p:cNvSpPr txBox="1">
            <a:spLocks noGrp="1"/>
          </p:cNvSpPr>
          <p:nvPr>
            <p:ph type="title"/>
          </p:nvPr>
        </p:nvSpPr>
        <p:spPr>
          <a:xfrm rot="5400000">
            <a:off x="7871619" y="1242220"/>
            <a:ext cx="4678362" cy="2743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58"/>
          <p:cNvSpPr txBox="1">
            <a:spLocks noGrp="1"/>
          </p:cNvSpPr>
          <p:nvPr>
            <p:ph type="body" idx="1"/>
          </p:nvPr>
        </p:nvSpPr>
        <p:spPr>
          <a:xfrm rot="5400000">
            <a:off x="2283619" y="-1399380"/>
            <a:ext cx="4678362" cy="8026400"/>
          </a:xfrm>
          <a:prstGeom prst="rect">
            <a:avLst/>
          </a:prstGeom>
          <a:noFill/>
          <a:ln>
            <a:noFill/>
          </a:ln>
        </p:spPr>
        <p:txBody>
          <a:bodyPr spcFirstLastPara="1" wrap="square" lIns="91425" tIns="45700" rIns="91425" bIns="45700" anchor="t" anchorCtr="0">
            <a:normAutofit/>
          </a:bodyPr>
          <a:lstStyle>
            <a:lvl1pPr marL="457200" lvl="0" indent="-228600" algn="l">
              <a:spcBef>
                <a:spcPts val="800"/>
              </a:spcBef>
              <a:spcAft>
                <a:spcPts val="0"/>
              </a:spcAft>
              <a:buClr>
                <a:schemeClr val="dk1"/>
              </a:buClr>
              <a:buSzPts val="1800"/>
              <a:buNone/>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91" name="Google Shape;91;p258"/>
          <p:cNvSpPr txBox="1">
            <a:spLocks noGrp="1"/>
          </p:cNvSpPr>
          <p:nvPr>
            <p:ph type="dt" idx="10"/>
          </p:nvPr>
        </p:nvSpPr>
        <p:spPr>
          <a:xfrm rot="-2460000">
            <a:off x="268224" y="5870448"/>
            <a:ext cx="2901696" cy="2011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58"/>
          <p:cNvSpPr txBox="1">
            <a:spLocks noGrp="1"/>
          </p:cNvSpPr>
          <p:nvPr>
            <p:ph type="ftr" idx="11"/>
          </p:nvPr>
        </p:nvSpPr>
        <p:spPr>
          <a:xfrm>
            <a:off x="4690019" y="6285122"/>
            <a:ext cx="62992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58"/>
          <p:cNvSpPr>
            <a:spLocks noGrp="1"/>
          </p:cNvSpPr>
          <p:nvPr>
            <p:ph type="sldNum" idx="12"/>
          </p:nvPr>
        </p:nvSpPr>
        <p:spPr>
          <a:xfrm>
            <a:off x="11201384" y="6170822"/>
            <a:ext cx="67056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0"/>
        <p:cNvGrpSpPr/>
        <p:nvPr/>
      </p:nvGrpSpPr>
      <p:grpSpPr>
        <a:xfrm>
          <a:off x="0" y="0"/>
          <a:ext cx="0" cy="0"/>
          <a:chOff x="0" y="0"/>
          <a:chExt cx="0" cy="0"/>
        </a:xfrm>
      </p:grpSpPr>
      <p:sp>
        <p:nvSpPr>
          <p:cNvPr id="901" name="Google Shape;901;p16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02" name="Google Shape;902;p164"/>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3"/>
        <p:cNvGrpSpPr/>
        <p:nvPr/>
      </p:nvGrpSpPr>
      <p:grpSpPr>
        <a:xfrm>
          <a:off x="0" y="0"/>
          <a:ext cx="0" cy="0"/>
          <a:chOff x="0" y="0"/>
          <a:chExt cx="0" cy="0"/>
        </a:xfrm>
      </p:grpSpPr>
      <p:sp>
        <p:nvSpPr>
          <p:cNvPr id="904" name="Google Shape;904;p165"/>
          <p:cNvSpPr txBox="1">
            <a:spLocks noGrp="1"/>
          </p:cNvSpPr>
          <p:nvPr>
            <p:ph type="title"/>
          </p:nvPr>
        </p:nvSpPr>
        <p:spPr>
          <a:xfrm>
            <a:off x="963084" y="4406945"/>
            <a:ext cx="103632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05" name="Google Shape;905;p16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6"/>
        <p:cNvGrpSpPr/>
        <p:nvPr/>
      </p:nvGrpSpPr>
      <p:grpSpPr>
        <a:xfrm>
          <a:off x="0" y="0"/>
          <a:ext cx="0" cy="0"/>
          <a:chOff x="0" y="0"/>
          <a:chExt cx="0" cy="0"/>
        </a:xfrm>
      </p:grpSpPr>
      <p:sp>
        <p:nvSpPr>
          <p:cNvPr id="907" name="Google Shape;907;p16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08" name="Google Shape;908;p166"/>
          <p:cNvSpPr txBox="1">
            <a:spLocks noGrp="1"/>
          </p:cNvSpPr>
          <p:nvPr>
            <p:ph type="body" idx="1"/>
          </p:nvPr>
        </p:nvSpPr>
        <p:spPr>
          <a:xfrm>
            <a:off x="609600" y="1600206"/>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09" name="Google Shape;909;p166"/>
          <p:cNvSpPr txBox="1">
            <a:spLocks noGrp="1"/>
          </p:cNvSpPr>
          <p:nvPr>
            <p:ph type="body" idx="2"/>
          </p:nvPr>
        </p:nvSpPr>
        <p:spPr>
          <a:xfrm>
            <a:off x="6197600" y="1600206"/>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10"/>
        <p:cNvGrpSpPr/>
        <p:nvPr/>
      </p:nvGrpSpPr>
      <p:grpSpPr>
        <a:xfrm>
          <a:off x="0" y="0"/>
          <a:ext cx="0" cy="0"/>
          <a:chOff x="0" y="0"/>
          <a:chExt cx="0" cy="0"/>
        </a:xfrm>
      </p:grpSpPr>
      <p:sp>
        <p:nvSpPr>
          <p:cNvPr id="911" name="Google Shape;911;p16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12" name="Google Shape;912;p16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913" name="Google Shape;913;p16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914" name="Google Shape;914;p167"/>
          <p:cNvSpPr txBox="1">
            <a:spLocks noGrp="1"/>
          </p:cNvSpPr>
          <p:nvPr>
            <p:ph type="body" idx="3"/>
          </p:nvPr>
        </p:nvSpPr>
        <p:spPr>
          <a:xfrm>
            <a:off x="6193397" y="1535113"/>
            <a:ext cx="5389033"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915" name="Google Shape;915;p167"/>
          <p:cNvSpPr txBox="1">
            <a:spLocks noGrp="1"/>
          </p:cNvSpPr>
          <p:nvPr>
            <p:ph type="body" idx="4"/>
          </p:nvPr>
        </p:nvSpPr>
        <p:spPr>
          <a:xfrm>
            <a:off x="6193397" y="2174875"/>
            <a:ext cx="5389033"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6"/>
        <p:cNvGrpSpPr/>
        <p:nvPr/>
      </p:nvGrpSpPr>
      <p:grpSpPr>
        <a:xfrm>
          <a:off x="0" y="0"/>
          <a:ext cx="0" cy="0"/>
          <a:chOff x="0" y="0"/>
          <a:chExt cx="0" cy="0"/>
        </a:xfrm>
      </p:grpSpPr>
      <p:sp>
        <p:nvSpPr>
          <p:cNvPr id="917" name="Google Shape;917;p16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18"/>
        <p:cNvGrpSpPr/>
        <p:nvPr/>
      </p:nvGrpSpPr>
      <p:grpSpPr>
        <a:xfrm>
          <a:off x="0" y="0"/>
          <a:ext cx="0" cy="0"/>
          <a:chOff x="0" y="0"/>
          <a:chExt cx="0" cy="0"/>
        </a:xfrm>
      </p:grpSpPr>
      <p:sp>
        <p:nvSpPr>
          <p:cNvPr id="919" name="Google Shape;919;p169"/>
          <p:cNvSpPr txBox="1">
            <a:spLocks noGrp="1"/>
          </p:cNvSpPr>
          <p:nvPr>
            <p:ph type="title"/>
          </p:nvPr>
        </p:nvSpPr>
        <p:spPr>
          <a:xfrm>
            <a:off x="609603" y="273050"/>
            <a:ext cx="4011084"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20" name="Google Shape;920;p169"/>
          <p:cNvSpPr txBox="1">
            <a:spLocks noGrp="1"/>
          </p:cNvSpPr>
          <p:nvPr>
            <p:ph type="body" idx="1"/>
          </p:nvPr>
        </p:nvSpPr>
        <p:spPr>
          <a:xfrm>
            <a:off x="4766733" y="273095"/>
            <a:ext cx="6815667"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1" name="Google Shape;921;p169"/>
          <p:cNvSpPr txBox="1">
            <a:spLocks noGrp="1"/>
          </p:cNvSpPr>
          <p:nvPr>
            <p:ph type="body" idx="2"/>
          </p:nvPr>
        </p:nvSpPr>
        <p:spPr>
          <a:xfrm>
            <a:off x="609603" y="1435103"/>
            <a:ext cx="4011084"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2"/>
        <p:cNvGrpSpPr/>
        <p:nvPr/>
      </p:nvGrpSpPr>
      <p:grpSpPr>
        <a:xfrm>
          <a:off x="0" y="0"/>
          <a:ext cx="0" cy="0"/>
          <a:chOff x="0" y="0"/>
          <a:chExt cx="0" cy="0"/>
        </a:xfrm>
      </p:grpSpPr>
      <p:sp>
        <p:nvSpPr>
          <p:cNvPr id="923" name="Google Shape;923;p17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24" name="Google Shape;924;p170"/>
          <p:cNvSpPr>
            <a:spLocks noGrp="1"/>
          </p:cNvSpPr>
          <p:nvPr>
            <p:ph type="pic" idx="2"/>
          </p:nvPr>
        </p:nvSpPr>
        <p:spPr>
          <a:xfrm>
            <a:off x="2389717" y="612775"/>
            <a:ext cx="7315200" cy="4114800"/>
          </a:xfrm>
          <a:prstGeom prst="rect">
            <a:avLst/>
          </a:prstGeom>
          <a:noFill/>
          <a:ln>
            <a:noFill/>
          </a:ln>
        </p:spPr>
      </p:sp>
      <p:sp>
        <p:nvSpPr>
          <p:cNvPr id="925" name="Google Shape;925;p17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6"/>
        <p:cNvGrpSpPr/>
        <p:nvPr/>
      </p:nvGrpSpPr>
      <p:grpSpPr>
        <a:xfrm>
          <a:off x="0" y="0"/>
          <a:ext cx="0" cy="0"/>
          <a:chOff x="0" y="0"/>
          <a:chExt cx="0" cy="0"/>
        </a:xfrm>
      </p:grpSpPr>
      <p:sp>
        <p:nvSpPr>
          <p:cNvPr id="927" name="Google Shape;927;p17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28" name="Google Shape;928;p171"/>
          <p:cNvSpPr txBox="1">
            <a:spLocks noGrp="1"/>
          </p:cNvSpPr>
          <p:nvPr>
            <p:ph type="body" idx="1"/>
          </p:nvPr>
        </p:nvSpPr>
        <p:spPr>
          <a:xfrm rot="5400000">
            <a:off x="3833019" y="-1623212"/>
            <a:ext cx="4525963" cy="10972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9"/>
        <p:cNvGrpSpPr/>
        <p:nvPr/>
      </p:nvGrpSpPr>
      <p:grpSpPr>
        <a:xfrm>
          <a:off x="0" y="0"/>
          <a:ext cx="0" cy="0"/>
          <a:chOff x="0" y="0"/>
          <a:chExt cx="0" cy="0"/>
        </a:xfrm>
      </p:grpSpPr>
      <p:sp>
        <p:nvSpPr>
          <p:cNvPr id="930" name="Google Shape;930;p172"/>
          <p:cNvSpPr txBox="1">
            <a:spLocks noGrp="1"/>
          </p:cNvSpPr>
          <p:nvPr>
            <p:ph type="title"/>
          </p:nvPr>
        </p:nvSpPr>
        <p:spPr>
          <a:xfrm rot="5400000">
            <a:off x="7285038" y="1828846"/>
            <a:ext cx="5851525" cy="2743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31" name="Google Shape;931;p172"/>
          <p:cNvSpPr txBox="1">
            <a:spLocks noGrp="1"/>
          </p:cNvSpPr>
          <p:nvPr>
            <p:ph type="body" idx="1"/>
          </p:nvPr>
        </p:nvSpPr>
        <p:spPr>
          <a:xfrm rot="5400000">
            <a:off x="1697038" y="-812754"/>
            <a:ext cx="5851525" cy="80264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932"/>
        <p:cNvGrpSpPr/>
        <p:nvPr/>
      </p:nvGrpSpPr>
      <p:grpSpPr>
        <a:xfrm>
          <a:off x="0" y="0"/>
          <a:ext cx="0" cy="0"/>
          <a:chOff x="0" y="0"/>
          <a:chExt cx="0" cy="0"/>
        </a:xfrm>
      </p:grpSpPr>
      <p:sp>
        <p:nvSpPr>
          <p:cNvPr id="933" name="Google Shape;933;p173"/>
          <p:cNvSpPr txBox="1">
            <a:spLocks noGrp="1"/>
          </p:cNvSpPr>
          <p:nvPr>
            <p:ph type="body" idx="1"/>
          </p:nvPr>
        </p:nvSpPr>
        <p:spPr>
          <a:xfrm>
            <a:off x="609600" y="274683"/>
            <a:ext cx="10972800" cy="585152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06"/>
        <p:cNvGrpSpPr/>
        <p:nvPr/>
      </p:nvGrpSpPr>
      <p:grpSpPr>
        <a:xfrm>
          <a:off x="0" y="0"/>
          <a:ext cx="0" cy="0"/>
          <a:chOff x="0" y="0"/>
          <a:chExt cx="0" cy="0"/>
        </a:xfrm>
      </p:grpSpPr>
      <p:sp>
        <p:nvSpPr>
          <p:cNvPr id="107" name="Google Shape;107;p91"/>
          <p:cNvSpPr/>
          <p:nvPr/>
        </p:nvSpPr>
        <p:spPr>
          <a:xfrm>
            <a:off x="508000" y="0"/>
            <a:ext cx="812800" cy="68580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sp>
        <p:nvSpPr>
          <p:cNvPr id="108" name="Google Shape;108;p91"/>
          <p:cNvSpPr/>
          <p:nvPr/>
        </p:nvSpPr>
        <p:spPr>
          <a:xfrm>
            <a:off x="368303" y="0"/>
            <a:ext cx="139700" cy="68580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sp>
        <p:nvSpPr>
          <p:cNvPr id="109" name="Google Shape;109;p91"/>
          <p:cNvSpPr/>
          <p:nvPr/>
        </p:nvSpPr>
        <p:spPr>
          <a:xfrm>
            <a:off x="1320828" y="0"/>
            <a:ext cx="243417" cy="68580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sp>
        <p:nvSpPr>
          <p:cNvPr id="110" name="Google Shape;110;p91"/>
          <p:cNvSpPr/>
          <p:nvPr/>
        </p:nvSpPr>
        <p:spPr>
          <a:xfrm>
            <a:off x="1521887" y="0"/>
            <a:ext cx="306916" cy="68580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cxnSp>
        <p:nvCxnSpPr>
          <p:cNvPr id="111" name="Google Shape;111;p91"/>
          <p:cNvCxnSpPr/>
          <p:nvPr/>
        </p:nvCxnSpPr>
        <p:spPr>
          <a:xfrm>
            <a:off x="141817" y="0"/>
            <a:ext cx="0" cy="68580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112" name="Google Shape;112;p91"/>
          <p:cNvCxnSpPr/>
          <p:nvPr/>
        </p:nvCxnSpPr>
        <p:spPr>
          <a:xfrm>
            <a:off x="1219200" y="0"/>
            <a:ext cx="0" cy="68580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113" name="Google Shape;113;p91"/>
          <p:cNvCxnSpPr/>
          <p:nvPr/>
        </p:nvCxnSpPr>
        <p:spPr>
          <a:xfrm>
            <a:off x="1138767" y="0"/>
            <a:ext cx="0" cy="6858000"/>
          </a:xfrm>
          <a:prstGeom prst="straightConnector1">
            <a:avLst/>
          </a:prstGeom>
          <a:noFill/>
          <a:ln w="57150" cap="flat" cmpd="sng">
            <a:solidFill>
              <a:srgbClr val="FEC2AC"/>
            </a:solidFill>
            <a:prstDash val="solid"/>
            <a:round/>
            <a:headEnd type="none" w="sm" len="sm"/>
            <a:tailEnd type="none" w="sm" len="sm"/>
          </a:ln>
        </p:spPr>
      </p:cxnSp>
      <p:cxnSp>
        <p:nvCxnSpPr>
          <p:cNvPr id="114" name="Google Shape;114;p91"/>
          <p:cNvCxnSpPr/>
          <p:nvPr/>
        </p:nvCxnSpPr>
        <p:spPr>
          <a:xfrm>
            <a:off x="2302933" y="0"/>
            <a:ext cx="0" cy="68580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115" name="Google Shape;115;p91"/>
          <p:cNvCxnSpPr/>
          <p:nvPr/>
        </p:nvCxnSpPr>
        <p:spPr>
          <a:xfrm>
            <a:off x="1422400" y="0"/>
            <a:ext cx="0" cy="6858000"/>
          </a:xfrm>
          <a:prstGeom prst="straightConnector1">
            <a:avLst/>
          </a:prstGeom>
          <a:noFill/>
          <a:ln w="9525" cap="flat" cmpd="sng">
            <a:solidFill>
              <a:srgbClr val="FEC2AC"/>
            </a:solidFill>
            <a:prstDash val="solid"/>
            <a:round/>
            <a:headEnd type="none" w="sm" len="sm"/>
            <a:tailEnd type="none" w="sm" len="sm"/>
          </a:ln>
        </p:spPr>
      </p:cxnSp>
      <p:cxnSp>
        <p:nvCxnSpPr>
          <p:cNvPr id="116" name="Google Shape;116;p91"/>
          <p:cNvCxnSpPr/>
          <p:nvPr/>
        </p:nvCxnSpPr>
        <p:spPr>
          <a:xfrm>
            <a:off x="12151784" y="0"/>
            <a:ext cx="0" cy="6858000"/>
          </a:xfrm>
          <a:prstGeom prst="straightConnector1">
            <a:avLst/>
          </a:prstGeom>
          <a:noFill/>
          <a:ln w="57150" cap="flat" cmpd="thickThin">
            <a:solidFill>
              <a:srgbClr val="FEC2AC"/>
            </a:solidFill>
            <a:prstDash val="solid"/>
            <a:round/>
            <a:headEnd type="none" w="sm" len="sm"/>
            <a:tailEnd type="none" w="sm" len="sm"/>
          </a:ln>
        </p:spPr>
      </p:cxnSp>
      <p:sp>
        <p:nvSpPr>
          <p:cNvPr id="117" name="Google Shape;117;p91"/>
          <p:cNvSpPr/>
          <p:nvPr/>
        </p:nvSpPr>
        <p:spPr>
          <a:xfrm>
            <a:off x="1625600" y="0"/>
            <a:ext cx="101600" cy="68580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sp>
        <p:nvSpPr>
          <p:cNvPr id="118" name="Google Shape;118;p91"/>
          <p:cNvSpPr/>
          <p:nvPr/>
        </p:nvSpPr>
        <p:spPr>
          <a:xfrm>
            <a:off x="812800" y="3429000"/>
            <a:ext cx="1727200" cy="1295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sp>
        <p:nvSpPr>
          <p:cNvPr id="119" name="Google Shape;119;p91"/>
          <p:cNvSpPr/>
          <p:nvPr/>
        </p:nvSpPr>
        <p:spPr>
          <a:xfrm>
            <a:off x="1746252" y="4867275"/>
            <a:ext cx="855133" cy="6413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sp>
        <p:nvSpPr>
          <p:cNvPr id="120" name="Google Shape;120;p91"/>
          <p:cNvSpPr/>
          <p:nvPr/>
        </p:nvSpPr>
        <p:spPr>
          <a:xfrm>
            <a:off x="1454151" y="5500729"/>
            <a:ext cx="184149" cy="1365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sp>
        <p:nvSpPr>
          <p:cNvPr id="121" name="Google Shape;121;p91"/>
          <p:cNvSpPr/>
          <p:nvPr/>
        </p:nvSpPr>
        <p:spPr>
          <a:xfrm>
            <a:off x="2218267" y="5788025"/>
            <a:ext cx="366184" cy="27463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sp>
        <p:nvSpPr>
          <p:cNvPr id="122" name="Google Shape;122;p91"/>
          <p:cNvSpPr/>
          <p:nvPr/>
        </p:nvSpPr>
        <p:spPr>
          <a:xfrm>
            <a:off x="2540028" y="4495841"/>
            <a:ext cx="486833" cy="3651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sp>
        <p:nvSpPr>
          <p:cNvPr id="123" name="Google Shape;123;p91"/>
          <p:cNvSpPr txBox="1">
            <a:spLocks noGrp="1"/>
          </p:cNvSpPr>
          <p:nvPr>
            <p:ph type="ctrTitle"/>
          </p:nvPr>
        </p:nvSpPr>
        <p:spPr>
          <a:xfrm>
            <a:off x="3048000" y="3124200"/>
            <a:ext cx="8229600" cy="189436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91"/>
          <p:cNvSpPr txBox="1">
            <a:spLocks noGrp="1"/>
          </p:cNvSpPr>
          <p:nvPr>
            <p:ph type="subTitle" idx="1"/>
          </p:nvPr>
        </p:nvSpPr>
        <p:spPr>
          <a:xfrm>
            <a:off x="3048000" y="5003322"/>
            <a:ext cx="8229600" cy="1371600"/>
          </a:xfrm>
          <a:prstGeom prst="rect">
            <a:avLst/>
          </a:prstGeom>
          <a:noFill/>
          <a:ln>
            <a:noFill/>
          </a:ln>
        </p:spPr>
        <p:txBody>
          <a:bodyPr spcFirstLastPara="1" wrap="square" lIns="91425" tIns="45700" rIns="91425" bIns="45700" anchor="t" anchorCtr="0">
            <a:noAutofit/>
          </a:bodyPr>
          <a:lstStyle>
            <a:lvl1pPr lvl="0" algn="l">
              <a:spcBef>
                <a:spcPts val="600"/>
              </a:spcBef>
              <a:spcAft>
                <a:spcPts val="0"/>
              </a:spcAft>
              <a:buSzPts val="1260"/>
              <a:buNone/>
              <a:defRPr sz="1800" b="1">
                <a:solidFill>
                  <a:schemeClr val="dk2"/>
                </a:solidFill>
              </a:defRPr>
            </a:lvl1pPr>
            <a:lvl2pPr lvl="1" algn="ctr">
              <a:spcBef>
                <a:spcPts val="360"/>
              </a:spcBef>
              <a:spcAft>
                <a:spcPts val="0"/>
              </a:spcAft>
              <a:buSzPts val="1440"/>
              <a:buNone/>
              <a:defRPr/>
            </a:lvl2pPr>
            <a:lvl3pPr lvl="2" algn="ctr">
              <a:spcBef>
                <a:spcPts val="360"/>
              </a:spcBef>
              <a:spcAft>
                <a:spcPts val="0"/>
              </a:spcAft>
              <a:buSzPts val="1080"/>
              <a:buNone/>
              <a:defRPr/>
            </a:lvl3pPr>
            <a:lvl4pPr lvl="3" algn="ctr">
              <a:spcBef>
                <a:spcPts val="360"/>
              </a:spcBef>
              <a:spcAft>
                <a:spcPts val="0"/>
              </a:spcAft>
              <a:buSzPts val="1080"/>
              <a:buNone/>
              <a:defRPr/>
            </a:lvl4pPr>
            <a:lvl5pPr lvl="4" algn="ctr">
              <a:spcBef>
                <a:spcPts val="360"/>
              </a:spcBef>
              <a:spcAft>
                <a:spcPts val="0"/>
              </a:spcAft>
              <a:buSzPts val="1224"/>
              <a:buNone/>
              <a:defRPr/>
            </a:lvl5pPr>
            <a:lvl6pPr lvl="5" algn="ctr">
              <a:spcBef>
                <a:spcPts val="360"/>
              </a:spcBef>
              <a:spcAft>
                <a:spcPts val="0"/>
              </a:spcAft>
              <a:buSzPts val="1800"/>
              <a:buNone/>
              <a:defRPr/>
            </a:lvl6pPr>
            <a:lvl7pPr lvl="6" algn="ctr">
              <a:spcBef>
                <a:spcPts val="360"/>
              </a:spcBef>
              <a:spcAft>
                <a:spcPts val="0"/>
              </a:spcAft>
              <a:buSzPts val="108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125" name="Google Shape;125;p91"/>
          <p:cNvSpPr txBox="1">
            <a:spLocks noGrp="1"/>
          </p:cNvSpPr>
          <p:nvPr>
            <p:ph type="dt" idx="10"/>
          </p:nvPr>
        </p:nvSpPr>
        <p:spPr>
          <a:xfrm rot="5400000">
            <a:off x="10733617" y="1111250"/>
            <a:ext cx="2286000" cy="508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91"/>
          <p:cNvSpPr txBox="1">
            <a:spLocks noGrp="1"/>
          </p:cNvSpPr>
          <p:nvPr>
            <p:ph type="ftr" idx="11"/>
          </p:nvPr>
        </p:nvSpPr>
        <p:spPr>
          <a:xfrm rot="5400000">
            <a:off x="10045701" y="4117487"/>
            <a:ext cx="3657600" cy="512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91"/>
          <p:cNvSpPr txBox="1">
            <a:spLocks noGrp="1"/>
          </p:cNvSpPr>
          <p:nvPr>
            <p:ph type="sldNum" idx="12"/>
          </p:nvPr>
        </p:nvSpPr>
        <p:spPr>
          <a:xfrm>
            <a:off x="1767417" y="4929229"/>
            <a:ext cx="812800" cy="5175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i="0" u="none" strike="noStrike" cap="none">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i="0" u="none" strike="noStrike" cap="none">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i="0" u="none" strike="noStrike" cap="none">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i="0" u="none" strike="noStrike" cap="none">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i="0" u="none" strike="noStrike" cap="none">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i="0" u="none" strike="noStrike" cap="none">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i="0" u="none" strike="noStrike" cap="none">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i="0" u="none" strike="noStrike" cap="none">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i="0" u="none" strike="noStrike" cap="none">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934"/>
        <p:cNvGrpSpPr/>
        <p:nvPr/>
      </p:nvGrpSpPr>
      <p:grpSpPr>
        <a:xfrm>
          <a:off x="0" y="0"/>
          <a:ext cx="0" cy="0"/>
          <a:chOff x="0" y="0"/>
          <a:chExt cx="0" cy="0"/>
        </a:xfrm>
      </p:grpSpPr>
      <p:sp>
        <p:nvSpPr>
          <p:cNvPr id="935" name="Google Shape;935;p17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36" name="Google Shape;936;p174"/>
          <p:cNvSpPr>
            <a:spLocks noGrp="1"/>
          </p:cNvSpPr>
          <p:nvPr>
            <p:ph type="tbl" idx="2"/>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9"/>
        <p:cNvGrpSpPr/>
        <p:nvPr/>
      </p:nvGrpSpPr>
      <p:grpSpPr>
        <a:xfrm>
          <a:off x="0" y="0"/>
          <a:ext cx="0" cy="0"/>
          <a:chOff x="0" y="0"/>
          <a:chExt cx="0" cy="0"/>
        </a:xfrm>
      </p:grpSpPr>
      <p:sp>
        <p:nvSpPr>
          <p:cNvPr id="950" name="Google Shape;950;p112"/>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1" name="Google Shape;951;p112"/>
          <p:cNvSpPr txBox="1">
            <a:spLocks noGrp="1"/>
          </p:cNvSpPr>
          <p:nvPr>
            <p:ph type="body" idx="1"/>
          </p:nvPr>
        </p:nvSpPr>
        <p:spPr>
          <a:xfrm>
            <a:off x="609600" y="1600200"/>
            <a:ext cx="9956800" cy="4873752"/>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52" name="Google Shape;952;p112"/>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3" name="Google Shape;953;p112"/>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54" name="Google Shape;954;p112"/>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1"/>
        </a:solidFill>
        <a:effectLst/>
      </p:bgPr>
    </p:bg>
    <p:spTree>
      <p:nvGrpSpPr>
        <p:cNvPr id="1" name="Shape 955"/>
        <p:cNvGrpSpPr/>
        <p:nvPr/>
      </p:nvGrpSpPr>
      <p:grpSpPr>
        <a:xfrm>
          <a:off x="0" y="0"/>
          <a:ext cx="0" cy="0"/>
          <a:chOff x="0" y="0"/>
          <a:chExt cx="0" cy="0"/>
        </a:xfrm>
      </p:grpSpPr>
      <p:sp>
        <p:nvSpPr>
          <p:cNvPr id="956" name="Google Shape;956;p219"/>
          <p:cNvSpPr txBox="1">
            <a:spLocks noGrp="1"/>
          </p:cNvSpPr>
          <p:nvPr>
            <p:ph type="ctrTitle"/>
          </p:nvPr>
        </p:nvSpPr>
        <p:spPr>
          <a:xfrm>
            <a:off x="3048000" y="3124200"/>
            <a:ext cx="8229600" cy="189436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3000"/>
              <a:buFont typeface="Century Schoolbook"/>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19"/>
          <p:cNvSpPr txBox="1">
            <a:spLocks noGrp="1"/>
          </p:cNvSpPr>
          <p:nvPr>
            <p:ph type="subTitle" idx="1"/>
          </p:nvPr>
        </p:nvSpPr>
        <p:spPr>
          <a:xfrm>
            <a:off x="3048000" y="5003322"/>
            <a:ext cx="8229600" cy="1371600"/>
          </a:xfrm>
          <a:prstGeom prst="rect">
            <a:avLst/>
          </a:prstGeom>
          <a:noFill/>
          <a:ln>
            <a:noFill/>
          </a:ln>
        </p:spPr>
        <p:txBody>
          <a:bodyPr spcFirstLastPara="1" wrap="square" lIns="91425" tIns="45700" rIns="91425" bIns="45700" anchor="t" anchorCtr="0">
            <a:normAutofit/>
          </a:bodyPr>
          <a:lstStyle>
            <a:lvl1pPr lvl="0" algn="l">
              <a:spcBef>
                <a:spcPts val="600"/>
              </a:spcBef>
              <a:spcAft>
                <a:spcPts val="0"/>
              </a:spcAft>
              <a:buSzPts val="1260"/>
              <a:buNone/>
              <a:defRPr sz="1800" b="1">
                <a:solidFill>
                  <a:schemeClr val="dk2"/>
                </a:solidFill>
              </a:defRPr>
            </a:lvl1pPr>
            <a:lvl2pPr lvl="1" algn="ctr">
              <a:spcBef>
                <a:spcPts val="360"/>
              </a:spcBef>
              <a:spcAft>
                <a:spcPts val="0"/>
              </a:spcAft>
              <a:buSzPts val="1440"/>
              <a:buNone/>
              <a:defRPr/>
            </a:lvl2pPr>
            <a:lvl3pPr lvl="2" algn="ctr">
              <a:spcBef>
                <a:spcPts val="360"/>
              </a:spcBef>
              <a:spcAft>
                <a:spcPts val="0"/>
              </a:spcAft>
              <a:buSzPts val="1080"/>
              <a:buNone/>
              <a:defRPr/>
            </a:lvl3pPr>
            <a:lvl4pPr lvl="3" algn="ctr">
              <a:spcBef>
                <a:spcPts val="360"/>
              </a:spcBef>
              <a:spcAft>
                <a:spcPts val="0"/>
              </a:spcAft>
              <a:buSzPts val="1080"/>
              <a:buNone/>
              <a:defRPr/>
            </a:lvl4pPr>
            <a:lvl5pPr lvl="4" algn="ctr">
              <a:spcBef>
                <a:spcPts val="360"/>
              </a:spcBef>
              <a:spcAft>
                <a:spcPts val="0"/>
              </a:spcAft>
              <a:buSzPts val="1224"/>
              <a:buNone/>
              <a:defRPr/>
            </a:lvl5pPr>
            <a:lvl6pPr lvl="5" algn="ctr">
              <a:spcBef>
                <a:spcPts val="360"/>
              </a:spcBef>
              <a:spcAft>
                <a:spcPts val="0"/>
              </a:spcAft>
              <a:buSzPts val="1800"/>
              <a:buNone/>
              <a:defRPr/>
            </a:lvl6pPr>
            <a:lvl7pPr lvl="6" algn="ctr">
              <a:spcBef>
                <a:spcPts val="360"/>
              </a:spcBef>
              <a:spcAft>
                <a:spcPts val="0"/>
              </a:spcAft>
              <a:buSzPts val="108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958" name="Google Shape;958;p219"/>
          <p:cNvSpPr txBox="1">
            <a:spLocks noGrp="1"/>
          </p:cNvSpPr>
          <p:nvPr>
            <p:ph type="dt" idx="10"/>
          </p:nvPr>
        </p:nvSpPr>
        <p:spPr>
          <a:xfrm rot="5400000">
            <a:off x="10733828" y="1110597"/>
            <a:ext cx="2286000" cy="508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19"/>
          <p:cNvSpPr txBox="1">
            <a:spLocks noGrp="1"/>
          </p:cNvSpPr>
          <p:nvPr>
            <p:ph type="ftr" idx="11"/>
          </p:nvPr>
        </p:nvSpPr>
        <p:spPr>
          <a:xfrm rot="5400000">
            <a:off x="10045959" y="4117661"/>
            <a:ext cx="3657600" cy="5120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19"/>
          <p:cNvSpPr/>
          <p:nvPr/>
        </p:nvSpPr>
        <p:spPr>
          <a:xfrm>
            <a:off x="508000" y="0"/>
            <a:ext cx="812800" cy="68580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61" name="Google Shape;961;p219"/>
          <p:cNvSpPr/>
          <p:nvPr/>
        </p:nvSpPr>
        <p:spPr>
          <a:xfrm>
            <a:off x="368448" y="0"/>
            <a:ext cx="139552" cy="68580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62" name="Google Shape;962;p219"/>
          <p:cNvSpPr/>
          <p:nvPr/>
        </p:nvSpPr>
        <p:spPr>
          <a:xfrm>
            <a:off x="1320800" y="0"/>
            <a:ext cx="242496" cy="68580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63" name="Google Shape;963;p219"/>
          <p:cNvSpPr/>
          <p:nvPr/>
        </p:nvSpPr>
        <p:spPr>
          <a:xfrm>
            <a:off x="1521760" y="0"/>
            <a:ext cx="307040" cy="68580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964" name="Google Shape;964;p219"/>
          <p:cNvCxnSpPr/>
          <p:nvPr/>
        </p:nvCxnSpPr>
        <p:spPr>
          <a:xfrm>
            <a:off x="141792" y="0"/>
            <a:ext cx="0" cy="68580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965" name="Google Shape;965;p219"/>
          <p:cNvCxnSpPr/>
          <p:nvPr/>
        </p:nvCxnSpPr>
        <p:spPr>
          <a:xfrm>
            <a:off x="1219200" y="0"/>
            <a:ext cx="0" cy="68580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966" name="Google Shape;966;p219"/>
          <p:cNvCxnSpPr/>
          <p:nvPr/>
        </p:nvCxnSpPr>
        <p:spPr>
          <a:xfrm>
            <a:off x="1138816" y="0"/>
            <a:ext cx="0" cy="6858000"/>
          </a:xfrm>
          <a:prstGeom prst="straightConnector1">
            <a:avLst/>
          </a:prstGeom>
          <a:noFill/>
          <a:ln w="57150" cap="flat" cmpd="sng">
            <a:solidFill>
              <a:srgbClr val="FEC2AC"/>
            </a:solidFill>
            <a:prstDash val="solid"/>
            <a:round/>
            <a:headEnd type="none" w="sm" len="sm"/>
            <a:tailEnd type="none" w="sm" len="sm"/>
          </a:ln>
        </p:spPr>
      </p:cxnSp>
      <p:cxnSp>
        <p:nvCxnSpPr>
          <p:cNvPr id="967" name="Google Shape;967;p219"/>
          <p:cNvCxnSpPr/>
          <p:nvPr/>
        </p:nvCxnSpPr>
        <p:spPr>
          <a:xfrm>
            <a:off x="2302187" y="0"/>
            <a:ext cx="0" cy="68580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968" name="Google Shape;968;p219"/>
          <p:cNvCxnSpPr/>
          <p:nvPr/>
        </p:nvCxnSpPr>
        <p:spPr>
          <a:xfrm>
            <a:off x="1422400" y="0"/>
            <a:ext cx="0" cy="6858000"/>
          </a:xfrm>
          <a:prstGeom prst="straightConnector1">
            <a:avLst/>
          </a:prstGeom>
          <a:noFill/>
          <a:ln w="9525" cap="flat" cmpd="sng">
            <a:solidFill>
              <a:srgbClr val="FEC2AC"/>
            </a:solidFill>
            <a:prstDash val="solid"/>
            <a:round/>
            <a:headEnd type="none" w="sm" len="sm"/>
            <a:tailEnd type="none" w="sm" len="sm"/>
          </a:ln>
        </p:spPr>
      </p:cxnSp>
      <p:cxnSp>
        <p:nvCxnSpPr>
          <p:cNvPr id="969" name="Google Shape;969;p219"/>
          <p:cNvCxnSpPr/>
          <p:nvPr/>
        </p:nvCxnSpPr>
        <p:spPr>
          <a:xfrm>
            <a:off x="12151808" y="0"/>
            <a:ext cx="0" cy="6858000"/>
          </a:xfrm>
          <a:prstGeom prst="straightConnector1">
            <a:avLst/>
          </a:prstGeom>
          <a:noFill/>
          <a:ln w="57150" cap="flat" cmpd="thickThin">
            <a:solidFill>
              <a:srgbClr val="FEC2AC"/>
            </a:solidFill>
            <a:prstDash val="solid"/>
            <a:round/>
            <a:headEnd type="none" w="sm" len="sm"/>
            <a:tailEnd type="none" w="sm" len="sm"/>
          </a:ln>
        </p:spPr>
      </p:cxnSp>
      <p:sp>
        <p:nvSpPr>
          <p:cNvPr id="970" name="Google Shape;970;p219"/>
          <p:cNvSpPr/>
          <p:nvPr/>
        </p:nvSpPr>
        <p:spPr>
          <a:xfrm>
            <a:off x="1625600" y="0"/>
            <a:ext cx="101600" cy="68580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71" name="Google Shape;971;p219"/>
          <p:cNvSpPr/>
          <p:nvPr/>
        </p:nvSpPr>
        <p:spPr>
          <a:xfrm>
            <a:off x="812800" y="3429000"/>
            <a:ext cx="1727200" cy="1295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72" name="Google Shape;972;p219"/>
          <p:cNvSpPr/>
          <p:nvPr/>
        </p:nvSpPr>
        <p:spPr>
          <a:xfrm>
            <a:off x="1746176" y="4866752"/>
            <a:ext cx="855232" cy="6414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73" name="Google Shape;973;p219"/>
          <p:cNvSpPr/>
          <p:nvPr/>
        </p:nvSpPr>
        <p:spPr>
          <a:xfrm>
            <a:off x="1454773" y="5500632"/>
            <a:ext cx="182880" cy="1371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74" name="Google Shape;974;p219"/>
          <p:cNvSpPr/>
          <p:nvPr/>
        </p:nvSpPr>
        <p:spPr>
          <a:xfrm>
            <a:off x="2218944" y="5788152"/>
            <a:ext cx="365760" cy="2743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75" name="Google Shape;975;p219"/>
          <p:cNvSpPr/>
          <p:nvPr/>
        </p:nvSpPr>
        <p:spPr>
          <a:xfrm>
            <a:off x="2540000" y="4495800"/>
            <a:ext cx="487680" cy="3657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76" name="Google Shape;976;p219"/>
          <p:cNvSpPr txBox="1">
            <a:spLocks noGrp="1"/>
          </p:cNvSpPr>
          <p:nvPr>
            <p:ph type="sldNum" idx="12"/>
          </p:nvPr>
        </p:nvSpPr>
        <p:spPr>
          <a:xfrm>
            <a:off x="1767392" y="4928702"/>
            <a:ext cx="812800" cy="51752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977"/>
        <p:cNvGrpSpPr/>
        <p:nvPr/>
      </p:nvGrpSpPr>
      <p:grpSpPr>
        <a:xfrm>
          <a:off x="0" y="0"/>
          <a:ext cx="0" cy="0"/>
          <a:chOff x="0" y="0"/>
          <a:chExt cx="0" cy="0"/>
        </a:xfrm>
      </p:grpSpPr>
      <p:sp>
        <p:nvSpPr>
          <p:cNvPr id="978" name="Google Shape;978;p220"/>
          <p:cNvSpPr txBox="1">
            <a:spLocks noGrp="1"/>
          </p:cNvSpPr>
          <p:nvPr>
            <p:ph type="title"/>
          </p:nvPr>
        </p:nvSpPr>
        <p:spPr>
          <a:xfrm>
            <a:off x="3048000" y="2895600"/>
            <a:ext cx="8229600" cy="20535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000"/>
              <a:buFont typeface="Century Schoolbook"/>
              <a:buNone/>
              <a:defRPr sz="30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9" name="Google Shape;979;p220"/>
          <p:cNvSpPr txBox="1">
            <a:spLocks noGrp="1"/>
          </p:cNvSpPr>
          <p:nvPr>
            <p:ph type="body" idx="1"/>
          </p:nvPr>
        </p:nvSpPr>
        <p:spPr>
          <a:xfrm>
            <a:off x="3048000" y="5010150"/>
            <a:ext cx="8229600" cy="1371600"/>
          </a:xfrm>
          <a:prstGeom prst="rect">
            <a:avLst/>
          </a:prstGeom>
          <a:noFill/>
          <a:ln>
            <a:noFill/>
          </a:ln>
        </p:spPr>
        <p:txBody>
          <a:bodyPr spcFirstLastPara="1" wrap="square" lIns="91425" tIns="45700" rIns="91425" bIns="45700" anchor="t" anchorCtr="0">
            <a:normAutofit/>
          </a:bodyPr>
          <a:lstStyle>
            <a:lvl1pPr marL="457200" lvl="0" indent="-228600" algn="l">
              <a:spcBef>
                <a:spcPts val="600"/>
              </a:spcBef>
              <a:spcAft>
                <a:spcPts val="0"/>
              </a:spcAft>
              <a:buSzPts val="1260"/>
              <a:buNone/>
              <a:defRPr sz="1800" b="1">
                <a:solidFill>
                  <a:schemeClr val="lt2"/>
                </a:solidFill>
              </a:defRPr>
            </a:lvl1pPr>
            <a:lvl2pPr marL="914400" lvl="1" indent="-228600" algn="l">
              <a:spcBef>
                <a:spcPts val="360"/>
              </a:spcBef>
              <a:spcAft>
                <a:spcPts val="0"/>
              </a:spcAft>
              <a:buSzPts val="1440"/>
              <a:buNone/>
              <a:defRPr sz="1800">
                <a:solidFill>
                  <a:schemeClr val="lt1"/>
                </a:solidFill>
              </a:defRPr>
            </a:lvl2pPr>
            <a:lvl3pPr marL="1371600" lvl="2" indent="-228600" algn="l">
              <a:spcBef>
                <a:spcPts val="320"/>
              </a:spcBef>
              <a:spcAft>
                <a:spcPts val="0"/>
              </a:spcAft>
              <a:buSzPts val="960"/>
              <a:buNone/>
              <a:defRPr sz="1600">
                <a:solidFill>
                  <a:schemeClr val="lt1"/>
                </a:solidFill>
              </a:defRPr>
            </a:lvl3pPr>
            <a:lvl4pPr marL="1828800" lvl="3" indent="-228600" algn="l">
              <a:spcBef>
                <a:spcPts val="280"/>
              </a:spcBef>
              <a:spcAft>
                <a:spcPts val="0"/>
              </a:spcAft>
              <a:buSzPts val="840"/>
              <a:buNone/>
              <a:defRPr sz="1400">
                <a:solidFill>
                  <a:schemeClr val="lt1"/>
                </a:solidFill>
              </a:defRPr>
            </a:lvl4pPr>
            <a:lvl5pPr marL="2286000" lvl="4" indent="-228600" algn="l">
              <a:spcBef>
                <a:spcPts val="280"/>
              </a:spcBef>
              <a:spcAft>
                <a:spcPts val="0"/>
              </a:spcAft>
              <a:buSzPts val="952"/>
              <a:buNone/>
              <a:defRPr sz="1400">
                <a:solidFill>
                  <a:schemeClr val="lt1"/>
                </a:solidFill>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80" name="Google Shape;980;p220"/>
          <p:cNvSpPr txBox="1">
            <a:spLocks noGrp="1"/>
          </p:cNvSpPr>
          <p:nvPr>
            <p:ph type="dt" idx="10"/>
          </p:nvPr>
        </p:nvSpPr>
        <p:spPr>
          <a:xfrm rot="5400000">
            <a:off x="10732008" y="1106932"/>
            <a:ext cx="2286000" cy="508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1" name="Google Shape;981;p220"/>
          <p:cNvSpPr txBox="1">
            <a:spLocks noGrp="1"/>
          </p:cNvSpPr>
          <p:nvPr>
            <p:ph type="ftr" idx="11"/>
          </p:nvPr>
        </p:nvSpPr>
        <p:spPr>
          <a:xfrm rot="5400000">
            <a:off x="10046208" y="4114800"/>
            <a:ext cx="3657600" cy="5120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2" name="Google Shape;982;p220"/>
          <p:cNvSpPr/>
          <p:nvPr/>
        </p:nvSpPr>
        <p:spPr>
          <a:xfrm>
            <a:off x="508000" y="0"/>
            <a:ext cx="812800" cy="68580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83" name="Google Shape;983;p220"/>
          <p:cNvSpPr/>
          <p:nvPr/>
        </p:nvSpPr>
        <p:spPr>
          <a:xfrm>
            <a:off x="368448" y="0"/>
            <a:ext cx="139552" cy="68580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84" name="Google Shape;984;p220"/>
          <p:cNvSpPr/>
          <p:nvPr/>
        </p:nvSpPr>
        <p:spPr>
          <a:xfrm>
            <a:off x="1320800" y="0"/>
            <a:ext cx="242496" cy="68580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85" name="Google Shape;985;p220"/>
          <p:cNvSpPr/>
          <p:nvPr/>
        </p:nvSpPr>
        <p:spPr>
          <a:xfrm>
            <a:off x="1521760" y="0"/>
            <a:ext cx="307040" cy="68580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986" name="Google Shape;986;p220"/>
          <p:cNvCxnSpPr/>
          <p:nvPr/>
        </p:nvCxnSpPr>
        <p:spPr>
          <a:xfrm>
            <a:off x="141792" y="0"/>
            <a:ext cx="0" cy="68580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987" name="Google Shape;987;p220"/>
          <p:cNvCxnSpPr/>
          <p:nvPr/>
        </p:nvCxnSpPr>
        <p:spPr>
          <a:xfrm>
            <a:off x="1219200" y="0"/>
            <a:ext cx="0" cy="68580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988" name="Google Shape;988;p220"/>
          <p:cNvCxnSpPr/>
          <p:nvPr/>
        </p:nvCxnSpPr>
        <p:spPr>
          <a:xfrm>
            <a:off x="1138816" y="0"/>
            <a:ext cx="0" cy="6858000"/>
          </a:xfrm>
          <a:prstGeom prst="straightConnector1">
            <a:avLst/>
          </a:prstGeom>
          <a:noFill/>
          <a:ln w="57150" cap="flat" cmpd="sng">
            <a:solidFill>
              <a:srgbClr val="FEC2AC"/>
            </a:solidFill>
            <a:prstDash val="solid"/>
            <a:round/>
            <a:headEnd type="none" w="sm" len="sm"/>
            <a:tailEnd type="none" w="sm" len="sm"/>
          </a:ln>
        </p:spPr>
      </p:cxnSp>
      <p:cxnSp>
        <p:nvCxnSpPr>
          <p:cNvPr id="989" name="Google Shape;989;p220"/>
          <p:cNvCxnSpPr/>
          <p:nvPr/>
        </p:nvCxnSpPr>
        <p:spPr>
          <a:xfrm>
            <a:off x="2302187" y="0"/>
            <a:ext cx="0" cy="68580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990" name="Google Shape;990;p220"/>
          <p:cNvCxnSpPr/>
          <p:nvPr/>
        </p:nvCxnSpPr>
        <p:spPr>
          <a:xfrm>
            <a:off x="1422400" y="0"/>
            <a:ext cx="0" cy="6858000"/>
          </a:xfrm>
          <a:prstGeom prst="straightConnector1">
            <a:avLst/>
          </a:prstGeom>
          <a:noFill/>
          <a:ln w="9525" cap="flat" cmpd="sng">
            <a:solidFill>
              <a:srgbClr val="FEC2AC"/>
            </a:solidFill>
            <a:prstDash val="solid"/>
            <a:round/>
            <a:headEnd type="none" w="sm" len="sm"/>
            <a:tailEnd type="none" w="sm" len="sm"/>
          </a:ln>
        </p:spPr>
      </p:cxnSp>
      <p:sp>
        <p:nvSpPr>
          <p:cNvPr id="991" name="Google Shape;991;p220"/>
          <p:cNvSpPr/>
          <p:nvPr/>
        </p:nvSpPr>
        <p:spPr>
          <a:xfrm>
            <a:off x="1625600" y="0"/>
            <a:ext cx="101600" cy="68580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92" name="Google Shape;992;p220"/>
          <p:cNvSpPr/>
          <p:nvPr/>
        </p:nvSpPr>
        <p:spPr>
          <a:xfrm>
            <a:off x="812800" y="3429000"/>
            <a:ext cx="1727200" cy="1295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93" name="Google Shape;993;p220"/>
          <p:cNvSpPr/>
          <p:nvPr/>
        </p:nvSpPr>
        <p:spPr>
          <a:xfrm>
            <a:off x="1766272" y="4866752"/>
            <a:ext cx="855232" cy="6414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94" name="Google Shape;994;p220"/>
          <p:cNvSpPr/>
          <p:nvPr/>
        </p:nvSpPr>
        <p:spPr>
          <a:xfrm>
            <a:off x="1454773" y="5500632"/>
            <a:ext cx="182880" cy="1371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95" name="Google Shape;995;p220"/>
          <p:cNvSpPr/>
          <p:nvPr/>
        </p:nvSpPr>
        <p:spPr>
          <a:xfrm>
            <a:off x="2218944" y="5791200"/>
            <a:ext cx="365760" cy="2743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96" name="Google Shape;996;p220"/>
          <p:cNvSpPr/>
          <p:nvPr/>
        </p:nvSpPr>
        <p:spPr>
          <a:xfrm>
            <a:off x="2505387" y="4479888"/>
            <a:ext cx="487680" cy="3657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997" name="Google Shape;997;p220"/>
          <p:cNvCxnSpPr/>
          <p:nvPr/>
        </p:nvCxnSpPr>
        <p:spPr>
          <a:xfrm>
            <a:off x="12130592" y="0"/>
            <a:ext cx="0" cy="6858000"/>
          </a:xfrm>
          <a:prstGeom prst="straightConnector1">
            <a:avLst/>
          </a:prstGeom>
          <a:noFill/>
          <a:ln w="57150" cap="flat" cmpd="thickThin">
            <a:solidFill>
              <a:srgbClr val="FEC2AC"/>
            </a:solidFill>
            <a:prstDash val="solid"/>
            <a:round/>
            <a:headEnd type="none" w="sm" len="sm"/>
            <a:tailEnd type="none" w="sm" len="sm"/>
          </a:ln>
        </p:spPr>
      </p:cxnSp>
      <p:sp>
        <p:nvSpPr>
          <p:cNvPr id="998" name="Google Shape;998;p220"/>
          <p:cNvSpPr txBox="1">
            <a:spLocks noGrp="1"/>
          </p:cNvSpPr>
          <p:nvPr>
            <p:ph type="sldNum" idx="12"/>
          </p:nvPr>
        </p:nvSpPr>
        <p:spPr>
          <a:xfrm>
            <a:off x="1787488" y="4928702"/>
            <a:ext cx="812800" cy="51752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99"/>
        <p:cNvGrpSpPr/>
        <p:nvPr/>
      </p:nvGrpSpPr>
      <p:grpSpPr>
        <a:xfrm>
          <a:off x="0" y="0"/>
          <a:ext cx="0" cy="0"/>
          <a:chOff x="0" y="0"/>
          <a:chExt cx="0" cy="0"/>
        </a:xfrm>
      </p:grpSpPr>
      <p:sp>
        <p:nvSpPr>
          <p:cNvPr id="1000" name="Google Shape;1000;p221"/>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1" name="Google Shape;1001;p221"/>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2" name="Google Shape;1002;p221"/>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3" name="Google Shape;1003;p221"/>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004" name="Google Shape;1004;p221"/>
          <p:cNvSpPr txBox="1">
            <a:spLocks noGrp="1"/>
          </p:cNvSpPr>
          <p:nvPr>
            <p:ph type="body" idx="1"/>
          </p:nvPr>
        </p:nvSpPr>
        <p:spPr>
          <a:xfrm>
            <a:off x="609600" y="1600200"/>
            <a:ext cx="4876800" cy="45720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05" name="Google Shape;1005;p221"/>
          <p:cNvSpPr txBox="1">
            <a:spLocks noGrp="1"/>
          </p:cNvSpPr>
          <p:nvPr>
            <p:ph type="body" idx="2"/>
          </p:nvPr>
        </p:nvSpPr>
        <p:spPr>
          <a:xfrm>
            <a:off x="5693664" y="1600200"/>
            <a:ext cx="4876800" cy="45720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6"/>
        <p:cNvGrpSpPr/>
        <p:nvPr/>
      </p:nvGrpSpPr>
      <p:grpSpPr>
        <a:xfrm>
          <a:off x="0" y="0"/>
          <a:ext cx="0" cy="0"/>
          <a:chOff x="0" y="0"/>
          <a:chExt cx="0" cy="0"/>
        </a:xfrm>
      </p:grpSpPr>
      <p:sp>
        <p:nvSpPr>
          <p:cNvPr id="1007" name="Google Shape;1007;p222"/>
          <p:cNvSpPr txBox="1">
            <a:spLocks noGrp="1"/>
          </p:cNvSpPr>
          <p:nvPr>
            <p:ph type="title"/>
          </p:nvPr>
        </p:nvSpPr>
        <p:spPr>
          <a:xfrm>
            <a:off x="609600" y="273050"/>
            <a:ext cx="100584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3000"/>
              <a:buFont typeface="Century Schoolboo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8" name="Google Shape;1008;p222"/>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22"/>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22"/>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011" name="Google Shape;1011;p222"/>
          <p:cNvSpPr txBox="1">
            <a:spLocks noGrp="1"/>
          </p:cNvSpPr>
          <p:nvPr>
            <p:ph type="body" idx="1"/>
          </p:nvPr>
        </p:nvSpPr>
        <p:spPr>
          <a:xfrm>
            <a:off x="609600" y="2362200"/>
            <a:ext cx="4876800" cy="38862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12" name="Google Shape;1012;p222"/>
          <p:cNvSpPr txBox="1">
            <a:spLocks noGrp="1"/>
          </p:cNvSpPr>
          <p:nvPr>
            <p:ph type="body" idx="2"/>
          </p:nvPr>
        </p:nvSpPr>
        <p:spPr>
          <a:xfrm>
            <a:off x="5829300" y="2362200"/>
            <a:ext cx="4876800" cy="38862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13" name="Google Shape;1013;p222"/>
          <p:cNvSpPr>
            <a:spLocks noGrp="1"/>
          </p:cNvSpPr>
          <p:nvPr>
            <p:ph type="body" idx="3"/>
          </p:nvPr>
        </p:nvSpPr>
        <p:spPr>
          <a:xfrm>
            <a:off x="609600" y="1569720"/>
            <a:ext cx="4876800" cy="658368"/>
          </a:xfrm>
          <a:prstGeom prst="roundRect">
            <a:avLst>
              <a:gd name="adj" fmla="val 16667"/>
            </a:avLst>
          </a:prstGeom>
          <a:solidFill>
            <a:schemeClr val="accent1"/>
          </a:solidFill>
          <a:ln>
            <a:noFill/>
          </a:ln>
        </p:spPr>
        <p:txBody>
          <a:bodyPr spcFirstLastPara="1" wrap="square" lIns="91425" tIns="45700" rIns="91425" bIns="45700" anchor="ctr" anchorCtr="0">
            <a:norm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14" name="Google Shape;1014;p222"/>
          <p:cNvSpPr>
            <a:spLocks noGrp="1"/>
          </p:cNvSpPr>
          <p:nvPr>
            <p:ph type="body" idx="4"/>
          </p:nvPr>
        </p:nvSpPr>
        <p:spPr>
          <a:xfrm>
            <a:off x="5791200" y="1569720"/>
            <a:ext cx="4876800" cy="658368"/>
          </a:xfrm>
          <a:prstGeom prst="roundRect">
            <a:avLst>
              <a:gd name="adj" fmla="val 16667"/>
            </a:avLst>
          </a:prstGeom>
          <a:solidFill>
            <a:schemeClr val="accent1"/>
          </a:solidFill>
          <a:ln>
            <a:noFill/>
          </a:ln>
        </p:spPr>
        <p:txBody>
          <a:bodyPr spcFirstLastPara="1" wrap="square" lIns="91425" tIns="45700" rIns="91425" bIns="45700" anchor="ctr" anchorCtr="0">
            <a:norm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5"/>
        <p:cNvGrpSpPr/>
        <p:nvPr/>
      </p:nvGrpSpPr>
      <p:grpSpPr>
        <a:xfrm>
          <a:off x="0" y="0"/>
          <a:ext cx="0" cy="0"/>
          <a:chOff x="0" y="0"/>
          <a:chExt cx="0" cy="0"/>
        </a:xfrm>
      </p:grpSpPr>
      <p:sp>
        <p:nvSpPr>
          <p:cNvPr id="1016" name="Google Shape;1016;p223"/>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7" name="Google Shape;1017;p223"/>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8" name="Google Shape;1018;p223"/>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019" name="Google Shape;1019;p223"/>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0"/>
        <p:cNvGrpSpPr/>
        <p:nvPr/>
      </p:nvGrpSpPr>
      <p:grpSpPr>
        <a:xfrm>
          <a:off x="0" y="0"/>
          <a:ext cx="0" cy="0"/>
          <a:chOff x="0" y="0"/>
          <a:chExt cx="0" cy="0"/>
        </a:xfrm>
      </p:grpSpPr>
      <p:sp>
        <p:nvSpPr>
          <p:cNvPr id="1021" name="Google Shape;1021;p224"/>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2" name="Google Shape;1022;p224"/>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3" name="Google Shape;1023;p224"/>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bg>
      <p:bgPr>
        <a:solidFill>
          <a:schemeClr val="lt1"/>
        </a:solidFill>
        <a:effectLst/>
      </p:bgPr>
    </p:bg>
    <p:spTree>
      <p:nvGrpSpPr>
        <p:cNvPr id="1" name="Shape 1024"/>
        <p:cNvGrpSpPr/>
        <p:nvPr/>
      </p:nvGrpSpPr>
      <p:grpSpPr>
        <a:xfrm>
          <a:off x="0" y="0"/>
          <a:ext cx="0" cy="0"/>
          <a:chOff x="0" y="0"/>
          <a:chExt cx="0" cy="0"/>
        </a:xfrm>
      </p:grpSpPr>
      <p:cxnSp>
        <p:nvCxnSpPr>
          <p:cNvPr id="1025" name="Google Shape;1025;p225"/>
          <p:cNvCxnSpPr/>
          <p:nvPr/>
        </p:nvCxnSpPr>
        <p:spPr>
          <a:xfrm>
            <a:off x="11684000" y="0"/>
            <a:ext cx="0" cy="6858000"/>
          </a:xfrm>
          <a:prstGeom prst="straightConnector1">
            <a:avLst/>
          </a:prstGeom>
          <a:noFill/>
          <a:ln w="38100" cap="flat" cmpd="sng">
            <a:solidFill>
              <a:srgbClr val="FEC2AC">
                <a:alpha val="92941"/>
              </a:srgbClr>
            </a:solidFill>
            <a:prstDash val="solid"/>
            <a:round/>
            <a:headEnd type="none" w="sm" len="sm"/>
            <a:tailEnd type="none" w="sm" len="sm"/>
          </a:ln>
        </p:spPr>
      </p:cxnSp>
      <p:sp>
        <p:nvSpPr>
          <p:cNvPr id="1026" name="Google Shape;1026;p225"/>
          <p:cNvSpPr txBox="1">
            <a:spLocks noGrp="1"/>
          </p:cNvSpPr>
          <p:nvPr>
            <p:ph type="title"/>
          </p:nvPr>
        </p:nvSpPr>
        <p:spPr>
          <a:xfrm rot="5400000">
            <a:off x="5547360" y="3124200"/>
            <a:ext cx="6309360" cy="609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entury Schoolbook"/>
              <a:buNone/>
              <a:defRPr sz="20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25"/>
          <p:cNvSpPr txBox="1">
            <a:spLocks noGrp="1"/>
          </p:cNvSpPr>
          <p:nvPr>
            <p:ph type="body" idx="1"/>
          </p:nvPr>
        </p:nvSpPr>
        <p:spPr>
          <a:xfrm>
            <a:off x="9083040" y="274320"/>
            <a:ext cx="2036064" cy="498348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840"/>
              <a:buNone/>
              <a:defRPr sz="1200"/>
            </a:lvl1pPr>
            <a:lvl2pPr marL="914400" lvl="1" indent="-228600" algn="l">
              <a:spcBef>
                <a:spcPts val="1000"/>
              </a:spcBef>
              <a:spcAft>
                <a:spcPts val="0"/>
              </a:spcAft>
              <a:buSzPts val="960"/>
              <a:buNone/>
              <a:defRPr sz="1200"/>
            </a:lvl2pPr>
            <a:lvl3pPr marL="1371600" lvl="2" indent="-228600" algn="l">
              <a:spcBef>
                <a:spcPts val="200"/>
              </a:spcBef>
              <a:spcAft>
                <a:spcPts val="0"/>
              </a:spcAft>
              <a:buSzPts val="600"/>
              <a:buNone/>
              <a:defRPr sz="1000"/>
            </a:lvl3pPr>
            <a:lvl4pPr marL="1828800" lvl="3" indent="-228600" algn="l">
              <a:spcBef>
                <a:spcPts val="180"/>
              </a:spcBef>
              <a:spcAft>
                <a:spcPts val="0"/>
              </a:spcAft>
              <a:buSzPts val="540"/>
              <a:buNone/>
              <a:defRPr sz="900"/>
            </a:lvl4pPr>
            <a:lvl5pPr marL="2286000" lvl="4" indent="-228600" algn="l">
              <a:spcBef>
                <a:spcPts val="180"/>
              </a:spcBef>
              <a:spcAft>
                <a:spcPts val="0"/>
              </a:spcAft>
              <a:buSzPts val="612"/>
              <a:buNone/>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cxnSp>
        <p:nvCxnSpPr>
          <p:cNvPr id="1028" name="Google Shape;1028;p225"/>
          <p:cNvCxnSpPr/>
          <p:nvPr/>
        </p:nvCxnSpPr>
        <p:spPr>
          <a:xfrm>
            <a:off x="8331200" y="0"/>
            <a:ext cx="0" cy="6858000"/>
          </a:xfrm>
          <a:prstGeom prst="straightConnector1">
            <a:avLst/>
          </a:prstGeom>
          <a:noFill/>
          <a:ln w="38100" cap="flat" cmpd="sng">
            <a:solidFill>
              <a:srgbClr val="FEC2AC"/>
            </a:solidFill>
            <a:prstDash val="solid"/>
            <a:round/>
            <a:headEnd type="none" w="sm" len="sm"/>
            <a:tailEnd type="none" w="sm" len="sm"/>
          </a:ln>
        </p:spPr>
      </p:cxnSp>
      <p:cxnSp>
        <p:nvCxnSpPr>
          <p:cNvPr id="1029" name="Google Shape;1029;p225"/>
          <p:cNvCxnSpPr/>
          <p:nvPr/>
        </p:nvCxnSpPr>
        <p:spPr>
          <a:xfrm>
            <a:off x="8256395" y="0"/>
            <a:ext cx="0" cy="6858000"/>
          </a:xfrm>
          <a:prstGeom prst="straightConnector1">
            <a:avLst/>
          </a:prstGeom>
          <a:noFill/>
          <a:ln w="12700" cap="flat" cmpd="sng">
            <a:solidFill>
              <a:schemeClr val="accent1"/>
            </a:solidFill>
            <a:prstDash val="solid"/>
            <a:round/>
            <a:headEnd type="none" w="sm" len="sm"/>
            <a:tailEnd type="none" w="sm" len="sm"/>
          </a:ln>
        </p:spPr>
      </p:cxnSp>
      <p:cxnSp>
        <p:nvCxnSpPr>
          <p:cNvPr id="1030" name="Google Shape;1030;p225"/>
          <p:cNvCxnSpPr/>
          <p:nvPr/>
        </p:nvCxnSpPr>
        <p:spPr>
          <a:xfrm>
            <a:off x="11988800" y="0"/>
            <a:ext cx="0" cy="6858000"/>
          </a:xfrm>
          <a:prstGeom prst="straightConnector1">
            <a:avLst/>
          </a:prstGeom>
          <a:noFill/>
          <a:ln w="19050" cap="flat" cmpd="sng">
            <a:solidFill>
              <a:schemeClr val="accent1"/>
            </a:solidFill>
            <a:prstDash val="solid"/>
            <a:round/>
            <a:headEnd type="none" w="sm" len="sm"/>
            <a:tailEnd type="none" w="sm" len="sm"/>
          </a:ln>
        </p:spPr>
      </p:cxnSp>
      <p:sp>
        <p:nvSpPr>
          <p:cNvPr id="1031" name="Google Shape;1031;p225"/>
          <p:cNvSpPr/>
          <p:nvPr/>
        </p:nvSpPr>
        <p:spPr>
          <a:xfrm>
            <a:off x="11785600" y="0"/>
            <a:ext cx="406400" cy="68580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1032" name="Google Shape;1032;p225"/>
          <p:cNvCxnSpPr/>
          <p:nvPr/>
        </p:nvCxnSpPr>
        <p:spPr>
          <a:xfrm>
            <a:off x="11887200" y="0"/>
            <a:ext cx="0" cy="6858000"/>
          </a:xfrm>
          <a:prstGeom prst="straightConnector1">
            <a:avLst/>
          </a:prstGeom>
          <a:noFill/>
          <a:ln w="9525" cap="flat" cmpd="sng">
            <a:solidFill>
              <a:schemeClr val="accent1"/>
            </a:solidFill>
            <a:prstDash val="solid"/>
            <a:round/>
            <a:headEnd type="none" w="sm" len="sm"/>
            <a:tailEnd type="none" w="sm" len="sm"/>
          </a:ln>
        </p:spPr>
      </p:cxnSp>
      <p:sp>
        <p:nvSpPr>
          <p:cNvPr id="1033" name="Google Shape;1033;p225"/>
          <p:cNvSpPr/>
          <p:nvPr/>
        </p:nvSpPr>
        <p:spPr>
          <a:xfrm>
            <a:off x="10875264" y="5715000"/>
            <a:ext cx="73152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034" name="Google Shape;1034;p225"/>
          <p:cNvSpPr txBox="1">
            <a:spLocks noGrp="1"/>
          </p:cNvSpPr>
          <p:nvPr>
            <p:ph type="body" idx="2"/>
          </p:nvPr>
        </p:nvSpPr>
        <p:spPr>
          <a:xfrm>
            <a:off x="406400" y="274320"/>
            <a:ext cx="7518400" cy="6327648"/>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35" name="Google Shape;1035;p225"/>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25"/>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037" name="Google Shape;1037;p225"/>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038"/>
        <p:cNvGrpSpPr/>
        <p:nvPr/>
      </p:nvGrpSpPr>
      <p:grpSpPr>
        <a:xfrm>
          <a:off x="0" y="0"/>
          <a:ext cx="0" cy="0"/>
          <a:chOff x="0" y="0"/>
          <a:chExt cx="0" cy="0"/>
        </a:xfrm>
      </p:grpSpPr>
      <p:cxnSp>
        <p:nvCxnSpPr>
          <p:cNvPr id="1039" name="Google Shape;1039;p226"/>
          <p:cNvCxnSpPr/>
          <p:nvPr/>
        </p:nvCxnSpPr>
        <p:spPr>
          <a:xfrm>
            <a:off x="11684000" y="0"/>
            <a:ext cx="0" cy="6858000"/>
          </a:xfrm>
          <a:prstGeom prst="straightConnector1">
            <a:avLst/>
          </a:prstGeom>
          <a:noFill/>
          <a:ln w="38100" cap="flat" cmpd="sng">
            <a:solidFill>
              <a:srgbClr val="FEC2AC"/>
            </a:solidFill>
            <a:prstDash val="solid"/>
            <a:round/>
            <a:headEnd type="none" w="sm" len="sm"/>
            <a:tailEnd type="none" w="sm" len="sm"/>
          </a:ln>
        </p:spPr>
      </p:cxnSp>
      <p:sp>
        <p:nvSpPr>
          <p:cNvPr id="1040" name="Google Shape;1040;p226"/>
          <p:cNvSpPr/>
          <p:nvPr/>
        </p:nvSpPr>
        <p:spPr>
          <a:xfrm>
            <a:off x="10875264" y="5715000"/>
            <a:ext cx="73152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041" name="Google Shape;1041;p226"/>
          <p:cNvSpPr txBox="1">
            <a:spLocks noGrp="1"/>
          </p:cNvSpPr>
          <p:nvPr>
            <p:ph type="title"/>
          </p:nvPr>
        </p:nvSpPr>
        <p:spPr>
          <a:xfrm rot="5400000">
            <a:off x="5518404" y="3124200"/>
            <a:ext cx="6309360" cy="609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entury Schoolbook"/>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2" name="Google Shape;1042;p226"/>
          <p:cNvSpPr>
            <a:spLocks noGrp="1"/>
          </p:cNvSpPr>
          <p:nvPr>
            <p:ph type="pic" idx="2"/>
          </p:nvPr>
        </p:nvSpPr>
        <p:spPr>
          <a:xfrm>
            <a:off x="0" y="0"/>
            <a:ext cx="8229600" cy="6858000"/>
          </a:xfrm>
          <a:prstGeom prst="rect">
            <a:avLst/>
          </a:prstGeom>
          <a:solidFill>
            <a:schemeClr val="lt2"/>
          </a:solidFill>
          <a:ln>
            <a:noFill/>
          </a:ln>
        </p:spPr>
      </p:sp>
      <p:sp>
        <p:nvSpPr>
          <p:cNvPr id="1043" name="Google Shape;1043;p226"/>
          <p:cNvSpPr txBox="1">
            <a:spLocks noGrp="1"/>
          </p:cNvSpPr>
          <p:nvPr>
            <p:ph type="body" idx="1"/>
          </p:nvPr>
        </p:nvSpPr>
        <p:spPr>
          <a:xfrm>
            <a:off x="9021064" y="264795"/>
            <a:ext cx="2032000" cy="4956048"/>
          </a:xfrm>
          <a:prstGeom prst="rect">
            <a:avLst/>
          </a:prstGeom>
          <a:noFill/>
          <a:ln>
            <a:noFill/>
          </a:ln>
        </p:spPr>
        <p:txBody>
          <a:bodyPr spcFirstLastPara="1" wrap="square" lIns="91425" tIns="45700" rIns="91425" bIns="45700" anchor="t" anchorCtr="0">
            <a:normAutofit/>
          </a:bodyPr>
          <a:lstStyle>
            <a:lvl1pPr marL="457200" lvl="0" indent="-228600" algn="l">
              <a:spcBef>
                <a:spcPts val="100"/>
              </a:spcBef>
              <a:spcAft>
                <a:spcPts val="0"/>
              </a:spcAft>
              <a:buSzPts val="840"/>
              <a:buFont typeface="Century Schoolbook"/>
              <a:buNone/>
              <a:defRPr sz="1200"/>
            </a:lvl1pPr>
            <a:lvl2pPr marL="914400" lvl="1" indent="-289560" algn="l">
              <a:spcBef>
                <a:spcPts val="400"/>
              </a:spcBef>
              <a:spcAft>
                <a:spcPts val="0"/>
              </a:spcAft>
              <a:buSzPts val="960"/>
              <a:buChar char="⚫"/>
              <a:defRPr sz="1200"/>
            </a:lvl2pPr>
            <a:lvl3pPr marL="1371600" lvl="2" indent="-266700" algn="l">
              <a:spcBef>
                <a:spcPts val="200"/>
              </a:spcBef>
              <a:spcAft>
                <a:spcPts val="0"/>
              </a:spcAft>
              <a:buSzPts val="600"/>
              <a:buChar char="🞆"/>
              <a:defRPr sz="1000"/>
            </a:lvl3pPr>
            <a:lvl4pPr marL="1828800" lvl="3" indent="-262889" algn="l">
              <a:spcBef>
                <a:spcPts val="180"/>
              </a:spcBef>
              <a:spcAft>
                <a:spcPts val="0"/>
              </a:spcAft>
              <a:buSzPts val="540"/>
              <a:buChar char="🞆"/>
              <a:defRPr sz="900"/>
            </a:lvl4pPr>
            <a:lvl5pPr marL="2286000" lvl="4" indent="-267461" algn="l">
              <a:spcBef>
                <a:spcPts val="180"/>
              </a:spcBef>
              <a:spcAft>
                <a:spcPts val="0"/>
              </a:spcAft>
              <a:buSzPts val="612"/>
              <a:buChar char="⚫"/>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cxnSp>
        <p:nvCxnSpPr>
          <p:cNvPr id="1044" name="Google Shape;1044;p226"/>
          <p:cNvCxnSpPr/>
          <p:nvPr/>
        </p:nvCxnSpPr>
        <p:spPr>
          <a:xfrm>
            <a:off x="11988800" y="0"/>
            <a:ext cx="0" cy="6858000"/>
          </a:xfrm>
          <a:prstGeom prst="straightConnector1">
            <a:avLst/>
          </a:prstGeom>
          <a:noFill/>
          <a:ln w="9525" cap="flat" cmpd="sng">
            <a:solidFill>
              <a:schemeClr val="dk1"/>
            </a:solidFill>
            <a:prstDash val="solid"/>
            <a:round/>
            <a:headEnd type="none" w="sm" len="sm"/>
            <a:tailEnd type="none" w="sm" len="sm"/>
          </a:ln>
        </p:spPr>
      </p:cxnSp>
      <p:sp>
        <p:nvSpPr>
          <p:cNvPr id="1045" name="Google Shape;1045;p226"/>
          <p:cNvSpPr/>
          <p:nvPr/>
        </p:nvSpPr>
        <p:spPr>
          <a:xfrm>
            <a:off x="11785600" y="0"/>
            <a:ext cx="406400" cy="6858000"/>
          </a:xfrm>
          <a:prstGeom prst="rect">
            <a:avLst/>
          </a:prstGeom>
          <a:solidFill>
            <a:srgbClr val="FEC2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1046" name="Google Shape;1046;p226"/>
          <p:cNvCxnSpPr/>
          <p:nvPr/>
        </p:nvCxnSpPr>
        <p:spPr>
          <a:xfrm>
            <a:off x="11887200" y="0"/>
            <a:ext cx="0" cy="6858000"/>
          </a:xfrm>
          <a:prstGeom prst="straightConnector1">
            <a:avLst/>
          </a:prstGeom>
          <a:noFill/>
          <a:ln w="9525" cap="flat" cmpd="sng">
            <a:solidFill>
              <a:schemeClr val="accent1"/>
            </a:solidFill>
            <a:prstDash val="solid"/>
            <a:round/>
            <a:headEnd type="none" w="sm" len="sm"/>
            <a:tailEnd type="none" w="sm" len="sm"/>
          </a:ln>
        </p:spPr>
      </p:cxnSp>
      <p:cxnSp>
        <p:nvCxnSpPr>
          <p:cNvPr id="1047" name="Google Shape;1047;p226"/>
          <p:cNvCxnSpPr/>
          <p:nvPr/>
        </p:nvCxnSpPr>
        <p:spPr>
          <a:xfrm>
            <a:off x="8331200" y="0"/>
            <a:ext cx="0" cy="6858000"/>
          </a:xfrm>
          <a:prstGeom prst="straightConnector1">
            <a:avLst/>
          </a:prstGeom>
          <a:noFill/>
          <a:ln w="38100" cap="flat" cmpd="sng">
            <a:solidFill>
              <a:srgbClr val="FEC2AC"/>
            </a:solidFill>
            <a:prstDash val="solid"/>
            <a:round/>
            <a:headEnd type="none" w="sm" len="sm"/>
            <a:tailEnd type="none" w="sm" len="sm"/>
          </a:ln>
        </p:spPr>
      </p:cxnSp>
      <p:cxnSp>
        <p:nvCxnSpPr>
          <p:cNvPr id="1048" name="Google Shape;1048;p226"/>
          <p:cNvCxnSpPr/>
          <p:nvPr/>
        </p:nvCxnSpPr>
        <p:spPr>
          <a:xfrm>
            <a:off x="8256395" y="0"/>
            <a:ext cx="0" cy="6858000"/>
          </a:xfrm>
          <a:prstGeom prst="straightConnector1">
            <a:avLst/>
          </a:prstGeom>
          <a:noFill/>
          <a:ln w="12700" cap="flat" cmpd="sng">
            <a:solidFill>
              <a:schemeClr val="accent1"/>
            </a:solidFill>
            <a:prstDash val="solid"/>
            <a:round/>
            <a:headEnd type="none" w="sm" len="sm"/>
            <a:tailEnd type="none" w="sm" len="sm"/>
          </a:ln>
        </p:spPr>
      </p:cxnSp>
      <p:sp>
        <p:nvSpPr>
          <p:cNvPr id="1049" name="Google Shape;1049;p226"/>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26"/>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051" name="Google Shape;1051;p226"/>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8"/>
        <p:cNvGrpSpPr/>
        <p:nvPr/>
      </p:nvGrpSpPr>
      <p:grpSpPr>
        <a:xfrm>
          <a:off x="0" y="0"/>
          <a:ext cx="0" cy="0"/>
          <a:chOff x="0" y="0"/>
          <a:chExt cx="0" cy="0"/>
        </a:xfrm>
      </p:grpSpPr>
      <p:sp>
        <p:nvSpPr>
          <p:cNvPr id="129" name="Google Shape;129;p99"/>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99"/>
          <p:cNvSpPr txBox="1">
            <a:spLocks noGrp="1"/>
          </p:cNvSpPr>
          <p:nvPr>
            <p:ph type="body" idx="1"/>
          </p:nvPr>
        </p:nvSpPr>
        <p:spPr>
          <a:xfrm>
            <a:off x="609600" y="1600200"/>
            <a:ext cx="9956800" cy="4873752"/>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31" name="Google Shape;131;p99"/>
          <p:cNvSpPr txBox="1">
            <a:spLocks noGrp="1"/>
          </p:cNvSpPr>
          <p:nvPr>
            <p:ph type="dt" idx="10"/>
          </p:nvPr>
        </p:nvSpPr>
        <p:spPr>
          <a:xfrm rot="5400000">
            <a:off x="10453954" y="1017893"/>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99"/>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133" name="Google Shape;133;p99"/>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52"/>
        <p:cNvGrpSpPr/>
        <p:nvPr/>
      </p:nvGrpSpPr>
      <p:grpSpPr>
        <a:xfrm>
          <a:off x="0" y="0"/>
          <a:ext cx="0" cy="0"/>
          <a:chOff x="0" y="0"/>
          <a:chExt cx="0" cy="0"/>
        </a:xfrm>
      </p:grpSpPr>
      <p:sp>
        <p:nvSpPr>
          <p:cNvPr id="1053" name="Google Shape;1053;p227"/>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4" name="Google Shape;1054;p227"/>
          <p:cNvSpPr txBox="1">
            <a:spLocks noGrp="1"/>
          </p:cNvSpPr>
          <p:nvPr>
            <p:ph type="body" idx="1"/>
          </p:nvPr>
        </p:nvSpPr>
        <p:spPr>
          <a:xfrm rot="5400000">
            <a:off x="3151124" y="-941324"/>
            <a:ext cx="4873752" cy="99568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55" name="Google Shape;1055;p227"/>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6" name="Google Shape;1056;p227"/>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7" name="Google Shape;1057;p227"/>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58"/>
        <p:cNvGrpSpPr/>
        <p:nvPr/>
      </p:nvGrpSpPr>
      <p:grpSpPr>
        <a:xfrm>
          <a:off x="0" y="0"/>
          <a:ext cx="0" cy="0"/>
          <a:chOff x="0" y="0"/>
          <a:chExt cx="0" cy="0"/>
        </a:xfrm>
      </p:grpSpPr>
      <p:sp>
        <p:nvSpPr>
          <p:cNvPr id="1059" name="Google Shape;1059;p228"/>
          <p:cNvSpPr txBox="1">
            <a:spLocks noGrp="1"/>
          </p:cNvSpPr>
          <p:nvPr>
            <p:ph type="title"/>
          </p:nvPr>
        </p:nvSpPr>
        <p:spPr>
          <a:xfrm rot="5400000">
            <a:off x="7031038" y="2082821"/>
            <a:ext cx="5851525" cy="2235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0" name="Google Shape;1060;p228"/>
          <p:cNvSpPr txBox="1">
            <a:spLocks noGrp="1"/>
          </p:cNvSpPr>
          <p:nvPr>
            <p:ph type="body" idx="1"/>
          </p:nvPr>
        </p:nvSpPr>
        <p:spPr>
          <a:xfrm rot="5400000">
            <a:off x="1697038" y="-812780"/>
            <a:ext cx="5851525" cy="80264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61" name="Google Shape;1061;p228"/>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2" name="Google Shape;1062;p228"/>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28"/>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6"/>
        <p:cNvGrpSpPr/>
        <p:nvPr/>
      </p:nvGrpSpPr>
      <p:grpSpPr>
        <a:xfrm>
          <a:off x="0" y="0"/>
          <a:ext cx="0" cy="0"/>
          <a:chOff x="0" y="0"/>
          <a:chExt cx="0" cy="0"/>
        </a:xfrm>
      </p:grpSpPr>
      <p:sp>
        <p:nvSpPr>
          <p:cNvPr id="1077" name="Google Shape;1077;p114"/>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8" name="Google Shape;1078;p114"/>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9" name="Google Shape;1079;p114"/>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1"/>
        </a:solidFill>
        <a:effectLst/>
      </p:bgPr>
    </p:bg>
    <p:spTree>
      <p:nvGrpSpPr>
        <p:cNvPr id="1" name="Shape 1080"/>
        <p:cNvGrpSpPr/>
        <p:nvPr/>
      </p:nvGrpSpPr>
      <p:grpSpPr>
        <a:xfrm>
          <a:off x="0" y="0"/>
          <a:ext cx="0" cy="0"/>
          <a:chOff x="0" y="0"/>
          <a:chExt cx="0" cy="0"/>
        </a:xfrm>
      </p:grpSpPr>
      <p:sp>
        <p:nvSpPr>
          <p:cNvPr id="1081" name="Google Shape;1081;p229"/>
          <p:cNvSpPr txBox="1">
            <a:spLocks noGrp="1"/>
          </p:cNvSpPr>
          <p:nvPr>
            <p:ph type="ctrTitle"/>
          </p:nvPr>
        </p:nvSpPr>
        <p:spPr>
          <a:xfrm>
            <a:off x="3048000" y="3124200"/>
            <a:ext cx="8229600" cy="189436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3000"/>
              <a:buFont typeface="Century Schoolbook"/>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2" name="Google Shape;1082;p229"/>
          <p:cNvSpPr txBox="1">
            <a:spLocks noGrp="1"/>
          </p:cNvSpPr>
          <p:nvPr>
            <p:ph type="subTitle" idx="1"/>
          </p:nvPr>
        </p:nvSpPr>
        <p:spPr>
          <a:xfrm>
            <a:off x="3048000" y="5003322"/>
            <a:ext cx="8229600" cy="1371600"/>
          </a:xfrm>
          <a:prstGeom prst="rect">
            <a:avLst/>
          </a:prstGeom>
          <a:noFill/>
          <a:ln>
            <a:noFill/>
          </a:ln>
        </p:spPr>
        <p:txBody>
          <a:bodyPr spcFirstLastPara="1" wrap="square" lIns="91425" tIns="45700" rIns="91425" bIns="45700" anchor="t" anchorCtr="0">
            <a:normAutofit/>
          </a:bodyPr>
          <a:lstStyle>
            <a:lvl1pPr lvl="0" algn="l">
              <a:spcBef>
                <a:spcPts val="600"/>
              </a:spcBef>
              <a:spcAft>
                <a:spcPts val="0"/>
              </a:spcAft>
              <a:buSzPts val="1260"/>
              <a:buNone/>
              <a:defRPr sz="1800" b="1">
                <a:solidFill>
                  <a:schemeClr val="dk2"/>
                </a:solidFill>
              </a:defRPr>
            </a:lvl1pPr>
            <a:lvl2pPr lvl="1" algn="ctr">
              <a:spcBef>
                <a:spcPts val="360"/>
              </a:spcBef>
              <a:spcAft>
                <a:spcPts val="0"/>
              </a:spcAft>
              <a:buSzPts val="1440"/>
              <a:buNone/>
              <a:defRPr/>
            </a:lvl2pPr>
            <a:lvl3pPr lvl="2" algn="ctr">
              <a:spcBef>
                <a:spcPts val="360"/>
              </a:spcBef>
              <a:spcAft>
                <a:spcPts val="0"/>
              </a:spcAft>
              <a:buSzPts val="1080"/>
              <a:buNone/>
              <a:defRPr/>
            </a:lvl3pPr>
            <a:lvl4pPr lvl="3" algn="ctr">
              <a:spcBef>
                <a:spcPts val="360"/>
              </a:spcBef>
              <a:spcAft>
                <a:spcPts val="0"/>
              </a:spcAft>
              <a:buSzPts val="1080"/>
              <a:buNone/>
              <a:defRPr/>
            </a:lvl4pPr>
            <a:lvl5pPr lvl="4" algn="ctr">
              <a:spcBef>
                <a:spcPts val="360"/>
              </a:spcBef>
              <a:spcAft>
                <a:spcPts val="0"/>
              </a:spcAft>
              <a:buSzPts val="1224"/>
              <a:buNone/>
              <a:defRPr/>
            </a:lvl5pPr>
            <a:lvl6pPr lvl="5" algn="ctr">
              <a:spcBef>
                <a:spcPts val="360"/>
              </a:spcBef>
              <a:spcAft>
                <a:spcPts val="0"/>
              </a:spcAft>
              <a:buSzPts val="1800"/>
              <a:buNone/>
              <a:defRPr/>
            </a:lvl6pPr>
            <a:lvl7pPr lvl="6" algn="ctr">
              <a:spcBef>
                <a:spcPts val="360"/>
              </a:spcBef>
              <a:spcAft>
                <a:spcPts val="0"/>
              </a:spcAft>
              <a:buSzPts val="108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1083" name="Google Shape;1083;p229"/>
          <p:cNvSpPr txBox="1">
            <a:spLocks noGrp="1"/>
          </p:cNvSpPr>
          <p:nvPr>
            <p:ph type="dt" idx="10"/>
          </p:nvPr>
        </p:nvSpPr>
        <p:spPr>
          <a:xfrm rot="5400000">
            <a:off x="10733828" y="1110597"/>
            <a:ext cx="2286000" cy="508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4" name="Google Shape;1084;p229"/>
          <p:cNvSpPr txBox="1">
            <a:spLocks noGrp="1"/>
          </p:cNvSpPr>
          <p:nvPr>
            <p:ph type="ftr" idx="11"/>
          </p:nvPr>
        </p:nvSpPr>
        <p:spPr>
          <a:xfrm rot="5400000">
            <a:off x="10045959" y="4117661"/>
            <a:ext cx="3657600" cy="5120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5" name="Google Shape;1085;p229"/>
          <p:cNvSpPr/>
          <p:nvPr/>
        </p:nvSpPr>
        <p:spPr>
          <a:xfrm>
            <a:off x="508000" y="0"/>
            <a:ext cx="812800" cy="68580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086" name="Google Shape;1086;p229"/>
          <p:cNvSpPr/>
          <p:nvPr/>
        </p:nvSpPr>
        <p:spPr>
          <a:xfrm>
            <a:off x="368448" y="0"/>
            <a:ext cx="139552" cy="68580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087" name="Google Shape;1087;p229"/>
          <p:cNvSpPr/>
          <p:nvPr/>
        </p:nvSpPr>
        <p:spPr>
          <a:xfrm>
            <a:off x="1320800" y="0"/>
            <a:ext cx="242496" cy="68580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088" name="Google Shape;1088;p229"/>
          <p:cNvSpPr/>
          <p:nvPr/>
        </p:nvSpPr>
        <p:spPr>
          <a:xfrm>
            <a:off x="1521760" y="0"/>
            <a:ext cx="307040" cy="68580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1089" name="Google Shape;1089;p229"/>
          <p:cNvCxnSpPr/>
          <p:nvPr/>
        </p:nvCxnSpPr>
        <p:spPr>
          <a:xfrm>
            <a:off x="141792" y="0"/>
            <a:ext cx="0" cy="68580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1090" name="Google Shape;1090;p229"/>
          <p:cNvCxnSpPr/>
          <p:nvPr/>
        </p:nvCxnSpPr>
        <p:spPr>
          <a:xfrm>
            <a:off x="1219200" y="0"/>
            <a:ext cx="0" cy="68580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1091" name="Google Shape;1091;p229"/>
          <p:cNvCxnSpPr/>
          <p:nvPr/>
        </p:nvCxnSpPr>
        <p:spPr>
          <a:xfrm>
            <a:off x="1138816" y="0"/>
            <a:ext cx="0" cy="6858000"/>
          </a:xfrm>
          <a:prstGeom prst="straightConnector1">
            <a:avLst/>
          </a:prstGeom>
          <a:noFill/>
          <a:ln w="57150" cap="flat" cmpd="sng">
            <a:solidFill>
              <a:srgbClr val="FEC2AC"/>
            </a:solidFill>
            <a:prstDash val="solid"/>
            <a:round/>
            <a:headEnd type="none" w="sm" len="sm"/>
            <a:tailEnd type="none" w="sm" len="sm"/>
          </a:ln>
        </p:spPr>
      </p:cxnSp>
      <p:cxnSp>
        <p:nvCxnSpPr>
          <p:cNvPr id="1092" name="Google Shape;1092;p229"/>
          <p:cNvCxnSpPr/>
          <p:nvPr/>
        </p:nvCxnSpPr>
        <p:spPr>
          <a:xfrm>
            <a:off x="2302187" y="0"/>
            <a:ext cx="0" cy="68580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1093" name="Google Shape;1093;p229"/>
          <p:cNvCxnSpPr/>
          <p:nvPr/>
        </p:nvCxnSpPr>
        <p:spPr>
          <a:xfrm>
            <a:off x="1422400" y="0"/>
            <a:ext cx="0" cy="6858000"/>
          </a:xfrm>
          <a:prstGeom prst="straightConnector1">
            <a:avLst/>
          </a:prstGeom>
          <a:noFill/>
          <a:ln w="9525" cap="flat" cmpd="sng">
            <a:solidFill>
              <a:srgbClr val="FEC2AC"/>
            </a:solidFill>
            <a:prstDash val="solid"/>
            <a:round/>
            <a:headEnd type="none" w="sm" len="sm"/>
            <a:tailEnd type="none" w="sm" len="sm"/>
          </a:ln>
        </p:spPr>
      </p:cxnSp>
      <p:cxnSp>
        <p:nvCxnSpPr>
          <p:cNvPr id="1094" name="Google Shape;1094;p229"/>
          <p:cNvCxnSpPr/>
          <p:nvPr/>
        </p:nvCxnSpPr>
        <p:spPr>
          <a:xfrm>
            <a:off x="12151808" y="0"/>
            <a:ext cx="0" cy="6858000"/>
          </a:xfrm>
          <a:prstGeom prst="straightConnector1">
            <a:avLst/>
          </a:prstGeom>
          <a:noFill/>
          <a:ln w="57150" cap="flat" cmpd="thickThin">
            <a:solidFill>
              <a:srgbClr val="FEC2AC"/>
            </a:solidFill>
            <a:prstDash val="solid"/>
            <a:round/>
            <a:headEnd type="none" w="sm" len="sm"/>
            <a:tailEnd type="none" w="sm" len="sm"/>
          </a:ln>
        </p:spPr>
      </p:cxnSp>
      <p:sp>
        <p:nvSpPr>
          <p:cNvPr id="1095" name="Google Shape;1095;p229"/>
          <p:cNvSpPr/>
          <p:nvPr/>
        </p:nvSpPr>
        <p:spPr>
          <a:xfrm>
            <a:off x="1625600" y="0"/>
            <a:ext cx="101600" cy="68580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096" name="Google Shape;1096;p229"/>
          <p:cNvSpPr/>
          <p:nvPr/>
        </p:nvSpPr>
        <p:spPr>
          <a:xfrm>
            <a:off x="812800" y="3429000"/>
            <a:ext cx="1727200" cy="1295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097" name="Google Shape;1097;p229"/>
          <p:cNvSpPr/>
          <p:nvPr/>
        </p:nvSpPr>
        <p:spPr>
          <a:xfrm>
            <a:off x="1746176" y="4866752"/>
            <a:ext cx="855232" cy="6414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098" name="Google Shape;1098;p229"/>
          <p:cNvSpPr/>
          <p:nvPr/>
        </p:nvSpPr>
        <p:spPr>
          <a:xfrm>
            <a:off x="1454773" y="5500632"/>
            <a:ext cx="182880" cy="1371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099" name="Google Shape;1099;p229"/>
          <p:cNvSpPr/>
          <p:nvPr/>
        </p:nvSpPr>
        <p:spPr>
          <a:xfrm>
            <a:off x="2218944" y="5788152"/>
            <a:ext cx="365760" cy="2743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100" name="Google Shape;1100;p229"/>
          <p:cNvSpPr/>
          <p:nvPr/>
        </p:nvSpPr>
        <p:spPr>
          <a:xfrm>
            <a:off x="2540000" y="4495800"/>
            <a:ext cx="487680" cy="3657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101" name="Google Shape;1101;p229"/>
          <p:cNvSpPr txBox="1">
            <a:spLocks noGrp="1"/>
          </p:cNvSpPr>
          <p:nvPr>
            <p:ph type="sldNum" idx="12"/>
          </p:nvPr>
        </p:nvSpPr>
        <p:spPr>
          <a:xfrm>
            <a:off x="1767392" y="4928702"/>
            <a:ext cx="812800" cy="51752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02"/>
        <p:cNvGrpSpPr/>
        <p:nvPr/>
      </p:nvGrpSpPr>
      <p:grpSpPr>
        <a:xfrm>
          <a:off x="0" y="0"/>
          <a:ext cx="0" cy="0"/>
          <a:chOff x="0" y="0"/>
          <a:chExt cx="0" cy="0"/>
        </a:xfrm>
      </p:grpSpPr>
      <p:sp>
        <p:nvSpPr>
          <p:cNvPr id="1103" name="Google Shape;1103;p230"/>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4" name="Google Shape;1104;p230"/>
          <p:cNvSpPr txBox="1">
            <a:spLocks noGrp="1"/>
          </p:cNvSpPr>
          <p:nvPr>
            <p:ph type="body" idx="1"/>
          </p:nvPr>
        </p:nvSpPr>
        <p:spPr>
          <a:xfrm>
            <a:off x="609600" y="1600200"/>
            <a:ext cx="9956800" cy="4873752"/>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05" name="Google Shape;1105;p230"/>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6" name="Google Shape;1106;p230"/>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107" name="Google Shape;1107;p230"/>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1108"/>
        <p:cNvGrpSpPr/>
        <p:nvPr/>
      </p:nvGrpSpPr>
      <p:grpSpPr>
        <a:xfrm>
          <a:off x="0" y="0"/>
          <a:ext cx="0" cy="0"/>
          <a:chOff x="0" y="0"/>
          <a:chExt cx="0" cy="0"/>
        </a:xfrm>
      </p:grpSpPr>
      <p:sp>
        <p:nvSpPr>
          <p:cNvPr id="1109" name="Google Shape;1109;p231"/>
          <p:cNvSpPr txBox="1">
            <a:spLocks noGrp="1"/>
          </p:cNvSpPr>
          <p:nvPr>
            <p:ph type="title"/>
          </p:nvPr>
        </p:nvSpPr>
        <p:spPr>
          <a:xfrm>
            <a:off x="3048000" y="2895600"/>
            <a:ext cx="8229600" cy="20535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000"/>
              <a:buFont typeface="Century Schoolbook"/>
              <a:buNone/>
              <a:defRPr sz="30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0" name="Google Shape;1110;p231"/>
          <p:cNvSpPr txBox="1">
            <a:spLocks noGrp="1"/>
          </p:cNvSpPr>
          <p:nvPr>
            <p:ph type="body" idx="1"/>
          </p:nvPr>
        </p:nvSpPr>
        <p:spPr>
          <a:xfrm>
            <a:off x="3048000" y="5010150"/>
            <a:ext cx="8229600" cy="1371600"/>
          </a:xfrm>
          <a:prstGeom prst="rect">
            <a:avLst/>
          </a:prstGeom>
          <a:noFill/>
          <a:ln>
            <a:noFill/>
          </a:ln>
        </p:spPr>
        <p:txBody>
          <a:bodyPr spcFirstLastPara="1" wrap="square" lIns="91425" tIns="45700" rIns="91425" bIns="45700" anchor="t" anchorCtr="0">
            <a:normAutofit/>
          </a:bodyPr>
          <a:lstStyle>
            <a:lvl1pPr marL="457200" lvl="0" indent="-228600" algn="l">
              <a:spcBef>
                <a:spcPts val="600"/>
              </a:spcBef>
              <a:spcAft>
                <a:spcPts val="0"/>
              </a:spcAft>
              <a:buSzPts val="1260"/>
              <a:buNone/>
              <a:defRPr sz="1800" b="1">
                <a:solidFill>
                  <a:schemeClr val="lt2"/>
                </a:solidFill>
              </a:defRPr>
            </a:lvl1pPr>
            <a:lvl2pPr marL="914400" lvl="1" indent="-228600" algn="l">
              <a:spcBef>
                <a:spcPts val="360"/>
              </a:spcBef>
              <a:spcAft>
                <a:spcPts val="0"/>
              </a:spcAft>
              <a:buSzPts val="1440"/>
              <a:buNone/>
              <a:defRPr sz="1800">
                <a:solidFill>
                  <a:schemeClr val="lt1"/>
                </a:solidFill>
              </a:defRPr>
            </a:lvl2pPr>
            <a:lvl3pPr marL="1371600" lvl="2" indent="-228600" algn="l">
              <a:spcBef>
                <a:spcPts val="320"/>
              </a:spcBef>
              <a:spcAft>
                <a:spcPts val="0"/>
              </a:spcAft>
              <a:buSzPts val="960"/>
              <a:buNone/>
              <a:defRPr sz="1600">
                <a:solidFill>
                  <a:schemeClr val="lt1"/>
                </a:solidFill>
              </a:defRPr>
            </a:lvl3pPr>
            <a:lvl4pPr marL="1828800" lvl="3" indent="-228600" algn="l">
              <a:spcBef>
                <a:spcPts val="280"/>
              </a:spcBef>
              <a:spcAft>
                <a:spcPts val="0"/>
              </a:spcAft>
              <a:buSzPts val="840"/>
              <a:buNone/>
              <a:defRPr sz="1400">
                <a:solidFill>
                  <a:schemeClr val="lt1"/>
                </a:solidFill>
              </a:defRPr>
            </a:lvl4pPr>
            <a:lvl5pPr marL="2286000" lvl="4" indent="-228600" algn="l">
              <a:spcBef>
                <a:spcPts val="280"/>
              </a:spcBef>
              <a:spcAft>
                <a:spcPts val="0"/>
              </a:spcAft>
              <a:buSzPts val="952"/>
              <a:buNone/>
              <a:defRPr sz="1400">
                <a:solidFill>
                  <a:schemeClr val="lt1"/>
                </a:solidFill>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11" name="Google Shape;1111;p231"/>
          <p:cNvSpPr txBox="1">
            <a:spLocks noGrp="1"/>
          </p:cNvSpPr>
          <p:nvPr>
            <p:ph type="dt" idx="10"/>
          </p:nvPr>
        </p:nvSpPr>
        <p:spPr>
          <a:xfrm rot="5400000">
            <a:off x="10732008" y="1106932"/>
            <a:ext cx="2286000" cy="508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2" name="Google Shape;1112;p231"/>
          <p:cNvSpPr txBox="1">
            <a:spLocks noGrp="1"/>
          </p:cNvSpPr>
          <p:nvPr>
            <p:ph type="ftr" idx="11"/>
          </p:nvPr>
        </p:nvSpPr>
        <p:spPr>
          <a:xfrm rot="5400000">
            <a:off x="10046208" y="4114800"/>
            <a:ext cx="3657600" cy="5120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3" name="Google Shape;1113;p231"/>
          <p:cNvSpPr/>
          <p:nvPr/>
        </p:nvSpPr>
        <p:spPr>
          <a:xfrm>
            <a:off x="508000" y="0"/>
            <a:ext cx="812800" cy="68580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114" name="Google Shape;1114;p231"/>
          <p:cNvSpPr/>
          <p:nvPr/>
        </p:nvSpPr>
        <p:spPr>
          <a:xfrm>
            <a:off x="368448" y="0"/>
            <a:ext cx="139552" cy="68580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115" name="Google Shape;1115;p231"/>
          <p:cNvSpPr/>
          <p:nvPr/>
        </p:nvSpPr>
        <p:spPr>
          <a:xfrm>
            <a:off x="1320800" y="0"/>
            <a:ext cx="242496" cy="68580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116" name="Google Shape;1116;p231"/>
          <p:cNvSpPr/>
          <p:nvPr/>
        </p:nvSpPr>
        <p:spPr>
          <a:xfrm>
            <a:off x="1521760" y="0"/>
            <a:ext cx="307040" cy="68580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1117" name="Google Shape;1117;p231"/>
          <p:cNvCxnSpPr/>
          <p:nvPr/>
        </p:nvCxnSpPr>
        <p:spPr>
          <a:xfrm>
            <a:off x="141792" y="0"/>
            <a:ext cx="0" cy="68580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1118" name="Google Shape;1118;p231"/>
          <p:cNvCxnSpPr/>
          <p:nvPr/>
        </p:nvCxnSpPr>
        <p:spPr>
          <a:xfrm>
            <a:off x="1219200" y="0"/>
            <a:ext cx="0" cy="68580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1119" name="Google Shape;1119;p231"/>
          <p:cNvCxnSpPr/>
          <p:nvPr/>
        </p:nvCxnSpPr>
        <p:spPr>
          <a:xfrm>
            <a:off x="1138816" y="0"/>
            <a:ext cx="0" cy="6858000"/>
          </a:xfrm>
          <a:prstGeom prst="straightConnector1">
            <a:avLst/>
          </a:prstGeom>
          <a:noFill/>
          <a:ln w="57150" cap="flat" cmpd="sng">
            <a:solidFill>
              <a:srgbClr val="FEC2AC"/>
            </a:solidFill>
            <a:prstDash val="solid"/>
            <a:round/>
            <a:headEnd type="none" w="sm" len="sm"/>
            <a:tailEnd type="none" w="sm" len="sm"/>
          </a:ln>
        </p:spPr>
      </p:cxnSp>
      <p:cxnSp>
        <p:nvCxnSpPr>
          <p:cNvPr id="1120" name="Google Shape;1120;p231"/>
          <p:cNvCxnSpPr/>
          <p:nvPr/>
        </p:nvCxnSpPr>
        <p:spPr>
          <a:xfrm>
            <a:off x="2302187" y="0"/>
            <a:ext cx="0" cy="68580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1121" name="Google Shape;1121;p231"/>
          <p:cNvCxnSpPr/>
          <p:nvPr/>
        </p:nvCxnSpPr>
        <p:spPr>
          <a:xfrm>
            <a:off x="1422400" y="0"/>
            <a:ext cx="0" cy="6858000"/>
          </a:xfrm>
          <a:prstGeom prst="straightConnector1">
            <a:avLst/>
          </a:prstGeom>
          <a:noFill/>
          <a:ln w="9525" cap="flat" cmpd="sng">
            <a:solidFill>
              <a:srgbClr val="FEC2AC"/>
            </a:solidFill>
            <a:prstDash val="solid"/>
            <a:round/>
            <a:headEnd type="none" w="sm" len="sm"/>
            <a:tailEnd type="none" w="sm" len="sm"/>
          </a:ln>
        </p:spPr>
      </p:cxnSp>
      <p:sp>
        <p:nvSpPr>
          <p:cNvPr id="1122" name="Google Shape;1122;p231"/>
          <p:cNvSpPr/>
          <p:nvPr/>
        </p:nvSpPr>
        <p:spPr>
          <a:xfrm>
            <a:off x="1625600" y="0"/>
            <a:ext cx="101600" cy="68580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123" name="Google Shape;1123;p231"/>
          <p:cNvSpPr/>
          <p:nvPr/>
        </p:nvSpPr>
        <p:spPr>
          <a:xfrm>
            <a:off x="812800" y="3429000"/>
            <a:ext cx="1727200" cy="1295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124" name="Google Shape;1124;p231"/>
          <p:cNvSpPr/>
          <p:nvPr/>
        </p:nvSpPr>
        <p:spPr>
          <a:xfrm>
            <a:off x="1766272" y="4866752"/>
            <a:ext cx="855232" cy="6414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125" name="Google Shape;1125;p231"/>
          <p:cNvSpPr/>
          <p:nvPr/>
        </p:nvSpPr>
        <p:spPr>
          <a:xfrm>
            <a:off x="1454773" y="5500632"/>
            <a:ext cx="182880" cy="1371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126" name="Google Shape;1126;p231"/>
          <p:cNvSpPr/>
          <p:nvPr/>
        </p:nvSpPr>
        <p:spPr>
          <a:xfrm>
            <a:off x="2218944" y="5791200"/>
            <a:ext cx="365760" cy="2743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127" name="Google Shape;1127;p231"/>
          <p:cNvSpPr/>
          <p:nvPr/>
        </p:nvSpPr>
        <p:spPr>
          <a:xfrm>
            <a:off x="2505387" y="4479888"/>
            <a:ext cx="487680" cy="3657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1128" name="Google Shape;1128;p231"/>
          <p:cNvCxnSpPr/>
          <p:nvPr/>
        </p:nvCxnSpPr>
        <p:spPr>
          <a:xfrm>
            <a:off x="12130592" y="0"/>
            <a:ext cx="0" cy="6858000"/>
          </a:xfrm>
          <a:prstGeom prst="straightConnector1">
            <a:avLst/>
          </a:prstGeom>
          <a:noFill/>
          <a:ln w="57150" cap="flat" cmpd="thickThin">
            <a:solidFill>
              <a:srgbClr val="FEC2AC"/>
            </a:solidFill>
            <a:prstDash val="solid"/>
            <a:round/>
            <a:headEnd type="none" w="sm" len="sm"/>
            <a:tailEnd type="none" w="sm" len="sm"/>
          </a:ln>
        </p:spPr>
      </p:cxnSp>
      <p:sp>
        <p:nvSpPr>
          <p:cNvPr id="1129" name="Google Shape;1129;p231"/>
          <p:cNvSpPr txBox="1">
            <a:spLocks noGrp="1"/>
          </p:cNvSpPr>
          <p:nvPr>
            <p:ph type="sldNum" idx="12"/>
          </p:nvPr>
        </p:nvSpPr>
        <p:spPr>
          <a:xfrm>
            <a:off x="1787488" y="4928702"/>
            <a:ext cx="812800" cy="51752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30"/>
        <p:cNvGrpSpPr/>
        <p:nvPr/>
      </p:nvGrpSpPr>
      <p:grpSpPr>
        <a:xfrm>
          <a:off x="0" y="0"/>
          <a:ext cx="0" cy="0"/>
          <a:chOff x="0" y="0"/>
          <a:chExt cx="0" cy="0"/>
        </a:xfrm>
      </p:grpSpPr>
      <p:sp>
        <p:nvSpPr>
          <p:cNvPr id="1131" name="Google Shape;1131;p232"/>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2" name="Google Shape;1132;p232"/>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3" name="Google Shape;1133;p232"/>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4" name="Google Shape;1134;p232"/>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135" name="Google Shape;1135;p232"/>
          <p:cNvSpPr txBox="1">
            <a:spLocks noGrp="1"/>
          </p:cNvSpPr>
          <p:nvPr>
            <p:ph type="body" idx="1"/>
          </p:nvPr>
        </p:nvSpPr>
        <p:spPr>
          <a:xfrm>
            <a:off x="609600" y="1600200"/>
            <a:ext cx="4876800" cy="45720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36" name="Google Shape;1136;p232"/>
          <p:cNvSpPr txBox="1">
            <a:spLocks noGrp="1"/>
          </p:cNvSpPr>
          <p:nvPr>
            <p:ph type="body" idx="2"/>
          </p:nvPr>
        </p:nvSpPr>
        <p:spPr>
          <a:xfrm>
            <a:off x="5693664" y="1600200"/>
            <a:ext cx="4876800" cy="45720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37"/>
        <p:cNvGrpSpPr/>
        <p:nvPr/>
      </p:nvGrpSpPr>
      <p:grpSpPr>
        <a:xfrm>
          <a:off x="0" y="0"/>
          <a:ext cx="0" cy="0"/>
          <a:chOff x="0" y="0"/>
          <a:chExt cx="0" cy="0"/>
        </a:xfrm>
      </p:grpSpPr>
      <p:sp>
        <p:nvSpPr>
          <p:cNvPr id="1138" name="Google Shape;1138;p233"/>
          <p:cNvSpPr txBox="1">
            <a:spLocks noGrp="1"/>
          </p:cNvSpPr>
          <p:nvPr>
            <p:ph type="title"/>
          </p:nvPr>
        </p:nvSpPr>
        <p:spPr>
          <a:xfrm>
            <a:off x="609600" y="273050"/>
            <a:ext cx="100584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3000"/>
              <a:buFont typeface="Century Schoolboo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33"/>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33"/>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33"/>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142" name="Google Shape;1142;p233"/>
          <p:cNvSpPr txBox="1">
            <a:spLocks noGrp="1"/>
          </p:cNvSpPr>
          <p:nvPr>
            <p:ph type="body" idx="1"/>
          </p:nvPr>
        </p:nvSpPr>
        <p:spPr>
          <a:xfrm>
            <a:off x="609600" y="2362200"/>
            <a:ext cx="4876800" cy="38862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43" name="Google Shape;1143;p233"/>
          <p:cNvSpPr txBox="1">
            <a:spLocks noGrp="1"/>
          </p:cNvSpPr>
          <p:nvPr>
            <p:ph type="body" idx="2"/>
          </p:nvPr>
        </p:nvSpPr>
        <p:spPr>
          <a:xfrm>
            <a:off x="5829300" y="2362200"/>
            <a:ext cx="4876800" cy="38862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44" name="Google Shape;1144;p233"/>
          <p:cNvSpPr>
            <a:spLocks noGrp="1"/>
          </p:cNvSpPr>
          <p:nvPr>
            <p:ph type="body" idx="3"/>
          </p:nvPr>
        </p:nvSpPr>
        <p:spPr>
          <a:xfrm>
            <a:off x="609600" y="1569720"/>
            <a:ext cx="4876800" cy="658368"/>
          </a:xfrm>
          <a:prstGeom prst="roundRect">
            <a:avLst>
              <a:gd name="adj" fmla="val 16667"/>
            </a:avLst>
          </a:prstGeom>
          <a:solidFill>
            <a:schemeClr val="accent1"/>
          </a:solidFill>
          <a:ln>
            <a:noFill/>
          </a:ln>
        </p:spPr>
        <p:txBody>
          <a:bodyPr spcFirstLastPara="1" wrap="square" lIns="91425" tIns="45700" rIns="91425" bIns="45700" anchor="ctr" anchorCtr="0">
            <a:norm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45" name="Google Shape;1145;p233"/>
          <p:cNvSpPr>
            <a:spLocks noGrp="1"/>
          </p:cNvSpPr>
          <p:nvPr>
            <p:ph type="body" idx="4"/>
          </p:nvPr>
        </p:nvSpPr>
        <p:spPr>
          <a:xfrm>
            <a:off x="5791200" y="1569720"/>
            <a:ext cx="4876800" cy="658368"/>
          </a:xfrm>
          <a:prstGeom prst="roundRect">
            <a:avLst>
              <a:gd name="adj" fmla="val 16667"/>
            </a:avLst>
          </a:prstGeom>
          <a:solidFill>
            <a:schemeClr val="accent1"/>
          </a:solidFill>
          <a:ln>
            <a:noFill/>
          </a:ln>
        </p:spPr>
        <p:txBody>
          <a:bodyPr spcFirstLastPara="1" wrap="square" lIns="91425" tIns="45700" rIns="91425" bIns="45700" anchor="ctr" anchorCtr="0">
            <a:norm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6"/>
        <p:cNvGrpSpPr/>
        <p:nvPr/>
      </p:nvGrpSpPr>
      <p:grpSpPr>
        <a:xfrm>
          <a:off x="0" y="0"/>
          <a:ext cx="0" cy="0"/>
          <a:chOff x="0" y="0"/>
          <a:chExt cx="0" cy="0"/>
        </a:xfrm>
      </p:grpSpPr>
      <p:sp>
        <p:nvSpPr>
          <p:cNvPr id="1147" name="Google Shape;1147;p234"/>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8" name="Google Shape;1148;p234"/>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9" name="Google Shape;1149;p234"/>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150" name="Google Shape;1150;p234"/>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bg>
      <p:bgPr>
        <a:solidFill>
          <a:schemeClr val="lt1"/>
        </a:solidFill>
        <a:effectLst/>
      </p:bgPr>
    </p:bg>
    <p:spTree>
      <p:nvGrpSpPr>
        <p:cNvPr id="1" name="Shape 1151"/>
        <p:cNvGrpSpPr/>
        <p:nvPr/>
      </p:nvGrpSpPr>
      <p:grpSpPr>
        <a:xfrm>
          <a:off x="0" y="0"/>
          <a:ext cx="0" cy="0"/>
          <a:chOff x="0" y="0"/>
          <a:chExt cx="0" cy="0"/>
        </a:xfrm>
      </p:grpSpPr>
      <p:cxnSp>
        <p:nvCxnSpPr>
          <p:cNvPr id="1152" name="Google Shape;1152;p235"/>
          <p:cNvCxnSpPr/>
          <p:nvPr/>
        </p:nvCxnSpPr>
        <p:spPr>
          <a:xfrm>
            <a:off x="11684000" y="0"/>
            <a:ext cx="0" cy="6858000"/>
          </a:xfrm>
          <a:prstGeom prst="straightConnector1">
            <a:avLst/>
          </a:prstGeom>
          <a:noFill/>
          <a:ln w="38100" cap="flat" cmpd="sng">
            <a:solidFill>
              <a:srgbClr val="FEC2AC">
                <a:alpha val="92941"/>
              </a:srgbClr>
            </a:solidFill>
            <a:prstDash val="solid"/>
            <a:round/>
            <a:headEnd type="none" w="sm" len="sm"/>
            <a:tailEnd type="none" w="sm" len="sm"/>
          </a:ln>
        </p:spPr>
      </p:cxnSp>
      <p:sp>
        <p:nvSpPr>
          <p:cNvPr id="1153" name="Google Shape;1153;p235"/>
          <p:cNvSpPr txBox="1">
            <a:spLocks noGrp="1"/>
          </p:cNvSpPr>
          <p:nvPr>
            <p:ph type="title"/>
          </p:nvPr>
        </p:nvSpPr>
        <p:spPr>
          <a:xfrm rot="5400000">
            <a:off x="5547360" y="3124200"/>
            <a:ext cx="6309360" cy="609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entury Schoolbook"/>
              <a:buNone/>
              <a:defRPr sz="20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4" name="Google Shape;1154;p235"/>
          <p:cNvSpPr txBox="1">
            <a:spLocks noGrp="1"/>
          </p:cNvSpPr>
          <p:nvPr>
            <p:ph type="body" idx="1"/>
          </p:nvPr>
        </p:nvSpPr>
        <p:spPr>
          <a:xfrm>
            <a:off x="9083040" y="274320"/>
            <a:ext cx="2036064" cy="498348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840"/>
              <a:buNone/>
              <a:defRPr sz="1200"/>
            </a:lvl1pPr>
            <a:lvl2pPr marL="914400" lvl="1" indent="-228600" algn="l">
              <a:spcBef>
                <a:spcPts val="1000"/>
              </a:spcBef>
              <a:spcAft>
                <a:spcPts val="0"/>
              </a:spcAft>
              <a:buSzPts val="960"/>
              <a:buNone/>
              <a:defRPr sz="1200"/>
            </a:lvl2pPr>
            <a:lvl3pPr marL="1371600" lvl="2" indent="-228600" algn="l">
              <a:spcBef>
                <a:spcPts val="200"/>
              </a:spcBef>
              <a:spcAft>
                <a:spcPts val="0"/>
              </a:spcAft>
              <a:buSzPts val="600"/>
              <a:buNone/>
              <a:defRPr sz="1000"/>
            </a:lvl3pPr>
            <a:lvl4pPr marL="1828800" lvl="3" indent="-228600" algn="l">
              <a:spcBef>
                <a:spcPts val="180"/>
              </a:spcBef>
              <a:spcAft>
                <a:spcPts val="0"/>
              </a:spcAft>
              <a:buSzPts val="540"/>
              <a:buNone/>
              <a:defRPr sz="900"/>
            </a:lvl4pPr>
            <a:lvl5pPr marL="2286000" lvl="4" indent="-228600" algn="l">
              <a:spcBef>
                <a:spcPts val="180"/>
              </a:spcBef>
              <a:spcAft>
                <a:spcPts val="0"/>
              </a:spcAft>
              <a:buSzPts val="612"/>
              <a:buNone/>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cxnSp>
        <p:nvCxnSpPr>
          <p:cNvPr id="1155" name="Google Shape;1155;p235"/>
          <p:cNvCxnSpPr/>
          <p:nvPr/>
        </p:nvCxnSpPr>
        <p:spPr>
          <a:xfrm>
            <a:off x="8331200" y="0"/>
            <a:ext cx="0" cy="6858000"/>
          </a:xfrm>
          <a:prstGeom prst="straightConnector1">
            <a:avLst/>
          </a:prstGeom>
          <a:noFill/>
          <a:ln w="38100" cap="flat" cmpd="sng">
            <a:solidFill>
              <a:srgbClr val="FEC2AC"/>
            </a:solidFill>
            <a:prstDash val="solid"/>
            <a:round/>
            <a:headEnd type="none" w="sm" len="sm"/>
            <a:tailEnd type="none" w="sm" len="sm"/>
          </a:ln>
        </p:spPr>
      </p:cxnSp>
      <p:cxnSp>
        <p:nvCxnSpPr>
          <p:cNvPr id="1156" name="Google Shape;1156;p235"/>
          <p:cNvCxnSpPr/>
          <p:nvPr/>
        </p:nvCxnSpPr>
        <p:spPr>
          <a:xfrm>
            <a:off x="8256395" y="0"/>
            <a:ext cx="0" cy="6858000"/>
          </a:xfrm>
          <a:prstGeom prst="straightConnector1">
            <a:avLst/>
          </a:prstGeom>
          <a:noFill/>
          <a:ln w="12700" cap="flat" cmpd="sng">
            <a:solidFill>
              <a:schemeClr val="accent1"/>
            </a:solidFill>
            <a:prstDash val="solid"/>
            <a:round/>
            <a:headEnd type="none" w="sm" len="sm"/>
            <a:tailEnd type="none" w="sm" len="sm"/>
          </a:ln>
        </p:spPr>
      </p:cxnSp>
      <p:cxnSp>
        <p:nvCxnSpPr>
          <p:cNvPr id="1157" name="Google Shape;1157;p235"/>
          <p:cNvCxnSpPr/>
          <p:nvPr/>
        </p:nvCxnSpPr>
        <p:spPr>
          <a:xfrm>
            <a:off x="11988800" y="0"/>
            <a:ext cx="0" cy="6858000"/>
          </a:xfrm>
          <a:prstGeom prst="straightConnector1">
            <a:avLst/>
          </a:prstGeom>
          <a:noFill/>
          <a:ln w="19050" cap="flat" cmpd="sng">
            <a:solidFill>
              <a:schemeClr val="accent1"/>
            </a:solidFill>
            <a:prstDash val="solid"/>
            <a:round/>
            <a:headEnd type="none" w="sm" len="sm"/>
            <a:tailEnd type="none" w="sm" len="sm"/>
          </a:ln>
        </p:spPr>
      </p:cxnSp>
      <p:sp>
        <p:nvSpPr>
          <p:cNvPr id="1158" name="Google Shape;1158;p235"/>
          <p:cNvSpPr/>
          <p:nvPr/>
        </p:nvSpPr>
        <p:spPr>
          <a:xfrm>
            <a:off x="11785600" y="0"/>
            <a:ext cx="406400" cy="68580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1159" name="Google Shape;1159;p235"/>
          <p:cNvCxnSpPr/>
          <p:nvPr/>
        </p:nvCxnSpPr>
        <p:spPr>
          <a:xfrm>
            <a:off x="11887200" y="0"/>
            <a:ext cx="0" cy="6858000"/>
          </a:xfrm>
          <a:prstGeom prst="straightConnector1">
            <a:avLst/>
          </a:prstGeom>
          <a:noFill/>
          <a:ln w="9525" cap="flat" cmpd="sng">
            <a:solidFill>
              <a:schemeClr val="accent1"/>
            </a:solidFill>
            <a:prstDash val="solid"/>
            <a:round/>
            <a:headEnd type="none" w="sm" len="sm"/>
            <a:tailEnd type="none" w="sm" len="sm"/>
          </a:ln>
        </p:spPr>
      </p:cxnSp>
      <p:sp>
        <p:nvSpPr>
          <p:cNvPr id="1160" name="Google Shape;1160;p235"/>
          <p:cNvSpPr/>
          <p:nvPr/>
        </p:nvSpPr>
        <p:spPr>
          <a:xfrm>
            <a:off x="10875264" y="5715000"/>
            <a:ext cx="73152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161" name="Google Shape;1161;p235"/>
          <p:cNvSpPr txBox="1">
            <a:spLocks noGrp="1"/>
          </p:cNvSpPr>
          <p:nvPr>
            <p:ph type="body" idx="2"/>
          </p:nvPr>
        </p:nvSpPr>
        <p:spPr>
          <a:xfrm>
            <a:off x="406400" y="274320"/>
            <a:ext cx="7518400" cy="6327648"/>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62" name="Google Shape;1162;p235"/>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3" name="Google Shape;1163;p235"/>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164" name="Google Shape;1164;p235"/>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134"/>
        <p:cNvGrpSpPr/>
        <p:nvPr/>
      </p:nvGrpSpPr>
      <p:grpSpPr>
        <a:xfrm>
          <a:off x="0" y="0"/>
          <a:ext cx="0" cy="0"/>
          <a:chOff x="0" y="0"/>
          <a:chExt cx="0" cy="0"/>
        </a:xfrm>
      </p:grpSpPr>
      <p:sp>
        <p:nvSpPr>
          <p:cNvPr id="135" name="Google Shape;135;p131"/>
          <p:cNvSpPr/>
          <p:nvPr/>
        </p:nvSpPr>
        <p:spPr>
          <a:xfrm>
            <a:off x="508000" y="0"/>
            <a:ext cx="812800" cy="68580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36" name="Google Shape;136;p131"/>
          <p:cNvSpPr/>
          <p:nvPr/>
        </p:nvSpPr>
        <p:spPr>
          <a:xfrm>
            <a:off x="368303" y="0"/>
            <a:ext cx="139700" cy="68580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37" name="Google Shape;137;p131"/>
          <p:cNvSpPr/>
          <p:nvPr/>
        </p:nvSpPr>
        <p:spPr>
          <a:xfrm>
            <a:off x="1320828" y="0"/>
            <a:ext cx="243417" cy="68580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38" name="Google Shape;138;p131"/>
          <p:cNvSpPr/>
          <p:nvPr/>
        </p:nvSpPr>
        <p:spPr>
          <a:xfrm>
            <a:off x="1521887" y="0"/>
            <a:ext cx="306916" cy="68580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139" name="Google Shape;139;p131"/>
          <p:cNvCxnSpPr/>
          <p:nvPr/>
        </p:nvCxnSpPr>
        <p:spPr>
          <a:xfrm>
            <a:off x="141817" y="0"/>
            <a:ext cx="0" cy="68580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140" name="Google Shape;140;p131"/>
          <p:cNvCxnSpPr/>
          <p:nvPr/>
        </p:nvCxnSpPr>
        <p:spPr>
          <a:xfrm>
            <a:off x="1219200" y="0"/>
            <a:ext cx="0" cy="68580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141" name="Google Shape;141;p131"/>
          <p:cNvCxnSpPr/>
          <p:nvPr/>
        </p:nvCxnSpPr>
        <p:spPr>
          <a:xfrm>
            <a:off x="1138767" y="0"/>
            <a:ext cx="0" cy="6858000"/>
          </a:xfrm>
          <a:prstGeom prst="straightConnector1">
            <a:avLst/>
          </a:prstGeom>
          <a:noFill/>
          <a:ln w="57150" cap="flat" cmpd="sng">
            <a:solidFill>
              <a:srgbClr val="FEC2AC"/>
            </a:solidFill>
            <a:prstDash val="solid"/>
            <a:round/>
            <a:headEnd type="none" w="sm" len="sm"/>
            <a:tailEnd type="none" w="sm" len="sm"/>
          </a:ln>
        </p:spPr>
      </p:cxnSp>
      <p:cxnSp>
        <p:nvCxnSpPr>
          <p:cNvPr id="142" name="Google Shape;142;p131"/>
          <p:cNvCxnSpPr/>
          <p:nvPr/>
        </p:nvCxnSpPr>
        <p:spPr>
          <a:xfrm>
            <a:off x="2302933" y="0"/>
            <a:ext cx="0" cy="68580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143" name="Google Shape;143;p131"/>
          <p:cNvCxnSpPr/>
          <p:nvPr/>
        </p:nvCxnSpPr>
        <p:spPr>
          <a:xfrm>
            <a:off x="1422400" y="0"/>
            <a:ext cx="0" cy="6858000"/>
          </a:xfrm>
          <a:prstGeom prst="straightConnector1">
            <a:avLst/>
          </a:prstGeom>
          <a:noFill/>
          <a:ln w="9525" cap="flat" cmpd="sng">
            <a:solidFill>
              <a:srgbClr val="FEC2AC"/>
            </a:solidFill>
            <a:prstDash val="solid"/>
            <a:round/>
            <a:headEnd type="none" w="sm" len="sm"/>
            <a:tailEnd type="none" w="sm" len="sm"/>
          </a:ln>
        </p:spPr>
      </p:cxnSp>
      <p:sp>
        <p:nvSpPr>
          <p:cNvPr id="144" name="Google Shape;144;p131"/>
          <p:cNvSpPr/>
          <p:nvPr/>
        </p:nvSpPr>
        <p:spPr>
          <a:xfrm>
            <a:off x="1625600" y="0"/>
            <a:ext cx="101600" cy="68580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45" name="Google Shape;145;p131"/>
          <p:cNvSpPr/>
          <p:nvPr/>
        </p:nvSpPr>
        <p:spPr>
          <a:xfrm>
            <a:off x="812800" y="3429000"/>
            <a:ext cx="1727200" cy="1295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46" name="Google Shape;146;p131"/>
          <p:cNvSpPr/>
          <p:nvPr/>
        </p:nvSpPr>
        <p:spPr>
          <a:xfrm>
            <a:off x="1765301" y="4867275"/>
            <a:ext cx="857251" cy="6413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47" name="Google Shape;147;p131"/>
          <p:cNvSpPr/>
          <p:nvPr/>
        </p:nvSpPr>
        <p:spPr>
          <a:xfrm>
            <a:off x="1454151" y="5500729"/>
            <a:ext cx="184149" cy="1365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48" name="Google Shape;148;p131"/>
          <p:cNvSpPr/>
          <p:nvPr/>
        </p:nvSpPr>
        <p:spPr>
          <a:xfrm>
            <a:off x="2218267" y="5791200"/>
            <a:ext cx="366184" cy="27463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49" name="Google Shape;149;p131"/>
          <p:cNvSpPr/>
          <p:nvPr/>
        </p:nvSpPr>
        <p:spPr>
          <a:xfrm>
            <a:off x="2506161" y="4479966"/>
            <a:ext cx="486833" cy="3651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150" name="Google Shape;150;p131"/>
          <p:cNvCxnSpPr/>
          <p:nvPr/>
        </p:nvCxnSpPr>
        <p:spPr>
          <a:xfrm>
            <a:off x="12130617" y="0"/>
            <a:ext cx="0" cy="6858000"/>
          </a:xfrm>
          <a:prstGeom prst="straightConnector1">
            <a:avLst/>
          </a:prstGeom>
          <a:noFill/>
          <a:ln w="57150" cap="flat" cmpd="thickThin">
            <a:solidFill>
              <a:srgbClr val="FEC2AC"/>
            </a:solidFill>
            <a:prstDash val="solid"/>
            <a:round/>
            <a:headEnd type="none" w="sm" len="sm"/>
            <a:tailEnd type="none" w="sm" len="sm"/>
          </a:ln>
        </p:spPr>
      </p:cxnSp>
      <p:sp>
        <p:nvSpPr>
          <p:cNvPr id="151" name="Google Shape;151;p131"/>
          <p:cNvSpPr txBox="1">
            <a:spLocks noGrp="1"/>
          </p:cNvSpPr>
          <p:nvPr>
            <p:ph type="title"/>
          </p:nvPr>
        </p:nvSpPr>
        <p:spPr>
          <a:xfrm>
            <a:off x="3048000" y="2895600"/>
            <a:ext cx="8229600" cy="20535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000"/>
              <a:buFont typeface="Century Schoolbook"/>
              <a:buNone/>
              <a:defRPr sz="3000" b="1" cap="small"/>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31"/>
          <p:cNvSpPr txBox="1">
            <a:spLocks noGrp="1"/>
          </p:cNvSpPr>
          <p:nvPr>
            <p:ph type="body" idx="1"/>
          </p:nvPr>
        </p:nvSpPr>
        <p:spPr>
          <a:xfrm>
            <a:off x="3048000" y="5010150"/>
            <a:ext cx="8229600" cy="1371600"/>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SzPts val="1260"/>
              <a:buNone/>
              <a:defRPr sz="1800" b="1">
                <a:solidFill>
                  <a:schemeClr val="lt2"/>
                </a:solidFill>
              </a:defRPr>
            </a:lvl1pPr>
            <a:lvl2pPr marL="914400" lvl="1" indent="-228600" algn="l">
              <a:spcBef>
                <a:spcPts val="360"/>
              </a:spcBef>
              <a:spcAft>
                <a:spcPts val="0"/>
              </a:spcAft>
              <a:buSzPts val="1440"/>
              <a:buNone/>
              <a:defRPr sz="1800">
                <a:solidFill>
                  <a:schemeClr val="lt1"/>
                </a:solidFill>
              </a:defRPr>
            </a:lvl2pPr>
            <a:lvl3pPr marL="1371600" lvl="2" indent="-228600" algn="l">
              <a:spcBef>
                <a:spcPts val="320"/>
              </a:spcBef>
              <a:spcAft>
                <a:spcPts val="0"/>
              </a:spcAft>
              <a:buSzPts val="960"/>
              <a:buNone/>
              <a:defRPr sz="1600">
                <a:solidFill>
                  <a:schemeClr val="lt1"/>
                </a:solidFill>
              </a:defRPr>
            </a:lvl3pPr>
            <a:lvl4pPr marL="1828800" lvl="3" indent="-228600" algn="l">
              <a:spcBef>
                <a:spcPts val="280"/>
              </a:spcBef>
              <a:spcAft>
                <a:spcPts val="0"/>
              </a:spcAft>
              <a:buSzPts val="840"/>
              <a:buNone/>
              <a:defRPr sz="1400">
                <a:solidFill>
                  <a:schemeClr val="lt1"/>
                </a:solidFill>
              </a:defRPr>
            </a:lvl4pPr>
            <a:lvl5pPr marL="2286000" lvl="4" indent="-228600" algn="l">
              <a:spcBef>
                <a:spcPts val="280"/>
              </a:spcBef>
              <a:spcAft>
                <a:spcPts val="0"/>
              </a:spcAft>
              <a:buSzPts val="952"/>
              <a:buNone/>
              <a:defRPr sz="1400">
                <a:solidFill>
                  <a:schemeClr val="lt1"/>
                </a:solidFill>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53" name="Google Shape;153;p131"/>
          <p:cNvSpPr txBox="1">
            <a:spLocks noGrp="1"/>
          </p:cNvSpPr>
          <p:nvPr>
            <p:ph type="dt" idx="10"/>
          </p:nvPr>
        </p:nvSpPr>
        <p:spPr>
          <a:xfrm rot="5400000">
            <a:off x="10731500" y="1106488"/>
            <a:ext cx="2286000" cy="508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131"/>
          <p:cNvSpPr txBox="1">
            <a:spLocks noGrp="1"/>
          </p:cNvSpPr>
          <p:nvPr>
            <p:ph type="ftr" idx="11"/>
          </p:nvPr>
        </p:nvSpPr>
        <p:spPr>
          <a:xfrm rot="5400000">
            <a:off x="10045701" y="4114312"/>
            <a:ext cx="3657600" cy="512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31"/>
          <p:cNvSpPr txBox="1">
            <a:spLocks noGrp="1"/>
          </p:cNvSpPr>
          <p:nvPr>
            <p:ph type="sldNum" idx="12"/>
          </p:nvPr>
        </p:nvSpPr>
        <p:spPr>
          <a:xfrm>
            <a:off x="1786467" y="4929229"/>
            <a:ext cx="812800" cy="5175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165"/>
        <p:cNvGrpSpPr/>
        <p:nvPr/>
      </p:nvGrpSpPr>
      <p:grpSpPr>
        <a:xfrm>
          <a:off x="0" y="0"/>
          <a:ext cx="0" cy="0"/>
          <a:chOff x="0" y="0"/>
          <a:chExt cx="0" cy="0"/>
        </a:xfrm>
      </p:grpSpPr>
      <p:cxnSp>
        <p:nvCxnSpPr>
          <p:cNvPr id="1166" name="Google Shape;1166;p236"/>
          <p:cNvCxnSpPr/>
          <p:nvPr/>
        </p:nvCxnSpPr>
        <p:spPr>
          <a:xfrm>
            <a:off x="11684000" y="0"/>
            <a:ext cx="0" cy="6858000"/>
          </a:xfrm>
          <a:prstGeom prst="straightConnector1">
            <a:avLst/>
          </a:prstGeom>
          <a:noFill/>
          <a:ln w="38100" cap="flat" cmpd="sng">
            <a:solidFill>
              <a:srgbClr val="FEC2AC"/>
            </a:solidFill>
            <a:prstDash val="solid"/>
            <a:round/>
            <a:headEnd type="none" w="sm" len="sm"/>
            <a:tailEnd type="none" w="sm" len="sm"/>
          </a:ln>
        </p:spPr>
      </p:cxnSp>
      <p:sp>
        <p:nvSpPr>
          <p:cNvPr id="1167" name="Google Shape;1167;p236"/>
          <p:cNvSpPr/>
          <p:nvPr/>
        </p:nvSpPr>
        <p:spPr>
          <a:xfrm>
            <a:off x="10875264" y="5715000"/>
            <a:ext cx="73152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168" name="Google Shape;1168;p236"/>
          <p:cNvSpPr txBox="1">
            <a:spLocks noGrp="1"/>
          </p:cNvSpPr>
          <p:nvPr>
            <p:ph type="title"/>
          </p:nvPr>
        </p:nvSpPr>
        <p:spPr>
          <a:xfrm rot="5400000">
            <a:off x="5518404" y="3124200"/>
            <a:ext cx="6309360" cy="609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entury Schoolbook"/>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9" name="Google Shape;1169;p236"/>
          <p:cNvSpPr>
            <a:spLocks noGrp="1"/>
          </p:cNvSpPr>
          <p:nvPr>
            <p:ph type="pic" idx="2"/>
          </p:nvPr>
        </p:nvSpPr>
        <p:spPr>
          <a:xfrm>
            <a:off x="0" y="0"/>
            <a:ext cx="8229600" cy="6858000"/>
          </a:xfrm>
          <a:prstGeom prst="rect">
            <a:avLst/>
          </a:prstGeom>
          <a:solidFill>
            <a:schemeClr val="lt2"/>
          </a:solidFill>
          <a:ln>
            <a:noFill/>
          </a:ln>
        </p:spPr>
      </p:sp>
      <p:sp>
        <p:nvSpPr>
          <p:cNvPr id="1170" name="Google Shape;1170;p236"/>
          <p:cNvSpPr txBox="1">
            <a:spLocks noGrp="1"/>
          </p:cNvSpPr>
          <p:nvPr>
            <p:ph type="body" idx="1"/>
          </p:nvPr>
        </p:nvSpPr>
        <p:spPr>
          <a:xfrm>
            <a:off x="9021064" y="264795"/>
            <a:ext cx="2032000" cy="4956048"/>
          </a:xfrm>
          <a:prstGeom prst="rect">
            <a:avLst/>
          </a:prstGeom>
          <a:noFill/>
          <a:ln>
            <a:noFill/>
          </a:ln>
        </p:spPr>
        <p:txBody>
          <a:bodyPr spcFirstLastPara="1" wrap="square" lIns="91425" tIns="45700" rIns="91425" bIns="45700" anchor="t" anchorCtr="0">
            <a:normAutofit/>
          </a:bodyPr>
          <a:lstStyle>
            <a:lvl1pPr marL="457200" lvl="0" indent="-228600" algn="l">
              <a:spcBef>
                <a:spcPts val="100"/>
              </a:spcBef>
              <a:spcAft>
                <a:spcPts val="0"/>
              </a:spcAft>
              <a:buSzPts val="840"/>
              <a:buFont typeface="Century Schoolbook"/>
              <a:buNone/>
              <a:defRPr sz="1200"/>
            </a:lvl1pPr>
            <a:lvl2pPr marL="914400" lvl="1" indent="-289560" algn="l">
              <a:spcBef>
                <a:spcPts val="400"/>
              </a:spcBef>
              <a:spcAft>
                <a:spcPts val="0"/>
              </a:spcAft>
              <a:buSzPts val="960"/>
              <a:buChar char="⚫"/>
              <a:defRPr sz="1200"/>
            </a:lvl2pPr>
            <a:lvl3pPr marL="1371600" lvl="2" indent="-266700" algn="l">
              <a:spcBef>
                <a:spcPts val="200"/>
              </a:spcBef>
              <a:spcAft>
                <a:spcPts val="0"/>
              </a:spcAft>
              <a:buSzPts val="600"/>
              <a:buChar char="🞆"/>
              <a:defRPr sz="1000"/>
            </a:lvl3pPr>
            <a:lvl4pPr marL="1828800" lvl="3" indent="-262889" algn="l">
              <a:spcBef>
                <a:spcPts val="180"/>
              </a:spcBef>
              <a:spcAft>
                <a:spcPts val="0"/>
              </a:spcAft>
              <a:buSzPts val="540"/>
              <a:buChar char="🞆"/>
              <a:defRPr sz="900"/>
            </a:lvl4pPr>
            <a:lvl5pPr marL="2286000" lvl="4" indent="-267461" algn="l">
              <a:spcBef>
                <a:spcPts val="180"/>
              </a:spcBef>
              <a:spcAft>
                <a:spcPts val="0"/>
              </a:spcAft>
              <a:buSzPts val="612"/>
              <a:buChar char="⚫"/>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cxnSp>
        <p:nvCxnSpPr>
          <p:cNvPr id="1171" name="Google Shape;1171;p236"/>
          <p:cNvCxnSpPr/>
          <p:nvPr/>
        </p:nvCxnSpPr>
        <p:spPr>
          <a:xfrm>
            <a:off x="11988800" y="0"/>
            <a:ext cx="0" cy="6858000"/>
          </a:xfrm>
          <a:prstGeom prst="straightConnector1">
            <a:avLst/>
          </a:prstGeom>
          <a:noFill/>
          <a:ln w="9525" cap="flat" cmpd="sng">
            <a:solidFill>
              <a:schemeClr val="dk1"/>
            </a:solidFill>
            <a:prstDash val="solid"/>
            <a:round/>
            <a:headEnd type="none" w="sm" len="sm"/>
            <a:tailEnd type="none" w="sm" len="sm"/>
          </a:ln>
        </p:spPr>
      </p:cxnSp>
      <p:sp>
        <p:nvSpPr>
          <p:cNvPr id="1172" name="Google Shape;1172;p236"/>
          <p:cNvSpPr/>
          <p:nvPr/>
        </p:nvSpPr>
        <p:spPr>
          <a:xfrm>
            <a:off x="11785600" y="0"/>
            <a:ext cx="406400" cy="6858000"/>
          </a:xfrm>
          <a:prstGeom prst="rect">
            <a:avLst/>
          </a:prstGeom>
          <a:solidFill>
            <a:srgbClr val="FEC2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1173" name="Google Shape;1173;p236"/>
          <p:cNvCxnSpPr/>
          <p:nvPr/>
        </p:nvCxnSpPr>
        <p:spPr>
          <a:xfrm>
            <a:off x="11887200" y="0"/>
            <a:ext cx="0" cy="6858000"/>
          </a:xfrm>
          <a:prstGeom prst="straightConnector1">
            <a:avLst/>
          </a:prstGeom>
          <a:noFill/>
          <a:ln w="9525" cap="flat" cmpd="sng">
            <a:solidFill>
              <a:schemeClr val="accent1"/>
            </a:solidFill>
            <a:prstDash val="solid"/>
            <a:round/>
            <a:headEnd type="none" w="sm" len="sm"/>
            <a:tailEnd type="none" w="sm" len="sm"/>
          </a:ln>
        </p:spPr>
      </p:cxnSp>
      <p:cxnSp>
        <p:nvCxnSpPr>
          <p:cNvPr id="1174" name="Google Shape;1174;p236"/>
          <p:cNvCxnSpPr/>
          <p:nvPr/>
        </p:nvCxnSpPr>
        <p:spPr>
          <a:xfrm>
            <a:off x="8331200" y="0"/>
            <a:ext cx="0" cy="6858000"/>
          </a:xfrm>
          <a:prstGeom prst="straightConnector1">
            <a:avLst/>
          </a:prstGeom>
          <a:noFill/>
          <a:ln w="38100" cap="flat" cmpd="sng">
            <a:solidFill>
              <a:srgbClr val="FEC2AC"/>
            </a:solidFill>
            <a:prstDash val="solid"/>
            <a:round/>
            <a:headEnd type="none" w="sm" len="sm"/>
            <a:tailEnd type="none" w="sm" len="sm"/>
          </a:ln>
        </p:spPr>
      </p:cxnSp>
      <p:cxnSp>
        <p:nvCxnSpPr>
          <p:cNvPr id="1175" name="Google Shape;1175;p236"/>
          <p:cNvCxnSpPr/>
          <p:nvPr/>
        </p:nvCxnSpPr>
        <p:spPr>
          <a:xfrm>
            <a:off x="8256395" y="0"/>
            <a:ext cx="0" cy="6858000"/>
          </a:xfrm>
          <a:prstGeom prst="straightConnector1">
            <a:avLst/>
          </a:prstGeom>
          <a:noFill/>
          <a:ln w="12700" cap="flat" cmpd="sng">
            <a:solidFill>
              <a:schemeClr val="accent1"/>
            </a:solidFill>
            <a:prstDash val="solid"/>
            <a:round/>
            <a:headEnd type="none" w="sm" len="sm"/>
            <a:tailEnd type="none" w="sm" len="sm"/>
          </a:ln>
        </p:spPr>
      </p:cxnSp>
      <p:sp>
        <p:nvSpPr>
          <p:cNvPr id="1176" name="Google Shape;1176;p236"/>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7" name="Google Shape;1177;p236"/>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178" name="Google Shape;1178;p236"/>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9"/>
        <p:cNvGrpSpPr/>
        <p:nvPr/>
      </p:nvGrpSpPr>
      <p:grpSpPr>
        <a:xfrm>
          <a:off x="0" y="0"/>
          <a:ext cx="0" cy="0"/>
          <a:chOff x="0" y="0"/>
          <a:chExt cx="0" cy="0"/>
        </a:xfrm>
      </p:grpSpPr>
      <p:sp>
        <p:nvSpPr>
          <p:cNvPr id="1180" name="Google Shape;1180;p237"/>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37"/>
          <p:cNvSpPr txBox="1">
            <a:spLocks noGrp="1"/>
          </p:cNvSpPr>
          <p:nvPr>
            <p:ph type="body" idx="1"/>
          </p:nvPr>
        </p:nvSpPr>
        <p:spPr>
          <a:xfrm rot="5400000">
            <a:off x="3151124" y="-941324"/>
            <a:ext cx="4873752" cy="99568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82" name="Google Shape;1182;p237"/>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37"/>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4" name="Google Shape;1184;p237"/>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85"/>
        <p:cNvGrpSpPr/>
        <p:nvPr/>
      </p:nvGrpSpPr>
      <p:grpSpPr>
        <a:xfrm>
          <a:off x="0" y="0"/>
          <a:ext cx="0" cy="0"/>
          <a:chOff x="0" y="0"/>
          <a:chExt cx="0" cy="0"/>
        </a:xfrm>
      </p:grpSpPr>
      <p:sp>
        <p:nvSpPr>
          <p:cNvPr id="1186" name="Google Shape;1186;p238"/>
          <p:cNvSpPr txBox="1">
            <a:spLocks noGrp="1"/>
          </p:cNvSpPr>
          <p:nvPr>
            <p:ph type="title"/>
          </p:nvPr>
        </p:nvSpPr>
        <p:spPr>
          <a:xfrm rot="5400000">
            <a:off x="7031038" y="2082813"/>
            <a:ext cx="5851525" cy="2235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7" name="Google Shape;1187;p238"/>
          <p:cNvSpPr txBox="1">
            <a:spLocks noGrp="1"/>
          </p:cNvSpPr>
          <p:nvPr>
            <p:ph type="body" idx="1"/>
          </p:nvPr>
        </p:nvSpPr>
        <p:spPr>
          <a:xfrm rot="5400000">
            <a:off x="1697038" y="-812789"/>
            <a:ext cx="5851525" cy="80264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88" name="Google Shape;1188;p238"/>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9" name="Google Shape;1189;p238"/>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0" name="Google Shape;1190;p238"/>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97"/>
        <p:cNvGrpSpPr/>
        <p:nvPr/>
      </p:nvGrpSpPr>
      <p:grpSpPr>
        <a:xfrm>
          <a:off x="0" y="0"/>
          <a:ext cx="0" cy="0"/>
          <a:chOff x="0" y="0"/>
          <a:chExt cx="0" cy="0"/>
        </a:xfrm>
      </p:grpSpPr>
      <p:sp>
        <p:nvSpPr>
          <p:cNvPr id="1198" name="Google Shape;1198;p1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9" name="Google Shape;1199;p116"/>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00" name="Google Shape;1200;p116"/>
          <p:cNvSpPr txBox="1">
            <a:spLocks noGrp="1"/>
          </p:cNvSpPr>
          <p:nvPr>
            <p:ph type="dt" idx="10"/>
          </p:nvPr>
        </p:nvSpPr>
        <p:spPr>
          <a:xfrm>
            <a:off x="609600" y="635639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1" name="Google Shape;1201;p116"/>
          <p:cNvSpPr txBox="1">
            <a:spLocks noGrp="1"/>
          </p:cNvSpPr>
          <p:nvPr>
            <p:ph type="ftr" idx="11"/>
          </p:nvPr>
        </p:nvSpPr>
        <p:spPr>
          <a:xfrm>
            <a:off x="4165600" y="635639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2" name="Google Shape;1202;p116"/>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03"/>
        <p:cNvGrpSpPr/>
        <p:nvPr/>
      </p:nvGrpSpPr>
      <p:grpSpPr>
        <a:xfrm>
          <a:off x="0" y="0"/>
          <a:ext cx="0" cy="0"/>
          <a:chOff x="0" y="0"/>
          <a:chExt cx="0" cy="0"/>
        </a:xfrm>
      </p:grpSpPr>
      <p:sp>
        <p:nvSpPr>
          <p:cNvPr id="1204" name="Google Shape;1204;p175"/>
          <p:cNvSpPr txBox="1">
            <a:spLocks noGrp="1"/>
          </p:cNvSpPr>
          <p:nvPr>
            <p:ph type="ctrTitle"/>
          </p:nvPr>
        </p:nvSpPr>
        <p:spPr>
          <a:xfrm>
            <a:off x="914400" y="2130470"/>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5" name="Google Shape;1205;p17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206" name="Google Shape;1206;p175"/>
          <p:cNvSpPr txBox="1">
            <a:spLocks noGrp="1"/>
          </p:cNvSpPr>
          <p:nvPr>
            <p:ph type="dt" idx="10"/>
          </p:nvPr>
        </p:nvSpPr>
        <p:spPr>
          <a:xfrm>
            <a:off x="609600" y="635639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7" name="Google Shape;1207;p175"/>
          <p:cNvSpPr txBox="1">
            <a:spLocks noGrp="1"/>
          </p:cNvSpPr>
          <p:nvPr>
            <p:ph type="ftr" idx="11"/>
          </p:nvPr>
        </p:nvSpPr>
        <p:spPr>
          <a:xfrm>
            <a:off x="4165600" y="635639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8" name="Google Shape;1208;p175"/>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9"/>
        <p:cNvGrpSpPr/>
        <p:nvPr/>
      </p:nvGrpSpPr>
      <p:grpSpPr>
        <a:xfrm>
          <a:off x="0" y="0"/>
          <a:ext cx="0" cy="0"/>
          <a:chOff x="0" y="0"/>
          <a:chExt cx="0" cy="0"/>
        </a:xfrm>
      </p:grpSpPr>
      <p:sp>
        <p:nvSpPr>
          <p:cNvPr id="1210" name="Google Shape;1210;p176"/>
          <p:cNvSpPr txBox="1">
            <a:spLocks noGrp="1"/>
          </p:cNvSpPr>
          <p:nvPr>
            <p:ph type="title"/>
          </p:nvPr>
        </p:nvSpPr>
        <p:spPr>
          <a:xfrm>
            <a:off x="963084" y="4406945"/>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1" name="Google Shape;1211;p17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12" name="Google Shape;1212;p176"/>
          <p:cNvSpPr txBox="1">
            <a:spLocks noGrp="1"/>
          </p:cNvSpPr>
          <p:nvPr>
            <p:ph type="dt" idx="10"/>
          </p:nvPr>
        </p:nvSpPr>
        <p:spPr>
          <a:xfrm>
            <a:off x="609600" y="635639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3" name="Google Shape;1213;p176"/>
          <p:cNvSpPr txBox="1">
            <a:spLocks noGrp="1"/>
          </p:cNvSpPr>
          <p:nvPr>
            <p:ph type="ftr" idx="11"/>
          </p:nvPr>
        </p:nvSpPr>
        <p:spPr>
          <a:xfrm>
            <a:off x="4165600" y="635639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176"/>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15"/>
        <p:cNvGrpSpPr/>
        <p:nvPr/>
      </p:nvGrpSpPr>
      <p:grpSpPr>
        <a:xfrm>
          <a:off x="0" y="0"/>
          <a:ext cx="0" cy="0"/>
          <a:chOff x="0" y="0"/>
          <a:chExt cx="0" cy="0"/>
        </a:xfrm>
      </p:grpSpPr>
      <p:sp>
        <p:nvSpPr>
          <p:cNvPr id="1216" name="Google Shape;1216;p17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7" name="Google Shape;1217;p177"/>
          <p:cNvSpPr txBox="1">
            <a:spLocks noGrp="1"/>
          </p:cNvSpPr>
          <p:nvPr>
            <p:ph type="body" idx="1"/>
          </p:nvPr>
        </p:nvSpPr>
        <p:spPr>
          <a:xfrm>
            <a:off x="609600" y="1600206"/>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18" name="Google Shape;1218;p177"/>
          <p:cNvSpPr txBox="1">
            <a:spLocks noGrp="1"/>
          </p:cNvSpPr>
          <p:nvPr>
            <p:ph type="body" idx="2"/>
          </p:nvPr>
        </p:nvSpPr>
        <p:spPr>
          <a:xfrm>
            <a:off x="6197600" y="1600206"/>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19" name="Google Shape;1219;p177"/>
          <p:cNvSpPr txBox="1">
            <a:spLocks noGrp="1"/>
          </p:cNvSpPr>
          <p:nvPr>
            <p:ph type="dt" idx="10"/>
          </p:nvPr>
        </p:nvSpPr>
        <p:spPr>
          <a:xfrm>
            <a:off x="609600" y="635639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0" name="Google Shape;1220;p177"/>
          <p:cNvSpPr txBox="1">
            <a:spLocks noGrp="1"/>
          </p:cNvSpPr>
          <p:nvPr>
            <p:ph type="ftr" idx="11"/>
          </p:nvPr>
        </p:nvSpPr>
        <p:spPr>
          <a:xfrm>
            <a:off x="4165600" y="635639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177"/>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22"/>
        <p:cNvGrpSpPr/>
        <p:nvPr/>
      </p:nvGrpSpPr>
      <p:grpSpPr>
        <a:xfrm>
          <a:off x="0" y="0"/>
          <a:ext cx="0" cy="0"/>
          <a:chOff x="0" y="0"/>
          <a:chExt cx="0" cy="0"/>
        </a:xfrm>
      </p:grpSpPr>
      <p:sp>
        <p:nvSpPr>
          <p:cNvPr id="1223" name="Google Shape;1223;p17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4" name="Google Shape;1224;p17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25" name="Google Shape;1225;p17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26" name="Google Shape;1226;p178"/>
          <p:cNvSpPr txBox="1">
            <a:spLocks noGrp="1"/>
          </p:cNvSpPr>
          <p:nvPr>
            <p:ph type="body" idx="3"/>
          </p:nvPr>
        </p:nvSpPr>
        <p:spPr>
          <a:xfrm>
            <a:off x="6193397"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27" name="Google Shape;1227;p178"/>
          <p:cNvSpPr txBox="1">
            <a:spLocks noGrp="1"/>
          </p:cNvSpPr>
          <p:nvPr>
            <p:ph type="body" idx="4"/>
          </p:nvPr>
        </p:nvSpPr>
        <p:spPr>
          <a:xfrm>
            <a:off x="6193397"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28" name="Google Shape;1228;p178"/>
          <p:cNvSpPr txBox="1">
            <a:spLocks noGrp="1"/>
          </p:cNvSpPr>
          <p:nvPr>
            <p:ph type="dt" idx="10"/>
          </p:nvPr>
        </p:nvSpPr>
        <p:spPr>
          <a:xfrm>
            <a:off x="609600" y="635639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9" name="Google Shape;1229;p178"/>
          <p:cNvSpPr txBox="1">
            <a:spLocks noGrp="1"/>
          </p:cNvSpPr>
          <p:nvPr>
            <p:ph type="ftr" idx="11"/>
          </p:nvPr>
        </p:nvSpPr>
        <p:spPr>
          <a:xfrm>
            <a:off x="4165600" y="635639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0" name="Google Shape;1230;p178"/>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1"/>
        <p:cNvGrpSpPr/>
        <p:nvPr/>
      </p:nvGrpSpPr>
      <p:grpSpPr>
        <a:xfrm>
          <a:off x="0" y="0"/>
          <a:ext cx="0" cy="0"/>
          <a:chOff x="0" y="0"/>
          <a:chExt cx="0" cy="0"/>
        </a:xfrm>
      </p:grpSpPr>
      <p:sp>
        <p:nvSpPr>
          <p:cNvPr id="1232" name="Google Shape;1232;p17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3" name="Google Shape;1233;p179"/>
          <p:cNvSpPr txBox="1">
            <a:spLocks noGrp="1"/>
          </p:cNvSpPr>
          <p:nvPr>
            <p:ph type="dt" idx="10"/>
          </p:nvPr>
        </p:nvSpPr>
        <p:spPr>
          <a:xfrm>
            <a:off x="609600" y="635639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4" name="Google Shape;1234;p179"/>
          <p:cNvSpPr txBox="1">
            <a:spLocks noGrp="1"/>
          </p:cNvSpPr>
          <p:nvPr>
            <p:ph type="ftr" idx="11"/>
          </p:nvPr>
        </p:nvSpPr>
        <p:spPr>
          <a:xfrm>
            <a:off x="4165600" y="635639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5" name="Google Shape;1235;p179"/>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6"/>
        <p:cNvGrpSpPr/>
        <p:nvPr/>
      </p:nvGrpSpPr>
      <p:grpSpPr>
        <a:xfrm>
          <a:off x="0" y="0"/>
          <a:ext cx="0" cy="0"/>
          <a:chOff x="0" y="0"/>
          <a:chExt cx="0" cy="0"/>
        </a:xfrm>
      </p:grpSpPr>
      <p:sp>
        <p:nvSpPr>
          <p:cNvPr id="1237" name="Google Shape;1237;p180"/>
          <p:cNvSpPr txBox="1">
            <a:spLocks noGrp="1"/>
          </p:cNvSpPr>
          <p:nvPr>
            <p:ph type="dt" idx="10"/>
          </p:nvPr>
        </p:nvSpPr>
        <p:spPr>
          <a:xfrm>
            <a:off x="609600" y="635639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8" name="Google Shape;1238;p180"/>
          <p:cNvSpPr txBox="1">
            <a:spLocks noGrp="1"/>
          </p:cNvSpPr>
          <p:nvPr>
            <p:ph type="ftr" idx="11"/>
          </p:nvPr>
        </p:nvSpPr>
        <p:spPr>
          <a:xfrm>
            <a:off x="4165600" y="635639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9" name="Google Shape;1239;p180"/>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6"/>
        <p:cNvGrpSpPr/>
        <p:nvPr/>
      </p:nvGrpSpPr>
      <p:grpSpPr>
        <a:xfrm>
          <a:off x="0" y="0"/>
          <a:ext cx="0" cy="0"/>
          <a:chOff x="0" y="0"/>
          <a:chExt cx="0" cy="0"/>
        </a:xfrm>
      </p:grpSpPr>
      <p:sp>
        <p:nvSpPr>
          <p:cNvPr id="157" name="Google Shape;157;p132"/>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32"/>
          <p:cNvSpPr txBox="1">
            <a:spLocks noGrp="1"/>
          </p:cNvSpPr>
          <p:nvPr>
            <p:ph type="body" idx="1"/>
          </p:nvPr>
        </p:nvSpPr>
        <p:spPr>
          <a:xfrm>
            <a:off x="609600" y="1600200"/>
            <a:ext cx="4876800" cy="4572000"/>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59" name="Google Shape;159;p132"/>
          <p:cNvSpPr txBox="1">
            <a:spLocks noGrp="1"/>
          </p:cNvSpPr>
          <p:nvPr>
            <p:ph type="body" idx="2"/>
          </p:nvPr>
        </p:nvSpPr>
        <p:spPr>
          <a:xfrm>
            <a:off x="5693664" y="1600200"/>
            <a:ext cx="4876800" cy="4572000"/>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0" name="Google Shape;160;p132"/>
          <p:cNvSpPr txBox="1">
            <a:spLocks noGrp="1"/>
          </p:cNvSpPr>
          <p:nvPr>
            <p:ph type="dt" idx="10"/>
          </p:nvPr>
        </p:nvSpPr>
        <p:spPr>
          <a:xfrm rot="5400000">
            <a:off x="10453954" y="1017893"/>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32"/>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32"/>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40"/>
        <p:cNvGrpSpPr/>
        <p:nvPr/>
      </p:nvGrpSpPr>
      <p:grpSpPr>
        <a:xfrm>
          <a:off x="0" y="0"/>
          <a:ext cx="0" cy="0"/>
          <a:chOff x="0" y="0"/>
          <a:chExt cx="0" cy="0"/>
        </a:xfrm>
      </p:grpSpPr>
      <p:sp>
        <p:nvSpPr>
          <p:cNvPr id="1241" name="Google Shape;1241;p181"/>
          <p:cNvSpPr txBox="1">
            <a:spLocks noGrp="1"/>
          </p:cNvSpPr>
          <p:nvPr>
            <p:ph type="title"/>
          </p:nvPr>
        </p:nvSpPr>
        <p:spPr>
          <a:xfrm>
            <a:off x="609603"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2" name="Google Shape;1242;p181"/>
          <p:cNvSpPr txBox="1">
            <a:spLocks noGrp="1"/>
          </p:cNvSpPr>
          <p:nvPr>
            <p:ph type="body" idx="1"/>
          </p:nvPr>
        </p:nvSpPr>
        <p:spPr>
          <a:xfrm>
            <a:off x="4766733" y="273095"/>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243" name="Google Shape;1243;p181"/>
          <p:cNvSpPr txBox="1">
            <a:spLocks noGrp="1"/>
          </p:cNvSpPr>
          <p:nvPr>
            <p:ph type="body" idx="2"/>
          </p:nvPr>
        </p:nvSpPr>
        <p:spPr>
          <a:xfrm>
            <a:off x="609603" y="1435103"/>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244" name="Google Shape;1244;p181"/>
          <p:cNvSpPr txBox="1">
            <a:spLocks noGrp="1"/>
          </p:cNvSpPr>
          <p:nvPr>
            <p:ph type="dt" idx="10"/>
          </p:nvPr>
        </p:nvSpPr>
        <p:spPr>
          <a:xfrm>
            <a:off x="609600" y="635639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5" name="Google Shape;1245;p181"/>
          <p:cNvSpPr txBox="1">
            <a:spLocks noGrp="1"/>
          </p:cNvSpPr>
          <p:nvPr>
            <p:ph type="ftr" idx="11"/>
          </p:nvPr>
        </p:nvSpPr>
        <p:spPr>
          <a:xfrm>
            <a:off x="4165600" y="635639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6" name="Google Shape;1246;p181"/>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47"/>
        <p:cNvGrpSpPr/>
        <p:nvPr/>
      </p:nvGrpSpPr>
      <p:grpSpPr>
        <a:xfrm>
          <a:off x="0" y="0"/>
          <a:ext cx="0" cy="0"/>
          <a:chOff x="0" y="0"/>
          <a:chExt cx="0" cy="0"/>
        </a:xfrm>
      </p:grpSpPr>
      <p:sp>
        <p:nvSpPr>
          <p:cNvPr id="1248" name="Google Shape;1248;p18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9" name="Google Shape;1249;p182"/>
          <p:cNvSpPr>
            <a:spLocks noGrp="1"/>
          </p:cNvSpPr>
          <p:nvPr>
            <p:ph type="pic" idx="2"/>
          </p:nvPr>
        </p:nvSpPr>
        <p:spPr>
          <a:xfrm>
            <a:off x="2389717" y="612775"/>
            <a:ext cx="7315200" cy="4114800"/>
          </a:xfrm>
          <a:prstGeom prst="rect">
            <a:avLst/>
          </a:prstGeom>
          <a:noFill/>
          <a:ln>
            <a:noFill/>
          </a:ln>
        </p:spPr>
      </p:sp>
      <p:sp>
        <p:nvSpPr>
          <p:cNvPr id="1250" name="Google Shape;1250;p18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251" name="Google Shape;1251;p182"/>
          <p:cNvSpPr txBox="1">
            <a:spLocks noGrp="1"/>
          </p:cNvSpPr>
          <p:nvPr>
            <p:ph type="dt" idx="10"/>
          </p:nvPr>
        </p:nvSpPr>
        <p:spPr>
          <a:xfrm>
            <a:off x="609600" y="635639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182"/>
          <p:cNvSpPr txBox="1">
            <a:spLocks noGrp="1"/>
          </p:cNvSpPr>
          <p:nvPr>
            <p:ph type="ftr" idx="11"/>
          </p:nvPr>
        </p:nvSpPr>
        <p:spPr>
          <a:xfrm>
            <a:off x="4165600" y="635639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3" name="Google Shape;1253;p182"/>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4"/>
        <p:cNvGrpSpPr/>
        <p:nvPr/>
      </p:nvGrpSpPr>
      <p:grpSpPr>
        <a:xfrm>
          <a:off x="0" y="0"/>
          <a:ext cx="0" cy="0"/>
          <a:chOff x="0" y="0"/>
          <a:chExt cx="0" cy="0"/>
        </a:xfrm>
      </p:grpSpPr>
      <p:sp>
        <p:nvSpPr>
          <p:cNvPr id="1255" name="Google Shape;1255;p18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6" name="Google Shape;1256;p183"/>
          <p:cNvSpPr txBox="1">
            <a:spLocks noGrp="1"/>
          </p:cNvSpPr>
          <p:nvPr>
            <p:ph type="body" idx="1"/>
          </p:nvPr>
        </p:nvSpPr>
        <p:spPr>
          <a:xfrm rot="5400000">
            <a:off x="3833019" y="-1623212"/>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7" name="Google Shape;1257;p183"/>
          <p:cNvSpPr txBox="1">
            <a:spLocks noGrp="1"/>
          </p:cNvSpPr>
          <p:nvPr>
            <p:ph type="dt" idx="10"/>
          </p:nvPr>
        </p:nvSpPr>
        <p:spPr>
          <a:xfrm>
            <a:off x="609600" y="635639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8" name="Google Shape;1258;p183"/>
          <p:cNvSpPr txBox="1">
            <a:spLocks noGrp="1"/>
          </p:cNvSpPr>
          <p:nvPr>
            <p:ph type="ftr" idx="11"/>
          </p:nvPr>
        </p:nvSpPr>
        <p:spPr>
          <a:xfrm>
            <a:off x="4165600" y="635639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9" name="Google Shape;1259;p183"/>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60"/>
        <p:cNvGrpSpPr/>
        <p:nvPr/>
      </p:nvGrpSpPr>
      <p:grpSpPr>
        <a:xfrm>
          <a:off x="0" y="0"/>
          <a:ext cx="0" cy="0"/>
          <a:chOff x="0" y="0"/>
          <a:chExt cx="0" cy="0"/>
        </a:xfrm>
      </p:grpSpPr>
      <p:sp>
        <p:nvSpPr>
          <p:cNvPr id="1261" name="Google Shape;1261;p184"/>
          <p:cNvSpPr txBox="1">
            <a:spLocks noGrp="1"/>
          </p:cNvSpPr>
          <p:nvPr>
            <p:ph type="title"/>
          </p:nvPr>
        </p:nvSpPr>
        <p:spPr>
          <a:xfrm rot="5400000">
            <a:off x="7285038" y="1828846"/>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2" name="Google Shape;1262;p184"/>
          <p:cNvSpPr txBox="1">
            <a:spLocks noGrp="1"/>
          </p:cNvSpPr>
          <p:nvPr>
            <p:ph type="body" idx="1"/>
          </p:nvPr>
        </p:nvSpPr>
        <p:spPr>
          <a:xfrm rot="5400000">
            <a:off x="1697038" y="-812754"/>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63" name="Google Shape;1263;p184"/>
          <p:cNvSpPr txBox="1">
            <a:spLocks noGrp="1"/>
          </p:cNvSpPr>
          <p:nvPr>
            <p:ph type="dt" idx="10"/>
          </p:nvPr>
        </p:nvSpPr>
        <p:spPr>
          <a:xfrm>
            <a:off x="609600" y="635639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4" name="Google Shape;1264;p184"/>
          <p:cNvSpPr txBox="1">
            <a:spLocks noGrp="1"/>
          </p:cNvSpPr>
          <p:nvPr>
            <p:ph type="ftr" idx="11"/>
          </p:nvPr>
        </p:nvSpPr>
        <p:spPr>
          <a:xfrm>
            <a:off x="4165600" y="635639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5" name="Google Shape;1265;p184"/>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73"/>
        <p:cNvGrpSpPr/>
        <p:nvPr/>
      </p:nvGrpSpPr>
      <p:grpSpPr>
        <a:xfrm>
          <a:off x="0" y="0"/>
          <a:ext cx="0" cy="0"/>
          <a:chOff x="0" y="0"/>
          <a:chExt cx="0" cy="0"/>
        </a:xfrm>
      </p:grpSpPr>
      <p:sp>
        <p:nvSpPr>
          <p:cNvPr id="1274" name="Google Shape;1274;p1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5" name="Google Shape;1275;p1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76" name="Google Shape;1276;p118"/>
          <p:cNvSpPr txBox="1">
            <a:spLocks noGrp="1"/>
          </p:cNvSpPr>
          <p:nvPr>
            <p:ph type="dt" idx="10"/>
          </p:nvPr>
        </p:nvSpPr>
        <p:spPr>
          <a:xfrm>
            <a:off x="838200" y="635639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7" name="Google Shape;1277;p118"/>
          <p:cNvSpPr txBox="1">
            <a:spLocks noGrp="1"/>
          </p:cNvSpPr>
          <p:nvPr>
            <p:ph type="ftr" idx="11"/>
          </p:nvPr>
        </p:nvSpPr>
        <p:spPr>
          <a:xfrm>
            <a:off x="4038600" y="635639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8" name="Google Shape;1278;p118"/>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279"/>
        <p:cNvGrpSpPr/>
        <p:nvPr/>
      </p:nvGrpSpPr>
      <p:grpSpPr>
        <a:xfrm>
          <a:off x="0" y="0"/>
          <a:ext cx="0" cy="0"/>
          <a:chOff x="0" y="0"/>
          <a:chExt cx="0" cy="0"/>
        </a:xfrm>
      </p:grpSpPr>
      <p:sp>
        <p:nvSpPr>
          <p:cNvPr id="1280" name="Google Shape;1280;p11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1" name="Google Shape;1281;p1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2" name="Google Shape;1282;p119"/>
          <p:cNvSpPr txBox="1">
            <a:spLocks noGrp="1"/>
          </p:cNvSpPr>
          <p:nvPr>
            <p:ph type="dt" idx="10"/>
          </p:nvPr>
        </p:nvSpPr>
        <p:spPr>
          <a:xfrm>
            <a:off x="838200" y="635639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3" name="Google Shape;1283;p119"/>
          <p:cNvSpPr txBox="1">
            <a:spLocks noGrp="1"/>
          </p:cNvSpPr>
          <p:nvPr>
            <p:ph type="ftr" idx="11"/>
          </p:nvPr>
        </p:nvSpPr>
        <p:spPr>
          <a:xfrm>
            <a:off x="4038600" y="635639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4" name="Google Shape;1284;p119"/>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285"/>
        <p:cNvGrpSpPr/>
        <p:nvPr/>
      </p:nvGrpSpPr>
      <p:grpSpPr>
        <a:xfrm>
          <a:off x="0" y="0"/>
          <a:ext cx="0" cy="0"/>
          <a:chOff x="0" y="0"/>
          <a:chExt cx="0" cy="0"/>
        </a:xfrm>
      </p:grpSpPr>
      <p:sp>
        <p:nvSpPr>
          <p:cNvPr id="1286" name="Google Shape;1286;p120"/>
          <p:cNvSpPr txBox="1">
            <a:spLocks noGrp="1"/>
          </p:cNvSpPr>
          <p:nvPr>
            <p:ph type="dt" idx="10"/>
          </p:nvPr>
        </p:nvSpPr>
        <p:spPr>
          <a:xfrm>
            <a:off x="838200" y="635639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7" name="Google Shape;1287;p120"/>
          <p:cNvSpPr txBox="1">
            <a:spLocks noGrp="1"/>
          </p:cNvSpPr>
          <p:nvPr>
            <p:ph type="ftr" idx="11"/>
          </p:nvPr>
        </p:nvSpPr>
        <p:spPr>
          <a:xfrm>
            <a:off x="4038600" y="635639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8" name="Google Shape;1288;p120"/>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289"/>
        <p:cNvGrpSpPr/>
        <p:nvPr/>
      </p:nvGrpSpPr>
      <p:grpSpPr>
        <a:xfrm>
          <a:off x="0" y="0"/>
          <a:ext cx="0" cy="0"/>
          <a:chOff x="0" y="0"/>
          <a:chExt cx="0" cy="0"/>
        </a:xfrm>
      </p:grpSpPr>
      <p:sp>
        <p:nvSpPr>
          <p:cNvPr id="1290" name="Google Shape;1290;p123"/>
          <p:cNvSpPr txBox="1">
            <a:spLocks noGrp="1"/>
          </p:cNvSpPr>
          <p:nvPr>
            <p:ph type="title"/>
          </p:nvPr>
        </p:nvSpPr>
        <p:spPr>
          <a:xfrm>
            <a:off x="831851" y="170977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1" name="Google Shape;1291;p123"/>
          <p:cNvSpPr txBox="1">
            <a:spLocks noGrp="1"/>
          </p:cNvSpPr>
          <p:nvPr>
            <p:ph type="body" idx="1"/>
          </p:nvPr>
        </p:nvSpPr>
        <p:spPr>
          <a:xfrm>
            <a:off x="831851" y="458950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92" name="Google Shape;1292;p123"/>
          <p:cNvSpPr txBox="1">
            <a:spLocks noGrp="1"/>
          </p:cNvSpPr>
          <p:nvPr>
            <p:ph type="dt" idx="10"/>
          </p:nvPr>
        </p:nvSpPr>
        <p:spPr>
          <a:xfrm>
            <a:off x="838200" y="635639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3" name="Google Shape;1293;p123"/>
          <p:cNvSpPr txBox="1">
            <a:spLocks noGrp="1"/>
          </p:cNvSpPr>
          <p:nvPr>
            <p:ph type="ftr" idx="11"/>
          </p:nvPr>
        </p:nvSpPr>
        <p:spPr>
          <a:xfrm>
            <a:off x="4038600" y="635639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4" name="Google Shape;1294;p123"/>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295"/>
        <p:cNvGrpSpPr/>
        <p:nvPr/>
      </p:nvGrpSpPr>
      <p:grpSpPr>
        <a:xfrm>
          <a:off x="0" y="0"/>
          <a:ext cx="0" cy="0"/>
          <a:chOff x="0" y="0"/>
          <a:chExt cx="0" cy="0"/>
        </a:xfrm>
      </p:grpSpPr>
      <p:sp>
        <p:nvSpPr>
          <p:cNvPr id="1296" name="Google Shape;1296;p124"/>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7" name="Google Shape;1297;p1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8" name="Google Shape;1298;p1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9" name="Google Shape;1299;p124"/>
          <p:cNvSpPr txBox="1">
            <a:spLocks noGrp="1"/>
          </p:cNvSpPr>
          <p:nvPr>
            <p:ph type="dt" idx="10"/>
          </p:nvPr>
        </p:nvSpPr>
        <p:spPr>
          <a:xfrm>
            <a:off x="838200" y="635639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0" name="Google Shape;1300;p124"/>
          <p:cNvSpPr txBox="1">
            <a:spLocks noGrp="1"/>
          </p:cNvSpPr>
          <p:nvPr>
            <p:ph type="ftr" idx="11"/>
          </p:nvPr>
        </p:nvSpPr>
        <p:spPr>
          <a:xfrm>
            <a:off x="4038600" y="635639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1" name="Google Shape;1301;p124"/>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302"/>
        <p:cNvGrpSpPr/>
        <p:nvPr/>
      </p:nvGrpSpPr>
      <p:grpSpPr>
        <a:xfrm>
          <a:off x="0" y="0"/>
          <a:ext cx="0" cy="0"/>
          <a:chOff x="0" y="0"/>
          <a:chExt cx="0" cy="0"/>
        </a:xfrm>
      </p:grpSpPr>
      <p:sp>
        <p:nvSpPr>
          <p:cNvPr id="1303" name="Google Shape;1303;p125"/>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4" name="Google Shape;1304;p12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5" name="Google Shape;1305;p12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6" name="Google Shape;1306;p125"/>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7" name="Google Shape;1307;p125"/>
          <p:cNvSpPr txBox="1">
            <a:spLocks noGrp="1"/>
          </p:cNvSpPr>
          <p:nvPr>
            <p:ph type="body" idx="4"/>
          </p:nvPr>
        </p:nvSpPr>
        <p:spPr>
          <a:xfrm>
            <a:off x="6172203"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8" name="Google Shape;1308;p125"/>
          <p:cNvSpPr txBox="1">
            <a:spLocks noGrp="1"/>
          </p:cNvSpPr>
          <p:nvPr>
            <p:ph type="dt" idx="10"/>
          </p:nvPr>
        </p:nvSpPr>
        <p:spPr>
          <a:xfrm>
            <a:off x="838200" y="635639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9" name="Google Shape;1309;p125"/>
          <p:cNvSpPr txBox="1">
            <a:spLocks noGrp="1"/>
          </p:cNvSpPr>
          <p:nvPr>
            <p:ph type="ftr" idx="11"/>
          </p:nvPr>
        </p:nvSpPr>
        <p:spPr>
          <a:xfrm>
            <a:off x="4038600" y="635639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0" name="Google Shape;1310;p125"/>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3"/>
        <p:cNvGrpSpPr/>
        <p:nvPr/>
      </p:nvGrpSpPr>
      <p:grpSpPr>
        <a:xfrm>
          <a:off x="0" y="0"/>
          <a:ext cx="0" cy="0"/>
          <a:chOff x="0" y="0"/>
          <a:chExt cx="0" cy="0"/>
        </a:xfrm>
      </p:grpSpPr>
      <p:sp>
        <p:nvSpPr>
          <p:cNvPr id="164" name="Google Shape;164;p133"/>
          <p:cNvSpPr txBox="1">
            <a:spLocks noGrp="1"/>
          </p:cNvSpPr>
          <p:nvPr>
            <p:ph type="title"/>
          </p:nvPr>
        </p:nvSpPr>
        <p:spPr>
          <a:xfrm>
            <a:off x="609600" y="273050"/>
            <a:ext cx="100584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133"/>
          <p:cNvSpPr txBox="1">
            <a:spLocks noGrp="1"/>
          </p:cNvSpPr>
          <p:nvPr>
            <p:ph type="body" idx="1"/>
          </p:nvPr>
        </p:nvSpPr>
        <p:spPr>
          <a:xfrm>
            <a:off x="609600" y="2362200"/>
            <a:ext cx="4876800" cy="3886200"/>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6" name="Google Shape;166;p133"/>
          <p:cNvSpPr txBox="1">
            <a:spLocks noGrp="1"/>
          </p:cNvSpPr>
          <p:nvPr>
            <p:ph type="body" idx="2"/>
          </p:nvPr>
        </p:nvSpPr>
        <p:spPr>
          <a:xfrm>
            <a:off x="5829300" y="2362200"/>
            <a:ext cx="4876800" cy="3886200"/>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7" name="Google Shape;167;p133"/>
          <p:cNvSpPr>
            <a:spLocks noGrp="1"/>
          </p:cNvSpPr>
          <p:nvPr>
            <p:ph type="body" idx="3"/>
          </p:nvPr>
        </p:nvSpPr>
        <p:spPr>
          <a:xfrm>
            <a:off x="609600" y="1569720"/>
            <a:ext cx="4876800" cy="658368"/>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8" name="Google Shape;168;p133"/>
          <p:cNvSpPr>
            <a:spLocks noGrp="1"/>
          </p:cNvSpPr>
          <p:nvPr>
            <p:ph type="body" idx="4"/>
          </p:nvPr>
        </p:nvSpPr>
        <p:spPr>
          <a:xfrm>
            <a:off x="5791200" y="1569720"/>
            <a:ext cx="4876800" cy="658368"/>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9" name="Google Shape;169;p133"/>
          <p:cNvSpPr txBox="1">
            <a:spLocks noGrp="1"/>
          </p:cNvSpPr>
          <p:nvPr>
            <p:ph type="dt" idx="10"/>
          </p:nvPr>
        </p:nvSpPr>
        <p:spPr>
          <a:xfrm rot="5400000">
            <a:off x="10453954" y="1017893"/>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133"/>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33"/>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311"/>
        <p:cNvGrpSpPr/>
        <p:nvPr/>
      </p:nvGrpSpPr>
      <p:grpSpPr>
        <a:xfrm>
          <a:off x="0" y="0"/>
          <a:ext cx="0" cy="0"/>
          <a:chOff x="0" y="0"/>
          <a:chExt cx="0" cy="0"/>
        </a:xfrm>
      </p:grpSpPr>
      <p:sp>
        <p:nvSpPr>
          <p:cNvPr id="1312" name="Google Shape;1312;p126"/>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3" name="Google Shape;1313;p126"/>
          <p:cNvSpPr txBox="1">
            <a:spLocks noGrp="1"/>
          </p:cNvSpPr>
          <p:nvPr>
            <p:ph type="dt" idx="10"/>
          </p:nvPr>
        </p:nvSpPr>
        <p:spPr>
          <a:xfrm>
            <a:off x="838200" y="635639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4" name="Google Shape;1314;p126"/>
          <p:cNvSpPr txBox="1">
            <a:spLocks noGrp="1"/>
          </p:cNvSpPr>
          <p:nvPr>
            <p:ph type="ftr" idx="11"/>
          </p:nvPr>
        </p:nvSpPr>
        <p:spPr>
          <a:xfrm>
            <a:off x="4038600" y="635639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5" name="Google Shape;1315;p126"/>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316"/>
        <p:cNvGrpSpPr/>
        <p:nvPr/>
      </p:nvGrpSpPr>
      <p:grpSpPr>
        <a:xfrm>
          <a:off x="0" y="0"/>
          <a:ext cx="0" cy="0"/>
          <a:chOff x="0" y="0"/>
          <a:chExt cx="0" cy="0"/>
        </a:xfrm>
      </p:grpSpPr>
      <p:sp>
        <p:nvSpPr>
          <p:cNvPr id="1317" name="Google Shape;1317;p1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8" name="Google Shape;1318;p127"/>
          <p:cNvSpPr txBox="1">
            <a:spLocks noGrp="1"/>
          </p:cNvSpPr>
          <p:nvPr>
            <p:ph type="body" idx="1"/>
          </p:nvPr>
        </p:nvSpPr>
        <p:spPr>
          <a:xfrm>
            <a:off x="5183188" y="98746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19" name="Google Shape;1319;p1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20" name="Google Shape;1320;p127"/>
          <p:cNvSpPr txBox="1">
            <a:spLocks noGrp="1"/>
          </p:cNvSpPr>
          <p:nvPr>
            <p:ph type="dt" idx="10"/>
          </p:nvPr>
        </p:nvSpPr>
        <p:spPr>
          <a:xfrm>
            <a:off x="838200" y="635639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1" name="Google Shape;1321;p127"/>
          <p:cNvSpPr txBox="1">
            <a:spLocks noGrp="1"/>
          </p:cNvSpPr>
          <p:nvPr>
            <p:ph type="ftr" idx="11"/>
          </p:nvPr>
        </p:nvSpPr>
        <p:spPr>
          <a:xfrm>
            <a:off x="4038600" y="635639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2" name="Google Shape;1322;p127"/>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323"/>
        <p:cNvGrpSpPr/>
        <p:nvPr/>
      </p:nvGrpSpPr>
      <p:grpSpPr>
        <a:xfrm>
          <a:off x="0" y="0"/>
          <a:ext cx="0" cy="0"/>
          <a:chOff x="0" y="0"/>
          <a:chExt cx="0" cy="0"/>
        </a:xfrm>
      </p:grpSpPr>
      <p:sp>
        <p:nvSpPr>
          <p:cNvPr id="1324" name="Google Shape;1324;p1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5" name="Google Shape;1325;p128"/>
          <p:cNvSpPr>
            <a:spLocks noGrp="1"/>
          </p:cNvSpPr>
          <p:nvPr>
            <p:ph type="pic" idx="2"/>
          </p:nvPr>
        </p:nvSpPr>
        <p:spPr>
          <a:xfrm>
            <a:off x="5183188" y="987465"/>
            <a:ext cx="6172200" cy="4873625"/>
          </a:xfrm>
          <a:prstGeom prst="rect">
            <a:avLst/>
          </a:prstGeom>
          <a:noFill/>
          <a:ln>
            <a:noFill/>
          </a:ln>
        </p:spPr>
      </p:sp>
      <p:sp>
        <p:nvSpPr>
          <p:cNvPr id="1326" name="Google Shape;1326;p1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27" name="Google Shape;1327;p128"/>
          <p:cNvSpPr txBox="1">
            <a:spLocks noGrp="1"/>
          </p:cNvSpPr>
          <p:nvPr>
            <p:ph type="dt" idx="10"/>
          </p:nvPr>
        </p:nvSpPr>
        <p:spPr>
          <a:xfrm>
            <a:off x="838200" y="635639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8" name="Google Shape;1328;p128"/>
          <p:cNvSpPr txBox="1">
            <a:spLocks noGrp="1"/>
          </p:cNvSpPr>
          <p:nvPr>
            <p:ph type="ftr" idx="11"/>
          </p:nvPr>
        </p:nvSpPr>
        <p:spPr>
          <a:xfrm>
            <a:off x="4038600" y="635639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9" name="Google Shape;1329;p128"/>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330"/>
        <p:cNvGrpSpPr/>
        <p:nvPr/>
      </p:nvGrpSpPr>
      <p:grpSpPr>
        <a:xfrm>
          <a:off x="0" y="0"/>
          <a:ext cx="0" cy="0"/>
          <a:chOff x="0" y="0"/>
          <a:chExt cx="0" cy="0"/>
        </a:xfrm>
      </p:grpSpPr>
      <p:sp>
        <p:nvSpPr>
          <p:cNvPr id="1331" name="Google Shape;1331;p12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2" name="Google Shape;1332;p1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3" name="Google Shape;1333;p129"/>
          <p:cNvSpPr txBox="1">
            <a:spLocks noGrp="1"/>
          </p:cNvSpPr>
          <p:nvPr>
            <p:ph type="dt" idx="10"/>
          </p:nvPr>
        </p:nvSpPr>
        <p:spPr>
          <a:xfrm>
            <a:off x="838200" y="635639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4" name="Google Shape;1334;p129"/>
          <p:cNvSpPr txBox="1">
            <a:spLocks noGrp="1"/>
          </p:cNvSpPr>
          <p:nvPr>
            <p:ph type="ftr" idx="11"/>
          </p:nvPr>
        </p:nvSpPr>
        <p:spPr>
          <a:xfrm>
            <a:off x="4038600" y="635639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5" name="Google Shape;1335;p129"/>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336"/>
        <p:cNvGrpSpPr/>
        <p:nvPr/>
      </p:nvGrpSpPr>
      <p:grpSpPr>
        <a:xfrm>
          <a:off x="0" y="0"/>
          <a:ext cx="0" cy="0"/>
          <a:chOff x="0" y="0"/>
          <a:chExt cx="0" cy="0"/>
        </a:xfrm>
      </p:grpSpPr>
      <p:sp>
        <p:nvSpPr>
          <p:cNvPr id="1337" name="Google Shape;1337;p130"/>
          <p:cNvSpPr txBox="1">
            <a:spLocks noGrp="1"/>
          </p:cNvSpPr>
          <p:nvPr>
            <p:ph type="title"/>
          </p:nvPr>
        </p:nvSpPr>
        <p:spPr>
          <a:xfrm rot="5400000">
            <a:off x="7133433"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8" name="Google Shape;1338;p130"/>
          <p:cNvSpPr txBox="1">
            <a:spLocks noGrp="1"/>
          </p:cNvSpPr>
          <p:nvPr>
            <p:ph type="body" idx="1"/>
          </p:nvPr>
        </p:nvSpPr>
        <p:spPr>
          <a:xfrm rot="5400000">
            <a:off x="1799434"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9" name="Google Shape;1339;p130"/>
          <p:cNvSpPr txBox="1">
            <a:spLocks noGrp="1"/>
          </p:cNvSpPr>
          <p:nvPr>
            <p:ph type="dt" idx="10"/>
          </p:nvPr>
        </p:nvSpPr>
        <p:spPr>
          <a:xfrm>
            <a:off x="838200" y="635639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0" name="Google Shape;1340;p130"/>
          <p:cNvSpPr txBox="1">
            <a:spLocks noGrp="1"/>
          </p:cNvSpPr>
          <p:nvPr>
            <p:ph type="ftr" idx="11"/>
          </p:nvPr>
        </p:nvSpPr>
        <p:spPr>
          <a:xfrm>
            <a:off x="4038600" y="635639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1" name="Google Shape;1341;p130"/>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59"/>
        <p:cNvGrpSpPr/>
        <p:nvPr/>
      </p:nvGrpSpPr>
      <p:grpSpPr>
        <a:xfrm>
          <a:off x="0" y="0"/>
          <a:ext cx="0" cy="0"/>
          <a:chOff x="0" y="0"/>
          <a:chExt cx="0" cy="0"/>
        </a:xfrm>
      </p:grpSpPr>
      <p:sp>
        <p:nvSpPr>
          <p:cNvPr id="1360" name="Google Shape;1360;p122"/>
          <p:cNvSpPr txBox="1">
            <a:spLocks noGrp="1"/>
          </p:cNvSpPr>
          <p:nvPr>
            <p:ph type="title"/>
          </p:nvPr>
        </p:nvSpPr>
        <p:spPr>
          <a:xfrm>
            <a:off x="812800" y="609600"/>
            <a:ext cx="8463617"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1" name="Google Shape;1361;p122"/>
          <p:cNvSpPr txBox="1">
            <a:spLocks noGrp="1"/>
          </p:cNvSpPr>
          <p:nvPr>
            <p:ph type="body" idx="1"/>
          </p:nvPr>
        </p:nvSpPr>
        <p:spPr>
          <a:xfrm>
            <a:off x="812799" y="2160590"/>
            <a:ext cx="8463619"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2" name="Google Shape;1362;p122"/>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3" name="Google Shape;1363;p122"/>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4" name="Google Shape;1364;p122"/>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365"/>
        <p:cNvGrpSpPr/>
        <p:nvPr/>
      </p:nvGrpSpPr>
      <p:grpSpPr>
        <a:xfrm>
          <a:off x="0" y="0"/>
          <a:ext cx="0" cy="0"/>
          <a:chOff x="0" y="0"/>
          <a:chExt cx="0" cy="0"/>
        </a:xfrm>
      </p:grpSpPr>
      <p:grpSp>
        <p:nvGrpSpPr>
          <p:cNvPr id="1366" name="Google Shape;1366;p259"/>
          <p:cNvGrpSpPr/>
          <p:nvPr/>
        </p:nvGrpSpPr>
        <p:grpSpPr>
          <a:xfrm>
            <a:off x="-11288" y="-8468"/>
            <a:ext cx="12226405" cy="6874935"/>
            <a:chOff x="-8466" y="-8468"/>
            <a:chExt cx="9169804" cy="6874935"/>
          </a:xfrm>
        </p:grpSpPr>
        <p:cxnSp>
          <p:nvCxnSpPr>
            <p:cNvPr id="1367" name="Google Shape;1367;p259"/>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1368" name="Google Shape;1368;p259"/>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1369" name="Google Shape;1369;p259"/>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59"/>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59"/>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59"/>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803"/>
              </a:srgbClr>
            </a:solidFill>
            <a:ln>
              <a:noFill/>
            </a:ln>
          </p:spPr>
        </p:sp>
        <p:sp>
          <p:nvSpPr>
            <p:cNvPr id="1373" name="Google Shape;1373;p259"/>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59"/>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59"/>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59"/>
            <p:cNvSpPr/>
            <p:nvPr/>
          </p:nvSpPr>
          <p:spPr>
            <a:xfrm>
              <a:off x="-8466" y="-8468"/>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84705"/>
              </a:schemeClr>
            </a:solidFill>
            <a:ln>
              <a:noFill/>
            </a:ln>
          </p:spPr>
        </p:sp>
      </p:grpSp>
      <p:sp>
        <p:nvSpPr>
          <p:cNvPr id="1377" name="Google Shape;1377;p259"/>
          <p:cNvSpPr txBox="1">
            <a:spLocks noGrp="1"/>
          </p:cNvSpPr>
          <p:nvPr>
            <p:ph type="ctrTitle"/>
          </p:nvPr>
        </p:nvSpPr>
        <p:spPr>
          <a:xfrm>
            <a:off x="1507461" y="2404534"/>
            <a:ext cx="7768959"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8" name="Google Shape;1378;p259"/>
          <p:cNvSpPr txBox="1">
            <a:spLocks noGrp="1"/>
          </p:cNvSpPr>
          <p:nvPr>
            <p:ph type="subTitle" idx="1"/>
          </p:nvPr>
        </p:nvSpPr>
        <p:spPr>
          <a:xfrm>
            <a:off x="1507461" y="4050835"/>
            <a:ext cx="7768959"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1379" name="Google Shape;1379;p259"/>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0" name="Google Shape;1380;p259"/>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1" name="Google Shape;1381;p259"/>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82"/>
        <p:cNvGrpSpPr/>
        <p:nvPr/>
      </p:nvGrpSpPr>
      <p:grpSpPr>
        <a:xfrm>
          <a:off x="0" y="0"/>
          <a:ext cx="0" cy="0"/>
          <a:chOff x="0" y="0"/>
          <a:chExt cx="0" cy="0"/>
        </a:xfrm>
      </p:grpSpPr>
      <p:sp>
        <p:nvSpPr>
          <p:cNvPr id="1383" name="Google Shape;1383;p260"/>
          <p:cNvSpPr txBox="1">
            <a:spLocks noGrp="1"/>
          </p:cNvSpPr>
          <p:nvPr>
            <p:ph type="title"/>
          </p:nvPr>
        </p:nvSpPr>
        <p:spPr>
          <a:xfrm>
            <a:off x="812798" y="2700869"/>
            <a:ext cx="8463620"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4" name="Google Shape;1384;p260"/>
          <p:cNvSpPr txBox="1">
            <a:spLocks noGrp="1"/>
          </p:cNvSpPr>
          <p:nvPr>
            <p:ph type="body" idx="1"/>
          </p:nvPr>
        </p:nvSpPr>
        <p:spPr>
          <a:xfrm>
            <a:off x="812798" y="4527448"/>
            <a:ext cx="846362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385" name="Google Shape;1385;p260"/>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6" name="Google Shape;1386;p260"/>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7" name="Google Shape;1387;p260"/>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88"/>
        <p:cNvGrpSpPr/>
        <p:nvPr/>
      </p:nvGrpSpPr>
      <p:grpSpPr>
        <a:xfrm>
          <a:off x="0" y="0"/>
          <a:ext cx="0" cy="0"/>
          <a:chOff x="0" y="0"/>
          <a:chExt cx="0" cy="0"/>
        </a:xfrm>
      </p:grpSpPr>
      <p:sp>
        <p:nvSpPr>
          <p:cNvPr id="1389" name="Google Shape;1389;p261"/>
          <p:cNvSpPr txBox="1">
            <a:spLocks noGrp="1"/>
          </p:cNvSpPr>
          <p:nvPr>
            <p:ph type="title"/>
          </p:nvPr>
        </p:nvSpPr>
        <p:spPr>
          <a:xfrm>
            <a:off x="812800" y="609600"/>
            <a:ext cx="8463619"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0" name="Google Shape;1390;p261"/>
          <p:cNvSpPr txBox="1">
            <a:spLocks noGrp="1"/>
          </p:cNvSpPr>
          <p:nvPr>
            <p:ph type="body" idx="1"/>
          </p:nvPr>
        </p:nvSpPr>
        <p:spPr>
          <a:xfrm>
            <a:off x="812801" y="2160589"/>
            <a:ext cx="4117479"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1391" name="Google Shape;1391;p261"/>
          <p:cNvSpPr txBox="1">
            <a:spLocks noGrp="1"/>
          </p:cNvSpPr>
          <p:nvPr>
            <p:ph type="body" idx="2"/>
          </p:nvPr>
        </p:nvSpPr>
        <p:spPr>
          <a:xfrm>
            <a:off x="5158939" y="2160590"/>
            <a:ext cx="4117480"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1392" name="Google Shape;1392;p261"/>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3" name="Google Shape;1393;p261"/>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4" name="Google Shape;1394;p261"/>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95"/>
        <p:cNvGrpSpPr/>
        <p:nvPr/>
      </p:nvGrpSpPr>
      <p:grpSpPr>
        <a:xfrm>
          <a:off x="0" y="0"/>
          <a:ext cx="0" cy="0"/>
          <a:chOff x="0" y="0"/>
          <a:chExt cx="0" cy="0"/>
        </a:xfrm>
      </p:grpSpPr>
      <p:sp>
        <p:nvSpPr>
          <p:cNvPr id="1396" name="Google Shape;1396;p262"/>
          <p:cNvSpPr txBox="1">
            <a:spLocks noGrp="1"/>
          </p:cNvSpPr>
          <p:nvPr>
            <p:ph type="title"/>
          </p:nvPr>
        </p:nvSpPr>
        <p:spPr>
          <a:xfrm>
            <a:off x="812800" y="609600"/>
            <a:ext cx="8463617"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7" name="Google Shape;1397;p262"/>
          <p:cNvSpPr txBox="1">
            <a:spLocks noGrp="1"/>
          </p:cNvSpPr>
          <p:nvPr>
            <p:ph type="body" idx="1"/>
          </p:nvPr>
        </p:nvSpPr>
        <p:spPr>
          <a:xfrm>
            <a:off x="812799" y="2160983"/>
            <a:ext cx="412089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398" name="Google Shape;1398;p262"/>
          <p:cNvSpPr txBox="1">
            <a:spLocks noGrp="1"/>
          </p:cNvSpPr>
          <p:nvPr>
            <p:ph type="body" idx="2"/>
          </p:nvPr>
        </p:nvSpPr>
        <p:spPr>
          <a:xfrm>
            <a:off x="812799" y="2737247"/>
            <a:ext cx="4120896"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99" name="Google Shape;1399;p262"/>
          <p:cNvSpPr txBox="1">
            <a:spLocks noGrp="1"/>
          </p:cNvSpPr>
          <p:nvPr>
            <p:ph type="body" idx="3"/>
          </p:nvPr>
        </p:nvSpPr>
        <p:spPr>
          <a:xfrm>
            <a:off x="5155520" y="2160983"/>
            <a:ext cx="412089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400" name="Google Shape;1400;p262"/>
          <p:cNvSpPr txBox="1">
            <a:spLocks noGrp="1"/>
          </p:cNvSpPr>
          <p:nvPr>
            <p:ph type="body" idx="4"/>
          </p:nvPr>
        </p:nvSpPr>
        <p:spPr>
          <a:xfrm>
            <a:off x="5155520" y="2737247"/>
            <a:ext cx="4120896"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01" name="Google Shape;1401;p262"/>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2" name="Google Shape;1402;p262"/>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3" name="Google Shape;1403;p262"/>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2"/>
        <p:cNvGrpSpPr/>
        <p:nvPr/>
      </p:nvGrpSpPr>
      <p:grpSpPr>
        <a:xfrm>
          <a:off x="0" y="0"/>
          <a:ext cx="0" cy="0"/>
          <a:chOff x="0" y="0"/>
          <a:chExt cx="0" cy="0"/>
        </a:xfrm>
      </p:grpSpPr>
      <p:sp>
        <p:nvSpPr>
          <p:cNvPr id="173" name="Google Shape;173;p134"/>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134"/>
          <p:cNvSpPr txBox="1">
            <a:spLocks noGrp="1"/>
          </p:cNvSpPr>
          <p:nvPr>
            <p:ph type="dt" idx="10"/>
          </p:nvPr>
        </p:nvSpPr>
        <p:spPr>
          <a:xfrm rot="5400000">
            <a:off x="10453954" y="1017893"/>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134"/>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176" name="Google Shape;176;p134"/>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04"/>
        <p:cNvGrpSpPr/>
        <p:nvPr/>
      </p:nvGrpSpPr>
      <p:grpSpPr>
        <a:xfrm>
          <a:off x="0" y="0"/>
          <a:ext cx="0" cy="0"/>
          <a:chOff x="0" y="0"/>
          <a:chExt cx="0" cy="0"/>
        </a:xfrm>
      </p:grpSpPr>
      <p:sp>
        <p:nvSpPr>
          <p:cNvPr id="1405" name="Google Shape;1405;p263"/>
          <p:cNvSpPr txBox="1">
            <a:spLocks noGrp="1"/>
          </p:cNvSpPr>
          <p:nvPr>
            <p:ph type="title"/>
          </p:nvPr>
        </p:nvSpPr>
        <p:spPr>
          <a:xfrm>
            <a:off x="812799" y="609600"/>
            <a:ext cx="8463619"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6" name="Google Shape;1406;p263"/>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7" name="Google Shape;1407;p263"/>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8" name="Google Shape;1408;p263"/>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9"/>
        <p:cNvGrpSpPr/>
        <p:nvPr/>
      </p:nvGrpSpPr>
      <p:grpSpPr>
        <a:xfrm>
          <a:off x="0" y="0"/>
          <a:ext cx="0" cy="0"/>
          <a:chOff x="0" y="0"/>
          <a:chExt cx="0" cy="0"/>
        </a:xfrm>
      </p:grpSpPr>
      <p:sp>
        <p:nvSpPr>
          <p:cNvPr id="1410" name="Google Shape;1410;p264"/>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1" name="Google Shape;1411;p264"/>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2" name="Google Shape;1412;p264"/>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3"/>
        <p:cNvGrpSpPr/>
        <p:nvPr/>
      </p:nvGrpSpPr>
      <p:grpSpPr>
        <a:xfrm>
          <a:off x="0" y="0"/>
          <a:ext cx="0" cy="0"/>
          <a:chOff x="0" y="0"/>
          <a:chExt cx="0" cy="0"/>
        </a:xfrm>
      </p:grpSpPr>
      <p:sp>
        <p:nvSpPr>
          <p:cNvPr id="1414" name="Google Shape;1414;p265"/>
          <p:cNvSpPr txBox="1">
            <a:spLocks noGrp="1"/>
          </p:cNvSpPr>
          <p:nvPr>
            <p:ph type="title"/>
          </p:nvPr>
        </p:nvSpPr>
        <p:spPr>
          <a:xfrm>
            <a:off x="812799" y="1498604"/>
            <a:ext cx="3720243"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5" name="Google Shape;1415;p265"/>
          <p:cNvSpPr txBox="1">
            <a:spLocks noGrp="1"/>
          </p:cNvSpPr>
          <p:nvPr>
            <p:ph type="body" idx="1"/>
          </p:nvPr>
        </p:nvSpPr>
        <p:spPr>
          <a:xfrm>
            <a:off x="4761701" y="514926"/>
            <a:ext cx="4514716"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16" name="Google Shape;1416;p265"/>
          <p:cNvSpPr txBox="1">
            <a:spLocks noGrp="1"/>
          </p:cNvSpPr>
          <p:nvPr>
            <p:ph type="body" idx="2"/>
          </p:nvPr>
        </p:nvSpPr>
        <p:spPr>
          <a:xfrm>
            <a:off x="812799" y="2777069"/>
            <a:ext cx="3720243"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840"/>
              <a:buNone/>
              <a:defRPr sz="1050"/>
            </a:lvl2pPr>
            <a:lvl3pPr marL="1371600" lvl="2" indent="-228600" algn="l">
              <a:spcBef>
                <a:spcPts val="1000"/>
              </a:spcBef>
              <a:spcAft>
                <a:spcPts val="0"/>
              </a:spcAft>
              <a:buSzPts val="720"/>
              <a:buNone/>
              <a:defRPr sz="900"/>
            </a:lvl3pPr>
            <a:lvl4pPr marL="1828800" lvl="3" indent="-228600" algn="l">
              <a:spcBef>
                <a:spcPts val="1000"/>
              </a:spcBef>
              <a:spcAft>
                <a:spcPts val="0"/>
              </a:spcAft>
              <a:buSzPts val="600"/>
              <a:buNone/>
              <a:defRPr sz="750"/>
            </a:lvl4pPr>
            <a:lvl5pPr marL="2286000" lvl="4" indent="-228600" algn="l">
              <a:spcBef>
                <a:spcPts val="1000"/>
              </a:spcBef>
              <a:spcAft>
                <a:spcPts val="0"/>
              </a:spcAft>
              <a:buSzPts val="600"/>
              <a:buNone/>
              <a:defRPr sz="750"/>
            </a:lvl5pPr>
            <a:lvl6pPr marL="2743200" lvl="5" indent="-228600" algn="l">
              <a:spcBef>
                <a:spcPts val="1000"/>
              </a:spcBef>
              <a:spcAft>
                <a:spcPts val="0"/>
              </a:spcAft>
              <a:buSzPts val="600"/>
              <a:buNone/>
              <a:defRPr sz="750"/>
            </a:lvl6pPr>
            <a:lvl7pPr marL="3200400" lvl="6" indent="-228600" algn="l">
              <a:spcBef>
                <a:spcPts val="1000"/>
              </a:spcBef>
              <a:spcAft>
                <a:spcPts val="0"/>
              </a:spcAft>
              <a:buSzPts val="600"/>
              <a:buNone/>
              <a:defRPr sz="750"/>
            </a:lvl7pPr>
            <a:lvl8pPr marL="3657600" lvl="7" indent="-228600" algn="l">
              <a:spcBef>
                <a:spcPts val="1000"/>
              </a:spcBef>
              <a:spcAft>
                <a:spcPts val="0"/>
              </a:spcAft>
              <a:buSzPts val="600"/>
              <a:buNone/>
              <a:defRPr sz="750"/>
            </a:lvl8pPr>
            <a:lvl9pPr marL="4114800" lvl="8" indent="-228600" algn="l">
              <a:spcBef>
                <a:spcPts val="1000"/>
              </a:spcBef>
              <a:spcAft>
                <a:spcPts val="0"/>
              </a:spcAft>
              <a:buSzPts val="600"/>
              <a:buNone/>
              <a:defRPr sz="750"/>
            </a:lvl9pPr>
          </a:lstStyle>
          <a:p>
            <a:endParaRPr/>
          </a:p>
        </p:txBody>
      </p:sp>
      <p:sp>
        <p:nvSpPr>
          <p:cNvPr id="1417" name="Google Shape;1417;p265"/>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8" name="Google Shape;1418;p265"/>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9" name="Google Shape;1419;p265"/>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0"/>
        <p:cNvGrpSpPr/>
        <p:nvPr/>
      </p:nvGrpSpPr>
      <p:grpSpPr>
        <a:xfrm>
          <a:off x="0" y="0"/>
          <a:ext cx="0" cy="0"/>
          <a:chOff x="0" y="0"/>
          <a:chExt cx="0" cy="0"/>
        </a:xfrm>
      </p:grpSpPr>
      <p:sp>
        <p:nvSpPr>
          <p:cNvPr id="1421" name="Google Shape;1421;p266"/>
          <p:cNvSpPr txBox="1">
            <a:spLocks noGrp="1"/>
          </p:cNvSpPr>
          <p:nvPr>
            <p:ph type="title"/>
          </p:nvPr>
        </p:nvSpPr>
        <p:spPr>
          <a:xfrm>
            <a:off x="812799" y="4800600"/>
            <a:ext cx="8463619"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2" name="Google Shape;1422;p266"/>
          <p:cNvSpPr>
            <a:spLocks noGrp="1"/>
          </p:cNvSpPr>
          <p:nvPr>
            <p:ph type="pic" idx="2"/>
          </p:nvPr>
        </p:nvSpPr>
        <p:spPr>
          <a:xfrm>
            <a:off x="812799" y="609600"/>
            <a:ext cx="8463619" cy="3845718"/>
          </a:xfrm>
          <a:prstGeom prst="rect">
            <a:avLst/>
          </a:prstGeom>
          <a:noFill/>
          <a:ln>
            <a:noFill/>
          </a:ln>
        </p:spPr>
      </p:sp>
      <p:sp>
        <p:nvSpPr>
          <p:cNvPr id="1423" name="Google Shape;1423;p266"/>
          <p:cNvSpPr txBox="1">
            <a:spLocks noGrp="1"/>
          </p:cNvSpPr>
          <p:nvPr>
            <p:ph type="body" idx="1"/>
          </p:nvPr>
        </p:nvSpPr>
        <p:spPr>
          <a:xfrm>
            <a:off x="812799" y="5367338"/>
            <a:ext cx="8463619"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424" name="Google Shape;1424;p266"/>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5" name="Google Shape;1425;p266"/>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6" name="Google Shape;1426;p266"/>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427"/>
        <p:cNvGrpSpPr/>
        <p:nvPr/>
      </p:nvGrpSpPr>
      <p:grpSpPr>
        <a:xfrm>
          <a:off x="0" y="0"/>
          <a:ext cx="0" cy="0"/>
          <a:chOff x="0" y="0"/>
          <a:chExt cx="0" cy="0"/>
        </a:xfrm>
      </p:grpSpPr>
      <p:sp>
        <p:nvSpPr>
          <p:cNvPr id="1428" name="Google Shape;1428;p267"/>
          <p:cNvSpPr txBox="1">
            <a:spLocks noGrp="1"/>
          </p:cNvSpPr>
          <p:nvPr>
            <p:ph type="title"/>
          </p:nvPr>
        </p:nvSpPr>
        <p:spPr>
          <a:xfrm>
            <a:off x="812800" y="609600"/>
            <a:ext cx="8463619"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9" name="Google Shape;1429;p267"/>
          <p:cNvSpPr txBox="1">
            <a:spLocks noGrp="1"/>
          </p:cNvSpPr>
          <p:nvPr>
            <p:ph type="body" idx="1"/>
          </p:nvPr>
        </p:nvSpPr>
        <p:spPr>
          <a:xfrm>
            <a:off x="812800" y="4470400"/>
            <a:ext cx="8463619"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430" name="Google Shape;1430;p267"/>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1" name="Google Shape;1431;p267"/>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2" name="Google Shape;1432;p267"/>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433"/>
        <p:cNvGrpSpPr/>
        <p:nvPr/>
      </p:nvGrpSpPr>
      <p:grpSpPr>
        <a:xfrm>
          <a:off x="0" y="0"/>
          <a:ext cx="0" cy="0"/>
          <a:chOff x="0" y="0"/>
          <a:chExt cx="0" cy="0"/>
        </a:xfrm>
      </p:grpSpPr>
      <p:sp>
        <p:nvSpPr>
          <p:cNvPr id="1434" name="Google Shape;1434;p268"/>
          <p:cNvSpPr txBox="1">
            <a:spLocks noGrp="1"/>
          </p:cNvSpPr>
          <p:nvPr>
            <p:ph type="title"/>
          </p:nvPr>
        </p:nvSpPr>
        <p:spPr>
          <a:xfrm>
            <a:off x="1033180" y="609600"/>
            <a:ext cx="809624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5" name="Google Shape;1435;p268"/>
          <p:cNvSpPr txBox="1">
            <a:spLocks noGrp="1"/>
          </p:cNvSpPr>
          <p:nvPr>
            <p:ph type="body" idx="1"/>
          </p:nvPr>
        </p:nvSpPr>
        <p:spPr>
          <a:xfrm>
            <a:off x="1468099" y="3632200"/>
            <a:ext cx="7226405"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36" name="Google Shape;1436;p268"/>
          <p:cNvSpPr txBox="1">
            <a:spLocks noGrp="1"/>
          </p:cNvSpPr>
          <p:nvPr>
            <p:ph type="body" idx="2"/>
          </p:nvPr>
        </p:nvSpPr>
        <p:spPr>
          <a:xfrm>
            <a:off x="812798" y="4470400"/>
            <a:ext cx="8463620"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437" name="Google Shape;1437;p268"/>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8" name="Google Shape;1438;p268"/>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9" name="Google Shape;1439;p268"/>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
        <p:nvSpPr>
          <p:cNvPr id="1440" name="Google Shape;1440;p268"/>
          <p:cNvSpPr txBox="1"/>
          <p:nvPr/>
        </p:nvSpPr>
        <p:spPr>
          <a:xfrm>
            <a:off x="643615" y="790378"/>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
        <p:nvSpPr>
          <p:cNvPr id="1441" name="Google Shape;1441;p268"/>
          <p:cNvSpPr txBox="1"/>
          <p:nvPr/>
        </p:nvSpPr>
        <p:spPr>
          <a:xfrm>
            <a:off x="8996933" y="2886556"/>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442"/>
        <p:cNvGrpSpPr/>
        <p:nvPr/>
      </p:nvGrpSpPr>
      <p:grpSpPr>
        <a:xfrm>
          <a:off x="0" y="0"/>
          <a:ext cx="0" cy="0"/>
          <a:chOff x="0" y="0"/>
          <a:chExt cx="0" cy="0"/>
        </a:xfrm>
      </p:grpSpPr>
      <p:sp>
        <p:nvSpPr>
          <p:cNvPr id="1443" name="Google Shape;1443;p269"/>
          <p:cNvSpPr txBox="1">
            <a:spLocks noGrp="1"/>
          </p:cNvSpPr>
          <p:nvPr>
            <p:ph type="title"/>
          </p:nvPr>
        </p:nvSpPr>
        <p:spPr>
          <a:xfrm>
            <a:off x="812798" y="1931988"/>
            <a:ext cx="8463620"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4" name="Google Shape;1444;p269"/>
          <p:cNvSpPr txBox="1">
            <a:spLocks noGrp="1"/>
          </p:cNvSpPr>
          <p:nvPr>
            <p:ph type="body" idx="1"/>
          </p:nvPr>
        </p:nvSpPr>
        <p:spPr>
          <a:xfrm>
            <a:off x="812798" y="4527448"/>
            <a:ext cx="8463620"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445" name="Google Shape;1445;p269"/>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6" name="Google Shape;1446;p269"/>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7" name="Google Shape;1447;p269"/>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448"/>
        <p:cNvGrpSpPr/>
        <p:nvPr/>
      </p:nvGrpSpPr>
      <p:grpSpPr>
        <a:xfrm>
          <a:off x="0" y="0"/>
          <a:ext cx="0" cy="0"/>
          <a:chOff x="0" y="0"/>
          <a:chExt cx="0" cy="0"/>
        </a:xfrm>
      </p:grpSpPr>
      <p:sp>
        <p:nvSpPr>
          <p:cNvPr id="1449" name="Google Shape;1449;p270"/>
          <p:cNvSpPr txBox="1">
            <a:spLocks noGrp="1"/>
          </p:cNvSpPr>
          <p:nvPr>
            <p:ph type="title"/>
          </p:nvPr>
        </p:nvSpPr>
        <p:spPr>
          <a:xfrm>
            <a:off x="1033180" y="609600"/>
            <a:ext cx="809624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0" name="Google Shape;1450;p270"/>
          <p:cNvSpPr txBox="1">
            <a:spLocks noGrp="1"/>
          </p:cNvSpPr>
          <p:nvPr>
            <p:ph type="body" idx="1"/>
          </p:nvPr>
        </p:nvSpPr>
        <p:spPr>
          <a:xfrm>
            <a:off x="812796" y="4013200"/>
            <a:ext cx="8463621"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51" name="Google Shape;1451;p270"/>
          <p:cNvSpPr txBox="1">
            <a:spLocks noGrp="1"/>
          </p:cNvSpPr>
          <p:nvPr>
            <p:ph type="body" idx="2"/>
          </p:nvPr>
        </p:nvSpPr>
        <p:spPr>
          <a:xfrm>
            <a:off x="812798" y="4527448"/>
            <a:ext cx="8463620"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452" name="Google Shape;1452;p270"/>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3" name="Google Shape;1453;p270"/>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4" name="Google Shape;1454;p270"/>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
        <p:nvSpPr>
          <p:cNvPr id="1455" name="Google Shape;1455;p270"/>
          <p:cNvSpPr txBox="1"/>
          <p:nvPr/>
        </p:nvSpPr>
        <p:spPr>
          <a:xfrm>
            <a:off x="643615" y="790378"/>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
        <p:nvSpPr>
          <p:cNvPr id="1456" name="Google Shape;1456;p270"/>
          <p:cNvSpPr txBox="1"/>
          <p:nvPr/>
        </p:nvSpPr>
        <p:spPr>
          <a:xfrm>
            <a:off x="8996933" y="2886556"/>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457"/>
        <p:cNvGrpSpPr/>
        <p:nvPr/>
      </p:nvGrpSpPr>
      <p:grpSpPr>
        <a:xfrm>
          <a:off x="0" y="0"/>
          <a:ext cx="0" cy="0"/>
          <a:chOff x="0" y="0"/>
          <a:chExt cx="0" cy="0"/>
        </a:xfrm>
      </p:grpSpPr>
      <p:sp>
        <p:nvSpPr>
          <p:cNvPr id="1458" name="Google Shape;1458;p271"/>
          <p:cNvSpPr txBox="1">
            <a:spLocks noGrp="1"/>
          </p:cNvSpPr>
          <p:nvPr>
            <p:ph type="title"/>
          </p:nvPr>
        </p:nvSpPr>
        <p:spPr>
          <a:xfrm>
            <a:off x="821131" y="609600"/>
            <a:ext cx="8455287"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9" name="Google Shape;1459;p271"/>
          <p:cNvSpPr txBox="1">
            <a:spLocks noGrp="1"/>
          </p:cNvSpPr>
          <p:nvPr>
            <p:ph type="body" idx="1"/>
          </p:nvPr>
        </p:nvSpPr>
        <p:spPr>
          <a:xfrm>
            <a:off x="812796" y="4013200"/>
            <a:ext cx="8463621"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60" name="Google Shape;1460;p271"/>
          <p:cNvSpPr txBox="1">
            <a:spLocks noGrp="1"/>
          </p:cNvSpPr>
          <p:nvPr>
            <p:ph type="body" idx="2"/>
          </p:nvPr>
        </p:nvSpPr>
        <p:spPr>
          <a:xfrm>
            <a:off x="812798" y="4527448"/>
            <a:ext cx="8463620"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461" name="Google Shape;1461;p271"/>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2" name="Google Shape;1462;p271"/>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3" name="Google Shape;1463;p271"/>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64"/>
        <p:cNvGrpSpPr/>
        <p:nvPr/>
      </p:nvGrpSpPr>
      <p:grpSpPr>
        <a:xfrm>
          <a:off x="0" y="0"/>
          <a:ext cx="0" cy="0"/>
          <a:chOff x="0" y="0"/>
          <a:chExt cx="0" cy="0"/>
        </a:xfrm>
      </p:grpSpPr>
      <p:sp>
        <p:nvSpPr>
          <p:cNvPr id="1465" name="Google Shape;1465;p272"/>
          <p:cNvSpPr txBox="1">
            <a:spLocks noGrp="1"/>
          </p:cNvSpPr>
          <p:nvPr>
            <p:ph type="title"/>
          </p:nvPr>
        </p:nvSpPr>
        <p:spPr>
          <a:xfrm>
            <a:off x="812800" y="609600"/>
            <a:ext cx="8463617"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6" name="Google Shape;1466;p272"/>
          <p:cNvSpPr txBox="1">
            <a:spLocks noGrp="1"/>
          </p:cNvSpPr>
          <p:nvPr>
            <p:ph type="body" idx="1"/>
          </p:nvPr>
        </p:nvSpPr>
        <p:spPr>
          <a:xfrm rot="5400000">
            <a:off x="3104222" y="-130833"/>
            <a:ext cx="3880773" cy="8463619"/>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67" name="Google Shape;1467;p272"/>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8" name="Google Shape;1468;p272"/>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9" name="Google Shape;1469;p272"/>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
        <p:nvSpPr>
          <p:cNvPr id="178" name="Google Shape;178;p135"/>
          <p:cNvSpPr txBox="1">
            <a:spLocks noGrp="1"/>
          </p:cNvSpPr>
          <p:nvPr>
            <p:ph type="dt" idx="10"/>
          </p:nvPr>
        </p:nvSpPr>
        <p:spPr>
          <a:xfrm rot="5400000">
            <a:off x="10453954" y="1017893"/>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135"/>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35"/>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70"/>
        <p:cNvGrpSpPr/>
        <p:nvPr/>
      </p:nvGrpSpPr>
      <p:grpSpPr>
        <a:xfrm>
          <a:off x="0" y="0"/>
          <a:ext cx="0" cy="0"/>
          <a:chOff x="0" y="0"/>
          <a:chExt cx="0" cy="0"/>
        </a:xfrm>
      </p:grpSpPr>
      <p:sp>
        <p:nvSpPr>
          <p:cNvPr id="1471" name="Google Shape;1471;p273"/>
          <p:cNvSpPr txBox="1">
            <a:spLocks noGrp="1"/>
          </p:cNvSpPr>
          <p:nvPr>
            <p:ph type="title"/>
          </p:nvPr>
        </p:nvSpPr>
        <p:spPr>
          <a:xfrm rot="5400000">
            <a:off x="5996565" y="2582785"/>
            <a:ext cx="5251451" cy="130508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2" name="Google Shape;1472;p273"/>
          <p:cNvSpPr txBox="1">
            <a:spLocks noGrp="1"/>
          </p:cNvSpPr>
          <p:nvPr>
            <p:ph type="body" idx="1"/>
          </p:nvPr>
        </p:nvSpPr>
        <p:spPr>
          <a:xfrm rot="5400000">
            <a:off x="1650424" y="-228024"/>
            <a:ext cx="5251451" cy="692670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73" name="Google Shape;1473;p273"/>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4" name="Google Shape;1474;p273"/>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5" name="Google Shape;1475;p273"/>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0C226"/>
                </a:solidFill>
              </a:defRPr>
            </a:lvl1pPr>
            <a:lvl2pPr marL="0" lvl="1" indent="0" algn="r">
              <a:spcBef>
                <a:spcPts val="0"/>
              </a:spcBef>
              <a:buNone/>
              <a:defRPr>
                <a:solidFill>
                  <a:srgbClr val="90C226"/>
                </a:solidFill>
              </a:defRPr>
            </a:lvl2pPr>
            <a:lvl3pPr marL="0" lvl="2" indent="0" algn="r">
              <a:spcBef>
                <a:spcPts val="0"/>
              </a:spcBef>
              <a:buNone/>
              <a:defRPr>
                <a:solidFill>
                  <a:srgbClr val="90C226"/>
                </a:solidFill>
              </a:defRPr>
            </a:lvl3pPr>
            <a:lvl4pPr marL="0" lvl="3" indent="0" algn="r">
              <a:spcBef>
                <a:spcPts val="0"/>
              </a:spcBef>
              <a:buNone/>
              <a:defRPr>
                <a:solidFill>
                  <a:srgbClr val="90C226"/>
                </a:solidFill>
              </a:defRPr>
            </a:lvl4pPr>
            <a:lvl5pPr marL="0" lvl="4" indent="0" algn="r">
              <a:spcBef>
                <a:spcPts val="0"/>
              </a:spcBef>
              <a:buNone/>
              <a:defRPr>
                <a:solidFill>
                  <a:srgbClr val="90C226"/>
                </a:solidFill>
              </a:defRPr>
            </a:lvl5pPr>
            <a:lvl6pPr marL="0" lvl="5" indent="0" algn="r">
              <a:spcBef>
                <a:spcPts val="0"/>
              </a:spcBef>
              <a:buNone/>
              <a:defRPr>
                <a:solidFill>
                  <a:srgbClr val="90C226"/>
                </a:solidFill>
              </a:defRPr>
            </a:lvl6pPr>
            <a:lvl7pPr marL="0" lvl="6" indent="0" algn="r">
              <a:spcBef>
                <a:spcPts val="0"/>
              </a:spcBef>
              <a:buNone/>
              <a:defRPr>
                <a:solidFill>
                  <a:srgbClr val="90C226"/>
                </a:solidFill>
              </a:defRPr>
            </a:lvl7pPr>
            <a:lvl8pPr marL="0" lvl="7" indent="0" algn="r">
              <a:spcBef>
                <a:spcPts val="0"/>
              </a:spcBef>
              <a:buNone/>
              <a:defRPr>
                <a:solidFill>
                  <a:srgbClr val="90C226"/>
                </a:solidFill>
              </a:defRPr>
            </a:lvl8pPr>
            <a:lvl9pPr marL="0" lvl="8" indent="0" algn="r">
              <a:spcBef>
                <a:spcPts val="0"/>
              </a:spcBef>
              <a:buNone/>
              <a:defRPr>
                <a:solidFill>
                  <a:srgbClr val="90C226"/>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81"/>
        <p:cNvGrpSpPr/>
        <p:nvPr/>
      </p:nvGrpSpPr>
      <p:grpSpPr>
        <a:xfrm>
          <a:off x="0" y="0"/>
          <a:ext cx="0" cy="0"/>
          <a:chOff x="0" y="0"/>
          <a:chExt cx="0" cy="0"/>
        </a:xfrm>
      </p:grpSpPr>
      <p:cxnSp>
        <p:nvCxnSpPr>
          <p:cNvPr id="182" name="Google Shape;182;p136"/>
          <p:cNvCxnSpPr/>
          <p:nvPr/>
        </p:nvCxnSpPr>
        <p:spPr>
          <a:xfrm>
            <a:off x="11684000" y="0"/>
            <a:ext cx="0" cy="6858000"/>
          </a:xfrm>
          <a:prstGeom prst="straightConnector1">
            <a:avLst/>
          </a:prstGeom>
          <a:noFill/>
          <a:ln w="38100" cap="flat" cmpd="sng">
            <a:solidFill>
              <a:srgbClr val="FEC2AC">
                <a:alpha val="92941"/>
              </a:srgbClr>
            </a:solidFill>
            <a:prstDash val="solid"/>
            <a:round/>
            <a:headEnd type="none" w="sm" len="sm"/>
            <a:tailEnd type="none" w="sm" len="sm"/>
          </a:ln>
        </p:spPr>
      </p:cxnSp>
      <p:cxnSp>
        <p:nvCxnSpPr>
          <p:cNvPr id="183" name="Google Shape;183;p136"/>
          <p:cNvCxnSpPr/>
          <p:nvPr/>
        </p:nvCxnSpPr>
        <p:spPr>
          <a:xfrm>
            <a:off x="8331200" y="0"/>
            <a:ext cx="0" cy="6858000"/>
          </a:xfrm>
          <a:prstGeom prst="straightConnector1">
            <a:avLst/>
          </a:prstGeom>
          <a:noFill/>
          <a:ln w="38100" cap="flat" cmpd="sng">
            <a:solidFill>
              <a:srgbClr val="FEC2AC"/>
            </a:solidFill>
            <a:prstDash val="solid"/>
            <a:round/>
            <a:headEnd type="none" w="sm" len="sm"/>
            <a:tailEnd type="none" w="sm" len="sm"/>
          </a:ln>
        </p:spPr>
      </p:cxnSp>
      <p:cxnSp>
        <p:nvCxnSpPr>
          <p:cNvPr id="184" name="Google Shape;184;p136"/>
          <p:cNvCxnSpPr/>
          <p:nvPr/>
        </p:nvCxnSpPr>
        <p:spPr>
          <a:xfrm>
            <a:off x="8257117" y="0"/>
            <a:ext cx="0" cy="6858000"/>
          </a:xfrm>
          <a:prstGeom prst="straightConnector1">
            <a:avLst/>
          </a:prstGeom>
          <a:noFill/>
          <a:ln w="12700" cap="flat" cmpd="sng">
            <a:solidFill>
              <a:schemeClr val="accent1"/>
            </a:solidFill>
            <a:prstDash val="solid"/>
            <a:round/>
            <a:headEnd type="none" w="med" len="med"/>
            <a:tailEnd type="none" w="med" len="med"/>
          </a:ln>
        </p:spPr>
      </p:cxnSp>
      <p:cxnSp>
        <p:nvCxnSpPr>
          <p:cNvPr id="185" name="Google Shape;185;p136"/>
          <p:cNvCxnSpPr/>
          <p:nvPr/>
        </p:nvCxnSpPr>
        <p:spPr>
          <a:xfrm>
            <a:off x="11988800" y="0"/>
            <a:ext cx="0" cy="6858000"/>
          </a:xfrm>
          <a:prstGeom prst="straightConnector1">
            <a:avLst/>
          </a:prstGeom>
          <a:noFill/>
          <a:ln w="19050" cap="flat" cmpd="sng">
            <a:solidFill>
              <a:schemeClr val="accent1"/>
            </a:solidFill>
            <a:prstDash val="solid"/>
            <a:round/>
            <a:headEnd type="none" w="med" len="med"/>
            <a:tailEnd type="none" w="med" len="med"/>
          </a:ln>
        </p:spPr>
      </p:cxnSp>
      <p:sp>
        <p:nvSpPr>
          <p:cNvPr id="186" name="Google Shape;186;p136"/>
          <p:cNvSpPr/>
          <p:nvPr/>
        </p:nvSpPr>
        <p:spPr>
          <a:xfrm>
            <a:off x="11785600" y="0"/>
            <a:ext cx="406400" cy="68580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187" name="Google Shape;187;p136"/>
          <p:cNvCxnSpPr/>
          <p:nvPr/>
        </p:nvCxnSpPr>
        <p:spPr>
          <a:xfrm>
            <a:off x="11887200" y="0"/>
            <a:ext cx="0" cy="6858000"/>
          </a:xfrm>
          <a:prstGeom prst="straightConnector1">
            <a:avLst/>
          </a:prstGeom>
          <a:noFill/>
          <a:ln w="9525" cap="flat" cmpd="sng">
            <a:solidFill>
              <a:schemeClr val="accent1"/>
            </a:solidFill>
            <a:prstDash val="solid"/>
            <a:round/>
            <a:headEnd type="none" w="med" len="med"/>
            <a:tailEnd type="none" w="med" len="med"/>
          </a:ln>
        </p:spPr>
      </p:cxnSp>
      <p:sp>
        <p:nvSpPr>
          <p:cNvPr id="188" name="Google Shape;188;p136"/>
          <p:cNvSpPr/>
          <p:nvPr/>
        </p:nvSpPr>
        <p:spPr>
          <a:xfrm>
            <a:off x="10875461" y="5715041"/>
            <a:ext cx="732367" cy="54927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89" name="Google Shape;189;p136"/>
          <p:cNvSpPr txBox="1">
            <a:spLocks noGrp="1"/>
          </p:cNvSpPr>
          <p:nvPr>
            <p:ph type="title"/>
          </p:nvPr>
        </p:nvSpPr>
        <p:spPr>
          <a:xfrm rot="5400000">
            <a:off x="5547360" y="3124200"/>
            <a:ext cx="6309360" cy="609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entury Schoolbook"/>
              <a:buNone/>
              <a:defRPr sz="2000" b="1" cap="small"/>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36"/>
          <p:cNvSpPr txBox="1">
            <a:spLocks noGrp="1"/>
          </p:cNvSpPr>
          <p:nvPr>
            <p:ph type="body" idx="1"/>
          </p:nvPr>
        </p:nvSpPr>
        <p:spPr>
          <a:xfrm>
            <a:off x="9083040" y="274320"/>
            <a:ext cx="2036064" cy="4983480"/>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SzPts val="840"/>
              <a:buNone/>
              <a:defRPr sz="1200"/>
            </a:lvl1pPr>
            <a:lvl2pPr marL="914400" lvl="1" indent="-228600" algn="l">
              <a:spcBef>
                <a:spcPts val="1000"/>
              </a:spcBef>
              <a:spcAft>
                <a:spcPts val="0"/>
              </a:spcAft>
              <a:buSzPts val="960"/>
              <a:buNone/>
              <a:defRPr sz="1200"/>
            </a:lvl2pPr>
            <a:lvl3pPr marL="1371600" lvl="2" indent="-228600" algn="l">
              <a:spcBef>
                <a:spcPts val="200"/>
              </a:spcBef>
              <a:spcAft>
                <a:spcPts val="0"/>
              </a:spcAft>
              <a:buSzPts val="600"/>
              <a:buNone/>
              <a:defRPr sz="1000"/>
            </a:lvl3pPr>
            <a:lvl4pPr marL="1828800" lvl="3" indent="-228600" algn="l">
              <a:spcBef>
                <a:spcPts val="180"/>
              </a:spcBef>
              <a:spcAft>
                <a:spcPts val="0"/>
              </a:spcAft>
              <a:buSzPts val="540"/>
              <a:buNone/>
              <a:defRPr sz="900"/>
            </a:lvl4pPr>
            <a:lvl5pPr marL="2286000" lvl="4" indent="-228600" algn="l">
              <a:spcBef>
                <a:spcPts val="180"/>
              </a:spcBef>
              <a:spcAft>
                <a:spcPts val="0"/>
              </a:spcAft>
              <a:buSzPts val="612"/>
              <a:buNone/>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91" name="Google Shape;191;p136"/>
          <p:cNvSpPr txBox="1">
            <a:spLocks noGrp="1"/>
          </p:cNvSpPr>
          <p:nvPr>
            <p:ph type="body" idx="2"/>
          </p:nvPr>
        </p:nvSpPr>
        <p:spPr>
          <a:xfrm>
            <a:off x="406400" y="274320"/>
            <a:ext cx="7518400" cy="6327648"/>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92" name="Google Shape;192;p136"/>
          <p:cNvSpPr txBox="1">
            <a:spLocks noGrp="1"/>
          </p:cNvSpPr>
          <p:nvPr>
            <p:ph type="dt" idx="10"/>
          </p:nvPr>
        </p:nvSpPr>
        <p:spPr>
          <a:xfrm rot="5400000">
            <a:off x="10453954" y="1017893"/>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136"/>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194" name="Google Shape;194;p136"/>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49"/>
          <p:cNvSpPr txBox="1">
            <a:spLocks noGrp="1"/>
          </p:cNvSpPr>
          <p:nvPr>
            <p:ph type="title"/>
          </p:nvPr>
        </p:nvSpPr>
        <p:spPr>
          <a:xfrm>
            <a:off x="1097280" y="365760"/>
            <a:ext cx="10027920" cy="5486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49"/>
          <p:cNvSpPr txBox="1">
            <a:spLocks noGrp="1"/>
          </p:cNvSpPr>
          <p:nvPr>
            <p:ph type="body" idx="1"/>
          </p:nvPr>
        </p:nvSpPr>
        <p:spPr>
          <a:xfrm>
            <a:off x="1097280" y="1100635"/>
            <a:ext cx="10027920" cy="3579849"/>
          </a:xfrm>
          <a:prstGeom prst="rect">
            <a:avLst/>
          </a:prstGeom>
          <a:noFill/>
          <a:ln>
            <a:noFill/>
          </a:ln>
        </p:spPr>
        <p:txBody>
          <a:bodyPr spcFirstLastPara="1" wrap="square" lIns="91425" tIns="45700" rIns="91425" bIns="45700" anchor="t" anchorCtr="0">
            <a:normAutofit/>
          </a:bodyPr>
          <a:lstStyle>
            <a:lvl1pPr marL="457200" lvl="0" indent="-228600" algn="l">
              <a:spcBef>
                <a:spcPts val="800"/>
              </a:spcBef>
              <a:spcAft>
                <a:spcPts val="0"/>
              </a:spcAft>
              <a:buClr>
                <a:schemeClr val="dk1"/>
              </a:buClr>
              <a:buSzPts val="1800"/>
              <a:buNone/>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28" name="Google Shape;28;p249"/>
          <p:cNvSpPr txBox="1">
            <a:spLocks noGrp="1"/>
          </p:cNvSpPr>
          <p:nvPr>
            <p:ph type="dt" idx="10"/>
          </p:nvPr>
        </p:nvSpPr>
        <p:spPr>
          <a:xfrm rot="-2460000">
            <a:off x="268224" y="5870448"/>
            <a:ext cx="2901696" cy="2011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49"/>
          <p:cNvSpPr txBox="1">
            <a:spLocks noGrp="1"/>
          </p:cNvSpPr>
          <p:nvPr>
            <p:ph type="ftr" idx="11"/>
          </p:nvPr>
        </p:nvSpPr>
        <p:spPr>
          <a:xfrm>
            <a:off x="4690019" y="6285122"/>
            <a:ext cx="62992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49"/>
          <p:cNvSpPr>
            <a:spLocks noGrp="1"/>
          </p:cNvSpPr>
          <p:nvPr>
            <p:ph type="sldNum" idx="12"/>
          </p:nvPr>
        </p:nvSpPr>
        <p:spPr>
          <a:xfrm>
            <a:off x="11201384" y="6170822"/>
            <a:ext cx="67056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95"/>
        <p:cNvGrpSpPr/>
        <p:nvPr/>
      </p:nvGrpSpPr>
      <p:grpSpPr>
        <a:xfrm>
          <a:off x="0" y="0"/>
          <a:ext cx="0" cy="0"/>
          <a:chOff x="0" y="0"/>
          <a:chExt cx="0" cy="0"/>
        </a:xfrm>
      </p:grpSpPr>
      <p:cxnSp>
        <p:nvCxnSpPr>
          <p:cNvPr id="196" name="Google Shape;196;p137"/>
          <p:cNvCxnSpPr/>
          <p:nvPr/>
        </p:nvCxnSpPr>
        <p:spPr>
          <a:xfrm>
            <a:off x="11684000" y="0"/>
            <a:ext cx="0" cy="6858000"/>
          </a:xfrm>
          <a:prstGeom prst="straightConnector1">
            <a:avLst/>
          </a:prstGeom>
          <a:noFill/>
          <a:ln w="38100" cap="flat" cmpd="sng">
            <a:solidFill>
              <a:srgbClr val="FEC2AC"/>
            </a:solidFill>
            <a:prstDash val="solid"/>
            <a:round/>
            <a:headEnd type="none" w="sm" len="sm"/>
            <a:tailEnd type="none" w="sm" len="sm"/>
          </a:ln>
        </p:spPr>
      </p:cxnSp>
      <p:sp>
        <p:nvSpPr>
          <p:cNvPr id="197" name="Google Shape;197;p137"/>
          <p:cNvSpPr/>
          <p:nvPr/>
        </p:nvSpPr>
        <p:spPr>
          <a:xfrm>
            <a:off x="10875461" y="5715041"/>
            <a:ext cx="732367" cy="54927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198" name="Google Shape;198;p137"/>
          <p:cNvCxnSpPr/>
          <p:nvPr/>
        </p:nvCxnSpPr>
        <p:spPr>
          <a:xfrm>
            <a:off x="11988800" y="0"/>
            <a:ext cx="0" cy="6858000"/>
          </a:xfrm>
          <a:prstGeom prst="straightConnector1">
            <a:avLst/>
          </a:prstGeom>
          <a:noFill/>
          <a:ln w="9525" cap="flat" cmpd="sng">
            <a:solidFill>
              <a:schemeClr val="dk1"/>
            </a:solidFill>
            <a:prstDash val="solid"/>
            <a:round/>
            <a:headEnd type="none" w="med" len="med"/>
            <a:tailEnd type="none" w="med" len="med"/>
          </a:ln>
        </p:spPr>
      </p:cxnSp>
      <p:sp>
        <p:nvSpPr>
          <p:cNvPr id="199" name="Google Shape;199;p137"/>
          <p:cNvSpPr/>
          <p:nvPr/>
        </p:nvSpPr>
        <p:spPr>
          <a:xfrm>
            <a:off x="11785600" y="0"/>
            <a:ext cx="406400" cy="6858000"/>
          </a:xfrm>
          <a:prstGeom prst="rect">
            <a:avLst/>
          </a:prstGeom>
          <a:solidFill>
            <a:srgbClr val="FEC2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200" name="Google Shape;200;p137"/>
          <p:cNvCxnSpPr/>
          <p:nvPr/>
        </p:nvCxnSpPr>
        <p:spPr>
          <a:xfrm>
            <a:off x="11887200" y="0"/>
            <a:ext cx="0" cy="6858000"/>
          </a:xfrm>
          <a:prstGeom prst="straightConnector1">
            <a:avLst/>
          </a:prstGeom>
          <a:noFill/>
          <a:ln w="9525" cap="flat" cmpd="sng">
            <a:solidFill>
              <a:schemeClr val="accent1"/>
            </a:solidFill>
            <a:prstDash val="solid"/>
            <a:round/>
            <a:headEnd type="none" w="med" len="med"/>
            <a:tailEnd type="none" w="med" len="med"/>
          </a:ln>
        </p:spPr>
      </p:cxnSp>
      <p:cxnSp>
        <p:nvCxnSpPr>
          <p:cNvPr id="201" name="Google Shape;201;p137"/>
          <p:cNvCxnSpPr/>
          <p:nvPr/>
        </p:nvCxnSpPr>
        <p:spPr>
          <a:xfrm>
            <a:off x="8331200" y="0"/>
            <a:ext cx="0" cy="6858000"/>
          </a:xfrm>
          <a:prstGeom prst="straightConnector1">
            <a:avLst/>
          </a:prstGeom>
          <a:noFill/>
          <a:ln w="38100" cap="flat" cmpd="sng">
            <a:solidFill>
              <a:srgbClr val="FEC2AC"/>
            </a:solidFill>
            <a:prstDash val="solid"/>
            <a:round/>
            <a:headEnd type="none" w="sm" len="sm"/>
            <a:tailEnd type="none" w="sm" len="sm"/>
          </a:ln>
        </p:spPr>
      </p:cxnSp>
      <p:cxnSp>
        <p:nvCxnSpPr>
          <p:cNvPr id="202" name="Google Shape;202;p137"/>
          <p:cNvCxnSpPr/>
          <p:nvPr/>
        </p:nvCxnSpPr>
        <p:spPr>
          <a:xfrm>
            <a:off x="8257117" y="0"/>
            <a:ext cx="0" cy="6858000"/>
          </a:xfrm>
          <a:prstGeom prst="straightConnector1">
            <a:avLst/>
          </a:prstGeom>
          <a:noFill/>
          <a:ln w="12700" cap="flat" cmpd="sng">
            <a:solidFill>
              <a:schemeClr val="accent1"/>
            </a:solidFill>
            <a:prstDash val="solid"/>
            <a:round/>
            <a:headEnd type="none" w="med" len="med"/>
            <a:tailEnd type="none" w="med" len="med"/>
          </a:ln>
        </p:spPr>
      </p:cxnSp>
      <p:sp>
        <p:nvSpPr>
          <p:cNvPr id="203" name="Google Shape;203;p137"/>
          <p:cNvSpPr txBox="1">
            <a:spLocks noGrp="1"/>
          </p:cNvSpPr>
          <p:nvPr>
            <p:ph type="title"/>
          </p:nvPr>
        </p:nvSpPr>
        <p:spPr>
          <a:xfrm rot="5400000">
            <a:off x="5518404" y="3124200"/>
            <a:ext cx="6309360" cy="609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entury Schoolbook"/>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137"/>
          <p:cNvSpPr>
            <a:spLocks noGrp="1"/>
          </p:cNvSpPr>
          <p:nvPr>
            <p:ph type="pic" idx="2"/>
          </p:nvPr>
        </p:nvSpPr>
        <p:spPr>
          <a:xfrm>
            <a:off x="0" y="0"/>
            <a:ext cx="8229600" cy="6858000"/>
          </a:xfrm>
          <a:prstGeom prst="rect">
            <a:avLst/>
          </a:prstGeom>
          <a:solidFill>
            <a:schemeClr val="lt2"/>
          </a:solidFill>
          <a:ln>
            <a:noFill/>
          </a:ln>
        </p:spPr>
      </p:sp>
      <p:sp>
        <p:nvSpPr>
          <p:cNvPr id="205" name="Google Shape;205;p137"/>
          <p:cNvSpPr txBox="1">
            <a:spLocks noGrp="1"/>
          </p:cNvSpPr>
          <p:nvPr>
            <p:ph type="body" idx="1"/>
          </p:nvPr>
        </p:nvSpPr>
        <p:spPr>
          <a:xfrm>
            <a:off x="9021064" y="264795"/>
            <a:ext cx="2032000" cy="4956048"/>
          </a:xfrm>
          <a:prstGeom prst="rect">
            <a:avLst/>
          </a:prstGeom>
          <a:noFill/>
          <a:ln>
            <a:noFill/>
          </a:ln>
        </p:spPr>
        <p:txBody>
          <a:bodyPr spcFirstLastPara="1" wrap="square" lIns="91425" tIns="45700" rIns="91425" bIns="45700" anchor="t" anchorCtr="0">
            <a:normAutofit/>
          </a:bodyPr>
          <a:lstStyle>
            <a:lvl1pPr marL="457200" lvl="0" indent="-228600" algn="l">
              <a:spcBef>
                <a:spcPts val="100"/>
              </a:spcBef>
              <a:spcAft>
                <a:spcPts val="0"/>
              </a:spcAft>
              <a:buSzPts val="840"/>
              <a:buFont typeface="Century Schoolbook"/>
              <a:buNone/>
              <a:defRPr sz="1200"/>
            </a:lvl1pPr>
            <a:lvl2pPr marL="914400" lvl="1" indent="-289560" algn="l">
              <a:spcBef>
                <a:spcPts val="400"/>
              </a:spcBef>
              <a:spcAft>
                <a:spcPts val="0"/>
              </a:spcAft>
              <a:buSzPts val="960"/>
              <a:buChar char="⚫"/>
              <a:defRPr sz="1200"/>
            </a:lvl2pPr>
            <a:lvl3pPr marL="1371600" lvl="2" indent="-266700" algn="l">
              <a:spcBef>
                <a:spcPts val="200"/>
              </a:spcBef>
              <a:spcAft>
                <a:spcPts val="0"/>
              </a:spcAft>
              <a:buSzPts val="600"/>
              <a:buChar char="🞆"/>
              <a:defRPr sz="1000"/>
            </a:lvl3pPr>
            <a:lvl4pPr marL="1828800" lvl="3" indent="-262889" algn="l">
              <a:spcBef>
                <a:spcPts val="180"/>
              </a:spcBef>
              <a:spcAft>
                <a:spcPts val="0"/>
              </a:spcAft>
              <a:buSzPts val="540"/>
              <a:buChar char="🞆"/>
              <a:defRPr sz="900"/>
            </a:lvl4pPr>
            <a:lvl5pPr marL="2286000" lvl="4" indent="-267461" algn="l">
              <a:spcBef>
                <a:spcPts val="180"/>
              </a:spcBef>
              <a:spcAft>
                <a:spcPts val="0"/>
              </a:spcAft>
              <a:buSzPts val="612"/>
              <a:buChar char="⚫"/>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6" name="Google Shape;206;p137"/>
          <p:cNvSpPr txBox="1">
            <a:spLocks noGrp="1"/>
          </p:cNvSpPr>
          <p:nvPr>
            <p:ph type="dt" idx="10"/>
          </p:nvPr>
        </p:nvSpPr>
        <p:spPr>
          <a:xfrm rot="5400000">
            <a:off x="10453954" y="1017893"/>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37"/>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208" name="Google Shape;208;p137"/>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9"/>
        <p:cNvGrpSpPr/>
        <p:nvPr/>
      </p:nvGrpSpPr>
      <p:grpSpPr>
        <a:xfrm>
          <a:off x="0" y="0"/>
          <a:ext cx="0" cy="0"/>
          <a:chOff x="0" y="0"/>
          <a:chExt cx="0" cy="0"/>
        </a:xfrm>
      </p:grpSpPr>
      <p:sp>
        <p:nvSpPr>
          <p:cNvPr id="210" name="Google Shape;210;p138"/>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38"/>
          <p:cNvSpPr txBox="1">
            <a:spLocks noGrp="1"/>
          </p:cNvSpPr>
          <p:nvPr>
            <p:ph type="body" idx="1"/>
          </p:nvPr>
        </p:nvSpPr>
        <p:spPr>
          <a:xfrm rot="5400000">
            <a:off x="3151188" y="-941379"/>
            <a:ext cx="4873625" cy="9956800"/>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2" name="Google Shape;212;p138"/>
          <p:cNvSpPr txBox="1">
            <a:spLocks noGrp="1"/>
          </p:cNvSpPr>
          <p:nvPr>
            <p:ph type="dt" idx="10"/>
          </p:nvPr>
        </p:nvSpPr>
        <p:spPr>
          <a:xfrm rot="5400000">
            <a:off x="10453954" y="1017893"/>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138"/>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138"/>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5"/>
        <p:cNvGrpSpPr/>
        <p:nvPr/>
      </p:nvGrpSpPr>
      <p:grpSpPr>
        <a:xfrm>
          <a:off x="0" y="0"/>
          <a:ext cx="0" cy="0"/>
          <a:chOff x="0" y="0"/>
          <a:chExt cx="0" cy="0"/>
        </a:xfrm>
      </p:grpSpPr>
      <p:sp>
        <p:nvSpPr>
          <p:cNvPr id="216" name="Google Shape;216;p139"/>
          <p:cNvSpPr txBox="1">
            <a:spLocks noGrp="1"/>
          </p:cNvSpPr>
          <p:nvPr>
            <p:ph type="title"/>
          </p:nvPr>
        </p:nvSpPr>
        <p:spPr>
          <a:xfrm rot="5400000">
            <a:off x="7031038" y="2082843"/>
            <a:ext cx="5851525" cy="2235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139"/>
          <p:cNvSpPr txBox="1">
            <a:spLocks noGrp="1"/>
          </p:cNvSpPr>
          <p:nvPr>
            <p:ph type="body" idx="1"/>
          </p:nvPr>
        </p:nvSpPr>
        <p:spPr>
          <a:xfrm rot="5400000">
            <a:off x="1697038" y="-812758"/>
            <a:ext cx="5851525" cy="8026400"/>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8" name="Google Shape;218;p139"/>
          <p:cNvSpPr txBox="1">
            <a:spLocks noGrp="1"/>
          </p:cNvSpPr>
          <p:nvPr>
            <p:ph type="dt" idx="10"/>
          </p:nvPr>
        </p:nvSpPr>
        <p:spPr>
          <a:xfrm rot="5400000">
            <a:off x="10453954" y="1017893"/>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139"/>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139"/>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221"/>
        <p:cNvGrpSpPr/>
        <p:nvPr/>
      </p:nvGrpSpPr>
      <p:grpSpPr>
        <a:xfrm>
          <a:off x="0" y="0"/>
          <a:ext cx="0" cy="0"/>
          <a:chOff x="0" y="0"/>
          <a:chExt cx="0" cy="0"/>
        </a:xfrm>
      </p:grpSpPr>
      <p:sp>
        <p:nvSpPr>
          <p:cNvPr id="222" name="Google Shape;222;p1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140"/>
          <p:cNvSpPr>
            <a:spLocks noGrp="1"/>
          </p:cNvSpPr>
          <p:nvPr>
            <p:ph type="tbl" idx="2"/>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transition spd="med">
    <p:push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24"/>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6"/>
        <p:cNvGrpSpPr/>
        <p:nvPr/>
      </p:nvGrpSpPr>
      <p:grpSpPr>
        <a:xfrm>
          <a:off x="0" y="0"/>
          <a:ext cx="0" cy="0"/>
          <a:chOff x="0" y="0"/>
          <a:chExt cx="0" cy="0"/>
        </a:xfrm>
      </p:grpSpPr>
      <p:sp>
        <p:nvSpPr>
          <p:cNvPr id="237" name="Google Shape;237;p93"/>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93"/>
          <p:cNvSpPr txBox="1">
            <a:spLocks noGrp="1"/>
          </p:cNvSpPr>
          <p:nvPr>
            <p:ph type="body" idx="1"/>
          </p:nvPr>
        </p:nvSpPr>
        <p:spPr>
          <a:xfrm>
            <a:off x="1914144" y="1447800"/>
            <a:ext cx="9997440" cy="48006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39" name="Google Shape;239;p93"/>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93"/>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93"/>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2"/>
        <p:cNvGrpSpPr/>
        <p:nvPr/>
      </p:nvGrpSpPr>
      <p:grpSpPr>
        <a:xfrm>
          <a:off x="0" y="0"/>
          <a:ext cx="0" cy="0"/>
          <a:chOff x="0" y="0"/>
          <a:chExt cx="0" cy="0"/>
        </a:xfrm>
      </p:grpSpPr>
      <p:sp>
        <p:nvSpPr>
          <p:cNvPr id="243" name="Google Shape;243;p239"/>
          <p:cNvSpPr txBox="1">
            <a:spLocks noGrp="1"/>
          </p:cNvSpPr>
          <p:nvPr>
            <p:ph type="ctrTitle"/>
          </p:nvPr>
        </p:nvSpPr>
        <p:spPr>
          <a:xfrm>
            <a:off x="1910080" y="359898"/>
            <a:ext cx="9875520" cy="147218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562214"/>
              </a:buClr>
              <a:buSzPts val="43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239"/>
          <p:cNvSpPr txBox="1">
            <a:spLocks noGrp="1"/>
          </p:cNvSpPr>
          <p:nvPr>
            <p:ph type="subTitle" idx="1"/>
          </p:nvPr>
        </p:nvSpPr>
        <p:spPr>
          <a:xfrm>
            <a:off x="1910080" y="1850064"/>
            <a:ext cx="9875520" cy="1752600"/>
          </a:xfrm>
          <a:prstGeom prst="rect">
            <a:avLst/>
          </a:prstGeom>
          <a:noFill/>
          <a:ln>
            <a:noFill/>
          </a:ln>
        </p:spPr>
        <p:txBody>
          <a:bodyPr spcFirstLastPara="1" wrap="square" lIns="91425" tIns="0" rIns="91425" bIns="45700" anchor="t" anchorCtr="0">
            <a:normAutofit/>
          </a:bodyPr>
          <a:lstStyle>
            <a:lvl1pPr lvl="0" algn="l">
              <a:lnSpc>
                <a:spcPct val="100000"/>
              </a:lnSpc>
              <a:spcBef>
                <a:spcPts val="600"/>
              </a:spcBef>
              <a:spcAft>
                <a:spcPts val="0"/>
              </a:spcAft>
              <a:buSzPts val="2080"/>
              <a:buNone/>
              <a:defRPr sz="2600">
                <a:solidFill>
                  <a:srgbClr val="341108"/>
                </a:solidFill>
              </a:defRPr>
            </a:lvl1pPr>
            <a:lvl2pPr lvl="1" algn="ctr">
              <a:lnSpc>
                <a:spcPct val="100000"/>
              </a:lnSpc>
              <a:spcBef>
                <a:spcPts val="550"/>
              </a:spcBef>
              <a:spcAft>
                <a:spcPts val="0"/>
              </a:spcAft>
              <a:buSzPts val="1800"/>
              <a:buNone/>
              <a:defRPr/>
            </a:lvl2pPr>
            <a:lvl3pPr lvl="2" algn="ctr">
              <a:lnSpc>
                <a:spcPct val="100000"/>
              </a:lnSpc>
              <a:spcBef>
                <a:spcPts val="360"/>
              </a:spcBef>
              <a:spcAft>
                <a:spcPts val="0"/>
              </a:spcAft>
              <a:buSzPts val="1800"/>
              <a:buNone/>
              <a:defRPr/>
            </a:lvl3pPr>
            <a:lvl4pPr lvl="3" algn="ctr">
              <a:lnSpc>
                <a:spcPct val="100000"/>
              </a:lnSpc>
              <a:spcBef>
                <a:spcPts val="360"/>
              </a:spcBef>
              <a:spcAft>
                <a:spcPts val="0"/>
              </a:spcAft>
              <a:buSzPts val="1800"/>
              <a:buNone/>
              <a:defRPr/>
            </a:lvl4pPr>
            <a:lvl5pPr lvl="4" algn="ctr">
              <a:lnSpc>
                <a:spcPct val="100000"/>
              </a:lnSpc>
              <a:spcBef>
                <a:spcPts val="360"/>
              </a:spcBef>
              <a:spcAft>
                <a:spcPts val="0"/>
              </a:spcAft>
              <a:buSzPts val="1800"/>
              <a:buNone/>
              <a:defRPr/>
            </a:lvl5pPr>
            <a:lvl6pPr lvl="5" algn="ctr">
              <a:lnSpc>
                <a:spcPct val="100000"/>
              </a:lnSpc>
              <a:spcBef>
                <a:spcPts val="360"/>
              </a:spcBef>
              <a:spcAft>
                <a:spcPts val="0"/>
              </a:spcAft>
              <a:buSzPts val="1800"/>
              <a:buNone/>
              <a:defRPr/>
            </a:lvl6pPr>
            <a:lvl7pPr lvl="6" algn="ctr">
              <a:lnSpc>
                <a:spcPct val="100000"/>
              </a:lnSpc>
              <a:spcBef>
                <a:spcPts val="360"/>
              </a:spcBef>
              <a:spcAft>
                <a:spcPts val="0"/>
              </a:spcAft>
              <a:buSzPts val="180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sp>
        <p:nvSpPr>
          <p:cNvPr id="245" name="Google Shape;245;p239"/>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239"/>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239"/>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248" name="Google Shape;248;p239"/>
          <p:cNvSpPr/>
          <p:nvPr/>
        </p:nvSpPr>
        <p:spPr>
          <a:xfrm>
            <a:off x="1228577" y="1413802"/>
            <a:ext cx="280416" cy="210312"/>
          </a:xfrm>
          <a:prstGeom prst="ellipse">
            <a:avLst/>
          </a:prstGeom>
          <a:gradFill>
            <a:gsLst>
              <a:gs pos="0">
                <a:srgbClr val="D7F6FF">
                  <a:alpha val="94901"/>
                </a:srgbClr>
              </a:gs>
              <a:gs pos="50000">
                <a:srgbClr val="C0E3F0">
                  <a:alpha val="89803"/>
                </a:srgbClr>
              </a:gs>
              <a:gs pos="95000">
                <a:srgbClr val="65C6EA">
                  <a:alpha val="87843"/>
                </a:srgbClr>
              </a:gs>
              <a:gs pos="100000">
                <a:srgbClr val="00BBF1">
                  <a:alpha val="84705"/>
                </a:srgbClr>
              </a:gs>
            </a:gsLst>
            <a:path path="circle">
              <a:fillToRect r="100000" b="100000"/>
            </a:path>
            <a:tileRect l="-100000" t="-100000"/>
          </a:gradFill>
          <a:ln w="9525" cap="rnd" cmpd="sng">
            <a:solidFill>
              <a:srgbClr val="2F8DA4">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
        <p:nvSpPr>
          <p:cNvPr id="249" name="Google Shape;249;p239"/>
          <p:cNvSpPr/>
          <p:nvPr/>
        </p:nvSpPr>
        <p:spPr>
          <a:xfrm>
            <a:off x="1542901" y="1345016"/>
            <a:ext cx="85344" cy="64008"/>
          </a:xfrm>
          <a:prstGeom prst="ellipse">
            <a:avLst/>
          </a:prstGeom>
          <a:noFill/>
          <a:ln w="12700" cap="rnd" cmpd="sng">
            <a:solidFill>
              <a:srgbClr val="317F92">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50"/>
        <p:cNvGrpSpPr/>
        <p:nvPr/>
      </p:nvGrpSpPr>
      <p:grpSpPr>
        <a:xfrm>
          <a:off x="0" y="0"/>
          <a:ext cx="0" cy="0"/>
          <a:chOff x="0" y="0"/>
          <a:chExt cx="0" cy="0"/>
        </a:xfrm>
      </p:grpSpPr>
      <p:sp>
        <p:nvSpPr>
          <p:cNvPr id="251" name="Google Shape;251;p240"/>
          <p:cNvSpPr/>
          <p:nvPr/>
        </p:nvSpPr>
        <p:spPr>
          <a:xfrm>
            <a:off x="3043853" y="-54"/>
            <a:ext cx="9144000"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252" name="Google Shape;252;p240"/>
          <p:cNvSpPr txBox="1">
            <a:spLocks noGrp="1"/>
          </p:cNvSpPr>
          <p:nvPr>
            <p:ph type="title"/>
          </p:nvPr>
        </p:nvSpPr>
        <p:spPr>
          <a:xfrm>
            <a:off x="3437856" y="2600325"/>
            <a:ext cx="8534400" cy="2286000"/>
          </a:xfrm>
          <a:prstGeom prst="rect">
            <a:avLst/>
          </a:prstGeom>
          <a:noFill/>
          <a:ln>
            <a:noFill/>
          </a:ln>
        </p:spPr>
        <p:txBody>
          <a:bodyPr spcFirstLastPara="1" wrap="square" lIns="91425" tIns="45700" rIns="91425" bIns="45700" anchor="t" anchorCtr="0">
            <a:normAutofit/>
          </a:bodyPr>
          <a:lstStyle>
            <a:lvl1pPr lvl="0" algn="l">
              <a:lnSpc>
                <a:spcPct val="112500"/>
              </a:lnSpc>
              <a:spcBef>
                <a:spcPts val="0"/>
              </a:spcBef>
              <a:spcAft>
                <a:spcPts val="0"/>
              </a:spcAft>
              <a:buClr>
                <a:srgbClr val="562214"/>
              </a:buClr>
              <a:buSzPts val="4000"/>
              <a:buFont typeface="Gill Sans"/>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240"/>
          <p:cNvSpPr txBox="1">
            <a:spLocks noGrp="1"/>
          </p:cNvSpPr>
          <p:nvPr>
            <p:ph type="body" idx="1"/>
          </p:nvPr>
        </p:nvSpPr>
        <p:spPr>
          <a:xfrm>
            <a:off x="3437856" y="1066800"/>
            <a:ext cx="8534400" cy="1509712"/>
          </a:xfrm>
          <a:prstGeom prst="rect">
            <a:avLst/>
          </a:prstGeom>
          <a:noFill/>
          <a:ln>
            <a:noFill/>
          </a:ln>
        </p:spPr>
        <p:txBody>
          <a:bodyPr spcFirstLastPara="1" wrap="square" lIns="91425" tIns="45700" rIns="91425" bIns="45700" anchor="b" anchorCtr="0">
            <a:normAutofit/>
          </a:bodyPr>
          <a:lstStyle>
            <a:lvl1pPr marL="457200" lvl="0" indent="-228600" algn="l">
              <a:lnSpc>
                <a:spcPct val="115000"/>
              </a:lnSpc>
              <a:spcBef>
                <a:spcPts val="0"/>
              </a:spcBef>
              <a:spcAft>
                <a:spcPts val="0"/>
              </a:spcAft>
              <a:buSzPts val="1600"/>
              <a:buNone/>
              <a:defRPr sz="2000">
                <a:solidFill>
                  <a:srgbClr val="341108"/>
                </a:solidFill>
              </a:defRPr>
            </a:lvl1pPr>
            <a:lvl2pPr marL="914400" lvl="1" indent="-228600" algn="l">
              <a:lnSpc>
                <a:spcPct val="100000"/>
              </a:lnSpc>
              <a:spcBef>
                <a:spcPts val="55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54" name="Google Shape;254;p240"/>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240"/>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240"/>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257" name="Google Shape;257;p240"/>
          <p:cNvSpPr/>
          <p:nvPr/>
        </p:nvSpPr>
        <p:spPr>
          <a:xfrm>
            <a:off x="3048000" y="0"/>
            <a:ext cx="101600"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258" name="Google Shape;258;p240"/>
          <p:cNvSpPr/>
          <p:nvPr/>
        </p:nvSpPr>
        <p:spPr>
          <a:xfrm>
            <a:off x="2896428" y="2814656"/>
            <a:ext cx="280416" cy="210312"/>
          </a:xfrm>
          <a:prstGeom prst="ellipse">
            <a:avLst/>
          </a:prstGeom>
          <a:gradFill>
            <a:gsLst>
              <a:gs pos="0">
                <a:srgbClr val="D7F6FF">
                  <a:alpha val="94901"/>
                </a:srgbClr>
              </a:gs>
              <a:gs pos="50000">
                <a:srgbClr val="C0E3F0">
                  <a:alpha val="89803"/>
                </a:srgbClr>
              </a:gs>
              <a:gs pos="95000">
                <a:srgbClr val="65C6EA">
                  <a:alpha val="87843"/>
                </a:srgbClr>
              </a:gs>
              <a:gs pos="100000">
                <a:srgbClr val="00BBF1">
                  <a:alpha val="84705"/>
                </a:srgbClr>
              </a:gs>
            </a:gsLst>
            <a:path path="circle">
              <a:fillToRect r="100000" b="100000"/>
            </a:path>
            <a:tileRect l="-100000" t="-100000"/>
          </a:gradFill>
          <a:ln w="9525" cap="rnd" cmpd="sng">
            <a:solidFill>
              <a:srgbClr val="2F8DA4">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
        <p:nvSpPr>
          <p:cNvPr id="259" name="Google Shape;259;p240"/>
          <p:cNvSpPr/>
          <p:nvPr/>
        </p:nvSpPr>
        <p:spPr>
          <a:xfrm>
            <a:off x="3210752" y="2745870"/>
            <a:ext cx="85344" cy="64008"/>
          </a:xfrm>
          <a:prstGeom prst="ellipse">
            <a:avLst/>
          </a:prstGeom>
          <a:noFill/>
          <a:ln w="12700" cap="rnd" cmpd="sng">
            <a:solidFill>
              <a:srgbClr val="317F92">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0"/>
        <p:cNvGrpSpPr/>
        <p:nvPr/>
      </p:nvGrpSpPr>
      <p:grpSpPr>
        <a:xfrm>
          <a:off x="0" y="0"/>
          <a:ext cx="0" cy="0"/>
          <a:chOff x="0" y="0"/>
          <a:chExt cx="0" cy="0"/>
        </a:xfrm>
      </p:grpSpPr>
      <p:sp>
        <p:nvSpPr>
          <p:cNvPr id="261" name="Google Shape;261;p241"/>
          <p:cNvSpPr txBox="1">
            <a:spLocks noGrp="1"/>
          </p:cNvSpPr>
          <p:nvPr>
            <p:ph type="title"/>
          </p:nvPr>
        </p:nvSpPr>
        <p:spPr>
          <a:xfrm>
            <a:off x="1914144" y="274320"/>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241"/>
          <p:cNvSpPr txBox="1">
            <a:spLocks noGrp="1"/>
          </p:cNvSpPr>
          <p:nvPr>
            <p:ph type="body" idx="1"/>
          </p:nvPr>
        </p:nvSpPr>
        <p:spPr>
          <a:xfrm>
            <a:off x="1914144" y="1524000"/>
            <a:ext cx="4876800" cy="4663440"/>
          </a:xfrm>
          <a:prstGeom prst="rect">
            <a:avLst/>
          </a:prstGeom>
          <a:noFill/>
          <a:ln>
            <a:noFill/>
          </a:ln>
        </p:spPr>
        <p:txBody>
          <a:bodyPr spcFirstLastPara="1" wrap="square" lIns="91425" tIns="45700" rIns="91425" bIns="45700" anchor="t" anchorCtr="0">
            <a:normAutofit/>
          </a:bodyPr>
          <a:lstStyle>
            <a:lvl1pPr marL="457200" lvl="0" indent="-370840" algn="l">
              <a:lnSpc>
                <a:spcPct val="100000"/>
              </a:lnSpc>
              <a:spcBef>
                <a:spcPts val="600"/>
              </a:spcBef>
              <a:spcAft>
                <a:spcPts val="0"/>
              </a:spcAft>
              <a:buSzPts val="2240"/>
              <a:buChar char="⚫"/>
              <a:defRPr sz="2800"/>
            </a:lvl1pPr>
            <a:lvl2pPr marL="914400" lvl="1" indent="-381000" algn="l">
              <a:lnSpc>
                <a:spcPct val="100000"/>
              </a:lnSpc>
              <a:spcBef>
                <a:spcPts val="55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63" name="Google Shape;263;p241"/>
          <p:cNvSpPr txBox="1">
            <a:spLocks noGrp="1"/>
          </p:cNvSpPr>
          <p:nvPr>
            <p:ph type="body" idx="2"/>
          </p:nvPr>
        </p:nvSpPr>
        <p:spPr>
          <a:xfrm>
            <a:off x="7034784" y="1524000"/>
            <a:ext cx="4876800" cy="4663440"/>
          </a:xfrm>
          <a:prstGeom prst="rect">
            <a:avLst/>
          </a:prstGeom>
          <a:noFill/>
          <a:ln>
            <a:noFill/>
          </a:ln>
        </p:spPr>
        <p:txBody>
          <a:bodyPr spcFirstLastPara="1" wrap="square" lIns="91425" tIns="45700" rIns="91425" bIns="45700" anchor="t" anchorCtr="0">
            <a:normAutofit/>
          </a:bodyPr>
          <a:lstStyle>
            <a:lvl1pPr marL="457200" lvl="0" indent="-370840" algn="l">
              <a:lnSpc>
                <a:spcPct val="100000"/>
              </a:lnSpc>
              <a:spcBef>
                <a:spcPts val="600"/>
              </a:spcBef>
              <a:spcAft>
                <a:spcPts val="0"/>
              </a:spcAft>
              <a:buSzPts val="2240"/>
              <a:buChar char="⚫"/>
              <a:defRPr sz="2800"/>
            </a:lvl1pPr>
            <a:lvl2pPr marL="914400" lvl="1" indent="-381000" algn="l">
              <a:lnSpc>
                <a:spcPct val="100000"/>
              </a:lnSpc>
              <a:spcBef>
                <a:spcPts val="55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64" name="Google Shape;264;p241"/>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241"/>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241"/>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67"/>
        <p:cNvGrpSpPr/>
        <p:nvPr/>
      </p:nvGrpSpPr>
      <p:grpSpPr>
        <a:xfrm>
          <a:off x="0" y="0"/>
          <a:ext cx="0" cy="0"/>
          <a:chOff x="0" y="0"/>
          <a:chExt cx="0" cy="0"/>
        </a:xfrm>
      </p:grpSpPr>
      <p:sp>
        <p:nvSpPr>
          <p:cNvPr id="268" name="Google Shape;268;p242"/>
          <p:cNvSpPr txBox="1">
            <a:spLocks noGrp="1"/>
          </p:cNvSpPr>
          <p:nvPr>
            <p:ph type="title"/>
          </p:nvPr>
        </p:nvSpPr>
        <p:spPr>
          <a:xfrm>
            <a:off x="609600" y="5160336"/>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562214"/>
              </a:buClr>
              <a:buSzPts val="4500"/>
              <a:buFont typeface="Gill Sans"/>
              <a:buNone/>
              <a:defRPr sz="45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242"/>
          <p:cNvSpPr txBox="1">
            <a:spLocks noGrp="1"/>
          </p:cNvSpPr>
          <p:nvPr>
            <p:ph type="body" idx="1"/>
          </p:nvPr>
        </p:nvSpPr>
        <p:spPr>
          <a:xfrm>
            <a:off x="609600" y="328278"/>
            <a:ext cx="5364480" cy="640080"/>
          </a:xfrm>
          <a:prstGeom prst="rect">
            <a:avLst/>
          </a:prstGeom>
          <a:solidFill>
            <a:schemeClr val="lt1"/>
          </a:solidFill>
          <a:ln w="10775" cap="flat" cmpd="sng">
            <a:solidFill>
              <a:schemeClr val="lt1"/>
            </a:solidFill>
            <a:prstDash val="solid"/>
            <a:miter lim="800000"/>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100"/>
              </a:spcBef>
              <a:spcAft>
                <a:spcPts val="0"/>
              </a:spcAft>
              <a:buSzPts val="1520"/>
              <a:buNone/>
              <a:defRPr sz="1900" b="0">
                <a:solidFill>
                  <a:schemeClr val="dk1"/>
                </a:solidFill>
              </a:defRPr>
            </a:lvl1pPr>
            <a:lvl2pPr marL="914400" lvl="1" indent="-228600" algn="l">
              <a:lnSpc>
                <a:spcPct val="100000"/>
              </a:lnSpc>
              <a:spcBef>
                <a:spcPts val="55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70" name="Google Shape;270;p242"/>
          <p:cNvSpPr txBox="1">
            <a:spLocks noGrp="1"/>
          </p:cNvSpPr>
          <p:nvPr>
            <p:ph type="body" idx="2"/>
          </p:nvPr>
        </p:nvSpPr>
        <p:spPr>
          <a:xfrm>
            <a:off x="6217920" y="328278"/>
            <a:ext cx="5364480" cy="640080"/>
          </a:xfrm>
          <a:prstGeom prst="rect">
            <a:avLst/>
          </a:prstGeom>
          <a:solidFill>
            <a:schemeClr val="lt1"/>
          </a:solidFill>
          <a:ln w="10775" cap="flat" cmpd="sng">
            <a:solidFill>
              <a:schemeClr val="lt1"/>
            </a:solidFill>
            <a:prstDash val="solid"/>
            <a:miter lim="800000"/>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100"/>
              </a:spcBef>
              <a:spcAft>
                <a:spcPts val="0"/>
              </a:spcAft>
              <a:buSzPts val="1520"/>
              <a:buNone/>
              <a:defRPr sz="1900" b="0">
                <a:solidFill>
                  <a:schemeClr val="dk1"/>
                </a:solidFill>
              </a:defRPr>
            </a:lvl1pPr>
            <a:lvl2pPr marL="914400" lvl="1" indent="-228600" algn="l">
              <a:lnSpc>
                <a:spcPct val="100000"/>
              </a:lnSpc>
              <a:spcBef>
                <a:spcPts val="55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71" name="Google Shape;271;p242"/>
          <p:cNvSpPr txBox="1">
            <a:spLocks noGrp="1"/>
          </p:cNvSpPr>
          <p:nvPr>
            <p:ph type="body" idx="3"/>
          </p:nvPr>
        </p:nvSpPr>
        <p:spPr>
          <a:xfrm>
            <a:off x="609600" y="969336"/>
            <a:ext cx="5364480" cy="4114800"/>
          </a:xfrm>
          <a:prstGeom prst="rect">
            <a:avLst/>
          </a:prstGeom>
          <a:noFill/>
          <a:ln w="10775" cap="flat" cmpd="sng">
            <a:solidFill>
              <a:schemeClr val="lt1"/>
            </a:solidFill>
            <a:prstDash val="dash"/>
            <a:miter lim="800000"/>
            <a:headEnd type="none" w="sm" len="sm"/>
            <a:tailEnd type="none" w="sm" len="sm"/>
          </a:ln>
        </p:spPr>
        <p:txBody>
          <a:bodyPr spcFirstLastPara="1" wrap="square" lIns="91425" tIns="45700" rIns="91425" bIns="45700" anchor="t" anchorCtr="0">
            <a:normAutofit/>
          </a:bodyPr>
          <a:lstStyle>
            <a:lvl1pPr marL="457200" lvl="0" indent="-350520" algn="l">
              <a:lnSpc>
                <a:spcPct val="100000"/>
              </a:lnSpc>
              <a:spcBef>
                <a:spcPts val="700"/>
              </a:spcBef>
              <a:spcAft>
                <a:spcPts val="0"/>
              </a:spcAft>
              <a:buSzPts val="1920"/>
              <a:buChar char="⚫"/>
              <a:defRPr sz="2400"/>
            </a:lvl1pPr>
            <a:lvl2pPr marL="914400" lvl="1" indent="-355600" algn="l">
              <a:lnSpc>
                <a:spcPct val="100000"/>
              </a:lnSpc>
              <a:spcBef>
                <a:spcPts val="700"/>
              </a:spcBef>
              <a:spcAft>
                <a:spcPts val="0"/>
              </a:spcAft>
              <a:buSzPts val="2000"/>
              <a:buChar char="◦"/>
              <a:defRPr sz="2000"/>
            </a:lvl2pPr>
            <a:lvl3pPr marL="1371600" lvl="2" indent="-342900" algn="l">
              <a:lnSpc>
                <a:spcPct val="100000"/>
              </a:lnSpc>
              <a:spcBef>
                <a:spcPts val="700"/>
              </a:spcBef>
              <a:spcAft>
                <a:spcPts val="0"/>
              </a:spcAft>
              <a:buSzPts val="1800"/>
              <a:buChar char="●"/>
              <a:defRPr sz="1800"/>
            </a:lvl3pPr>
            <a:lvl4pPr marL="1828800" lvl="3" indent="-330200" algn="l">
              <a:lnSpc>
                <a:spcPct val="100000"/>
              </a:lnSpc>
              <a:spcBef>
                <a:spcPts val="700"/>
              </a:spcBef>
              <a:spcAft>
                <a:spcPts val="0"/>
              </a:spcAft>
              <a:buSzPts val="1600"/>
              <a:buChar char="●"/>
              <a:defRPr sz="1600"/>
            </a:lvl4pPr>
            <a:lvl5pPr marL="2286000" lvl="4" indent="-330200" algn="l">
              <a:lnSpc>
                <a:spcPct val="100000"/>
              </a:lnSpc>
              <a:spcBef>
                <a:spcPts val="70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72" name="Google Shape;272;p242"/>
          <p:cNvSpPr txBox="1">
            <a:spLocks noGrp="1"/>
          </p:cNvSpPr>
          <p:nvPr>
            <p:ph type="body" idx="4"/>
          </p:nvPr>
        </p:nvSpPr>
        <p:spPr>
          <a:xfrm>
            <a:off x="6217920" y="969336"/>
            <a:ext cx="5364480" cy="4114800"/>
          </a:xfrm>
          <a:prstGeom prst="rect">
            <a:avLst/>
          </a:prstGeom>
          <a:noFill/>
          <a:ln w="10775" cap="flat" cmpd="sng">
            <a:solidFill>
              <a:schemeClr val="lt1"/>
            </a:solidFill>
            <a:prstDash val="dash"/>
            <a:miter lim="800000"/>
            <a:headEnd type="none" w="sm" len="sm"/>
            <a:tailEnd type="none" w="sm" len="sm"/>
          </a:ln>
        </p:spPr>
        <p:txBody>
          <a:bodyPr spcFirstLastPara="1" wrap="square" lIns="91425" tIns="45700" rIns="91425" bIns="45700" anchor="t" anchorCtr="0">
            <a:normAutofit/>
          </a:bodyPr>
          <a:lstStyle>
            <a:lvl1pPr marL="457200" lvl="0" indent="-350520" algn="l">
              <a:lnSpc>
                <a:spcPct val="100000"/>
              </a:lnSpc>
              <a:spcBef>
                <a:spcPts val="700"/>
              </a:spcBef>
              <a:spcAft>
                <a:spcPts val="0"/>
              </a:spcAft>
              <a:buSzPts val="1920"/>
              <a:buChar char="⚫"/>
              <a:defRPr sz="2400"/>
            </a:lvl1pPr>
            <a:lvl2pPr marL="914400" lvl="1" indent="-355600" algn="l">
              <a:lnSpc>
                <a:spcPct val="100000"/>
              </a:lnSpc>
              <a:spcBef>
                <a:spcPts val="700"/>
              </a:spcBef>
              <a:spcAft>
                <a:spcPts val="0"/>
              </a:spcAft>
              <a:buSzPts val="2000"/>
              <a:buChar char="◦"/>
              <a:defRPr sz="2000"/>
            </a:lvl2pPr>
            <a:lvl3pPr marL="1371600" lvl="2" indent="-342900" algn="l">
              <a:lnSpc>
                <a:spcPct val="100000"/>
              </a:lnSpc>
              <a:spcBef>
                <a:spcPts val="700"/>
              </a:spcBef>
              <a:spcAft>
                <a:spcPts val="0"/>
              </a:spcAft>
              <a:buSzPts val="1800"/>
              <a:buChar char="●"/>
              <a:defRPr sz="1800"/>
            </a:lvl3pPr>
            <a:lvl4pPr marL="1828800" lvl="3" indent="-330200" algn="l">
              <a:lnSpc>
                <a:spcPct val="100000"/>
              </a:lnSpc>
              <a:spcBef>
                <a:spcPts val="700"/>
              </a:spcBef>
              <a:spcAft>
                <a:spcPts val="0"/>
              </a:spcAft>
              <a:buSzPts val="1600"/>
              <a:buChar char="●"/>
              <a:defRPr sz="1600"/>
            </a:lvl4pPr>
            <a:lvl5pPr marL="2286000" lvl="4" indent="-330200" algn="l">
              <a:lnSpc>
                <a:spcPct val="100000"/>
              </a:lnSpc>
              <a:spcBef>
                <a:spcPts val="70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73" name="Google Shape;273;p242"/>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242"/>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242"/>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1"/>
        <p:cNvGrpSpPr/>
        <p:nvPr/>
      </p:nvGrpSpPr>
      <p:grpSpPr>
        <a:xfrm>
          <a:off x="0" y="0"/>
          <a:ext cx="0" cy="0"/>
          <a:chOff x="0" y="0"/>
          <a:chExt cx="0" cy="0"/>
        </a:xfrm>
      </p:grpSpPr>
      <p:sp>
        <p:nvSpPr>
          <p:cNvPr id="32" name="Google Shape;32;p250"/>
          <p:cNvSpPr/>
          <p:nvPr/>
        </p:nvSpPr>
        <p:spPr>
          <a:xfrm>
            <a:off x="-3173" y="-925"/>
            <a:ext cx="12195173" cy="6858925"/>
          </a:xfrm>
          <a:custGeom>
            <a:avLst/>
            <a:gdLst/>
            <a:ahLst/>
            <a:cxnLst/>
            <a:rect l="l" t="t" r="r" b="b"/>
            <a:pathLst>
              <a:path w="3352800" h="2002901" extrusionOk="0">
                <a:moveTo>
                  <a:pt x="0" y="2002901"/>
                </a:moveTo>
                <a:lnTo>
                  <a:pt x="2836585" y="0"/>
                </a:lnTo>
                <a:lnTo>
                  <a:pt x="3352800" y="270"/>
                </a:lnTo>
                <a:lnTo>
                  <a:pt x="3352800" y="2002901"/>
                </a:lnTo>
                <a:lnTo>
                  <a:pt x="0" y="200290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Libre Franklin"/>
              <a:ea typeface="Libre Franklin"/>
              <a:cs typeface="Libre Franklin"/>
              <a:sym typeface="Libre Franklin"/>
            </a:endParaRPr>
          </a:p>
        </p:txBody>
      </p:sp>
      <p:sp>
        <p:nvSpPr>
          <p:cNvPr id="33" name="Google Shape;33;p250"/>
          <p:cNvSpPr/>
          <p:nvPr/>
        </p:nvSpPr>
        <p:spPr>
          <a:xfrm>
            <a:off x="3" y="2647950"/>
            <a:ext cx="4762500" cy="4210050"/>
          </a:xfrm>
          <a:prstGeom prst="rtTriangl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Libre Franklin"/>
              <a:ea typeface="Libre Franklin"/>
              <a:cs typeface="Libre Franklin"/>
              <a:sym typeface="Libre Franklin"/>
            </a:endParaRPr>
          </a:p>
        </p:txBody>
      </p:sp>
      <p:sp>
        <p:nvSpPr>
          <p:cNvPr id="34" name="Google Shape;34;p250"/>
          <p:cNvSpPr txBox="1">
            <a:spLocks noGrp="1"/>
          </p:cNvSpPr>
          <p:nvPr>
            <p:ph type="title"/>
          </p:nvPr>
        </p:nvSpPr>
        <p:spPr>
          <a:xfrm rot="-2460000">
            <a:off x="1092532" y="1726744"/>
            <a:ext cx="7534656" cy="1207509"/>
          </a:xfrm>
          <a:prstGeom prst="rect">
            <a:avLst/>
          </a:prstGeom>
          <a:noFill/>
          <a:ln>
            <a:noFill/>
          </a:ln>
        </p:spPr>
        <p:txBody>
          <a:bodyPr spcFirstLastPara="1" wrap="square" lIns="91425" tIns="45700" rIns="91425" bIns="9125" anchor="b" anchorCtr="0">
            <a:noAutofit/>
          </a:bodyPr>
          <a:lstStyle>
            <a:lvl1pPr lvl="0" algn="l">
              <a:spcBef>
                <a:spcPts val="0"/>
              </a:spcBef>
              <a:spcAft>
                <a:spcPts val="0"/>
              </a:spcAft>
              <a:buClr>
                <a:schemeClr val="dk1"/>
              </a:buClr>
              <a:buSzPts val="3200"/>
              <a:buFont typeface="Libre Franklin Medium"/>
              <a:buNone/>
              <a:defRPr sz="3200" b="0" i="0" u="none" strike="noStrike" cap="none">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0"/>
          <p:cNvSpPr txBox="1">
            <a:spLocks noGrp="1"/>
          </p:cNvSpPr>
          <p:nvPr>
            <p:ph type="body" idx="1"/>
          </p:nvPr>
        </p:nvSpPr>
        <p:spPr>
          <a:xfrm rot="-2460000">
            <a:off x="1621536" y="2468304"/>
            <a:ext cx="8680704" cy="329184"/>
          </a:xfrm>
          <a:prstGeom prst="rect">
            <a:avLst/>
          </a:prstGeom>
          <a:noFill/>
          <a:ln>
            <a:noFill/>
          </a:ln>
        </p:spPr>
        <p:txBody>
          <a:bodyPr spcFirstLastPara="1" wrap="square" lIns="91425" tIns="45700" rIns="91425" bIns="45700" anchor="t" anchorCtr="0">
            <a:normAutofit/>
          </a:bodyPr>
          <a:lstStyle>
            <a:lvl1pPr marL="457200" lvl="0" indent="-228600" algn="l">
              <a:spcBef>
                <a:spcPts val="800"/>
              </a:spcBef>
              <a:spcAft>
                <a:spcPts val="0"/>
              </a:spcAft>
              <a:buClr>
                <a:schemeClr val="dk1"/>
              </a:buClr>
              <a:buSzPts val="1400"/>
              <a:buNone/>
              <a:defRPr sz="1400" b="0" i="0" u="none" strike="noStrike" cap="none">
                <a:solidFill>
                  <a:schemeClr val="dk1"/>
                </a:solidFill>
                <a:latin typeface="Libre Franklin"/>
                <a:ea typeface="Libre Franklin"/>
                <a:cs typeface="Libre Franklin"/>
                <a:sym typeface="Libre Franklin"/>
              </a:defRPr>
            </a:lvl1pPr>
            <a:lvl2pPr marL="914400" lvl="1" indent="-228600" algn="l">
              <a:spcBef>
                <a:spcPts val="300"/>
              </a:spcBef>
              <a:spcAft>
                <a:spcPts val="0"/>
              </a:spcAft>
              <a:buSzPts val="1800"/>
              <a:buNone/>
              <a:defRPr sz="1800">
                <a:solidFill>
                  <a:srgbClr val="888888"/>
                </a:solidFill>
              </a:defRPr>
            </a:lvl2pPr>
            <a:lvl3pPr marL="1371600" lvl="2" indent="-228600" algn="l">
              <a:spcBef>
                <a:spcPts val="300"/>
              </a:spcBef>
              <a:spcAft>
                <a:spcPts val="0"/>
              </a:spcAft>
              <a:buSzPts val="1600"/>
              <a:buNone/>
              <a:defRPr sz="1600">
                <a:solidFill>
                  <a:srgbClr val="888888"/>
                </a:solidFill>
              </a:defRPr>
            </a:lvl3pPr>
            <a:lvl4pPr marL="1828800" lvl="3" indent="-228600" algn="l">
              <a:spcBef>
                <a:spcPts val="300"/>
              </a:spcBef>
              <a:spcAft>
                <a:spcPts val="0"/>
              </a:spcAft>
              <a:buSzPts val="1400"/>
              <a:buNone/>
              <a:defRPr sz="1400">
                <a:solidFill>
                  <a:srgbClr val="888888"/>
                </a:solidFill>
              </a:defRPr>
            </a:lvl4pPr>
            <a:lvl5pPr marL="2286000" lvl="4" indent="-228600" algn="l">
              <a:spcBef>
                <a:spcPts val="300"/>
              </a:spcBef>
              <a:spcAft>
                <a:spcPts val="0"/>
              </a:spcAft>
              <a:buSzPts val="1400"/>
              <a:buNone/>
              <a:defRPr sz="1400">
                <a:solidFill>
                  <a:srgbClr val="888888"/>
                </a:solidFill>
              </a:defRPr>
            </a:lvl5pPr>
            <a:lvl6pPr marL="2743200" lvl="5" indent="-228600" algn="l">
              <a:spcBef>
                <a:spcPts val="300"/>
              </a:spcBef>
              <a:spcAft>
                <a:spcPts val="0"/>
              </a:spcAft>
              <a:buSzPts val="1400"/>
              <a:buNone/>
              <a:defRPr sz="1400">
                <a:solidFill>
                  <a:srgbClr val="888888"/>
                </a:solidFill>
              </a:defRPr>
            </a:lvl6pPr>
            <a:lvl7pPr marL="3200400" lvl="6" indent="-228600" algn="l">
              <a:spcBef>
                <a:spcPts val="300"/>
              </a:spcBef>
              <a:spcAft>
                <a:spcPts val="0"/>
              </a:spcAft>
              <a:buSzPts val="1400"/>
              <a:buNone/>
              <a:defRPr sz="1400">
                <a:solidFill>
                  <a:srgbClr val="888888"/>
                </a:solidFill>
              </a:defRPr>
            </a:lvl7pPr>
            <a:lvl8pPr marL="3657600" lvl="7" indent="-228600" algn="l">
              <a:spcBef>
                <a:spcPts val="300"/>
              </a:spcBef>
              <a:spcAft>
                <a:spcPts val="0"/>
              </a:spcAft>
              <a:buSzPts val="1400"/>
              <a:buNone/>
              <a:defRPr sz="1400">
                <a:solidFill>
                  <a:srgbClr val="888888"/>
                </a:solidFill>
              </a:defRPr>
            </a:lvl8pPr>
            <a:lvl9pPr marL="4114800" lvl="8" indent="-228600" algn="l">
              <a:spcBef>
                <a:spcPts val="300"/>
              </a:spcBef>
              <a:spcAft>
                <a:spcPts val="0"/>
              </a:spcAft>
              <a:buSzPts val="1400"/>
              <a:buNone/>
              <a:defRPr sz="1400">
                <a:solidFill>
                  <a:srgbClr val="888888"/>
                </a:solidFill>
              </a:defRPr>
            </a:lvl9pPr>
          </a:lstStyle>
          <a:p>
            <a:endParaRPr/>
          </a:p>
        </p:txBody>
      </p:sp>
      <p:sp>
        <p:nvSpPr>
          <p:cNvPr id="36" name="Google Shape;36;p250"/>
          <p:cNvSpPr txBox="1">
            <a:spLocks noGrp="1"/>
          </p:cNvSpPr>
          <p:nvPr>
            <p:ph type="dt" idx="10"/>
          </p:nvPr>
        </p:nvSpPr>
        <p:spPr>
          <a:xfrm rot="-2460000">
            <a:off x="268224" y="5870448"/>
            <a:ext cx="2901696" cy="2011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50"/>
          <p:cNvSpPr txBox="1">
            <a:spLocks noGrp="1"/>
          </p:cNvSpPr>
          <p:nvPr>
            <p:ph type="ftr" idx="11"/>
          </p:nvPr>
        </p:nvSpPr>
        <p:spPr>
          <a:xfrm>
            <a:off x="4690019" y="6285122"/>
            <a:ext cx="62992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0"/>
          <p:cNvSpPr>
            <a:spLocks noGrp="1"/>
          </p:cNvSpPr>
          <p:nvPr>
            <p:ph type="sldNum" idx="12"/>
          </p:nvPr>
        </p:nvSpPr>
        <p:spPr>
          <a:xfrm>
            <a:off x="11201384" y="6170822"/>
            <a:ext cx="67056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6"/>
        <p:cNvGrpSpPr/>
        <p:nvPr/>
      </p:nvGrpSpPr>
      <p:grpSpPr>
        <a:xfrm>
          <a:off x="0" y="0"/>
          <a:ext cx="0" cy="0"/>
          <a:chOff x="0" y="0"/>
          <a:chExt cx="0" cy="0"/>
        </a:xfrm>
      </p:grpSpPr>
      <p:sp>
        <p:nvSpPr>
          <p:cNvPr id="277" name="Google Shape;277;p243"/>
          <p:cNvSpPr txBox="1">
            <a:spLocks noGrp="1"/>
          </p:cNvSpPr>
          <p:nvPr>
            <p:ph type="title"/>
          </p:nvPr>
        </p:nvSpPr>
        <p:spPr>
          <a:xfrm>
            <a:off x="1914144" y="274320"/>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 name="Google Shape;278;p243"/>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243"/>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243"/>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81"/>
        <p:cNvGrpSpPr/>
        <p:nvPr/>
      </p:nvGrpSpPr>
      <p:grpSpPr>
        <a:xfrm>
          <a:off x="0" y="0"/>
          <a:ext cx="0" cy="0"/>
          <a:chOff x="0" y="0"/>
          <a:chExt cx="0" cy="0"/>
        </a:xfrm>
      </p:grpSpPr>
      <p:sp>
        <p:nvSpPr>
          <p:cNvPr id="282" name="Google Shape;282;p244"/>
          <p:cNvSpPr/>
          <p:nvPr/>
        </p:nvSpPr>
        <p:spPr>
          <a:xfrm>
            <a:off x="1353312" y="0"/>
            <a:ext cx="10838688"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283" name="Google Shape;283;p244"/>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244"/>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244"/>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286" name="Google Shape;286;p244"/>
          <p:cNvSpPr/>
          <p:nvPr/>
        </p:nvSpPr>
        <p:spPr>
          <a:xfrm>
            <a:off x="1353312" y="-54"/>
            <a:ext cx="97536"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87"/>
        <p:cNvGrpSpPr/>
        <p:nvPr/>
      </p:nvGrpSpPr>
      <p:grpSpPr>
        <a:xfrm>
          <a:off x="0" y="0"/>
          <a:ext cx="0" cy="0"/>
          <a:chOff x="0" y="0"/>
          <a:chExt cx="0" cy="0"/>
        </a:xfrm>
      </p:grpSpPr>
      <p:sp>
        <p:nvSpPr>
          <p:cNvPr id="288" name="Google Shape;288;p245"/>
          <p:cNvSpPr txBox="1">
            <a:spLocks noGrp="1"/>
          </p:cNvSpPr>
          <p:nvPr>
            <p:ph type="title"/>
          </p:nvPr>
        </p:nvSpPr>
        <p:spPr>
          <a:xfrm>
            <a:off x="609600" y="216778"/>
            <a:ext cx="5080000" cy="1162050"/>
          </a:xfrm>
          <a:prstGeom prst="rect">
            <a:avLst/>
          </a:prstGeom>
          <a:noFill/>
          <a:ln>
            <a:noFill/>
          </a:ln>
        </p:spPr>
        <p:txBody>
          <a:bodyPr spcFirstLastPara="1" wrap="square" lIns="91425" tIns="45700" rIns="91425" bIns="45700" anchor="b" anchorCtr="0">
            <a:normAutofit/>
          </a:bodyPr>
          <a:lstStyle>
            <a:lvl1pPr lvl="0" algn="l">
              <a:lnSpc>
                <a:spcPct val="90909"/>
              </a:lnSpc>
              <a:spcBef>
                <a:spcPts val="0"/>
              </a:spcBef>
              <a:spcAft>
                <a:spcPts val="0"/>
              </a:spcAft>
              <a:buClr>
                <a:srgbClr val="562214"/>
              </a:buClr>
              <a:buSzPts val="2200"/>
              <a:buFont typeface="Gill Sans"/>
              <a:buNone/>
              <a:defRPr sz="2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245"/>
          <p:cNvSpPr txBox="1">
            <a:spLocks noGrp="1"/>
          </p:cNvSpPr>
          <p:nvPr>
            <p:ph type="body" idx="1"/>
          </p:nvPr>
        </p:nvSpPr>
        <p:spPr>
          <a:xfrm>
            <a:off x="609600" y="1406964"/>
            <a:ext cx="5080000" cy="698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120"/>
              <a:buNone/>
              <a:defRPr sz="1400"/>
            </a:lvl1pPr>
            <a:lvl2pPr marL="914400" lvl="1" indent="-228600" algn="l">
              <a:lnSpc>
                <a:spcPct val="100000"/>
              </a:lnSpc>
              <a:spcBef>
                <a:spcPts val="55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90" name="Google Shape;290;p245"/>
          <p:cNvSpPr txBox="1">
            <a:spLocks noGrp="1"/>
          </p:cNvSpPr>
          <p:nvPr>
            <p:ph type="body" idx="2"/>
          </p:nvPr>
        </p:nvSpPr>
        <p:spPr>
          <a:xfrm>
            <a:off x="609600" y="2133603"/>
            <a:ext cx="10871200" cy="3992563"/>
          </a:xfrm>
          <a:prstGeom prst="rect">
            <a:avLst/>
          </a:prstGeom>
          <a:noFill/>
          <a:ln>
            <a:noFill/>
          </a:ln>
        </p:spPr>
        <p:txBody>
          <a:bodyPr spcFirstLastPara="1" wrap="square" lIns="91425" tIns="45700" rIns="91425" bIns="45700" anchor="t" anchorCtr="0">
            <a:normAutofit/>
          </a:bodyPr>
          <a:lstStyle>
            <a:lvl1pPr marL="457200" lvl="0" indent="-391160" algn="l">
              <a:lnSpc>
                <a:spcPct val="100000"/>
              </a:lnSpc>
              <a:spcBef>
                <a:spcPts val="600"/>
              </a:spcBef>
              <a:spcAft>
                <a:spcPts val="0"/>
              </a:spcAft>
              <a:buSzPts val="2560"/>
              <a:buChar char="⚫"/>
              <a:defRPr sz="3200"/>
            </a:lvl1pPr>
            <a:lvl2pPr marL="914400" lvl="1" indent="-406400" algn="l">
              <a:lnSpc>
                <a:spcPct val="100000"/>
              </a:lnSpc>
              <a:spcBef>
                <a:spcPts val="55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91" name="Google Shape;291;p245"/>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245"/>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245"/>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94"/>
        <p:cNvGrpSpPr/>
        <p:nvPr/>
      </p:nvGrpSpPr>
      <p:grpSpPr>
        <a:xfrm>
          <a:off x="0" y="0"/>
          <a:ext cx="0" cy="0"/>
          <a:chOff x="0" y="0"/>
          <a:chExt cx="0" cy="0"/>
        </a:xfrm>
      </p:grpSpPr>
      <p:sp>
        <p:nvSpPr>
          <p:cNvPr id="295" name="Google Shape;295;p246"/>
          <p:cNvSpPr txBox="1">
            <a:spLocks noGrp="1"/>
          </p:cNvSpPr>
          <p:nvPr>
            <p:ph type="title"/>
          </p:nvPr>
        </p:nvSpPr>
        <p:spPr>
          <a:xfrm>
            <a:off x="7849195" y="1066800"/>
            <a:ext cx="3657600" cy="1981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562214"/>
              </a:buClr>
              <a:buSzPts val="2100"/>
              <a:buFont typeface="Gill Sans"/>
              <a:buNone/>
              <a:defRPr sz="21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246"/>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246"/>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246"/>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299" name="Google Shape;299;p246"/>
          <p:cNvSpPr/>
          <p:nvPr/>
        </p:nvSpPr>
        <p:spPr>
          <a:xfrm>
            <a:off x="1016000" y="1066800"/>
            <a:ext cx="6096000" cy="4572000"/>
          </a:xfrm>
          <a:prstGeom prst="rect">
            <a:avLst/>
          </a:prstGeom>
          <a:solidFill>
            <a:srgbClr val="FFFFFF"/>
          </a:solidFill>
          <a:ln w="88900" cap="sq" cmpd="sng">
            <a:solidFill>
              <a:srgbClr val="FFFFFF"/>
            </a:solidFill>
            <a:prstDash val="solid"/>
            <a:miter lim="800000"/>
            <a:headEnd type="none" w="sm" len="sm"/>
            <a:tailEnd type="none" w="sm" len="sm"/>
          </a:ln>
          <a:effectLst>
            <a:outerShdw blurRad="55500" dist="18500" dir="5400000" algn="tl" rotWithShape="0">
              <a:srgbClr val="000000">
                <a:alpha val="34901"/>
              </a:srgbClr>
            </a:outerShdw>
          </a:effectLst>
        </p:spPr>
        <p:txBody>
          <a:bodyPr spcFirstLastPara="1" wrap="square" lIns="91425" tIns="274300" rIns="91425" bIns="45700" anchor="t" anchorCtr="0">
            <a:normAutofit/>
          </a:bodyPr>
          <a:lstStyle/>
          <a:p>
            <a:pPr marL="0" marR="0" lvl="0" indent="0" algn="l" rtl="0">
              <a:lnSpc>
                <a:spcPct val="93750"/>
              </a:lnSpc>
              <a:spcBef>
                <a:spcPts val="0"/>
              </a:spcBef>
              <a:spcAft>
                <a:spcPts val="0"/>
              </a:spcAft>
              <a:buClr>
                <a:srgbClr val="3891A7"/>
              </a:buClr>
              <a:buSzPts val="2560"/>
              <a:buFont typeface="Noto Sans Symbols"/>
              <a:buNone/>
            </a:pPr>
            <a:endParaRPr sz="3200">
              <a:solidFill>
                <a:srgbClr val="000000"/>
              </a:solidFill>
              <a:latin typeface="Gill Sans"/>
              <a:ea typeface="Gill Sans"/>
              <a:cs typeface="Gill Sans"/>
              <a:sym typeface="Gill Sans"/>
            </a:endParaRPr>
          </a:p>
        </p:txBody>
      </p:sp>
      <p:sp>
        <p:nvSpPr>
          <p:cNvPr id="300" name="Google Shape;300;p246"/>
          <p:cNvSpPr>
            <a:spLocks noGrp="1"/>
          </p:cNvSpPr>
          <p:nvPr>
            <p:ph type="pic" idx="2"/>
          </p:nvPr>
        </p:nvSpPr>
        <p:spPr>
          <a:xfrm>
            <a:off x="1117600" y="1143010"/>
            <a:ext cx="5892800" cy="3514531"/>
          </a:xfrm>
          <a:prstGeom prst="roundRect">
            <a:avLst>
              <a:gd name="adj" fmla="val 783"/>
            </a:avLst>
          </a:prstGeom>
          <a:solidFill>
            <a:schemeClr val="lt2"/>
          </a:solidFill>
          <a:ln>
            <a:noFill/>
          </a:ln>
        </p:spPr>
      </p:sp>
      <p:sp>
        <p:nvSpPr>
          <p:cNvPr id="301" name="Google Shape;301;p246"/>
          <p:cNvSpPr/>
          <p:nvPr/>
        </p:nvSpPr>
        <p:spPr>
          <a:xfrm rot="-2131329">
            <a:off x="528967" y="954341"/>
            <a:ext cx="914400" cy="204310"/>
          </a:xfrm>
          <a:prstGeom prst="flowChartProcess">
            <a:avLst/>
          </a:prstGeom>
          <a:solidFill>
            <a:srgbClr val="FBFBFB">
              <a:alpha val="44705"/>
            </a:srgbClr>
          </a:solidFill>
          <a:ln w="9525" cap="rnd" cmpd="sng">
            <a:solidFill>
              <a:srgbClr val="FFFFFF"/>
            </a:solidFill>
            <a:prstDash val="solid"/>
            <a:round/>
            <a:headEnd type="none" w="sm" len="sm"/>
            <a:tailEnd type="none" w="sm" len="sm"/>
          </a:ln>
          <a:effectLst>
            <a:outerShdw blurRad="25400" dist="25400" dir="3300000" sx="96000" sy="96000" algn="tl" rotWithShape="0">
              <a:srgbClr val="EAD8B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302" name="Google Shape;302;p246"/>
          <p:cNvSpPr/>
          <p:nvPr/>
        </p:nvSpPr>
        <p:spPr>
          <a:xfrm rot="2103354" flipH="1">
            <a:off x="6671556" y="936786"/>
            <a:ext cx="865632" cy="204310"/>
          </a:xfrm>
          <a:prstGeom prst="flowChartProcess">
            <a:avLst/>
          </a:prstGeom>
          <a:solidFill>
            <a:srgbClr val="FBFBFB">
              <a:alpha val="44705"/>
            </a:srgbClr>
          </a:solidFill>
          <a:ln w="9525" cap="rnd" cmpd="sng">
            <a:solidFill>
              <a:srgbClr val="FFFFFF"/>
            </a:solidFill>
            <a:prstDash val="solid"/>
            <a:round/>
            <a:headEnd type="none" w="sm" len="sm"/>
            <a:tailEnd type="none" w="sm" len="sm"/>
          </a:ln>
          <a:effectLst>
            <a:outerShdw blurRad="25400" dist="25400" dir="3300000" sx="96000" sy="96000" algn="tl" rotWithShape="0">
              <a:schemeClr val="lt2">
                <a:alpha val="2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303" name="Google Shape;303;p246"/>
          <p:cNvSpPr txBox="1">
            <a:spLocks noGrp="1"/>
          </p:cNvSpPr>
          <p:nvPr>
            <p:ph type="body" idx="1"/>
          </p:nvPr>
        </p:nvSpPr>
        <p:spPr>
          <a:xfrm>
            <a:off x="1117600" y="4800600"/>
            <a:ext cx="5892800" cy="762000"/>
          </a:xfrm>
          <a:prstGeom prst="rect">
            <a:avLst/>
          </a:prstGeom>
          <a:noFill/>
          <a:ln>
            <a:noFill/>
          </a:ln>
        </p:spPr>
        <p:txBody>
          <a:bodyPr spcFirstLastPara="1" wrap="square" lIns="91425" tIns="45700" rIns="91425" bIns="45700" anchor="ctr" anchorCtr="0">
            <a:normAutofit/>
          </a:bodyPr>
          <a:lstStyle>
            <a:lvl1pPr marL="457200" lvl="0" indent="-228600" algn="l">
              <a:lnSpc>
                <a:spcPct val="114285"/>
              </a:lnSpc>
              <a:spcBef>
                <a:spcPts val="0"/>
              </a:spcBef>
              <a:spcAft>
                <a:spcPts val="0"/>
              </a:spcAft>
              <a:buSzPts val="1120"/>
              <a:buNone/>
              <a:defRPr sz="1400">
                <a:solidFill>
                  <a:srgbClr val="777777"/>
                </a:solidFill>
              </a:defRPr>
            </a:lvl1pPr>
            <a:lvl2pPr marL="914400" lvl="1" indent="-304800" algn="l">
              <a:lnSpc>
                <a:spcPct val="100000"/>
              </a:lnSpc>
              <a:spcBef>
                <a:spcPts val="550"/>
              </a:spcBef>
              <a:spcAft>
                <a:spcPts val="0"/>
              </a:spcAft>
              <a:buSzPts val="1200"/>
              <a:buChar char="◦"/>
              <a:defRPr sz="1200"/>
            </a:lvl2pPr>
            <a:lvl3pPr marL="1371600" lvl="2" indent="-292100" algn="l">
              <a:lnSpc>
                <a:spcPct val="100000"/>
              </a:lnSpc>
              <a:spcBef>
                <a:spcPts val="200"/>
              </a:spcBef>
              <a:spcAft>
                <a:spcPts val="0"/>
              </a:spcAft>
              <a:buSzPts val="1000"/>
              <a:buChar char="●"/>
              <a:defRPr sz="1000"/>
            </a:lvl3pPr>
            <a:lvl4pPr marL="1828800" lvl="3" indent="-285750" algn="l">
              <a:lnSpc>
                <a:spcPct val="100000"/>
              </a:lnSpc>
              <a:spcBef>
                <a:spcPts val="180"/>
              </a:spcBef>
              <a:spcAft>
                <a:spcPts val="0"/>
              </a:spcAft>
              <a:buSzPts val="900"/>
              <a:buChar char="●"/>
              <a:defRPr sz="900"/>
            </a:lvl4pPr>
            <a:lvl5pPr marL="2286000" lvl="4" indent="-285750" algn="l">
              <a:lnSpc>
                <a:spcPct val="100000"/>
              </a:lnSpc>
              <a:spcBef>
                <a:spcPts val="180"/>
              </a:spcBef>
              <a:spcAft>
                <a:spcPts val="0"/>
              </a:spcAft>
              <a:buSzPts val="900"/>
              <a:buChar char="●"/>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4"/>
        <p:cNvGrpSpPr/>
        <p:nvPr/>
      </p:nvGrpSpPr>
      <p:grpSpPr>
        <a:xfrm>
          <a:off x="0" y="0"/>
          <a:ext cx="0" cy="0"/>
          <a:chOff x="0" y="0"/>
          <a:chExt cx="0" cy="0"/>
        </a:xfrm>
      </p:grpSpPr>
      <p:sp>
        <p:nvSpPr>
          <p:cNvPr id="305" name="Google Shape;305;p247"/>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247"/>
          <p:cNvSpPr txBox="1">
            <a:spLocks noGrp="1"/>
          </p:cNvSpPr>
          <p:nvPr>
            <p:ph type="body" idx="1"/>
          </p:nvPr>
        </p:nvSpPr>
        <p:spPr>
          <a:xfrm rot="5400000">
            <a:off x="4512564" y="-1150620"/>
            <a:ext cx="4800600" cy="999744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07" name="Google Shape;307;p247"/>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247"/>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247"/>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0"/>
        <p:cNvGrpSpPr/>
        <p:nvPr/>
      </p:nvGrpSpPr>
      <p:grpSpPr>
        <a:xfrm>
          <a:off x="0" y="0"/>
          <a:ext cx="0" cy="0"/>
          <a:chOff x="0" y="0"/>
          <a:chExt cx="0" cy="0"/>
        </a:xfrm>
      </p:grpSpPr>
      <p:sp>
        <p:nvSpPr>
          <p:cNvPr id="311" name="Google Shape;311;p248"/>
          <p:cNvSpPr txBox="1">
            <a:spLocks noGrp="1"/>
          </p:cNvSpPr>
          <p:nvPr>
            <p:ph type="title"/>
          </p:nvPr>
        </p:nvSpPr>
        <p:spPr>
          <a:xfrm rot="5400000">
            <a:off x="7437438" y="1981209"/>
            <a:ext cx="5851525" cy="2438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248"/>
          <p:cNvSpPr txBox="1">
            <a:spLocks noGrp="1"/>
          </p:cNvSpPr>
          <p:nvPr>
            <p:ph type="body" idx="1"/>
          </p:nvPr>
        </p:nvSpPr>
        <p:spPr>
          <a:xfrm rot="5400000">
            <a:off x="2306638" y="-507990"/>
            <a:ext cx="5851525" cy="74168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13" name="Google Shape;313;p248"/>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248"/>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248"/>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8"/>
        <p:cNvGrpSpPr/>
        <p:nvPr/>
      </p:nvGrpSpPr>
      <p:grpSpPr>
        <a:xfrm>
          <a:off x="0" y="0"/>
          <a:ext cx="0" cy="0"/>
          <a:chOff x="0" y="0"/>
          <a:chExt cx="0" cy="0"/>
        </a:xfrm>
      </p:grpSpPr>
      <p:sp>
        <p:nvSpPr>
          <p:cNvPr id="329" name="Google Shape;329;p95"/>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0" name="Google Shape;330;p95"/>
          <p:cNvSpPr txBox="1">
            <a:spLocks noGrp="1"/>
          </p:cNvSpPr>
          <p:nvPr>
            <p:ph type="body" idx="1"/>
          </p:nvPr>
        </p:nvSpPr>
        <p:spPr>
          <a:xfrm>
            <a:off x="609600" y="1600200"/>
            <a:ext cx="9956800" cy="4873752"/>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31" name="Google Shape;331;p95"/>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33" name="Google Shape;333;p95"/>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334"/>
        <p:cNvGrpSpPr/>
        <p:nvPr/>
      </p:nvGrpSpPr>
      <p:grpSpPr>
        <a:xfrm>
          <a:off x="0" y="0"/>
          <a:ext cx="0" cy="0"/>
          <a:chOff x="0" y="0"/>
          <a:chExt cx="0" cy="0"/>
        </a:xfrm>
      </p:grpSpPr>
      <p:sp>
        <p:nvSpPr>
          <p:cNvPr id="335" name="Google Shape;335;p10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 name="Google Shape;336;p108"/>
          <p:cNvSpPr>
            <a:spLocks noGrp="1"/>
          </p:cNvSpPr>
          <p:nvPr>
            <p:ph type="tbl" idx="2"/>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transition spd="med">
    <p:push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1"/>
        </a:solidFill>
        <a:effectLst/>
      </p:bgPr>
    </p:bg>
    <p:spTree>
      <p:nvGrpSpPr>
        <p:cNvPr id="1" name="Shape 337"/>
        <p:cNvGrpSpPr/>
        <p:nvPr/>
      </p:nvGrpSpPr>
      <p:grpSpPr>
        <a:xfrm>
          <a:off x="0" y="0"/>
          <a:ext cx="0" cy="0"/>
          <a:chOff x="0" y="0"/>
          <a:chExt cx="0" cy="0"/>
        </a:xfrm>
      </p:grpSpPr>
      <p:sp>
        <p:nvSpPr>
          <p:cNvPr id="338" name="Google Shape;338;p153"/>
          <p:cNvSpPr txBox="1">
            <a:spLocks noGrp="1"/>
          </p:cNvSpPr>
          <p:nvPr>
            <p:ph type="ctrTitle"/>
          </p:nvPr>
        </p:nvSpPr>
        <p:spPr>
          <a:xfrm>
            <a:off x="3048000" y="3124200"/>
            <a:ext cx="8229600" cy="189436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3000"/>
              <a:buFont typeface="Century Schoolbook"/>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153"/>
          <p:cNvSpPr txBox="1">
            <a:spLocks noGrp="1"/>
          </p:cNvSpPr>
          <p:nvPr>
            <p:ph type="subTitle" idx="1"/>
          </p:nvPr>
        </p:nvSpPr>
        <p:spPr>
          <a:xfrm>
            <a:off x="3048000" y="5003322"/>
            <a:ext cx="8229600" cy="1371600"/>
          </a:xfrm>
          <a:prstGeom prst="rect">
            <a:avLst/>
          </a:prstGeom>
          <a:noFill/>
          <a:ln>
            <a:noFill/>
          </a:ln>
        </p:spPr>
        <p:txBody>
          <a:bodyPr spcFirstLastPara="1" wrap="square" lIns="91425" tIns="45700" rIns="91425" bIns="45700" anchor="t" anchorCtr="0">
            <a:normAutofit/>
          </a:bodyPr>
          <a:lstStyle>
            <a:lvl1pPr lvl="0" algn="l">
              <a:spcBef>
                <a:spcPts val="600"/>
              </a:spcBef>
              <a:spcAft>
                <a:spcPts val="0"/>
              </a:spcAft>
              <a:buSzPts val="1260"/>
              <a:buNone/>
              <a:defRPr sz="1800" b="1">
                <a:solidFill>
                  <a:schemeClr val="dk2"/>
                </a:solidFill>
              </a:defRPr>
            </a:lvl1pPr>
            <a:lvl2pPr lvl="1" algn="ctr">
              <a:spcBef>
                <a:spcPts val="360"/>
              </a:spcBef>
              <a:spcAft>
                <a:spcPts val="0"/>
              </a:spcAft>
              <a:buSzPts val="1440"/>
              <a:buNone/>
              <a:defRPr/>
            </a:lvl2pPr>
            <a:lvl3pPr lvl="2" algn="ctr">
              <a:spcBef>
                <a:spcPts val="360"/>
              </a:spcBef>
              <a:spcAft>
                <a:spcPts val="0"/>
              </a:spcAft>
              <a:buSzPts val="1080"/>
              <a:buNone/>
              <a:defRPr/>
            </a:lvl3pPr>
            <a:lvl4pPr lvl="3" algn="ctr">
              <a:spcBef>
                <a:spcPts val="360"/>
              </a:spcBef>
              <a:spcAft>
                <a:spcPts val="0"/>
              </a:spcAft>
              <a:buSzPts val="1080"/>
              <a:buNone/>
              <a:defRPr/>
            </a:lvl4pPr>
            <a:lvl5pPr lvl="4" algn="ctr">
              <a:spcBef>
                <a:spcPts val="360"/>
              </a:spcBef>
              <a:spcAft>
                <a:spcPts val="0"/>
              </a:spcAft>
              <a:buSzPts val="1224"/>
              <a:buNone/>
              <a:defRPr/>
            </a:lvl5pPr>
            <a:lvl6pPr lvl="5" algn="ctr">
              <a:spcBef>
                <a:spcPts val="360"/>
              </a:spcBef>
              <a:spcAft>
                <a:spcPts val="0"/>
              </a:spcAft>
              <a:buSzPts val="1800"/>
              <a:buNone/>
              <a:defRPr/>
            </a:lvl6pPr>
            <a:lvl7pPr lvl="6" algn="ctr">
              <a:spcBef>
                <a:spcPts val="360"/>
              </a:spcBef>
              <a:spcAft>
                <a:spcPts val="0"/>
              </a:spcAft>
              <a:buSzPts val="108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340" name="Google Shape;340;p153"/>
          <p:cNvSpPr txBox="1">
            <a:spLocks noGrp="1"/>
          </p:cNvSpPr>
          <p:nvPr>
            <p:ph type="dt" idx="10"/>
          </p:nvPr>
        </p:nvSpPr>
        <p:spPr>
          <a:xfrm rot="5400000">
            <a:off x="10733828" y="1110597"/>
            <a:ext cx="2286000" cy="508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153"/>
          <p:cNvSpPr txBox="1">
            <a:spLocks noGrp="1"/>
          </p:cNvSpPr>
          <p:nvPr>
            <p:ph type="ftr" idx="11"/>
          </p:nvPr>
        </p:nvSpPr>
        <p:spPr>
          <a:xfrm rot="5400000">
            <a:off x="10045959" y="4117661"/>
            <a:ext cx="3657600" cy="5120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153"/>
          <p:cNvSpPr/>
          <p:nvPr/>
        </p:nvSpPr>
        <p:spPr>
          <a:xfrm>
            <a:off x="508000" y="0"/>
            <a:ext cx="812800" cy="68580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43" name="Google Shape;343;p153"/>
          <p:cNvSpPr/>
          <p:nvPr/>
        </p:nvSpPr>
        <p:spPr>
          <a:xfrm>
            <a:off x="368448" y="0"/>
            <a:ext cx="139552" cy="68580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44" name="Google Shape;344;p153"/>
          <p:cNvSpPr/>
          <p:nvPr/>
        </p:nvSpPr>
        <p:spPr>
          <a:xfrm>
            <a:off x="1320800" y="0"/>
            <a:ext cx="242496" cy="68580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45" name="Google Shape;345;p153"/>
          <p:cNvSpPr/>
          <p:nvPr/>
        </p:nvSpPr>
        <p:spPr>
          <a:xfrm>
            <a:off x="1521760" y="0"/>
            <a:ext cx="307040" cy="68580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346" name="Google Shape;346;p153"/>
          <p:cNvCxnSpPr/>
          <p:nvPr/>
        </p:nvCxnSpPr>
        <p:spPr>
          <a:xfrm>
            <a:off x="141792" y="0"/>
            <a:ext cx="0" cy="68580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347" name="Google Shape;347;p153"/>
          <p:cNvCxnSpPr/>
          <p:nvPr/>
        </p:nvCxnSpPr>
        <p:spPr>
          <a:xfrm>
            <a:off x="1219200" y="0"/>
            <a:ext cx="0" cy="68580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348" name="Google Shape;348;p153"/>
          <p:cNvCxnSpPr/>
          <p:nvPr/>
        </p:nvCxnSpPr>
        <p:spPr>
          <a:xfrm>
            <a:off x="1138816" y="0"/>
            <a:ext cx="0" cy="6858000"/>
          </a:xfrm>
          <a:prstGeom prst="straightConnector1">
            <a:avLst/>
          </a:prstGeom>
          <a:noFill/>
          <a:ln w="57150" cap="flat" cmpd="sng">
            <a:solidFill>
              <a:srgbClr val="FEC2AC"/>
            </a:solidFill>
            <a:prstDash val="solid"/>
            <a:round/>
            <a:headEnd type="none" w="sm" len="sm"/>
            <a:tailEnd type="none" w="sm" len="sm"/>
          </a:ln>
        </p:spPr>
      </p:cxnSp>
      <p:cxnSp>
        <p:nvCxnSpPr>
          <p:cNvPr id="349" name="Google Shape;349;p153"/>
          <p:cNvCxnSpPr/>
          <p:nvPr/>
        </p:nvCxnSpPr>
        <p:spPr>
          <a:xfrm>
            <a:off x="2302187" y="0"/>
            <a:ext cx="0" cy="68580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350" name="Google Shape;350;p153"/>
          <p:cNvCxnSpPr/>
          <p:nvPr/>
        </p:nvCxnSpPr>
        <p:spPr>
          <a:xfrm>
            <a:off x="1422400" y="0"/>
            <a:ext cx="0" cy="6858000"/>
          </a:xfrm>
          <a:prstGeom prst="straightConnector1">
            <a:avLst/>
          </a:prstGeom>
          <a:noFill/>
          <a:ln w="9525" cap="flat" cmpd="sng">
            <a:solidFill>
              <a:srgbClr val="FEC2AC"/>
            </a:solidFill>
            <a:prstDash val="solid"/>
            <a:round/>
            <a:headEnd type="none" w="sm" len="sm"/>
            <a:tailEnd type="none" w="sm" len="sm"/>
          </a:ln>
        </p:spPr>
      </p:cxnSp>
      <p:cxnSp>
        <p:nvCxnSpPr>
          <p:cNvPr id="351" name="Google Shape;351;p153"/>
          <p:cNvCxnSpPr/>
          <p:nvPr/>
        </p:nvCxnSpPr>
        <p:spPr>
          <a:xfrm>
            <a:off x="12151808" y="0"/>
            <a:ext cx="0" cy="6858000"/>
          </a:xfrm>
          <a:prstGeom prst="straightConnector1">
            <a:avLst/>
          </a:prstGeom>
          <a:noFill/>
          <a:ln w="57150" cap="flat" cmpd="thickThin">
            <a:solidFill>
              <a:srgbClr val="FEC2AC"/>
            </a:solidFill>
            <a:prstDash val="solid"/>
            <a:round/>
            <a:headEnd type="none" w="sm" len="sm"/>
            <a:tailEnd type="none" w="sm" len="sm"/>
          </a:ln>
        </p:spPr>
      </p:cxnSp>
      <p:sp>
        <p:nvSpPr>
          <p:cNvPr id="352" name="Google Shape;352;p153"/>
          <p:cNvSpPr/>
          <p:nvPr/>
        </p:nvSpPr>
        <p:spPr>
          <a:xfrm>
            <a:off x="1625600" y="0"/>
            <a:ext cx="101600" cy="68580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53" name="Google Shape;353;p153"/>
          <p:cNvSpPr/>
          <p:nvPr/>
        </p:nvSpPr>
        <p:spPr>
          <a:xfrm>
            <a:off x="812800" y="3429000"/>
            <a:ext cx="1727200" cy="1295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54" name="Google Shape;354;p153"/>
          <p:cNvSpPr/>
          <p:nvPr/>
        </p:nvSpPr>
        <p:spPr>
          <a:xfrm>
            <a:off x="1746176" y="4866752"/>
            <a:ext cx="855232" cy="6414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55" name="Google Shape;355;p153"/>
          <p:cNvSpPr/>
          <p:nvPr/>
        </p:nvSpPr>
        <p:spPr>
          <a:xfrm>
            <a:off x="1454773" y="5500632"/>
            <a:ext cx="182880" cy="1371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56" name="Google Shape;356;p153"/>
          <p:cNvSpPr/>
          <p:nvPr/>
        </p:nvSpPr>
        <p:spPr>
          <a:xfrm>
            <a:off x="2218944" y="5788152"/>
            <a:ext cx="365760" cy="2743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57" name="Google Shape;357;p153"/>
          <p:cNvSpPr/>
          <p:nvPr/>
        </p:nvSpPr>
        <p:spPr>
          <a:xfrm>
            <a:off x="2540000" y="4495800"/>
            <a:ext cx="487680" cy="3657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58" name="Google Shape;358;p153"/>
          <p:cNvSpPr txBox="1">
            <a:spLocks noGrp="1"/>
          </p:cNvSpPr>
          <p:nvPr>
            <p:ph type="sldNum" idx="12"/>
          </p:nvPr>
        </p:nvSpPr>
        <p:spPr>
          <a:xfrm>
            <a:off x="1767392" y="4928702"/>
            <a:ext cx="812800" cy="51752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359"/>
        <p:cNvGrpSpPr/>
        <p:nvPr/>
      </p:nvGrpSpPr>
      <p:grpSpPr>
        <a:xfrm>
          <a:off x="0" y="0"/>
          <a:ext cx="0" cy="0"/>
          <a:chOff x="0" y="0"/>
          <a:chExt cx="0" cy="0"/>
        </a:xfrm>
      </p:grpSpPr>
      <p:sp>
        <p:nvSpPr>
          <p:cNvPr id="360" name="Google Shape;360;p154"/>
          <p:cNvSpPr txBox="1">
            <a:spLocks noGrp="1"/>
          </p:cNvSpPr>
          <p:nvPr>
            <p:ph type="title"/>
          </p:nvPr>
        </p:nvSpPr>
        <p:spPr>
          <a:xfrm>
            <a:off x="3048000" y="2895600"/>
            <a:ext cx="8229600" cy="20535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000"/>
              <a:buFont typeface="Century Schoolbook"/>
              <a:buNone/>
              <a:defRPr sz="30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54"/>
          <p:cNvSpPr txBox="1">
            <a:spLocks noGrp="1"/>
          </p:cNvSpPr>
          <p:nvPr>
            <p:ph type="body" idx="1"/>
          </p:nvPr>
        </p:nvSpPr>
        <p:spPr>
          <a:xfrm>
            <a:off x="3048000" y="5010150"/>
            <a:ext cx="8229600" cy="1371600"/>
          </a:xfrm>
          <a:prstGeom prst="rect">
            <a:avLst/>
          </a:prstGeom>
          <a:noFill/>
          <a:ln>
            <a:noFill/>
          </a:ln>
        </p:spPr>
        <p:txBody>
          <a:bodyPr spcFirstLastPara="1" wrap="square" lIns="91425" tIns="45700" rIns="91425" bIns="45700" anchor="t" anchorCtr="0">
            <a:normAutofit/>
          </a:bodyPr>
          <a:lstStyle>
            <a:lvl1pPr marL="457200" lvl="0" indent="-228600" algn="l">
              <a:spcBef>
                <a:spcPts val="600"/>
              </a:spcBef>
              <a:spcAft>
                <a:spcPts val="0"/>
              </a:spcAft>
              <a:buSzPts val="1260"/>
              <a:buNone/>
              <a:defRPr sz="1800" b="1">
                <a:solidFill>
                  <a:schemeClr val="lt2"/>
                </a:solidFill>
              </a:defRPr>
            </a:lvl1pPr>
            <a:lvl2pPr marL="914400" lvl="1" indent="-228600" algn="l">
              <a:spcBef>
                <a:spcPts val="360"/>
              </a:spcBef>
              <a:spcAft>
                <a:spcPts val="0"/>
              </a:spcAft>
              <a:buSzPts val="1440"/>
              <a:buNone/>
              <a:defRPr sz="1800">
                <a:solidFill>
                  <a:schemeClr val="lt1"/>
                </a:solidFill>
              </a:defRPr>
            </a:lvl2pPr>
            <a:lvl3pPr marL="1371600" lvl="2" indent="-228600" algn="l">
              <a:spcBef>
                <a:spcPts val="320"/>
              </a:spcBef>
              <a:spcAft>
                <a:spcPts val="0"/>
              </a:spcAft>
              <a:buSzPts val="960"/>
              <a:buNone/>
              <a:defRPr sz="1600">
                <a:solidFill>
                  <a:schemeClr val="lt1"/>
                </a:solidFill>
              </a:defRPr>
            </a:lvl3pPr>
            <a:lvl4pPr marL="1828800" lvl="3" indent="-228600" algn="l">
              <a:spcBef>
                <a:spcPts val="280"/>
              </a:spcBef>
              <a:spcAft>
                <a:spcPts val="0"/>
              </a:spcAft>
              <a:buSzPts val="840"/>
              <a:buNone/>
              <a:defRPr sz="1400">
                <a:solidFill>
                  <a:schemeClr val="lt1"/>
                </a:solidFill>
              </a:defRPr>
            </a:lvl4pPr>
            <a:lvl5pPr marL="2286000" lvl="4" indent="-228600" algn="l">
              <a:spcBef>
                <a:spcPts val="280"/>
              </a:spcBef>
              <a:spcAft>
                <a:spcPts val="0"/>
              </a:spcAft>
              <a:buSzPts val="952"/>
              <a:buNone/>
              <a:defRPr sz="1400">
                <a:solidFill>
                  <a:schemeClr val="lt1"/>
                </a:solidFill>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62" name="Google Shape;362;p154"/>
          <p:cNvSpPr txBox="1">
            <a:spLocks noGrp="1"/>
          </p:cNvSpPr>
          <p:nvPr>
            <p:ph type="dt" idx="10"/>
          </p:nvPr>
        </p:nvSpPr>
        <p:spPr>
          <a:xfrm rot="5400000">
            <a:off x="10732008" y="1106932"/>
            <a:ext cx="2286000" cy="508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154"/>
          <p:cNvSpPr txBox="1">
            <a:spLocks noGrp="1"/>
          </p:cNvSpPr>
          <p:nvPr>
            <p:ph type="ftr" idx="11"/>
          </p:nvPr>
        </p:nvSpPr>
        <p:spPr>
          <a:xfrm rot="5400000">
            <a:off x="10046208" y="4114800"/>
            <a:ext cx="3657600" cy="5120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154"/>
          <p:cNvSpPr/>
          <p:nvPr/>
        </p:nvSpPr>
        <p:spPr>
          <a:xfrm>
            <a:off x="508000" y="0"/>
            <a:ext cx="812800" cy="68580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65" name="Google Shape;365;p154"/>
          <p:cNvSpPr/>
          <p:nvPr/>
        </p:nvSpPr>
        <p:spPr>
          <a:xfrm>
            <a:off x="368448" y="0"/>
            <a:ext cx="139552" cy="68580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66" name="Google Shape;366;p154"/>
          <p:cNvSpPr/>
          <p:nvPr/>
        </p:nvSpPr>
        <p:spPr>
          <a:xfrm>
            <a:off x="1320800" y="0"/>
            <a:ext cx="242496" cy="68580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67" name="Google Shape;367;p154"/>
          <p:cNvSpPr/>
          <p:nvPr/>
        </p:nvSpPr>
        <p:spPr>
          <a:xfrm>
            <a:off x="1521760" y="0"/>
            <a:ext cx="307040" cy="68580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368" name="Google Shape;368;p154"/>
          <p:cNvCxnSpPr/>
          <p:nvPr/>
        </p:nvCxnSpPr>
        <p:spPr>
          <a:xfrm>
            <a:off x="141792" y="0"/>
            <a:ext cx="0" cy="68580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369" name="Google Shape;369;p154"/>
          <p:cNvCxnSpPr/>
          <p:nvPr/>
        </p:nvCxnSpPr>
        <p:spPr>
          <a:xfrm>
            <a:off x="1219200" y="0"/>
            <a:ext cx="0" cy="68580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370" name="Google Shape;370;p154"/>
          <p:cNvCxnSpPr/>
          <p:nvPr/>
        </p:nvCxnSpPr>
        <p:spPr>
          <a:xfrm>
            <a:off x="1138816" y="0"/>
            <a:ext cx="0" cy="6858000"/>
          </a:xfrm>
          <a:prstGeom prst="straightConnector1">
            <a:avLst/>
          </a:prstGeom>
          <a:noFill/>
          <a:ln w="57150" cap="flat" cmpd="sng">
            <a:solidFill>
              <a:srgbClr val="FEC2AC"/>
            </a:solidFill>
            <a:prstDash val="solid"/>
            <a:round/>
            <a:headEnd type="none" w="sm" len="sm"/>
            <a:tailEnd type="none" w="sm" len="sm"/>
          </a:ln>
        </p:spPr>
      </p:cxnSp>
      <p:cxnSp>
        <p:nvCxnSpPr>
          <p:cNvPr id="371" name="Google Shape;371;p154"/>
          <p:cNvCxnSpPr/>
          <p:nvPr/>
        </p:nvCxnSpPr>
        <p:spPr>
          <a:xfrm>
            <a:off x="2302187" y="0"/>
            <a:ext cx="0" cy="68580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372" name="Google Shape;372;p154"/>
          <p:cNvCxnSpPr/>
          <p:nvPr/>
        </p:nvCxnSpPr>
        <p:spPr>
          <a:xfrm>
            <a:off x="1422400" y="0"/>
            <a:ext cx="0" cy="6858000"/>
          </a:xfrm>
          <a:prstGeom prst="straightConnector1">
            <a:avLst/>
          </a:prstGeom>
          <a:noFill/>
          <a:ln w="9525" cap="flat" cmpd="sng">
            <a:solidFill>
              <a:srgbClr val="FEC2AC"/>
            </a:solidFill>
            <a:prstDash val="solid"/>
            <a:round/>
            <a:headEnd type="none" w="sm" len="sm"/>
            <a:tailEnd type="none" w="sm" len="sm"/>
          </a:ln>
        </p:spPr>
      </p:cxnSp>
      <p:sp>
        <p:nvSpPr>
          <p:cNvPr id="373" name="Google Shape;373;p154"/>
          <p:cNvSpPr/>
          <p:nvPr/>
        </p:nvSpPr>
        <p:spPr>
          <a:xfrm>
            <a:off x="1625600" y="0"/>
            <a:ext cx="101600" cy="68580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74" name="Google Shape;374;p154"/>
          <p:cNvSpPr/>
          <p:nvPr/>
        </p:nvSpPr>
        <p:spPr>
          <a:xfrm>
            <a:off x="812800" y="3429000"/>
            <a:ext cx="1727200" cy="1295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75" name="Google Shape;375;p154"/>
          <p:cNvSpPr/>
          <p:nvPr/>
        </p:nvSpPr>
        <p:spPr>
          <a:xfrm>
            <a:off x="1766272" y="4866752"/>
            <a:ext cx="855232" cy="6414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76" name="Google Shape;376;p154"/>
          <p:cNvSpPr/>
          <p:nvPr/>
        </p:nvSpPr>
        <p:spPr>
          <a:xfrm>
            <a:off x="1454773" y="5500632"/>
            <a:ext cx="182880" cy="1371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77" name="Google Shape;377;p154"/>
          <p:cNvSpPr/>
          <p:nvPr/>
        </p:nvSpPr>
        <p:spPr>
          <a:xfrm>
            <a:off x="2218944" y="5791200"/>
            <a:ext cx="365760" cy="2743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378" name="Google Shape;378;p154"/>
          <p:cNvSpPr/>
          <p:nvPr/>
        </p:nvSpPr>
        <p:spPr>
          <a:xfrm>
            <a:off x="2505387" y="4479888"/>
            <a:ext cx="487680" cy="36576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379" name="Google Shape;379;p154"/>
          <p:cNvCxnSpPr/>
          <p:nvPr/>
        </p:nvCxnSpPr>
        <p:spPr>
          <a:xfrm>
            <a:off x="12130592" y="0"/>
            <a:ext cx="0" cy="6858000"/>
          </a:xfrm>
          <a:prstGeom prst="straightConnector1">
            <a:avLst/>
          </a:prstGeom>
          <a:noFill/>
          <a:ln w="57150" cap="flat" cmpd="thickThin">
            <a:solidFill>
              <a:srgbClr val="FEC2AC"/>
            </a:solidFill>
            <a:prstDash val="solid"/>
            <a:round/>
            <a:headEnd type="none" w="sm" len="sm"/>
            <a:tailEnd type="none" w="sm" len="sm"/>
          </a:ln>
        </p:spPr>
      </p:cxnSp>
      <p:sp>
        <p:nvSpPr>
          <p:cNvPr id="380" name="Google Shape;380;p154"/>
          <p:cNvSpPr txBox="1">
            <a:spLocks noGrp="1"/>
          </p:cNvSpPr>
          <p:nvPr>
            <p:ph type="sldNum" idx="12"/>
          </p:nvPr>
        </p:nvSpPr>
        <p:spPr>
          <a:xfrm>
            <a:off x="1787488" y="4928702"/>
            <a:ext cx="812800" cy="51752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251"/>
          <p:cNvSpPr txBox="1">
            <a:spLocks noGrp="1"/>
          </p:cNvSpPr>
          <p:nvPr>
            <p:ph type="body" idx="1"/>
          </p:nvPr>
        </p:nvSpPr>
        <p:spPr>
          <a:xfrm>
            <a:off x="1097280" y="1097280"/>
            <a:ext cx="4267200" cy="3712464"/>
          </a:xfrm>
          <a:prstGeom prst="rect">
            <a:avLst/>
          </a:prstGeom>
          <a:noFill/>
          <a:ln>
            <a:noFill/>
          </a:ln>
        </p:spPr>
        <p:txBody>
          <a:bodyPr spcFirstLastPara="1" wrap="square" lIns="91425" tIns="45700" rIns="91425" bIns="45700" anchor="t" anchorCtr="0">
            <a:normAutofit/>
          </a:bodyPr>
          <a:lstStyle>
            <a:lvl1pPr marL="457200" lvl="0" indent="-228600" algn="l">
              <a:spcBef>
                <a:spcPts val="800"/>
              </a:spcBef>
              <a:spcAft>
                <a:spcPts val="0"/>
              </a:spcAft>
              <a:buClr>
                <a:schemeClr val="dk1"/>
              </a:buClr>
              <a:buSzPts val="2800"/>
              <a:buNone/>
              <a:defRPr sz="2800"/>
            </a:lvl1pPr>
            <a:lvl2pPr marL="914400" lvl="1" indent="-381000" algn="l">
              <a:spcBef>
                <a:spcPts val="300"/>
              </a:spcBef>
              <a:spcAft>
                <a:spcPts val="0"/>
              </a:spcAft>
              <a:buSzPts val="2400"/>
              <a:buChar char="▪"/>
              <a:defRPr sz="2400"/>
            </a:lvl2pPr>
            <a:lvl3pPr marL="1371600" lvl="2" indent="-355600" algn="l">
              <a:spcBef>
                <a:spcPts val="300"/>
              </a:spcBef>
              <a:spcAft>
                <a:spcPts val="0"/>
              </a:spcAft>
              <a:buSzPts val="2000"/>
              <a:buChar char="▪"/>
              <a:defRPr sz="2000"/>
            </a:lvl3pPr>
            <a:lvl4pPr marL="1828800" lvl="3" indent="-342900" algn="l">
              <a:spcBef>
                <a:spcPts val="300"/>
              </a:spcBef>
              <a:spcAft>
                <a:spcPts val="0"/>
              </a:spcAft>
              <a:buSzPts val="1800"/>
              <a:buChar char="▪"/>
              <a:defRPr sz="1800"/>
            </a:lvl4pPr>
            <a:lvl5pPr marL="2286000" lvl="4" indent="-342900" algn="l">
              <a:spcBef>
                <a:spcPts val="300"/>
              </a:spcBef>
              <a:spcAft>
                <a:spcPts val="0"/>
              </a:spcAft>
              <a:buSzPts val="1800"/>
              <a:buChar char="▪"/>
              <a:defRPr sz="1800"/>
            </a:lvl5pPr>
            <a:lvl6pPr marL="2743200" lvl="5" indent="-342900" algn="l">
              <a:spcBef>
                <a:spcPts val="300"/>
              </a:spcBef>
              <a:spcAft>
                <a:spcPts val="0"/>
              </a:spcAft>
              <a:buSzPts val="1800"/>
              <a:buChar char="▪"/>
              <a:defRPr sz="1800"/>
            </a:lvl6pPr>
            <a:lvl7pPr marL="3200400" lvl="6" indent="-342900" algn="l">
              <a:spcBef>
                <a:spcPts val="300"/>
              </a:spcBef>
              <a:spcAft>
                <a:spcPts val="0"/>
              </a:spcAft>
              <a:buSzPts val="1800"/>
              <a:buChar char="▪"/>
              <a:defRPr sz="1800"/>
            </a:lvl7pPr>
            <a:lvl8pPr marL="3657600" lvl="7" indent="-342900" algn="l">
              <a:spcBef>
                <a:spcPts val="300"/>
              </a:spcBef>
              <a:spcAft>
                <a:spcPts val="0"/>
              </a:spcAft>
              <a:buSzPts val="1800"/>
              <a:buChar char="▪"/>
              <a:defRPr sz="1800"/>
            </a:lvl8pPr>
            <a:lvl9pPr marL="4114800" lvl="8" indent="-342900" algn="l">
              <a:spcBef>
                <a:spcPts val="300"/>
              </a:spcBef>
              <a:spcAft>
                <a:spcPts val="0"/>
              </a:spcAft>
              <a:buSzPts val="1800"/>
              <a:buChar char="▪"/>
              <a:defRPr sz="1800"/>
            </a:lvl9pPr>
          </a:lstStyle>
          <a:p>
            <a:endParaRPr/>
          </a:p>
        </p:txBody>
      </p:sp>
      <p:sp>
        <p:nvSpPr>
          <p:cNvPr id="41" name="Google Shape;41;p251"/>
          <p:cNvSpPr txBox="1">
            <a:spLocks noGrp="1"/>
          </p:cNvSpPr>
          <p:nvPr>
            <p:ph type="body" idx="2"/>
          </p:nvPr>
        </p:nvSpPr>
        <p:spPr>
          <a:xfrm>
            <a:off x="6266688" y="1097280"/>
            <a:ext cx="4267200" cy="3712464"/>
          </a:xfrm>
          <a:prstGeom prst="rect">
            <a:avLst/>
          </a:prstGeom>
          <a:noFill/>
          <a:ln>
            <a:noFill/>
          </a:ln>
        </p:spPr>
        <p:txBody>
          <a:bodyPr spcFirstLastPara="1" wrap="square" lIns="91425" tIns="45700" rIns="91425" bIns="45700" anchor="t" anchorCtr="0">
            <a:normAutofit/>
          </a:bodyPr>
          <a:lstStyle>
            <a:lvl1pPr marL="457200" lvl="0" indent="-228600" algn="l">
              <a:spcBef>
                <a:spcPts val="800"/>
              </a:spcBef>
              <a:spcAft>
                <a:spcPts val="0"/>
              </a:spcAft>
              <a:buClr>
                <a:schemeClr val="dk1"/>
              </a:buClr>
              <a:buSzPts val="2800"/>
              <a:buNone/>
              <a:defRPr sz="2800"/>
            </a:lvl1pPr>
            <a:lvl2pPr marL="914400" lvl="1" indent="-381000" algn="l">
              <a:spcBef>
                <a:spcPts val="300"/>
              </a:spcBef>
              <a:spcAft>
                <a:spcPts val="0"/>
              </a:spcAft>
              <a:buSzPts val="2400"/>
              <a:buChar char="▪"/>
              <a:defRPr sz="2400"/>
            </a:lvl2pPr>
            <a:lvl3pPr marL="1371600" lvl="2" indent="-355600" algn="l">
              <a:spcBef>
                <a:spcPts val="300"/>
              </a:spcBef>
              <a:spcAft>
                <a:spcPts val="0"/>
              </a:spcAft>
              <a:buSzPts val="2000"/>
              <a:buChar char="▪"/>
              <a:defRPr sz="2000"/>
            </a:lvl3pPr>
            <a:lvl4pPr marL="1828800" lvl="3" indent="-342900" algn="l">
              <a:spcBef>
                <a:spcPts val="300"/>
              </a:spcBef>
              <a:spcAft>
                <a:spcPts val="0"/>
              </a:spcAft>
              <a:buSzPts val="1800"/>
              <a:buChar char="▪"/>
              <a:defRPr sz="1800"/>
            </a:lvl4pPr>
            <a:lvl5pPr marL="2286000" lvl="4" indent="-342900" algn="l">
              <a:spcBef>
                <a:spcPts val="300"/>
              </a:spcBef>
              <a:spcAft>
                <a:spcPts val="0"/>
              </a:spcAft>
              <a:buSzPts val="1800"/>
              <a:buChar char="▪"/>
              <a:defRPr sz="1800"/>
            </a:lvl5pPr>
            <a:lvl6pPr marL="2743200" lvl="5" indent="-342900" algn="l">
              <a:spcBef>
                <a:spcPts val="300"/>
              </a:spcBef>
              <a:spcAft>
                <a:spcPts val="0"/>
              </a:spcAft>
              <a:buSzPts val="1800"/>
              <a:buChar char="▪"/>
              <a:defRPr sz="1800"/>
            </a:lvl6pPr>
            <a:lvl7pPr marL="3200400" lvl="6" indent="-342900" algn="l">
              <a:spcBef>
                <a:spcPts val="300"/>
              </a:spcBef>
              <a:spcAft>
                <a:spcPts val="0"/>
              </a:spcAft>
              <a:buSzPts val="1800"/>
              <a:buChar char="▪"/>
              <a:defRPr sz="1800"/>
            </a:lvl7pPr>
            <a:lvl8pPr marL="3657600" lvl="7" indent="-342900" algn="l">
              <a:spcBef>
                <a:spcPts val="300"/>
              </a:spcBef>
              <a:spcAft>
                <a:spcPts val="0"/>
              </a:spcAft>
              <a:buSzPts val="1800"/>
              <a:buChar char="▪"/>
              <a:defRPr sz="1800"/>
            </a:lvl8pPr>
            <a:lvl9pPr marL="4114800" lvl="8" indent="-342900" algn="l">
              <a:spcBef>
                <a:spcPts val="300"/>
              </a:spcBef>
              <a:spcAft>
                <a:spcPts val="0"/>
              </a:spcAft>
              <a:buSzPts val="1800"/>
              <a:buChar char="▪"/>
              <a:defRPr sz="1800"/>
            </a:lvl9pPr>
          </a:lstStyle>
          <a:p>
            <a:endParaRPr/>
          </a:p>
        </p:txBody>
      </p:sp>
      <p:sp>
        <p:nvSpPr>
          <p:cNvPr id="42" name="Google Shape;42;p251"/>
          <p:cNvSpPr txBox="1">
            <a:spLocks noGrp="1"/>
          </p:cNvSpPr>
          <p:nvPr>
            <p:ph type="dt" idx="10"/>
          </p:nvPr>
        </p:nvSpPr>
        <p:spPr>
          <a:xfrm rot="-2460000">
            <a:off x="268224" y="5870448"/>
            <a:ext cx="2901696" cy="2011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51"/>
          <p:cNvSpPr txBox="1">
            <a:spLocks noGrp="1"/>
          </p:cNvSpPr>
          <p:nvPr>
            <p:ph type="ftr" idx="11"/>
          </p:nvPr>
        </p:nvSpPr>
        <p:spPr>
          <a:xfrm>
            <a:off x="4690019" y="6285122"/>
            <a:ext cx="62992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51"/>
          <p:cNvSpPr>
            <a:spLocks noGrp="1"/>
          </p:cNvSpPr>
          <p:nvPr>
            <p:ph type="sldNum" idx="12"/>
          </p:nvPr>
        </p:nvSpPr>
        <p:spPr>
          <a:xfrm>
            <a:off x="11201384" y="6170822"/>
            <a:ext cx="67056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5" name="Google Shape;45;p251"/>
          <p:cNvSpPr txBox="1">
            <a:spLocks noGrp="1"/>
          </p:cNvSpPr>
          <p:nvPr>
            <p:ph type="title"/>
          </p:nvPr>
        </p:nvSpPr>
        <p:spPr>
          <a:xfrm>
            <a:off x="1097280" y="365760"/>
            <a:ext cx="10027920" cy="5486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1"/>
        <p:cNvGrpSpPr/>
        <p:nvPr/>
      </p:nvGrpSpPr>
      <p:grpSpPr>
        <a:xfrm>
          <a:off x="0" y="0"/>
          <a:ext cx="0" cy="0"/>
          <a:chOff x="0" y="0"/>
          <a:chExt cx="0" cy="0"/>
        </a:xfrm>
      </p:grpSpPr>
      <p:sp>
        <p:nvSpPr>
          <p:cNvPr id="382" name="Google Shape;382;p155"/>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3" name="Google Shape;383;p155"/>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55"/>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55"/>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86" name="Google Shape;386;p155"/>
          <p:cNvSpPr txBox="1">
            <a:spLocks noGrp="1"/>
          </p:cNvSpPr>
          <p:nvPr>
            <p:ph type="body" idx="1"/>
          </p:nvPr>
        </p:nvSpPr>
        <p:spPr>
          <a:xfrm>
            <a:off x="609600" y="1600200"/>
            <a:ext cx="4876800" cy="45720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87" name="Google Shape;387;p155"/>
          <p:cNvSpPr txBox="1">
            <a:spLocks noGrp="1"/>
          </p:cNvSpPr>
          <p:nvPr>
            <p:ph type="body" idx="2"/>
          </p:nvPr>
        </p:nvSpPr>
        <p:spPr>
          <a:xfrm>
            <a:off x="5693664" y="1600200"/>
            <a:ext cx="4876800" cy="45720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8"/>
        <p:cNvGrpSpPr/>
        <p:nvPr/>
      </p:nvGrpSpPr>
      <p:grpSpPr>
        <a:xfrm>
          <a:off x="0" y="0"/>
          <a:ext cx="0" cy="0"/>
          <a:chOff x="0" y="0"/>
          <a:chExt cx="0" cy="0"/>
        </a:xfrm>
      </p:grpSpPr>
      <p:sp>
        <p:nvSpPr>
          <p:cNvPr id="389" name="Google Shape;389;p156"/>
          <p:cNvSpPr txBox="1">
            <a:spLocks noGrp="1"/>
          </p:cNvSpPr>
          <p:nvPr>
            <p:ph type="title"/>
          </p:nvPr>
        </p:nvSpPr>
        <p:spPr>
          <a:xfrm>
            <a:off x="609600" y="273050"/>
            <a:ext cx="100584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3000"/>
              <a:buFont typeface="Century Schoolboo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0" name="Google Shape;390;p156"/>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156"/>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156"/>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93" name="Google Shape;393;p156"/>
          <p:cNvSpPr txBox="1">
            <a:spLocks noGrp="1"/>
          </p:cNvSpPr>
          <p:nvPr>
            <p:ph type="body" idx="1"/>
          </p:nvPr>
        </p:nvSpPr>
        <p:spPr>
          <a:xfrm>
            <a:off x="609600" y="2362200"/>
            <a:ext cx="4876800" cy="38862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94" name="Google Shape;394;p156"/>
          <p:cNvSpPr txBox="1">
            <a:spLocks noGrp="1"/>
          </p:cNvSpPr>
          <p:nvPr>
            <p:ph type="body" idx="2"/>
          </p:nvPr>
        </p:nvSpPr>
        <p:spPr>
          <a:xfrm>
            <a:off x="5829300" y="2362200"/>
            <a:ext cx="4876800" cy="38862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95" name="Google Shape;395;p156"/>
          <p:cNvSpPr>
            <a:spLocks noGrp="1"/>
          </p:cNvSpPr>
          <p:nvPr>
            <p:ph type="body" idx="3"/>
          </p:nvPr>
        </p:nvSpPr>
        <p:spPr>
          <a:xfrm>
            <a:off x="609600" y="1569720"/>
            <a:ext cx="4876800" cy="658368"/>
          </a:xfrm>
          <a:prstGeom prst="roundRect">
            <a:avLst>
              <a:gd name="adj" fmla="val 16667"/>
            </a:avLst>
          </a:prstGeom>
          <a:solidFill>
            <a:schemeClr val="accent1"/>
          </a:solidFill>
          <a:ln>
            <a:noFill/>
          </a:ln>
        </p:spPr>
        <p:txBody>
          <a:bodyPr spcFirstLastPara="1" wrap="square" lIns="91425" tIns="45700" rIns="91425" bIns="45700" anchor="ctr" anchorCtr="0">
            <a:norm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96" name="Google Shape;396;p156"/>
          <p:cNvSpPr>
            <a:spLocks noGrp="1"/>
          </p:cNvSpPr>
          <p:nvPr>
            <p:ph type="body" idx="4"/>
          </p:nvPr>
        </p:nvSpPr>
        <p:spPr>
          <a:xfrm>
            <a:off x="5791200" y="1569720"/>
            <a:ext cx="4876800" cy="658368"/>
          </a:xfrm>
          <a:prstGeom prst="roundRect">
            <a:avLst>
              <a:gd name="adj" fmla="val 16667"/>
            </a:avLst>
          </a:prstGeom>
          <a:solidFill>
            <a:schemeClr val="accent1"/>
          </a:solidFill>
          <a:ln>
            <a:noFill/>
          </a:ln>
        </p:spPr>
        <p:txBody>
          <a:bodyPr spcFirstLastPara="1" wrap="square" lIns="91425" tIns="45700" rIns="91425" bIns="45700" anchor="ctr" anchorCtr="0">
            <a:norm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7"/>
        <p:cNvGrpSpPr/>
        <p:nvPr/>
      </p:nvGrpSpPr>
      <p:grpSpPr>
        <a:xfrm>
          <a:off x="0" y="0"/>
          <a:ext cx="0" cy="0"/>
          <a:chOff x="0" y="0"/>
          <a:chExt cx="0" cy="0"/>
        </a:xfrm>
      </p:grpSpPr>
      <p:sp>
        <p:nvSpPr>
          <p:cNvPr id="398" name="Google Shape;398;p157"/>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9" name="Google Shape;399;p157"/>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157"/>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01" name="Google Shape;401;p157"/>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2"/>
        <p:cNvGrpSpPr/>
        <p:nvPr/>
      </p:nvGrpSpPr>
      <p:grpSpPr>
        <a:xfrm>
          <a:off x="0" y="0"/>
          <a:ext cx="0" cy="0"/>
          <a:chOff x="0" y="0"/>
          <a:chExt cx="0" cy="0"/>
        </a:xfrm>
      </p:grpSpPr>
      <p:sp>
        <p:nvSpPr>
          <p:cNvPr id="403" name="Google Shape;403;p158"/>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158"/>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158"/>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bg>
      <p:bgPr>
        <a:solidFill>
          <a:schemeClr val="lt1"/>
        </a:solidFill>
        <a:effectLst/>
      </p:bgPr>
    </p:bg>
    <p:spTree>
      <p:nvGrpSpPr>
        <p:cNvPr id="1" name="Shape 406"/>
        <p:cNvGrpSpPr/>
        <p:nvPr/>
      </p:nvGrpSpPr>
      <p:grpSpPr>
        <a:xfrm>
          <a:off x="0" y="0"/>
          <a:ext cx="0" cy="0"/>
          <a:chOff x="0" y="0"/>
          <a:chExt cx="0" cy="0"/>
        </a:xfrm>
      </p:grpSpPr>
      <p:cxnSp>
        <p:nvCxnSpPr>
          <p:cNvPr id="407" name="Google Shape;407;p159"/>
          <p:cNvCxnSpPr/>
          <p:nvPr/>
        </p:nvCxnSpPr>
        <p:spPr>
          <a:xfrm>
            <a:off x="11684000" y="0"/>
            <a:ext cx="0" cy="6858000"/>
          </a:xfrm>
          <a:prstGeom prst="straightConnector1">
            <a:avLst/>
          </a:prstGeom>
          <a:noFill/>
          <a:ln w="38100" cap="flat" cmpd="sng">
            <a:solidFill>
              <a:srgbClr val="FEC2AC">
                <a:alpha val="92941"/>
              </a:srgbClr>
            </a:solidFill>
            <a:prstDash val="solid"/>
            <a:round/>
            <a:headEnd type="none" w="sm" len="sm"/>
            <a:tailEnd type="none" w="sm" len="sm"/>
          </a:ln>
        </p:spPr>
      </p:cxnSp>
      <p:sp>
        <p:nvSpPr>
          <p:cNvPr id="408" name="Google Shape;408;p159"/>
          <p:cNvSpPr txBox="1">
            <a:spLocks noGrp="1"/>
          </p:cNvSpPr>
          <p:nvPr>
            <p:ph type="title"/>
          </p:nvPr>
        </p:nvSpPr>
        <p:spPr>
          <a:xfrm rot="5400000">
            <a:off x="5547360" y="3124200"/>
            <a:ext cx="6309360" cy="609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entury Schoolbook"/>
              <a:buNone/>
              <a:defRPr sz="20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9" name="Google Shape;409;p159"/>
          <p:cNvSpPr txBox="1">
            <a:spLocks noGrp="1"/>
          </p:cNvSpPr>
          <p:nvPr>
            <p:ph type="body" idx="1"/>
          </p:nvPr>
        </p:nvSpPr>
        <p:spPr>
          <a:xfrm>
            <a:off x="9083040" y="274320"/>
            <a:ext cx="2036064" cy="498348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840"/>
              <a:buNone/>
              <a:defRPr sz="1200"/>
            </a:lvl1pPr>
            <a:lvl2pPr marL="914400" lvl="1" indent="-228600" algn="l">
              <a:spcBef>
                <a:spcPts val="1000"/>
              </a:spcBef>
              <a:spcAft>
                <a:spcPts val="0"/>
              </a:spcAft>
              <a:buSzPts val="960"/>
              <a:buNone/>
              <a:defRPr sz="1200"/>
            </a:lvl2pPr>
            <a:lvl3pPr marL="1371600" lvl="2" indent="-228600" algn="l">
              <a:spcBef>
                <a:spcPts val="200"/>
              </a:spcBef>
              <a:spcAft>
                <a:spcPts val="0"/>
              </a:spcAft>
              <a:buSzPts val="600"/>
              <a:buNone/>
              <a:defRPr sz="1000"/>
            </a:lvl3pPr>
            <a:lvl4pPr marL="1828800" lvl="3" indent="-228600" algn="l">
              <a:spcBef>
                <a:spcPts val="180"/>
              </a:spcBef>
              <a:spcAft>
                <a:spcPts val="0"/>
              </a:spcAft>
              <a:buSzPts val="540"/>
              <a:buNone/>
              <a:defRPr sz="900"/>
            </a:lvl4pPr>
            <a:lvl5pPr marL="2286000" lvl="4" indent="-228600" algn="l">
              <a:spcBef>
                <a:spcPts val="180"/>
              </a:spcBef>
              <a:spcAft>
                <a:spcPts val="0"/>
              </a:spcAft>
              <a:buSzPts val="612"/>
              <a:buNone/>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cxnSp>
        <p:nvCxnSpPr>
          <p:cNvPr id="410" name="Google Shape;410;p159"/>
          <p:cNvCxnSpPr/>
          <p:nvPr/>
        </p:nvCxnSpPr>
        <p:spPr>
          <a:xfrm>
            <a:off x="8331200" y="0"/>
            <a:ext cx="0" cy="6858000"/>
          </a:xfrm>
          <a:prstGeom prst="straightConnector1">
            <a:avLst/>
          </a:prstGeom>
          <a:noFill/>
          <a:ln w="38100" cap="flat" cmpd="sng">
            <a:solidFill>
              <a:srgbClr val="FEC2AC"/>
            </a:solidFill>
            <a:prstDash val="solid"/>
            <a:round/>
            <a:headEnd type="none" w="sm" len="sm"/>
            <a:tailEnd type="none" w="sm" len="sm"/>
          </a:ln>
        </p:spPr>
      </p:cxnSp>
      <p:cxnSp>
        <p:nvCxnSpPr>
          <p:cNvPr id="411" name="Google Shape;411;p159"/>
          <p:cNvCxnSpPr/>
          <p:nvPr/>
        </p:nvCxnSpPr>
        <p:spPr>
          <a:xfrm>
            <a:off x="8256395" y="0"/>
            <a:ext cx="0" cy="6858000"/>
          </a:xfrm>
          <a:prstGeom prst="straightConnector1">
            <a:avLst/>
          </a:prstGeom>
          <a:noFill/>
          <a:ln w="12700" cap="flat" cmpd="sng">
            <a:solidFill>
              <a:schemeClr val="accent1"/>
            </a:solidFill>
            <a:prstDash val="solid"/>
            <a:round/>
            <a:headEnd type="none" w="sm" len="sm"/>
            <a:tailEnd type="none" w="sm" len="sm"/>
          </a:ln>
        </p:spPr>
      </p:cxnSp>
      <p:cxnSp>
        <p:nvCxnSpPr>
          <p:cNvPr id="412" name="Google Shape;412;p159"/>
          <p:cNvCxnSpPr/>
          <p:nvPr/>
        </p:nvCxnSpPr>
        <p:spPr>
          <a:xfrm>
            <a:off x="11988800" y="0"/>
            <a:ext cx="0" cy="6858000"/>
          </a:xfrm>
          <a:prstGeom prst="straightConnector1">
            <a:avLst/>
          </a:prstGeom>
          <a:noFill/>
          <a:ln w="19050" cap="flat" cmpd="sng">
            <a:solidFill>
              <a:schemeClr val="accent1"/>
            </a:solidFill>
            <a:prstDash val="solid"/>
            <a:round/>
            <a:headEnd type="none" w="sm" len="sm"/>
            <a:tailEnd type="none" w="sm" len="sm"/>
          </a:ln>
        </p:spPr>
      </p:cxnSp>
      <p:sp>
        <p:nvSpPr>
          <p:cNvPr id="413" name="Google Shape;413;p159"/>
          <p:cNvSpPr/>
          <p:nvPr/>
        </p:nvSpPr>
        <p:spPr>
          <a:xfrm>
            <a:off x="11785600" y="0"/>
            <a:ext cx="406400" cy="68580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414" name="Google Shape;414;p159"/>
          <p:cNvCxnSpPr/>
          <p:nvPr/>
        </p:nvCxnSpPr>
        <p:spPr>
          <a:xfrm>
            <a:off x="11887200" y="0"/>
            <a:ext cx="0" cy="6858000"/>
          </a:xfrm>
          <a:prstGeom prst="straightConnector1">
            <a:avLst/>
          </a:prstGeom>
          <a:noFill/>
          <a:ln w="9525" cap="flat" cmpd="sng">
            <a:solidFill>
              <a:schemeClr val="accent1"/>
            </a:solidFill>
            <a:prstDash val="solid"/>
            <a:round/>
            <a:headEnd type="none" w="sm" len="sm"/>
            <a:tailEnd type="none" w="sm" len="sm"/>
          </a:ln>
        </p:spPr>
      </p:cxnSp>
      <p:sp>
        <p:nvSpPr>
          <p:cNvPr id="415" name="Google Shape;415;p159"/>
          <p:cNvSpPr/>
          <p:nvPr/>
        </p:nvSpPr>
        <p:spPr>
          <a:xfrm>
            <a:off x="10875264" y="5715000"/>
            <a:ext cx="73152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416" name="Google Shape;416;p159"/>
          <p:cNvSpPr txBox="1">
            <a:spLocks noGrp="1"/>
          </p:cNvSpPr>
          <p:nvPr>
            <p:ph type="body" idx="2"/>
          </p:nvPr>
        </p:nvSpPr>
        <p:spPr>
          <a:xfrm>
            <a:off x="406400" y="274320"/>
            <a:ext cx="7518400" cy="6327648"/>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17" name="Google Shape;417;p159"/>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 name="Google Shape;418;p159"/>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19" name="Google Shape;419;p159"/>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20"/>
        <p:cNvGrpSpPr/>
        <p:nvPr/>
      </p:nvGrpSpPr>
      <p:grpSpPr>
        <a:xfrm>
          <a:off x="0" y="0"/>
          <a:ext cx="0" cy="0"/>
          <a:chOff x="0" y="0"/>
          <a:chExt cx="0" cy="0"/>
        </a:xfrm>
      </p:grpSpPr>
      <p:cxnSp>
        <p:nvCxnSpPr>
          <p:cNvPr id="421" name="Google Shape;421;p160"/>
          <p:cNvCxnSpPr/>
          <p:nvPr/>
        </p:nvCxnSpPr>
        <p:spPr>
          <a:xfrm>
            <a:off x="11684000" y="0"/>
            <a:ext cx="0" cy="6858000"/>
          </a:xfrm>
          <a:prstGeom prst="straightConnector1">
            <a:avLst/>
          </a:prstGeom>
          <a:noFill/>
          <a:ln w="38100" cap="flat" cmpd="sng">
            <a:solidFill>
              <a:srgbClr val="FEC2AC"/>
            </a:solidFill>
            <a:prstDash val="solid"/>
            <a:round/>
            <a:headEnd type="none" w="sm" len="sm"/>
            <a:tailEnd type="none" w="sm" len="sm"/>
          </a:ln>
        </p:spPr>
      </p:cxnSp>
      <p:sp>
        <p:nvSpPr>
          <p:cNvPr id="422" name="Google Shape;422;p160"/>
          <p:cNvSpPr/>
          <p:nvPr/>
        </p:nvSpPr>
        <p:spPr>
          <a:xfrm>
            <a:off x="10875264" y="5715000"/>
            <a:ext cx="73152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423" name="Google Shape;423;p160"/>
          <p:cNvSpPr txBox="1">
            <a:spLocks noGrp="1"/>
          </p:cNvSpPr>
          <p:nvPr>
            <p:ph type="title"/>
          </p:nvPr>
        </p:nvSpPr>
        <p:spPr>
          <a:xfrm rot="5400000">
            <a:off x="5518404" y="3124200"/>
            <a:ext cx="6309360" cy="609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entury Schoolbook"/>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4" name="Google Shape;424;p160"/>
          <p:cNvSpPr>
            <a:spLocks noGrp="1"/>
          </p:cNvSpPr>
          <p:nvPr>
            <p:ph type="pic" idx="2"/>
          </p:nvPr>
        </p:nvSpPr>
        <p:spPr>
          <a:xfrm>
            <a:off x="0" y="0"/>
            <a:ext cx="8229600" cy="6858000"/>
          </a:xfrm>
          <a:prstGeom prst="rect">
            <a:avLst/>
          </a:prstGeom>
          <a:solidFill>
            <a:schemeClr val="lt2"/>
          </a:solidFill>
          <a:ln>
            <a:noFill/>
          </a:ln>
        </p:spPr>
      </p:sp>
      <p:sp>
        <p:nvSpPr>
          <p:cNvPr id="425" name="Google Shape;425;p160"/>
          <p:cNvSpPr txBox="1">
            <a:spLocks noGrp="1"/>
          </p:cNvSpPr>
          <p:nvPr>
            <p:ph type="body" idx="1"/>
          </p:nvPr>
        </p:nvSpPr>
        <p:spPr>
          <a:xfrm>
            <a:off x="9021064" y="264795"/>
            <a:ext cx="2032000" cy="4956048"/>
          </a:xfrm>
          <a:prstGeom prst="rect">
            <a:avLst/>
          </a:prstGeom>
          <a:noFill/>
          <a:ln>
            <a:noFill/>
          </a:ln>
        </p:spPr>
        <p:txBody>
          <a:bodyPr spcFirstLastPara="1" wrap="square" lIns="91425" tIns="45700" rIns="91425" bIns="45700" anchor="t" anchorCtr="0">
            <a:normAutofit/>
          </a:bodyPr>
          <a:lstStyle>
            <a:lvl1pPr marL="457200" lvl="0" indent="-228600" algn="l">
              <a:spcBef>
                <a:spcPts val="100"/>
              </a:spcBef>
              <a:spcAft>
                <a:spcPts val="0"/>
              </a:spcAft>
              <a:buSzPts val="840"/>
              <a:buFont typeface="Century Schoolbook"/>
              <a:buNone/>
              <a:defRPr sz="1200"/>
            </a:lvl1pPr>
            <a:lvl2pPr marL="914400" lvl="1" indent="-289560" algn="l">
              <a:spcBef>
                <a:spcPts val="400"/>
              </a:spcBef>
              <a:spcAft>
                <a:spcPts val="0"/>
              </a:spcAft>
              <a:buSzPts val="960"/>
              <a:buChar char="⚫"/>
              <a:defRPr sz="1200"/>
            </a:lvl2pPr>
            <a:lvl3pPr marL="1371600" lvl="2" indent="-266700" algn="l">
              <a:spcBef>
                <a:spcPts val="200"/>
              </a:spcBef>
              <a:spcAft>
                <a:spcPts val="0"/>
              </a:spcAft>
              <a:buSzPts val="600"/>
              <a:buChar char="🞆"/>
              <a:defRPr sz="1000"/>
            </a:lvl3pPr>
            <a:lvl4pPr marL="1828800" lvl="3" indent="-262889" algn="l">
              <a:spcBef>
                <a:spcPts val="180"/>
              </a:spcBef>
              <a:spcAft>
                <a:spcPts val="0"/>
              </a:spcAft>
              <a:buSzPts val="540"/>
              <a:buChar char="🞆"/>
              <a:defRPr sz="900"/>
            </a:lvl4pPr>
            <a:lvl5pPr marL="2286000" lvl="4" indent="-267461" algn="l">
              <a:spcBef>
                <a:spcPts val="180"/>
              </a:spcBef>
              <a:spcAft>
                <a:spcPts val="0"/>
              </a:spcAft>
              <a:buSzPts val="612"/>
              <a:buChar char="⚫"/>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cxnSp>
        <p:nvCxnSpPr>
          <p:cNvPr id="426" name="Google Shape;426;p160"/>
          <p:cNvCxnSpPr/>
          <p:nvPr/>
        </p:nvCxnSpPr>
        <p:spPr>
          <a:xfrm>
            <a:off x="11988800" y="0"/>
            <a:ext cx="0" cy="6858000"/>
          </a:xfrm>
          <a:prstGeom prst="straightConnector1">
            <a:avLst/>
          </a:prstGeom>
          <a:noFill/>
          <a:ln w="9525" cap="flat" cmpd="sng">
            <a:solidFill>
              <a:schemeClr val="dk1"/>
            </a:solidFill>
            <a:prstDash val="solid"/>
            <a:round/>
            <a:headEnd type="none" w="sm" len="sm"/>
            <a:tailEnd type="none" w="sm" len="sm"/>
          </a:ln>
        </p:spPr>
      </p:cxnSp>
      <p:sp>
        <p:nvSpPr>
          <p:cNvPr id="427" name="Google Shape;427;p160"/>
          <p:cNvSpPr/>
          <p:nvPr/>
        </p:nvSpPr>
        <p:spPr>
          <a:xfrm>
            <a:off x="11785600" y="0"/>
            <a:ext cx="406400" cy="6858000"/>
          </a:xfrm>
          <a:prstGeom prst="rect">
            <a:avLst/>
          </a:prstGeom>
          <a:solidFill>
            <a:srgbClr val="FEC2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428" name="Google Shape;428;p160"/>
          <p:cNvCxnSpPr/>
          <p:nvPr/>
        </p:nvCxnSpPr>
        <p:spPr>
          <a:xfrm>
            <a:off x="11887200" y="0"/>
            <a:ext cx="0" cy="6858000"/>
          </a:xfrm>
          <a:prstGeom prst="straightConnector1">
            <a:avLst/>
          </a:prstGeom>
          <a:noFill/>
          <a:ln w="9525" cap="flat" cmpd="sng">
            <a:solidFill>
              <a:schemeClr val="accent1"/>
            </a:solidFill>
            <a:prstDash val="solid"/>
            <a:round/>
            <a:headEnd type="none" w="sm" len="sm"/>
            <a:tailEnd type="none" w="sm" len="sm"/>
          </a:ln>
        </p:spPr>
      </p:cxnSp>
      <p:cxnSp>
        <p:nvCxnSpPr>
          <p:cNvPr id="429" name="Google Shape;429;p160"/>
          <p:cNvCxnSpPr/>
          <p:nvPr/>
        </p:nvCxnSpPr>
        <p:spPr>
          <a:xfrm>
            <a:off x="8331200" y="0"/>
            <a:ext cx="0" cy="6858000"/>
          </a:xfrm>
          <a:prstGeom prst="straightConnector1">
            <a:avLst/>
          </a:prstGeom>
          <a:noFill/>
          <a:ln w="38100" cap="flat" cmpd="sng">
            <a:solidFill>
              <a:srgbClr val="FEC2AC"/>
            </a:solidFill>
            <a:prstDash val="solid"/>
            <a:round/>
            <a:headEnd type="none" w="sm" len="sm"/>
            <a:tailEnd type="none" w="sm" len="sm"/>
          </a:ln>
        </p:spPr>
      </p:cxnSp>
      <p:cxnSp>
        <p:nvCxnSpPr>
          <p:cNvPr id="430" name="Google Shape;430;p160"/>
          <p:cNvCxnSpPr/>
          <p:nvPr/>
        </p:nvCxnSpPr>
        <p:spPr>
          <a:xfrm>
            <a:off x="8256395" y="0"/>
            <a:ext cx="0" cy="6858000"/>
          </a:xfrm>
          <a:prstGeom prst="straightConnector1">
            <a:avLst/>
          </a:prstGeom>
          <a:noFill/>
          <a:ln w="12700" cap="flat" cmpd="sng">
            <a:solidFill>
              <a:schemeClr val="accent1"/>
            </a:solidFill>
            <a:prstDash val="solid"/>
            <a:round/>
            <a:headEnd type="none" w="sm" len="sm"/>
            <a:tailEnd type="none" w="sm" len="sm"/>
          </a:ln>
        </p:spPr>
      </p:cxnSp>
      <p:sp>
        <p:nvSpPr>
          <p:cNvPr id="431" name="Google Shape;431;p160"/>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160"/>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33" name="Google Shape;433;p160"/>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4"/>
        <p:cNvGrpSpPr/>
        <p:nvPr/>
      </p:nvGrpSpPr>
      <p:grpSpPr>
        <a:xfrm>
          <a:off x="0" y="0"/>
          <a:ext cx="0" cy="0"/>
          <a:chOff x="0" y="0"/>
          <a:chExt cx="0" cy="0"/>
        </a:xfrm>
      </p:grpSpPr>
      <p:sp>
        <p:nvSpPr>
          <p:cNvPr id="435" name="Google Shape;435;p161"/>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6" name="Google Shape;436;p161"/>
          <p:cNvSpPr txBox="1">
            <a:spLocks noGrp="1"/>
          </p:cNvSpPr>
          <p:nvPr>
            <p:ph type="body" idx="1"/>
          </p:nvPr>
        </p:nvSpPr>
        <p:spPr>
          <a:xfrm rot="5400000">
            <a:off x="3151124" y="-941324"/>
            <a:ext cx="4873752" cy="99568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37" name="Google Shape;437;p161"/>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161"/>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161"/>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0"/>
        <p:cNvGrpSpPr/>
        <p:nvPr/>
      </p:nvGrpSpPr>
      <p:grpSpPr>
        <a:xfrm>
          <a:off x="0" y="0"/>
          <a:ext cx="0" cy="0"/>
          <a:chOff x="0" y="0"/>
          <a:chExt cx="0" cy="0"/>
        </a:xfrm>
      </p:grpSpPr>
      <p:sp>
        <p:nvSpPr>
          <p:cNvPr id="441" name="Google Shape;441;p162"/>
          <p:cNvSpPr txBox="1">
            <a:spLocks noGrp="1"/>
          </p:cNvSpPr>
          <p:nvPr>
            <p:ph type="title"/>
          </p:nvPr>
        </p:nvSpPr>
        <p:spPr>
          <a:xfrm rot="5400000">
            <a:off x="7031038" y="2082845"/>
            <a:ext cx="5851525" cy="2235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2" name="Google Shape;442;p162"/>
          <p:cNvSpPr txBox="1">
            <a:spLocks noGrp="1"/>
          </p:cNvSpPr>
          <p:nvPr>
            <p:ph type="body" idx="1"/>
          </p:nvPr>
        </p:nvSpPr>
        <p:spPr>
          <a:xfrm rot="5400000">
            <a:off x="1697038" y="-812756"/>
            <a:ext cx="5851525" cy="8026400"/>
          </a:xfrm>
          <a:prstGeom prst="rect">
            <a:avLst/>
          </a:prstGeom>
          <a:noFill/>
          <a:ln>
            <a:noFill/>
          </a:ln>
        </p:spPr>
        <p:txBody>
          <a:bodyPr spcFirstLastPara="1" wrap="square" lIns="91425" tIns="45700" rIns="91425" bIns="45700" anchor="t" anchorCtr="0">
            <a:norm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43" name="Google Shape;443;p162"/>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4" name="Google Shape;444;p162"/>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162"/>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7"/>
        <p:cNvGrpSpPr/>
        <p:nvPr/>
      </p:nvGrpSpPr>
      <p:grpSpPr>
        <a:xfrm>
          <a:off x="0" y="0"/>
          <a:ext cx="0" cy="0"/>
          <a:chOff x="0" y="0"/>
          <a:chExt cx="0" cy="0"/>
        </a:xfrm>
      </p:grpSpPr>
      <p:sp>
        <p:nvSpPr>
          <p:cNvPr id="458" name="Google Shape;458;p97"/>
          <p:cNvSpPr txBox="1">
            <a:spLocks noGrp="1"/>
          </p:cNvSpPr>
          <p:nvPr>
            <p:ph type="ctrTitle"/>
          </p:nvPr>
        </p:nvSpPr>
        <p:spPr>
          <a:xfrm>
            <a:off x="1910080" y="359898"/>
            <a:ext cx="9875520" cy="147218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562214"/>
              </a:buClr>
              <a:buSzPts val="43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9" name="Google Shape;459;p97"/>
          <p:cNvSpPr txBox="1">
            <a:spLocks noGrp="1"/>
          </p:cNvSpPr>
          <p:nvPr>
            <p:ph type="subTitle" idx="1"/>
          </p:nvPr>
        </p:nvSpPr>
        <p:spPr>
          <a:xfrm>
            <a:off x="1910080" y="1850064"/>
            <a:ext cx="9875520" cy="1752600"/>
          </a:xfrm>
          <a:prstGeom prst="rect">
            <a:avLst/>
          </a:prstGeom>
          <a:noFill/>
          <a:ln>
            <a:noFill/>
          </a:ln>
        </p:spPr>
        <p:txBody>
          <a:bodyPr spcFirstLastPara="1" wrap="square" lIns="91425" tIns="0" rIns="91425" bIns="45700" anchor="t" anchorCtr="0">
            <a:normAutofit/>
          </a:bodyPr>
          <a:lstStyle>
            <a:lvl1pPr lvl="0" algn="l">
              <a:lnSpc>
                <a:spcPct val="100000"/>
              </a:lnSpc>
              <a:spcBef>
                <a:spcPts val="600"/>
              </a:spcBef>
              <a:spcAft>
                <a:spcPts val="0"/>
              </a:spcAft>
              <a:buSzPts val="2080"/>
              <a:buNone/>
              <a:defRPr sz="2600">
                <a:solidFill>
                  <a:srgbClr val="341108"/>
                </a:solidFill>
              </a:defRPr>
            </a:lvl1pPr>
            <a:lvl2pPr lvl="1" algn="ctr">
              <a:lnSpc>
                <a:spcPct val="100000"/>
              </a:lnSpc>
              <a:spcBef>
                <a:spcPts val="550"/>
              </a:spcBef>
              <a:spcAft>
                <a:spcPts val="0"/>
              </a:spcAft>
              <a:buSzPts val="1800"/>
              <a:buNone/>
              <a:defRPr/>
            </a:lvl2pPr>
            <a:lvl3pPr lvl="2" algn="ctr">
              <a:lnSpc>
                <a:spcPct val="100000"/>
              </a:lnSpc>
              <a:spcBef>
                <a:spcPts val="360"/>
              </a:spcBef>
              <a:spcAft>
                <a:spcPts val="0"/>
              </a:spcAft>
              <a:buSzPts val="1800"/>
              <a:buNone/>
              <a:defRPr/>
            </a:lvl3pPr>
            <a:lvl4pPr lvl="3" algn="ctr">
              <a:lnSpc>
                <a:spcPct val="100000"/>
              </a:lnSpc>
              <a:spcBef>
                <a:spcPts val="360"/>
              </a:spcBef>
              <a:spcAft>
                <a:spcPts val="0"/>
              </a:spcAft>
              <a:buSzPts val="1800"/>
              <a:buNone/>
              <a:defRPr/>
            </a:lvl4pPr>
            <a:lvl5pPr lvl="4" algn="ctr">
              <a:lnSpc>
                <a:spcPct val="100000"/>
              </a:lnSpc>
              <a:spcBef>
                <a:spcPts val="360"/>
              </a:spcBef>
              <a:spcAft>
                <a:spcPts val="0"/>
              </a:spcAft>
              <a:buSzPts val="1800"/>
              <a:buNone/>
              <a:defRPr/>
            </a:lvl5pPr>
            <a:lvl6pPr lvl="5" algn="ctr">
              <a:lnSpc>
                <a:spcPct val="100000"/>
              </a:lnSpc>
              <a:spcBef>
                <a:spcPts val="360"/>
              </a:spcBef>
              <a:spcAft>
                <a:spcPts val="0"/>
              </a:spcAft>
              <a:buSzPts val="1800"/>
              <a:buNone/>
              <a:defRPr/>
            </a:lvl6pPr>
            <a:lvl7pPr lvl="6" algn="ctr">
              <a:lnSpc>
                <a:spcPct val="100000"/>
              </a:lnSpc>
              <a:spcBef>
                <a:spcPts val="360"/>
              </a:spcBef>
              <a:spcAft>
                <a:spcPts val="0"/>
              </a:spcAft>
              <a:buSzPts val="180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sp>
        <p:nvSpPr>
          <p:cNvPr id="460" name="Google Shape;460;p97"/>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1" name="Google Shape;461;p97"/>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2" name="Google Shape;462;p97"/>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463" name="Google Shape;463;p97"/>
          <p:cNvSpPr/>
          <p:nvPr/>
        </p:nvSpPr>
        <p:spPr>
          <a:xfrm>
            <a:off x="1228577" y="1413802"/>
            <a:ext cx="280416" cy="210312"/>
          </a:xfrm>
          <a:prstGeom prst="ellipse">
            <a:avLst/>
          </a:prstGeom>
          <a:gradFill>
            <a:gsLst>
              <a:gs pos="0">
                <a:srgbClr val="D7F6FF">
                  <a:alpha val="94901"/>
                </a:srgbClr>
              </a:gs>
              <a:gs pos="50000">
                <a:srgbClr val="C0E3F0">
                  <a:alpha val="89803"/>
                </a:srgbClr>
              </a:gs>
              <a:gs pos="95000">
                <a:srgbClr val="65C6EA">
                  <a:alpha val="87843"/>
                </a:srgbClr>
              </a:gs>
              <a:gs pos="100000">
                <a:srgbClr val="00BBF1">
                  <a:alpha val="84705"/>
                </a:srgbClr>
              </a:gs>
            </a:gsLst>
            <a:path path="circle">
              <a:fillToRect r="100000" b="100000"/>
            </a:path>
            <a:tileRect l="-100000" t="-100000"/>
          </a:gradFill>
          <a:ln w="9525" cap="rnd" cmpd="sng">
            <a:solidFill>
              <a:srgbClr val="2F8DA4">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
        <p:nvSpPr>
          <p:cNvPr id="464" name="Google Shape;464;p97"/>
          <p:cNvSpPr/>
          <p:nvPr/>
        </p:nvSpPr>
        <p:spPr>
          <a:xfrm>
            <a:off x="1542901" y="1345016"/>
            <a:ext cx="85344" cy="64008"/>
          </a:xfrm>
          <a:prstGeom prst="ellipse">
            <a:avLst/>
          </a:prstGeom>
          <a:noFill/>
          <a:ln w="12700" cap="rnd" cmpd="sng">
            <a:solidFill>
              <a:srgbClr val="317F92">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65"/>
        <p:cNvGrpSpPr/>
        <p:nvPr/>
      </p:nvGrpSpPr>
      <p:grpSpPr>
        <a:xfrm>
          <a:off x="0" y="0"/>
          <a:ext cx="0" cy="0"/>
          <a:chOff x="0" y="0"/>
          <a:chExt cx="0" cy="0"/>
        </a:xfrm>
      </p:grpSpPr>
      <p:sp>
        <p:nvSpPr>
          <p:cNvPr id="466" name="Google Shape;466;p98"/>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7" name="Google Shape;467;p98"/>
          <p:cNvSpPr txBox="1">
            <a:spLocks noGrp="1"/>
          </p:cNvSpPr>
          <p:nvPr>
            <p:ph type="body" idx="1"/>
          </p:nvPr>
        </p:nvSpPr>
        <p:spPr>
          <a:xfrm>
            <a:off x="1914144" y="1447800"/>
            <a:ext cx="9997440" cy="48006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68" name="Google Shape;468;p98"/>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98"/>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98"/>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252"/>
          <p:cNvSpPr txBox="1">
            <a:spLocks noGrp="1"/>
          </p:cNvSpPr>
          <p:nvPr>
            <p:ph type="title"/>
          </p:nvPr>
        </p:nvSpPr>
        <p:spPr>
          <a:xfrm>
            <a:off x="1097280" y="365760"/>
            <a:ext cx="10027920" cy="5486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2800"/>
              <a:buFont typeface="Libre Franklin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2"/>
          <p:cNvSpPr txBox="1">
            <a:spLocks noGrp="1"/>
          </p:cNvSpPr>
          <p:nvPr>
            <p:ph type="body" idx="1"/>
          </p:nvPr>
        </p:nvSpPr>
        <p:spPr>
          <a:xfrm>
            <a:off x="1097280" y="1097280"/>
            <a:ext cx="4267200" cy="548640"/>
          </a:xfrm>
          <a:prstGeom prst="rect">
            <a:avLst/>
          </a:prstGeom>
          <a:noFill/>
          <a:ln>
            <a:noFill/>
          </a:ln>
        </p:spPr>
        <p:txBody>
          <a:bodyPr spcFirstLastPara="1" wrap="square" lIns="91425" tIns="45700" rIns="91425" bIns="45700" anchor="b" anchorCtr="0">
            <a:normAutofit/>
          </a:bodyPr>
          <a:lstStyle>
            <a:lvl1pPr marL="457200" lvl="0" indent="-228600" algn="l">
              <a:spcBef>
                <a:spcPts val="800"/>
              </a:spcBef>
              <a:spcAft>
                <a:spcPts val="0"/>
              </a:spcAft>
              <a:buClr>
                <a:schemeClr val="dk1"/>
              </a:buClr>
              <a:buSzPts val="1400"/>
              <a:buNone/>
              <a:defRPr sz="1400" b="0" cap="none">
                <a:solidFill>
                  <a:schemeClr val="dk1"/>
                </a:solidFill>
                <a:latin typeface="Libre Franklin"/>
                <a:ea typeface="Libre Franklin"/>
                <a:cs typeface="Libre Franklin"/>
                <a:sym typeface="Libre Franklin"/>
              </a:defRPr>
            </a:lvl1pPr>
            <a:lvl2pPr marL="914400" lvl="1" indent="-228600" algn="l">
              <a:spcBef>
                <a:spcPts val="300"/>
              </a:spcBef>
              <a:spcAft>
                <a:spcPts val="0"/>
              </a:spcAft>
              <a:buSzPts val="2000"/>
              <a:buNone/>
              <a:defRPr sz="2000" b="1"/>
            </a:lvl2pPr>
            <a:lvl3pPr marL="1371600" lvl="2" indent="-228600" algn="l">
              <a:spcBef>
                <a:spcPts val="300"/>
              </a:spcBef>
              <a:spcAft>
                <a:spcPts val="0"/>
              </a:spcAft>
              <a:buSzPts val="1800"/>
              <a:buNone/>
              <a:defRPr sz="1800" b="1"/>
            </a:lvl3pPr>
            <a:lvl4pPr marL="1828800" lvl="3" indent="-228600" algn="l">
              <a:spcBef>
                <a:spcPts val="300"/>
              </a:spcBef>
              <a:spcAft>
                <a:spcPts val="0"/>
              </a:spcAft>
              <a:buSzPts val="1600"/>
              <a:buNone/>
              <a:defRPr sz="1600" b="1"/>
            </a:lvl4pPr>
            <a:lvl5pPr marL="2286000" lvl="4" indent="-228600" algn="l">
              <a:spcBef>
                <a:spcPts val="300"/>
              </a:spcBef>
              <a:spcAft>
                <a:spcPts val="0"/>
              </a:spcAft>
              <a:buSzPts val="1600"/>
              <a:buNone/>
              <a:defRPr sz="1600" b="1"/>
            </a:lvl5pPr>
            <a:lvl6pPr marL="2743200" lvl="5" indent="-228600" algn="l">
              <a:spcBef>
                <a:spcPts val="300"/>
              </a:spcBef>
              <a:spcAft>
                <a:spcPts val="0"/>
              </a:spcAft>
              <a:buSzPts val="1600"/>
              <a:buNone/>
              <a:defRPr sz="1600" b="1"/>
            </a:lvl6pPr>
            <a:lvl7pPr marL="3200400" lvl="6" indent="-228600" algn="l">
              <a:spcBef>
                <a:spcPts val="300"/>
              </a:spcBef>
              <a:spcAft>
                <a:spcPts val="0"/>
              </a:spcAft>
              <a:buSzPts val="1600"/>
              <a:buNone/>
              <a:defRPr sz="1600" b="1"/>
            </a:lvl7pPr>
            <a:lvl8pPr marL="3657600" lvl="7" indent="-228600" algn="l">
              <a:spcBef>
                <a:spcPts val="300"/>
              </a:spcBef>
              <a:spcAft>
                <a:spcPts val="0"/>
              </a:spcAft>
              <a:buSzPts val="1600"/>
              <a:buNone/>
              <a:defRPr sz="1600" b="1"/>
            </a:lvl8pPr>
            <a:lvl9pPr marL="4114800" lvl="8" indent="-228600" algn="l">
              <a:spcBef>
                <a:spcPts val="300"/>
              </a:spcBef>
              <a:spcAft>
                <a:spcPts val="0"/>
              </a:spcAft>
              <a:buSzPts val="1600"/>
              <a:buNone/>
              <a:defRPr sz="1600" b="1"/>
            </a:lvl9pPr>
          </a:lstStyle>
          <a:p>
            <a:endParaRPr/>
          </a:p>
        </p:txBody>
      </p:sp>
      <p:sp>
        <p:nvSpPr>
          <p:cNvPr id="49" name="Google Shape;49;p252"/>
          <p:cNvSpPr txBox="1">
            <a:spLocks noGrp="1"/>
          </p:cNvSpPr>
          <p:nvPr>
            <p:ph type="body" idx="2"/>
          </p:nvPr>
        </p:nvSpPr>
        <p:spPr>
          <a:xfrm>
            <a:off x="1092200" y="1701848"/>
            <a:ext cx="4267200" cy="3108960"/>
          </a:xfrm>
          <a:prstGeom prst="rect">
            <a:avLst/>
          </a:prstGeom>
          <a:noFill/>
          <a:ln>
            <a:noFill/>
          </a:ln>
        </p:spPr>
        <p:txBody>
          <a:bodyPr spcFirstLastPara="1" wrap="square" lIns="91425" tIns="45700" rIns="91425" bIns="45700" anchor="t" anchorCtr="0">
            <a:normAutofit/>
          </a:bodyPr>
          <a:lstStyle>
            <a:lvl1pPr marL="457200" lvl="0" indent="-228600" algn="l">
              <a:spcBef>
                <a:spcPts val="800"/>
              </a:spcBef>
              <a:spcAft>
                <a:spcPts val="0"/>
              </a:spcAft>
              <a:buClr>
                <a:schemeClr val="dk1"/>
              </a:buClr>
              <a:buSzPts val="2400"/>
              <a:buNone/>
              <a:defRPr sz="2400"/>
            </a:lvl1pPr>
            <a:lvl2pPr marL="914400" lvl="1" indent="-355600" algn="l">
              <a:spcBef>
                <a:spcPts val="300"/>
              </a:spcBef>
              <a:spcAft>
                <a:spcPts val="0"/>
              </a:spcAft>
              <a:buSzPts val="2000"/>
              <a:buChar char="▪"/>
              <a:defRPr sz="2000"/>
            </a:lvl2pPr>
            <a:lvl3pPr marL="1371600" lvl="2" indent="-342900" algn="l">
              <a:spcBef>
                <a:spcPts val="300"/>
              </a:spcBef>
              <a:spcAft>
                <a:spcPts val="0"/>
              </a:spcAft>
              <a:buSzPts val="1800"/>
              <a:buChar char="▪"/>
              <a:defRPr sz="1800"/>
            </a:lvl3pPr>
            <a:lvl4pPr marL="1828800" lvl="3" indent="-330200" algn="l">
              <a:spcBef>
                <a:spcPts val="300"/>
              </a:spcBef>
              <a:spcAft>
                <a:spcPts val="0"/>
              </a:spcAft>
              <a:buSzPts val="1600"/>
              <a:buChar char="▪"/>
              <a:defRPr sz="1600"/>
            </a:lvl4pPr>
            <a:lvl5pPr marL="2286000" lvl="4" indent="-330200" algn="l">
              <a:spcBef>
                <a:spcPts val="300"/>
              </a:spcBef>
              <a:spcAft>
                <a:spcPts val="0"/>
              </a:spcAft>
              <a:buSzPts val="1600"/>
              <a:buChar char="▪"/>
              <a:defRPr sz="1600"/>
            </a:lvl5pPr>
            <a:lvl6pPr marL="2743200" lvl="5" indent="-330200" algn="l">
              <a:spcBef>
                <a:spcPts val="300"/>
              </a:spcBef>
              <a:spcAft>
                <a:spcPts val="0"/>
              </a:spcAft>
              <a:buSzPts val="1600"/>
              <a:buChar char="▪"/>
              <a:defRPr sz="1600"/>
            </a:lvl6pPr>
            <a:lvl7pPr marL="3200400" lvl="6" indent="-330200" algn="l">
              <a:spcBef>
                <a:spcPts val="300"/>
              </a:spcBef>
              <a:spcAft>
                <a:spcPts val="0"/>
              </a:spcAft>
              <a:buSzPts val="1600"/>
              <a:buChar char="▪"/>
              <a:defRPr sz="1600"/>
            </a:lvl7pPr>
            <a:lvl8pPr marL="3657600" lvl="7" indent="-330200" algn="l">
              <a:spcBef>
                <a:spcPts val="300"/>
              </a:spcBef>
              <a:spcAft>
                <a:spcPts val="0"/>
              </a:spcAft>
              <a:buSzPts val="1600"/>
              <a:buChar char="▪"/>
              <a:defRPr sz="1600"/>
            </a:lvl8pPr>
            <a:lvl9pPr marL="4114800" lvl="8" indent="-330200" algn="l">
              <a:spcBef>
                <a:spcPts val="300"/>
              </a:spcBef>
              <a:spcAft>
                <a:spcPts val="0"/>
              </a:spcAft>
              <a:buSzPts val="1600"/>
              <a:buChar char="▪"/>
              <a:defRPr sz="1600"/>
            </a:lvl9pPr>
          </a:lstStyle>
          <a:p>
            <a:endParaRPr/>
          </a:p>
        </p:txBody>
      </p:sp>
      <p:sp>
        <p:nvSpPr>
          <p:cNvPr id="50" name="Google Shape;50;p252"/>
          <p:cNvSpPr txBox="1">
            <a:spLocks noGrp="1"/>
          </p:cNvSpPr>
          <p:nvPr>
            <p:ph type="body" idx="3"/>
          </p:nvPr>
        </p:nvSpPr>
        <p:spPr>
          <a:xfrm>
            <a:off x="6266688" y="1097280"/>
            <a:ext cx="4267200" cy="548640"/>
          </a:xfrm>
          <a:prstGeom prst="rect">
            <a:avLst/>
          </a:prstGeom>
          <a:noFill/>
          <a:ln>
            <a:noFill/>
          </a:ln>
        </p:spPr>
        <p:txBody>
          <a:bodyPr spcFirstLastPara="1" wrap="square" lIns="91425" tIns="45700" rIns="91425" bIns="45700" anchor="b" anchorCtr="0">
            <a:normAutofit/>
          </a:bodyPr>
          <a:lstStyle>
            <a:lvl1pPr marL="457200" lvl="0" indent="-228600" algn="l">
              <a:spcBef>
                <a:spcPts val="800"/>
              </a:spcBef>
              <a:spcAft>
                <a:spcPts val="0"/>
              </a:spcAft>
              <a:buClr>
                <a:schemeClr val="dk1"/>
              </a:buClr>
              <a:buSzPts val="1400"/>
              <a:buNone/>
              <a:defRPr sz="1400" b="0" cap="none">
                <a:solidFill>
                  <a:schemeClr val="dk1"/>
                </a:solidFill>
                <a:latin typeface="Libre Franklin"/>
                <a:ea typeface="Libre Franklin"/>
                <a:cs typeface="Libre Franklin"/>
                <a:sym typeface="Libre Franklin"/>
              </a:defRPr>
            </a:lvl1pPr>
            <a:lvl2pPr marL="914400" lvl="1" indent="-228600" algn="l">
              <a:spcBef>
                <a:spcPts val="300"/>
              </a:spcBef>
              <a:spcAft>
                <a:spcPts val="0"/>
              </a:spcAft>
              <a:buSzPts val="2000"/>
              <a:buNone/>
              <a:defRPr sz="2000" b="1"/>
            </a:lvl2pPr>
            <a:lvl3pPr marL="1371600" lvl="2" indent="-228600" algn="l">
              <a:spcBef>
                <a:spcPts val="300"/>
              </a:spcBef>
              <a:spcAft>
                <a:spcPts val="0"/>
              </a:spcAft>
              <a:buSzPts val="1800"/>
              <a:buNone/>
              <a:defRPr sz="1800" b="1"/>
            </a:lvl3pPr>
            <a:lvl4pPr marL="1828800" lvl="3" indent="-228600" algn="l">
              <a:spcBef>
                <a:spcPts val="300"/>
              </a:spcBef>
              <a:spcAft>
                <a:spcPts val="0"/>
              </a:spcAft>
              <a:buSzPts val="1600"/>
              <a:buNone/>
              <a:defRPr sz="1600" b="1"/>
            </a:lvl4pPr>
            <a:lvl5pPr marL="2286000" lvl="4" indent="-228600" algn="l">
              <a:spcBef>
                <a:spcPts val="300"/>
              </a:spcBef>
              <a:spcAft>
                <a:spcPts val="0"/>
              </a:spcAft>
              <a:buSzPts val="1600"/>
              <a:buNone/>
              <a:defRPr sz="1600" b="1"/>
            </a:lvl5pPr>
            <a:lvl6pPr marL="2743200" lvl="5" indent="-228600" algn="l">
              <a:spcBef>
                <a:spcPts val="300"/>
              </a:spcBef>
              <a:spcAft>
                <a:spcPts val="0"/>
              </a:spcAft>
              <a:buSzPts val="1600"/>
              <a:buNone/>
              <a:defRPr sz="1600" b="1"/>
            </a:lvl6pPr>
            <a:lvl7pPr marL="3200400" lvl="6" indent="-228600" algn="l">
              <a:spcBef>
                <a:spcPts val="300"/>
              </a:spcBef>
              <a:spcAft>
                <a:spcPts val="0"/>
              </a:spcAft>
              <a:buSzPts val="1600"/>
              <a:buNone/>
              <a:defRPr sz="1600" b="1"/>
            </a:lvl7pPr>
            <a:lvl8pPr marL="3657600" lvl="7" indent="-228600" algn="l">
              <a:spcBef>
                <a:spcPts val="300"/>
              </a:spcBef>
              <a:spcAft>
                <a:spcPts val="0"/>
              </a:spcAft>
              <a:buSzPts val="1600"/>
              <a:buNone/>
              <a:defRPr sz="1600" b="1"/>
            </a:lvl8pPr>
            <a:lvl9pPr marL="4114800" lvl="8" indent="-228600" algn="l">
              <a:spcBef>
                <a:spcPts val="300"/>
              </a:spcBef>
              <a:spcAft>
                <a:spcPts val="0"/>
              </a:spcAft>
              <a:buSzPts val="1600"/>
              <a:buNone/>
              <a:defRPr sz="1600" b="1"/>
            </a:lvl9pPr>
          </a:lstStyle>
          <a:p>
            <a:endParaRPr/>
          </a:p>
        </p:txBody>
      </p:sp>
      <p:sp>
        <p:nvSpPr>
          <p:cNvPr id="51" name="Google Shape;51;p252"/>
          <p:cNvSpPr txBox="1">
            <a:spLocks noGrp="1"/>
          </p:cNvSpPr>
          <p:nvPr>
            <p:ph type="body" idx="4"/>
          </p:nvPr>
        </p:nvSpPr>
        <p:spPr>
          <a:xfrm>
            <a:off x="6266688" y="1701848"/>
            <a:ext cx="4267200" cy="3108960"/>
          </a:xfrm>
          <a:prstGeom prst="rect">
            <a:avLst/>
          </a:prstGeom>
          <a:noFill/>
          <a:ln>
            <a:noFill/>
          </a:ln>
        </p:spPr>
        <p:txBody>
          <a:bodyPr spcFirstLastPara="1" wrap="square" lIns="91425" tIns="45700" rIns="91425" bIns="45700" anchor="t" anchorCtr="0">
            <a:normAutofit/>
          </a:bodyPr>
          <a:lstStyle>
            <a:lvl1pPr marL="457200" lvl="0" indent="-228600" algn="l">
              <a:spcBef>
                <a:spcPts val="800"/>
              </a:spcBef>
              <a:spcAft>
                <a:spcPts val="0"/>
              </a:spcAft>
              <a:buClr>
                <a:schemeClr val="dk1"/>
              </a:buClr>
              <a:buSzPts val="2400"/>
              <a:buNone/>
              <a:defRPr sz="2400"/>
            </a:lvl1pPr>
            <a:lvl2pPr marL="914400" lvl="1" indent="-355600" algn="l">
              <a:spcBef>
                <a:spcPts val="300"/>
              </a:spcBef>
              <a:spcAft>
                <a:spcPts val="0"/>
              </a:spcAft>
              <a:buSzPts val="2000"/>
              <a:buChar char="▪"/>
              <a:defRPr sz="2000"/>
            </a:lvl2pPr>
            <a:lvl3pPr marL="1371600" lvl="2" indent="-342900" algn="l">
              <a:spcBef>
                <a:spcPts val="300"/>
              </a:spcBef>
              <a:spcAft>
                <a:spcPts val="0"/>
              </a:spcAft>
              <a:buSzPts val="1800"/>
              <a:buChar char="▪"/>
              <a:defRPr sz="1800"/>
            </a:lvl3pPr>
            <a:lvl4pPr marL="1828800" lvl="3" indent="-330200" algn="l">
              <a:spcBef>
                <a:spcPts val="300"/>
              </a:spcBef>
              <a:spcAft>
                <a:spcPts val="0"/>
              </a:spcAft>
              <a:buSzPts val="1600"/>
              <a:buChar char="▪"/>
              <a:defRPr sz="1600"/>
            </a:lvl4pPr>
            <a:lvl5pPr marL="2286000" lvl="4" indent="-330200" algn="l">
              <a:spcBef>
                <a:spcPts val="300"/>
              </a:spcBef>
              <a:spcAft>
                <a:spcPts val="0"/>
              </a:spcAft>
              <a:buSzPts val="1600"/>
              <a:buChar char="▪"/>
              <a:defRPr sz="1600"/>
            </a:lvl5pPr>
            <a:lvl6pPr marL="2743200" lvl="5" indent="-330200" algn="l">
              <a:spcBef>
                <a:spcPts val="300"/>
              </a:spcBef>
              <a:spcAft>
                <a:spcPts val="0"/>
              </a:spcAft>
              <a:buSzPts val="1600"/>
              <a:buChar char="▪"/>
              <a:defRPr sz="1600"/>
            </a:lvl6pPr>
            <a:lvl7pPr marL="3200400" lvl="6" indent="-330200" algn="l">
              <a:spcBef>
                <a:spcPts val="300"/>
              </a:spcBef>
              <a:spcAft>
                <a:spcPts val="0"/>
              </a:spcAft>
              <a:buSzPts val="1600"/>
              <a:buChar char="▪"/>
              <a:defRPr sz="1600"/>
            </a:lvl7pPr>
            <a:lvl8pPr marL="3657600" lvl="7" indent="-330200" algn="l">
              <a:spcBef>
                <a:spcPts val="300"/>
              </a:spcBef>
              <a:spcAft>
                <a:spcPts val="0"/>
              </a:spcAft>
              <a:buSzPts val="1600"/>
              <a:buChar char="▪"/>
              <a:defRPr sz="1600"/>
            </a:lvl8pPr>
            <a:lvl9pPr marL="4114800" lvl="8" indent="-330200" algn="l">
              <a:spcBef>
                <a:spcPts val="300"/>
              </a:spcBef>
              <a:spcAft>
                <a:spcPts val="0"/>
              </a:spcAft>
              <a:buSzPts val="1600"/>
              <a:buChar char="▪"/>
              <a:defRPr sz="1600"/>
            </a:lvl9pPr>
          </a:lstStyle>
          <a:p>
            <a:endParaRPr/>
          </a:p>
        </p:txBody>
      </p:sp>
      <p:sp>
        <p:nvSpPr>
          <p:cNvPr id="52" name="Google Shape;52;p252"/>
          <p:cNvSpPr txBox="1">
            <a:spLocks noGrp="1"/>
          </p:cNvSpPr>
          <p:nvPr>
            <p:ph type="dt" idx="10"/>
          </p:nvPr>
        </p:nvSpPr>
        <p:spPr>
          <a:xfrm rot="-2460000">
            <a:off x="268224" y="5870448"/>
            <a:ext cx="2901696" cy="2011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2"/>
          <p:cNvSpPr txBox="1">
            <a:spLocks noGrp="1"/>
          </p:cNvSpPr>
          <p:nvPr>
            <p:ph type="ftr" idx="11"/>
          </p:nvPr>
        </p:nvSpPr>
        <p:spPr>
          <a:xfrm>
            <a:off x="4690019" y="6285122"/>
            <a:ext cx="62992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52"/>
          <p:cNvSpPr>
            <a:spLocks noGrp="1"/>
          </p:cNvSpPr>
          <p:nvPr>
            <p:ph type="sldNum" idx="12"/>
          </p:nvPr>
        </p:nvSpPr>
        <p:spPr>
          <a:xfrm>
            <a:off x="11201384" y="6170822"/>
            <a:ext cx="67056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71"/>
        <p:cNvGrpSpPr/>
        <p:nvPr/>
      </p:nvGrpSpPr>
      <p:grpSpPr>
        <a:xfrm>
          <a:off x="0" y="0"/>
          <a:ext cx="0" cy="0"/>
          <a:chOff x="0" y="0"/>
          <a:chExt cx="0" cy="0"/>
        </a:xfrm>
      </p:grpSpPr>
      <p:sp>
        <p:nvSpPr>
          <p:cNvPr id="472" name="Google Shape;472;p274"/>
          <p:cNvSpPr/>
          <p:nvPr/>
        </p:nvSpPr>
        <p:spPr>
          <a:xfrm>
            <a:off x="3043853" y="-54"/>
            <a:ext cx="9144000"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473" name="Google Shape;473;p274"/>
          <p:cNvSpPr txBox="1">
            <a:spLocks noGrp="1"/>
          </p:cNvSpPr>
          <p:nvPr>
            <p:ph type="title"/>
          </p:nvPr>
        </p:nvSpPr>
        <p:spPr>
          <a:xfrm>
            <a:off x="3437856" y="2600325"/>
            <a:ext cx="8534400" cy="2286000"/>
          </a:xfrm>
          <a:prstGeom prst="rect">
            <a:avLst/>
          </a:prstGeom>
          <a:noFill/>
          <a:ln>
            <a:noFill/>
          </a:ln>
        </p:spPr>
        <p:txBody>
          <a:bodyPr spcFirstLastPara="1" wrap="square" lIns="91425" tIns="45700" rIns="91425" bIns="45700" anchor="t" anchorCtr="0">
            <a:normAutofit/>
          </a:bodyPr>
          <a:lstStyle>
            <a:lvl1pPr lvl="0" algn="l">
              <a:lnSpc>
                <a:spcPct val="112500"/>
              </a:lnSpc>
              <a:spcBef>
                <a:spcPts val="0"/>
              </a:spcBef>
              <a:spcAft>
                <a:spcPts val="0"/>
              </a:spcAft>
              <a:buClr>
                <a:srgbClr val="562214"/>
              </a:buClr>
              <a:buSzPts val="4000"/>
              <a:buFont typeface="Gill Sans"/>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4" name="Google Shape;474;p274"/>
          <p:cNvSpPr txBox="1">
            <a:spLocks noGrp="1"/>
          </p:cNvSpPr>
          <p:nvPr>
            <p:ph type="body" idx="1"/>
          </p:nvPr>
        </p:nvSpPr>
        <p:spPr>
          <a:xfrm>
            <a:off x="3437856" y="1066800"/>
            <a:ext cx="8534400" cy="1509712"/>
          </a:xfrm>
          <a:prstGeom prst="rect">
            <a:avLst/>
          </a:prstGeom>
          <a:noFill/>
          <a:ln>
            <a:noFill/>
          </a:ln>
        </p:spPr>
        <p:txBody>
          <a:bodyPr spcFirstLastPara="1" wrap="square" lIns="91425" tIns="45700" rIns="91425" bIns="45700" anchor="b" anchorCtr="0">
            <a:normAutofit/>
          </a:bodyPr>
          <a:lstStyle>
            <a:lvl1pPr marL="457200" lvl="0" indent="-228600" algn="l">
              <a:lnSpc>
                <a:spcPct val="115000"/>
              </a:lnSpc>
              <a:spcBef>
                <a:spcPts val="0"/>
              </a:spcBef>
              <a:spcAft>
                <a:spcPts val="0"/>
              </a:spcAft>
              <a:buSzPts val="1600"/>
              <a:buNone/>
              <a:defRPr sz="2000">
                <a:solidFill>
                  <a:srgbClr val="341108"/>
                </a:solidFill>
              </a:defRPr>
            </a:lvl1pPr>
            <a:lvl2pPr marL="914400" lvl="1" indent="-228600" algn="l">
              <a:lnSpc>
                <a:spcPct val="100000"/>
              </a:lnSpc>
              <a:spcBef>
                <a:spcPts val="55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75" name="Google Shape;475;p274"/>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274"/>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274"/>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478" name="Google Shape;478;p274"/>
          <p:cNvSpPr/>
          <p:nvPr/>
        </p:nvSpPr>
        <p:spPr>
          <a:xfrm>
            <a:off x="3048000" y="0"/>
            <a:ext cx="101600"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479" name="Google Shape;479;p274"/>
          <p:cNvSpPr/>
          <p:nvPr/>
        </p:nvSpPr>
        <p:spPr>
          <a:xfrm>
            <a:off x="2896428" y="2814656"/>
            <a:ext cx="280416" cy="210312"/>
          </a:xfrm>
          <a:prstGeom prst="ellipse">
            <a:avLst/>
          </a:prstGeom>
          <a:gradFill>
            <a:gsLst>
              <a:gs pos="0">
                <a:srgbClr val="D7F6FF">
                  <a:alpha val="94901"/>
                </a:srgbClr>
              </a:gs>
              <a:gs pos="50000">
                <a:srgbClr val="C0E3F0">
                  <a:alpha val="89803"/>
                </a:srgbClr>
              </a:gs>
              <a:gs pos="95000">
                <a:srgbClr val="65C6EA">
                  <a:alpha val="87843"/>
                </a:srgbClr>
              </a:gs>
              <a:gs pos="100000">
                <a:srgbClr val="00BBF1">
                  <a:alpha val="84705"/>
                </a:srgbClr>
              </a:gs>
            </a:gsLst>
            <a:path path="circle">
              <a:fillToRect r="100000" b="100000"/>
            </a:path>
            <a:tileRect l="-100000" t="-100000"/>
          </a:gradFill>
          <a:ln w="9525" cap="rnd" cmpd="sng">
            <a:solidFill>
              <a:srgbClr val="2F8DA4">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
        <p:nvSpPr>
          <p:cNvPr id="480" name="Google Shape;480;p274"/>
          <p:cNvSpPr/>
          <p:nvPr/>
        </p:nvSpPr>
        <p:spPr>
          <a:xfrm>
            <a:off x="3210752" y="2745870"/>
            <a:ext cx="85344" cy="64008"/>
          </a:xfrm>
          <a:prstGeom prst="ellipse">
            <a:avLst/>
          </a:prstGeom>
          <a:noFill/>
          <a:ln w="12700" cap="rnd" cmpd="sng">
            <a:solidFill>
              <a:srgbClr val="317F92">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1"/>
        <p:cNvGrpSpPr/>
        <p:nvPr/>
      </p:nvGrpSpPr>
      <p:grpSpPr>
        <a:xfrm>
          <a:off x="0" y="0"/>
          <a:ext cx="0" cy="0"/>
          <a:chOff x="0" y="0"/>
          <a:chExt cx="0" cy="0"/>
        </a:xfrm>
      </p:grpSpPr>
      <p:sp>
        <p:nvSpPr>
          <p:cNvPr id="482" name="Google Shape;482;p275"/>
          <p:cNvSpPr txBox="1">
            <a:spLocks noGrp="1"/>
          </p:cNvSpPr>
          <p:nvPr>
            <p:ph type="title"/>
          </p:nvPr>
        </p:nvSpPr>
        <p:spPr>
          <a:xfrm>
            <a:off x="1914144" y="274320"/>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3" name="Google Shape;483;p275"/>
          <p:cNvSpPr txBox="1">
            <a:spLocks noGrp="1"/>
          </p:cNvSpPr>
          <p:nvPr>
            <p:ph type="body" idx="1"/>
          </p:nvPr>
        </p:nvSpPr>
        <p:spPr>
          <a:xfrm>
            <a:off x="1914144" y="1524000"/>
            <a:ext cx="4876800" cy="4663440"/>
          </a:xfrm>
          <a:prstGeom prst="rect">
            <a:avLst/>
          </a:prstGeom>
          <a:noFill/>
          <a:ln>
            <a:noFill/>
          </a:ln>
        </p:spPr>
        <p:txBody>
          <a:bodyPr spcFirstLastPara="1" wrap="square" lIns="91425" tIns="45700" rIns="91425" bIns="45700" anchor="t" anchorCtr="0">
            <a:normAutofit/>
          </a:bodyPr>
          <a:lstStyle>
            <a:lvl1pPr marL="457200" lvl="0" indent="-370840" algn="l">
              <a:lnSpc>
                <a:spcPct val="100000"/>
              </a:lnSpc>
              <a:spcBef>
                <a:spcPts val="600"/>
              </a:spcBef>
              <a:spcAft>
                <a:spcPts val="0"/>
              </a:spcAft>
              <a:buSzPts val="2240"/>
              <a:buChar char="⚫"/>
              <a:defRPr sz="2800"/>
            </a:lvl1pPr>
            <a:lvl2pPr marL="914400" lvl="1" indent="-381000" algn="l">
              <a:lnSpc>
                <a:spcPct val="100000"/>
              </a:lnSpc>
              <a:spcBef>
                <a:spcPts val="55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84" name="Google Shape;484;p275"/>
          <p:cNvSpPr txBox="1">
            <a:spLocks noGrp="1"/>
          </p:cNvSpPr>
          <p:nvPr>
            <p:ph type="body" idx="2"/>
          </p:nvPr>
        </p:nvSpPr>
        <p:spPr>
          <a:xfrm>
            <a:off x="7034784" y="1524000"/>
            <a:ext cx="4876800" cy="4663440"/>
          </a:xfrm>
          <a:prstGeom prst="rect">
            <a:avLst/>
          </a:prstGeom>
          <a:noFill/>
          <a:ln>
            <a:noFill/>
          </a:ln>
        </p:spPr>
        <p:txBody>
          <a:bodyPr spcFirstLastPara="1" wrap="square" lIns="91425" tIns="45700" rIns="91425" bIns="45700" anchor="t" anchorCtr="0">
            <a:normAutofit/>
          </a:bodyPr>
          <a:lstStyle>
            <a:lvl1pPr marL="457200" lvl="0" indent="-370840" algn="l">
              <a:lnSpc>
                <a:spcPct val="100000"/>
              </a:lnSpc>
              <a:spcBef>
                <a:spcPts val="600"/>
              </a:spcBef>
              <a:spcAft>
                <a:spcPts val="0"/>
              </a:spcAft>
              <a:buSzPts val="2240"/>
              <a:buChar char="⚫"/>
              <a:defRPr sz="2800"/>
            </a:lvl1pPr>
            <a:lvl2pPr marL="914400" lvl="1" indent="-381000" algn="l">
              <a:lnSpc>
                <a:spcPct val="100000"/>
              </a:lnSpc>
              <a:spcBef>
                <a:spcPts val="55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85" name="Google Shape;485;p275"/>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6" name="Google Shape;486;p275"/>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275"/>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88"/>
        <p:cNvGrpSpPr/>
        <p:nvPr/>
      </p:nvGrpSpPr>
      <p:grpSpPr>
        <a:xfrm>
          <a:off x="0" y="0"/>
          <a:ext cx="0" cy="0"/>
          <a:chOff x="0" y="0"/>
          <a:chExt cx="0" cy="0"/>
        </a:xfrm>
      </p:grpSpPr>
      <p:sp>
        <p:nvSpPr>
          <p:cNvPr id="489" name="Google Shape;489;p276"/>
          <p:cNvSpPr txBox="1">
            <a:spLocks noGrp="1"/>
          </p:cNvSpPr>
          <p:nvPr>
            <p:ph type="title"/>
          </p:nvPr>
        </p:nvSpPr>
        <p:spPr>
          <a:xfrm>
            <a:off x="609600" y="5160336"/>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562214"/>
              </a:buClr>
              <a:buSzPts val="4500"/>
              <a:buFont typeface="Gill Sans"/>
              <a:buNone/>
              <a:defRPr sz="45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0" name="Google Shape;490;p276"/>
          <p:cNvSpPr txBox="1">
            <a:spLocks noGrp="1"/>
          </p:cNvSpPr>
          <p:nvPr>
            <p:ph type="body" idx="1"/>
          </p:nvPr>
        </p:nvSpPr>
        <p:spPr>
          <a:xfrm>
            <a:off x="609600" y="328278"/>
            <a:ext cx="5364480" cy="640080"/>
          </a:xfrm>
          <a:prstGeom prst="rect">
            <a:avLst/>
          </a:prstGeom>
          <a:solidFill>
            <a:schemeClr val="lt1"/>
          </a:solidFill>
          <a:ln w="10775" cap="flat" cmpd="sng">
            <a:solidFill>
              <a:schemeClr val="lt1"/>
            </a:solidFill>
            <a:prstDash val="solid"/>
            <a:miter lim="800000"/>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100"/>
              </a:spcBef>
              <a:spcAft>
                <a:spcPts val="0"/>
              </a:spcAft>
              <a:buSzPts val="1520"/>
              <a:buNone/>
              <a:defRPr sz="1900" b="0">
                <a:solidFill>
                  <a:schemeClr val="dk1"/>
                </a:solidFill>
              </a:defRPr>
            </a:lvl1pPr>
            <a:lvl2pPr marL="914400" lvl="1" indent="-228600" algn="l">
              <a:lnSpc>
                <a:spcPct val="100000"/>
              </a:lnSpc>
              <a:spcBef>
                <a:spcPts val="55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91" name="Google Shape;491;p276"/>
          <p:cNvSpPr txBox="1">
            <a:spLocks noGrp="1"/>
          </p:cNvSpPr>
          <p:nvPr>
            <p:ph type="body" idx="2"/>
          </p:nvPr>
        </p:nvSpPr>
        <p:spPr>
          <a:xfrm>
            <a:off x="6217920" y="328278"/>
            <a:ext cx="5364480" cy="640080"/>
          </a:xfrm>
          <a:prstGeom prst="rect">
            <a:avLst/>
          </a:prstGeom>
          <a:solidFill>
            <a:schemeClr val="lt1"/>
          </a:solidFill>
          <a:ln w="10775" cap="flat" cmpd="sng">
            <a:solidFill>
              <a:schemeClr val="lt1"/>
            </a:solidFill>
            <a:prstDash val="solid"/>
            <a:miter lim="800000"/>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100"/>
              </a:spcBef>
              <a:spcAft>
                <a:spcPts val="0"/>
              </a:spcAft>
              <a:buSzPts val="1520"/>
              <a:buNone/>
              <a:defRPr sz="1900" b="0">
                <a:solidFill>
                  <a:schemeClr val="dk1"/>
                </a:solidFill>
              </a:defRPr>
            </a:lvl1pPr>
            <a:lvl2pPr marL="914400" lvl="1" indent="-228600" algn="l">
              <a:lnSpc>
                <a:spcPct val="100000"/>
              </a:lnSpc>
              <a:spcBef>
                <a:spcPts val="55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92" name="Google Shape;492;p276"/>
          <p:cNvSpPr txBox="1">
            <a:spLocks noGrp="1"/>
          </p:cNvSpPr>
          <p:nvPr>
            <p:ph type="body" idx="3"/>
          </p:nvPr>
        </p:nvSpPr>
        <p:spPr>
          <a:xfrm>
            <a:off x="609600" y="969336"/>
            <a:ext cx="5364480" cy="4114800"/>
          </a:xfrm>
          <a:prstGeom prst="rect">
            <a:avLst/>
          </a:prstGeom>
          <a:noFill/>
          <a:ln w="10775" cap="flat" cmpd="sng">
            <a:solidFill>
              <a:schemeClr val="lt1"/>
            </a:solidFill>
            <a:prstDash val="dash"/>
            <a:miter lim="800000"/>
            <a:headEnd type="none" w="sm" len="sm"/>
            <a:tailEnd type="none" w="sm" len="sm"/>
          </a:ln>
        </p:spPr>
        <p:txBody>
          <a:bodyPr spcFirstLastPara="1" wrap="square" lIns="91425" tIns="45700" rIns="91425" bIns="45700" anchor="t" anchorCtr="0">
            <a:normAutofit/>
          </a:bodyPr>
          <a:lstStyle>
            <a:lvl1pPr marL="457200" lvl="0" indent="-350520" algn="l">
              <a:lnSpc>
                <a:spcPct val="100000"/>
              </a:lnSpc>
              <a:spcBef>
                <a:spcPts val="700"/>
              </a:spcBef>
              <a:spcAft>
                <a:spcPts val="0"/>
              </a:spcAft>
              <a:buSzPts val="1920"/>
              <a:buChar char="⚫"/>
              <a:defRPr sz="2400"/>
            </a:lvl1pPr>
            <a:lvl2pPr marL="914400" lvl="1" indent="-355600" algn="l">
              <a:lnSpc>
                <a:spcPct val="100000"/>
              </a:lnSpc>
              <a:spcBef>
                <a:spcPts val="700"/>
              </a:spcBef>
              <a:spcAft>
                <a:spcPts val="0"/>
              </a:spcAft>
              <a:buSzPts val="2000"/>
              <a:buChar char="◦"/>
              <a:defRPr sz="2000"/>
            </a:lvl2pPr>
            <a:lvl3pPr marL="1371600" lvl="2" indent="-342900" algn="l">
              <a:lnSpc>
                <a:spcPct val="100000"/>
              </a:lnSpc>
              <a:spcBef>
                <a:spcPts val="700"/>
              </a:spcBef>
              <a:spcAft>
                <a:spcPts val="0"/>
              </a:spcAft>
              <a:buSzPts val="1800"/>
              <a:buChar char="●"/>
              <a:defRPr sz="1800"/>
            </a:lvl3pPr>
            <a:lvl4pPr marL="1828800" lvl="3" indent="-330200" algn="l">
              <a:lnSpc>
                <a:spcPct val="100000"/>
              </a:lnSpc>
              <a:spcBef>
                <a:spcPts val="700"/>
              </a:spcBef>
              <a:spcAft>
                <a:spcPts val="0"/>
              </a:spcAft>
              <a:buSzPts val="1600"/>
              <a:buChar char="●"/>
              <a:defRPr sz="1600"/>
            </a:lvl4pPr>
            <a:lvl5pPr marL="2286000" lvl="4" indent="-330200" algn="l">
              <a:lnSpc>
                <a:spcPct val="100000"/>
              </a:lnSpc>
              <a:spcBef>
                <a:spcPts val="70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93" name="Google Shape;493;p276"/>
          <p:cNvSpPr txBox="1">
            <a:spLocks noGrp="1"/>
          </p:cNvSpPr>
          <p:nvPr>
            <p:ph type="body" idx="4"/>
          </p:nvPr>
        </p:nvSpPr>
        <p:spPr>
          <a:xfrm>
            <a:off x="6217920" y="969336"/>
            <a:ext cx="5364480" cy="4114800"/>
          </a:xfrm>
          <a:prstGeom prst="rect">
            <a:avLst/>
          </a:prstGeom>
          <a:noFill/>
          <a:ln w="10775" cap="flat" cmpd="sng">
            <a:solidFill>
              <a:schemeClr val="lt1"/>
            </a:solidFill>
            <a:prstDash val="dash"/>
            <a:miter lim="800000"/>
            <a:headEnd type="none" w="sm" len="sm"/>
            <a:tailEnd type="none" w="sm" len="sm"/>
          </a:ln>
        </p:spPr>
        <p:txBody>
          <a:bodyPr spcFirstLastPara="1" wrap="square" lIns="91425" tIns="45700" rIns="91425" bIns="45700" anchor="t" anchorCtr="0">
            <a:normAutofit/>
          </a:bodyPr>
          <a:lstStyle>
            <a:lvl1pPr marL="457200" lvl="0" indent="-350520" algn="l">
              <a:lnSpc>
                <a:spcPct val="100000"/>
              </a:lnSpc>
              <a:spcBef>
                <a:spcPts val="700"/>
              </a:spcBef>
              <a:spcAft>
                <a:spcPts val="0"/>
              </a:spcAft>
              <a:buSzPts val="1920"/>
              <a:buChar char="⚫"/>
              <a:defRPr sz="2400"/>
            </a:lvl1pPr>
            <a:lvl2pPr marL="914400" lvl="1" indent="-355600" algn="l">
              <a:lnSpc>
                <a:spcPct val="100000"/>
              </a:lnSpc>
              <a:spcBef>
                <a:spcPts val="700"/>
              </a:spcBef>
              <a:spcAft>
                <a:spcPts val="0"/>
              </a:spcAft>
              <a:buSzPts val="2000"/>
              <a:buChar char="◦"/>
              <a:defRPr sz="2000"/>
            </a:lvl2pPr>
            <a:lvl3pPr marL="1371600" lvl="2" indent="-342900" algn="l">
              <a:lnSpc>
                <a:spcPct val="100000"/>
              </a:lnSpc>
              <a:spcBef>
                <a:spcPts val="700"/>
              </a:spcBef>
              <a:spcAft>
                <a:spcPts val="0"/>
              </a:spcAft>
              <a:buSzPts val="1800"/>
              <a:buChar char="●"/>
              <a:defRPr sz="1800"/>
            </a:lvl3pPr>
            <a:lvl4pPr marL="1828800" lvl="3" indent="-330200" algn="l">
              <a:lnSpc>
                <a:spcPct val="100000"/>
              </a:lnSpc>
              <a:spcBef>
                <a:spcPts val="700"/>
              </a:spcBef>
              <a:spcAft>
                <a:spcPts val="0"/>
              </a:spcAft>
              <a:buSzPts val="1600"/>
              <a:buChar char="●"/>
              <a:defRPr sz="1600"/>
            </a:lvl4pPr>
            <a:lvl5pPr marL="2286000" lvl="4" indent="-330200" algn="l">
              <a:lnSpc>
                <a:spcPct val="100000"/>
              </a:lnSpc>
              <a:spcBef>
                <a:spcPts val="70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94" name="Google Shape;494;p276"/>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276"/>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6" name="Google Shape;496;p276"/>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7"/>
        <p:cNvGrpSpPr/>
        <p:nvPr/>
      </p:nvGrpSpPr>
      <p:grpSpPr>
        <a:xfrm>
          <a:off x="0" y="0"/>
          <a:ext cx="0" cy="0"/>
          <a:chOff x="0" y="0"/>
          <a:chExt cx="0" cy="0"/>
        </a:xfrm>
      </p:grpSpPr>
      <p:sp>
        <p:nvSpPr>
          <p:cNvPr id="498" name="Google Shape;498;p277"/>
          <p:cNvSpPr txBox="1">
            <a:spLocks noGrp="1"/>
          </p:cNvSpPr>
          <p:nvPr>
            <p:ph type="title"/>
          </p:nvPr>
        </p:nvSpPr>
        <p:spPr>
          <a:xfrm>
            <a:off x="1914144" y="274320"/>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9" name="Google Shape;499;p277"/>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0" name="Google Shape;500;p277"/>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277"/>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2"/>
        <p:cNvGrpSpPr/>
        <p:nvPr/>
      </p:nvGrpSpPr>
      <p:grpSpPr>
        <a:xfrm>
          <a:off x="0" y="0"/>
          <a:ext cx="0" cy="0"/>
          <a:chOff x="0" y="0"/>
          <a:chExt cx="0" cy="0"/>
        </a:xfrm>
      </p:grpSpPr>
      <p:sp>
        <p:nvSpPr>
          <p:cNvPr id="503" name="Google Shape;503;p278"/>
          <p:cNvSpPr/>
          <p:nvPr/>
        </p:nvSpPr>
        <p:spPr>
          <a:xfrm>
            <a:off x="1353312" y="0"/>
            <a:ext cx="10838688"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504" name="Google Shape;504;p278"/>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5" name="Google Shape;505;p278"/>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6" name="Google Shape;506;p278"/>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507" name="Google Shape;507;p278"/>
          <p:cNvSpPr/>
          <p:nvPr/>
        </p:nvSpPr>
        <p:spPr>
          <a:xfrm>
            <a:off x="1353312" y="-54"/>
            <a:ext cx="97536"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08"/>
        <p:cNvGrpSpPr/>
        <p:nvPr/>
      </p:nvGrpSpPr>
      <p:grpSpPr>
        <a:xfrm>
          <a:off x="0" y="0"/>
          <a:ext cx="0" cy="0"/>
          <a:chOff x="0" y="0"/>
          <a:chExt cx="0" cy="0"/>
        </a:xfrm>
      </p:grpSpPr>
      <p:sp>
        <p:nvSpPr>
          <p:cNvPr id="509" name="Google Shape;509;p279"/>
          <p:cNvSpPr txBox="1">
            <a:spLocks noGrp="1"/>
          </p:cNvSpPr>
          <p:nvPr>
            <p:ph type="title"/>
          </p:nvPr>
        </p:nvSpPr>
        <p:spPr>
          <a:xfrm>
            <a:off x="609600" y="216778"/>
            <a:ext cx="5080000" cy="1162050"/>
          </a:xfrm>
          <a:prstGeom prst="rect">
            <a:avLst/>
          </a:prstGeom>
          <a:noFill/>
          <a:ln>
            <a:noFill/>
          </a:ln>
        </p:spPr>
        <p:txBody>
          <a:bodyPr spcFirstLastPara="1" wrap="square" lIns="91425" tIns="45700" rIns="91425" bIns="45700" anchor="b" anchorCtr="0">
            <a:normAutofit/>
          </a:bodyPr>
          <a:lstStyle>
            <a:lvl1pPr lvl="0" algn="l">
              <a:lnSpc>
                <a:spcPct val="90909"/>
              </a:lnSpc>
              <a:spcBef>
                <a:spcPts val="0"/>
              </a:spcBef>
              <a:spcAft>
                <a:spcPts val="0"/>
              </a:spcAft>
              <a:buClr>
                <a:srgbClr val="562214"/>
              </a:buClr>
              <a:buSzPts val="2200"/>
              <a:buFont typeface="Gill Sans"/>
              <a:buNone/>
              <a:defRPr sz="2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0" name="Google Shape;510;p279"/>
          <p:cNvSpPr txBox="1">
            <a:spLocks noGrp="1"/>
          </p:cNvSpPr>
          <p:nvPr>
            <p:ph type="body" idx="1"/>
          </p:nvPr>
        </p:nvSpPr>
        <p:spPr>
          <a:xfrm>
            <a:off x="609600" y="1406964"/>
            <a:ext cx="5080000" cy="698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120"/>
              <a:buNone/>
              <a:defRPr sz="1400"/>
            </a:lvl1pPr>
            <a:lvl2pPr marL="914400" lvl="1" indent="-228600" algn="l">
              <a:lnSpc>
                <a:spcPct val="100000"/>
              </a:lnSpc>
              <a:spcBef>
                <a:spcPts val="55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11" name="Google Shape;511;p279"/>
          <p:cNvSpPr txBox="1">
            <a:spLocks noGrp="1"/>
          </p:cNvSpPr>
          <p:nvPr>
            <p:ph type="body" idx="2"/>
          </p:nvPr>
        </p:nvSpPr>
        <p:spPr>
          <a:xfrm>
            <a:off x="609600" y="2133601"/>
            <a:ext cx="10871200" cy="3992563"/>
          </a:xfrm>
          <a:prstGeom prst="rect">
            <a:avLst/>
          </a:prstGeom>
          <a:noFill/>
          <a:ln>
            <a:noFill/>
          </a:ln>
        </p:spPr>
        <p:txBody>
          <a:bodyPr spcFirstLastPara="1" wrap="square" lIns="91425" tIns="45700" rIns="91425" bIns="45700" anchor="t" anchorCtr="0">
            <a:normAutofit/>
          </a:bodyPr>
          <a:lstStyle>
            <a:lvl1pPr marL="457200" lvl="0" indent="-391160" algn="l">
              <a:lnSpc>
                <a:spcPct val="100000"/>
              </a:lnSpc>
              <a:spcBef>
                <a:spcPts val="600"/>
              </a:spcBef>
              <a:spcAft>
                <a:spcPts val="0"/>
              </a:spcAft>
              <a:buSzPts val="2560"/>
              <a:buChar char="⚫"/>
              <a:defRPr sz="3200"/>
            </a:lvl1pPr>
            <a:lvl2pPr marL="914400" lvl="1" indent="-406400" algn="l">
              <a:lnSpc>
                <a:spcPct val="100000"/>
              </a:lnSpc>
              <a:spcBef>
                <a:spcPts val="55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12" name="Google Shape;512;p279"/>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279"/>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279"/>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515"/>
        <p:cNvGrpSpPr/>
        <p:nvPr/>
      </p:nvGrpSpPr>
      <p:grpSpPr>
        <a:xfrm>
          <a:off x="0" y="0"/>
          <a:ext cx="0" cy="0"/>
          <a:chOff x="0" y="0"/>
          <a:chExt cx="0" cy="0"/>
        </a:xfrm>
      </p:grpSpPr>
      <p:sp>
        <p:nvSpPr>
          <p:cNvPr id="516" name="Google Shape;516;p280"/>
          <p:cNvSpPr txBox="1">
            <a:spLocks noGrp="1"/>
          </p:cNvSpPr>
          <p:nvPr>
            <p:ph type="title"/>
          </p:nvPr>
        </p:nvSpPr>
        <p:spPr>
          <a:xfrm>
            <a:off x="7849195" y="1066800"/>
            <a:ext cx="3657600" cy="1981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562214"/>
              </a:buClr>
              <a:buSzPts val="2100"/>
              <a:buFont typeface="Gill Sans"/>
              <a:buNone/>
              <a:defRPr sz="21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7" name="Google Shape;517;p280"/>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8" name="Google Shape;518;p280"/>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p280"/>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520" name="Google Shape;520;p280"/>
          <p:cNvSpPr/>
          <p:nvPr/>
        </p:nvSpPr>
        <p:spPr>
          <a:xfrm>
            <a:off x="1016000" y="1066800"/>
            <a:ext cx="6096000" cy="4572000"/>
          </a:xfrm>
          <a:prstGeom prst="rect">
            <a:avLst/>
          </a:prstGeom>
          <a:solidFill>
            <a:srgbClr val="FFFFFF"/>
          </a:solidFill>
          <a:ln w="88900" cap="sq" cmpd="sng">
            <a:solidFill>
              <a:srgbClr val="FFFFFF"/>
            </a:solidFill>
            <a:prstDash val="solid"/>
            <a:miter lim="800000"/>
            <a:headEnd type="none" w="sm" len="sm"/>
            <a:tailEnd type="none" w="sm" len="sm"/>
          </a:ln>
          <a:effectLst>
            <a:outerShdw blurRad="55500" dist="18500" dir="5400000" algn="tl" rotWithShape="0">
              <a:srgbClr val="000000">
                <a:alpha val="34901"/>
              </a:srgbClr>
            </a:outerShdw>
          </a:effectLst>
        </p:spPr>
        <p:txBody>
          <a:bodyPr spcFirstLastPara="1" wrap="square" lIns="91425" tIns="274300" rIns="91425" bIns="45700" anchor="t" anchorCtr="0">
            <a:normAutofit/>
          </a:bodyPr>
          <a:lstStyle/>
          <a:p>
            <a:pPr marL="0" marR="0" lvl="0" indent="0" algn="l" rtl="0">
              <a:lnSpc>
                <a:spcPct val="93750"/>
              </a:lnSpc>
              <a:spcBef>
                <a:spcPts val="0"/>
              </a:spcBef>
              <a:spcAft>
                <a:spcPts val="0"/>
              </a:spcAft>
              <a:buClr>
                <a:srgbClr val="3891A7"/>
              </a:buClr>
              <a:buSzPts val="2560"/>
              <a:buFont typeface="Noto Sans Symbols"/>
              <a:buNone/>
            </a:pPr>
            <a:endParaRPr sz="3200">
              <a:solidFill>
                <a:srgbClr val="000000"/>
              </a:solidFill>
              <a:latin typeface="Gill Sans"/>
              <a:ea typeface="Gill Sans"/>
              <a:cs typeface="Gill Sans"/>
              <a:sym typeface="Gill Sans"/>
            </a:endParaRPr>
          </a:p>
        </p:txBody>
      </p:sp>
      <p:sp>
        <p:nvSpPr>
          <p:cNvPr id="521" name="Google Shape;521;p280"/>
          <p:cNvSpPr>
            <a:spLocks noGrp="1"/>
          </p:cNvSpPr>
          <p:nvPr>
            <p:ph type="pic" idx="2"/>
          </p:nvPr>
        </p:nvSpPr>
        <p:spPr>
          <a:xfrm>
            <a:off x="1117600" y="1143004"/>
            <a:ext cx="5892800" cy="3514531"/>
          </a:xfrm>
          <a:prstGeom prst="roundRect">
            <a:avLst>
              <a:gd name="adj" fmla="val 783"/>
            </a:avLst>
          </a:prstGeom>
          <a:solidFill>
            <a:schemeClr val="lt2"/>
          </a:solidFill>
          <a:ln>
            <a:noFill/>
          </a:ln>
        </p:spPr>
      </p:sp>
      <p:sp>
        <p:nvSpPr>
          <p:cNvPr id="522" name="Google Shape;522;p280"/>
          <p:cNvSpPr/>
          <p:nvPr/>
        </p:nvSpPr>
        <p:spPr>
          <a:xfrm rot="-2131329">
            <a:off x="528967" y="954341"/>
            <a:ext cx="914400" cy="204310"/>
          </a:xfrm>
          <a:prstGeom prst="flowChartProcess">
            <a:avLst/>
          </a:prstGeom>
          <a:solidFill>
            <a:srgbClr val="FBFBFB">
              <a:alpha val="44705"/>
            </a:srgbClr>
          </a:solidFill>
          <a:ln w="9525" cap="rnd" cmpd="sng">
            <a:solidFill>
              <a:srgbClr val="FFFFFF"/>
            </a:solidFill>
            <a:prstDash val="solid"/>
            <a:round/>
            <a:headEnd type="none" w="sm" len="sm"/>
            <a:tailEnd type="none" w="sm" len="sm"/>
          </a:ln>
          <a:effectLst>
            <a:outerShdw blurRad="25400" dist="25400" dir="3300000" sx="96000" sy="96000" algn="tl" rotWithShape="0">
              <a:srgbClr val="EAD8B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523" name="Google Shape;523;p280"/>
          <p:cNvSpPr/>
          <p:nvPr/>
        </p:nvSpPr>
        <p:spPr>
          <a:xfrm rot="2103354" flipH="1">
            <a:off x="6671556" y="936786"/>
            <a:ext cx="865632" cy="204310"/>
          </a:xfrm>
          <a:prstGeom prst="flowChartProcess">
            <a:avLst/>
          </a:prstGeom>
          <a:solidFill>
            <a:srgbClr val="FBFBFB">
              <a:alpha val="44705"/>
            </a:srgbClr>
          </a:solidFill>
          <a:ln w="9525" cap="rnd" cmpd="sng">
            <a:solidFill>
              <a:srgbClr val="FFFFFF"/>
            </a:solidFill>
            <a:prstDash val="solid"/>
            <a:round/>
            <a:headEnd type="none" w="sm" len="sm"/>
            <a:tailEnd type="none" w="sm" len="sm"/>
          </a:ln>
          <a:effectLst>
            <a:outerShdw blurRad="25400" dist="25400" dir="3300000" sx="96000" sy="96000" algn="tl" rotWithShape="0">
              <a:schemeClr val="lt2">
                <a:alpha val="2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524" name="Google Shape;524;p280"/>
          <p:cNvSpPr txBox="1">
            <a:spLocks noGrp="1"/>
          </p:cNvSpPr>
          <p:nvPr>
            <p:ph type="body" idx="1"/>
          </p:nvPr>
        </p:nvSpPr>
        <p:spPr>
          <a:xfrm>
            <a:off x="1117600" y="4800600"/>
            <a:ext cx="5892800" cy="762000"/>
          </a:xfrm>
          <a:prstGeom prst="rect">
            <a:avLst/>
          </a:prstGeom>
          <a:noFill/>
          <a:ln>
            <a:noFill/>
          </a:ln>
        </p:spPr>
        <p:txBody>
          <a:bodyPr spcFirstLastPara="1" wrap="square" lIns="91425" tIns="45700" rIns="91425" bIns="45700" anchor="ctr" anchorCtr="0">
            <a:normAutofit/>
          </a:bodyPr>
          <a:lstStyle>
            <a:lvl1pPr marL="457200" lvl="0" indent="-228600" algn="l">
              <a:lnSpc>
                <a:spcPct val="114285"/>
              </a:lnSpc>
              <a:spcBef>
                <a:spcPts val="0"/>
              </a:spcBef>
              <a:spcAft>
                <a:spcPts val="0"/>
              </a:spcAft>
              <a:buSzPts val="1120"/>
              <a:buNone/>
              <a:defRPr sz="1400">
                <a:solidFill>
                  <a:srgbClr val="777777"/>
                </a:solidFill>
              </a:defRPr>
            </a:lvl1pPr>
            <a:lvl2pPr marL="914400" lvl="1" indent="-304800" algn="l">
              <a:lnSpc>
                <a:spcPct val="100000"/>
              </a:lnSpc>
              <a:spcBef>
                <a:spcPts val="550"/>
              </a:spcBef>
              <a:spcAft>
                <a:spcPts val="0"/>
              </a:spcAft>
              <a:buSzPts val="1200"/>
              <a:buChar char="◦"/>
              <a:defRPr sz="1200"/>
            </a:lvl2pPr>
            <a:lvl3pPr marL="1371600" lvl="2" indent="-292100" algn="l">
              <a:lnSpc>
                <a:spcPct val="100000"/>
              </a:lnSpc>
              <a:spcBef>
                <a:spcPts val="200"/>
              </a:spcBef>
              <a:spcAft>
                <a:spcPts val="0"/>
              </a:spcAft>
              <a:buSzPts val="1000"/>
              <a:buChar char="●"/>
              <a:defRPr sz="1000"/>
            </a:lvl3pPr>
            <a:lvl4pPr marL="1828800" lvl="3" indent="-285750" algn="l">
              <a:lnSpc>
                <a:spcPct val="100000"/>
              </a:lnSpc>
              <a:spcBef>
                <a:spcPts val="180"/>
              </a:spcBef>
              <a:spcAft>
                <a:spcPts val="0"/>
              </a:spcAft>
              <a:buSzPts val="900"/>
              <a:buChar char="●"/>
              <a:defRPr sz="900"/>
            </a:lvl4pPr>
            <a:lvl5pPr marL="2286000" lvl="4" indent="-285750" algn="l">
              <a:lnSpc>
                <a:spcPct val="100000"/>
              </a:lnSpc>
              <a:spcBef>
                <a:spcPts val="180"/>
              </a:spcBef>
              <a:spcAft>
                <a:spcPts val="0"/>
              </a:spcAft>
              <a:buSzPts val="900"/>
              <a:buChar char="●"/>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5"/>
        <p:cNvGrpSpPr/>
        <p:nvPr/>
      </p:nvGrpSpPr>
      <p:grpSpPr>
        <a:xfrm>
          <a:off x="0" y="0"/>
          <a:ext cx="0" cy="0"/>
          <a:chOff x="0" y="0"/>
          <a:chExt cx="0" cy="0"/>
        </a:xfrm>
      </p:grpSpPr>
      <p:sp>
        <p:nvSpPr>
          <p:cNvPr id="526" name="Google Shape;526;p281"/>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7" name="Google Shape;527;p281"/>
          <p:cNvSpPr txBox="1">
            <a:spLocks noGrp="1"/>
          </p:cNvSpPr>
          <p:nvPr>
            <p:ph type="body" idx="1"/>
          </p:nvPr>
        </p:nvSpPr>
        <p:spPr>
          <a:xfrm rot="5400000">
            <a:off x="4512564" y="-1150620"/>
            <a:ext cx="4800600" cy="999744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28" name="Google Shape;528;p281"/>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281"/>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0" name="Google Shape;530;p281"/>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31"/>
        <p:cNvGrpSpPr/>
        <p:nvPr/>
      </p:nvGrpSpPr>
      <p:grpSpPr>
        <a:xfrm>
          <a:off x="0" y="0"/>
          <a:ext cx="0" cy="0"/>
          <a:chOff x="0" y="0"/>
          <a:chExt cx="0" cy="0"/>
        </a:xfrm>
      </p:grpSpPr>
      <p:sp>
        <p:nvSpPr>
          <p:cNvPr id="532" name="Google Shape;532;p282"/>
          <p:cNvSpPr txBox="1">
            <a:spLocks noGrp="1"/>
          </p:cNvSpPr>
          <p:nvPr>
            <p:ph type="title"/>
          </p:nvPr>
        </p:nvSpPr>
        <p:spPr>
          <a:xfrm rot="5400000">
            <a:off x="7437438" y="1981203"/>
            <a:ext cx="5851525" cy="2438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3" name="Google Shape;533;p282"/>
          <p:cNvSpPr txBox="1">
            <a:spLocks noGrp="1"/>
          </p:cNvSpPr>
          <p:nvPr>
            <p:ph type="body" idx="1"/>
          </p:nvPr>
        </p:nvSpPr>
        <p:spPr>
          <a:xfrm rot="5400000">
            <a:off x="2306638" y="-507996"/>
            <a:ext cx="5851525" cy="74168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34" name="Google Shape;534;p282"/>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282"/>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6" name="Google Shape;536;p282"/>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8"/>
        <p:cNvGrpSpPr/>
        <p:nvPr/>
      </p:nvGrpSpPr>
      <p:grpSpPr>
        <a:xfrm>
          <a:off x="0" y="0"/>
          <a:ext cx="0" cy="0"/>
          <a:chOff x="0" y="0"/>
          <a:chExt cx="0" cy="0"/>
        </a:xfrm>
      </p:grpSpPr>
      <p:sp>
        <p:nvSpPr>
          <p:cNvPr id="549" name="Google Shape;549;p101"/>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0" name="Google Shape;550;p101"/>
          <p:cNvSpPr txBox="1">
            <a:spLocks noGrp="1"/>
          </p:cNvSpPr>
          <p:nvPr>
            <p:ph type="body" idx="1"/>
          </p:nvPr>
        </p:nvSpPr>
        <p:spPr>
          <a:xfrm>
            <a:off x="1914144" y="1447800"/>
            <a:ext cx="9997440" cy="48006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51" name="Google Shape;551;p101"/>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2" name="Google Shape;552;p101"/>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3" name="Google Shape;553;p101"/>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253"/>
          <p:cNvSpPr txBox="1">
            <a:spLocks noGrp="1"/>
          </p:cNvSpPr>
          <p:nvPr>
            <p:ph type="title"/>
          </p:nvPr>
        </p:nvSpPr>
        <p:spPr>
          <a:xfrm>
            <a:off x="1097280" y="365760"/>
            <a:ext cx="10027920" cy="5486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53"/>
          <p:cNvSpPr txBox="1">
            <a:spLocks noGrp="1"/>
          </p:cNvSpPr>
          <p:nvPr>
            <p:ph type="dt" idx="10"/>
          </p:nvPr>
        </p:nvSpPr>
        <p:spPr>
          <a:xfrm rot="-2460000">
            <a:off x="268224" y="5870448"/>
            <a:ext cx="2901696" cy="2011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53"/>
          <p:cNvSpPr txBox="1">
            <a:spLocks noGrp="1"/>
          </p:cNvSpPr>
          <p:nvPr>
            <p:ph type="ftr" idx="11"/>
          </p:nvPr>
        </p:nvSpPr>
        <p:spPr>
          <a:xfrm>
            <a:off x="4690019" y="6285122"/>
            <a:ext cx="62992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53"/>
          <p:cNvSpPr>
            <a:spLocks noGrp="1"/>
          </p:cNvSpPr>
          <p:nvPr>
            <p:ph type="sldNum" idx="12"/>
          </p:nvPr>
        </p:nvSpPr>
        <p:spPr>
          <a:xfrm>
            <a:off x="11201384" y="6170822"/>
            <a:ext cx="67056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4"/>
        <p:cNvGrpSpPr/>
        <p:nvPr/>
      </p:nvGrpSpPr>
      <p:grpSpPr>
        <a:xfrm>
          <a:off x="0" y="0"/>
          <a:ext cx="0" cy="0"/>
          <a:chOff x="0" y="0"/>
          <a:chExt cx="0" cy="0"/>
        </a:xfrm>
      </p:grpSpPr>
      <p:sp>
        <p:nvSpPr>
          <p:cNvPr id="555" name="Google Shape;555;p142"/>
          <p:cNvSpPr txBox="1">
            <a:spLocks noGrp="1"/>
          </p:cNvSpPr>
          <p:nvPr>
            <p:ph type="ctrTitle"/>
          </p:nvPr>
        </p:nvSpPr>
        <p:spPr>
          <a:xfrm>
            <a:off x="1910080" y="359898"/>
            <a:ext cx="9875520" cy="147218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562214"/>
              </a:buClr>
              <a:buSzPts val="43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6" name="Google Shape;556;p142"/>
          <p:cNvSpPr txBox="1">
            <a:spLocks noGrp="1"/>
          </p:cNvSpPr>
          <p:nvPr>
            <p:ph type="subTitle" idx="1"/>
          </p:nvPr>
        </p:nvSpPr>
        <p:spPr>
          <a:xfrm>
            <a:off x="1910080" y="1850064"/>
            <a:ext cx="9875520" cy="1752600"/>
          </a:xfrm>
          <a:prstGeom prst="rect">
            <a:avLst/>
          </a:prstGeom>
          <a:noFill/>
          <a:ln>
            <a:noFill/>
          </a:ln>
        </p:spPr>
        <p:txBody>
          <a:bodyPr spcFirstLastPara="1" wrap="square" lIns="91425" tIns="0" rIns="91425" bIns="45700" anchor="t" anchorCtr="0">
            <a:normAutofit/>
          </a:bodyPr>
          <a:lstStyle>
            <a:lvl1pPr lvl="0" algn="l">
              <a:lnSpc>
                <a:spcPct val="100000"/>
              </a:lnSpc>
              <a:spcBef>
                <a:spcPts val="600"/>
              </a:spcBef>
              <a:spcAft>
                <a:spcPts val="0"/>
              </a:spcAft>
              <a:buSzPts val="2080"/>
              <a:buNone/>
              <a:defRPr sz="2600">
                <a:solidFill>
                  <a:srgbClr val="341108"/>
                </a:solidFill>
              </a:defRPr>
            </a:lvl1pPr>
            <a:lvl2pPr lvl="1" algn="ctr">
              <a:lnSpc>
                <a:spcPct val="100000"/>
              </a:lnSpc>
              <a:spcBef>
                <a:spcPts val="550"/>
              </a:spcBef>
              <a:spcAft>
                <a:spcPts val="0"/>
              </a:spcAft>
              <a:buSzPts val="1800"/>
              <a:buNone/>
              <a:defRPr/>
            </a:lvl2pPr>
            <a:lvl3pPr lvl="2" algn="ctr">
              <a:lnSpc>
                <a:spcPct val="100000"/>
              </a:lnSpc>
              <a:spcBef>
                <a:spcPts val="360"/>
              </a:spcBef>
              <a:spcAft>
                <a:spcPts val="0"/>
              </a:spcAft>
              <a:buSzPts val="1800"/>
              <a:buNone/>
              <a:defRPr/>
            </a:lvl3pPr>
            <a:lvl4pPr lvl="3" algn="ctr">
              <a:lnSpc>
                <a:spcPct val="100000"/>
              </a:lnSpc>
              <a:spcBef>
                <a:spcPts val="360"/>
              </a:spcBef>
              <a:spcAft>
                <a:spcPts val="0"/>
              </a:spcAft>
              <a:buSzPts val="1800"/>
              <a:buNone/>
              <a:defRPr/>
            </a:lvl4pPr>
            <a:lvl5pPr lvl="4" algn="ctr">
              <a:lnSpc>
                <a:spcPct val="100000"/>
              </a:lnSpc>
              <a:spcBef>
                <a:spcPts val="360"/>
              </a:spcBef>
              <a:spcAft>
                <a:spcPts val="0"/>
              </a:spcAft>
              <a:buSzPts val="1800"/>
              <a:buNone/>
              <a:defRPr/>
            </a:lvl5pPr>
            <a:lvl6pPr lvl="5" algn="ctr">
              <a:lnSpc>
                <a:spcPct val="100000"/>
              </a:lnSpc>
              <a:spcBef>
                <a:spcPts val="360"/>
              </a:spcBef>
              <a:spcAft>
                <a:spcPts val="0"/>
              </a:spcAft>
              <a:buSzPts val="1800"/>
              <a:buNone/>
              <a:defRPr/>
            </a:lvl6pPr>
            <a:lvl7pPr lvl="6" algn="ctr">
              <a:lnSpc>
                <a:spcPct val="100000"/>
              </a:lnSpc>
              <a:spcBef>
                <a:spcPts val="360"/>
              </a:spcBef>
              <a:spcAft>
                <a:spcPts val="0"/>
              </a:spcAft>
              <a:buSzPts val="180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sp>
        <p:nvSpPr>
          <p:cNvPr id="557" name="Google Shape;557;p142"/>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8" name="Google Shape;558;p142"/>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9" name="Google Shape;559;p142"/>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560" name="Google Shape;560;p142"/>
          <p:cNvSpPr/>
          <p:nvPr/>
        </p:nvSpPr>
        <p:spPr>
          <a:xfrm>
            <a:off x="1228577" y="1413802"/>
            <a:ext cx="280416" cy="210312"/>
          </a:xfrm>
          <a:prstGeom prst="ellipse">
            <a:avLst/>
          </a:prstGeom>
          <a:gradFill>
            <a:gsLst>
              <a:gs pos="0">
                <a:srgbClr val="D7F6FF">
                  <a:alpha val="94901"/>
                </a:srgbClr>
              </a:gs>
              <a:gs pos="50000">
                <a:srgbClr val="C0E3F0">
                  <a:alpha val="89803"/>
                </a:srgbClr>
              </a:gs>
              <a:gs pos="95000">
                <a:srgbClr val="65C6EA">
                  <a:alpha val="87843"/>
                </a:srgbClr>
              </a:gs>
              <a:gs pos="100000">
                <a:srgbClr val="00BBF1">
                  <a:alpha val="84705"/>
                </a:srgbClr>
              </a:gs>
            </a:gsLst>
            <a:path path="circle">
              <a:fillToRect r="100000" b="100000"/>
            </a:path>
            <a:tileRect l="-100000" t="-100000"/>
          </a:gradFill>
          <a:ln w="9525" cap="rnd" cmpd="sng">
            <a:solidFill>
              <a:srgbClr val="2F8DA4">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
        <p:nvSpPr>
          <p:cNvPr id="561" name="Google Shape;561;p142"/>
          <p:cNvSpPr/>
          <p:nvPr/>
        </p:nvSpPr>
        <p:spPr>
          <a:xfrm>
            <a:off x="1542901" y="1345016"/>
            <a:ext cx="85344" cy="64008"/>
          </a:xfrm>
          <a:prstGeom prst="ellipse">
            <a:avLst/>
          </a:prstGeom>
          <a:noFill/>
          <a:ln w="12700" cap="rnd" cmpd="sng">
            <a:solidFill>
              <a:srgbClr val="317F92">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562"/>
        <p:cNvGrpSpPr/>
        <p:nvPr/>
      </p:nvGrpSpPr>
      <p:grpSpPr>
        <a:xfrm>
          <a:off x="0" y="0"/>
          <a:ext cx="0" cy="0"/>
          <a:chOff x="0" y="0"/>
          <a:chExt cx="0" cy="0"/>
        </a:xfrm>
      </p:grpSpPr>
      <p:sp>
        <p:nvSpPr>
          <p:cNvPr id="563" name="Google Shape;563;p143"/>
          <p:cNvSpPr/>
          <p:nvPr/>
        </p:nvSpPr>
        <p:spPr>
          <a:xfrm>
            <a:off x="3043853" y="-54"/>
            <a:ext cx="9144000"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564" name="Google Shape;564;p143"/>
          <p:cNvSpPr txBox="1">
            <a:spLocks noGrp="1"/>
          </p:cNvSpPr>
          <p:nvPr>
            <p:ph type="title"/>
          </p:nvPr>
        </p:nvSpPr>
        <p:spPr>
          <a:xfrm>
            <a:off x="3437856" y="2600325"/>
            <a:ext cx="8534400" cy="2286000"/>
          </a:xfrm>
          <a:prstGeom prst="rect">
            <a:avLst/>
          </a:prstGeom>
          <a:noFill/>
          <a:ln>
            <a:noFill/>
          </a:ln>
        </p:spPr>
        <p:txBody>
          <a:bodyPr spcFirstLastPara="1" wrap="square" lIns="91425" tIns="45700" rIns="91425" bIns="45700" anchor="t" anchorCtr="0">
            <a:normAutofit/>
          </a:bodyPr>
          <a:lstStyle>
            <a:lvl1pPr lvl="0" algn="l">
              <a:lnSpc>
                <a:spcPct val="112500"/>
              </a:lnSpc>
              <a:spcBef>
                <a:spcPts val="0"/>
              </a:spcBef>
              <a:spcAft>
                <a:spcPts val="0"/>
              </a:spcAft>
              <a:buClr>
                <a:srgbClr val="562214"/>
              </a:buClr>
              <a:buSzPts val="4000"/>
              <a:buFont typeface="Gill Sans"/>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143"/>
          <p:cNvSpPr txBox="1">
            <a:spLocks noGrp="1"/>
          </p:cNvSpPr>
          <p:nvPr>
            <p:ph type="body" idx="1"/>
          </p:nvPr>
        </p:nvSpPr>
        <p:spPr>
          <a:xfrm>
            <a:off x="3437856" y="1066800"/>
            <a:ext cx="8534400" cy="1509712"/>
          </a:xfrm>
          <a:prstGeom prst="rect">
            <a:avLst/>
          </a:prstGeom>
          <a:noFill/>
          <a:ln>
            <a:noFill/>
          </a:ln>
        </p:spPr>
        <p:txBody>
          <a:bodyPr spcFirstLastPara="1" wrap="square" lIns="91425" tIns="45700" rIns="91425" bIns="45700" anchor="b" anchorCtr="0">
            <a:normAutofit/>
          </a:bodyPr>
          <a:lstStyle>
            <a:lvl1pPr marL="457200" lvl="0" indent="-228600" algn="l">
              <a:lnSpc>
                <a:spcPct val="115000"/>
              </a:lnSpc>
              <a:spcBef>
                <a:spcPts val="0"/>
              </a:spcBef>
              <a:spcAft>
                <a:spcPts val="0"/>
              </a:spcAft>
              <a:buSzPts val="1600"/>
              <a:buNone/>
              <a:defRPr sz="2000">
                <a:solidFill>
                  <a:srgbClr val="341108"/>
                </a:solidFill>
              </a:defRPr>
            </a:lvl1pPr>
            <a:lvl2pPr marL="914400" lvl="1" indent="-228600" algn="l">
              <a:lnSpc>
                <a:spcPct val="100000"/>
              </a:lnSpc>
              <a:spcBef>
                <a:spcPts val="55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66" name="Google Shape;566;p143"/>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7" name="Google Shape;567;p143"/>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8" name="Google Shape;568;p143"/>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569" name="Google Shape;569;p143"/>
          <p:cNvSpPr/>
          <p:nvPr/>
        </p:nvSpPr>
        <p:spPr>
          <a:xfrm>
            <a:off x="3048000" y="0"/>
            <a:ext cx="101600"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570" name="Google Shape;570;p143"/>
          <p:cNvSpPr/>
          <p:nvPr/>
        </p:nvSpPr>
        <p:spPr>
          <a:xfrm>
            <a:off x="2896428" y="2814656"/>
            <a:ext cx="280416" cy="210312"/>
          </a:xfrm>
          <a:prstGeom prst="ellipse">
            <a:avLst/>
          </a:prstGeom>
          <a:gradFill>
            <a:gsLst>
              <a:gs pos="0">
                <a:srgbClr val="D7F6FF">
                  <a:alpha val="94901"/>
                </a:srgbClr>
              </a:gs>
              <a:gs pos="50000">
                <a:srgbClr val="C0E3F0">
                  <a:alpha val="89803"/>
                </a:srgbClr>
              </a:gs>
              <a:gs pos="95000">
                <a:srgbClr val="65C6EA">
                  <a:alpha val="87843"/>
                </a:srgbClr>
              </a:gs>
              <a:gs pos="100000">
                <a:srgbClr val="00BBF1">
                  <a:alpha val="84705"/>
                </a:srgbClr>
              </a:gs>
            </a:gsLst>
            <a:path path="circle">
              <a:fillToRect r="100000" b="100000"/>
            </a:path>
            <a:tileRect l="-100000" t="-100000"/>
          </a:gradFill>
          <a:ln w="9525" cap="rnd" cmpd="sng">
            <a:solidFill>
              <a:srgbClr val="2F8DA4">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
        <p:nvSpPr>
          <p:cNvPr id="571" name="Google Shape;571;p143"/>
          <p:cNvSpPr/>
          <p:nvPr/>
        </p:nvSpPr>
        <p:spPr>
          <a:xfrm>
            <a:off x="3210752" y="2745870"/>
            <a:ext cx="85344" cy="64008"/>
          </a:xfrm>
          <a:prstGeom prst="ellipse">
            <a:avLst/>
          </a:prstGeom>
          <a:noFill/>
          <a:ln w="12700" cap="rnd" cmpd="sng">
            <a:solidFill>
              <a:srgbClr val="317F92">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2"/>
        <p:cNvGrpSpPr/>
        <p:nvPr/>
      </p:nvGrpSpPr>
      <p:grpSpPr>
        <a:xfrm>
          <a:off x="0" y="0"/>
          <a:ext cx="0" cy="0"/>
          <a:chOff x="0" y="0"/>
          <a:chExt cx="0" cy="0"/>
        </a:xfrm>
      </p:grpSpPr>
      <p:sp>
        <p:nvSpPr>
          <p:cNvPr id="573" name="Google Shape;573;p144"/>
          <p:cNvSpPr txBox="1">
            <a:spLocks noGrp="1"/>
          </p:cNvSpPr>
          <p:nvPr>
            <p:ph type="title"/>
          </p:nvPr>
        </p:nvSpPr>
        <p:spPr>
          <a:xfrm>
            <a:off x="1914144" y="274320"/>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4" name="Google Shape;574;p144"/>
          <p:cNvSpPr txBox="1">
            <a:spLocks noGrp="1"/>
          </p:cNvSpPr>
          <p:nvPr>
            <p:ph type="body" idx="1"/>
          </p:nvPr>
        </p:nvSpPr>
        <p:spPr>
          <a:xfrm>
            <a:off x="1914144" y="1524000"/>
            <a:ext cx="4876800" cy="4663440"/>
          </a:xfrm>
          <a:prstGeom prst="rect">
            <a:avLst/>
          </a:prstGeom>
          <a:noFill/>
          <a:ln>
            <a:noFill/>
          </a:ln>
        </p:spPr>
        <p:txBody>
          <a:bodyPr spcFirstLastPara="1" wrap="square" lIns="91425" tIns="45700" rIns="91425" bIns="45700" anchor="t" anchorCtr="0">
            <a:normAutofit/>
          </a:bodyPr>
          <a:lstStyle>
            <a:lvl1pPr marL="457200" lvl="0" indent="-370840" algn="l">
              <a:lnSpc>
                <a:spcPct val="100000"/>
              </a:lnSpc>
              <a:spcBef>
                <a:spcPts val="600"/>
              </a:spcBef>
              <a:spcAft>
                <a:spcPts val="0"/>
              </a:spcAft>
              <a:buSzPts val="2240"/>
              <a:buChar char="⚫"/>
              <a:defRPr sz="2800"/>
            </a:lvl1pPr>
            <a:lvl2pPr marL="914400" lvl="1" indent="-381000" algn="l">
              <a:lnSpc>
                <a:spcPct val="100000"/>
              </a:lnSpc>
              <a:spcBef>
                <a:spcPts val="55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75" name="Google Shape;575;p144"/>
          <p:cNvSpPr txBox="1">
            <a:spLocks noGrp="1"/>
          </p:cNvSpPr>
          <p:nvPr>
            <p:ph type="body" idx="2"/>
          </p:nvPr>
        </p:nvSpPr>
        <p:spPr>
          <a:xfrm>
            <a:off x="7034784" y="1524000"/>
            <a:ext cx="4876800" cy="4663440"/>
          </a:xfrm>
          <a:prstGeom prst="rect">
            <a:avLst/>
          </a:prstGeom>
          <a:noFill/>
          <a:ln>
            <a:noFill/>
          </a:ln>
        </p:spPr>
        <p:txBody>
          <a:bodyPr spcFirstLastPara="1" wrap="square" lIns="91425" tIns="45700" rIns="91425" bIns="45700" anchor="t" anchorCtr="0">
            <a:normAutofit/>
          </a:bodyPr>
          <a:lstStyle>
            <a:lvl1pPr marL="457200" lvl="0" indent="-370840" algn="l">
              <a:lnSpc>
                <a:spcPct val="100000"/>
              </a:lnSpc>
              <a:spcBef>
                <a:spcPts val="600"/>
              </a:spcBef>
              <a:spcAft>
                <a:spcPts val="0"/>
              </a:spcAft>
              <a:buSzPts val="2240"/>
              <a:buChar char="⚫"/>
              <a:defRPr sz="2800"/>
            </a:lvl1pPr>
            <a:lvl2pPr marL="914400" lvl="1" indent="-381000" algn="l">
              <a:lnSpc>
                <a:spcPct val="100000"/>
              </a:lnSpc>
              <a:spcBef>
                <a:spcPts val="55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76" name="Google Shape;576;p144"/>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144"/>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44"/>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579"/>
        <p:cNvGrpSpPr/>
        <p:nvPr/>
      </p:nvGrpSpPr>
      <p:grpSpPr>
        <a:xfrm>
          <a:off x="0" y="0"/>
          <a:ext cx="0" cy="0"/>
          <a:chOff x="0" y="0"/>
          <a:chExt cx="0" cy="0"/>
        </a:xfrm>
      </p:grpSpPr>
      <p:sp>
        <p:nvSpPr>
          <p:cNvPr id="580" name="Google Shape;580;p145"/>
          <p:cNvSpPr txBox="1">
            <a:spLocks noGrp="1"/>
          </p:cNvSpPr>
          <p:nvPr>
            <p:ph type="title"/>
          </p:nvPr>
        </p:nvSpPr>
        <p:spPr>
          <a:xfrm>
            <a:off x="609600" y="5160336"/>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562214"/>
              </a:buClr>
              <a:buSzPts val="4500"/>
              <a:buFont typeface="Gill Sans"/>
              <a:buNone/>
              <a:defRPr sz="45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1" name="Google Shape;581;p145"/>
          <p:cNvSpPr txBox="1">
            <a:spLocks noGrp="1"/>
          </p:cNvSpPr>
          <p:nvPr>
            <p:ph type="body" idx="1"/>
          </p:nvPr>
        </p:nvSpPr>
        <p:spPr>
          <a:xfrm>
            <a:off x="609600" y="328278"/>
            <a:ext cx="5364480" cy="640080"/>
          </a:xfrm>
          <a:prstGeom prst="rect">
            <a:avLst/>
          </a:prstGeom>
          <a:solidFill>
            <a:schemeClr val="lt1"/>
          </a:solidFill>
          <a:ln w="10775" cap="flat" cmpd="sng">
            <a:solidFill>
              <a:schemeClr val="lt1"/>
            </a:solidFill>
            <a:prstDash val="solid"/>
            <a:miter lim="800000"/>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100"/>
              </a:spcBef>
              <a:spcAft>
                <a:spcPts val="0"/>
              </a:spcAft>
              <a:buSzPts val="1520"/>
              <a:buNone/>
              <a:defRPr sz="1900" b="0">
                <a:solidFill>
                  <a:schemeClr val="dk1"/>
                </a:solidFill>
              </a:defRPr>
            </a:lvl1pPr>
            <a:lvl2pPr marL="914400" lvl="1" indent="-228600" algn="l">
              <a:lnSpc>
                <a:spcPct val="100000"/>
              </a:lnSpc>
              <a:spcBef>
                <a:spcPts val="55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82" name="Google Shape;582;p145"/>
          <p:cNvSpPr txBox="1">
            <a:spLocks noGrp="1"/>
          </p:cNvSpPr>
          <p:nvPr>
            <p:ph type="body" idx="2"/>
          </p:nvPr>
        </p:nvSpPr>
        <p:spPr>
          <a:xfrm>
            <a:off x="6217920" y="328278"/>
            <a:ext cx="5364480" cy="640080"/>
          </a:xfrm>
          <a:prstGeom prst="rect">
            <a:avLst/>
          </a:prstGeom>
          <a:solidFill>
            <a:schemeClr val="lt1"/>
          </a:solidFill>
          <a:ln w="10775" cap="flat" cmpd="sng">
            <a:solidFill>
              <a:schemeClr val="lt1"/>
            </a:solidFill>
            <a:prstDash val="solid"/>
            <a:miter lim="800000"/>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100"/>
              </a:spcBef>
              <a:spcAft>
                <a:spcPts val="0"/>
              </a:spcAft>
              <a:buSzPts val="1520"/>
              <a:buNone/>
              <a:defRPr sz="1900" b="0">
                <a:solidFill>
                  <a:schemeClr val="dk1"/>
                </a:solidFill>
              </a:defRPr>
            </a:lvl1pPr>
            <a:lvl2pPr marL="914400" lvl="1" indent="-228600" algn="l">
              <a:lnSpc>
                <a:spcPct val="100000"/>
              </a:lnSpc>
              <a:spcBef>
                <a:spcPts val="55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83" name="Google Shape;583;p145"/>
          <p:cNvSpPr txBox="1">
            <a:spLocks noGrp="1"/>
          </p:cNvSpPr>
          <p:nvPr>
            <p:ph type="body" idx="3"/>
          </p:nvPr>
        </p:nvSpPr>
        <p:spPr>
          <a:xfrm>
            <a:off x="609600" y="969336"/>
            <a:ext cx="5364480" cy="4114800"/>
          </a:xfrm>
          <a:prstGeom prst="rect">
            <a:avLst/>
          </a:prstGeom>
          <a:noFill/>
          <a:ln w="10775" cap="flat" cmpd="sng">
            <a:solidFill>
              <a:schemeClr val="lt1"/>
            </a:solidFill>
            <a:prstDash val="dash"/>
            <a:miter lim="800000"/>
            <a:headEnd type="none" w="sm" len="sm"/>
            <a:tailEnd type="none" w="sm" len="sm"/>
          </a:ln>
        </p:spPr>
        <p:txBody>
          <a:bodyPr spcFirstLastPara="1" wrap="square" lIns="91425" tIns="45700" rIns="91425" bIns="45700" anchor="t" anchorCtr="0">
            <a:normAutofit/>
          </a:bodyPr>
          <a:lstStyle>
            <a:lvl1pPr marL="457200" lvl="0" indent="-350520" algn="l">
              <a:lnSpc>
                <a:spcPct val="100000"/>
              </a:lnSpc>
              <a:spcBef>
                <a:spcPts val="700"/>
              </a:spcBef>
              <a:spcAft>
                <a:spcPts val="0"/>
              </a:spcAft>
              <a:buSzPts val="1920"/>
              <a:buChar char="⚫"/>
              <a:defRPr sz="2400"/>
            </a:lvl1pPr>
            <a:lvl2pPr marL="914400" lvl="1" indent="-355600" algn="l">
              <a:lnSpc>
                <a:spcPct val="100000"/>
              </a:lnSpc>
              <a:spcBef>
                <a:spcPts val="700"/>
              </a:spcBef>
              <a:spcAft>
                <a:spcPts val="0"/>
              </a:spcAft>
              <a:buSzPts val="2000"/>
              <a:buChar char="◦"/>
              <a:defRPr sz="2000"/>
            </a:lvl2pPr>
            <a:lvl3pPr marL="1371600" lvl="2" indent="-342900" algn="l">
              <a:lnSpc>
                <a:spcPct val="100000"/>
              </a:lnSpc>
              <a:spcBef>
                <a:spcPts val="700"/>
              </a:spcBef>
              <a:spcAft>
                <a:spcPts val="0"/>
              </a:spcAft>
              <a:buSzPts val="1800"/>
              <a:buChar char="●"/>
              <a:defRPr sz="1800"/>
            </a:lvl3pPr>
            <a:lvl4pPr marL="1828800" lvl="3" indent="-330200" algn="l">
              <a:lnSpc>
                <a:spcPct val="100000"/>
              </a:lnSpc>
              <a:spcBef>
                <a:spcPts val="700"/>
              </a:spcBef>
              <a:spcAft>
                <a:spcPts val="0"/>
              </a:spcAft>
              <a:buSzPts val="1600"/>
              <a:buChar char="●"/>
              <a:defRPr sz="1600"/>
            </a:lvl4pPr>
            <a:lvl5pPr marL="2286000" lvl="4" indent="-330200" algn="l">
              <a:lnSpc>
                <a:spcPct val="100000"/>
              </a:lnSpc>
              <a:spcBef>
                <a:spcPts val="70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84" name="Google Shape;584;p145"/>
          <p:cNvSpPr txBox="1">
            <a:spLocks noGrp="1"/>
          </p:cNvSpPr>
          <p:nvPr>
            <p:ph type="body" idx="4"/>
          </p:nvPr>
        </p:nvSpPr>
        <p:spPr>
          <a:xfrm>
            <a:off x="6217920" y="969336"/>
            <a:ext cx="5364480" cy="4114800"/>
          </a:xfrm>
          <a:prstGeom prst="rect">
            <a:avLst/>
          </a:prstGeom>
          <a:noFill/>
          <a:ln w="10775" cap="flat" cmpd="sng">
            <a:solidFill>
              <a:schemeClr val="lt1"/>
            </a:solidFill>
            <a:prstDash val="dash"/>
            <a:miter lim="800000"/>
            <a:headEnd type="none" w="sm" len="sm"/>
            <a:tailEnd type="none" w="sm" len="sm"/>
          </a:ln>
        </p:spPr>
        <p:txBody>
          <a:bodyPr spcFirstLastPara="1" wrap="square" lIns="91425" tIns="45700" rIns="91425" bIns="45700" anchor="t" anchorCtr="0">
            <a:normAutofit/>
          </a:bodyPr>
          <a:lstStyle>
            <a:lvl1pPr marL="457200" lvl="0" indent="-350520" algn="l">
              <a:lnSpc>
                <a:spcPct val="100000"/>
              </a:lnSpc>
              <a:spcBef>
                <a:spcPts val="700"/>
              </a:spcBef>
              <a:spcAft>
                <a:spcPts val="0"/>
              </a:spcAft>
              <a:buSzPts val="1920"/>
              <a:buChar char="⚫"/>
              <a:defRPr sz="2400"/>
            </a:lvl1pPr>
            <a:lvl2pPr marL="914400" lvl="1" indent="-355600" algn="l">
              <a:lnSpc>
                <a:spcPct val="100000"/>
              </a:lnSpc>
              <a:spcBef>
                <a:spcPts val="700"/>
              </a:spcBef>
              <a:spcAft>
                <a:spcPts val="0"/>
              </a:spcAft>
              <a:buSzPts val="2000"/>
              <a:buChar char="◦"/>
              <a:defRPr sz="2000"/>
            </a:lvl2pPr>
            <a:lvl3pPr marL="1371600" lvl="2" indent="-342900" algn="l">
              <a:lnSpc>
                <a:spcPct val="100000"/>
              </a:lnSpc>
              <a:spcBef>
                <a:spcPts val="700"/>
              </a:spcBef>
              <a:spcAft>
                <a:spcPts val="0"/>
              </a:spcAft>
              <a:buSzPts val="1800"/>
              <a:buChar char="●"/>
              <a:defRPr sz="1800"/>
            </a:lvl3pPr>
            <a:lvl4pPr marL="1828800" lvl="3" indent="-330200" algn="l">
              <a:lnSpc>
                <a:spcPct val="100000"/>
              </a:lnSpc>
              <a:spcBef>
                <a:spcPts val="700"/>
              </a:spcBef>
              <a:spcAft>
                <a:spcPts val="0"/>
              </a:spcAft>
              <a:buSzPts val="1600"/>
              <a:buChar char="●"/>
              <a:defRPr sz="1600"/>
            </a:lvl4pPr>
            <a:lvl5pPr marL="2286000" lvl="4" indent="-330200" algn="l">
              <a:lnSpc>
                <a:spcPct val="100000"/>
              </a:lnSpc>
              <a:spcBef>
                <a:spcPts val="70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85" name="Google Shape;585;p145"/>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6" name="Google Shape;586;p145"/>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7" name="Google Shape;587;p145"/>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8"/>
        <p:cNvGrpSpPr/>
        <p:nvPr/>
      </p:nvGrpSpPr>
      <p:grpSpPr>
        <a:xfrm>
          <a:off x="0" y="0"/>
          <a:ext cx="0" cy="0"/>
          <a:chOff x="0" y="0"/>
          <a:chExt cx="0" cy="0"/>
        </a:xfrm>
      </p:grpSpPr>
      <p:sp>
        <p:nvSpPr>
          <p:cNvPr id="589" name="Google Shape;589;p146"/>
          <p:cNvSpPr txBox="1">
            <a:spLocks noGrp="1"/>
          </p:cNvSpPr>
          <p:nvPr>
            <p:ph type="title"/>
          </p:nvPr>
        </p:nvSpPr>
        <p:spPr>
          <a:xfrm>
            <a:off x="1914144" y="274320"/>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0" name="Google Shape;590;p146"/>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46"/>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2" name="Google Shape;592;p146"/>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93"/>
        <p:cNvGrpSpPr/>
        <p:nvPr/>
      </p:nvGrpSpPr>
      <p:grpSpPr>
        <a:xfrm>
          <a:off x="0" y="0"/>
          <a:ext cx="0" cy="0"/>
          <a:chOff x="0" y="0"/>
          <a:chExt cx="0" cy="0"/>
        </a:xfrm>
      </p:grpSpPr>
      <p:sp>
        <p:nvSpPr>
          <p:cNvPr id="594" name="Google Shape;594;p147"/>
          <p:cNvSpPr/>
          <p:nvPr/>
        </p:nvSpPr>
        <p:spPr>
          <a:xfrm>
            <a:off x="1353312" y="0"/>
            <a:ext cx="10838688"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595" name="Google Shape;595;p147"/>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6" name="Google Shape;596;p147"/>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47"/>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598" name="Google Shape;598;p147"/>
          <p:cNvSpPr/>
          <p:nvPr/>
        </p:nvSpPr>
        <p:spPr>
          <a:xfrm>
            <a:off x="1353312" y="-54"/>
            <a:ext cx="97536"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99"/>
        <p:cNvGrpSpPr/>
        <p:nvPr/>
      </p:nvGrpSpPr>
      <p:grpSpPr>
        <a:xfrm>
          <a:off x="0" y="0"/>
          <a:ext cx="0" cy="0"/>
          <a:chOff x="0" y="0"/>
          <a:chExt cx="0" cy="0"/>
        </a:xfrm>
      </p:grpSpPr>
      <p:sp>
        <p:nvSpPr>
          <p:cNvPr id="600" name="Google Shape;600;p148"/>
          <p:cNvSpPr txBox="1">
            <a:spLocks noGrp="1"/>
          </p:cNvSpPr>
          <p:nvPr>
            <p:ph type="title"/>
          </p:nvPr>
        </p:nvSpPr>
        <p:spPr>
          <a:xfrm>
            <a:off x="609600" y="216778"/>
            <a:ext cx="5080000" cy="1162050"/>
          </a:xfrm>
          <a:prstGeom prst="rect">
            <a:avLst/>
          </a:prstGeom>
          <a:noFill/>
          <a:ln>
            <a:noFill/>
          </a:ln>
        </p:spPr>
        <p:txBody>
          <a:bodyPr spcFirstLastPara="1" wrap="square" lIns="91425" tIns="45700" rIns="91425" bIns="45700" anchor="b" anchorCtr="0">
            <a:normAutofit/>
          </a:bodyPr>
          <a:lstStyle>
            <a:lvl1pPr lvl="0" algn="l">
              <a:lnSpc>
                <a:spcPct val="90909"/>
              </a:lnSpc>
              <a:spcBef>
                <a:spcPts val="0"/>
              </a:spcBef>
              <a:spcAft>
                <a:spcPts val="0"/>
              </a:spcAft>
              <a:buClr>
                <a:srgbClr val="562214"/>
              </a:buClr>
              <a:buSzPts val="2200"/>
              <a:buFont typeface="Gill Sans"/>
              <a:buNone/>
              <a:defRPr sz="2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48"/>
          <p:cNvSpPr txBox="1">
            <a:spLocks noGrp="1"/>
          </p:cNvSpPr>
          <p:nvPr>
            <p:ph type="body" idx="1"/>
          </p:nvPr>
        </p:nvSpPr>
        <p:spPr>
          <a:xfrm>
            <a:off x="609600" y="1406964"/>
            <a:ext cx="5080000" cy="698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120"/>
              <a:buNone/>
              <a:defRPr sz="1400"/>
            </a:lvl1pPr>
            <a:lvl2pPr marL="914400" lvl="1" indent="-228600" algn="l">
              <a:lnSpc>
                <a:spcPct val="100000"/>
              </a:lnSpc>
              <a:spcBef>
                <a:spcPts val="55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02" name="Google Shape;602;p148"/>
          <p:cNvSpPr txBox="1">
            <a:spLocks noGrp="1"/>
          </p:cNvSpPr>
          <p:nvPr>
            <p:ph type="body" idx="2"/>
          </p:nvPr>
        </p:nvSpPr>
        <p:spPr>
          <a:xfrm>
            <a:off x="609600" y="2133603"/>
            <a:ext cx="10871200" cy="3992563"/>
          </a:xfrm>
          <a:prstGeom prst="rect">
            <a:avLst/>
          </a:prstGeom>
          <a:noFill/>
          <a:ln>
            <a:noFill/>
          </a:ln>
        </p:spPr>
        <p:txBody>
          <a:bodyPr spcFirstLastPara="1" wrap="square" lIns="91425" tIns="45700" rIns="91425" bIns="45700" anchor="t" anchorCtr="0">
            <a:normAutofit/>
          </a:bodyPr>
          <a:lstStyle>
            <a:lvl1pPr marL="457200" lvl="0" indent="-391160" algn="l">
              <a:lnSpc>
                <a:spcPct val="100000"/>
              </a:lnSpc>
              <a:spcBef>
                <a:spcPts val="600"/>
              </a:spcBef>
              <a:spcAft>
                <a:spcPts val="0"/>
              </a:spcAft>
              <a:buSzPts val="2560"/>
              <a:buChar char="⚫"/>
              <a:defRPr sz="3200"/>
            </a:lvl1pPr>
            <a:lvl2pPr marL="914400" lvl="1" indent="-406400" algn="l">
              <a:lnSpc>
                <a:spcPct val="100000"/>
              </a:lnSpc>
              <a:spcBef>
                <a:spcPts val="55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03" name="Google Shape;603;p148"/>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48"/>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5" name="Google Shape;605;p148"/>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06"/>
        <p:cNvGrpSpPr/>
        <p:nvPr/>
      </p:nvGrpSpPr>
      <p:grpSpPr>
        <a:xfrm>
          <a:off x="0" y="0"/>
          <a:ext cx="0" cy="0"/>
          <a:chOff x="0" y="0"/>
          <a:chExt cx="0" cy="0"/>
        </a:xfrm>
      </p:grpSpPr>
      <p:sp>
        <p:nvSpPr>
          <p:cNvPr id="607" name="Google Shape;607;p149"/>
          <p:cNvSpPr txBox="1">
            <a:spLocks noGrp="1"/>
          </p:cNvSpPr>
          <p:nvPr>
            <p:ph type="title"/>
          </p:nvPr>
        </p:nvSpPr>
        <p:spPr>
          <a:xfrm>
            <a:off x="7849195" y="1066800"/>
            <a:ext cx="3657600" cy="1981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562214"/>
              </a:buClr>
              <a:buSzPts val="2100"/>
              <a:buFont typeface="Gill Sans"/>
              <a:buNone/>
              <a:defRPr sz="21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8" name="Google Shape;608;p149"/>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49"/>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49"/>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611" name="Google Shape;611;p149"/>
          <p:cNvSpPr/>
          <p:nvPr/>
        </p:nvSpPr>
        <p:spPr>
          <a:xfrm>
            <a:off x="1016000" y="1066800"/>
            <a:ext cx="6096000" cy="4572000"/>
          </a:xfrm>
          <a:prstGeom prst="rect">
            <a:avLst/>
          </a:prstGeom>
          <a:solidFill>
            <a:srgbClr val="FFFFFF"/>
          </a:solidFill>
          <a:ln w="88900" cap="sq" cmpd="sng">
            <a:solidFill>
              <a:srgbClr val="FFFFFF"/>
            </a:solidFill>
            <a:prstDash val="solid"/>
            <a:miter lim="800000"/>
            <a:headEnd type="none" w="sm" len="sm"/>
            <a:tailEnd type="none" w="sm" len="sm"/>
          </a:ln>
          <a:effectLst>
            <a:outerShdw blurRad="55500" dist="18500" dir="5400000" algn="tl" rotWithShape="0">
              <a:srgbClr val="000000">
                <a:alpha val="34901"/>
              </a:srgbClr>
            </a:outerShdw>
          </a:effectLst>
        </p:spPr>
        <p:txBody>
          <a:bodyPr spcFirstLastPara="1" wrap="square" lIns="91425" tIns="274300" rIns="91425" bIns="45700" anchor="t" anchorCtr="0">
            <a:normAutofit/>
          </a:bodyPr>
          <a:lstStyle/>
          <a:p>
            <a:pPr marL="0" marR="0" lvl="0" indent="0" algn="l" rtl="0">
              <a:lnSpc>
                <a:spcPct val="93750"/>
              </a:lnSpc>
              <a:spcBef>
                <a:spcPts val="0"/>
              </a:spcBef>
              <a:spcAft>
                <a:spcPts val="0"/>
              </a:spcAft>
              <a:buClr>
                <a:srgbClr val="3891A7"/>
              </a:buClr>
              <a:buSzPts val="2560"/>
              <a:buFont typeface="Noto Sans Symbols"/>
              <a:buNone/>
            </a:pPr>
            <a:endParaRPr sz="3200">
              <a:solidFill>
                <a:srgbClr val="000000"/>
              </a:solidFill>
              <a:latin typeface="Gill Sans"/>
              <a:ea typeface="Gill Sans"/>
              <a:cs typeface="Gill Sans"/>
              <a:sym typeface="Gill Sans"/>
            </a:endParaRPr>
          </a:p>
        </p:txBody>
      </p:sp>
      <p:sp>
        <p:nvSpPr>
          <p:cNvPr id="612" name="Google Shape;612;p149"/>
          <p:cNvSpPr>
            <a:spLocks noGrp="1"/>
          </p:cNvSpPr>
          <p:nvPr>
            <p:ph type="pic" idx="2"/>
          </p:nvPr>
        </p:nvSpPr>
        <p:spPr>
          <a:xfrm>
            <a:off x="1117600" y="1143046"/>
            <a:ext cx="5892800" cy="3514531"/>
          </a:xfrm>
          <a:prstGeom prst="roundRect">
            <a:avLst>
              <a:gd name="adj" fmla="val 783"/>
            </a:avLst>
          </a:prstGeom>
          <a:solidFill>
            <a:schemeClr val="lt2"/>
          </a:solidFill>
          <a:ln>
            <a:noFill/>
          </a:ln>
        </p:spPr>
      </p:sp>
      <p:sp>
        <p:nvSpPr>
          <p:cNvPr id="613" name="Google Shape;613;p149"/>
          <p:cNvSpPr/>
          <p:nvPr/>
        </p:nvSpPr>
        <p:spPr>
          <a:xfrm rot="-2131329">
            <a:off x="528967" y="954341"/>
            <a:ext cx="914400" cy="204310"/>
          </a:xfrm>
          <a:prstGeom prst="flowChartProcess">
            <a:avLst/>
          </a:prstGeom>
          <a:solidFill>
            <a:srgbClr val="FBFBFB">
              <a:alpha val="44705"/>
            </a:srgbClr>
          </a:solidFill>
          <a:ln w="9525" cap="rnd" cmpd="sng">
            <a:solidFill>
              <a:srgbClr val="FFFFFF"/>
            </a:solidFill>
            <a:prstDash val="solid"/>
            <a:round/>
            <a:headEnd type="none" w="sm" len="sm"/>
            <a:tailEnd type="none" w="sm" len="sm"/>
          </a:ln>
          <a:effectLst>
            <a:outerShdw blurRad="25400" dist="25400" dir="3300000" sx="96000" sy="96000" algn="tl" rotWithShape="0">
              <a:srgbClr val="EAD8B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614" name="Google Shape;614;p149"/>
          <p:cNvSpPr/>
          <p:nvPr/>
        </p:nvSpPr>
        <p:spPr>
          <a:xfrm rot="2103354" flipH="1">
            <a:off x="6671556" y="936786"/>
            <a:ext cx="865632" cy="204310"/>
          </a:xfrm>
          <a:prstGeom prst="flowChartProcess">
            <a:avLst/>
          </a:prstGeom>
          <a:solidFill>
            <a:srgbClr val="FBFBFB">
              <a:alpha val="44705"/>
            </a:srgbClr>
          </a:solidFill>
          <a:ln w="9525" cap="rnd" cmpd="sng">
            <a:solidFill>
              <a:srgbClr val="FFFFFF"/>
            </a:solidFill>
            <a:prstDash val="solid"/>
            <a:round/>
            <a:headEnd type="none" w="sm" len="sm"/>
            <a:tailEnd type="none" w="sm" len="sm"/>
          </a:ln>
          <a:effectLst>
            <a:outerShdw blurRad="25400" dist="25400" dir="3300000" sx="96000" sy="96000" algn="tl" rotWithShape="0">
              <a:schemeClr val="lt2">
                <a:alpha val="2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615" name="Google Shape;615;p149"/>
          <p:cNvSpPr txBox="1">
            <a:spLocks noGrp="1"/>
          </p:cNvSpPr>
          <p:nvPr>
            <p:ph type="body" idx="1"/>
          </p:nvPr>
        </p:nvSpPr>
        <p:spPr>
          <a:xfrm>
            <a:off x="1117600" y="4800600"/>
            <a:ext cx="5892800" cy="762000"/>
          </a:xfrm>
          <a:prstGeom prst="rect">
            <a:avLst/>
          </a:prstGeom>
          <a:noFill/>
          <a:ln>
            <a:noFill/>
          </a:ln>
        </p:spPr>
        <p:txBody>
          <a:bodyPr spcFirstLastPara="1" wrap="square" lIns="91425" tIns="45700" rIns="91425" bIns="45700" anchor="ctr" anchorCtr="0">
            <a:normAutofit/>
          </a:bodyPr>
          <a:lstStyle>
            <a:lvl1pPr marL="457200" lvl="0" indent="-228600" algn="l">
              <a:lnSpc>
                <a:spcPct val="114285"/>
              </a:lnSpc>
              <a:spcBef>
                <a:spcPts val="0"/>
              </a:spcBef>
              <a:spcAft>
                <a:spcPts val="0"/>
              </a:spcAft>
              <a:buSzPts val="1120"/>
              <a:buNone/>
              <a:defRPr sz="1400">
                <a:solidFill>
                  <a:srgbClr val="777777"/>
                </a:solidFill>
              </a:defRPr>
            </a:lvl1pPr>
            <a:lvl2pPr marL="914400" lvl="1" indent="-304800" algn="l">
              <a:lnSpc>
                <a:spcPct val="100000"/>
              </a:lnSpc>
              <a:spcBef>
                <a:spcPts val="550"/>
              </a:spcBef>
              <a:spcAft>
                <a:spcPts val="0"/>
              </a:spcAft>
              <a:buSzPts val="1200"/>
              <a:buChar char="◦"/>
              <a:defRPr sz="1200"/>
            </a:lvl2pPr>
            <a:lvl3pPr marL="1371600" lvl="2" indent="-292100" algn="l">
              <a:lnSpc>
                <a:spcPct val="100000"/>
              </a:lnSpc>
              <a:spcBef>
                <a:spcPts val="200"/>
              </a:spcBef>
              <a:spcAft>
                <a:spcPts val="0"/>
              </a:spcAft>
              <a:buSzPts val="1000"/>
              <a:buChar char="●"/>
              <a:defRPr sz="1000"/>
            </a:lvl3pPr>
            <a:lvl4pPr marL="1828800" lvl="3" indent="-285750" algn="l">
              <a:lnSpc>
                <a:spcPct val="100000"/>
              </a:lnSpc>
              <a:spcBef>
                <a:spcPts val="180"/>
              </a:spcBef>
              <a:spcAft>
                <a:spcPts val="0"/>
              </a:spcAft>
              <a:buSzPts val="900"/>
              <a:buChar char="●"/>
              <a:defRPr sz="900"/>
            </a:lvl4pPr>
            <a:lvl5pPr marL="2286000" lvl="4" indent="-285750" algn="l">
              <a:lnSpc>
                <a:spcPct val="100000"/>
              </a:lnSpc>
              <a:spcBef>
                <a:spcPts val="180"/>
              </a:spcBef>
              <a:spcAft>
                <a:spcPts val="0"/>
              </a:spcAft>
              <a:buSzPts val="900"/>
              <a:buChar char="●"/>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6"/>
        <p:cNvGrpSpPr/>
        <p:nvPr/>
      </p:nvGrpSpPr>
      <p:grpSpPr>
        <a:xfrm>
          <a:off x="0" y="0"/>
          <a:ext cx="0" cy="0"/>
          <a:chOff x="0" y="0"/>
          <a:chExt cx="0" cy="0"/>
        </a:xfrm>
      </p:grpSpPr>
      <p:sp>
        <p:nvSpPr>
          <p:cNvPr id="617" name="Google Shape;617;p150"/>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8" name="Google Shape;618;p150"/>
          <p:cNvSpPr txBox="1">
            <a:spLocks noGrp="1"/>
          </p:cNvSpPr>
          <p:nvPr>
            <p:ph type="body" idx="1"/>
          </p:nvPr>
        </p:nvSpPr>
        <p:spPr>
          <a:xfrm rot="5400000">
            <a:off x="4512564" y="-1150620"/>
            <a:ext cx="4800600" cy="999744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19" name="Google Shape;619;p150"/>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150"/>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1" name="Google Shape;621;p150"/>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2"/>
        <p:cNvGrpSpPr/>
        <p:nvPr/>
      </p:nvGrpSpPr>
      <p:grpSpPr>
        <a:xfrm>
          <a:off x="0" y="0"/>
          <a:ext cx="0" cy="0"/>
          <a:chOff x="0" y="0"/>
          <a:chExt cx="0" cy="0"/>
        </a:xfrm>
      </p:grpSpPr>
      <p:sp>
        <p:nvSpPr>
          <p:cNvPr id="623" name="Google Shape;623;p151"/>
          <p:cNvSpPr txBox="1">
            <a:spLocks noGrp="1"/>
          </p:cNvSpPr>
          <p:nvPr>
            <p:ph type="title"/>
          </p:nvPr>
        </p:nvSpPr>
        <p:spPr>
          <a:xfrm rot="5400000">
            <a:off x="7437438" y="1981245"/>
            <a:ext cx="5851525" cy="2438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4" name="Google Shape;624;p151"/>
          <p:cNvSpPr txBox="1">
            <a:spLocks noGrp="1"/>
          </p:cNvSpPr>
          <p:nvPr>
            <p:ph type="body" idx="1"/>
          </p:nvPr>
        </p:nvSpPr>
        <p:spPr>
          <a:xfrm rot="5400000">
            <a:off x="2306638" y="-507954"/>
            <a:ext cx="5851525" cy="74168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25" name="Google Shape;625;p151"/>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6" name="Google Shape;626;p151"/>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7" name="Google Shape;627;p151"/>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254"/>
          <p:cNvSpPr txBox="1">
            <a:spLocks noGrp="1"/>
          </p:cNvSpPr>
          <p:nvPr>
            <p:ph type="dt" idx="10"/>
          </p:nvPr>
        </p:nvSpPr>
        <p:spPr>
          <a:xfrm rot="-2460000">
            <a:off x="268224" y="5870448"/>
            <a:ext cx="2901696" cy="2011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54"/>
          <p:cNvSpPr txBox="1">
            <a:spLocks noGrp="1"/>
          </p:cNvSpPr>
          <p:nvPr>
            <p:ph type="ftr" idx="11"/>
          </p:nvPr>
        </p:nvSpPr>
        <p:spPr>
          <a:xfrm>
            <a:off x="4690019" y="6285122"/>
            <a:ext cx="62992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54"/>
          <p:cNvSpPr>
            <a:spLocks noGrp="1"/>
          </p:cNvSpPr>
          <p:nvPr>
            <p:ph type="sldNum" idx="12"/>
          </p:nvPr>
        </p:nvSpPr>
        <p:spPr>
          <a:xfrm>
            <a:off x="11201384" y="6170822"/>
            <a:ext cx="67056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628"/>
        <p:cNvGrpSpPr/>
        <p:nvPr/>
      </p:nvGrpSpPr>
      <p:grpSpPr>
        <a:xfrm>
          <a:off x="0" y="0"/>
          <a:ext cx="0" cy="0"/>
          <a:chOff x="0" y="0"/>
          <a:chExt cx="0" cy="0"/>
        </a:xfrm>
      </p:grpSpPr>
      <p:sp>
        <p:nvSpPr>
          <p:cNvPr id="629" name="Google Shape;629;p15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0" name="Google Shape;630;p152"/>
          <p:cNvSpPr>
            <a:spLocks noGrp="1"/>
          </p:cNvSpPr>
          <p:nvPr>
            <p:ph type="tbl" idx="2"/>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transition spd="med">
    <p:push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3"/>
        <p:cNvGrpSpPr/>
        <p:nvPr/>
      </p:nvGrpSpPr>
      <p:grpSpPr>
        <a:xfrm>
          <a:off x="0" y="0"/>
          <a:ext cx="0" cy="0"/>
          <a:chOff x="0" y="0"/>
          <a:chExt cx="0" cy="0"/>
        </a:xfrm>
      </p:grpSpPr>
      <p:sp>
        <p:nvSpPr>
          <p:cNvPr id="644" name="Google Shape;644;p103"/>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103"/>
          <p:cNvSpPr txBox="1">
            <a:spLocks noGrp="1"/>
          </p:cNvSpPr>
          <p:nvPr>
            <p:ph type="body" idx="1"/>
          </p:nvPr>
        </p:nvSpPr>
        <p:spPr>
          <a:xfrm>
            <a:off x="609600" y="1600200"/>
            <a:ext cx="9956800" cy="4873752"/>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46" name="Google Shape;646;p103"/>
          <p:cNvSpPr txBox="1">
            <a:spLocks noGrp="1"/>
          </p:cNvSpPr>
          <p:nvPr>
            <p:ph type="dt" idx="10"/>
          </p:nvPr>
        </p:nvSpPr>
        <p:spPr>
          <a:xfrm rot="5400000">
            <a:off x="10453954" y="1017885"/>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7" name="Google Shape;647;p103"/>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648" name="Google Shape;648;p103"/>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49"/>
        <p:cNvGrpSpPr/>
        <p:nvPr/>
      </p:nvGrpSpPr>
      <p:grpSpPr>
        <a:xfrm>
          <a:off x="0" y="0"/>
          <a:ext cx="0" cy="0"/>
          <a:chOff x="0" y="0"/>
          <a:chExt cx="0" cy="0"/>
        </a:xfrm>
      </p:grpSpPr>
      <p:sp>
        <p:nvSpPr>
          <p:cNvPr id="650" name="Google Shape;650;p185"/>
          <p:cNvSpPr/>
          <p:nvPr/>
        </p:nvSpPr>
        <p:spPr>
          <a:xfrm>
            <a:off x="508000" y="0"/>
            <a:ext cx="812800" cy="68580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51" name="Google Shape;651;p185"/>
          <p:cNvSpPr/>
          <p:nvPr/>
        </p:nvSpPr>
        <p:spPr>
          <a:xfrm>
            <a:off x="368303" y="0"/>
            <a:ext cx="139700" cy="68580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52" name="Google Shape;652;p185"/>
          <p:cNvSpPr/>
          <p:nvPr/>
        </p:nvSpPr>
        <p:spPr>
          <a:xfrm>
            <a:off x="1320822" y="0"/>
            <a:ext cx="243417" cy="68580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53" name="Google Shape;653;p185"/>
          <p:cNvSpPr/>
          <p:nvPr/>
        </p:nvSpPr>
        <p:spPr>
          <a:xfrm>
            <a:off x="1521887" y="0"/>
            <a:ext cx="306916" cy="68580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654" name="Google Shape;654;p185"/>
          <p:cNvCxnSpPr/>
          <p:nvPr/>
        </p:nvCxnSpPr>
        <p:spPr>
          <a:xfrm>
            <a:off x="141817" y="0"/>
            <a:ext cx="0" cy="68580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655" name="Google Shape;655;p185"/>
          <p:cNvCxnSpPr/>
          <p:nvPr/>
        </p:nvCxnSpPr>
        <p:spPr>
          <a:xfrm>
            <a:off x="1219200" y="0"/>
            <a:ext cx="0" cy="68580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656" name="Google Shape;656;p185"/>
          <p:cNvCxnSpPr/>
          <p:nvPr/>
        </p:nvCxnSpPr>
        <p:spPr>
          <a:xfrm>
            <a:off x="1138767" y="0"/>
            <a:ext cx="0" cy="6858000"/>
          </a:xfrm>
          <a:prstGeom prst="straightConnector1">
            <a:avLst/>
          </a:prstGeom>
          <a:noFill/>
          <a:ln w="57150" cap="flat" cmpd="sng">
            <a:solidFill>
              <a:srgbClr val="FEC2AC"/>
            </a:solidFill>
            <a:prstDash val="solid"/>
            <a:round/>
            <a:headEnd type="none" w="sm" len="sm"/>
            <a:tailEnd type="none" w="sm" len="sm"/>
          </a:ln>
        </p:spPr>
      </p:cxnSp>
      <p:cxnSp>
        <p:nvCxnSpPr>
          <p:cNvPr id="657" name="Google Shape;657;p185"/>
          <p:cNvCxnSpPr/>
          <p:nvPr/>
        </p:nvCxnSpPr>
        <p:spPr>
          <a:xfrm>
            <a:off x="2302933" y="0"/>
            <a:ext cx="0" cy="68580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658" name="Google Shape;658;p185"/>
          <p:cNvCxnSpPr/>
          <p:nvPr/>
        </p:nvCxnSpPr>
        <p:spPr>
          <a:xfrm>
            <a:off x="1422400" y="0"/>
            <a:ext cx="0" cy="6858000"/>
          </a:xfrm>
          <a:prstGeom prst="straightConnector1">
            <a:avLst/>
          </a:prstGeom>
          <a:noFill/>
          <a:ln w="9525" cap="flat" cmpd="sng">
            <a:solidFill>
              <a:srgbClr val="FEC2AC"/>
            </a:solidFill>
            <a:prstDash val="solid"/>
            <a:round/>
            <a:headEnd type="none" w="sm" len="sm"/>
            <a:tailEnd type="none" w="sm" len="sm"/>
          </a:ln>
        </p:spPr>
      </p:cxnSp>
      <p:cxnSp>
        <p:nvCxnSpPr>
          <p:cNvPr id="659" name="Google Shape;659;p185"/>
          <p:cNvCxnSpPr/>
          <p:nvPr/>
        </p:nvCxnSpPr>
        <p:spPr>
          <a:xfrm>
            <a:off x="12151784" y="0"/>
            <a:ext cx="0" cy="6858000"/>
          </a:xfrm>
          <a:prstGeom prst="straightConnector1">
            <a:avLst/>
          </a:prstGeom>
          <a:noFill/>
          <a:ln w="57150" cap="flat" cmpd="thickThin">
            <a:solidFill>
              <a:srgbClr val="FEC2AC"/>
            </a:solidFill>
            <a:prstDash val="solid"/>
            <a:round/>
            <a:headEnd type="none" w="sm" len="sm"/>
            <a:tailEnd type="none" w="sm" len="sm"/>
          </a:ln>
        </p:spPr>
      </p:cxnSp>
      <p:sp>
        <p:nvSpPr>
          <p:cNvPr id="660" name="Google Shape;660;p185"/>
          <p:cNvSpPr/>
          <p:nvPr/>
        </p:nvSpPr>
        <p:spPr>
          <a:xfrm>
            <a:off x="1625600" y="0"/>
            <a:ext cx="101600" cy="68580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61" name="Google Shape;661;p185"/>
          <p:cNvSpPr/>
          <p:nvPr/>
        </p:nvSpPr>
        <p:spPr>
          <a:xfrm>
            <a:off x="812800" y="3429000"/>
            <a:ext cx="1727200" cy="1295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62" name="Google Shape;662;p185"/>
          <p:cNvSpPr/>
          <p:nvPr/>
        </p:nvSpPr>
        <p:spPr>
          <a:xfrm>
            <a:off x="1746252" y="4867275"/>
            <a:ext cx="855133" cy="6413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63" name="Google Shape;663;p185"/>
          <p:cNvSpPr/>
          <p:nvPr/>
        </p:nvSpPr>
        <p:spPr>
          <a:xfrm>
            <a:off x="1454151" y="5500721"/>
            <a:ext cx="184149" cy="1365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64" name="Google Shape;664;p185"/>
          <p:cNvSpPr/>
          <p:nvPr/>
        </p:nvSpPr>
        <p:spPr>
          <a:xfrm>
            <a:off x="2218267" y="5788025"/>
            <a:ext cx="366184" cy="27463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65" name="Google Shape;665;p185"/>
          <p:cNvSpPr/>
          <p:nvPr/>
        </p:nvSpPr>
        <p:spPr>
          <a:xfrm>
            <a:off x="2540022" y="4495833"/>
            <a:ext cx="486833" cy="3651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66" name="Google Shape;666;p185"/>
          <p:cNvSpPr txBox="1">
            <a:spLocks noGrp="1"/>
          </p:cNvSpPr>
          <p:nvPr>
            <p:ph type="ctrTitle"/>
          </p:nvPr>
        </p:nvSpPr>
        <p:spPr>
          <a:xfrm>
            <a:off x="3048000" y="3124200"/>
            <a:ext cx="8229600" cy="189436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7" name="Google Shape;667;p185"/>
          <p:cNvSpPr txBox="1">
            <a:spLocks noGrp="1"/>
          </p:cNvSpPr>
          <p:nvPr>
            <p:ph type="subTitle" idx="1"/>
          </p:nvPr>
        </p:nvSpPr>
        <p:spPr>
          <a:xfrm>
            <a:off x="3048000" y="5003322"/>
            <a:ext cx="8229600" cy="1371600"/>
          </a:xfrm>
          <a:prstGeom prst="rect">
            <a:avLst/>
          </a:prstGeom>
          <a:noFill/>
          <a:ln>
            <a:noFill/>
          </a:ln>
        </p:spPr>
        <p:txBody>
          <a:bodyPr spcFirstLastPara="1" wrap="square" lIns="91425" tIns="45700" rIns="91425" bIns="45700" anchor="t" anchorCtr="0">
            <a:noAutofit/>
          </a:bodyPr>
          <a:lstStyle>
            <a:lvl1pPr lvl="0" algn="l">
              <a:spcBef>
                <a:spcPts val="600"/>
              </a:spcBef>
              <a:spcAft>
                <a:spcPts val="0"/>
              </a:spcAft>
              <a:buSzPts val="1260"/>
              <a:buNone/>
              <a:defRPr sz="1800" b="1">
                <a:solidFill>
                  <a:schemeClr val="dk2"/>
                </a:solidFill>
              </a:defRPr>
            </a:lvl1pPr>
            <a:lvl2pPr lvl="1" algn="ctr">
              <a:spcBef>
                <a:spcPts val="360"/>
              </a:spcBef>
              <a:spcAft>
                <a:spcPts val="0"/>
              </a:spcAft>
              <a:buSzPts val="1440"/>
              <a:buNone/>
              <a:defRPr/>
            </a:lvl2pPr>
            <a:lvl3pPr lvl="2" algn="ctr">
              <a:spcBef>
                <a:spcPts val="360"/>
              </a:spcBef>
              <a:spcAft>
                <a:spcPts val="0"/>
              </a:spcAft>
              <a:buSzPts val="1080"/>
              <a:buNone/>
              <a:defRPr/>
            </a:lvl3pPr>
            <a:lvl4pPr lvl="3" algn="ctr">
              <a:spcBef>
                <a:spcPts val="360"/>
              </a:spcBef>
              <a:spcAft>
                <a:spcPts val="0"/>
              </a:spcAft>
              <a:buSzPts val="1080"/>
              <a:buNone/>
              <a:defRPr/>
            </a:lvl4pPr>
            <a:lvl5pPr lvl="4" algn="ctr">
              <a:spcBef>
                <a:spcPts val="360"/>
              </a:spcBef>
              <a:spcAft>
                <a:spcPts val="0"/>
              </a:spcAft>
              <a:buSzPts val="1224"/>
              <a:buNone/>
              <a:defRPr/>
            </a:lvl5pPr>
            <a:lvl6pPr lvl="5" algn="ctr">
              <a:spcBef>
                <a:spcPts val="360"/>
              </a:spcBef>
              <a:spcAft>
                <a:spcPts val="0"/>
              </a:spcAft>
              <a:buSzPts val="1800"/>
              <a:buNone/>
              <a:defRPr/>
            </a:lvl6pPr>
            <a:lvl7pPr lvl="6" algn="ctr">
              <a:spcBef>
                <a:spcPts val="360"/>
              </a:spcBef>
              <a:spcAft>
                <a:spcPts val="0"/>
              </a:spcAft>
              <a:buSzPts val="108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668" name="Google Shape;668;p185"/>
          <p:cNvSpPr txBox="1">
            <a:spLocks noGrp="1"/>
          </p:cNvSpPr>
          <p:nvPr>
            <p:ph type="dt" idx="10"/>
          </p:nvPr>
        </p:nvSpPr>
        <p:spPr>
          <a:xfrm rot="5400000">
            <a:off x="10733617" y="1111250"/>
            <a:ext cx="2286000" cy="508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9" name="Google Shape;669;p185"/>
          <p:cNvSpPr txBox="1">
            <a:spLocks noGrp="1"/>
          </p:cNvSpPr>
          <p:nvPr>
            <p:ph type="ftr" idx="11"/>
          </p:nvPr>
        </p:nvSpPr>
        <p:spPr>
          <a:xfrm rot="5400000">
            <a:off x="10045701" y="4117479"/>
            <a:ext cx="3657600" cy="512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0" name="Google Shape;670;p185"/>
          <p:cNvSpPr txBox="1">
            <a:spLocks noGrp="1"/>
          </p:cNvSpPr>
          <p:nvPr>
            <p:ph type="sldNum" idx="12"/>
          </p:nvPr>
        </p:nvSpPr>
        <p:spPr>
          <a:xfrm>
            <a:off x="1767417" y="4929221"/>
            <a:ext cx="812800" cy="5175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671"/>
        <p:cNvGrpSpPr/>
        <p:nvPr/>
      </p:nvGrpSpPr>
      <p:grpSpPr>
        <a:xfrm>
          <a:off x="0" y="0"/>
          <a:ext cx="0" cy="0"/>
          <a:chOff x="0" y="0"/>
          <a:chExt cx="0" cy="0"/>
        </a:xfrm>
      </p:grpSpPr>
      <p:sp>
        <p:nvSpPr>
          <p:cNvPr id="672" name="Google Shape;672;p186"/>
          <p:cNvSpPr/>
          <p:nvPr/>
        </p:nvSpPr>
        <p:spPr>
          <a:xfrm>
            <a:off x="508000" y="0"/>
            <a:ext cx="812800" cy="68580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73" name="Google Shape;673;p186"/>
          <p:cNvSpPr/>
          <p:nvPr/>
        </p:nvSpPr>
        <p:spPr>
          <a:xfrm>
            <a:off x="368303" y="0"/>
            <a:ext cx="139700" cy="68580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74" name="Google Shape;674;p186"/>
          <p:cNvSpPr/>
          <p:nvPr/>
        </p:nvSpPr>
        <p:spPr>
          <a:xfrm>
            <a:off x="1320822" y="0"/>
            <a:ext cx="243417" cy="68580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75" name="Google Shape;675;p186"/>
          <p:cNvSpPr/>
          <p:nvPr/>
        </p:nvSpPr>
        <p:spPr>
          <a:xfrm>
            <a:off x="1521887" y="0"/>
            <a:ext cx="306916" cy="68580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676" name="Google Shape;676;p186"/>
          <p:cNvCxnSpPr/>
          <p:nvPr/>
        </p:nvCxnSpPr>
        <p:spPr>
          <a:xfrm>
            <a:off x="141817" y="0"/>
            <a:ext cx="0" cy="68580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677" name="Google Shape;677;p186"/>
          <p:cNvCxnSpPr/>
          <p:nvPr/>
        </p:nvCxnSpPr>
        <p:spPr>
          <a:xfrm>
            <a:off x="1219200" y="0"/>
            <a:ext cx="0" cy="68580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678" name="Google Shape;678;p186"/>
          <p:cNvCxnSpPr/>
          <p:nvPr/>
        </p:nvCxnSpPr>
        <p:spPr>
          <a:xfrm>
            <a:off x="1138767" y="0"/>
            <a:ext cx="0" cy="6858000"/>
          </a:xfrm>
          <a:prstGeom prst="straightConnector1">
            <a:avLst/>
          </a:prstGeom>
          <a:noFill/>
          <a:ln w="57150" cap="flat" cmpd="sng">
            <a:solidFill>
              <a:srgbClr val="FEC2AC"/>
            </a:solidFill>
            <a:prstDash val="solid"/>
            <a:round/>
            <a:headEnd type="none" w="sm" len="sm"/>
            <a:tailEnd type="none" w="sm" len="sm"/>
          </a:ln>
        </p:spPr>
      </p:cxnSp>
      <p:cxnSp>
        <p:nvCxnSpPr>
          <p:cNvPr id="679" name="Google Shape;679;p186"/>
          <p:cNvCxnSpPr/>
          <p:nvPr/>
        </p:nvCxnSpPr>
        <p:spPr>
          <a:xfrm>
            <a:off x="2302933" y="0"/>
            <a:ext cx="0" cy="68580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680" name="Google Shape;680;p186"/>
          <p:cNvCxnSpPr/>
          <p:nvPr/>
        </p:nvCxnSpPr>
        <p:spPr>
          <a:xfrm>
            <a:off x="1422400" y="0"/>
            <a:ext cx="0" cy="6858000"/>
          </a:xfrm>
          <a:prstGeom prst="straightConnector1">
            <a:avLst/>
          </a:prstGeom>
          <a:noFill/>
          <a:ln w="9525" cap="flat" cmpd="sng">
            <a:solidFill>
              <a:srgbClr val="FEC2AC"/>
            </a:solidFill>
            <a:prstDash val="solid"/>
            <a:round/>
            <a:headEnd type="none" w="sm" len="sm"/>
            <a:tailEnd type="none" w="sm" len="sm"/>
          </a:ln>
        </p:spPr>
      </p:cxnSp>
      <p:sp>
        <p:nvSpPr>
          <p:cNvPr id="681" name="Google Shape;681;p186"/>
          <p:cNvSpPr/>
          <p:nvPr/>
        </p:nvSpPr>
        <p:spPr>
          <a:xfrm>
            <a:off x="1625600" y="0"/>
            <a:ext cx="101600" cy="68580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82" name="Google Shape;682;p186"/>
          <p:cNvSpPr/>
          <p:nvPr/>
        </p:nvSpPr>
        <p:spPr>
          <a:xfrm>
            <a:off x="812800" y="3429000"/>
            <a:ext cx="1727200" cy="12954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83" name="Google Shape;683;p186"/>
          <p:cNvSpPr/>
          <p:nvPr/>
        </p:nvSpPr>
        <p:spPr>
          <a:xfrm>
            <a:off x="1765301" y="4867275"/>
            <a:ext cx="857251" cy="6413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84" name="Google Shape;684;p186"/>
          <p:cNvSpPr/>
          <p:nvPr/>
        </p:nvSpPr>
        <p:spPr>
          <a:xfrm>
            <a:off x="1454151" y="5500721"/>
            <a:ext cx="184149" cy="1365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85" name="Google Shape;685;p186"/>
          <p:cNvSpPr/>
          <p:nvPr/>
        </p:nvSpPr>
        <p:spPr>
          <a:xfrm>
            <a:off x="2218267" y="5791200"/>
            <a:ext cx="366184" cy="27463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86" name="Google Shape;686;p186"/>
          <p:cNvSpPr/>
          <p:nvPr/>
        </p:nvSpPr>
        <p:spPr>
          <a:xfrm>
            <a:off x="2506156" y="4479958"/>
            <a:ext cx="486833" cy="3651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687" name="Google Shape;687;p186"/>
          <p:cNvCxnSpPr/>
          <p:nvPr/>
        </p:nvCxnSpPr>
        <p:spPr>
          <a:xfrm>
            <a:off x="12130617" y="0"/>
            <a:ext cx="0" cy="6858000"/>
          </a:xfrm>
          <a:prstGeom prst="straightConnector1">
            <a:avLst/>
          </a:prstGeom>
          <a:noFill/>
          <a:ln w="57150" cap="flat" cmpd="thickThin">
            <a:solidFill>
              <a:srgbClr val="FEC2AC"/>
            </a:solidFill>
            <a:prstDash val="solid"/>
            <a:round/>
            <a:headEnd type="none" w="sm" len="sm"/>
            <a:tailEnd type="none" w="sm" len="sm"/>
          </a:ln>
        </p:spPr>
      </p:cxnSp>
      <p:sp>
        <p:nvSpPr>
          <p:cNvPr id="688" name="Google Shape;688;p186"/>
          <p:cNvSpPr txBox="1">
            <a:spLocks noGrp="1"/>
          </p:cNvSpPr>
          <p:nvPr>
            <p:ph type="title"/>
          </p:nvPr>
        </p:nvSpPr>
        <p:spPr>
          <a:xfrm>
            <a:off x="3048000" y="2895600"/>
            <a:ext cx="8229600" cy="20535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000"/>
              <a:buFont typeface="Century Schoolbook"/>
              <a:buNone/>
              <a:defRPr sz="3000" b="1" cap="small"/>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9" name="Google Shape;689;p186"/>
          <p:cNvSpPr txBox="1">
            <a:spLocks noGrp="1"/>
          </p:cNvSpPr>
          <p:nvPr>
            <p:ph type="body" idx="1"/>
          </p:nvPr>
        </p:nvSpPr>
        <p:spPr>
          <a:xfrm>
            <a:off x="3048000" y="5010150"/>
            <a:ext cx="8229600" cy="1371600"/>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SzPts val="1260"/>
              <a:buNone/>
              <a:defRPr sz="1800" b="1">
                <a:solidFill>
                  <a:schemeClr val="lt2"/>
                </a:solidFill>
              </a:defRPr>
            </a:lvl1pPr>
            <a:lvl2pPr marL="914400" lvl="1" indent="-228600" algn="l">
              <a:spcBef>
                <a:spcPts val="360"/>
              </a:spcBef>
              <a:spcAft>
                <a:spcPts val="0"/>
              </a:spcAft>
              <a:buSzPts val="1440"/>
              <a:buNone/>
              <a:defRPr sz="1800">
                <a:solidFill>
                  <a:schemeClr val="lt1"/>
                </a:solidFill>
              </a:defRPr>
            </a:lvl2pPr>
            <a:lvl3pPr marL="1371600" lvl="2" indent="-228600" algn="l">
              <a:spcBef>
                <a:spcPts val="320"/>
              </a:spcBef>
              <a:spcAft>
                <a:spcPts val="0"/>
              </a:spcAft>
              <a:buSzPts val="960"/>
              <a:buNone/>
              <a:defRPr sz="1600">
                <a:solidFill>
                  <a:schemeClr val="lt1"/>
                </a:solidFill>
              </a:defRPr>
            </a:lvl3pPr>
            <a:lvl4pPr marL="1828800" lvl="3" indent="-228600" algn="l">
              <a:spcBef>
                <a:spcPts val="280"/>
              </a:spcBef>
              <a:spcAft>
                <a:spcPts val="0"/>
              </a:spcAft>
              <a:buSzPts val="840"/>
              <a:buNone/>
              <a:defRPr sz="1400">
                <a:solidFill>
                  <a:schemeClr val="lt1"/>
                </a:solidFill>
              </a:defRPr>
            </a:lvl4pPr>
            <a:lvl5pPr marL="2286000" lvl="4" indent="-228600" algn="l">
              <a:spcBef>
                <a:spcPts val="280"/>
              </a:spcBef>
              <a:spcAft>
                <a:spcPts val="0"/>
              </a:spcAft>
              <a:buSzPts val="952"/>
              <a:buNone/>
              <a:defRPr sz="1400">
                <a:solidFill>
                  <a:schemeClr val="lt1"/>
                </a:solidFill>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90" name="Google Shape;690;p186"/>
          <p:cNvSpPr txBox="1">
            <a:spLocks noGrp="1"/>
          </p:cNvSpPr>
          <p:nvPr>
            <p:ph type="dt" idx="10"/>
          </p:nvPr>
        </p:nvSpPr>
        <p:spPr>
          <a:xfrm rot="5400000">
            <a:off x="10731500" y="1106488"/>
            <a:ext cx="2286000" cy="508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1" name="Google Shape;691;p186"/>
          <p:cNvSpPr txBox="1">
            <a:spLocks noGrp="1"/>
          </p:cNvSpPr>
          <p:nvPr>
            <p:ph type="ftr" idx="11"/>
          </p:nvPr>
        </p:nvSpPr>
        <p:spPr>
          <a:xfrm rot="5400000">
            <a:off x="10045701" y="4114304"/>
            <a:ext cx="3657600" cy="512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2" name="Google Shape;692;p186"/>
          <p:cNvSpPr txBox="1">
            <a:spLocks noGrp="1"/>
          </p:cNvSpPr>
          <p:nvPr>
            <p:ph type="sldNum" idx="12"/>
          </p:nvPr>
        </p:nvSpPr>
        <p:spPr>
          <a:xfrm>
            <a:off x="1786467" y="4929221"/>
            <a:ext cx="812800" cy="5175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93"/>
        <p:cNvGrpSpPr/>
        <p:nvPr/>
      </p:nvGrpSpPr>
      <p:grpSpPr>
        <a:xfrm>
          <a:off x="0" y="0"/>
          <a:ext cx="0" cy="0"/>
          <a:chOff x="0" y="0"/>
          <a:chExt cx="0" cy="0"/>
        </a:xfrm>
      </p:grpSpPr>
      <p:sp>
        <p:nvSpPr>
          <p:cNvPr id="694" name="Google Shape;694;p187"/>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5" name="Google Shape;695;p187"/>
          <p:cNvSpPr txBox="1">
            <a:spLocks noGrp="1"/>
          </p:cNvSpPr>
          <p:nvPr>
            <p:ph type="body" idx="1"/>
          </p:nvPr>
        </p:nvSpPr>
        <p:spPr>
          <a:xfrm>
            <a:off x="609600" y="1600200"/>
            <a:ext cx="4876800" cy="4572000"/>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96" name="Google Shape;696;p187"/>
          <p:cNvSpPr txBox="1">
            <a:spLocks noGrp="1"/>
          </p:cNvSpPr>
          <p:nvPr>
            <p:ph type="body" idx="2"/>
          </p:nvPr>
        </p:nvSpPr>
        <p:spPr>
          <a:xfrm>
            <a:off x="5693664" y="1600200"/>
            <a:ext cx="4876800" cy="4572000"/>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97" name="Google Shape;697;p187"/>
          <p:cNvSpPr txBox="1">
            <a:spLocks noGrp="1"/>
          </p:cNvSpPr>
          <p:nvPr>
            <p:ph type="dt" idx="10"/>
          </p:nvPr>
        </p:nvSpPr>
        <p:spPr>
          <a:xfrm rot="5400000">
            <a:off x="10453954" y="1017885"/>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8" name="Google Shape;698;p187"/>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9" name="Google Shape;699;p187"/>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00"/>
        <p:cNvGrpSpPr/>
        <p:nvPr/>
      </p:nvGrpSpPr>
      <p:grpSpPr>
        <a:xfrm>
          <a:off x="0" y="0"/>
          <a:ext cx="0" cy="0"/>
          <a:chOff x="0" y="0"/>
          <a:chExt cx="0" cy="0"/>
        </a:xfrm>
      </p:grpSpPr>
      <p:sp>
        <p:nvSpPr>
          <p:cNvPr id="701" name="Google Shape;701;p188"/>
          <p:cNvSpPr txBox="1">
            <a:spLocks noGrp="1"/>
          </p:cNvSpPr>
          <p:nvPr>
            <p:ph type="title"/>
          </p:nvPr>
        </p:nvSpPr>
        <p:spPr>
          <a:xfrm>
            <a:off x="609600" y="273050"/>
            <a:ext cx="100584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2" name="Google Shape;702;p188"/>
          <p:cNvSpPr txBox="1">
            <a:spLocks noGrp="1"/>
          </p:cNvSpPr>
          <p:nvPr>
            <p:ph type="body" idx="1"/>
          </p:nvPr>
        </p:nvSpPr>
        <p:spPr>
          <a:xfrm>
            <a:off x="609600" y="2362200"/>
            <a:ext cx="4876800" cy="3886200"/>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03" name="Google Shape;703;p188"/>
          <p:cNvSpPr txBox="1">
            <a:spLocks noGrp="1"/>
          </p:cNvSpPr>
          <p:nvPr>
            <p:ph type="body" idx="2"/>
          </p:nvPr>
        </p:nvSpPr>
        <p:spPr>
          <a:xfrm>
            <a:off x="5829300" y="2362200"/>
            <a:ext cx="4876800" cy="3886200"/>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04" name="Google Shape;704;p188"/>
          <p:cNvSpPr>
            <a:spLocks noGrp="1"/>
          </p:cNvSpPr>
          <p:nvPr>
            <p:ph type="body" idx="3"/>
          </p:nvPr>
        </p:nvSpPr>
        <p:spPr>
          <a:xfrm>
            <a:off x="609600" y="1569720"/>
            <a:ext cx="4876800" cy="658368"/>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05" name="Google Shape;705;p188"/>
          <p:cNvSpPr>
            <a:spLocks noGrp="1"/>
          </p:cNvSpPr>
          <p:nvPr>
            <p:ph type="body" idx="4"/>
          </p:nvPr>
        </p:nvSpPr>
        <p:spPr>
          <a:xfrm>
            <a:off x="5791200" y="1569720"/>
            <a:ext cx="4876800" cy="658368"/>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lvl1pPr marL="457200" lvl="0" indent="-228600" algn="l">
              <a:spcBef>
                <a:spcPts val="600"/>
              </a:spcBef>
              <a:spcAft>
                <a:spcPts val="0"/>
              </a:spcAft>
              <a:buSzPts val="1400"/>
              <a:buFont typeface="Century Schoolbook"/>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06" name="Google Shape;706;p188"/>
          <p:cNvSpPr txBox="1">
            <a:spLocks noGrp="1"/>
          </p:cNvSpPr>
          <p:nvPr>
            <p:ph type="dt" idx="10"/>
          </p:nvPr>
        </p:nvSpPr>
        <p:spPr>
          <a:xfrm rot="5400000">
            <a:off x="10453954" y="1017885"/>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7" name="Google Shape;707;p188"/>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8" name="Google Shape;708;p188"/>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9"/>
        <p:cNvGrpSpPr/>
        <p:nvPr/>
      </p:nvGrpSpPr>
      <p:grpSpPr>
        <a:xfrm>
          <a:off x="0" y="0"/>
          <a:ext cx="0" cy="0"/>
          <a:chOff x="0" y="0"/>
          <a:chExt cx="0" cy="0"/>
        </a:xfrm>
      </p:grpSpPr>
      <p:sp>
        <p:nvSpPr>
          <p:cNvPr id="710" name="Google Shape;710;p189"/>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1" name="Google Shape;711;p189"/>
          <p:cNvSpPr txBox="1">
            <a:spLocks noGrp="1"/>
          </p:cNvSpPr>
          <p:nvPr>
            <p:ph type="dt" idx="10"/>
          </p:nvPr>
        </p:nvSpPr>
        <p:spPr>
          <a:xfrm rot="5400000">
            <a:off x="10453954" y="1017885"/>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2" name="Google Shape;712;p189"/>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713" name="Google Shape;713;p189"/>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4"/>
        <p:cNvGrpSpPr/>
        <p:nvPr/>
      </p:nvGrpSpPr>
      <p:grpSpPr>
        <a:xfrm>
          <a:off x="0" y="0"/>
          <a:ext cx="0" cy="0"/>
          <a:chOff x="0" y="0"/>
          <a:chExt cx="0" cy="0"/>
        </a:xfrm>
      </p:grpSpPr>
      <p:sp>
        <p:nvSpPr>
          <p:cNvPr id="715" name="Google Shape;715;p190"/>
          <p:cNvSpPr txBox="1">
            <a:spLocks noGrp="1"/>
          </p:cNvSpPr>
          <p:nvPr>
            <p:ph type="dt" idx="10"/>
          </p:nvPr>
        </p:nvSpPr>
        <p:spPr>
          <a:xfrm rot="5400000">
            <a:off x="10453954" y="1017885"/>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6" name="Google Shape;716;p190"/>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7" name="Google Shape;717;p190"/>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18"/>
        <p:cNvGrpSpPr/>
        <p:nvPr/>
      </p:nvGrpSpPr>
      <p:grpSpPr>
        <a:xfrm>
          <a:off x="0" y="0"/>
          <a:ext cx="0" cy="0"/>
          <a:chOff x="0" y="0"/>
          <a:chExt cx="0" cy="0"/>
        </a:xfrm>
      </p:grpSpPr>
      <p:cxnSp>
        <p:nvCxnSpPr>
          <p:cNvPr id="719" name="Google Shape;719;p191"/>
          <p:cNvCxnSpPr/>
          <p:nvPr/>
        </p:nvCxnSpPr>
        <p:spPr>
          <a:xfrm>
            <a:off x="11684000" y="0"/>
            <a:ext cx="0" cy="6858000"/>
          </a:xfrm>
          <a:prstGeom prst="straightConnector1">
            <a:avLst/>
          </a:prstGeom>
          <a:noFill/>
          <a:ln w="38100" cap="flat" cmpd="sng">
            <a:solidFill>
              <a:srgbClr val="FEC2AC">
                <a:alpha val="92941"/>
              </a:srgbClr>
            </a:solidFill>
            <a:prstDash val="solid"/>
            <a:round/>
            <a:headEnd type="none" w="sm" len="sm"/>
            <a:tailEnd type="none" w="sm" len="sm"/>
          </a:ln>
        </p:spPr>
      </p:cxnSp>
      <p:cxnSp>
        <p:nvCxnSpPr>
          <p:cNvPr id="720" name="Google Shape;720;p191"/>
          <p:cNvCxnSpPr/>
          <p:nvPr/>
        </p:nvCxnSpPr>
        <p:spPr>
          <a:xfrm>
            <a:off x="8331200" y="0"/>
            <a:ext cx="0" cy="6858000"/>
          </a:xfrm>
          <a:prstGeom prst="straightConnector1">
            <a:avLst/>
          </a:prstGeom>
          <a:noFill/>
          <a:ln w="38100" cap="flat" cmpd="sng">
            <a:solidFill>
              <a:srgbClr val="FEC2AC"/>
            </a:solidFill>
            <a:prstDash val="solid"/>
            <a:round/>
            <a:headEnd type="none" w="sm" len="sm"/>
            <a:tailEnd type="none" w="sm" len="sm"/>
          </a:ln>
        </p:spPr>
      </p:cxnSp>
      <p:cxnSp>
        <p:nvCxnSpPr>
          <p:cNvPr id="721" name="Google Shape;721;p191"/>
          <p:cNvCxnSpPr/>
          <p:nvPr/>
        </p:nvCxnSpPr>
        <p:spPr>
          <a:xfrm>
            <a:off x="8257117" y="0"/>
            <a:ext cx="0" cy="6858000"/>
          </a:xfrm>
          <a:prstGeom prst="straightConnector1">
            <a:avLst/>
          </a:prstGeom>
          <a:noFill/>
          <a:ln w="12700" cap="flat" cmpd="sng">
            <a:solidFill>
              <a:schemeClr val="accent1"/>
            </a:solidFill>
            <a:prstDash val="solid"/>
            <a:round/>
            <a:headEnd type="none" w="med" len="med"/>
            <a:tailEnd type="none" w="med" len="med"/>
          </a:ln>
        </p:spPr>
      </p:cxnSp>
      <p:cxnSp>
        <p:nvCxnSpPr>
          <p:cNvPr id="722" name="Google Shape;722;p191"/>
          <p:cNvCxnSpPr/>
          <p:nvPr/>
        </p:nvCxnSpPr>
        <p:spPr>
          <a:xfrm>
            <a:off x="11988800" y="0"/>
            <a:ext cx="0" cy="6858000"/>
          </a:xfrm>
          <a:prstGeom prst="straightConnector1">
            <a:avLst/>
          </a:prstGeom>
          <a:noFill/>
          <a:ln w="19050" cap="flat" cmpd="sng">
            <a:solidFill>
              <a:schemeClr val="accent1"/>
            </a:solidFill>
            <a:prstDash val="solid"/>
            <a:round/>
            <a:headEnd type="none" w="med" len="med"/>
            <a:tailEnd type="none" w="med" len="med"/>
          </a:ln>
        </p:spPr>
      </p:cxnSp>
      <p:sp>
        <p:nvSpPr>
          <p:cNvPr id="723" name="Google Shape;723;p191"/>
          <p:cNvSpPr/>
          <p:nvPr/>
        </p:nvSpPr>
        <p:spPr>
          <a:xfrm>
            <a:off x="11785600" y="0"/>
            <a:ext cx="406400" cy="68580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724" name="Google Shape;724;p191"/>
          <p:cNvCxnSpPr/>
          <p:nvPr/>
        </p:nvCxnSpPr>
        <p:spPr>
          <a:xfrm>
            <a:off x="11887200" y="0"/>
            <a:ext cx="0" cy="6858000"/>
          </a:xfrm>
          <a:prstGeom prst="straightConnector1">
            <a:avLst/>
          </a:prstGeom>
          <a:noFill/>
          <a:ln w="9525" cap="flat" cmpd="sng">
            <a:solidFill>
              <a:schemeClr val="accent1"/>
            </a:solidFill>
            <a:prstDash val="solid"/>
            <a:round/>
            <a:headEnd type="none" w="med" len="med"/>
            <a:tailEnd type="none" w="med" len="med"/>
          </a:ln>
        </p:spPr>
      </p:cxnSp>
      <p:sp>
        <p:nvSpPr>
          <p:cNvPr id="725" name="Google Shape;725;p191"/>
          <p:cNvSpPr/>
          <p:nvPr/>
        </p:nvSpPr>
        <p:spPr>
          <a:xfrm>
            <a:off x="10875455" y="5715033"/>
            <a:ext cx="732367" cy="54927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726" name="Google Shape;726;p191"/>
          <p:cNvSpPr txBox="1">
            <a:spLocks noGrp="1"/>
          </p:cNvSpPr>
          <p:nvPr>
            <p:ph type="title"/>
          </p:nvPr>
        </p:nvSpPr>
        <p:spPr>
          <a:xfrm rot="5400000">
            <a:off x="5547360" y="3124200"/>
            <a:ext cx="6309360" cy="609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entury Schoolbook"/>
              <a:buNone/>
              <a:defRPr sz="2000" b="1" cap="small"/>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7" name="Google Shape;727;p191"/>
          <p:cNvSpPr txBox="1">
            <a:spLocks noGrp="1"/>
          </p:cNvSpPr>
          <p:nvPr>
            <p:ph type="body" idx="1"/>
          </p:nvPr>
        </p:nvSpPr>
        <p:spPr>
          <a:xfrm>
            <a:off x="9083040" y="274320"/>
            <a:ext cx="2036064" cy="4983480"/>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SzPts val="840"/>
              <a:buNone/>
              <a:defRPr sz="1200"/>
            </a:lvl1pPr>
            <a:lvl2pPr marL="914400" lvl="1" indent="-228600" algn="l">
              <a:spcBef>
                <a:spcPts val="1000"/>
              </a:spcBef>
              <a:spcAft>
                <a:spcPts val="0"/>
              </a:spcAft>
              <a:buSzPts val="960"/>
              <a:buNone/>
              <a:defRPr sz="1200"/>
            </a:lvl2pPr>
            <a:lvl3pPr marL="1371600" lvl="2" indent="-228600" algn="l">
              <a:spcBef>
                <a:spcPts val="200"/>
              </a:spcBef>
              <a:spcAft>
                <a:spcPts val="0"/>
              </a:spcAft>
              <a:buSzPts val="600"/>
              <a:buNone/>
              <a:defRPr sz="1000"/>
            </a:lvl3pPr>
            <a:lvl4pPr marL="1828800" lvl="3" indent="-228600" algn="l">
              <a:spcBef>
                <a:spcPts val="180"/>
              </a:spcBef>
              <a:spcAft>
                <a:spcPts val="0"/>
              </a:spcAft>
              <a:buSzPts val="540"/>
              <a:buNone/>
              <a:defRPr sz="900"/>
            </a:lvl4pPr>
            <a:lvl5pPr marL="2286000" lvl="4" indent="-228600" algn="l">
              <a:spcBef>
                <a:spcPts val="180"/>
              </a:spcBef>
              <a:spcAft>
                <a:spcPts val="0"/>
              </a:spcAft>
              <a:buSzPts val="612"/>
              <a:buNone/>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28" name="Google Shape;728;p191"/>
          <p:cNvSpPr txBox="1">
            <a:spLocks noGrp="1"/>
          </p:cNvSpPr>
          <p:nvPr>
            <p:ph type="body" idx="2"/>
          </p:nvPr>
        </p:nvSpPr>
        <p:spPr>
          <a:xfrm>
            <a:off x="406400" y="274320"/>
            <a:ext cx="7518400" cy="6327648"/>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29" name="Google Shape;729;p191"/>
          <p:cNvSpPr txBox="1">
            <a:spLocks noGrp="1"/>
          </p:cNvSpPr>
          <p:nvPr>
            <p:ph type="dt" idx="10"/>
          </p:nvPr>
        </p:nvSpPr>
        <p:spPr>
          <a:xfrm rot="5400000">
            <a:off x="10453954" y="1017885"/>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0" name="Google Shape;730;p191"/>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731" name="Google Shape;731;p191"/>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32"/>
        <p:cNvGrpSpPr/>
        <p:nvPr/>
      </p:nvGrpSpPr>
      <p:grpSpPr>
        <a:xfrm>
          <a:off x="0" y="0"/>
          <a:ext cx="0" cy="0"/>
          <a:chOff x="0" y="0"/>
          <a:chExt cx="0" cy="0"/>
        </a:xfrm>
      </p:grpSpPr>
      <p:cxnSp>
        <p:nvCxnSpPr>
          <p:cNvPr id="733" name="Google Shape;733;p192"/>
          <p:cNvCxnSpPr/>
          <p:nvPr/>
        </p:nvCxnSpPr>
        <p:spPr>
          <a:xfrm>
            <a:off x="11684000" y="0"/>
            <a:ext cx="0" cy="6858000"/>
          </a:xfrm>
          <a:prstGeom prst="straightConnector1">
            <a:avLst/>
          </a:prstGeom>
          <a:noFill/>
          <a:ln w="38100" cap="flat" cmpd="sng">
            <a:solidFill>
              <a:srgbClr val="FEC2AC"/>
            </a:solidFill>
            <a:prstDash val="solid"/>
            <a:round/>
            <a:headEnd type="none" w="sm" len="sm"/>
            <a:tailEnd type="none" w="sm" len="sm"/>
          </a:ln>
        </p:spPr>
      </p:cxnSp>
      <p:sp>
        <p:nvSpPr>
          <p:cNvPr id="734" name="Google Shape;734;p192"/>
          <p:cNvSpPr/>
          <p:nvPr/>
        </p:nvSpPr>
        <p:spPr>
          <a:xfrm>
            <a:off x="10875455" y="5715033"/>
            <a:ext cx="732367" cy="54927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735" name="Google Shape;735;p192"/>
          <p:cNvCxnSpPr/>
          <p:nvPr/>
        </p:nvCxnSpPr>
        <p:spPr>
          <a:xfrm>
            <a:off x="11988800" y="0"/>
            <a:ext cx="0" cy="6858000"/>
          </a:xfrm>
          <a:prstGeom prst="straightConnector1">
            <a:avLst/>
          </a:prstGeom>
          <a:noFill/>
          <a:ln w="9525" cap="flat" cmpd="sng">
            <a:solidFill>
              <a:schemeClr val="dk1"/>
            </a:solidFill>
            <a:prstDash val="solid"/>
            <a:round/>
            <a:headEnd type="none" w="med" len="med"/>
            <a:tailEnd type="none" w="med" len="med"/>
          </a:ln>
        </p:spPr>
      </p:cxnSp>
      <p:sp>
        <p:nvSpPr>
          <p:cNvPr id="736" name="Google Shape;736;p192"/>
          <p:cNvSpPr/>
          <p:nvPr/>
        </p:nvSpPr>
        <p:spPr>
          <a:xfrm>
            <a:off x="11785600" y="0"/>
            <a:ext cx="406400" cy="6858000"/>
          </a:xfrm>
          <a:prstGeom prst="rect">
            <a:avLst/>
          </a:prstGeom>
          <a:solidFill>
            <a:srgbClr val="FEC2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737" name="Google Shape;737;p192"/>
          <p:cNvCxnSpPr/>
          <p:nvPr/>
        </p:nvCxnSpPr>
        <p:spPr>
          <a:xfrm>
            <a:off x="11887200" y="0"/>
            <a:ext cx="0" cy="6858000"/>
          </a:xfrm>
          <a:prstGeom prst="straightConnector1">
            <a:avLst/>
          </a:prstGeom>
          <a:noFill/>
          <a:ln w="9525" cap="flat" cmpd="sng">
            <a:solidFill>
              <a:schemeClr val="accent1"/>
            </a:solidFill>
            <a:prstDash val="solid"/>
            <a:round/>
            <a:headEnd type="none" w="med" len="med"/>
            <a:tailEnd type="none" w="med" len="med"/>
          </a:ln>
        </p:spPr>
      </p:cxnSp>
      <p:cxnSp>
        <p:nvCxnSpPr>
          <p:cNvPr id="738" name="Google Shape;738;p192"/>
          <p:cNvCxnSpPr/>
          <p:nvPr/>
        </p:nvCxnSpPr>
        <p:spPr>
          <a:xfrm>
            <a:off x="8331200" y="0"/>
            <a:ext cx="0" cy="6858000"/>
          </a:xfrm>
          <a:prstGeom prst="straightConnector1">
            <a:avLst/>
          </a:prstGeom>
          <a:noFill/>
          <a:ln w="38100" cap="flat" cmpd="sng">
            <a:solidFill>
              <a:srgbClr val="FEC2AC"/>
            </a:solidFill>
            <a:prstDash val="solid"/>
            <a:round/>
            <a:headEnd type="none" w="sm" len="sm"/>
            <a:tailEnd type="none" w="sm" len="sm"/>
          </a:ln>
        </p:spPr>
      </p:cxnSp>
      <p:cxnSp>
        <p:nvCxnSpPr>
          <p:cNvPr id="739" name="Google Shape;739;p192"/>
          <p:cNvCxnSpPr/>
          <p:nvPr/>
        </p:nvCxnSpPr>
        <p:spPr>
          <a:xfrm>
            <a:off x="8257117" y="0"/>
            <a:ext cx="0" cy="6858000"/>
          </a:xfrm>
          <a:prstGeom prst="straightConnector1">
            <a:avLst/>
          </a:prstGeom>
          <a:noFill/>
          <a:ln w="12700" cap="flat" cmpd="sng">
            <a:solidFill>
              <a:schemeClr val="accent1"/>
            </a:solidFill>
            <a:prstDash val="solid"/>
            <a:round/>
            <a:headEnd type="none" w="med" len="med"/>
            <a:tailEnd type="none" w="med" len="med"/>
          </a:ln>
        </p:spPr>
      </p:cxnSp>
      <p:sp>
        <p:nvSpPr>
          <p:cNvPr id="740" name="Google Shape;740;p192"/>
          <p:cNvSpPr txBox="1">
            <a:spLocks noGrp="1"/>
          </p:cNvSpPr>
          <p:nvPr>
            <p:ph type="title"/>
          </p:nvPr>
        </p:nvSpPr>
        <p:spPr>
          <a:xfrm rot="5400000">
            <a:off x="5518404" y="3124200"/>
            <a:ext cx="6309360" cy="609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2000"/>
              <a:buFont typeface="Century Schoolbook"/>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192"/>
          <p:cNvSpPr>
            <a:spLocks noGrp="1"/>
          </p:cNvSpPr>
          <p:nvPr>
            <p:ph type="pic" idx="2"/>
          </p:nvPr>
        </p:nvSpPr>
        <p:spPr>
          <a:xfrm>
            <a:off x="0" y="0"/>
            <a:ext cx="8229600" cy="6858000"/>
          </a:xfrm>
          <a:prstGeom prst="rect">
            <a:avLst/>
          </a:prstGeom>
          <a:solidFill>
            <a:schemeClr val="lt2"/>
          </a:solidFill>
          <a:ln>
            <a:noFill/>
          </a:ln>
        </p:spPr>
      </p:sp>
      <p:sp>
        <p:nvSpPr>
          <p:cNvPr id="742" name="Google Shape;742;p192"/>
          <p:cNvSpPr txBox="1">
            <a:spLocks noGrp="1"/>
          </p:cNvSpPr>
          <p:nvPr>
            <p:ph type="body" idx="1"/>
          </p:nvPr>
        </p:nvSpPr>
        <p:spPr>
          <a:xfrm>
            <a:off x="9021064" y="264795"/>
            <a:ext cx="2032000" cy="4956048"/>
          </a:xfrm>
          <a:prstGeom prst="rect">
            <a:avLst/>
          </a:prstGeom>
          <a:noFill/>
          <a:ln>
            <a:noFill/>
          </a:ln>
        </p:spPr>
        <p:txBody>
          <a:bodyPr spcFirstLastPara="1" wrap="square" lIns="91425" tIns="45700" rIns="91425" bIns="45700" anchor="t" anchorCtr="0">
            <a:normAutofit/>
          </a:bodyPr>
          <a:lstStyle>
            <a:lvl1pPr marL="457200" lvl="0" indent="-228600" algn="l">
              <a:spcBef>
                <a:spcPts val="100"/>
              </a:spcBef>
              <a:spcAft>
                <a:spcPts val="0"/>
              </a:spcAft>
              <a:buSzPts val="840"/>
              <a:buFont typeface="Century Schoolbook"/>
              <a:buNone/>
              <a:defRPr sz="1200"/>
            </a:lvl1pPr>
            <a:lvl2pPr marL="914400" lvl="1" indent="-289560" algn="l">
              <a:spcBef>
                <a:spcPts val="400"/>
              </a:spcBef>
              <a:spcAft>
                <a:spcPts val="0"/>
              </a:spcAft>
              <a:buSzPts val="960"/>
              <a:buChar char="⚫"/>
              <a:defRPr sz="1200"/>
            </a:lvl2pPr>
            <a:lvl3pPr marL="1371600" lvl="2" indent="-266700" algn="l">
              <a:spcBef>
                <a:spcPts val="200"/>
              </a:spcBef>
              <a:spcAft>
                <a:spcPts val="0"/>
              </a:spcAft>
              <a:buSzPts val="600"/>
              <a:buChar char="🞆"/>
              <a:defRPr sz="1000"/>
            </a:lvl3pPr>
            <a:lvl4pPr marL="1828800" lvl="3" indent="-262889" algn="l">
              <a:spcBef>
                <a:spcPts val="180"/>
              </a:spcBef>
              <a:spcAft>
                <a:spcPts val="0"/>
              </a:spcAft>
              <a:buSzPts val="540"/>
              <a:buChar char="🞆"/>
              <a:defRPr sz="900"/>
            </a:lvl4pPr>
            <a:lvl5pPr marL="2286000" lvl="4" indent="-267461" algn="l">
              <a:spcBef>
                <a:spcPts val="180"/>
              </a:spcBef>
              <a:spcAft>
                <a:spcPts val="0"/>
              </a:spcAft>
              <a:buSzPts val="612"/>
              <a:buChar char="⚫"/>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43" name="Google Shape;743;p192"/>
          <p:cNvSpPr txBox="1">
            <a:spLocks noGrp="1"/>
          </p:cNvSpPr>
          <p:nvPr>
            <p:ph type="dt" idx="10"/>
          </p:nvPr>
        </p:nvSpPr>
        <p:spPr>
          <a:xfrm rot="5400000">
            <a:off x="10453954" y="1017885"/>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4" name="Google Shape;744;p192"/>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745" name="Google Shape;745;p192"/>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4"/>
        <p:cNvGrpSpPr/>
        <p:nvPr/>
      </p:nvGrpSpPr>
      <p:grpSpPr>
        <a:xfrm>
          <a:off x="0" y="0"/>
          <a:ext cx="0" cy="0"/>
          <a:chOff x="0" y="0"/>
          <a:chExt cx="0" cy="0"/>
        </a:xfrm>
      </p:grpSpPr>
      <p:sp>
        <p:nvSpPr>
          <p:cNvPr id="65" name="Google Shape;65;p255"/>
          <p:cNvSpPr/>
          <p:nvPr/>
        </p:nvSpPr>
        <p:spPr>
          <a:xfrm>
            <a:off x="3" y="2647950"/>
            <a:ext cx="4762500" cy="4210050"/>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Libre Franklin"/>
              <a:ea typeface="Libre Franklin"/>
              <a:cs typeface="Libre Franklin"/>
              <a:sym typeface="Libre Franklin"/>
            </a:endParaRPr>
          </a:p>
        </p:txBody>
      </p:sp>
      <p:sp>
        <p:nvSpPr>
          <p:cNvPr id="66" name="Google Shape;66;p255"/>
          <p:cNvSpPr/>
          <p:nvPr/>
        </p:nvSpPr>
        <p:spPr>
          <a:xfrm rot="5400000">
            <a:off x="1720852" y="-1720850"/>
            <a:ext cx="6858000" cy="10299704"/>
          </a:xfrm>
          <a:prstGeom prst="rtTriangl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Libre Franklin"/>
              <a:ea typeface="Libre Franklin"/>
              <a:cs typeface="Libre Franklin"/>
              <a:sym typeface="Libre Franklin"/>
            </a:endParaRPr>
          </a:p>
        </p:txBody>
      </p:sp>
      <p:sp>
        <p:nvSpPr>
          <p:cNvPr id="67" name="Google Shape;67;p255"/>
          <p:cNvSpPr txBox="1">
            <a:spLocks noGrp="1"/>
          </p:cNvSpPr>
          <p:nvPr>
            <p:ph type="title"/>
          </p:nvPr>
        </p:nvSpPr>
        <p:spPr>
          <a:xfrm rot="-2460000">
            <a:off x="1046573" y="1576110"/>
            <a:ext cx="6949440" cy="1089427"/>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Clr>
                <a:srgbClr val="FFFFFF"/>
              </a:buClr>
              <a:buSzPts val="2800"/>
              <a:buFont typeface="Libre Franklin Medium"/>
              <a:buNone/>
              <a:defRPr sz="2800" b="0" i="0" u="none" strike="noStrike" cap="none">
                <a:solidFill>
                  <a:srgbClr val="FFFFFF"/>
                </a:solidFill>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55"/>
          <p:cNvSpPr txBox="1">
            <a:spLocks noGrp="1"/>
          </p:cNvSpPr>
          <p:nvPr>
            <p:ph type="body" idx="1"/>
          </p:nvPr>
        </p:nvSpPr>
        <p:spPr>
          <a:xfrm>
            <a:off x="6332741" y="2618919"/>
            <a:ext cx="5077039" cy="3324687"/>
          </a:xfrm>
          <a:prstGeom prst="rect">
            <a:avLst/>
          </a:prstGeom>
          <a:noFill/>
          <a:ln>
            <a:noFill/>
          </a:ln>
        </p:spPr>
        <p:txBody>
          <a:bodyPr spcFirstLastPara="1" wrap="square" lIns="91425" tIns="45700" rIns="91425" bIns="45700" anchor="t" anchorCtr="0">
            <a:normAutofit/>
          </a:bodyPr>
          <a:lstStyle>
            <a:lvl1pPr marL="457200" lvl="0" indent="-228600" algn="l">
              <a:spcBef>
                <a:spcPts val="800"/>
              </a:spcBef>
              <a:spcAft>
                <a:spcPts val="0"/>
              </a:spcAft>
              <a:buClr>
                <a:schemeClr val="dk1"/>
              </a:buClr>
              <a:buSzPts val="3200"/>
              <a:buNone/>
              <a:defRPr sz="3200"/>
            </a:lvl1pPr>
            <a:lvl2pPr marL="914400" lvl="1" indent="-406400" algn="l">
              <a:spcBef>
                <a:spcPts val="300"/>
              </a:spcBef>
              <a:spcAft>
                <a:spcPts val="0"/>
              </a:spcAft>
              <a:buSzPts val="2800"/>
              <a:buChar char="▪"/>
              <a:defRPr sz="2800"/>
            </a:lvl2pPr>
            <a:lvl3pPr marL="1371600" lvl="2" indent="-381000" algn="l">
              <a:spcBef>
                <a:spcPts val="300"/>
              </a:spcBef>
              <a:spcAft>
                <a:spcPts val="0"/>
              </a:spcAft>
              <a:buSzPts val="2400"/>
              <a:buChar char="▪"/>
              <a:defRPr sz="2400"/>
            </a:lvl3pPr>
            <a:lvl4pPr marL="1828800" lvl="3" indent="-355600" algn="l">
              <a:spcBef>
                <a:spcPts val="300"/>
              </a:spcBef>
              <a:spcAft>
                <a:spcPts val="0"/>
              </a:spcAft>
              <a:buSzPts val="2000"/>
              <a:buChar char="▪"/>
              <a:defRPr sz="2000"/>
            </a:lvl4pPr>
            <a:lvl5pPr marL="2286000" lvl="4" indent="-355600" algn="l">
              <a:spcBef>
                <a:spcPts val="300"/>
              </a:spcBef>
              <a:spcAft>
                <a:spcPts val="0"/>
              </a:spcAft>
              <a:buSzPts val="2000"/>
              <a:buChar char="▪"/>
              <a:defRPr sz="2000"/>
            </a:lvl5pPr>
            <a:lvl6pPr marL="2743200" lvl="5" indent="-355600" algn="l">
              <a:spcBef>
                <a:spcPts val="300"/>
              </a:spcBef>
              <a:spcAft>
                <a:spcPts val="0"/>
              </a:spcAft>
              <a:buSzPts val="2000"/>
              <a:buChar char="▪"/>
              <a:defRPr sz="2000"/>
            </a:lvl6pPr>
            <a:lvl7pPr marL="3200400" lvl="6" indent="-355600" algn="l">
              <a:spcBef>
                <a:spcPts val="300"/>
              </a:spcBef>
              <a:spcAft>
                <a:spcPts val="0"/>
              </a:spcAft>
              <a:buSzPts val="2000"/>
              <a:buChar char="▪"/>
              <a:defRPr sz="2000"/>
            </a:lvl7pPr>
            <a:lvl8pPr marL="3657600" lvl="7" indent="-355600" algn="l">
              <a:spcBef>
                <a:spcPts val="300"/>
              </a:spcBef>
              <a:spcAft>
                <a:spcPts val="0"/>
              </a:spcAft>
              <a:buSzPts val="2000"/>
              <a:buChar char="▪"/>
              <a:defRPr sz="2000"/>
            </a:lvl8pPr>
            <a:lvl9pPr marL="4114800" lvl="8" indent="-355600" algn="l">
              <a:spcBef>
                <a:spcPts val="300"/>
              </a:spcBef>
              <a:spcAft>
                <a:spcPts val="0"/>
              </a:spcAft>
              <a:buSzPts val="2000"/>
              <a:buChar char="▪"/>
              <a:defRPr sz="2000"/>
            </a:lvl9pPr>
          </a:lstStyle>
          <a:p>
            <a:endParaRPr/>
          </a:p>
        </p:txBody>
      </p:sp>
      <p:sp>
        <p:nvSpPr>
          <p:cNvPr id="69" name="Google Shape;69;p255"/>
          <p:cNvSpPr txBox="1">
            <a:spLocks noGrp="1"/>
          </p:cNvSpPr>
          <p:nvPr>
            <p:ph type="body" idx="2"/>
          </p:nvPr>
        </p:nvSpPr>
        <p:spPr>
          <a:xfrm rot="-2460000">
            <a:off x="1730605" y="2253385"/>
            <a:ext cx="7726347" cy="623314"/>
          </a:xfrm>
          <a:prstGeom prst="rect">
            <a:avLst/>
          </a:prstGeom>
          <a:noFill/>
          <a:ln>
            <a:noFill/>
          </a:ln>
        </p:spPr>
        <p:txBody>
          <a:bodyPr spcFirstLastPara="1" wrap="square" lIns="91425" tIns="45700" rIns="91425" bIns="45700" anchor="t" anchorCtr="0">
            <a:normAutofit/>
          </a:bodyPr>
          <a:lstStyle>
            <a:lvl1pPr marL="457200" lvl="0" indent="-228600" algn="l">
              <a:spcBef>
                <a:spcPts val="800"/>
              </a:spcBef>
              <a:spcAft>
                <a:spcPts val="0"/>
              </a:spcAft>
              <a:buClr>
                <a:srgbClr val="FFFFFF"/>
              </a:buClr>
              <a:buSzPts val="1400"/>
              <a:buNone/>
              <a:defRPr sz="1400" b="1">
                <a:solidFill>
                  <a:srgbClr val="FFFFFF"/>
                </a:solidFill>
                <a:latin typeface="Libre Franklin"/>
                <a:ea typeface="Libre Franklin"/>
                <a:cs typeface="Libre Franklin"/>
                <a:sym typeface="Libre Franklin"/>
              </a:defRPr>
            </a:lvl1pPr>
            <a:lvl2pPr marL="914400" lvl="1" indent="-228600" algn="l">
              <a:spcBef>
                <a:spcPts val="300"/>
              </a:spcBef>
              <a:spcAft>
                <a:spcPts val="0"/>
              </a:spcAft>
              <a:buSzPts val="1200"/>
              <a:buNone/>
              <a:defRPr sz="1200"/>
            </a:lvl2pPr>
            <a:lvl3pPr marL="1371600" lvl="2" indent="-228600" algn="l">
              <a:spcBef>
                <a:spcPts val="300"/>
              </a:spcBef>
              <a:spcAft>
                <a:spcPts val="0"/>
              </a:spcAft>
              <a:buSzPts val="1000"/>
              <a:buNone/>
              <a:defRPr sz="1000"/>
            </a:lvl3pPr>
            <a:lvl4pPr marL="1828800" lvl="3" indent="-228600" algn="l">
              <a:spcBef>
                <a:spcPts val="300"/>
              </a:spcBef>
              <a:spcAft>
                <a:spcPts val="0"/>
              </a:spcAft>
              <a:buSzPts val="900"/>
              <a:buNone/>
              <a:defRPr sz="900"/>
            </a:lvl4pPr>
            <a:lvl5pPr marL="2286000" lvl="4" indent="-228600" algn="l">
              <a:spcBef>
                <a:spcPts val="300"/>
              </a:spcBef>
              <a:spcAft>
                <a:spcPts val="0"/>
              </a:spcAft>
              <a:buSzPts val="900"/>
              <a:buNone/>
              <a:defRPr sz="900"/>
            </a:lvl5pPr>
            <a:lvl6pPr marL="2743200" lvl="5" indent="-228600" algn="l">
              <a:spcBef>
                <a:spcPts val="300"/>
              </a:spcBef>
              <a:spcAft>
                <a:spcPts val="0"/>
              </a:spcAft>
              <a:buSzPts val="900"/>
              <a:buNone/>
              <a:defRPr sz="900"/>
            </a:lvl6pPr>
            <a:lvl7pPr marL="3200400" lvl="6" indent="-228600" algn="l">
              <a:spcBef>
                <a:spcPts val="300"/>
              </a:spcBef>
              <a:spcAft>
                <a:spcPts val="0"/>
              </a:spcAft>
              <a:buSzPts val="900"/>
              <a:buNone/>
              <a:defRPr sz="900"/>
            </a:lvl7pPr>
            <a:lvl8pPr marL="3657600" lvl="7" indent="-228600" algn="l">
              <a:spcBef>
                <a:spcPts val="300"/>
              </a:spcBef>
              <a:spcAft>
                <a:spcPts val="0"/>
              </a:spcAft>
              <a:buSzPts val="900"/>
              <a:buNone/>
              <a:defRPr sz="900"/>
            </a:lvl8pPr>
            <a:lvl9pPr marL="4114800" lvl="8" indent="-228600" algn="l">
              <a:spcBef>
                <a:spcPts val="300"/>
              </a:spcBef>
              <a:spcAft>
                <a:spcPts val="0"/>
              </a:spcAft>
              <a:buSzPts val="900"/>
              <a:buNone/>
              <a:defRPr sz="900"/>
            </a:lvl9pPr>
          </a:lstStyle>
          <a:p>
            <a:endParaRPr/>
          </a:p>
        </p:txBody>
      </p:sp>
      <p:sp>
        <p:nvSpPr>
          <p:cNvPr id="70" name="Google Shape;70;p255"/>
          <p:cNvSpPr txBox="1">
            <a:spLocks noGrp="1"/>
          </p:cNvSpPr>
          <p:nvPr>
            <p:ph type="dt" idx="10"/>
          </p:nvPr>
        </p:nvSpPr>
        <p:spPr>
          <a:xfrm rot="-2460000">
            <a:off x="268224" y="5870448"/>
            <a:ext cx="2901696" cy="2011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55"/>
          <p:cNvSpPr txBox="1">
            <a:spLocks noGrp="1"/>
          </p:cNvSpPr>
          <p:nvPr>
            <p:ph type="ftr" idx="11"/>
          </p:nvPr>
        </p:nvSpPr>
        <p:spPr>
          <a:xfrm>
            <a:off x="4690019" y="6285122"/>
            <a:ext cx="62992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55"/>
          <p:cNvSpPr>
            <a:spLocks noGrp="1"/>
          </p:cNvSpPr>
          <p:nvPr>
            <p:ph type="sldNum" idx="12"/>
          </p:nvPr>
        </p:nvSpPr>
        <p:spPr>
          <a:xfrm>
            <a:off x="11201384" y="6170822"/>
            <a:ext cx="670560" cy="502920"/>
          </a:xfrm>
          <a:prstGeom prst="ellipse">
            <a:avLst/>
          </a:prstGeom>
          <a:noFill/>
          <a:ln w="9525" cap="flat" cmpd="sng">
            <a:solidFill>
              <a:schemeClr val="dk2"/>
            </a:solidFill>
            <a:prstDash val="solid"/>
            <a:round/>
            <a:headEnd type="none" w="sm" len="sm"/>
            <a:tailEnd type="none" w="sm" len="sm"/>
          </a:ln>
        </p:spPr>
        <p:txBody>
          <a:bodyPr spcFirstLastPara="1" wrap="square" lIns="9125" tIns="9125" rIns="9125" bIns="9125" anchor="ctr" anchorCtr="0">
            <a:normAutofit/>
          </a:bodyPr>
          <a:lstStyle>
            <a:lvl1pPr marL="0" lvl="0" indent="0" algn="ctr">
              <a:spcBef>
                <a:spcPts val="0"/>
              </a:spcBef>
              <a:buNone/>
              <a:defRPr sz="1650">
                <a:solidFill>
                  <a:srgbClr val="434342"/>
                </a:solidFill>
                <a:latin typeface="Libre Franklin"/>
                <a:ea typeface="Libre Franklin"/>
                <a:cs typeface="Libre Franklin"/>
                <a:sym typeface="Libre Franklin"/>
              </a:defRPr>
            </a:lvl1pPr>
            <a:lvl2pPr marL="0" lvl="1" indent="0" algn="ctr">
              <a:spcBef>
                <a:spcPts val="0"/>
              </a:spcBef>
              <a:buNone/>
              <a:defRPr sz="1650">
                <a:solidFill>
                  <a:srgbClr val="434342"/>
                </a:solidFill>
                <a:latin typeface="Libre Franklin"/>
                <a:ea typeface="Libre Franklin"/>
                <a:cs typeface="Libre Franklin"/>
                <a:sym typeface="Libre Franklin"/>
              </a:defRPr>
            </a:lvl2pPr>
            <a:lvl3pPr marL="0" lvl="2" indent="0" algn="ctr">
              <a:spcBef>
                <a:spcPts val="0"/>
              </a:spcBef>
              <a:buNone/>
              <a:defRPr sz="1650">
                <a:solidFill>
                  <a:srgbClr val="434342"/>
                </a:solidFill>
                <a:latin typeface="Libre Franklin"/>
                <a:ea typeface="Libre Franklin"/>
                <a:cs typeface="Libre Franklin"/>
                <a:sym typeface="Libre Franklin"/>
              </a:defRPr>
            </a:lvl3pPr>
            <a:lvl4pPr marL="0" lvl="3" indent="0" algn="ctr">
              <a:spcBef>
                <a:spcPts val="0"/>
              </a:spcBef>
              <a:buNone/>
              <a:defRPr sz="1650">
                <a:solidFill>
                  <a:srgbClr val="434342"/>
                </a:solidFill>
                <a:latin typeface="Libre Franklin"/>
                <a:ea typeface="Libre Franklin"/>
                <a:cs typeface="Libre Franklin"/>
                <a:sym typeface="Libre Franklin"/>
              </a:defRPr>
            </a:lvl4pPr>
            <a:lvl5pPr marL="0" lvl="4" indent="0" algn="ctr">
              <a:spcBef>
                <a:spcPts val="0"/>
              </a:spcBef>
              <a:buNone/>
              <a:defRPr sz="1650">
                <a:solidFill>
                  <a:srgbClr val="434342"/>
                </a:solidFill>
                <a:latin typeface="Libre Franklin"/>
                <a:ea typeface="Libre Franklin"/>
                <a:cs typeface="Libre Franklin"/>
                <a:sym typeface="Libre Franklin"/>
              </a:defRPr>
            </a:lvl5pPr>
            <a:lvl6pPr marL="0" lvl="5" indent="0" algn="ctr">
              <a:spcBef>
                <a:spcPts val="0"/>
              </a:spcBef>
              <a:buNone/>
              <a:defRPr sz="1650">
                <a:solidFill>
                  <a:srgbClr val="434342"/>
                </a:solidFill>
                <a:latin typeface="Libre Franklin"/>
                <a:ea typeface="Libre Franklin"/>
                <a:cs typeface="Libre Franklin"/>
                <a:sym typeface="Libre Franklin"/>
              </a:defRPr>
            </a:lvl6pPr>
            <a:lvl7pPr marL="0" lvl="6" indent="0" algn="ctr">
              <a:spcBef>
                <a:spcPts val="0"/>
              </a:spcBef>
              <a:buNone/>
              <a:defRPr sz="1650">
                <a:solidFill>
                  <a:srgbClr val="434342"/>
                </a:solidFill>
                <a:latin typeface="Libre Franklin"/>
                <a:ea typeface="Libre Franklin"/>
                <a:cs typeface="Libre Franklin"/>
                <a:sym typeface="Libre Franklin"/>
              </a:defRPr>
            </a:lvl7pPr>
            <a:lvl8pPr marL="0" lvl="7" indent="0" algn="ctr">
              <a:spcBef>
                <a:spcPts val="0"/>
              </a:spcBef>
              <a:buNone/>
              <a:defRPr sz="1650">
                <a:solidFill>
                  <a:srgbClr val="434342"/>
                </a:solidFill>
                <a:latin typeface="Libre Franklin"/>
                <a:ea typeface="Libre Franklin"/>
                <a:cs typeface="Libre Franklin"/>
                <a:sym typeface="Libre Franklin"/>
              </a:defRPr>
            </a:lvl8pPr>
            <a:lvl9pPr marL="0" lvl="8" indent="0" algn="ctr">
              <a:spcBef>
                <a:spcPts val="0"/>
              </a:spcBef>
              <a:buNone/>
              <a:defRPr sz="1650">
                <a:solidFill>
                  <a:srgbClr val="434342"/>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6"/>
        <p:cNvGrpSpPr/>
        <p:nvPr/>
      </p:nvGrpSpPr>
      <p:grpSpPr>
        <a:xfrm>
          <a:off x="0" y="0"/>
          <a:ext cx="0" cy="0"/>
          <a:chOff x="0" y="0"/>
          <a:chExt cx="0" cy="0"/>
        </a:xfrm>
      </p:grpSpPr>
      <p:sp>
        <p:nvSpPr>
          <p:cNvPr id="747" name="Google Shape;747;p193"/>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8" name="Google Shape;748;p193"/>
          <p:cNvSpPr txBox="1">
            <a:spLocks noGrp="1"/>
          </p:cNvSpPr>
          <p:nvPr>
            <p:ph type="body" idx="1"/>
          </p:nvPr>
        </p:nvSpPr>
        <p:spPr>
          <a:xfrm rot="5400000">
            <a:off x="3151188" y="-941379"/>
            <a:ext cx="4873625" cy="9956800"/>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49" name="Google Shape;749;p193"/>
          <p:cNvSpPr txBox="1">
            <a:spLocks noGrp="1"/>
          </p:cNvSpPr>
          <p:nvPr>
            <p:ph type="dt" idx="10"/>
          </p:nvPr>
        </p:nvSpPr>
        <p:spPr>
          <a:xfrm rot="5400000">
            <a:off x="10453954" y="1017885"/>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0" name="Google Shape;750;p193"/>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1" name="Google Shape;751;p193"/>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2"/>
        <p:cNvGrpSpPr/>
        <p:nvPr/>
      </p:nvGrpSpPr>
      <p:grpSpPr>
        <a:xfrm>
          <a:off x="0" y="0"/>
          <a:ext cx="0" cy="0"/>
          <a:chOff x="0" y="0"/>
          <a:chExt cx="0" cy="0"/>
        </a:xfrm>
      </p:grpSpPr>
      <p:sp>
        <p:nvSpPr>
          <p:cNvPr id="753" name="Google Shape;753;p194"/>
          <p:cNvSpPr txBox="1">
            <a:spLocks noGrp="1"/>
          </p:cNvSpPr>
          <p:nvPr>
            <p:ph type="title"/>
          </p:nvPr>
        </p:nvSpPr>
        <p:spPr>
          <a:xfrm rot="5400000">
            <a:off x="7031038" y="2082835"/>
            <a:ext cx="5851525" cy="2235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4" name="Google Shape;754;p194"/>
          <p:cNvSpPr txBox="1">
            <a:spLocks noGrp="1"/>
          </p:cNvSpPr>
          <p:nvPr>
            <p:ph type="body" idx="1"/>
          </p:nvPr>
        </p:nvSpPr>
        <p:spPr>
          <a:xfrm rot="5400000">
            <a:off x="1697038" y="-812767"/>
            <a:ext cx="5851525" cy="8026400"/>
          </a:xfrm>
          <a:prstGeom prst="rect">
            <a:avLst/>
          </a:prstGeom>
          <a:noFill/>
          <a:ln>
            <a:noFill/>
          </a:ln>
        </p:spPr>
        <p:txBody>
          <a:bodyPr spcFirstLastPara="1" wrap="square" lIns="91425" tIns="45700" rIns="91425" bIns="45700" anchor="t" anchorCtr="0">
            <a:noAutofit/>
          </a:bodyPr>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55" name="Google Shape;755;p194"/>
          <p:cNvSpPr txBox="1">
            <a:spLocks noGrp="1"/>
          </p:cNvSpPr>
          <p:nvPr>
            <p:ph type="dt" idx="10"/>
          </p:nvPr>
        </p:nvSpPr>
        <p:spPr>
          <a:xfrm rot="5400000">
            <a:off x="10453954" y="1017885"/>
            <a:ext cx="2011362" cy="51223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6" name="Google Shape;756;p194"/>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194"/>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758"/>
        <p:cNvGrpSpPr/>
        <p:nvPr/>
      </p:nvGrpSpPr>
      <p:grpSpPr>
        <a:xfrm>
          <a:off x="0" y="0"/>
          <a:ext cx="0" cy="0"/>
          <a:chOff x="0" y="0"/>
          <a:chExt cx="0" cy="0"/>
        </a:xfrm>
      </p:grpSpPr>
      <p:sp>
        <p:nvSpPr>
          <p:cNvPr id="759" name="Google Shape;759;p19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0" name="Google Shape;760;p195"/>
          <p:cNvSpPr>
            <a:spLocks noGrp="1"/>
          </p:cNvSpPr>
          <p:nvPr>
            <p:ph type="tbl" idx="2"/>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transition spd="med">
    <p:push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61"/>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73"/>
        <p:cNvGrpSpPr/>
        <p:nvPr/>
      </p:nvGrpSpPr>
      <p:grpSpPr>
        <a:xfrm>
          <a:off x="0" y="0"/>
          <a:ext cx="0" cy="0"/>
          <a:chOff x="0" y="0"/>
          <a:chExt cx="0" cy="0"/>
        </a:xfrm>
      </p:grpSpPr>
      <p:sp>
        <p:nvSpPr>
          <p:cNvPr id="774" name="Google Shape;774;p105"/>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5" name="Google Shape;775;p105"/>
          <p:cNvSpPr txBox="1">
            <a:spLocks noGrp="1"/>
          </p:cNvSpPr>
          <p:nvPr>
            <p:ph type="body" idx="1"/>
          </p:nvPr>
        </p:nvSpPr>
        <p:spPr>
          <a:xfrm>
            <a:off x="1914144" y="1447800"/>
            <a:ext cx="9997440" cy="48006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76" name="Google Shape;776;p105"/>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7" name="Google Shape;777;p105"/>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8" name="Google Shape;778;p105"/>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9"/>
        <p:cNvGrpSpPr/>
        <p:nvPr/>
      </p:nvGrpSpPr>
      <p:grpSpPr>
        <a:xfrm>
          <a:off x="0" y="0"/>
          <a:ext cx="0" cy="0"/>
          <a:chOff x="0" y="0"/>
          <a:chExt cx="0" cy="0"/>
        </a:xfrm>
      </p:grpSpPr>
      <p:sp>
        <p:nvSpPr>
          <p:cNvPr id="780" name="Google Shape;780;p197"/>
          <p:cNvSpPr txBox="1">
            <a:spLocks noGrp="1"/>
          </p:cNvSpPr>
          <p:nvPr>
            <p:ph type="ctrTitle"/>
          </p:nvPr>
        </p:nvSpPr>
        <p:spPr>
          <a:xfrm>
            <a:off x="1910080" y="359898"/>
            <a:ext cx="9875520" cy="147218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562214"/>
              </a:buClr>
              <a:buSzPts val="43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1" name="Google Shape;781;p197"/>
          <p:cNvSpPr txBox="1">
            <a:spLocks noGrp="1"/>
          </p:cNvSpPr>
          <p:nvPr>
            <p:ph type="subTitle" idx="1"/>
          </p:nvPr>
        </p:nvSpPr>
        <p:spPr>
          <a:xfrm>
            <a:off x="1910080" y="1850064"/>
            <a:ext cx="9875520" cy="1752600"/>
          </a:xfrm>
          <a:prstGeom prst="rect">
            <a:avLst/>
          </a:prstGeom>
          <a:noFill/>
          <a:ln>
            <a:noFill/>
          </a:ln>
        </p:spPr>
        <p:txBody>
          <a:bodyPr spcFirstLastPara="1" wrap="square" lIns="91425" tIns="0" rIns="91425" bIns="45700" anchor="t" anchorCtr="0">
            <a:normAutofit/>
          </a:bodyPr>
          <a:lstStyle>
            <a:lvl1pPr lvl="0" algn="l">
              <a:lnSpc>
                <a:spcPct val="100000"/>
              </a:lnSpc>
              <a:spcBef>
                <a:spcPts val="600"/>
              </a:spcBef>
              <a:spcAft>
                <a:spcPts val="0"/>
              </a:spcAft>
              <a:buSzPts val="2080"/>
              <a:buNone/>
              <a:defRPr sz="2600">
                <a:solidFill>
                  <a:srgbClr val="341108"/>
                </a:solidFill>
              </a:defRPr>
            </a:lvl1pPr>
            <a:lvl2pPr lvl="1" algn="ctr">
              <a:lnSpc>
                <a:spcPct val="100000"/>
              </a:lnSpc>
              <a:spcBef>
                <a:spcPts val="550"/>
              </a:spcBef>
              <a:spcAft>
                <a:spcPts val="0"/>
              </a:spcAft>
              <a:buSzPts val="1800"/>
              <a:buNone/>
              <a:defRPr/>
            </a:lvl2pPr>
            <a:lvl3pPr lvl="2" algn="ctr">
              <a:lnSpc>
                <a:spcPct val="100000"/>
              </a:lnSpc>
              <a:spcBef>
                <a:spcPts val="360"/>
              </a:spcBef>
              <a:spcAft>
                <a:spcPts val="0"/>
              </a:spcAft>
              <a:buSzPts val="1800"/>
              <a:buNone/>
              <a:defRPr/>
            </a:lvl3pPr>
            <a:lvl4pPr lvl="3" algn="ctr">
              <a:lnSpc>
                <a:spcPct val="100000"/>
              </a:lnSpc>
              <a:spcBef>
                <a:spcPts val="360"/>
              </a:spcBef>
              <a:spcAft>
                <a:spcPts val="0"/>
              </a:spcAft>
              <a:buSzPts val="1800"/>
              <a:buNone/>
              <a:defRPr/>
            </a:lvl4pPr>
            <a:lvl5pPr lvl="4" algn="ctr">
              <a:lnSpc>
                <a:spcPct val="100000"/>
              </a:lnSpc>
              <a:spcBef>
                <a:spcPts val="360"/>
              </a:spcBef>
              <a:spcAft>
                <a:spcPts val="0"/>
              </a:spcAft>
              <a:buSzPts val="1800"/>
              <a:buNone/>
              <a:defRPr/>
            </a:lvl5pPr>
            <a:lvl6pPr lvl="5" algn="ctr">
              <a:lnSpc>
                <a:spcPct val="100000"/>
              </a:lnSpc>
              <a:spcBef>
                <a:spcPts val="360"/>
              </a:spcBef>
              <a:spcAft>
                <a:spcPts val="0"/>
              </a:spcAft>
              <a:buSzPts val="1800"/>
              <a:buNone/>
              <a:defRPr/>
            </a:lvl6pPr>
            <a:lvl7pPr lvl="6" algn="ctr">
              <a:lnSpc>
                <a:spcPct val="100000"/>
              </a:lnSpc>
              <a:spcBef>
                <a:spcPts val="360"/>
              </a:spcBef>
              <a:spcAft>
                <a:spcPts val="0"/>
              </a:spcAft>
              <a:buSzPts val="180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sp>
        <p:nvSpPr>
          <p:cNvPr id="782" name="Google Shape;782;p197"/>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197"/>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4" name="Google Shape;784;p197"/>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785" name="Google Shape;785;p197"/>
          <p:cNvSpPr/>
          <p:nvPr/>
        </p:nvSpPr>
        <p:spPr>
          <a:xfrm>
            <a:off x="1228577" y="1413802"/>
            <a:ext cx="280416" cy="210312"/>
          </a:xfrm>
          <a:prstGeom prst="ellipse">
            <a:avLst/>
          </a:prstGeom>
          <a:gradFill>
            <a:gsLst>
              <a:gs pos="0">
                <a:srgbClr val="D7F6FF">
                  <a:alpha val="94901"/>
                </a:srgbClr>
              </a:gs>
              <a:gs pos="50000">
                <a:srgbClr val="C0E3F0">
                  <a:alpha val="89803"/>
                </a:srgbClr>
              </a:gs>
              <a:gs pos="95000">
                <a:srgbClr val="65C6EA">
                  <a:alpha val="87843"/>
                </a:srgbClr>
              </a:gs>
              <a:gs pos="100000">
                <a:srgbClr val="00BBF1">
                  <a:alpha val="84705"/>
                </a:srgbClr>
              </a:gs>
            </a:gsLst>
            <a:path path="circle">
              <a:fillToRect r="100000" b="100000"/>
            </a:path>
            <a:tileRect l="-100000" t="-100000"/>
          </a:gradFill>
          <a:ln w="9525" cap="rnd" cmpd="sng">
            <a:solidFill>
              <a:srgbClr val="2F8DA4">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
        <p:nvSpPr>
          <p:cNvPr id="786" name="Google Shape;786;p197"/>
          <p:cNvSpPr/>
          <p:nvPr/>
        </p:nvSpPr>
        <p:spPr>
          <a:xfrm>
            <a:off x="1542901" y="1345016"/>
            <a:ext cx="85344" cy="64008"/>
          </a:xfrm>
          <a:prstGeom prst="ellipse">
            <a:avLst/>
          </a:prstGeom>
          <a:noFill/>
          <a:ln w="12700" cap="rnd" cmpd="sng">
            <a:solidFill>
              <a:srgbClr val="317F92">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787"/>
        <p:cNvGrpSpPr/>
        <p:nvPr/>
      </p:nvGrpSpPr>
      <p:grpSpPr>
        <a:xfrm>
          <a:off x="0" y="0"/>
          <a:ext cx="0" cy="0"/>
          <a:chOff x="0" y="0"/>
          <a:chExt cx="0" cy="0"/>
        </a:xfrm>
      </p:grpSpPr>
      <p:sp>
        <p:nvSpPr>
          <p:cNvPr id="788" name="Google Shape;788;p198"/>
          <p:cNvSpPr/>
          <p:nvPr/>
        </p:nvSpPr>
        <p:spPr>
          <a:xfrm>
            <a:off x="3043853" y="-54"/>
            <a:ext cx="9144000"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789" name="Google Shape;789;p198"/>
          <p:cNvSpPr txBox="1">
            <a:spLocks noGrp="1"/>
          </p:cNvSpPr>
          <p:nvPr>
            <p:ph type="title"/>
          </p:nvPr>
        </p:nvSpPr>
        <p:spPr>
          <a:xfrm>
            <a:off x="3437856" y="2600325"/>
            <a:ext cx="8534400" cy="2286000"/>
          </a:xfrm>
          <a:prstGeom prst="rect">
            <a:avLst/>
          </a:prstGeom>
          <a:noFill/>
          <a:ln>
            <a:noFill/>
          </a:ln>
        </p:spPr>
        <p:txBody>
          <a:bodyPr spcFirstLastPara="1" wrap="square" lIns="91425" tIns="45700" rIns="91425" bIns="45700" anchor="t" anchorCtr="0">
            <a:normAutofit/>
          </a:bodyPr>
          <a:lstStyle>
            <a:lvl1pPr lvl="0" algn="l">
              <a:lnSpc>
                <a:spcPct val="112500"/>
              </a:lnSpc>
              <a:spcBef>
                <a:spcPts val="0"/>
              </a:spcBef>
              <a:spcAft>
                <a:spcPts val="0"/>
              </a:spcAft>
              <a:buClr>
                <a:srgbClr val="562214"/>
              </a:buClr>
              <a:buSzPts val="4000"/>
              <a:buFont typeface="Gill Sans"/>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0" name="Google Shape;790;p198"/>
          <p:cNvSpPr txBox="1">
            <a:spLocks noGrp="1"/>
          </p:cNvSpPr>
          <p:nvPr>
            <p:ph type="body" idx="1"/>
          </p:nvPr>
        </p:nvSpPr>
        <p:spPr>
          <a:xfrm>
            <a:off x="3437856" y="1066800"/>
            <a:ext cx="8534400" cy="1509712"/>
          </a:xfrm>
          <a:prstGeom prst="rect">
            <a:avLst/>
          </a:prstGeom>
          <a:noFill/>
          <a:ln>
            <a:noFill/>
          </a:ln>
        </p:spPr>
        <p:txBody>
          <a:bodyPr spcFirstLastPara="1" wrap="square" lIns="91425" tIns="45700" rIns="91425" bIns="45700" anchor="b" anchorCtr="0">
            <a:normAutofit/>
          </a:bodyPr>
          <a:lstStyle>
            <a:lvl1pPr marL="457200" lvl="0" indent="-228600" algn="l">
              <a:lnSpc>
                <a:spcPct val="115000"/>
              </a:lnSpc>
              <a:spcBef>
                <a:spcPts val="0"/>
              </a:spcBef>
              <a:spcAft>
                <a:spcPts val="0"/>
              </a:spcAft>
              <a:buSzPts val="1600"/>
              <a:buNone/>
              <a:defRPr sz="2000">
                <a:solidFill>
                  <a:srgbClr val="341108"/>
                </a:solidFill>
              </a:defRPr>
            </a:lvl1pPr>
            <a:lvl2pPr marL="914400" lvl="1" indent="-228600" algn="l">
              <a:lnSpc>
                <a:spcPct val="100000"/>
              </a:lnSpc>
              <a:spcBef>
                <a:spcPts val="55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91" name="Google Shape;791;p198"/>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2" name="Google Shape;792;p198"/>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3" name="Google Shape;793;p198"/>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794" name="Google Shape;794;p198"/>
          <p:cNvSpPr/>
          <p:nvPr/>
        </p:nvSpPr>
        <p:spPr>
          <a:xfrm>
            <a:off x="3048000" y="0"/>
            <a:ext cx="101600"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795" name="Google Shape;795;p198"/>
          <p:cNvSpPr/>
          <p:nvPr/>
        </p:nvSpPr>
        <p:spPr>
          <a:xfrm>
            <a:off x="2896428" y="2814656"/>
            <a:ext cx="280416" cy="210312"/>
          </a:xfrm>
          <a:prstGeom prst="ellipse">
            <a:avLst/>
          </a:prstGeom>
          <a:gradFill>
            <a:gsLst>
              <a:gs pos="0">
                <a:srgbClr val="D7F6FF">
                  <a:alpha val="94901"/>
                </a:srgbClr>
              </a:gs>
              <a:gs pos="50000">
                <a:srgbClr val="C0E3F0">
                  <a:alpha val="89803"/>
                </a:srgbClr>
              </a:gs>
              <a:gs pos="95000">
                <a:srgbClr val="65C6EA">
                  <a:alpha val="87843"/>
                </a:srgbClr>
              </a:gs>
              <a:gs pos="100000">
                <a:srgbClr val="00BBF1">
                  <a:alpha val="84705"/>
                </a:srgbClr>
              </a:gs>
            </a:gsLst>
            <a:path path="circle">
              <a:fillToRect r="100000" b="100000"/>
            </a:path>
            <a:tileRect l="-100000" t="-100000"/>
          </a:gradFill>
          <a:ln w="9525" cap="rnd" cmpd="sng">
            <a:solidFill>
              <a:srgbClr val="2F8DA4">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
        <p:nvSpPr>
          <p:cNvPr id="796" name="Google Shape;796;p198"/>
          <p:cNvSpPr/>
          <p:nvPr/>
        </p:nvSpPr>
        <p:spPr>
          <a:xfrm>
            <a:off x="3210752" y="2745870"/>
            <a:ext cx="85344" cy="64008"/>
          </a:xfrm>
          <a:prstGeom prst="ellipse">
            <a:avLst/>
          </a:prstGeom>
          <a:noFill/>
          <a:ln w="12700" cap="rnd" cmpd="sng">
            <a:solidFill>
              <a:srgbClr val="317F92">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Gill Sans"/>
              <a:ea typeface="Gill Sans"/>
              <a:cs typeface="Gill Sans"/>
              <a:sym typeface="Gill San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7"/>
        <p:cNvGrpSpPr/>
        <p:nvPr/>
      </p:nvGrpSpPr>
      <p:grpSpPr>
        <a:xfrm>
          <a:off x="0" y="0"/>
          <a:ext cx="0" cy="0"/>
          <a:chOff x="0" y="0"/>
          <a:chExt cx="0" cy="0"/>
        </a:xfrm>
      </p:grpSpPr>
      <p:sp>
        <p:nvSpPr>
          <p:cNvPr id="798" name="Google Shape;798;p199"/>
          <p:cNvSpPr txBox="1">
            <a:spLocks noGrp="1"/>
          </p:cNvSpPr>
          <p:nvPr>
            <p:ph type="title"/>
          </p:nvPr>
        </p:nvSpPr>
        <p:spPr>
          <a:xfrm>
            <a:off x="1914144" y="274320"/>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9" name="Google Shape;799;p199"/>
          <p:cNvSpPr txBox="1">
            <a:spLocks noGrp="1"/>
          </p:cNvSpPr>
          <p:nvPr>
            <p:ph type="body" idx="1"/>
          </p:nvPr>
        </p:nvSpPr>
        <p:spPr>
          <a:xfrm>
            <a:off x="1914144" y="1524000"/>
            <a:ext cx="4876800" cy="4663440"/>
          </a:xfrm>
          <a:prstGeom prst="rect">
            <a:avLst/>
          </a:prstGeom>
          <a:noFill/>
          <a:ln>
            <a:noFill/>
          </a:ln>
        </p:spPr>
        <p:txBody>
          <a:bodyPr spcFirstLastPara="1" wrap="square" lIns="91425" tIns="45700" rIns="91425" bIns="45700" anchor="t" anchorCtr="0">
            <a:normAutofit/>
          </a:bodyPr>
          <a:lstStyle>
            <a:lvl1pPr marL="457200" lvl="0" indent="-370840" algn="l">
              <a:lnSpc>
                <a:spcPct val="100000"/>
              </a:lnSpc>
              <a:spcBef>
                <a:spcPts val="600"/>
              </a:spcBef>
              <a:spcAft>
                <a:spcPts val="0"/>
              </a:spcAft>
              <a:buSzPts val="2240"/>
              <a:buChar char="⚫"/>
              <a:defRPr sz="2800"/>
            </a:lvl1pPr>
            <a:lvl2pPr marL="914400" lvl="1" indent="-381000" algn="l">
              <a:lnSpc>
                <a:spcPct val="100000"/>
              </a:lnSpc>
              <a:spcBef>
                <a:spcPts val="55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00" name="Google Shape;800;p199"/>
          <p:cNvSpPr txBox="1">
            <a:spLocks noGrp="1"/>
          </p:cNvSpPr>
          <p:nvPr>
            <p:ph type="body" idx="2"/>
          </p:nvPr>
        </p:nvSpPr>
        <p:spPr>
          <a:xfrm>
            <a:off x="7034784" y="1524000"/>
            <a:ext cx="4876800" cy="4663440"/>
          </a:xfrm>
          <a:prstGeom prst="rect">
            <a:avLst/>
          </a:prstGeom>
          <a:noFill/>
          <a:ln>
            <a:noFill/>
          </a:ln>
        </p:spPr>
        <p:txBody>
          <a:bodyPr spcFirstLastPara="1" wrap="square" lIns="91425" tIns="45700" rIns="91425" bIns="45700" anchor="t" anchorCtr="0">
            <a:normAutofit/>
          </a:bodyPr>
          <a:lstStyle>
            <a:lvl1pPr marL="457200" lvl="0" indent="-370840" algn="l">
              <a:lnSpc>
                <a:spcPct val="100000"/>
              </a:lnSpc>
              <a:spcBef>
                <a:spcPts val="600"/>
              </a:spcBef>
              <a:spcAft>
                <a:spcPts val="0"/>
              </a:spcAft>
              <a:buSzPts val="2240"/>
              <a:buChar char="⚫"/>
              <a:defRPr sz="2800"/>
            </a:lvl1pPr>
            <a:lvl2pPr marL="914400" lvl="1" indent="-381000" algn="l">
              <a:lnSpc>
                <a:spcPct val="100000"/>
              </a:lnSpc>
              <a:spcBef>
                <a:spcPts val="55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01" name="Google Shape;801;p199"/>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2" name="Google Shape;802;p199"/>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3" name="Google Shape;803;p199"/>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804"/>
        <p:cNvGrpSpPr/>
        <p:nvPr/>
      </p:nvGrpSpPr>
      <p:grpSpPr>
        <a:xfrm>
          <a:off x="0" y="0"/>
          <a:ext cx="0" cy="0"/>
          <a:chOff x="0" y="0"/>
          <a:chExt cx="0" cy="0"/>
        </a:xfrm>
      </p:grpSpPr>
      <p:sp>
        <p:nvSpPr>
          <p:cNvPr id="805" name="Google Shape;805;p200"/>
          <p:cNvSpPr txBox="1">
            <a:spLocks noGrp="1"/>
          </p:cNvSpPr>
          <p:nvPr>
            <p:ph type="title"/>
          </p:nvPr>
        </p:nvSpPr>
        <p:spPr>
          <a:xfrm>
            <a:off x="609600" y="5160336"/>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562214"/>
              </a:buClr>
              <a:buSzPts val="4500"/>
              <a:buFont typeface="Gill Sans"/>
              <a:buNone/>
              <a:defRPr sz="45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6" name="Google Shape;806;p200"/>
          <p:cNvSpPr txBox="1">
            <a:spLocks noGrp="1"/>
          </p:cNvSpPr>
          <p:nvPr>
            <p:ph type="body" idx="1"/>
          </p:nvPr>
        </p:nvSpPr>
        <p:spPr>
          <a:xfrm>
            <a:off x="609600" y="328278"/>
            <a:ext cx="5364480" cy="640080"/>
          </a:xfrm>
          <a:prstGeom prst="rect">
            <a:avLst/>
          </a:prstGeom>
          <a:solidFill>
            <a:schemeClr val="lt1"/>
          </a:solidFill>
          <a:ln w="10775" cap="flat" cmpd="sng">
            <a:solidFill>
              <a:schemeClr val="lt1"/>
            </a:solidFill>
            <a:prstDash val="solid"/>
            <a:miter lim="800000"/>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100"/>
              </a:spcBef>
              <a:spcAft>
                <a:spcPts val="0"/>
              </a:spcAft>
              <a:buSzPts val="1520"/>
              <a:buNone/>
              <a:defRPr sz="1900" b="0">
                <a:solidFill>
                  <a:schemeClr val="dk1"/>
                </a:solidFill>
              </a:defRPr>
            </a:lvl1pPr>
            <a:lvl2pPr marL="914400" lvl="1" indent="-228600" algn="l">
              <a:lnSpc>
                <a:spcPct val="100000"/>
              </a:lnSpc>
              <a:spcBef>
                <a:spcPts val="55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07" name="Google Shape;807;p200"/>
          <p:cNvSpPr txBox="1">
            <a:spLocks noGrp="1"/>
          </p:cNvSpPr>
          <p:nvPr>
            <p:ph type="body" idx="2"/>
          </p:nvPr>
        </p:nvSpPr>
        <p:spPr>
          <a:xfrm>
            <a:off x="6217920" y="328278"/>
            <a:ext cx="5364480" cy="640080"/>
          </a:xfrm>
          <a:prstGeom prst="rect">
            <a:avLst/>
          </a:prstGeom>
          <a:solidFill>
            <a:schemeClr val="lt1"/>
          </a:solidFill>
          <a:ln w="10775" cap="flat" cmpd="sng">
            <a:solidFill>
              <a:schemeClr val="lt1"/>
            </a:solidFill>
            <a:prstDash val="solid"/>
            <a:miter lim="800000"/>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100"/>
              </a:spcBef>
              <a:spcAft>
                <a:spcPts val="0"/>
              </a:spcAft>
              <a:buSzPts val="1520"/>
              <a:buNone/>
              <a:defRPr sz="1900" b="0">
                <a:solidFill>
                  <a:schemeClr val="dk1"/>
                </a:solidFill>
              </a:defRPr>
            </a:lvl1pPr>
            <a:lvl2pPr marL="914400" lvl="1" indent="-228600" algn="l">
              <a:lnSpc>
                <a:spcPct val="100000"/>
              </a:lnSpc>
              <a:spcBef>
                <a:spcPts val="55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08" name="Google Shape;808;p200"/>
          <p:cNvSpPr txBox="1">
            <a:spLocks noGrp="1"/>
          </p:cNvSpPr>
          <p:nvPr>
            <p:ph type="body" idx="3"/>
          </p:nvPr>
        </p:nvSpPr>
        <p:spPr>
          <a:xfrm>
            <a:off x="609600" y="969336"/>
            <a:ext cx="5364480" cy="4114800"/>
          </a:xfrm>
          <a:prstGeom prst="rect">
            <a:avLst/>
          </a:prstGeom>
          <a:noFill/>
          <a:ln w="10775" cap="flat" cmpd="sng">
            <a:solidFill>
              <a:schemeClr val="lt1"/>
            </a:solidFill>
            <a:prstDash val="dash"/>
            <a:miter lim="800000"/>
            <a:headEnd type="none" w="sm" len="sm"/>
            <a:tailEnd type="none" w="sm" len="sm"/>
          </a:ln>
        </p:spPr>
        <p:txBody>
          <a:bodyPr spcFirstLastPara="1" wrap="square" lIns="91425" tIns="45700" rIns="91425" bIns="45700" anchor="t" anchorCtr="0">
            <a:normAutofit/>
          </a:bodyPr>
          <a:lstStyle>
            <a:lvl1pPr marL="457200" lvl="0" indent="-350520" algn="l">
              <a:lnSpc>
                <a:spcPct val="100000"/>
              </a:lnSpc>
              <a:spcBef>
                <a:spcPts val="700"/>
              </a:spcBef>
              <a:spcAft>
                <a:spcPts val="0"/>
              </a:spcAft>
              <a:buSzPts val="1920"/>
              <a:buChar char="⚫"/>
              <a:defRPr sz="2400"/>
            </a:lvl1pPr>
            <a:lvl2pPr marL="914400" lvl="1" indent="-355600" algn="l">
              <a:lnSpc>
                <a:spcPct val="100000"/>
              </a:lnSpc>
              <a:spcBef>
                <a:spcPts val="700"/>
              </a:spcBef>
              <a:spcAft>
                <a:spcPts val="0"/>
              </a:spcAft>
              <a:buSzPts val="2000"/>
              <a:buChar char="◦"/>
              <a:defRPr sz="2000"/>
            </a:lvl2pPr>
            <a:lvl3pPr marL="1371600" lvl="2" indent="-342900" algn="l">
              <a:lnSpc>
                <a:spcPct val="100000"/>
              </a:lnSpc>
              <a:spcBef>
                <a:spcPts val="700"/>
              </a:spcBef>
              <a:spcAft>
                <a:spcPts val="0"/>
              </a:spcAft>
              <a:buSzPts val="1800"/>
              <a:buChar char="●"/>
              <a:defRPr sz="1800"/>
            </a:lvl3pPr>
            <a:lvl4pPr marL="1828800" lvl="3" indent="-330200" algn="l">
              <a:lnSpc>
                <a:spcPct val="100000"/>
              </a:lnSpc>
              <a:spcBef>
                <a:spcPts val="700"/>
              </a:spcBef>
              <a:spcAft>
                <a:spcPts val="0"/>
              </a:spcAft>
              <a:buSzPts val="1600"/>
              <a:buChar char="●"/>
              <a:defRPr sz="1600"/>
            </a:lvl4pPr>
            <a:lvl5pPr marL="2286000" lvl="4" indent="-330200" algn="l">
              <a:lnSpc>
                <a:spcPct val="100000"/>
              </a:lnSpc>
              <a:spcBef>
                <a:spcPts val="70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09" name="Google Shape;809;p200"/>
          <p:cNvSpPr txBox="1">
            <a:spLocks noGrp="1"/>
          </p:cNvSpPr>
          <p:nvPr>
            <p:ph type="body" idx="4"/>
          </p:nvPr>
        </p:nvSpPr>
        <p:spPr>
          <a:xfrm>
            <a:off x="6217920" y="969336"/>
            <a:ext cx="5364480" cy="4114800"/>
          </a:xfrm>
          <a:prstGeom prst="rect">
            <a:avLst/>
          </a:prstGeom>
          <a:noFill/>
          <a:ln w="10775" cap="flat" cmpd="sng">
            <a:solidFill>
              <a:schemeClr val="lt1"/>
            </a:solidFill>
            <a:prstDash val="dash"/>
            <a:miter lim="800000"/>
            <a:headEnd type="none" w="sm" len="sm"/>
            <a:tailEnd type="none" w="sm" len="sm"/>
          </a:ln>
        </p:spPr>
        <p:txBody>
          <a:bodyPr spcFirstLastPara="1" wrap="square" lIns="91425" tIns="45700" rIns="91425" bIns="45700" anchor="t" anchorCtr="0">
            <a:normAutofit/>
          </a:bodyPr>
          <a:lstStyle>
            <a:lvl1pPr marL="457200" lvl="0" indent="-350520" algn="l">
              <a:lnSpc>
                <a:spcPct val="100000"/>
              </a:lnSpc>
              <a:spcBef>
                <a:spcPts val="700"/>
              </a:spcBef>
              <a:spcAft>
                <a:spcPts val="0"/>
              </a:spcAft>
              <a:buSzPts val="1920"/>
              <a:buChar char="⚫"/>
              <a:defRPr sz="2400"/>
            </a:lvl1pPr>
            <a:lvl2pPr marL="914400" lvl="1" indent="-355600" algn="l">
              <a:lnSpc>
                <a:spcPct val="100000"/>
              </a:lnSpc>
              <a:spcBef>
                <a:spcPts val="700"/>
              </a:spcBef>
              <a:spcAft>
                <a:spcPts val="0"/>
              </a:spcAft>
              <a:buSzPts val="2000"/>
              <a:buChar char="◦"/>
              <a:defRPr sz="2000"/>
            </a:lvl2pPr>
            <a:lvl3pPr marL="1371600" lvl="2" indent="-342900" algn="l">
              <a:lnSpc>
                <a:spcPct val="100000"/>
              </a:lnSpc>
              <a:spcBef>
                <a:spcPts val="700"/>
              </a:spcBef>
              <a:spcAft>
                <a:spcPts val="0"/>
              </a:spcAft>
              <a:buSzPts val="1800"/>
              <a:buChar char="●"/>
              <a:defRPr sz="1800"/>
            </a:lvl3pPr>
            <a:lvl4pPr marL="1828800" lvl="3" indent="-330200" algn="l">
              <a:lnSpc>
                <a:spcPct val="100000"/>
              </a:lnSpc>
              <a:spcBef>
                <a:spcPts val="700"/>
              </a:spcBef>
              <a:spcAft>
                <a:spcPts val="0"/>
              </a:spcAft>
              <a:buSzPts val="1600"/>
              <a:buChar char="●"/>
              <a:defRPr sz="1600"/>
            </a:lvl4pPr>
            <a:lvl5pPr marL="2286000" lvl="4" indent="-330200" algn="l">
              <a:lnSpc>
                <a:spcPct val="100000"/>
              </a:lnSpc>
              <a:spcBef>
                <a:spcPts val="70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10" name="Google Shape;810;p200"/>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1" name="Google Shape;811;p200"/>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2" name="Google Shape;812;p200"/>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3"/>
        <p:cNvGrpSpPr/>
        <p:nvPr/>
      </p:nvGrpSpPr>
      <p:grpSpPr>
        <a:xfrm>
          <a:off x="0" y="0"/>
          <a:ext cx="0" cy="0"/>
          <a:chOff x="0" y="0"/>
          <a:chExt cx="0" cy="0"/>
        </a:xfrm>
      </p:grpSpPr>
      <p:sp>
        <p:nvSpPr>
          <p:cNvPr id="814" name="Google Shape;814;p201"/>
          <p:cNvSpPr txBox="1">
            <a:spLocks noGrp="1"/>
          </p:cNvSpPr>
          <p:nvPr>
            <p:ph type="title"/>
          </p:nvPr>
        </p:nvSpPr>
        <p:spPr>
          <a:xfrm>
            <a:off x="1914144" y="274320"/>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5" name="Google Shape;815;p201"/>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6" name="Google Shape;816;p201"/>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7" name="Google Shape;817;p201"/>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3"/>
        <p:cNvGrpSpPr/>
        <p:nvPr/>
      </p:nvGrpSpPr>
      <p:grpSpPr>
        <a:xfrm>
          <a:off x="0" y="0"/>
          <a:ext cx="0" cy="0"/>
          <a:chOff x="0" y="0"/>
          <a:chExt cx="0" cy="0"/>
        </a:xfrm>
      </p:grpSpPr>
      <p:sp>
        <p:nvSpPr>
          <p:cNvPr id="74" name="Google Shape;74;p256"/>
          <p:cNvSpPr>
            <a:spLocks noGrp="1"/>
          </p:cNvSpPr>
          <p:nvPr>
            <p:ph type="pic" idx="2"/>
          </p:nvPr>
        </p:nvSpPr>
        <p:spPr>
          <a:xfrm>
            <a:off x="2705103" y="0"/>
            <a:ext cx="9486900" cy="6858000"/>
          </a:xfrm>
          <a:prstGeom prst="rect">
            <a:avLst/>
          </a:prstGeom>
          <a:solidFill>
            <a:schemeClr val="accent3">
              <a:alpha val="80000"/>
            </a:schemeClr>
          </a:solidFill>
          <a:ln>
            <a:noFill/>
          </a:ln>
        </p:spPr>
      </p:sp>
      <p:sp>
        <p:nvSpPr>
          <p:cNvPr id="75" name="Google Shape;75;p256"/>
          <p:cNvSpPr/>
          <p:nvPr/>
        </p:nvSpPr>
        <p:spPr>
          <a:xfrm>
            <a:off x="3" y="2647950"/>
            <a:ext cx="4762500" cy="4210050"/>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Libre Franklin"/>
              <a:ea typeface="Libre Franklin"/>
              <a:cs typeface="Libre Franklin"/>
              <a:sym typeface="Libre Franklin"/>
            </a:endParaRPr>
          </a:p>
        </p:txBody>
      </p:sp>
      <p:sp>
        <p:nvSpPr>
          <p:cNvPr id="76" name="Google Shape;76;p256"/>
          <p:cNvSpPr/>
          <p:nvPr/>
        </p:nvSpPr>
        <p:spPr>
          <a:xfrm>
            <a:off x="3" y="5048250"/>
            <a:ext cx="4762500" cy="1809750"/>
          </a:xfrm>
          <a:custGeom>
            <a:avLst/>
            <a:gdLst/>
            <a:ahLst/>
            <a:cxnLst/>
            <a:rect l="l" t="t" r="r" b="b"/>
            <a:pathLst>
              <a:path w="3571875" h="1809750" extrusionOk="0">
                <a:moveTo>
                  <a:pt x="0" y="1809750"/>
                </a:moveTo>
                <a:lnTo>
                  <a:pt x="2038350" y="0"/>
                </a:lnTo>
                <a:lnTo>
                  <a:pt x="3571875" y="1809750"/>
                </a:lnTo>
                <a:lnTo>
                  <a:pt x="0" y="1809750"/>
                </a:lnTo>
                <a:close/>
              </a:path>
            </a:pathLst>
          </a:cu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Libre Franklin"/>
              <a:ea typeface="Libre Franklin"/>
              <a:cs typeface="Libre Franklin"/>
              <a:sym typeface="Libre Franklin"/>
            </a:endParaRPr>
          </a:p>
        </p:txBody>
      </p:sp>
      <p:sp>
        <p:nvSpPr>
          <p:cNvPr id="77" name="Google Shape;77;p256"/>
          <p:cNvSpPr txBox="1">
            <a:spLocks noGrp="1"/>
          </p:cNvSpPr>
          <p:nvPr>
            <p:ph type="title"/>
          </p:nvPr>
        </p:nvSpPr>
        <p:spPr>
          <a:xfrm rot="-2460000">
            <a:off x="894929" y="1717501"/>
            <a:ext cx="7315200" cy="86744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800"/>
              <a:buFont typeface="Libre Franklin Medium"/>
              <a:buNone/>
              <a:defRPr sz="2800" b="0">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56"/>
          <p:cNvSpPr txBox="1">
            <a:spLocks noGrp="1"/>
          </p:cNvSpPr>
          <p:nvPr>
            <p:ph type="body" idx="1"/>
          </p:nvPr>
        </p:nvSpPr>
        <p:spPr>
          <a:xfrm rot="-2460000">
            <a:off x="1524643" y="2180529"/>
            <a:ext cx="8128727" cy="740664"/>
          </a:xfrm>
          <a:prstGeom prst="rect">
            <a:avLst/>
          </a:prstGeom>
          <a:noFill/>
          <a:ln>
            <a:noFill/>
          </a:ln>
        </p:spPr>
        <p:txBody>
          <a:bodyPr spcFirstLastPara="1" wrap="square" lIns="91425" tIns="45700" rIns="91425" bIns="45700" anchor="t" anchorCtr="0">
            <a:normAutofit/>
          </a:bodyPr>
          <a:lstStyle>
            <a:lvl1pPr marL="457200" lvl="0" indent="-228600" algn="l">
              <a:spcBef>
                <a:spcPts val="800"/>
              </a:spcBef>
              <a:spcAft>
                <a:spcPts val="0"/>
              </a:spcAft>
              <a:buClr>
                <a:schemeClr val="dk2"/>
              </a:buClr>
              <a:buSzPts val="1400"/>
              <a:buNone/>
              <a:defRPr sz="1400">
                <a:solidFill>
                  <a:schemeClr val="dk2"/>
                </a:solidFill>
              </a:defRPr>
            </a:lvl1pPr>
            <a:lvl2pPr marL="914400" lvl="1" indent="-228600" algn="l">
              <a:spcBef>
                <a:spcPts val="300"/>
              </a:spcBef>
              <a:spcAft>
                <a:spcPts val="0"/>
              </a:spcAft>
              <a:buSzPts val="1200"/>
              <a:buNone/>
              <a:defRPr sz="1200"/>
            </a:lvl2pPr>
            <a:lvl3pPr marL="1371600" lvl="2" indent="-228600" algn="l">
              <a:spcBef>
                <a:spcPts val="300"/>
              </a:spcBef>
              <a:spcAft>
                <a:spcPts val="0"/>
              </a:spcAft>
              <a:buSzPts val="1000"/>
              <a:buNone/>
              <a:defRPr sz="1000"/>
            </a:lvl3pPr>
            <a:lvl4pPr marL="1828800" lvl="3" indent="-228600" algn="l">
              <a:spcBef>
                <a:spcPts val="300"/>
              </a:spcBef>
              <a:spcAft>
                <a:spcPts val="0"/>
              </a:spcAft>
              <a:buSzPts val="900"/>
              <a:buNone/>
              <a:defRPr sz="900"/>
            </a:lvl4pPr>
            <a:lvl5pPr marL="2286000" lvl="4" indent="-228600" algn="l">
              <a:spcBef>
                <a:spcPts val="300"/>
              </a:spcBef>
              <a:spcAft>
                <a:spcPts val="0"/>
              </a:spcAft>
              <a:buSzPts val="900"/>
              <a:buNone/>
              <a:defRPr sz="900"/>
            </a:lvl5pPr>
            <a:lvl6pPr marL="2743200" lvl="5" indent="-228600" algn="l">
              <a:spcBef>
                <a:spcPts val="300"/>
              </a:spcBef>
              <a:spcAft>
                <a:spcPts val="0"/>
              </a:spcAft>
              <a:buSzPts val="900"/>
              <a:buNone/>
              <a:defRPr sz="900"/>
            </a:lvl6pPr>
            <a:lvl7pPr marL="3200400" lvl="6" indent="-228600" algn="l">
              <a:spcBef>
                <a:spcPts val="300"/>
              </a:spcBef>
              <a:spcAft>
                <a:spcPts val="0"/>
              </a:spcAft>
              <a:buSzPts val="900"/>
              <a:buNone/>
              <a:defRPr sz="900"/>
            </a:lvl7pPr>
            <a:lvl8pPr marL="3657600" lvl="7" indent="-228600" algn="l">
              <a:spcBef>
                <a:spcPts val="300"/>
              </a:spcBef>
              <a:spcAft>
                <a:spcPts val="0"/>
              </a:spcAft>
              <a:buSzPts val="900"/>
              <a:buNone/>
              <a:defRPr sz="900"/>
            </a:lvl8pPr>
            <a:lvl9pPr marL="4114800" lvl="8" indent="-228600" algn="l">
              <a:spcBef>
                <a:spcPts val="300"/>
              </a:spcBef>
              <a:spcAft>
                <a:spcPts val="0"/>
              </a:spcAft>
              <a:buSzPts val="900"/>
              <a:buNone/>
              <a:defRPr sz="900"/>
            </a:lvl9pPr>
          </a:lstStyle>
          <a:p>
            <a:endParaRPr/>
          </a:p>
        </p:txBody>
      </p:sp>
      <p:sp>
        <p:nvSpPr>
          <p:cNvPr id="79" name="Google Shape;79;p256"/>
          <p:cNvSpPr txBox="1">
            <a:spLocks noGrp="1"/>
          </p:cNvSpPr>
          <p:nvPr>
            <p:ph type="dt" idx="10"/>
          </p:nvPr>
        </p:nvSpPr>
        <p:spPr>
          <a:xfrm rot="-2460000">
            <a:off x="268224" y="5870448"/>
            <a:ext cx="2901696" cy="20116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56"/>
          <p:cNvSpPr txBox="1">
            <a:spLocks noGrp="1"/>
          </p:cNvSpPr>
          <p:nvPr>
            <p:ph type="ftr" idx="11"/>
          </p:nvPr>
        </p:nvSpPr>
        <p:spPr>
          <a:xfrm>
            <a:off x="4690019" y="6285122"/>
            <a:ext cx="6299200"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56"/>
          <p:cNvSpPr>
            <a:spLocks noGrp="1"/>
          </p:cNvSpPr>
          <p:nvPr>
            <p:ph type="sldNum" idx="12"/>
          </p:nvPr>
        </p:nvSpPr>
        <p:spPr>
          <a:xfrm>
            <a:off x="11201384" y="6170822"/>
            <a:ext cx="67056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818"/>
        <p:cNvGrpSpPr/>
        <p:nvPr/>
      </p:nvGrpSpPr>
      <p:grpSpPr>
        <a:xfrm>
          <a:off x="0" y="0"/>
          <a:ext cx="0" cy="0"/>
          <a:chOff x="0" y="0"/>
          <a:chExt cx="0" cy="0"/>
        </a:xfrm>
      </p:grpSpPr>
      <p:sp>
        <p:nvSpPr>
          <p:cNvPr id="819" name="Google Shape;819;p202"/>
          <p:cNvSpPr/>
          <p:nvPr/>
        </p:nvSpPr>
        <p:spPr>
          <a:xfrm>
            <a:off x="1353312" y="0"/>
            <a:ext cx="10838688"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820" name="Google Shape;820;p202"/>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202"/>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2" name="Google Shape;822;p202"/>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823" name="Google Shape;823;p202"/>
          <p:cNvSpPr/>
          <p:nvPr/>
        </p:nvSpPr>
        <p:spPr>
          <a:xfrm>
            <a:off x="1353312" y="-54"/>
            <a:ext cx="97536"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824"/>
        <p:cNvGrpSpPr/>
        <p:nvPr/>
      </p:nvGrpSpPr>
      <p:grpSpPr>
        <a:xfrm>
          <a:off x="0" y="0"/>
          <a:ext cx="0" cy="0"/>
          <a:chOff x="0" y="0"/>
          <a:chExt cx="0" cy="0"/>
        </a:xfrm>
      </p:grpSpPr>
      <p:sp>
        <p:nvSpPr>
          <p:cNvPr id="825" name="Google Shape;825;p203"/>
          <p:cNvSpPr txBox="1">
            <a:spLocks noGrp="1"/>
          </p:cNvSpPr>
          <p:nvPr>
            <p:ph type="title"/>
          </p:nvPr>
        </p:nvSpPr>
        <p:spPr>
          <a:xfrm>
            <a:off x="609600" y="216778"/>
            <a:ext cx="5080000" cy="1162050"/>
          </a:xfrm>
          <a:prstGeom prst="rect">
            <a:avLst/>
          </a:prstGeom>
          <a:noFill/>
          <a:ln>
            <a:noFill/>
          </a:ln>
        </p:spPr>
        <p:txBody>
          <a:bodyPr spcFirstLastPara="1" wrap="square" lIns="91425" tIns="45700" rIns="91425" bIns="45700" anchor="b" anchorCtr="0">
            <a:normAutofit/>
          </a:bodyPr>
          <a:lstStyle>
            <a:lvl1pPr lvl="0" algn="l">
              <a:lnSpc>
                <a:spcPct val="90909"/>
              </a:lnSpc>
              <a:spcBef>
                <a:spcPts val="0"/>
              </a:spcBef>
              <a:spcAft>
                <a:spcPts val="0"/>
              </a:spcAft>
              <a:buClr>
                <a:srgbClr val="562214"/>
              </a:buClr>
              <a:buSzPts val="2200"/>
              <a:buFont typeface="Gill Sans"/>
              <a:buNone/>
              <a:defRPr sz="2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6" name="Google Shape;826;p203"/>
          <p:cNvSpPr txBox="1">
            <a:spLocks noGrp="1"/>
          </p:cNvSpPr>
          <p:nvPr>
            <p:ph type="body" idx="1"/>
          </p:nvPr>
        </p:nvSpPr>
        <p:spPr>
          <a:xfrm>
            <a:off x="609600" y="1406964"/>
            <a:ext cx="5080000" cy="698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120"/>
              <a:buNone/>
              <a:defRPr sz="1400"/>
            </a:lvl1pPr>
            <a:lvl2pPr marL="914400" lvl="1" indent="-228600" algn="l">
              <a:lnSpc>
                <a:spcPct val="100000"/>
              </a:lnSpc>
              <a:spcBef>
                <a:spcPts val="55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27" name="Google Shape;827;p203"/>
          <p:cNvSpPr txBox="1">
            <a:spLocks noGrp="1"/>
          </p:cNvSpPr>
          <p:nvPr>
            <p:ph type="body" idx="2"/>
          </p:nvPr>
        </p:nvSpPr>
        <p:spPr>
          <a:xfrm>
            <a:off x="609600" y="2133603"/>
            <a:ext cx="10871200" cy="3992563"/>
          </a:xfrm>
          <a:prstGeom prst="rect">
            <a:avLst/>
          </a:prstGeom>
          <a:noFill/>
          <a:ln>
            <a:noFill/>
          </a:ln>
        </p:spPr>
        <p:txBody>
          <a:bodyPr spcFirstLastPara="1" wrap="square" lIns="91425" tIns="45700" rIns="91425" bIns="45700" anchor="t" anchorCtr="0">
            <a:normAutofit/>
          </a:bodyPr>
          <a:lstStyle>
            <a:lvl1pPr marL="457200" lvl="0" indent="-391160" algn="l">
              <a:lnSpc>
                <a:spcPct val="100000"/>
              </a:lnSpc>
              <a:spcBef>
                <a:spcPts val="600"/>
              </a:spcBef>
              <a:spcAft>
                <a:spcPts val="0"/>
              </a:spcAft>
              <a:buSzPts val="2560"/>
              <a:buChar char="⚫"/>
              <a:defRPr sz="3200"/>
            </a:lvl1pPr>
            <a:lvl2pPr marL="914400" lvl="1" indent="-406400" algn="l">
              <a:lnSpc>
                <a:spcPct val="100000"/>
              </a:lnSpc>
              <a:spcBef>
                <a:spcPts val="55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28" name="Google Shape;828;p203"/>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9" name="Google Shape;829;p203"/>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0" name="Google Shape;830;p203"/>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31"/>
        <p:cNvGrpSpPr/>
        <p:nvPr/>
      </p:nvGrpSpPr>
      <p:grpSpPr>
        <a:xfrm>
          <a:off x="0" y="0"/>
          <a:ext cx="0" cy="0"/>
          <a:chOff x="0" y="0"/>
          <a:chExt cx="0" cy="0"/>
        </a:xfrm>
      </p:grpSpPr>
      <p:sp>
        <p:nvSpPr>
          <p:cNvPr id="832" name="Google Shape;832;p204"/>
          <p:cNvSpPr txBox="1">
            <a:spLocks noGrp="1"/>
          </p:cNvSpPr>
          <p:nvPr>
            <p:ph type="title"/>
          </p:nvPr>
        </p:nvSpPr>
        <p:spPr>
          <a:xfrm>
            <a:off x="7849195" y="1066800"/>
            <a:ext cx="3657600" cy="1981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562214"/>
              </a:buClr>
              <a:buSzPts val="2100"/>
              <a:buFont typeface="Gill Sans"/>
              <a:buNone/>
              <a:defRPr sz="21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3" name="Google Shape;833;p204"/>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4" name="Google Shape;834;p204"/>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5" name="Google Shape;835;p204"/>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
        <p:nvSpPr>
          <p:cNvPr id="836" name="Google Shape;836;p204"/>
          <p:cNvSpPr/>
          <p:nvPr/>
        </p:nvSpPr>
        <p:spPr>
          <a:xfrm>
            <a:off x="1016000" y="1066800"/>
            <a:ext cx="6096000" cy="4572000"/>
          </a:xfrm>
          <a:prstGeom prst="rect">
            <a:avLst/>
          </a:prstGeom>
          <a:solidFill>
            <a:srgbClr val="FFFFFF"/>
          </a:solidFill>
          <a:ln w="88900" cap="sq" cmpd="sng">
            <a:solidFill>
              <a:srgbClr val="FFFFFF"/>
            </a:solidFill>
            <a:prstDash val="solid"/>
            <a:miter lim="800000"/>
            <a:headEnd type="none" w="sm" len="sm"/>
            <a:tailEnd type="none" w="sm" len="sm"/>
          </a:ln>
          <a:effectLst>
            <a:outerShdw blurRad="55500" dist="18500" dir="5400000" algn="tl" rotWithShape="0">
              <a:srgbClr val="000000">
                <a:alpha val="34901"/>
              </a:srgbClr>
            </a:outerShdw>
          </a:effectLst>
        </p:spPr>
        <p:txBody>
          <a:bodyPr spcFirstLastPara="1" wrap="square" lIns="91425" tIns="274300" rIns="91425" bIns="45700" anchor="t" anchorCtr="0">
            <a:normAutofit/>
          </a:bodyPr>
          <a:lstStyle/>
          <a:p>
            <a:pPr marL="0" marR="0" lvl="0" indent="0" algn="l" rtl="0">
              <a:lnSpc>
                <a:spcPct val="93750"/>
              </a:lnSpc>
              <a:spcBef>
                <a:spcPts val="0"/>
              </a:spcBef>
              <a:spcAft>
                <a:spcPts val="0"/>
              </a:spcAft>
              <a:buClr>
                <a:srgbClr val="3891A7"/>
              </a:buClr>
              <a:buSzPts val="2560"/>
              <a:buFont typeface="Noto Sans Symbols"/>
              <a:buNone/>
            </a:pPr>
            <a:endParaRPr sz="3200">
              <a:solidFill>
                <a:srgbClr val="000000"/>
              </a:solidFill>
              <a:latin typeface="Gill Sans"/>
              <a:ea typeface="Gill Sans"/>
              <a:cs typeface="Gill Sans"/>
              <a:sym typeface="Gill Sans"/>
            </a:endParaRPr>
          </a:p>
        </p:txBody>
      </p:sp>
      <p:sp>
        <p:nvSpPr>
          <p:cNvPr id="837" name="Google Shape;837;p204"/>
          <p:cNvSpPr>
            <a:spLocks noGrp="1"/>
          </p:cNvSpPr>
          <p:nvPr>
            <p:ph type="pic" idx="2"/>
          </p:nvPr>
        </p:nvSpPr>
        <p:spPr>
          <a:xfrm>
            <a:off x="1117600" y="1143036"/>
            <a:ext cx="5892800" cy="3514531"/>
          </a:xfrm>
          <a:prstGeom prst="roundRect">
            <a:avLst>
              <a:gd name="adj" fmla="val 783"/>
            </a:avLst>
          </a:prstGeom>
          <a:solidFill>
            <a:schemeClr val="lt2"/>
          </a:solidFill>
          <a:ln>
            <a:noFill/>
          </a:ln>
        </p:spPr>
      </p:sp>
      <p:sp>
        <p:nvSpPr>
          <p:cNvPr id="838" name="Google Shape;838;p204"/>
          <p:cNvSpPr/>
          <p:nvPr/>
        </p:nvSpPr>
        <p:spPr>
          <a:xfrm rot="-2131329">
            <a:off x="528967" y="954341"/>
            <a:ext cx="914400" cy="204310"/>
          </a:xfrm>
          <a:prstGeom prst="flowChartProcess">
            <a:avLst/>
          </a:prstGeom>
          <a:solidFill>
            <a:srgbClr val="FBFBFB">
              <a:alpha val="44705"/>
            </a:srgbClr>
          </a:solidFill>
          <a:ln w="9525" cap="rnd" cmpd="sng">
            <a:solidFill>
              <a:srgbClr val="FFFFFF"/>
            </a:solidFill>
            <a:prstDash val="solid"/>
            <a:round/>
            <a:headEnd type="none" w="sm" len="sm"/>
            <a:tailEnd type="none" w="sm" len="sm"/>
          </a:ln>
          <a:effectLst>
            <a:outerShdw blurRad="25400" dist="25400" dir="3300000" sx="96000" sy="96000" algn="tl" rotWithShape="0">
              <a:srgbClr val="EAD8B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839" name="Google Shape;839;p204"/>
          <p:cNvSpPr/>
          <p:nvPr/>
        </p:nvSpPr>
        <p:spPr>
          <a:xfrm rot="2103354" flipH="1">
            <a:off x="6671556" y="936786"/>
            <a:ext cx="865632" cy="204310"/>
          </a:xfrm>
          <a:prstGeom prst="flowChartProcess">
            <a:avLst/>
          </a:prstGeom>
          <a:solidFill>
            <a:srgbClr val="FBFBFB">
              <a:alpha val="44705"/>
            </a:srgbClr>
          </a:solidFill>
          <a:ln w="9525" cap="rnd" cmpd="sng">
            <a:solidFill>
              <a:srgbClr val="FFFFFF"/>
            </a:solidFill>
            <a:prstDash val="solid"/>
            <a:round/>
            <a:headEnd type="none" w="sm" len="sm"/>
            <a:tailEnd type="none" w="sm" len="sm"/>
          </a:ln>
          <a:effectLst>
            <a:outerShdw blurRad="25400" dist="25400" dir="3300000" sx="96000" sy="96000" algn="tl" rotWithShape="0">
              <a:schemeClr val="lt2">
                <a:alpha val="2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840" name="Google Shape;840;p204"/>
          <p:cNvSpPr txBox="1">
            <a:spLocks noGrp="1"/>
          </p:cNvSpPr>
          <p:nvPr>
            <p:ph type="body" idx="1"/>
          </p:nvPr>
        </p:nvSpPr>
        <p:spPr>
          <a:xfrm>
            <a:off x="1117600" y="4800600"/>
            <a:ext cx="5892800" cy="762000"/>
          </a:xfrm>
          <a:prstGeom prst="rect">
            <a:avLst/>
          </a:prstGeom>
          <a:noFill/>
          <a:ln>
            <a:noFill/>
          </a:ln>
        </p:spPr>
        <p:txBody>
          <a:bodyPr spcFirstLastPara="1" wrap="square" lIns="91425" tIns="45700" rIns="91425" bIns="45700" anchor="ctr" anchorCtr="0">
            <a:normAutofit/>
          </a:bodyPr>
          <a:lstStyle>
            <a:lvl1pPr marL="457200" lvl="0" indent="-228600" algn="l">
              <a:lnSpc>
                <a:spcPct val="114285"/>
              </a:lnSpc>
              <a:spcBef>
                <a:spcPts val="0"/>
              </a:spcBef>
              <a:spcAft>
                <a:spcPts val="0"/>
              </a:spcAft>
              <a:buSzPts val="1120"/>
              <a:buNone/>
              <a:defRPr sz="1400">
                <a:solidFill>
                  <a:srgbClr val="777777"/>
                </a:solidFill>
              </a:defRPr>
            </a:lvl1pPr>
            <a:lvl2pPr marL="914400" lvl="1" indent="-304800" algn="l">
              <a:lnSpc>
                <a:spcPct val="100000"/>
              </a:lnSpc>
              <a:spcBef>
                <a:spcPts val="550"/>
              </a:spcBef>
              <a:spcAft>
                <a:spcPts val="0"/>
              </a:spcAft>
              <a:buSzPts val="1200"/>
              <a:buChar char="◦"/>
              <a:defRPr sz="1200"/>
            </a:lvl2pPr>
            <a:lvl3pPr marL="1371600" lvl="2" indent="-292100" algn="l">
              <a:lnSpc>
                <a:spcPct val="100000"/>
              </a:lnSpc>
              <a:spcBef>
                <a:spcPts val="200"/>
              </a:spcBef>
              <a:spcAft>
                <a:spcPts val="0"/>
              </a:spcAft>
              <a:buSzPts val="1000"/>
              <a:buChar char="●"/>
              <a:defRPr sz="1000"/>
            </a:lvl3pPr>
            <a:lvl4pPr marL="1828800" lvl="3" indent="-285750" algn="l">
              <a:lnSpc>
                <a:spcPct val="100000"/>
              </a:lnSpc>
              <a:spcBef>
                <a:spcPts val="180"/>
              </a:spcBef>
              <a:spcAft>
                <a:spcPts val="0"/>
              </a:spcAft>
              <a:buSzPts val="900"/>
              <a:buChar char="●"/>
              <a:defRPr sz="900"/>
            </a:lvl4pPr>
            <a:lvl5pPr marL="2286000" lvl="4" indent="-285750" algn="l">
              <a:lnSpc>
                <a:spcPct val="100000"/>
              </a:lnSpc>
              <a:spcBef>
                <a:spcPts val="180"/>
              </a:spcBef>
              <a:spcAft>
                <a:spcPts val="0"/>
              </a:spcAft>
              <a:buSzPts val="900"/>
              <a:buChar char="●"/>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1"/>
        <p:cNvGrpSpPr/>
        <p:nvPr/>
      </p:nvGrpSpPr>
      <p:grpSpPr>
        <a:xfrm>
          <a:off x="0" y="0"/>
          <a:ext cx="0" cy="0"/>
          <a:chOff x="0" y="0"/>
          <a:chExt cx="0" cy="0"/>
        </a:xfrm>
      </p:grpSpPr>
      <p:sp>
        <p:nvSpPr>
          <p:cNvPr id="842" name="Google Shape;842;p205"/>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3" name="Google Shape;843;p205"/>
          <p:cNvSpPr txBox="1">
            <a:spLocks noGrp="1"/>
          </p:cNvSpPr>
          <p:nvPr>
            <p:ph type="body" idx="1"/>
          </p:nvPr>
        </p:nvSpPr>
        <p:spPr>
          <a:xfrm rot="5400000">
            <a:off x="4512564" y="-1150620"/>
            <a:ext cx="4800600" cy="999744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44" name="Google Shape;844;p205"/>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5" name="Google Shape;845;p205"/>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6" name="Google Shape;846;p205"/>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7"/>
        <p:cNvGrpSpPr/>
        <p:nvPr/>
      </p:nvGrpSpPr>
      <p:grpSpPr>
        <a:xfrm>
          <a:off x="0" y="0"/>
          <a:ext cx="0" cy="0"/>
          <a:chOff x="0" y="0"/>
          <a:chExt cx="0" cy="0"/>
        </a:xfrm>
      </p:grpSpPr>
      <p:sp>
        <p:nvSpPr>
          <p:cNvPr id="848" name="Google Shape;848;p206"/>
          <p:cNvSpPr txBox="1">
            <a:spLocks noGrp="1"/>
          </p:cNvSpPr>
          <p:nvPr>
            <p:ph type="title"/>
          </p:nvPr>
        </p:nvSpPr>
        <p:spPr>
          <a:xfrm rot="5400000">
            <a:off x="7437438" y="1981235"/>
            <a:ext cx="5851525" cy="2438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6221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9" name="Google Shape;849;p206"/>
          <p:cNvSpPr txBox="1">
            <a:spLocks noGrp="1"/>
          </p:cNvSpPr>
          <p:nvPr>
            <p:ph type="body" idx="1"/>
          </p:nvPr>
        </p:nvSpPr>
        <p:spPr>
          <a:xfrm rot="5400000">
            <a:off x="2306638" y="-507964"/>
            <a:ext cx="5851525" cy="74168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600"/>
              </a:spcBef>
              <a:spcAft>
                <a:spcPts val="0"/>
              </a:spcAft>
              <a:buSzPts val="1440"/>
              <a:buChar char="⚫"/>
              <a:defRPr/>
            </a:lvl1pPr>
            <a:lvl2pPr marL="914400" lvl="1" indent="-342900" algn="l">
              <a:lnSpc>
                <a:spcPct val="100000"/>
              </a:lnSpc>
              <a:spcBef>
                <a:spcPts val="55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50" name="Google Shape;850;p206"/>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1" name="Google Shape;851;p206"/>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2" name="Google Shape;852;p206"/>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solidFill>
                  <a:srgbClr val="B3A787"/>
                </a:solidFill>
              </a:defRPr>
            </a:lvl1pPr>
            <a:lvl2pPr marL="0" lvl="1" indent="0" algn="ctr">
              <a:spcBef>
                <a:spcPts val="0"/>
              </a:spcBef>
              <a:buNone/>
              <a:defRPr>
                <a:solidFill>
                  <a:srgbClr val="B3A787"/>
                </a:solidFill>
              </a:defRPr>
            </a:lvl2pPr>
            <a:lvl3pPr marL="0" lvl="2" indent="0" algn="ctr">
              <a:spcBef>
                <a:spcPts val="0"/>
              </a:spcBef>
              <a:buNone/>
              <a:defRPr>
                <a:solidFill>
                  <a:srgbClr val="B3A787"/>
                </a:solidFill>
              </a:defRPr>
            </a:lvl3pPr>
            <a:lvl4pPr marL="0" lvl="3" indent="0" algn="ctr">
              <a:spcBef>
                <a:spcPts val="0"/>
              </a:spcBef>
              <a:buNone/>
              <a:defRPr>
                <a:solidFill>
                  <a:srgbClr val="B3A787"/>
                </a:solidFill>
              </a:defRPr>
            </a:lvl4pPr>
            <a:lvl5pPr marL="0" lvl="4" indent="0" algn="ctr">
              <a:spcBef>
                <a:spcPts val="0"/>
              </a:spcBef>
              <a:buNone/>
              <a:defRPr>
                <a:solidFill>
                  <a:srgbClr val="B3A787"/>
                </a:solidFill>
              </a:defRPr>
            </a:lvl5pPr>
            <a:lvl6pPr marL="0" lvl="5" indent="0" algn="ctr">
              <a:spcBef>
                <a:spcPts val="0"/>
              </a:spcBef>
              <a:buNone/>
              <a:defRPr>
                <a:solidFill>
                  <a:srgbClr val="B3A787"/>
                </a:solidFill>
              </a:defRPr>
            </a:lvl6pPr>
            <a:lvl7pPr marL="0" lvl="6" indent="0" algn="ctr">
              <a:spcBef>
                <a:spcPts val="0"/>
              </a:spcBef>
              <a:buNone/>
              <a:defRPr>
                <a:solidFill>
                  <a:srgbClr val="B3A787"/>
                </a:solidFill>
              </a:defRPr>
            </a:lvl7pPr>
            <a:lvl8pPr marL="0" lvl="7" indent="0" algn="ctr">
              <a:spcBef>
                <a:spcPts val="0"/>
              </a:spcBef>
              <a:buNone/>
              <a:defRPr>
                <a:solidFill>
                  <a:srgbClr val="B3A787"/>
                </a:solidFill>
              </a:defRPr>
            </a:lvl8pPr>
            <a:lvl9pPr marL="0" lvl="8" indent="0" algn="ctr">
              <a:spcBef>
                <a:spcPts val="0"/>
              </a:spcBef>
              <a:buNone/>
              <a:defRPr>
                <a:solidFill>
                  <a:srgbClr val="B3A787"/>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4"/>
        <p:cNvGrpSpPr/>
        <p:nvPr/>
      </p:nvGrpSpPr>
      <p:grpSpPr>
        <a:xfrm>
          <a:off x="0" y="0"/>
          <a:ext cx="0" cy="0"/>
          <a:chOff x="0" y="0"/>
          <a:chExt cx="0" cy="0"/>
        </a:xfrm>
      </p:grpSpPr>
    </p:spTree>
  </p:cSld>
  <p:clrMapOvr>
    <a:masterClrMapping/>
  </p:clrMapOvr>
  <p:transition spd="med">
    <p:push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5"/>
        <p:cNvGrpSpPr/>
        <p:nvPr/>
      </p:nvGrpSpPr>
      <p:grpSpPr>
        <a:xfrm>
          <a:off x="0" y="0"/>
          <a:ext cx="0" cy="0"/>
          <a:chOff x="0" y="0"/>
          <a:chExt cx="0" cy="0"/>
        </a:xfrm>
      </p:grpSpPr>
      <p:sp>
        <p:nvSpPr>
          <p:cNvPr id="856" name="Google Shape;856;p207"/>
          <p:cNvSpPr txBox="1">
            <a:spLocks noGrp="1"/>
          </p:cNvSpPr>
          <p:nvPr>
            <p:ph type="ctrTitle"/>
          </p:nvPr>
        </p:nvSpPr>
        <p:spPr>
          <a:xfrm>
            <a:off x="914400" y="2130454"/>
            <a:ext cx="103632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57" name="Google Shape;857;p20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58"/>
        <p:cNvGrpSpPr/>
        <p:nvPr/>
      </p:nvGrpSpPr>
      <p:grpSpPr>
        <a:xfrm>
          <a:off x="0" y="0"/>
          <a:ext cx="0" cy="0"/>
          <a:chOff x="0" y="0"/>
          <a:chExt cx="0" cy="0"/>
        </a:xfrm>
      </p:grpSpPr>
      <p:sp>
        <p:nvSpPr>
          <p:cNvPr id="859" name="Google Shape;859;p20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60" name="Google Shape;860;p208"/>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61"/>
        <p:cNvGrpSpPr/>
        <p:nvPr/>
      </p:nvGrpSpPr>
      <p:grpSpPr>
        <a:xfrm>
          <a:off x="0" y="0"/>
          <a:ext cx="0" cy="0"/>
          <a:chOff x="0" y="0"/>
          <a:chExt cx="0" cy="0"/>
        </a:xfrm>
      </p:grpSpPr>
      <p:sp>
        <p:nvSpPr>
          <p:cNvPr id="862" name="Google Shape;862;p209"/>
          <p:cNvSpPr txBox="1">
            <a:spLocks noGrp="1"/>
          </p:cNvSpPr>
          <p:nvPr>
            <p:ph type="title"/>
          </p:nvPr>
        </p:nvSpPr>
        <p:spPr>
          <a:xfrm>
            <a:off x="963084" y="4406929"/>
            <a:ext cx="103632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63" name="Google Shape;863;p20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64"/>
        <p:cNvGrpSpPr/>
        <p:nvPr/>
      </p:nvGrpSpPr>
      <p:grpSpPr>
        <a:xfrm>
          <a:off x="0" y="0"/>
          <a:ext cx="0" cy="0"/>
          <a:chOff x="0" y="0"/>
          <a:chExt cx="0" cy="0"/>
        </a:xfrm>
      </p:grpSpPr>
      <p:sp>
        <p:nvSpPr>
          <p:cNvPr id="865" name="Google Shape;865;p2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66" name="Google Shape;866;p210"/>
          <p:cNvSpPr txBox="1">
            <a:spLocks noGrp="1"/>
          </p:cNvSpPr>
          <p:nvPr>
            <p:ph type="body" idx="1"/>
          </p:nvPr>
        </p:nvSpPr>
        <p:spPr>
          <a:xfrm>
            <a:off x="609600" y="1600206"/>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67" name="Google Shape;867;p210"/>
          <p:cNvSpPr txBox="1">
            <a:spLocks noGrp="1"/>
          </p:cNvSpPr>
          <p:nvPr>
            <p:ph type="body" idx="2"/>
          </p:nvPr>
        </p:nvSpPr>
        <p:spPr>
          <a:xfrm>
            <a:off x="6197600" y="1600206"/>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2.pn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theme" Target="../theme/theme15.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8"/>
          <p:cNvSpPr/>
          <p:nvPr/>
        </p:nvSpPr>
        <p:spPr>
          <a:xfrm>
            <a:off x="-3174" y="5050633"/>
            <a:ext cx="4765676" cy="1807368"/>
          </a:xfrm>
          <a:custGeom>
            <a:avLst/>
            <a:gdLst/>
            <a:ahLst/>
            <a:cxnLst/>
            <a:rect l="l" t="t" r="r" b="b"/>
            <a:pathLst>
              <a:path w="3574257" h="1807368" extrusionOk="0">
                <a:moveTo>
                  <a:pt x="2382" y="1807368"/>
                </a:moveTo>
                <a:lnTo>
                  <a:pt x="0" y="0"/>
                </a:lnTo>
                <a:lnTo>
                  <a:pt x="2045494" y="1"/>
                </a:lnTo>
                <a:lnTo>
                  <a:pt x="3574257" y="1807368"/>
                </a:lnTo>
                <a:lnTo>
                  <a:pt x="2382" y="1807368"/>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Libre Franklin"/>
              <a:ea typeface="Libre Franklin"/>
              <a:cs typeface="Libre Franklin"/>
              <a:sym typeface="Libre Franklin"/>
            </a:endParaRPr>
          </a:p>
        </p:txBody>
      </p:sp>
      <p:sp>
        <p:nvSpPr>
          <p:cNvPr id="11" name="Google Shape;11;p88"/>
          <p:cNvSpPr/>
          <p:nvPr/>
        </p:nvSpPr>
        <p:spPr>
          <a:xfrm>
            <a:off x="-3173" y="5051299"/>
            <a:ext cx="12195173" cy="1806709"/>
          </a:xfrm>
          <a:custGeom>
            <a:avLst/>
            <a:gdLst/>
            <a:ahLst/>
            <a:cxnLst/>
            <a:rect l="l" t="t" r="r" b="b"/>
            <a:pathLst>
              <a:path w="3352800" h="527584" extrusionOk="0">
                <a:moveTo>
                  <a:pt x="0" y="527584"/>
                </a:moveTo>
                <a:lnTo>
                  <a:pt x="748227" y="0"/>
                </a:lnTo>
                <a:lnTo>
                  <a:pt x="3352800" y="271"/>
                </a:lnTo>
                <a:lnTo>
                  <a:pt x="3352800" y="527584"/>
                </a:lnTo>
                <a:lnTo>
                  <a:pt x="0" y="527584"/>
                </a:lnTo>
                <a:close/>
              </a:path>
            </a:pathLst>
          </a:cu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Libre Franklin"/>
              <a:ea typeface="Libre Franklin"/>
              <a:cs typeface="Libre Franklin"/>
              <a:sym typeface="Libre Franklin"/>
            </a:endParaRPr>
          </a:p>
        </p:txBody>
      </p:sp>
      <p:sp>
        <p:nvSpPr>
          <p:cNvPr id="12" name="Google Shape;12;p88"/>
          <p:cNvSpPr txBox="1">
            <a:spLocks noGrp="1"/>
          </p:cNvSpPr>
          <p:nvPr>
            <p:ph type="title"/>
          </p:nvPr>
        </p:nvSpPr>
        <p:spPr>
          <a:xfrm>
            <a:off x="1097280" y="365760"/>
            <a:ext cx="10027920" cy="5486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2800"/>
              <a:buFont typeface="Libre Franklin Medium"/>
              <a:buNone/>
              <a:defRPr sz="2800" b="0" i="0" u="none" strike="noStrike" cap="none">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88"/>
          <p:cNvSpPr txBox="1">
            <a:spLocks noGrp="1"/>
          </p:cNvSpPr>
          <p:nvPr>
            <p:ph type="body" idx="1"/>
          </p:nvPr>
        </p:nvSpPr>
        <p:spPr>
          <a:xfrm>
            <a:off x="1097280" y="1100635"/>
            <a:ext cx="10027920" cy="3579849"/>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80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1pPr>
            <a:lvl2pPr marL="914400" marR="0" lvl="1"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2pPr>
            <a:lvl3pPr marL="1371600" marR="0" lvl="2"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3pPr>
            <a:lvl4pPr marL="1828800" marR="0" lvl="3"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4pPr>
            <a:lvl5pPr marL="2286000" marR="0" lvl="4" indent="-330200" algn="l" rtl="0">
              <a:spcBef>
                <a:spcPts val="300"/>
              </a:spcBef>
              <a:spcAft>
                <a:spcPts val="0"/>
              </a:spcAft>
              <a:buClr>
                <a:schemeClr val="accent2"/>
              </a:buClr>
              <a:buSzPts val="1600"/>
              <a:buFont typeface="Noto Sans Symbols"/>
              <a:buChar char="▪"/>
              <a:defRPr sz="1600" b="0" i="0" u="none" strike="noStrike" cap="none">
                <a:solidFill>
                  <a:schemeClr val="dk1"/>
                </a:solidFill>
                <a:latin typeface="Libre Franklin"/>
                <a:ea typeface="Libre Franklin"/>
                <a:cs typeface="Libre Franklin"/>
                <a:sym typeface="Libre Franklin"/>
              </a:defRPr>
            </a:lvl5pPr>
            <a:lvl6pPr marL="2743200" marR="0" lvl="5"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spcBef>
                <a:spcPts val="300"/>
              </a:spcBef>
              <a:spcAft>
                <a:spcPts val="0"/>
              </a:spcAft>
              <a:buClr>
                <a:schemeClr val="accent2"/>
              </a:buClr>
              <a:buSzPts val="1400"/>
              <a:buFont typeface="Noto Sans Symbols"/>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88"/>
          <p:cNvSpPr txBox="1">
            <a:spLocks noGrp="1"/>
          </p:cNvSpPr>
          <p:nvPr>
            <p:ph type="dt" idx="10"/>
          </p:nvPr>
        </p:nvSpPr>
        <p:spPr>
          <a:xfrm rot="-2460000">
            <a:off x="268224" y="5870448"/>
            <a:ext cx="2901696" cy="20116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5" name="Google Shape;15;p88"/>
          <p:cNvSpPr txBox="1">
            <a:spLocks noGrp="1"/>
          </p:cNvSpPr>
          <p:nvPr>
            <p:ph type="ftr" idx="11"/>
          </p:nvPr>
        </p:nvSpPr>
        <p:spPr>
          <a:xfrm>
            <a:off x="4690019" y="6285122"/>
            <a:ext cx="6299200" cy="27432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FFFFF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6" name="Google Shape;16;p88"/>
          <p:cNvSpPr>
            <a:spLocks noGrp="1"/>
          </p:cNvSpPr>
          <p:nvPr>
            <p:ph type="sldNum" idx="12"/>
          </p:nvPr>
        </p:nvSpPr>
        <p:spPr>
          <a:xfrm>
            <a:off x="11201384" y="6170822"/>
            <a:ext cx="67056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marR="0" lvl="0" indent="0" algn="ctr" rtl="0">
              <a:spcBef>
                <a:spcPts val="0"/>
              </a:spcBef>
              <a:buNone/>
              <a:defRPr sz="1650" b="0" i="0" u="none" strike="noStrike" cap="none">
                <a:solidFill>
                  <a:srgbClr val="FFFFFF"/>
                </a:solidFill>
                <a:latin typeface="Libre Franklin"/>
                <a:ea typeface="Libre Franklin"/>
                <a:cs typeface="Libre Franklin"/>
                <a:sym typeface="Libre Franklin"/>
              </a:defRPr>
            </a:lvl1pPr>
            <a:lvl2pPr marL="0" marR="0" lvl="1" indent="0" algn="ctr" rtl="0">
              <a:spcBef>
                <a:spcPts val="0"/>
              </a:spcBef>
              <a:buNone/>
              <a:defRPr sz="1650" b="0" i="0" u="none" strike="noStrike" cap="none">
                <a:solidFill>
                  <a:srgbClr val="FFFFFF"/>
                </a:solidFill>
                <a:latin typeface="Libre Franklin"/>
                <a:ea typeface="Libre Franklin"/>
                <a:cs typeface="Libre Franklin"/>
                <a:sym typeface="Libre Franklin"/>
              </a:defRPr>
            </a:lvl2pPr>
            <a:lvl3pPr marL="0" marR="0" lvl="2" indent="0" algn="ctr" rtl="0">
              <a:spcBef>
                <a:spcPts val="0"/>
              </a:spcBef>
              <a:buNone/>
              <a:defRPr sz="1650" b="0" i="0" u="none" strike="noStrike" cap="none">
                <a:solidFill>
                  <a:srgbClr val="FFFFFF"/>
                </a:solidFill>
                <a:latin typeface="Libre Franklin"/>
                <a:ea typeface="Libre Franklin"/>
                <a:cs typeface="Libre Franklin"/>
                <a:sym typeface="Libre Franklin"/>
              </a:defRPr>
            </a:lvl3pPr>
            <a:lvl4pPr marL="0" marR="0" lvl="3" indent="0" algn="ctr" rtl="0">
              <a:spcBef>
                <a:spcPts val="0"/>
              </a:spcBef>
              <a:buNone/>
              <a:defRPr sz="1650" b="0" i="0" u="none" strike="noStrike" cap="none">
                <a:solidFill>
                  <a:srgbClr val="FFFFFF"/>
                </a:solidFill>
                <a:latin typeface="Libre Franklin"/>
                <a:ea typeface="Libre Franklin"/>
                <a:cs typeface="Libre Franklin"/>
                <a:sym typeface="Libre Franklin"/>
              </a:defRPr>
            </a:lvl4pPr>
            <a:lvl5pPr marL="0" marR="0" lvl="4" indent="0" algn="ctr" rtl="0">
              <a:spcBef>
                <a:spcPts val="0"/>
              </a:spcBef>
              <a:buNone/>
              <a:defRPr sz="1650" b="0" i="0" u="none" strike="noStrike" cap="none">
                <a:solidFill>
                  <a:srgbClr val="FFFFFF"/>
                </a:solidFill>
                <a:latin typeface="Libre Franklin"/>
                <a:ea typeface="Libre Franklin"/>
                <a:cs typeface="Libre Franklin"/>
                <a:sym typeface="Libre Franklin"/>
              </a:defRPr>
            </a:lvl5pPr>
            <a:lvl6pPr marL="0" marR="0" lvl="5" indent="0" algn="ctr" rtl="0">
              <a:spcBef>
                <a:spcPts val="0"/>
              </a:spcBef>
              <a:buNone/>
              <a:defRPr sz="1650" b="0" i="0" u="none" strike="noStrike" cap="none">
                <a:solidFill>
                  <a:srgbClr val="FFFFFF"/>
                </a:solidFill>
                <a:latin typeface="Libre Franklin"/>
                <a:ea typeface="Libre Franklin"/>
                <a:cs typeface="Libre Franklin"/>
                <a:sym typeface="Libre Franklin"/>
              </a:defRPr>
            </a:lvl6pPr>
            <a:lvl7pPr marL="0" marR="0" lvl="6" indent="0" algn="ctr" rtl="0">
              <a:spcBef>
                <a:spcPts val="0"/>
              </a:spcBef>
              <a:buNone/>
              <a:defRPr sz="1650" b="0" i="0" u="none" strike="noStrike" cap="none">
                <a:solidFill>
                  <a:srgbClr val="FFFFFF"/>
                </a:solidFill>
                <a:latin typeface="Libre Franklin"/>
                <a:ea typeface="Libre Franklin"/>
                <a:cs typeface="Libre Franklin"/>
                <a:sym typeface="Libre Franklin"/>
              </a:defRPr>
            </a:lvl7pPr>
            <a:lvl8pPr marL="0" marR="0" lvl="7" indent="0" algn="ctr" rtl="0">
              <a:spcBef>
                <a:spcPts val="0"/>
              </a:spcBef>
              <a:buNone/>
              <a:defRPr sz="1650" b="0" i="0" u="none" strike="noStrike" cap="none">
                <a:solidFill>
                  <a:srgbClr val="FFFFFF"/>
                </a:solidFill>
                <a:latin typeface="Libre Franklin"/>
                <a:ea typeface="Libre Franklin"/>
                <a:cs typeface="Libre Franklin"/>
                <a:sym typeface="Libre Franklin"/>
              </a:defRPr>
            </a:lvl8pPr>
            <a:lvl9pPr marL="0" marR="0" lvl="8" indent="0" algn="ctr" rtl="0">
              <a:spcBef>
                <a:spcPts val="0"/>
              </a:spcBef>
              <a:buNone/>
              <a:defRPr sz="165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a:gsLst>
            <a:gs pos="0">
              <a:srgbClr val="00FF99"/>
            </a:gs>
            <a:gs pos="50000">
              <a:schemeClr val="lt1"/>
            </a:gs>
            <a:gs pos="100000">
              <a:srgbClr val="00FF99"/>
            </a:gs>
          </a:gsLst>
          <a:lin ang="5400000" scaled="0"/>
        </a:gradFill>
        <a:effectLst/>
      </p:bgPr>
    </p:bg>
    <p:spTree>
      <p:nvGrpSpPr>
        <p:cNvPr id="1" name="Shape 89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ransition spd="med">
    <p:push dir="r"/>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7"/>
        <p:cNvGrpSpPr/>
        <p:nvPr/>
      </p:nvGrpSpPr>
      <p:grpSpPr>
        <a:xfrm>
          <a:off x="0" y="0"/>
          <a:ext cx="0" cy="0"/>
          <a:chOff x="0" y="0"/>
          <a:chExt cx="0" cy="0"/>
        </a:xfrm>
      </p:grpSpPr>
      <p:cxnSp>
        <p:nvCxnSpPr>
          <p:cNvPr id="938" name="Google Shape;938;p111"/>
          <p:cNvCxnSpPr/>
          <p:nvPr/>
        </p:nvCxnSpPr>
        <p:spPr>
          <a:xfrm>
            <a:off x="11684000" y="0"/>
            <a:ext cx="0" cy="6858000"/>
          </a:xfrm>
          <a:prstGeom prst="straightConnector1">
            <a:avLst/>
          </a:prstGeom>
          <a:noFill/>
          <a:ln w="38100" cap="flat" cmpd="sng">
            <a:solidFill>
              <a:srgbClr val="FEC2AC">
                <a:alpha val="92941"/>
              </a:srgbClr>
            </a:solidFill>
            <a:prstDash val="solid"/>
            <a:round/>
            <a:headEnd type="none" w="sm" len="sm"/>
            <a:tailEnd type="none" w="sm" len="sm"/>
          </a:ln>
        </p:spPr>
      </p:cxnSp>
      <p:sp>
        <p:nvSpPr>
          <p:cNvPr id="939" name="Google Shape;939;p111"/>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dk2"/>
              </a:buClr>
              <a:buSzPts val="3000"/>
              <a:buFont typeface="Century Schoolbook"/>
              <a:buNone/>
              <a:defRPr sz="3000" b="0" i="0" u="none" strike="noStrike" cap="small">
                <a:solidFill>
                  <a:schemeClr val="dk2"/>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40" name="Google Shape;940;p111"/>
          <p:cNvSpPr txBox="1">
            <a:spLocks noGrp="1"/>
          </p:cNvSpPr>
          <p:nvPr>
            <p:ph type="body" idx="1"/>
          </p:nvPr>
        </p:nvSpPr>
        <p:spPr>
          <a:xfrm>
            <a:off x="609600" y="1600200"/>
            <a:ext cx="9956800" cy="4873752"/>
          </a:xfrm>
          <a:prstGeom prst="rect">
            <a:avLst/>
          </a:prstGeom>
          <a:noFill/>
          <a:ln>
            <a:noFill/>
          </a:ln>
        </p:spPr>
        <p:txBody>
          <a:bodyPr spcFirstLastPara="1" wrap="square" lIns="91425" tIns="45700" rIns="91425" bIns="45700" anchor="t" anchorCtr="0">
            <a:normAutofit/>
          </a:bodyPr>
          <a:lstStyle>
            <a:lvl1pPr marL="457200" marR="0" lvl="0" indent="-335280" algn="l" rtl="0">
              <a:spcBef>
                <a:spcPts val="600"/>
              </a:spcBef>
              <a:spcAft>
                <a:spcPts val="0"/>
              </a:spcAft>
              <a:buClr>
                <a:schemeClr val="accent1"/>
              </a:buClr>
              <a:buSzPts val="1680"/>
              <a:buFont typeface="Noto Sans Symbols"/>
              <a:buChar char="🞆"/>
              <a:defRPr sz="2400" b="0" i="0" u="none" strike="noStrike" cap="none">
                <a:solidFill>
                  <a:schemeClr val="dk1"/>
                </a:solidFill>
                <a:latin typeface="Century Schoolbook"/>
                <a:ea typeface="Century Schoolbook"/>
                <a:cs typeface="Century Schoolbook"/>
                <a:sym typeface="Century Schoolbook"/>
              </a:defRPr>
            </a:lvl1pPr>
            <a:lvl2pPr marL="914400" marR="0" lvl="1" indent="-335280" algn="l" rtl="0">
              <a:spcBef>
                <a:spcPts val="420"/>
              </a:spcBef>
              <a:spcAft>
                <a:spcPts val="0"/>
              </a:spcAft>
              <a:buClr>
                <a:schemeClr val="accent1"/>
              </a:buClr>
              <a:buSzPts val="1680"/>
              <a:buFont typeface="Noto Sans Symbols"/>
              <a:buChar char="⚫"/>
              <a:defRPr sz="2100" b="0" i="0" u="none" strike="noStrike" cap="none">
                <a:solidFill>
                  <a:schemeClr val="dk1"/>
                </a:solidFill>
                <a:latin typeface="Century Schoolbook"/>
                <a:ea typeface="Century Schoolbook"/>
                <a:cs typeface="Century Schoolbook"/>
                <a:sym typeface="Century Schoolbook"/>
              </a:defRPr>
            </a:lvl2pPr>
            <a:lvl3pPr marL="1371600" marR="0" lvl="2" indent="-297180" algn="l" rtl="0">
              <a:spcBef>
                <a:spcPts val="360"/>
              </a:spcBef>
              <a:spcAft>
                <a:spcPts val="0"/>
              </a:spcAft>
              <a:buClr>
                <a:srgbClr val="DE7530"/>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3pPr>
            <a:lvl4pPr marL="1828800" marR="0" lvl="3" indent="-297180" algn="l" rtl="0">
              <a:spcBef>
                <a:spcPts val="360"/>
              </a:spcBef>
              <a:spcAft>
                <a:spcPts val="0"/>
              </a:spcAft>
              <a:buClr>
                <a:srgbClr val="FEC2AC"/>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4pPr>
            <a:lvl5pPr marL="2286000" marR="0" lvl="4" indent="-297688" algn="l" rtl="0">
              <a:spcBef>
                <a:spcPts val="320"/>
              </a:spcBef>
              <a:spcAft>
                <a:spcPts val="0"/>
              </a:spcAft>
              <a:buClr>
                <a:srgbClr val="BBC9E9"/>
              </a:buClr>
              <a:buSzPts val="1088"/>
              <a:buFont typeface="Noto Sans Symbols"/>
              <a:buChar char="⚫"/>
              <a:defRPr sz="1600" b="0" i="0" u="none" strike="noStrike" cap="none">
                <a:solidFill>
                  <a:schemeClr val="dk1"/>
                </a:solidFill>
                <a:latin typeface="Century Schoolbook"/>
                <a:ea typeface="Century Schoolbook"/>
                <a:cs typeface="Century Schoolbook"/>
                <a:sym typeface="Century Schoolbook"/>
              </a:defRPr>
            </a:lvl5pPr>
            <a:lvl6pPr marL="2743200" marR="0" lvl="5" indent="-330200" algn="l" rtl="0">
              <a:spcBef>
                <a:spcPts val="320"/>
              </a:spcBef>
              <a:spcAft>
                <a:spcPts val="0"/>
              </a:spcAft>
              <a:buClr>
                <a:schemeClr val="accent1"/>
              </a:buClr>
              <a:buSzPts val="1600"/>
              <a:buFont typeface="Century Schoolbook"/>
              <a:buChar char="•"/>
              <a:defRPr sz="1600" b="0" i="0" u="none" strike="noStrike" cap="none">
                <a:solidFill>
                  <a:schemeClr val="dk2"/>
                </a:solidFill>
                <a:latin typeface="Century Schoolbook"/>
                <a:ea typeface="Century Schoolbook"/>
                <a:cs typeface="Century Schoolbook"/>
                <a:sym typeface="Century Schoolbook"/>
              </a:defRPr>
            </a:lvl6pPr>
            <a:lvl7pPr marL="3200400" marR="0" lvl="6" indent="-281939" algn="l" rtl="0">
              <a:spcBef>
                <a:spcPts val="280"/>
              </a:spcBef>
              <a:spcAft>
                <a:spcPts val="0"/>
              </a:spcAft>
              <a:buClr>
                <a:srgbClr val="FEC2AC"/>
              </a:buClr>
              <a:buSzPts val="840"/>
              <a:buFont typeface="Noto Sans Symbols"/>
              <a:buChar char="⚪"/>
              <a:defRPr sz="1400" b="0" i="0" u="none" strike="noStrike" cap="none">
                <a:solidFill>
                  <a:schemeClr val="dk2"/>
                </a:solidFill>
                <a:latin typeface="Century Schoolbook"/>
                <a:ea typeface="Century Schoolbook"/>
                <a:cs typeface="Century Schoolbook"/>
                <a:sym typeface="Century Schoolbook"/>
              </a:defRPr>
            </a:lvl7pPr>
            <a:lvl8pPr marL="3657600" marR="0" lvl="7" indent="-317500" algn="l" rtl="0">
              <a:spcBef>
                <a:spcPts val="280"/>
              </a:spcBef>
              <a:spcAft>
                <a:spcPts val="0"/>
              </a:spcAft>
              <a:buClr>
                <a:schemeClr val="accent2"/>
              </a:buClr>
              <a:buSzPts val="1400"/>
              <a:buFont typeface="Century Schoolbook"/>
              <a:buChar char="•"/>
              <a:defRPr sz="1400" b="0" i="0" u="none" strike="noStrike" cap="small">
                <a:solidFill>
                  <a:schemeClr val="dk2"/>
                </a:solidFill>
                <a:latin typeface="Century Schoolbook"/>
                <a:ea typeface="Century Schoolbook"/>
                <a:cs typeface="Century Schoolbook"/>
                <a:sym typeface="Century Schoolbook"/>
              </a:defRPr>
            </a:lvl8pPr>
            <a:lvl9pPr marL="4114800" marR="0" lvl="8" indent="-317500" algn="l" rtl="0">
              <a:spcBef>
                <a:spcPts val="280"/>
              </a:spcBef>
              <a:spcAft>
                <a:spcPts val="0"/>
              </a:spcAft>
              <a:buClr>
                <a:srgbClr val="DE7530"/>
              </a:buClr>
              <a:buSzPts val="1400"/>
              <a:buFont typeface="Century Schoolbook"/>
              <a:buChar char="•"/>
              <a:defRPr sz="140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941" name="Google Shape;941;p111"/>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942" name="Google Shape;942;p111"/>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cxnSp>
        <p:nvCxnSpPr>
          <p:cNvPr id="943" name="Google Shape;943;p111"/>
          <p:cNvCxnSpPr/>
          <p:nvPr/>
        </p:nvCxnSpPr>
        <p:spPr>
          <a:xfrm>
            <a:off x="101600" y="0"/>
            <a:ext cx="0" cy="6858000"/>
          </a:xfrm>
          <a:prstGeom prst="straightConnector1">
            <a:avLst/>
          </a:prstGeom>
          <a:noFill/>
          <a:ln w="57150" cap="flat" cmpd="thickThin">
            <a:solidFill>
              <a:srgbClr val="FEC2AC"/>
            </a:solidFill>
            <a:prstDash val="solid"/>
            <a:round/>
            <a:headEnd type="none" w="sm" len="sm"/>
            <a:tailEnd type="none" w="sm" len="sm"/>
          </a:ln>
        </p:spPr>
      </p:cxnSp>
      <p:cxnSp>
        <p:nvCxnSpPr>
          <p:cNvPr id="944" name="Google Shape;944;p111"/>
          <p:cNvCxnSpPr/>
          <p:nvPr/>
        </p:nvCxnSpPr>
        <p:spPr>
          <a:xfrm>
            <a:off x="11988800" y="0"/>
            <a:ext cx="0" cy="6858000"/>
          </a:xfrm>
          <a:prstGeom prst="straightConnector1">
            <a:avLst/>
          </a:prstGeom>
          <a:noFill/>
          <a:ln w="19050" cap="flat" cmpd="sng">
            <a:solidFill>
              <a:schemeClr val="accent1"/>
            </a:solidFill>
            <a:prstDash val="solid"/>
            <a:round/>
            <a:headEnd type="none" w="sm" len="sm"/>
            <a:tailEnd type="none" w="sm" len="sm"/>
          </a:ln>
        </p:spPr>
      </p:cxnSp>
      <p:sp>
        <p:nvSpPr>
          <p:cNvPr id="945" name="Google Shape;945;p111"/>
          <p:cNvSpPr/>
          <p:nvPr/>
        </p:nvSpPr>
        <p:spPr>
          <a:xfrm>
            <a:off x="11785600" y="0"/>
            <a:ext cx="406400" cy="68580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946" name="Google Shape;946;p111"/>
          <p:cNvCxnSpPr/>
          <p:nvPr/>
        </p:nvCxnSpPr>
        <p:spPr>
          <a:xfrm>
            <a:off x="11887200" y="0"/>
            <a:ext cx="0" cy="6858000"/>
          </a:xfrm>
          <a:prstGeom prst="straightConnector1">
            <a:avLst/>
          </a:prstGeom>
          <a:noFill/>
          <a:ln w="9525" cap="flat" cmpd="sng">
            <a:solidFill>
              <a:schemeClr val="accent1"/>
            </a:solidFill>
            <a:prstDash val="solid"/>
            <a:round/>
            <a:headEnd type="none" w="sm" len="sm"/>
            <a:tailEnd type="none" w="sm" len="sm"/>
          </a:ln>
        </p:spPr>
      </p:cxnSp>
      <p:sp>
        <p:nvSpPr>
          <p:cNvPr id="947" name="Google Shape;947;p111"/>
          <p:cNvSpPr/>
          <p:nvPr/>
        </p:nvSpPr>
        <p:spPr>
          <a:xfrm>
            <a:off x="10875264" y="5715000"/>
            <a:ext cx="73152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948" name="Google Shape;948;p111"/>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rtl="0">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rtl="0">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rtl="0">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rtl="0">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rtl="0">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rtl="0">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rtl="0">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rtl="0">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4"/>
        <p:cNvGrpSpPr/>
        <p:nvPr/>
      </p:nvGrpSpPr>
      <p:grpSpPr>
        <a:xfrm>
          <a:off x="0" y="0"/>
          <a:ext cx="0" cy="0"/>
          <a:chOff x="0" y="0"/>
          <a:chExt cx="0" cy="0"/>
        </a:xfrm>
      </p:grpSpPr>
      <p:cxnSp>
        <p:nvCxnSpPr>
          <p:cNvPr id="1065" name="Google Shape;1065;p113"/>
          <p:cNvCxnSpPr/>
          <p:nvPr/>
        </p:nvCxnSpPr>
        <p:spPr>
          <a:xfrm>
            <a:off x="11684000" y="0"/>
            <a:ext cx="0" cy="6858000"/>
          </a:xfrm>
          <a:prstGeom prst="straightConnector1">
            <a:avLst/>
          </a:prstGeom>
          <a:noFill/>
          <a:ln w="38100" cap="flat" cmpd="sng">
            <a:solidFill>
              <a:srgbClr val="FEC2AC">
                <a:alpha val="92941"/>
              </a:srgbClr>
            </a:solidFill>
            <a:prstDash val="solid"/>
            <a:round/>
            <a:headEnd type="none" w="sm" len="sm"/>
            <a:tailEnd type="none" w="sm" len="sm"/>
          </a:ln>
        </p:spPr>
      </p:cxnSp>
      <p:sp>
        <p:nvSpPr>
          <p:cNvPr id="1066" name="Google Shape;1066;p113"/>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dk2"/>
              </a:buClr>
              <a:buSzPts val="3000"/>
              <a:buFont typeface="Century Schoolbook"/>
              <a:buNone/>
              <a:defRPr sz="3000" b="0" i="0" u="none" strike="noStrike" cap="small">
                <a:solidFill>
                  <a:schemeClr val="dk2"/>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7" name="Google Shape;1067;p113"/>
          <p:cNvSpPr txBox="1">
            <a:spLocks noGrp="1"/>
          </p:cNvSpPr>
          <p:nvPr>
            <p:ph type="body" idx="1"/>
          </p:nvPr>
        </p:nvSpPr>
        <p:spPr>
          <a:xfrm>
            <a:off x="609600" y="1600200"/>
            <a:ext cx="9956800" cy="4873752"/>
          </a:xfrm>
          <a:prstGeom prst="rect">
            <a:avLst/>
          </a:prstGeom>
          <a:noFill/>
          <a:ln>
            <a:noFill/>
          </a:ln>
        </p:spPr>
        <p:txBody>
          <a:bodyPr spcFirstLastPara="1" wrap="square" lIns="91425" tIns="45700" rIns="91425" bIns="45700" anchor="t" anchorCtr="0">
            <a:normAutofit/>
          </a:bodyPr>
          <a:lstStyle>
            <a:lvl1pPr marL="457200" marR="0" lvl="0" indent="-335280" algn="l" rtl="0">
              <a:spcBef>
                <a:spcPts val="600"/>
              </a:spcBef>
              <a:spcAft>
                <a:spcPts val="0"/>
              </a:spcAft>
              <a:buClr>
                <a:schemeClr val="accent1"/>
              </a:buClr>
              <a:buSzPts val="1680"/>
              <a:buFont typeface="Noto Sans Symbols"/>
              <a:buChar char="🞆"/>
              <a:defRPr sz="2400" b="0" i="0" u="none" strike="noStrike" cap="none">
                <a:solidFill>
                  <a:schemeClr val="dk1"/>
                </a:solidFill>
                <a:latin typeface="Century Schoolbook"/>
                <a:ea typeface="Century Schoolbook"/>
                <a:cs typeface="Century Schoolbook"/>
                <a:sym typeface="Century Schoolbook"/>
              </a:defRPr>
            </a:lvl1pPr>
            <a:lvl2pPr marL="914400" marR="0" lvl="1" indent="-335280" algn="l" rtl="0">
              <a:spcBef>
                <a:spcPts val="420"/>
              </a:spcBef>
              <a:spcAft>
                <a:spcPts val="0"/>
              </a:spcAft>
              <a:buClr>
                <a:schemeClr val="accent1"/>
              </a:buClr>
              <a:buSzPts val="1680"/>
              <a:buFont typeface="Noto Sans Symbols"/>
              <a:buChar char="⚫"/>
              <a:defRPr sz="2100" b="0" i="0" u="none" strike="noStrike" cap="none">
                <a:solidFill>
                  <a:schemeClr val="dk1"/>
                </a:solidFill>
                <a:latin typeface="Century Schoolbook"/>
                <a:ea typeface="Century Schoolbook"/>
                <a:cs typeface="Century Schoolbook"/>
                <a:sym typeface="Century Schoolbook"/>
              </a:defRPr>
            </a:lvl2pPr>
            <a:lvl3pPr marL="1371600" marR="0" lvl="2" indent="-297180" algn="l" rtl="0">
              <a:spcBef>
                <a:spcPts val="360"/>
              </a:spcBef>
              <a:spcAft>
                <a:spcPts val="0"/>
              </a:spcAft>
              <a:buClr>
                <a:srgbClr val="DE7530"/>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3pPr>
            <a:lvl4pPr marL="1828800" marR="0" lvl="3" indent="-297180" algn="l" rtl="0">
              <a:spcBef>
                <a:spcPts val="360"/>
              </a:spcBef>
              <a:spcAft>
                <a:spcPts val="0"/>
              </a:spcAft>
              <a:buClr>
                <a:srgbClr val="FEC2AC"/>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4pPr>
            <a:lvl5pPr marL="2286000" marR="0" lvl="4" indent="-297688" algn="l" rtl="0">
              <a:spcBef>
                <a:spcPts val="320"/>
              </a:spcBef>
              <a:spcAft>
                <a:spcPts val="0"/>
              </a:spcAft>
              <a:buClr>
                <a:srgbClr val="BBC9E9"/>
              </a:buClr>
              <a:buSzPts val="1088"/>
              <a:buFont typeface="Noto Sans Symbols"/>
              <a:buChar char="⚫"/>
              <a:defRPr sz="1600" b="0" i="0" u="none" strike="noStrike" cap="none">
                <a:solidFill>
                  <a:schemeClr val="dk1"/>
                </a:solidFill>
                <a:latin typeface="Century Schoolbook"/>
                <a:ea typeface="Century Schoolbook"/>
                <a:cs typeface="Century Schoolbook"/>
                <a:sym typeface="Century Schoolbook"/>
              </a:defRPr>
            </a:lvl5pPr>
            <a:lvl6pPr marL="2743200" marR="0" lvl="5" indent="-330200" algn="l" rtl="0">
              <a:spcBef>
                <a:spcPts val="320"/>
              </a:spcBef>
              <a:spcAft>
                <a:spcPts val="0"/>
              </a:spcAft>
              <a:buClr>
                <a:schemeClr val="accent1"/>
              </a:buClr>
              <a:buSzPts val="1600"/>
              <a:buFont typeface="Century Schoolbook"/>
              <a:buChar char="•"/>
              <a:defRPr sz="1600" b="0" i="0" u="none" strike="noStrike" cap="none">
                <a:solidFill>
                  <a:schemeClr val="dk2"/>
                </a:solidFill>
                <a:latin typeface="Century Schoolbook"/>
                <a:ea typeface="Century Schoolbook"/>
                <a:cs typeface="Century Schoolbook"/>
                <a:sym typeface="Century Schoolbook"/>
              </a:defRPr>
            </a:lvl6pPr>
            <a:lvl7pPr marL="3200400" marR="0" lvl="6" indent="-281939" algn="l" rtl="0">
              <a:spcBef>
                <a:spcPts val="280"/>
              </a:spcBef>
              <a:spcAft>
                <a:spcPts val="0"/>
              </a:spcAft>
              <a:buClr>
                <a:srgbClr val="FEC2AC"/>
              </a:buClr>
              <a:buSzPts val="840"/>
              <a:buFont typeface="Noto Sans Symbols"/>
              <a:buChar char="⚪"/>
              <a:defRPr sz="1400" b="0" i="0" u="none" strike="noStrike" cap="none">
                <a:solidFill>
                  <a:schemeClr val="dk2"/>
                </a:solidFill>
                <a:latin typeface="Century Schoolbook"/>
                <a:ea typeface="Century Schoolbook"/>
                <a:cs typeface="Century Schoolbook"/>
                <a:sym typeface="Century Schoolbook"/>
              </a:defRPr>
            </a:lvl7pPr>
            <a:lvl8pPr marL="3657600" marR="0" lvl="7" indent="-317500" algn="l" rtl="0">
              <a:spcBef>
                <a:spcPts val="280"/>
              </a:spcBef>
              <a:spcAft>
                <a:spcPts val="0"/>
              </a:spcAft>
              <a:buClr>
                <a:schemeClr val="accent2"/>
              </a:buClr>
              <a:buSzPts val="1400"/>
              <a:buFont typeface="Century Schoolbook"/>
              <a:buChar char="•"/>
              <a:defRPr sz="1400" b="0" i="0" u="none" strike="noStrike" cap="small">
                <a:solidFill>
                  <a:schemeClr val="dk2"/>
                </a:solidFill>
                <a:latin typeface="Century Schoolbook"/>
                <a:ea typeface="Century Schoolbook"/>
                <a:cs typeface="Century Schoolbook"/>
                <a:sym typeface="Century Schoolbook"/>
              </a:defRPr>
            </a:lvl8pPr>
            <a:lvl9pPr marL="4114800" marR="0" lvl="8" indent="-317500" algn="l" rtl="0">
              <a:spcBef>
                <a:spcPts val="280"/>
              </a:spcBef>
              <a:spcAft>
                <a:spcPts val="0"/>
              </a:spcAft>
              <a:buClr>
                <a:srgbClr val="DE7530"/>
              </a:buClr>
              <a:buSzPts val="1400"/>
              <a:buFont typeface="Century Schoolbook"/>
              <a:buChar char="•"/>
              <a:defRPr sz="140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1068" name="Google Shape;1068;p113"/>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069" name="Google Shape;1069;p113"/>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cxnSp>
        <p:nvCxnSpPr>
          <p:cNvPr id="1070" name="Google Shape;1070;p113"/>
          <p:cNvCxnSpPr/>
          <p:nvPr/>
        </p:nvCxnSpPr>
        <p:spPr>
          <a:xfrm>
            <a:off x="101600" y="0"/>
            <a:ext cx="0" cy="6858000"/>
          </a:xfrm>
          <a:prstGeom prst="straightConnector1">
            <a:avLst/>
          </a:prstGeom>
          <a:noFill/>
          <a:ln w="57150" cap="flat" cmpd="thickThin">
            <a:solidFill>
              <a:srgbClr val="FEC2AC"/>
            </a:solidFill>
            <a:prstDash val="solid"/>
            <a:round/>
            <a:headEnd type="none" w="sm" len="sm"/>
            <a:tailEnd type="none" w="sm" len="sm"/>
          </a:ln>
        </p:spPr>
      </p:cxnSp>
      <p:cxnSp>
        <p:nvCxnSpPr>
          <p:cNvPr id="1071" name="Google Shape;1071;p113"/>
          <p:cNvCxnSpPr/>
          <p:nvPr/>
        </p:nvCxnSpPr>
        <p:spPr>
          <a:xfrm>
            <a:off x="11988800" y="0"/>
            <a:ext cx="0" cy="6858000"/>
          </a:xfrm>
          <a:prstGeom prst="straightConnector1">
            <a:avLst/>
          </a:prstGeom>
          <a:noFill/>
          <a:ln w="19050" cap="flat" cmpd="sng">
            <a:solidFill>
              <a:schemeClr val="accent1"/>
            </a:solidFill>
            <a:prstDash val="solid"/>
            <a:round/>
            <a:headEnd type="none" w="sm" len="sm"/>
            <a:tailEnd type="none" w="sm" len="sm"/>
          </a:ln>
        </p:spPr>
      </p:cxnSp>
      <p:sp>
        <p:nvSpPr>
          <p:cNvPr id="1072" name="Google Shape;1072;p113"/>
          <p:cNvSpPr/>
          <p:nvPr/>
        </p:nvSpPr>
        <p:spPr>
          <a:xfrm>
            <a:off x="11785600" y="0"/>
            <a:ext cx="406400" cy="68580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1073" name="Google Shape;1073;p113"/>
          <p:cNvCxnSpPr/>
          <p:nvPr/>
        </p:nvCxnSpPr>
        <p:spPr>
          <a:xfrm>
            <a:off x="11887200" y="0"/>
            <a:ext cx="0" cy="6858000"/>
          </a:xfrm>
          <a:prstGeom prst="straightConnector1">
            <a:avLst/>
          </a:prstGeom>
          <a:noFill/>
          <a:ln w="9525" cap="flat" cmpd="sng">
            <a:solidFill>
              <a:schemeClr val="accent1"/>
            </a:solidFill>
            <a:prstDash val="solid"/>
            <a:round/>
            <a:headEnd type="none" w="sm" len="sm"/>
            <a:tailEnd type="none" w="sm" len="sm"/>
          </a:ln>
        </p:spPr>
      </p:cxnSp>
      <p:sp>
        <p:nvSpPr>
          <p:cNvPr id="1074" name="Google Shape;1074;p113"/>
          <p:cNvSpPr/>
          <p:nvPr/>
        </p:nvSpPr>
        <p:spPr>
          <a:xfrm>
            <a:off x="10875264" y="5715000"/>
            <a:ext cx="73152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1075" name="Google Shape;1075;p113"/>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a:solidFill>
                  <a:srgbClr val="FFFFFF"/>
                </a:solidFill>
                <a:latin typeface="Century Schoolbook"/>
                <a:ea typeface="Century Schoolbook"/>
                <a:cs typeface="Century Schoolbook"/>
                <a:sym typeface="Century Schoolbook"/>
              </a:defRPr>
            </a:lvl1pPr>
            <a:lvl2pPr marL="0" marR="0" lvl="1" indent="0" algn="ctr" rtl="0">
              <a:spcBef>
                <a:spcPts val="0"/>
              </a:spcBef>
              <a:buNone/>
              <a:defRPr sz="1400" b="1">
                <a:solidFill>
                  <a:srgbClr val="FFFFFF"/>
                </a:solidFill>
                <a:latin typeface="Century Schoolbook"/>
                <a:ea typeface="Century Schoolbook"/>
                <a:cs typeface="Century Schoolbook"/>
                <a:sym typeface="Century Schoolbook"/>
              </a:defRPr>
            </a:lvl2pPr>
            <a:lvl3pPr marL="0" marR="0" lvl="2" indent="0" algn="ctr" rtl="0">
              <a:spcBef>
                <a:spcPts val="0"/>
              </a:spcBef>
              <a:buNone/>
              <a:defRPr sz="1400" b="1">
                <a:solidFill>
                  <a:srgbClr val="FFFFFF"/>
                </a:solidFill>
                <a:latin typeface="Century Schoolbook"/>
                <a:ea typeface="Century Schoolbook"/>
                <a:cs typeface="Century Schoolbook"/>
                <a:sym typeface="Century Schoolbook"/>
              </a:defRPr>
            </a:lvl3pPr>
            <a:lvl4pPr marL="0" marR="0" lvl="3" indent="0" algn="ctr" rtl="0">
              <a:spcBef>
                <a:spcPts val="0"/>
              </a:spcBef>
              <a:buNone/>
              <a:defRPr sz="1400" b="1">
                <a:solidFill>
                  <a:srgbClr val="FFFFFF"/>
                </a:solidFill>
                <a:latin typeface="Century Schoolbook"/>
                <a:ea typeface="Century Schoolbook"/>
                <a:cs typeface="Century Schoolbook"/>
                <a:sym typeface="Century Schoolbook"/>
              </a:defRPr>
            </a:lvl4pPr>
            <a:lvl5pPr marL="0" marR="0" lvl="4" indent="0" algn="ctr" rtl="0">
              <a:spcBef>
                <a:spcPts val="0"/>
              </a:spcBef>
              <a:buNone/>
              <a:defRPr sz="1400" b="1">
                <a:solidFill>
                  <a:srgbClr val="FFFFFF"/>
                </a:solidFill>
                <a:latin typeface="Century Schoolbook"/>
                <a:ea typeface="Century Schoolbook"/>
                <a:cs typeface="Century Schoolbook"/>
                <a:sym typeface="Century Schoolbook"/>
              </a:defRPr>
            </a:lvl5pPr>
            <a:lvl6pPr marL="0" marR="0" lvl="5" indent="0" algn="ctr" rtl="0">
              <a:spcBef>
                <a:spcPts val="0"/>
              </a:spcBef>
              <a:buNone/>
              <a:defRPr sz="1400" b="1">
                <a:solidFill>
                  <a:srgbClr val="FFFFFF"/>
                </a:solidFill>
                <a:latin typeface="Century Schoolbook"/>
                <a:ea typeface="Century Schoolbook"/>
                <a:cs typeface="Century Schoolbook"/>
                <a:sym typeface="Century Schoolbook"/>
              </a:defRPr>
            </a:lvl6pPr>
            <a:lvl7pPr marL="0" marR="0" lvl="6" indent="0" algn="ctr" rtl="0">
              <a:spcBef>
                <a:spcPts val="0"/>
              </a:spcBef>
              <a:buNone/>
              <a:defRPr sz="1400" b="1">
                <a:solidFill>
                  <a:srgbClr val="FFFFFF"/>
                </a:solidFill>
                <a:latin typeface="Century Schoolbook"/>
                <a:ea typeface="Century Schoolbook"/>
                <a:cs typeface="Century Schoolbook"/>
                <a:sym typeface="Century Schoolbook"/>
              </a:defRPr>
            </a:lvl7pPr>
            <a:lvl8pPr marL="0" marR="0" lvl="7" indent="0" algn="ctr" rtl="0">
              <a:spcBef>
                <a:spcPts val="0"/>
              </a:spcBef>
              <a:buNone/>
              <a:defRPr sz="1400" b="1">
                <a:solidFill>
                  <a:srgbClr val="FFFFFF"/>
                </a:solidFill>
                <a:latin typeface="Century Schoolbook"/>
                <a:ea typeface="Century Schoolbook"/>
                <a:cs typeface="Century Schoolbook"/>
                <a:sym typeface="Century Schoolbook"/>
              </a:defRPr>
            </a:lvl8pPr>
            <a:lvl9pPr marL="0" marR="0" lvl="8" indent="0" algn="ctr" rtl="0">
              <a:spcBef>
                <a:spcPts val="0"/>
              </a:spcBef>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1"/>
        <p:cNvGrpSpPr/>
        <p:nvPr/>
      </p:nvGrpSpPr>
      <p:grpSpPr>
        <a:xfrm>
          <a:off x="0" y="0"/>
          <a:ext cx="0" cy="0"/>
          <a:chOff x="0" y="0"/>
          <a:chExt cx="0" cy="0"/>
        </a:xfrm>
      </p:grpSpPr>
      <p:sp>
        <p:nvSpPr>
          <p:cNvPr id="1192" name="Google Shape;1192;p1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93" name="Google Shape;1193;p115"/>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4" name="Google Shape;1194;p115"/>
          <p:cNvSpPr txBox="1">
            <a:spLocks noGrp="1"/>
          </p:cNvSpPr>
          <p:nvPr>
            <p:ph type="dt" idx="10"/>
          </p:nvPr>
        </p:nvSpPr>
        <p:spPr>
          <a:xfrm>
            <a:off x="609600" y="6356395"/>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95" name="Google Shape;1195;p115"/>
          <p:cNvSpPr txBox="1">
            <a:spLocks noGrp="1"/>
          </p:cNvSpPr>
          <p:nvPr>
            <p:ph type="ftr" idx="11"/>
          </p:nvPr>
        </p:nvSpPr>
        <p:spPr>
          <a:xfrm>
            <a:off x="4165600" y="6356395"/>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96" name="Google Shape;1196;p115"/>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266"/>
        <p:cNvGrpSpPr/>
        <p:nvPr/>
      </p:nvGrpSpPr>
      <p:grpSpPr>
        <a:xfrm>
          <a:off x="0" y="0"/>
          <a:ext cx="0" cy="0"/>
          <a:chOff x="0" y="0"/>
          <a:chExt cx="0" cy="0"/>
        </a:xfrm>
      </p:grpSpPr>
      <p:sp>
        <p:nvSpPr>
          <p:cNvPr id="1267" name="Google Shape;1267;p117"/>
          <p:cNvSpPr/>
          <p:nvPr/>
        </p:nvSpPr>
        <p:spPr>
          <a:xfrm>
            <a:off x="0" y="-9525"/>
            <a:ext cx="12192000" cy="1219200"/>
          </a:xfrm>
          <a:prstGeom prst="rect">
            <a:avLst/>
          </a:prstGeom>
          <a:gradFill>
            <a:gsLst>
              <a:gs pos="0">
                <a:schemeClr val="accent1"/>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8" name="Google Shape;1268;p11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9" name="Google Shape;1269;p1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0" name="Google Shape;1270;p117"/>
          <p:cNvSpPr txBox="1">
            <a:spLocks noGrp="1"/>
          </p:cNvSpPr>
          <p:nvPr>
            <p:ph type="dt" idx="10"/>
          </p:nvPr>
        </p:nvSpPr>
        <p:spPr>
          <a:xfrm>
            <a:off x="838200" y="635639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1" name="Google Shape;1271;p117"/>
          <p:cNvSpPr txBox="1">
            <a:spLocks noGrp="1"/>
          </p:cNvSpPr>
          <p:nvPr>
            <p:ph type="ftr" idx="11"/>
          </p:nvPr>
        </p:nvSpPr>
        <p:spPr>
          <a:xfrm>
            <a:off x="4038600" y="635639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2" name="Google Shape;1272;p117"/>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2"/>
        <p:cNvGrpSpPr/>
        <p:nvPr/>
      </p:nvGrpSpPr>
      <p:grpSpPr>
        <a:xfrm>
          <a:off x="0" y="0"/>
          <a:ext cx="0" cy="0"/>
          <a:chOff x="0" y="0"/>
          <a:chExt cx="0" cy="0"/>
        </a:xfrm>
      </p:grpSpPr>
      <p:grpSp>
        <p:nvGrpSpPr>
          <p:cNvPr id="1343" name="Google Shape;1343;p121"/>
          <p:cNvGrpSpPr/>
          <p:nvPr/>
        </p:nvGrpSpPr>
        <p:grpSpPr>
          <a:xfrm>
            <a:off x="-11289" y="-8468"/>
            <a:ext cx="12226407" cy="6874935"/>
            <a:chOff x="-8467" y="-8468"/>
            <a:chExt cx="9169805" cy="6874935"/>
          </a:xfrm>
        </p:grpSpPr>
        <p:sp>
          <p:nvSpPr>
            <p:cNvPr id="1344" name="Google Shape;1344;p121"/>
            <p:cNvSpPr/>
            <p:nvPr/>
          </p:nvSpPr>
          <p:spPr>
            <a:xfrm>
              <a:off x="-8467" y="4013200"/>
              <a:ext cx="457200" cy="285326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5" name="Google Shape;1345;p121"/>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1346" name="Google Shape;1346;p121"/>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1347" name="Google Shape;1347;p121"/>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21"/>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21"/>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21"/>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803"/>
              </a:srgbClr>
            </a:solidFill>
            <a:ln>
              <a:noFill/>
            </a:ln>
          </p:spPr>
        </p:sp>
        <p:sp>
          <p:nvSpPr>
            <p:cNvPr id="1351" name="Google Shape;1351;p121"/>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21"/>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21"/>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 name="Google Shape;1354;p121"/>
          <p:cNvSpPr txBox="1">
            <a:spLocks noGrp="1"/>
          </p:cNvSpPr>
          <p:nvPr>
            <p:ph type="title"/>
          </p:nvPr>
        </p:nvSpPr>
        <p:spPr>
          <a:xfrm>
            <a:off x="812800" y="609600"/>
            <a:ext cx="8463617"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55" name="Google Shape;1355;p121"/>
          <p:cNvSpPr txBox="1">
            <a:spLocks noGrp="1"/>
          </p:cNvSpPr>
          <p:nvPr>
            <p:ph type="body" idx="1"/>
          </p:nvPr>
        </p:nvSpPr>
        <p:spPr>
          <a:xfrm>
            <a:off x="812799" y="2160590"/>
            <a:ext cx="8463619"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356" name="Google Shape;1356;p121"/>
          <p:cNvSpPr txBox="1">
            <a:spLocks noGrp="1"/>
          </p:cNvSpPr>
          <p:nvPr>
            <p:ph type="dt" idx="10"/>
          </p:nvPr>
        </p:nvSpPr>
        <p:spPr>
          <a:xfrm>
            <a:off x="7207011" y="6041364"/>
            <a:ext cx="912176"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57" name="Google Shape;1357;p121"/>
          <p:cNvSpPr txBox="1">
            <a:spLocks noGrp="1"/>
          </p:cNvSpPr>
          <p:nvPr>
            <p:ph type="ftr" idx="11"/>
          </p:nvPr>
        </p:nvSpPr>
        <p:spPr>
          <a:xfrm>
            <a:off x="812799" y="6041364"/>
            <a:ext cx="616396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58" name="Google Shape;1358;p121"/>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90C226"/>
                </a:solidFill>
                <a:latin typeface="Trebuchet MS"/>
                <a:ea typeface="Trebuchet MS"/>
                <a:cs typeface="Trebuchet MS"/>
                <a:sym typeface="Trebuchet MS"/>
              </a:defRPr>
            </a:lvl1pPr>
            <a:lvl2pPr marL="0" marR="0" lvl="1" indent="0" algn="r" rtl="0">
              <a:spcBef>
                <a:spcPts val="0"/>
              </a:spcBef>
              <a:buNone/>
              <a:defRPr sz="900">
                <a:solidFill>
                  <a:srgbClr val="90C226"/>
                </a:solidFill>
                <a:latin typeface="Trebuchet MS"/>
                <a:ea typeface="Trebuchet MS"/>
                <a:cs typeface="Trebuchet MS"/>
                <a:sym typeface="Trebuchet MS"/>
              </a:defRPr>
            </a:lvl2pPr>
            <a:lvl3pPr marL="0" marR="0" lvl="2" indent="0" algn="r" rtl="0">
              <a:spcBef>
                <a:spcPts val="0"/>
              </a:spcBef>
              <a:buNone/>
              <a:defRPr sz="900">
                <a:solidFill>
                  <a:srgbClr val="90C226"/>
                </a:solidFill>
                <a:latin typeface="Trebuchet MS"/>
                <a:ea typeface="Trebuchet MS"/>
                <a:cs typeface="Trebuchet MS"/>
                <a:sym typeface="Trebuchet MS"/>
              </a:defRPr>
            </a:lvl3pPr>
            <a:lvl4pPr marL="0" marR="0" lvl="3" indent="0" algn="r" rtl="0">
              <a:spcBef>
                <a:spcPts val="0"/>
              </a:spcBef>
              <a:buNone/>
              <a:defRPr sz="900">
                <a:solidFill>
                  <a:srgbClr val="90C226"/>
                </a:solidFill>
                <a:latin typeface="Trebuchet MS"/>
                <a:ea typeface="Trebuchet MS"/>
                <a:cs typeface="Trebuchet MS"/>
                <a:sym typeface="Trebuchet MS"/>
              </a:defRPr>
            </a:lvl4pPr>
            <a:lvl5pPr marL="0" marR="0" lvl="4" indent="0" algn="r" rtl="0">
              <a:spcBef>
                <a:spcPts val="0"/>
              </a:spcBef>
              <a:buNone/>
              <a:defRPr sz="900">
                <a:solidFill>
                  <a:srgbClr val="90C226"/>
                </a:solidFill>
                <a:latin typeface="Trebuchet MS"/>
                <a:ea typeface="Trebuchet MS"/>
                <a:cs typeface="Trebuchet MS"/>
                <a:sym typeface="Trebuchet MS"/>
              </a:defRPr>
            </a:lvl5pPr>
            <a:lvl6pPr marL="0" marR="0" lvl="5" indent="0" algn="r" rtl="0">
              <a:spcBef>
                <a:spcPts val="0"/>
              </a:spcBef>
              <a:buNone/>
              <a:defRPr sz="900">
                <a:solidFill>
                  <a:srgbClr val="90C226"/>
                </a:solidFill>
                <a:latin typeface="Trebuchet MS"/>
                <a:ea typeface="Trebuchet MS"/>
                <a:cs typeface="Trebuchet MS"/>
                <a:sym typeface="Trebuchet MS"/>
              </a:defRPr>
            </a:lvl6pPr>
            <a:lvl7pPr marL="0" marR="0" lvl="6" indent="0" algn="r" rtl="0">
              <a:spcBef>
                <a:spcPts val="0"/>
              </a:spcBef>
              <a:buNone/>
              <a:defRPr sz="900">
                <a:solidFill>
                  <a:srgbClr val="90C226"/>
                </a:solidFill>
                <a:latin typeface="Trebuchet MS"/>
                <a:ea typeface="Trebuchet MS"/>
                <a:cs typeface="Trebuchet MS"/>
                <a:sym typeface="Trebuchet MS"/>
              </a:defRPr>
            </a:lvl7pPr>
            <a:lvl8pPr marL="0" marR="0" lvl="7" indent="0" algn="r" rtl="0">
              <a:spcBef>
                <a:spcPts val="0"/>
              </a:spcBef>
              <a:buNone/>
              <a:defRPr sz="900">
                <a:solidFill>
                  <a:srgbClr val="90C226"/>
                </a:solidFill>
                <a:latin typeface="Trebuchet MS"/>
                <a:ea typeface="Trebuchet MS"/>
                <a:cs typeface="Trebuchet MS"/>
                <a:sym typeface="Trebuchet MS"/>
              </a:defRPr>
            </a:lvl8pPr>
            <a:lvl9pPr marL="0" marR="0" lvl="8" indent="0" algn="r" rtl="0">
              <a:spcBef>
                <a:spcPts val="0"/>
              </a:spcBef>
              <a:buNone/>
              <a:defRPr sz="900">
                <a:solidFill>
                  <a:srgbClr val="90C226"/>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cxnSp>
        <p:nvCxnSpPr>
          <p:cNvPr id="95" name="Google Shape;95;p90"/>
          <p:cNvCxnSpPr/>
          <p:nvPr/>
        </p:nvCxnSpPr>
        <p:spPr>
          <a:xfrm>
            <a:off x="11684000" y="0"/>
            <a:ext cx="0" cy="6858000"/>
          </a:xfrm>
          <a:prstGeom prst="straightConnector1">
            <a:avLst/>
          </a:prstGeom>
          <a:noFill/>
          <a:ln w="38100" cap="flat" cmpd="sng">
            <a:solidFill>
              <a:srgbClr val="FEC2AC">
                <a:alpha val="92941"/>
              </a:srgbClr>
            </a:solidFill>
            <a:prstDash val="solid"/>
            <a:round/>
            <a:headEnd type="none" w="sm" len="sm"/>
            <a:tailEnd type="none" w="sm" len="sm"/>
          </a:ln>
        </p:spPr>
      </p:cxnSp>
      <p:sp>
        <p:nvSpPr>
          <p:cNvPr id="96" name="Google Shape;96;p90"/>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SzPts val="1400"/>
              <a:buNone/>
              <a:defRPr sz="3000" b="0" i="0" u="none" strike="noStrike" cap="small">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97" name="Google Shape;97;p90"/>
          <p:cNvSpPr txBox="1">
            <a:spLocks noGrp="1"/>
          </p:cNvSpPr>
          <p:nvPr>
            <p:ph type="body" idx="1"/>
          </p:nvPr>
        </p:nvSpPr>
        <p:spPr>
          <a:xfrm>
            <a:off x="609600" y="1600208"/>
            <a:ext cx="9956800" cy="4873625"/>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600"/>
              </a:spcBef>
              <a:spcAft>
                <a:spcPts val="0"/>
              </a:spcAft>
              <a:buClr>
                <a:schemeClr val="accent1"/>
              </a:buClr>
              <a:buSzPts val="1680"/>
              <a:buFont typeface="Noto Sans Symbols"/>
              <a:buChar char="🞆"/>
              <a:defRPr sz="2400" b="0" i="0" u="none" strike="noStrike" cap="none">
                <a:solidFill>
                  <a:schemeClr val="dk1"/>
                </a:solidFill>
                <a:latin typeface="Century Schoolbook"/>
                <a:ea typeface="Century Schoolbook"/>
                <a:cs typeface="Century Schoolbook"/>
                <a:sym typeface="Century Schoolbook"/>
              </a:defRPr>
            </a:lvl1pPr>
            <a:lvl2pPr marL="914400" marR="0" lvl="1" indent="-335280" algn="l" rtl="0">
              <a:spcBef>
                <a:spcPts val="420"/>
              </a:spcBef>
              <a:spcAft>
                <a:spcPts val="0"/>
              </a:spcAft>
              <a:buClr>
                <a:schemeClr val="accent1"/>
              </a:buClr>
              <a:buSzPts val="1680"/>
              <a:buFont typeface="Noto Sans Symbols"/>
              <a:buChar char="⚫"/>
              <a:defRPr sz="2100" b="0" i="0" u="none" strike="noStrike" cap="none">
                <a:solidFill>
                  <a:schemeClr val="dk1"/>
                </a:solidFill>
                <a:latin typeface="Century Schoolbook"/>
                <a:ea typeface="Century Schoolbook"/>
                <a:cs typeface="Century Schoolbook"/>
                <a:sym typeface="Century Schoolbook"/>
              </a:defRPr>
            </a:lvl2pPr>
            <a:lvl3pPr marL="1371600" marR="0" lvl="2" indent="-297180" algn="l" rtl="0">
              <a:spcBef>
                <a:spcPts val="360"/>
              </a:spcBef>
              <a:spcAft>
                <a:spcPts val="0"/>
              </a:spcAft>
              <a:buClr>
                <a:srgbClr val="E0752F"/>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3pPr>
            <a:lvl4pPr marL="1828800" marR="0" lvl="3" indent="-297180" algn="l" rtl="0">
              <a:spcBef>
                <a:spcPts val="360"/>
              </a:spcBef>
              <a:spcAft>
                <a:spcPts val="0"/>
              </a:spcAft>
              <a:buClr>
                <a:srgbClr val="FEC3AE"/>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4pPr>
            <a:lvl5pPr marL="2286000" marR="0" lvl="4" indent="-297688" algn="l" rtl="0">
              <a:spcBef>
                <a:spcPts val="320"/>
              </a:spcBef>
              <a:spcAft>
                <a:spcPts val="0"/>
              </a:spcAft>
              <a:buClr>
                <a:srgbClr val="BDCAE9"/>
              </a:buClr>
              <a:buSzPts val="1088"/>
              <a:buFont typeface="Noto Sans Symbols"/>
              <a:buChar char="⚫"/>
              <a:defRPr sz="1600" b="0" i="0" u="none" strike="noStrike" cap="none">
                <a:solidFill>
                  <a:schemeClr val="dk1"/>
                </a:solidFill>
                <a:latin typeface="Century Schoolbook"/>
                <a:ea typeface="Century Schoolbook"/>
                <a:cs typeface="Century Schoolbook"/>
                <a:sym typeface="Century Schoolbook"/>
              </a:defRPr>
            </a:lvl5pPr>
            <a:lvl6pPr marL="2743200" marR="0" lvl="5" indent="-330200" algn="l" rtl="0">
              <a:spcBef>
                <a:spcPts val="320"/>
              </a:spcBef>
              <a:spcAft>
                <a:spcPts val="0"/>
              </a:spcAft>
              <a:buClr>
                <a:schemeClr val="accent1"/>
              </a:buClr>
              <a:buSzPts val="1600"/>
              <a:buFont typeface="Century Schoolbook"/>
              <a:buChar char="•"/>
              <a:defRPr sz="1600" b="0" i="0" u="none" strike="noStrike" cap="none">
                <a:solidFill>
                  <a:schemeClr val="dk2"/>
                </a:solidFill>
                <a:latin typeface="Century Schoolbook"/>
                <a:ea typeface="Century Schoolbook"/>
                <a:cs typeface="Century Schoolbook"/>
                <a:sym typeface="Century Schoolbook"/>
              </a:defRPr>
            </a:lvl6pPr>
            <a:lvl7pPr marL="3200400" marR="0" lvl="6" indent="-281939" algn="l" rtl="0">
              <a:spcBef>
                <a:spcPts val="280"/>
              </a:spcBef>
              <a:spcAft>
                <a:spcPts val="0"/>
              </a:spcAft>
              <a:buClr>
                <a:srgbClr val="FEC2AC"/>
              </a:buClr>
              <a:buSzPts val="840"/>
              <a:buFont typeface="Noto Sans Symbols"/>
              <a:buChar char="⚪"/>
              <a:defRPr sz="1400" b="0" i="0" u="none" strike="noStrike" cap="none">
                <a:solidFill>
                  <a:schemeClr val="dk2"/>
                </a:solidFill>
                <a:latin typeface="Century Schoolbook"/>
                <a:ea typeface="Century Schoolbook"/>
                <a:cs typeface="Century Schoolbook"/>
                <a:sym typeface="Century Schoolbook"/>
              </a:defRPr>
            </a:lvl7pPr>
            <a:lvl8pPr marL="3657600" marR="0" lvl="7" indent="-317500" algn="l" rtl="0">
              <a:spcBef>
                <a:spcPts val="280"/>
              </a:spcBef>
              <a:spcAft>
                <a:spcPts val="0"/>
              </a:spcAft>
              <a:buClr>
                <a:schemeClr val="accent2"/>
              </a:buClr>
              <a:buSzPts val="1400"/>
              <a:buFont typeface="Century Schoolbook"/>
              <a:buChar char="•"/>
              <a:defRPr sz="1400" b="0" i="0" u="none" strike="noStrike" cap="small">
                <a:solidFill>
                  <a:schemeClr val="dk2"/>
                </a:solidFill>
                <a:latin typeface="Century Schoolbook"/>
                <a:ea typeface="Century Schoolbook"/>
                <a:cs typeface="Century Schoolbook"/>
                <a:sym typeface="Century Schoolbook"/>
              </a:defRPr>
            </a:lvl8pPr>
            <a:lvl9pPr marL="4114800" marR="0" lvl="8" indent="-317500" algn="l" rtl="0">
              <a:spcBef>
                <a:spcPts val="280"/>
              </a:spcBef>
              <a:spcAft>
                <a:spcPts val="0"/>
              </a:spcAft>
              <a:buClr>
                <a:srgbClr val="DE7530"/>
              </a:buClr>
              <a:buSzPts val="1400"/>
              <a:buFont typeface="Century Schoolbook"/>
              <a:buChar char="•"/>
              <a:defRPr sz="140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98" name="Google Shape;98;p90"/>
          <p:cNvSpPr txBox="1">
            <a:spLocks noGrp="1"/>
          </p:cNvSpPr>
          <p:nvPr>
            <p:ph type="dt" idx="10"/>
          </p:nvPr>
        </p:nvSpPr>
        <p:spPr>
          <a:xfrm rot="5400000">
            <a:off x="10453954" y="1017893"/>
            <a:ext cx="2011362" cy="512233"/>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99" name="Google Shape;99;p90"/>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cxnSp>
        <p:nvCxnSpPr>
          <p:cNvPr id="100" name="Google Shape;100;p90"/>
          <p:cNvCxnSpPr/>
          <p:nvPr/>
        </p:nvCxnSpPr>
        <p:spPr>
          <a:xfrm>
            <a:off x="101600" y="0"/>
            <a:ext cx="0" cy="6858000"/>
          </a:xfrm>
          <a:prstGeom prst="straightConnector1">
            <a:avLst/>
          </a:prstGeom>
          <a:noFill/>
          <a:ln w="57150" cap="flat" cmpd="thickThin">
            <a:solidFill>
              <a:srgbClr val="FEC2AC"/>
            </a:solidFill>
            <a:prstDash val="solid"/>
            <a:round/>
            <a:headEnd type="none" w="sm" len="sm"/>
            <a:tailEnd type="none" w="sm" len="sm"/>
          </a:ln>
        </p:spPr>
      </p:cxnSp>
      <p:cxnSp>
        <p:nvCxnSpPr>
          <p:cNvPr id="101" name="Google Shape;101;p90"/>
          <p:cNvCxnSpPr/>
          <p:nvPr/>
        </p:nvCxnSpPr>
        <p:spPr>
          <a:xfrm>
            <a:off x="11988800" y="0"/>
            <a:ext cx="0" cy="6858000"/>
          </a:xfrm>
          <a:prstGeom prst="straightConnector1">
            <a:avLst/>
          </a:prstGeom>
          <a:noFill/>
          <a:ln w="19050" cap="flat" cmpd="sng">
            <a:solidFill>
              <a:schemeClr val="accent1"/>
            </a:solidFill>
            <a:prstDash val="solid"/>
            <a:round/>
            <a:headEnd type="none" w="med" len="med"/>
            <a:tailEnd type="none" w="med" len="med"/>
          </a:ln>
        </p:spPr>
      </p:cxnSp>
      <p:sp>
        <p:nvSpPr>
          <p:cNvPr id="102" name="Google Shape;102;p90"/>
          <p:cNvSpPr/>
          <p:nvPr/>
        </p:nvSpPr>
        <p:spPr>
          <a:xfrm>
            <a:off x="11785600" y="0"/>
            <a:ext cx="406400" cy="68580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cxnSp>
        <p:nvCxnSpPr>
          <p:cNvPr id="103" name="Google Shape;103;p90"/>
          <p:cNvCxnSpPr/>
          <p:nvPr/>
        </p:nvCxnSpPr>
        <p:spPr>
          <a:xfrm>
            <a:off x="11887200" y="0"/>
            <a:ext cx="0" cy="6858000"/>
          </a:xfrm>
          <a:prstGeom prst="straightConnector1">
            <a:avLst/>
          </a:prstGeom>
          <a:noFill/>
          <a:ln w="9525" cap="flat" cmpd="sng">
            <a:solidFill>
              <a:schemeClr val="accent1"/>
            </a:solidFill>
            <a:prstDash val="solid"/>
            <a:round/>
            <a:headEnd type="none" w="med" len="med"/>
            <a:tailEnd type="none" w="med" len="med"/>
          </a:ln>
        </p:spPr>
      </p:cxnSp>
      <p:sp>
        <p:nvSpPr>
          <p:cNvPr id="104" name="Google Shape;104;p90"/>
          <p:cNvSpPr/>
          <p:nvPr/>
        </p:nvSpPr>
        <p:spPr>
          <a:xfrm>
            <a:off x="10875461" y="5715041"/>
            <a:ext cx="732367" cy="54927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sp>
        <p:nvSpPr>
          <p:cNvPr id="105" name="Google Shape;105;p90"/>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1400" b="1" i="0" u="none" strike="noStrike" cap="none">
                <a:solidFill>
                  <a:srgbClr val="FFFFFF"/>
                </a:solidFill>
                <a:latin typeface="Century Schoolbook"/>
                <a:ea typeface="Century Schoolbook"/>
                <a:cs typeface="Century Schoolbook"/>
                <a:sym typeface="Century Schoolbook"/>
              </a:defRPr>
            </a:lvl1pPr>
            <a:lvl2pPr marL="0" marR="0" lvl="1" indent="0" algn="ctr" rtl="0">
              <a:spcBef>
                <a:spcPts val="0"/>
              </a:spcBef>
              <a:spcAft>
                <a:spcPts val="0"/>
              </a:spcAft>
              <a:buNone/>
              <a:defRPr sz="1400" b="1" i="0" u="none" strike="noStrike" cap="none">
                <a:solidFill>
                  <a:srgbClr val="FFFFFF"/>
                </a:solidFill>
                <a:latin typeface="Century Schoolbook"/>
                <a:ea typeface="Century Schoolbook"/>
                <a:cs typeface="Century Schoolbook"/>
                <a:sym typeface="Century Schoolbook"/>
              </a:defRPr>
            </a:lvl2pPr>
            <a:lvl3pPr marL="0" marR="0" lvl="2" indent="0" algn="ctr" rtl="0">
              <a:spcBef>
                <a:spcPts val="0"/>
              </a:spcBef>
              <a:spcAft>
                <a:spcPts val="0"/>
              </a:spcAft>
              <a:buNone/>
              <a:defRPr sz="1400" b="1" i="0" u="none" strike="noStrike" cap="none">
                <a:solidFill>
                  <a:srgbClr val="FFFFFF"/>
                </a:solidFill>
                <a:latin typeface="Century Schoolbook"/>
                <a:ea typeface="Century Schoolbook"/>
                <a:cs typeface="Century Schoolbook"/>
                <a:sym typeface="Century Schoolbook"/>
              </a:defRPr>
            </a:lvl3pPr>
            <a:lvl4pPr marL="0" marR="0" lvl="3" indent="0" algn="ctr" rtl="0">
              <a:spcBef>
                <a:spcPts val="0"/>
              </a:spcBef>
              <a:spcAft>
                <a:spcPts val="0"/>
              </a:spcAft>
              <a:buNone/>
              <a:defRPr sz="1400" b="1" i="0" u="none" strike="noStrike" cap="none">
                <a:solidFill>
                  <a:srgbClr val="FFFFFF"/>
                </a:solidFill>
                <a:latin typeface="Century Schoolbook"/>
                <a:ea typeface="Century Schoolbook"/>
                <a:cs typeface="Century Schoolbook"/>
                <a:sym typeface="Century Schoolbook"/>
              </a:defRPr>
            </a:lvl4pPr>
            <a:lvl5pPr marL="0" marR="0" lvl="4" indent="0" algn="ctr" rtl="0">
              <a:spcBef>
                <a:spcPts val="0"/>
              </a:spcBef>
              <a:spcAft>
                <a:spcPts val="0"/>
              </a:spcAft>
              <a:buNone/>
              <a:defRPr sz="1400" b="1" i="0" u="none" strike="noStrike" cap="none">
                <a:solidFill>
                  <a:srgbClr val="FFFFFF"/>
                </a:solidFill>
                <a:latin typeface="Century Schoolbook"/>
                <a:ea typeface="Century Schoolbook"/>
                <a:cs typeface="Century Schoolbook"/>
                <a:sym typeface="Century Schoolbook"/>
              </a:defRPr>
            </a:lvl5pPr>
            <a:lvl6pPr marL="0" marR="0" lvl="5" indent="0" algn="ctr" rtl="0">
              <a:spcBef>
                <a:spcPts val="0"/>
              </a:spcBef>
              <a:spcAft>
                <a:spcPts val="0"/>
              </a:spcAft>
              <a:buNone/>
              <a:defRPr sz="1400" b="1" i="0" u="none" strike="noStrike" cap="none">
                <a:solidFill>
                  <a:srgbClr val="FFFFFF"/>
                </a:solidFill>
                <a:latin typeface="Century Schoolbook"/>
                <a:ea typeface="Century Schoolbook"/>
                <a:cs typeface="Century Schoolbook"/>
                <a:sym typeface="Century Schoolbook"/>
              </a:defRPr>
            </a:lvl6pPr>
            <a:lvl7pPr marL="0" marR="0" lvl="6" indent="0" algn="ctr" rtl="0">
              <a:spcBef>
                <a:spcPts val="0"/>
              </a:spcBef>
              <a:spcAft>
                <a:spcPts val="0"/>
              </a:spcAft>
              <a:buNone/>
              <a:defRPr sz="1400" b="1" i="0" u="none" strike="noStrike" cap="none">
                <a:solidFill>
                  <a:srgbClr val="FFFFFF"/>
                </a:solidFill>
                <a:latin typeface="Century Schoolbook"/>
                <a:ea typeface="Century Schoolbook"/>
                <a:cs typeface="Century Schoolbook"/>
                <a:sym typeface="Century Schoolbook"/>
              </a:defRPr>
            </a:lvl7pPr>
            <a:lvl8pPr marL="0" marR="0" lvl="7" indent="0" algn="ctr" rtl="0">
              <a:spcBef>
                <a:spcPts val="0"/>
              </a:spcBef>
              <a:spcAft>
                <a:spcPts val="0"/>
              </a:spcAft>
              <a:buNone/>
              <a:defRPr sz="1400" b="1" i="0" u="none" strike="noStrike" cap="none">
                <a:solidFill>
                  <a:srgbClr val="FFFFFF"/>
                </a:solidFill>
                <a:latin typeface="Century Schoolbook"/>
                <a:ea typeface="Century Schoolbook"/>
                <a:cs typeface="Century Schoolbook"/>
                <a:sym typeface="Century Schoolbook"/>
              </a:defRPr>
            </a:lvl8pPr>
            <a:lvl9pPr marL="0" marR="0" lvl="8" indent="0" algn="ctr" rtl="0">
              <a:spcBef>
                <a:spcPts val="0"/>
              </a:spcBef>
              <a:spcAft>
                <a:spcPts val="0"/>
              </a:spcAft>
              <a:buNone/>
              <a:defRPr sz="1400" b="1" i="0" u="none" strike="noStrike" cap="none">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90000" sy="90000" flip="xy" algn="tl"/>
        </a:blipFill>
        <a:effectLst/>
      </p:bgPr>
    </p:bg>
    <p:spTree>
      <p:nvGrpSpPr>
        <p:cNvPr id="1" name="Shape 225"/>
        <p:cNvGrpSpPr/>
        <p:nvPr/>
      </p:nvGrpSpPr>
      <p:grpSpPr>
        <a:xfrm>
          <a:off x="0" y="0"/>
          <a:ext cx="0" cy="0"/>
          <a:chOff x="0" y="0"/>
          <a:chExt cx="0" cy="0"/>
        </a:xfrm>
      </p:grpSpPr>
      <p:sp>
        <p:nvSpPr>
          <p:cNvPr id="226" name="Google Shape;226;p92"/>
          <p:cNvSpPr/>
          <p:nvPr/>
        </p:nvSpPr>
        <p:spPr>
          <a:xfrm>
            <a:off x="-1087900" y="-815922"/>
            <a:ext cx="2185183" cy="1638887"/>
          </a:xfrm>
          <a:prstGeom prst="pie">
            <a:avLst>
              <a:gd name="adj1" fmla="val 0"/>
              <a:gd name="adj2" fmla="val 5402120"/>
            </a:avLst>
          </a:prstGeom>
          <a:solidFill>
            <a:srgbClr val="FEF9F3">
              <a:alpha val="32941"/>
            </a:srgbClr>
          </a:solidFill>
          <a:ln w="9525" cap="rnd" cmpd="sng">
            <a:solidFill>
              <a:srgbClr val="D1C19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
        <p:nvSpPr>
          <p:cNvPr id="227" name="Google Shape;227;p92"/>
          <p:cNvSpPr/>
          <p:nvPr/>
        </p:nvSpPr>
        <p:spPr>
          <a:xfrm>
            <a:off x="225091" y="21106"/>
            <a:ext cx="2269588" cy="1702191"/>
          </a:xfrm>
          <a:prstGeom prst="ellipse">
            <a:avLst/>
          </a:prstGeom>
          <a:noFill/>
          <a:ln w="27300" cap="rnd" cmpd="sng">
            <a:solidFill>
              <a:srgbClr val="FFF5DB"/>
            </a:solidFill>
            <a:prstDash val="solid"/>
            <a:round/>
            <a:headEnd type="none" w="sm" len="sm"/>
            <a:tailEnd type="none" w="sm" len="sm"/>
          </a:ln>
          <a:effectLst>
            <a:outerShdw blurRad="25400" dist="25400" dir="5400000" algn="tl" rotWithShape="0">
              <a:srgbClr val="ADA48C">
                <a:alpha val="8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
        <p:nvSpPr>
          <p:cNvPr id="228" name="Google Shape;228;p92"/>
          <p:cNvSpPr/>
          <p:nvPr/>
        </p:nvSpPr>
        <p:spPr>
          <a:xfrm rot="2315675">
            <a:off x="243843" y="1055077"/>
            <a:ext cx="1500956" cy="1102624"/>
          </a:xfrm>
          <a:prstGeom prst="donut">
            <a:avLst>
              <a:gd name="adj" fmla="val 11833"/>
            </a:avLst>
          </a:prstGeom>
          <a:gradFill>
            <a:gsLst>
              <a:gs pos="0">
                <a:srgbClr val="FEFBF4">
                  <a:alpha val="69803"/>
                </a:srgbClr>
              </a:gs>
              <a:gs pos="70000">
                <a:srgbClr val="FFFDF8">
                  <a:alpha val="54901"/>
                </a:srgbClr>
              </a:gs>
              <a:gs pos="100000">
                <a:srgbClr val="EDCF8C">
                  <a:alpha val="60000"/>
                </a:srgbClr>
              </a:gs>
            </a:gsLst>
            <a:path path="circle">
              <a:fillToRect r="100000" b="100000"/>
            </a:path>
            <a:tileRect l="-100000" t="-100000"/>
          </a:gradFill>
          <a:ln w="9525" cap="rnd" cmpd="sng">
            <a:solidFill>
              <a:srgbClr val="C5B390"/>
            </a:solidFill>
            <a:prstDash val="solid"/>
            <a:round/>
            <a:headEnd type="none" w="sm" len="sm"/>
            <a:tailEnd type="none" w="sm" len="sm"/>
          </a:ln>
          <a:effectLst>
            <a:outerShdw blurRad="12700" dist="15000" dir="4500000" algn="tl" rotWithShape="0">
              <a:srgbClr val="564E4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
        <p:nvSpPr>
          <p:cNvPr id="229" name="Google Shape;229;p92"/>
          <p:cNvSpPr/>
          <p:nvPr/>
        </p:nvSpPr>
        <p:spPr>
          <a:xfrm>
            <a:off x="1350502" y="-54"/>
            <a:ext cx="10841503"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
        <p:nvSpPr>
          <p:cNvPr id="230" name="Google Shape;230;p92"/>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562214"/>
              </a:buClr>
              <a:buSzPts val="4300"/>
              <a:buFont typeface="Gill Sans"/>
              <a:buNone/>
              <a:defRPr sz="4300" b="0" i="0" u="none" strike="noStrike" cap="none">
                <a:solidFill>
                  <a:srgbClr val="562214"/>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1" name="Google Shape;231;p92"/>
          <p:cNvSpPr txBox="1">
            <a:spLocks noGrp="1"/>
          </p:cNvSpPr>
          <p:nvPr>
            <p:ph type="body" idx="1"/>
          </p:nvPr>
        </p:nvSpPr>
        <p:spPr>
          <a:xfrm>
            <a:off x="1914144" y="1447800"/>
            <a:ext cx="9997440" cy="4800600"/>
          </a:xfrm>
          <a:prstGeom prst="rect">
            <a:avLst/>
          </a:prstGeom>
          <a:noFill/>
          <a:ln>
            <a:noFill/>
          </a:ln>
        </p:spPr>
        <p:txBody>
          <a:bodyPr spcFirstLastPara="1" wrap="square" lIns="91425" tIns="45700" rIns="91425" bIns="45700" anchor="t" anchorCtr="0">
            <a:normAutofit/>
          </a:bodyPr>
          <a:lstStyle>
            <a:lvl1pPr marL="457200" marR="0" lvl="0" indent="-391160" algn="l" rtl="0">
              <a:lnSpc>
                <a:spcPct val="100000"/>
              </a:lnSpc>
              <a:spcBef>
                <a:spcPts val="600"/>
              </a:spcBef>
              <a:spcAft>
                <a:spcPts val="0"/>
              </a:spcAft>
              <a:buClr>
                <a:schemeClr val="accent1"/>
              </a:buClr>
              <a:buSzPts val="2560"/>
              <a:buFont typeface="Noto Sans Symbols"/>
              <a:buChar char="⚫"/>
              <a:defRPr sz="3200" b="0" i="0" u="none" strike="noStrike" cap="none">
                <a:solidFill>
                  <a:schemeClr val="dk1"/>
                </a:solidFill>
                <a:latin typeface="Gill Sans"/>
                <a:ea typeface="Gill Sans"/>
                <a:cs typeface="Gill Sans"/>
                <a:sym typeface="Gill Sans"/>
              </a:defRPr>
            </a:lvl1pPr>
            <a:lvl2pPr marL="914400" marR="0" lvl="1" indent="-406400" algn="l" rtl="0">
              <a:lnSpc>
                <a:spcPct val="100000"/>
              </a:lnSpc>
              <a:spcBef>
                <a:spcPts val="550"/>
              </a:spcBef>
              <a:spcAft>
                <a:spcPts val="0"/>
              </a:spcAft>
              <a:buClr>
                <a:schemeClr val="accent1"/>
              </a:buClr>
              <a:buSzPts val="2800"/>
              <a:buFont typeface="Verdana"/>
              <a:buChar char="◦"/>
              <a:defRPr sz="2800" b="0" i="0" u="none" strike="noStrike" cap="none">
                <a:solidFill>
                  <a:schemeClr val="dk1"/>
                </a:solidFill>
                <a:latin typeface="Gill Sans"/>
                <a:ea typeface="Gill Sans"/>
                <a:cs typeface="Gill Sans"/>
                <a:sym typeface="Gill Sans"/>
              </a:defRPr>
            </a:lvl2pPr>
            <a:lvl3pPr marL="1371600" marR="0" lvl="2" indent="-381000" algn="l" rtl="0">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Gill Sans"/>
                <a:ea typeface="Gill Sans"/>
                <a:cs typeface="Gill Sans"/>
                <a:sym typeface="Gill Sans"/>
              </a:defRPr>
            </a:lvl3pPr>
            <a:lvl4pPr marL="1828800" marR="0" lvl="3" indent="-355600" algn="l" rtl="0">
              <a:lnSpc>
                <a:spcPct val="100000"/>
              </a:lnSpc>
              <a:spcBef>
                <a:spcPts val="400"/>
              </a:spcBef>
              <a:spcAft>
                <a:spcPts val="0"/>
              </a:spcAft>
              <a:buClr>
                <a:schemeClr val="accent3"/>
              </a:buClr>
              <a:buSzPts val="2000"/>
              <a:buFont typeface="Noto Sans Symbols"/>
              <a:buChar char="●"/>
              <a:defRPr sz="2000" b="0" i="0" u="none" strike="noStrike" cap="none">
                <a:solidFill>
                  <a:schemeClr val="dk1"/>
                </a:solidFill>
                <a:latin typeface="Gill Sans"/>
                <a:ea typeface="Gill Sans"/>
                <a:cs typeface="Gill Sans"/>
                <a:sym typeface="Gill Sans"/>
              </a:defRPr>
            </a:lvl4pPr>
            <a:lvl5pPr marL="2286000" marR="0" lvl="4" indent="-355600" algn="l" rtl="0">
              <a:lnSpc>
                <a:spcPct val="100000"/>
              </a:lnSpc>
              <a:spcBef>
                <a:spcPts val="400"/>
              </a:spcBef>
              <a:spcAft>
                <a:spcPts val="0"/>
              </a:spcAft>
              <a:buClr>
                <a:schemeClr val="accent4"/>
              </a:buClr>
              <a:buSzPts val="2000"/>
              <a:buFont typeface="Noto Sans Symbols"/>
              <a:buChar char="●"/>
              <a:defRPr sz="2000" b="0" i="0" u="none" strike="noStrike" cap="none">
                <a:solidFill>
                  <a:schemeClr val="dk1"/>
                </a:solidFill>
                <a:latin typeface="Gill Sans"/>
                <a:ea typeface="Gill Sans"/>
                <a:cs typeface="Gill Sans"/>
                <a:sym typeface="Gill Sans"/>
              </a:defRPr>
            </a:lvl5pPr>
            <a:lvl6pPr marL="2743200" marR="0" lvl="5" indent="-355600" algn="l" rtl="0">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Gill Sans"/>
                <a:ea typeface="Gill Sans"/>
                <a:cs typeface="Gill Sans"/>
                <a:sym typeface="Gill Sans"/>
              </a:defRPr>
            </a:lvl6pPr>
            <a:lvl7pPr marL="3200400" marR="0" lvl="6"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7pPr>
            <a:lvl8pPr marL="3657600" marR="0" lvl="7"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8pPr>
            <a:lvl9pPr marL="4114800" marR="0" lvl="8"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9pPr>
          </a:lstStyle>
          <a:p>
            <a:endParaRPr/>
          </a:p>
        </p:txBody>
      </p:sp>
      <p:sp>
        <p:nvSpPr>
          <p:cNvPr id="232" name="Google Shape;232;p92"/>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1200" b="0" i="0" u="none" strike="noStrike" cap="none">
                <a:solidFill>
                  <a:srgbClr val="B3A787"/>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233" name="Google Shape;233;p92"/>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rgbClr val="B3A787"/>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234" name="Google Shape;234;p92"/>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3A787"/>
                </a:solidFill>
                <a:latin typeface="Gill Sans"/>
                <a:ea typeface="Gill Sans"/>
                <a:cs typeface="Gill Sans"/>
                <a:sym typeface="Gill Sans"/>
              </a:defRPr>
            </a:lvl1pPr>
            <a:lvl2pPr marL="0" marR="0" lvl="1" indent="0" algn="ctr" rtl="0">
              <a:spcBef>
                <a:spcPts val="0"/>
              </a:spcBef>
              <a:buNone/>
              <a:defRPr sz="1200" b="0" i="0" u="none" strike="noStrike" cap="none">
                <a:solidFill>
                  <a:srgbClr val="B3A787"/>
                </a:solidFill>
                <a:latin typeface="Gill Sans"/>
                <a:ea typeface="Gill Sans"/>
                <a:cs typeface="Gill Sans"/>
                <a:sym typeface="Gill Sans"/>
              </a:defRPr>
            </a:lvl2pPr>
            <a:lvl3pPr marL="0" marR="0" lvl="2" indent="0" algn="ctr" rtl="0">
              <a:spcBef>
                <a:spcPts val="0"/>
              </a:spcBef>
              <a:buNone/>
              <a:defRPr sz="1200" b="0" i="0" u="none" strike="noStrike" cap="none">
                <a:solidFill>
                  <a:srgbClr val="B3A787"/>
                </a:solidFill>
                <a:latin typeface="Gill Sans"/>
                <a:ea typeface="Gill Sans"/>
                <a:cs typeface="Gill Sans"/>
                <a:sym typeface="Gill Sans"/>
              </a:defRPr>
            </a:lvl3pPr>
            <a:lvl4pPr marL="0" marR="0" lvl="3" indent="0" algn="ctr" rtl="0">
              <a:spcBef>
                <a:spcPts val="0"/>
              </a:spcBef>
              <a:buNone/>
              <a:defRPr sz="1200" b="0" i="0" u="none" strike="noStrike" cap="none">
                <a:solidFill>
                  <a:srgbClr val="B3A787"/>
                </a:solidFill>
                <a:latin typeface="Gill Sans"/>
                <a:ea typeface="Gill Sans"/>
                <a:cs typeface="Gill Sans"/>
                <a:sym typeface="Gill Sans"/>
              </a:defRPr>
            </a:lvl4pPr>
            <a:lvl5pPr marL="0" marR="0" lvl="4" indent="0" algn="ctr" rtl="0">
              <a:spcBef>
                <a:spcPts val="0"/>
              </a:spcBef>
              <a:buNone/>
              <a:defRPr sz="1200" b="0" i="0" u="none" strike="noStrike" cap="none">
                <a:solidFill>
                  <a:srgbClr val="B3A787"/>
                </a:solidFill>
                <a:latin typeface="Gill Sans"/>
                <a:ea typeface="Gill Sans"/>
                <a:cs typeface="Gill Sans"/>
                <a:sym typeface="Gill Sans"/>
              </a:defRPr>
            </a:lvl5pPr>
            <a:lvl6pPr marL="0" marR="0" lvl="5" indent="0" algn="ctr" rtl="0">
              <a:spcBef>
                <a:spcPts val="0"/>
              </a:spcBef>
              <a:buNone/>
              <a:defRPr sz="1200" b="0" i="0" u="none" strike="noStrike" cap="none">
                <a:solidFill>
                  <a:srgbClr val="B3A787"/>
                </a:solidFill>
                <a:latin typeface="Gill Sans"/>
                <a:ea typeface="Gill Sans"/>
                <a:cs typeface="Gill Sans"/>
                <a:sym typeface="Gill Sans"/>
              </a:defRPr>
            </a:lvl6pPr>
            <a:lvl7pPr marL="0" marR="0" lvl="6" indent="0" algn="ctr" rtl="0">
              <a:spcBef>
                <a:spcPts val="0"/>
              </a:spcBef>
              <a:buNone/>
              <a:defRPr sz="1200" b="0" i="0" u="none" strike="noStrike" cap="none">
                <a:solidFill>
                  <a:srgbClr val="B3A787"/>
                </a:solidFill>
                <a:latin typeface="Gill Sans"/>
                <a:ea typeface="Gill Sans"/>
                <a:cs typeface="Gill Sans"/>
                <a:sym typeface="Gill Sans"/>
              </a:defRPr>
            </a:lvl7pPr>
            <a:lvl8pPr marL="0" marR="0" lvl="7" indent="0" algn="ctr" rtl="0">
              <a:spcBef>
                <a:spcPts val="0"/>
              </a:spcBef>
              <a:buNone/>
              <a:defRPr sz="1200" b="0" i="0" u="none" strike="noStrike" cap="none">
                <a:solidFill>
                  <a:srgbClr val="B3A787"/>
                </a:solidFill>
                <a:latin typeface="Gill Sans"/>
                <a:ea typeface="Gill Sans"/>
                <a:cs typeface="Gill Sans"/>
                <a:sym typeface="Gill Sans"/>
              </a:defRPr>
            </a:lvl8pPr>
            <a:lvl9pPr marL="0" marR="0" lvl="8" indent="0" algn="ctr" rtl="0">
              <a:spcBef>
                <a:spcPts val="0"/>
              </a:spcBef>
              <a:buNone/>
              <a:defRPr sz="1200" b="0" i="0" u="none" strike="noStrike" cap="none">
                <a:solidFill>
                  <a:srgbClr val="B3A787"/>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
        <p:nvSpPr>
          <p:cNvPr id="235" name="Google Shape;235;p92"/>
          <p:cNvSpPr/>
          <p:nvPr/>
        </p:nvSpPr>
        <p:spPr>
          <a:xfrm>
            <a:off x="1353312" y="-54"/>
            <a:ext cx="97536"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cxnSp>
        <p:nvCxnSpPr>
          <p:cNvPr id="317" name="Google Shape;317;p94"/>
          <p:cNvCxnSpPr/>
          <p:nvPr/>
        </p:nvCxnSpPr>
        <p:spPr>
          <a:xfrm>
            <a:off x="11684000" y="0"/>
            <a:ext cx="0" cy="6858000"/>
          </a:xfrm>
          <a:prstGeom prst="straightConnector1">
            <a:avLst/>
          </a:prstGeom>
          <a:noFill/>
          <a:ln w="38100" cap="flat" cmpd="sng">
            <a:solidFill>
              <a:srgbClr val="FEC2AC">
                <a:alpha val="92941"/>
              </a:srgbClr>
            </a:solidFill>
            <a:prstDash val="solid"/>
            <a:round/>
            <a:headEnd type="none" w="sm" len="sm"/>
            <a:tailEnd type="none" w="sm" len="sm"/>
          </a:ln>
        </p:spPr>
      </p:cxnSp>
      <p:sp>
        <p:nvSpPr>
          <p:cNvPr id="318" name="Google Shape;318;p94"/>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dk2"/>
              </a:buClr>
              <a:buSzPts val="3000"/>
              <a:buFont typeface="Century Schoolbook"/>
              <a:buNone/>
              <a:defRPr sz="3000" b="0" i="0" u="none" strike="noStrike" cap="small">
                <a:solidFill>
                  <a:schemeClr val="dk2"/>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9" name="Google Shape;319;p94"/>
          <p:cNvSpPr txBox="1">
            <a:spLocks noGrp="1"/>
          </p:cNvSpPr>
          <p:nvPr>
            <p:ph type="body" idx="1"/>
          </p:nvPr>
        </p:nvSpPr>
        <p:spPr>
          <a:xfrm>
            <a:off x="609600" y="1600200"/>
            <a:ext cx="9956800" cy="4873752"/>
          </a:xfrm>
          <a:prstGeom prst="rect">
            <a:avLst/>
          </a:prstGeom>
          <a:noFill/>
          <a:ln>
            <a:noFill/>
          </a:ln>
        </p:spPr>
        <p:txBody>
          <a:bodyPr spcFirstLastPara="1" wrap="square" lIns="91425" tIns="45700" rIns="91425" bIns="45700" anchor="t" anchorCtr="0">
            <a:normAutofit/>
          </a:bodyPr>
          <a:lstStyle>
            <a:lvl1pPr marL="457200" marR="0" lvl="0" indent="-335280" algn="l" rtl="0">
              <a:spcBef>
                <a:spcPts val="600"/>
              </a:spcBef>
              <a:spcAft>
                <a:spcPts val="0"/>
              </a:spcAft>
              <a:buClr>
                <a:schemeClr val="accent1"/>
              </a:buClr>
              <a:buSzPts val="1680"/>
              <a:buFont typeface="Noto Sans Symbols"/>
              <a:buChar char="🞆"/>
              <a:defRPr sz="2400" b="0" i="0" u="none" strike="noStrike" cap="none">
                <a:solidFill>
                  <a:schemeClr val="dk1"/>
                </a:solidFill>
                <a:latin typeface="Century Schoolbook"/>
                <a:ea typeface="Century Schoolbook"/>
                <a:cs typeface="Century Schoolbook"/>
                <a:sym typeface="Century Schoolbook"/>
              </a:defRPr>
            </a:lvl1pPr>
            <a:lvl2pPr marL="914400" marR="0" lvl="1" indent="-335280" algn="l" rtl="0">
              <a:spcBef>
                <a:spcPts val="420"/>
              </a:spcBef>
              <a:spcAft>
                <a:spcPts val="0"/>
              </a:spcAft>
              <a:buClr>
                <a:schemeClr val="accent1"/>
              </a:buClr>
              <a:buSzPts val="1680"/>
              <a:buFont typeface="Noto Sans Symbols"/>
              <a:buChar char="⚫"/>
              <a:defRPr sz="2100" b="0" i="0" u="none" strike="noStrike" cap="none">
                <a:solidFill>
                  <a:schemeClr val="dk1"/>
                </a:solidFill>
                <a:latin typeface="Century Schoolbook"/>
                <a:ea typeface="Century Schoolbook"/>
                <a:cs typeface="Century Schoolbook"/>
                <a:sym typeface="Century Schoolbook"/>
              </a:defRPr>
            </a:lvl2pPr>
            <a:lvl3pPr marL="1371600" marR="0" lvl="2" indent="-297180" algn="l" rtl="0">
              <a:spcBef>
                <a:spcPts val="360"/>
              </a:spcBef>
              <a:spcAft>
                <a:spcPts val="0"/>
              </a:spcAft>
              <a:buClr>
                <a:srgbClr val="DE7530"/>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3pPr>
            <a:lvl4pPr marL="1828800" marR="0" lvl="3" indent="-297180" algn="l" rtl="0">
              <a:spcBef>
                <a:spcPts val="360"/>
              </a:spcBef>
              <a:spcAft>
                <a:spcPts val="0"/>
              </a:spcAft>
              <a:buClr>
                <a:srgbClr val="FEC2AC"/>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4pPr>
            <a:lvl5pPr marL="2286000" marR="0" lvl="4" indent="-297688" algn="l" rtl="0">
              <a:spcBef>
                <a:spcPts val="320"/>
              </a:spcBef>
              <a:spcAft>
                <a:spcPts val="0"/>
              </a:spcAft>
              <a:buClr>
                <a:srgbClr val="BBC9E9"/>
              </a:buClr>
              <a:buSzPts val="1088"/>
              <a:buFont typeface="Noto Sans Symbols"/>
              <a:buChar char="⚫"/>
              <a:defRPr sz="1600" b="0" i="0" u="none" strike="noStrike" cap="none">
                <a:solidFill>
                  <a:schemeClr val="dk1"/>
                </a:solidFill>
                <a:latin typeface="Century Schoolbook"/>
                <a:ea typeface="Century Schoolbook"/>
                <a:cs typeface="Century Schoolbook"/>
                <a:sym typeface="Century Schoolbook"/>
              </a:defRPr>
            </a:lvl5pPr>
            <a:lvl6pPr marL="2743200" marR="0" lvl="5" indent="-330200" algn="l" rtl="0">
              <a:spcBef>
                <a:spcPts val="320"/>
              </a:spcBef>
              <a:spcAft>
                <a:spcPts val="0"/>
              </a:spcAft>
              <a:buClr>
                <a:schemeClr val="accent1"/>
              </a:buClr>
              <a:buSzPts val="1600"/>
              <a:buFont typeface="Century Schoolbook"/>
              <a:buChar char="•"/>
              <a:defRPr sz="1600" b="0" i="0" u="none" strike="noStrike" cap="none">
                <a:solidFill>
                  <a:schemeClr val="dk2"/>
                </a:solidFill>
                <a:latin typeface="Century Schoolbook"/>
                <a:ea typeface="Century Schoolbook"/>
                <a:cs typeface="Century Schoolbook"/>
                <a:sym typeface="Century Schoolbook"/>
              </a:defRPr>
            </a:lvl6pPr>
            <a:lvl7pPr marL="3200400" marR="0" lvl="6" indent="-281939" algn="l" rtl="0">
              <a:spcBef>
                <a:spcPts val="280"/>
              </a:spcBef>
              <a:spcAft>
                <a:spcPts val="0"/>
              </a:spcAft>
              <a:buClr>
                <a:srgbClr val="FEC2AC"/>
              </a:buClr>
              <a:buSzPts val="840"/>
              <a:buFont typeface="Noto Sans Symbols"/>
              <a:buChar char="⚪"/>
              <a:defRPr sz="1400" b="0" i="0" u="none" strike="noStrike" cap="none">
                <a:solidFill>
                  <a:schemeClr val="dk2"/>
                </a:solidFill>
                <a:latin typeface="Century Schoolbook"/>
                <a:ea typeface="Century Schoolbook"/>
                <a:cs typeface="Century Schoolbook"/>
                <a:sym typeface="Century Schoolbook"/>
              </a:defRPr>
            </a:lvl7pPr>
            <a:lvl8pPr marL="3657600" marR="0" lvl="7" indent="-317500" algn="l" rtl="0">
              <a:spcBef>
                <a:spcPts val="280"/>
              </a:spcBef>
              <a:spcAft>
                <a:spcPts val="0"/>
              </a:spcAft>
              <a:buClr>
                <a:schemeClr val="accent2"/>
              </a:buClr>
              <a:buSzPts val="1400"/>
              <a:buFont typeface="Century Schoolbook"/>
              <a:buChar char="•"/>
              <a:defRPr sz="1400" b="0" i="0" u="none" strike="noStrike" cap="small">
                <a:solidFill>
                  <a:schemeClr val="dk2"/>
                </a:solidFill>
                <a:latin typeface="Century Schoolbook"/>
                <a:ea typeface="Century Schoolbook"/>
                <a:cs typeface="Century Schoolbook"/>
                <a:sym typeface="Century Schoolbook"/>
              </a:defRPr>
            </a:lvl8pPr>
            <a:lvl9pPr marL="4114800" marR="0" lvl="8" indent="-317500" algn="l" rtl="0">
              <a:spcBef>
                <a:spcPts val="280"/>
              </a:spcBef>
              <a:spcAft>
                <a:spcPts val="0"/>
              </a:spcAft>
              <a:buClr>
                <a:srgbClr val="DE7530"/>
              </a:buClr>
              <a:buSzPts val="1400"/>
              <a:buFont typeface="Century Schoolbook"/>
              <a:buChar char="•"/>
              <a:defRPr sz="140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320" name="Google Shape;320;p94"/>
          <p:cNvSpPr txBox="1">
            <a:spLocks noGrp="1"/>
          </p:cNvSpPr>
          <p:nvPr>
            <p:ph type="dt" idx="10"/>
          </p:nvPr>
        </p:nvSpPr>
        <p:spPr>
          <a:xfrm rot="5400000">
            <a:off x="10454640" y="1017843"/>
            <a:ext cx="2011680" cy="512064"/>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1" name="Google Shape;321;p94"/>
          <p:cNvSpPr txBox="1">
            <a:spLocks noGrp="1"/>
          </p:cNvSpPr>
          <p:nvPr>
            <p:ph type="ftr" idx="11"/>
          </p:nvPr>
        </p:nvSpPr>
        <p:spPr>
          <a:xfrm rot="5400000">
            <a:off x="9853648" y="3676280"/>
            <a:ext cx="3200400" cy="487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cxnSp>
        <p:nvCxnSpPr>
          <p:cNvPr id="322" name="Google Shape;322;p94"/>
          <p:cNvCxnSpPr/>
          <p:nvPr/>
        </p:nvCxnSpPr>
        <p:spPr>
          <a:xfrm>
            <a:off x="101600" y="0"/>
            <a:ext cx="0" cy="6858000"/>
          </a:xfrm>
          <a:prstGeom prst="straightConnector1">
            <a:avLst/>
          </a:prstGeom>
          <a:noFill/>
          <a:ln w="57150" cap="flat" cmpd="thickThin">
            <a:solidFill>
              <a:srgbClr val="FEC2AC"/>
            </a:solidFill>
            <a:prstDash val="solid"/>
            <a:round/>
            <a:headEnd type="none" w="sm" len="sm"/>
            <a:tailEnd type="none" w="sm" len="sm"/>
          </a:ln>
        </p:spPr>
      </p:cxnSp>
      <p:cxnSp>
        <p:nvCxnSpPr>
          <p:cNvPr id="323" name="Google Shape;323;p94"/>
          <p:cNvCxnSpPr/>
          <p:nvPr/>
        </p:nvCxnSpPr>
        <p:spPr>
          <a:xfrm>
            <a:off x="11988800" y="0"/>
            <a:ext cx="0" cy="6858000"/>
          </a:xfrm>
          <a:prstGeom prst="straightConnector1">
            <a:avLst/>
          </a:prstGeom>
          <a:noFill/>
          <a:ln w="19050" cap="flat" cmpd="sng">
            <a:solidFill>
              <a:schemeClr val="accent1"/>
            </a:solidFill>
            <a:prstDash val="solid"/>
            <a:round/>
            <a:headEnd type="none" w="sm" len="sm"/>
            <a:tailEnd type="none" w="sm" len="sm"/>
          </a:ln>
        </p:spPr>
      </p:cxnSp>
      <p:sp>
        <p:nvSpPr>
          <p:cNvPr id="324" name="Google Shape;324;p94"/>
          <p:cNvSpPr/>
          <p:nvPr/>
        </p:nvSpPr>
        <p:spPr>
          <a:xfrm>
            <a:off x="11785600" y="0"/>
            <a:ext cx="406400" cy="68580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cxnSp>
        <p:nvCxnSpPr>
          <p:cNvPr id="325" name="Google Shape;325;p94"/>
          <p:cNvCxnSpPr/>
          <p:nvPr/>
        </p:nvCxnSpPr>
        <p:spPr>
          <a:xfrm>
            <a:off x="11887200" y="0"/>
            <a:ext cx="0" cy="6858000"/>
          </a:xfrm>
          <a:prstGeom prst="straightConnector1">
            <a:avLst/>
          </a:prstGeom>
          <a:noFill/>
          <a:ln w="9525" cap="flat" cmpd="sng">
            <a:solidFill>
              <a:schemeClr val="accent1"/>
            </a:solidFill>
            <a:prstDash val="solid"/>
            <a:round/>
            <a:headEnd type="none" w="sm" len="sm"/>
            <a:tailEnd type="none" w="sm" len="sm"/>
          </a:ln>
        </p:spPr>
      </p:cxnSp>
      <p:sp>
        <p:nvSpPr>
          <p:cNvPr id="326" name="Google Shape;326;p94"/>
          <p:cNvSpPr/>
          <p:nvPr/>
        </p:nvSpPr>
        <p:spPr>
          <a:xfrm>
            <a:off x="10875264" y="5715000"/>
            <a:ext cx="731520" cy="5486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Schoolbook"/>
              <a:ea typeface="Century Schoolbook"/>
              <a:cs typeface="Century Schoolbook"/>
              <a:sym typeface="Century Schoolbook"/>
            </a:endParaRPr>
          </a:p>
        </p:txBody>
      </p:sp>
      <p:sp>
        <p:nvSpPr>
          <p:cNvPr id="327" name="Google Shape;327;p94"/>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1pPr>
            <a:lvl2pPr marL="0" marR="0" lvl="1"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2pPr>
            <a:lvl3pPr marL="0" marR="0" lvl="2"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3pPr>
            <a:lvl4pPr marL="0" marR="0" lvl="3"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4pPr>
            <a:lvl5pPr marL="0" marR="0" lvl="4"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5pPr>
            <a:lvl6pPr marL="0" marR="0" lvl="5"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6pPr>
            <a:lvl7pPr marL="0" marR="0" lvl="6"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7pPr>
            <a:lvl8pPr marL="0" marR="0" lvl="7"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8pPr>
            <a:lvl9pPr marL="0" marR="0" lvl="8" indent="0" algn="ctr" rtl="0">
              <a:spcBef>
                <a:spcPts val="0"/>
              </a:spcBef>
              <a:buNone/>
              <a:defRPr sz="1400" b="1" i="0" u="none" strike="noStrike" cap="none">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90000" sy="90000" flip="xy" algn="tl"/>
        </a:blipFill>
        <a:effectLst/>
      </p:bgPr>
    </p:bg>
    <p:spTree>
      <p:nvGrpSpPr>
        <p:cNvPr id="1" name="Shape 446"/>
        <p:cNvGrpSpPr/>
        <p:nvPr/>
      </p:nvGrpSpPr>
      <p:grpSpPr>
        <a:xfrm>
          <a:off x="0" y="0"/>
          <a:ext cx="0" cy="0"/>
          <a:chOff x="0" y="0"/>
          <a:chExt cx="0" cy="0"/>
        </a:xfrm>
      </p:grpSpPr>
      <p:sp>
        <p:nvSpPr>
          <p:cNvPr id="447" name="Google Shape;447;p96"/>
          <p:cNvSpPr/>
          <p:nvPr/>
        </p:nvSpPr>
        <p:spPr>
          <a:xfrm>
            <a:off x="-1087902" y="-815922"/>
            <a:ext cx="2185183" cy="1638887"/>
          </a:xfrm>
          <a:prstGeom prst="pie">
            <a:avLst>
              <a:gd name="adj1" fmla="val 0"/>
              <a:gd name="adj2" fmla="val 5402120"/>
            </a:avLst>
          </a:prstGeom>
          <a:solidFill>
            <a:srgbClr val="FEF9F3">
              <a:alpha val="32941"/>
            </a:srgbClr>
          </a:solidFill>
          <a:ln w="9525" cap="rnd" cmpd="sng">
            <a:solidFill>
              <a:srgbClr val="D1C19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448" name="Google Shape;448;p96"/>
          <p:cNvSpPr/>
          <p:nvPr/>
        </p:nvSpPr>
        <p:spPr>
          <a:xfrm>
            <a:off x="225089" y="21103"/>
            <a:ext cx="2269588" cy="1702191"/>
          </a:xfrm>
          <a:prstGeom prst="ellipse">
            <a:avLst/>
          </a:prstGeom>
          <a:noFill/>
          <a:ln w="27300" cap="rnd" cmpd="sng">
            <a:solidFill>
              <a:srgbClr val="FFF5DB"/>
            </a:solidFill>
            <a:prstDash val="solid"/>
            <a:round/>
            <a:headEnd type="none" w="sm" len="sm"/>
            <a:tailEnd type="none" w="sm" len="sm"/>
          </a:ln>
          <a:effectLst>
            <a:outerShdw blurRad="25400" dist="25400" dir="5400000" algn="tl" rotWithShape="0">
              <a:srgbClr val="ADA48C">
                <a:alpha val="8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449" name="Google Shape;449;p96"/>
          <p:cNvSpPr/>
          <p:nvPr/>
        </p:nvSpPr>
        <p:spPr>
          <a:xfrm rot="2315675">
            <a:off x="243842" y="1055077"/>
            <a:ext cx="1500956" cy="1102624"/>
          </a:xfrm>
          <a:prstGeom prst="donut">
            <a:avLst>
              <a:gd name="adj" fmla="val 11833"/>
            </a:avLst>
          </a:prstGeom>
          <a:gradFill>
            <a:gsLst>
              <a:gs pos="0">
                <a:srgbClr val="FEFBF4">
                  <a:alpha val="69803"/>
                </a:srgbClr>
              </a:gs>
              <a:gs pos="70000">
                <a:srgbClr val="FFFDF8">
                  <a:alpha val="54901"/>
                </a:srgbClr>
              </a:gs>
              <a:gs pos="100000">
                <a:srgbClr val="EDCF8C">
                  <a:alpha val="60000"/>
                </a:srgbClr>
              </a:gs>
            </a:gsLst>
            <a:path path="circle">
              <a:fillToRect r="100000" b="100000"/>
            </a:path>
            <a:tileRect l="-100000" t="-100000"/>
          </a:gradFill>
          <a:ln w="9525" cap="rnd" cmpd="sng">
            <a:solidFill>
              <a:srgbClr val="C5B390"/>
            </a:solidFill>
            <a:prstDash val="solid"/>
            <a:round/>
            <a:headEnd type="none" w="sm" len="sm"/>
            <a:tailEnd type="none" w="sm" len="sm"/>
          </a:ln>
          <a:effectLst>
            <a:outerShdw blurRad="12700" dist="15000" dir="4500000" algn="tl" rotWithShape="0">
              <a:srgbClr val="564E4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450" name="Google Shape;450;p96"/>
          <p:cNvSpPr/>
          <p:nvPr/>
        </p:nvSpPr>
        <p:spPr>
          <a:xfrm>
            <a:off x="1350498" y="-54"/>
            <a:ext cx="10841503"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451" name="Google Shape;451;p96"/>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562214"/>
              </a:buClr>
              <a:buSzPts val="4300"/>
              <a:buFont typeface="Gill Sans"/>
              <a:buNone/>
              <a:defRPr sz="4300" b="0" i="0" u="none" strike="noStrike" cap="none">
                <a:solidFill>
                  <a:srgbClr val="562214"/>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2" name="Google Shape;452;p96"/>
          <p:cNvSpPr txBox="1">
            <a:spLocks noGrp="1"/>
          </p:cNvSpPr>
          <p:nvPr>
            <p:ph type="body" idx="1"/>
          </p:nvPr>
        </p:nvSpPr>
        <p:spPr>
          <a:xfrm>
            <a:off x="1914144" y="1447800"/>
            <a:ext cx="9997440" cy="4800600"/>
          </a:xfrm>
          <a:prstGeom prst="rect">
            <a:avLst/>
          </a:prstGeom>
          <a:noFill/>
          <a:ln>
            <a:noFill/>
          </a:ln>
        </p:spPr>
        <p:txBody>
          <a:bodyPr spcFirstLastPara="1" wrap="square" lIns="91425" tIns="45700" rIns="91425" bIns="45700" anchor="t" anchorCtr="0">
            <a:normAutofit/>
          </a:bodyPr>
          <a:lstStyle>
            <a:lvl1pPr marL="457200" marR="0" lvl="0" indent="-391160" algn="l" rtl="0">
              <a:lnSpc>
                <a:spcPct val="100000"/>
              </a:lnSpc>
              <a:spcBef>
                <a:spcPts val="600"/>
              </a:spcBef>
              <a:spcAft>
                <a:spcPts val="0"/>
              </a:spcAft>
              <a:buClr>
                <a:schemeClr val="accent1"/>
              </a:buClr>
              <a:buSzPts val="2560"/>
              <a:buFont typeface="Noto Sans Symbols"/>
              <a:buChar char="⚫"/>
              <a:defRPr sz="3200" b="0" i="0" u="none" strike="noStrike" cap="none">
                <a:solidFill>
                  <a:schemeClr val="dk1"/>
                </a:solidFill>
                <a:latin typeface="Gill Sans"/>
                <a:ea typeface="Gill Sans"/>
                <a:cs typeface="Gill Sans"/>
                <a:sym typeface="Gill Sans"/>
              </a:defRPr>
            </a:lvl1pPr>
            <a:lvl2pPr marL="914400" marR="0" lvl="1" indent="-406400" algn="l" rtl="0">
              <a:lnSpc>
                <a:spcPct val="100000"/>
              </a:lnSpc>
              <a:spcBef>
                <a:spcPts val="550"/>
              </a:spcBef>
              <a:spcAft>
                <a:spcPts val="0"/>
              </a:spcAft>
              <a:buClr>
                <a:schemeClr val="accent1"/>
              </a:buClr>
              <a:buSzPts val="2800"/>
              <a:buFont typeface="Verdana"/>
              <a:buChar char="◦"/>
              <a:defRPr sz="2800" b="0" i="0" u="none" strike="noStrike" cap="none">
                <a:solidFill>
                  <a:schemeClr val="dk1"/>
                </a:solidFill>
                <a:latin typeface="Gill Sans"/>
                <a:ea typeface="Gill Sans"/>
                <a:cs typeface="Gill Sans"/>
                <a:sym typeface="Gill Sans"/>
              </a:defRPr>
            </a:lvl2pPr>
            <a:lvl3pPr marL="1371600" marR="0" lvl="2" indent="-381000" algn="l" rtl="0">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Gill Sans"/>
                <a:ea typeface="Gill Sans"/>
                <a:cs typeface="Gill Sans"/>
                <a:sym typeface="Gill Sans"/>
              </a:defRPr>
            </a:lvl3pPr>
            <a:lvl4pPr marL="1828800" marR="0" lvl="3" indent="-355600" algn="l" rtl="0">
              <a:lnSpc>
                <a:spcPct val="100000"/>
              </a:lnSpc>
              <a:spcBef>
                <a:spcPts val="400"/>
              </a:spcBef>
              <a:spcAft>
                <a:spcPts val="0"/>
              </a:spcAft>
              <a:buClr>
                <a:schemeClr val="accent3"/>
              </a:buClr>
              <a:buSzPts val="2000"/>
              <a:buFont typeface="Noto Sans Symbols"/>
              <a:buChar char="●"/>
              <a:defRPr sz="2000" b="0" i="0" u="none" strike="noStrike" cap="none">
                <a:solidFill>
                  <a:schemeClr val="dk1"/>
                </a:solidFill>
                <a:latin typeface="Gill Sans"/>
                <a:ea typeface="Gill Sans"/>
                <a:cs typeface="Gill Sans"/>
                <a:sym typeface="Gill Sans"/>
              </a:defRPr>
            </a:lvl4pPr>
            <a:lvl5pPr marL="2286000" marR="0" lvl="4" indent="-355600" algn="l" rtl="0">
              <a:lnSpc>
                <a:spcPct val="100000"/>
              </a:lnSpc>
              <a:spcBef>
                <a:spcPts val="400"/>
              </a:spcBef>
              <a:spcAft>
                <a:spcPts val="0"/>
              </a:spcAft>
              <a:buClr>
                <a:schemeClr val="accent4"/>
              </a:buClr>
              <a:buSzPts val="2000"/>
              <a:buFont typeface="Noto Sans Symbols"/>
              <a:buChar char="●"/>
              <a:defRPr sz="2000" b="0" i="0" u="none" strike="noStrike" cap="none">
                <a:solidFill>
                  <a:schemeClr val="dk1"/>
                </a:solidFill>
                <a:latin typeface="Gill Sans"/>
                <a:ea typeface="Gill Sans"/>
                <a:cs typeface="Gill Sans"/>
                <a:sym typeface="Gill Sans"/>
              </a:defRPr>
            </a:lvl5pPr>
            <a:lvl6pPr marL="2743200" marR="0" lvl="5" indent="-355600" algn="l" rtl="0">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Gill Sans"/>
                <a:ea typeface="Gill Sans"/>
                <a:cs typeface="Gill Sans"/>
                <a:sym typeface="Gill Sans"/>
              </a:defRPr>
            </a:lvl6pPr>
            <a:lvl7pPr marL="3200400" marR="0" lvl="6"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7pPr>
            <a:lvl8pPr marL="3657600" marR="0" lvl="7"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8pPr>
            <a:lvl9pPr marL="4114800" marR="0" lvl="8"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9pPr>
          </a:lstStyle>
          <a:p>
            <a:endParaRPr/>
          </a:p>
        </p:txBody>
      </p:sp>
      <p:sp>
        <p:nvSpPr>
          <p:cNvPr id="453" name="Google Shape;453;p96"/>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1200">
                <a:solidFill>
                  <a:srgbClr val="B3A787"/>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454" name="Google Shape;454;p96"/>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a:solidFill>
                  <a:srgbClr val="B3A787"/>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455" name="Google Shape;455;p96"/>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a:solidFill>
                  <a:srgbClr val="B3A787"/>
                </a:solidFill>
                <a:latin typeface="Gill Sans"/>
                <a:ea typeface="Gill Sans"/>
                <a:cs typeface="Gill Sans"/>
                <a:sym typeface="Gill Sans"/>
              </a:defRPr>
            </a:lvl1pPr>
            <a:lvl2pPr marL="0" marR="0" lvl="1" indent="0" algn="ctr" rtl="0">
              <a:spcBef>
                <a:spcPts val="0"/>
              </a:spcBef>
              <a:buNone/>
              <a:defRPr sz="1200">
                <a:solidFill>
                  <a:srgbClr val="B3A787"/>
                </a:solidFill>
                <a:latin typeface="Gill Sans"/>
                <a:ea typeface="Gill Sans"/>
                <a:cs typeface="Gill Sans"/>
                <a:sym typeface="Gill Sans"/>
              </a:defRPr>
            </a:lvl2pPr>
            <a:lvl3pPr marL="0" marR="0" lvl="2" indent="0" algn="ctr" rtl="0">
              <a:spcBef>
                <a:spcPts val="0"/>
              </a:spcBef>
              <a:buNone/>
              <a:defRPr sz="1200">
                <a:solidFill>
                  <a:srgbClr val="B3A787"/>
                </a:solidFill>
                <a:latin typeface="Gill Sans"/>
                <a:ea typeface="Gill Sans"/>
                <a:cs typeface="Gill Sans"/>
                <a:sym typeface="Gill Sans"/>
              </a:defRPr>
            </a:lvl3pPr>
            <a:lvl4pPr marL="0" marR="0" lvl="3" indent="0" algn="ctr" rtl="0">
              <a:spcBef>
                <a:spcPts val="0"/>
              </a:spcBef>
              <a:buNone/>
              <a:defRPr sz="1200">
                <a:solidFill>
                  <a:srgbClr val="B3A787"/>
                </a:solidFill>
                <a:latin typeface="Gill Sans"/>
                <a:ea typeface="Gill Sans"/>
                <a:cs typeface="Gill Sans"/>
                <a:sym typeface="Gill Sans"/>
              </a:defRPr>
            </a:lvl4pPr>
            <a:lvl5pPr marL="0" marR="0" lvl="4" indent="0" algn="ctr" rtl="0">
              <a:spcBef>
                <a:spcPts val="0"/>
              </a:spcBef>
              <a:buNone/>
              <a:defRPr sz="1200">
                <a:solidFill>
                  <a:srgbClr val="B3A787"/>
                </a:solidFill>
                <a:latin typeface="Gill Sans"/>
                <a:ea typeface="Gill Sans"/>
                <a:cs typeface="Gill Sans"/>
                <a:sym typeface="Gill Sans"/>
              </a:defRPr>
            </a:lvl5pPr>
            <a:lvl6pPr marL="0" marR="0" lvl="5" indent="0" algn="ctr" rtl="0">
              <a:spcBef>
                <a:spcPts val="0"/>
              </a:spcBef>
              <a:buNone/>
              <a:defRPr sz="1200">
                <a:solidFill>
                  <a:srgbClr val="B3A787"/>
                </a:solidFill>
                <a:latin typeface="Gill Sans"/>
                <a:ea typeface="Gill Sans"/>
                <a:cs typeface="Gill Sans"/>
                <a:sym typeface="Gill Sans"/>
              </a:defRPr>
            </a:lvl6pPr>
            <a:lvl7pPr marL="0" marR="0" lvl="6" indent="0" algn="ctr" rtl="0">
              <a:spcBef>
                <a:spcPts val="0"/>
              </a:spcBef>
              <a:buNone/>
              <a:defRPr sz="1200">
                <a:solidFill>
                  <a:srgbClr val="B3A787"/>
                </a:solidFill>
                <a:latin typeface="Gill Sans"/>
                <a:ea typeface="Gill Sans"/>
                <a:cs typeface="Gill Sans"/>
                <a:sym typeface="Gill Sans"/>
              </a:defRPr>
            </a:lvl7pPr>
            <a:lvl8pPr marL="0" marR="0" lvl="7" indent="0" algn="ctr" rtl="0">
              <a:spcBef>
                <a:spcPts val="0"/>
              </a:spcBef>
              <a:buNone/>
              <a:defRPr sz="1200">
                <a:solidFill>
                  <a:srgbClr val="B3A787"/>
                </a:solidFill>
                <a:latin typeface="Gill Sans"/>
                <a:ea typeface="Gill Sans"/>
                <a:cs typeface="Gill Sans"/>
                <a:sym typeface="Gill Sans"/>
              </a:defRPr>
            </a:lvl8pPr>
            <a:lvl9pPr marL="0" marR="0" lvl="8" indent="0" algn="ctr" rtl="0">
              <a:spcBef>
                <a:spcPts val="0"/>
              </a:spcBef>
              <a:buNone/>
              <a:defRPr sz="1200">
                <a:solidFill>
                  <a:srgbClr val="B3A787"/>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
        <p:nvSpPr>
          <p:cNvPr id="456" name="Google Shape;456;p96"/>
          <p:cNvSpPr/>
          <p:nvPr/>
        </p:nvSpPr>
        <p:spPr>
          <a:xfrm>
            <a:off x="1353312" y="-54"/>
            <a:ext cx="97536"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90000" sy="90000" flip="xy" algn="tl"/>
        </a:blipFill>
        <a:effectLst/>
      </p:bgPr>
    </p:bg>
    <p:spTree>
      <p:nvGrpSpPr>
        <p:cNvPr id="1" name="Shape 537"/>
        <p:cNvGrpSpPr/>
        <p:nvPr/>
      </p:nvGrpSpPr>
      <p:grpSpPr>
        <a:xfrm>
          <a:off x="0" y="0"/>
          <a:ext cx="0" cy="0"/>
          <a:chOff x="0" y="0"/>
          <a:chExt cx="0" cy="0"/>
        </a:xfrm>
      </p:grpSpPr>
      <p:sp>
        <p:nvSpPr>
          <p:cNvPr id="538" name="Google Shape;538;p100"/>
          <p:cNvSpPr/>
          <p:nvPr/>
        </p:nvSpPr>
        <p:spPr>
          <a:xfrm>
            <a:off x="-1087900" y="-815922"/>
            <a:ext cx="2185183" cy="1638887"/>
          </a:xfrm>
          <a:prstGeom prst="pie">
            <a:avLst>
              <a:gd name="adj1" fmla="val 0"/>
              <a:gd name="adj2" fmla="val 5402120"/>
            </a:avLst>
          </a:prstGeom>
          <a:solidFill>
            <a:srgbClr val="FEF9F3">
              <a:alpha val="32941"/>
            </a:srgbClr>
          </a:solidFill>
          <a:ln w="9525" cap="rnd" cmpd="sng">
            <a:solidFill>
              <a:srgbClr val="D1C19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539" name="Google Shape;539;p100"/>
          <p:cNvSpPr/>
          <p:nvPr/>
        </p:nvSpPr>
        <p:spPr>
          <a:xfrm>
            <a:off x="225091" y="21106"/>
            <a:ext cx="2269588" cy="1702191"/>
          </a:xfrm>
          <a:prstGeom prst="ellipse">
            <a:avLst/>
          </a:prstGeom>
          <a:noFill/>
          <a:ln w="27300" cap="rnd" cmpd="sng">
            <a:solidFill>
              <a:srgbClr val="FFF5DB"/>
            </a:solidFill>
            <a:prstDash val="solid"/>
            <a:round/>
            <a:headEnd type="none" w="sm" len="sm"/>
            <a:tailEnd type="none" w="sm" len="sm"/>
          </a:ln>
          <a:effectLst>
            <a:outerShdw blurRad="25400" dist="25400" dir="5400000" algn="tl" rotWithShape="0">
              <a:srgbClr val="ADA48C">
                <a:alpha val="8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540" name="Google Shape;540;p100"/>
          <p:cNvSpPr/>
          <p:nvPr/>
        </p:nvSpPr>
        <p:spPr>
          <a:xfrm rot="2315675">
            <a:off x="243843" y="1055077"/>
            <a:ext cx="1500956" cy="1102624"/>
          </a:xfrm>
          <a:prstGeom prst="donut">
            <a:avLst>
              <a:gd name="adj" fmla="val 11833"/>
            </a:avLst>
          </a:prstGeom>
          <a:gradFill>
            <a:gsLst>
              <a:gs pos="0">
                <a:srgbClr val="FEFBF4">
                  <a:alpha val="69803"/>
                </a:srgbClr>
              </a:gs>
              <a:gs pos="70000">
                <a:srgbClr val="FFFDF8">
                  <a:alpha val="54901"/>
                </a:srgbClr>
              </a:gs>
              <a:gs pos="100000">
                <a:srgbClr val="EDCF8C">
                  <a:alpha val="60000"/>
                </a:srgbClr>
              </a:gs>
            </a:gsLst>
            <a:path path="circle">
              <a:fillToRect r="100000" b="100000"/>
            </a:path>
            <a:tileRect l="-100000" t="-100000"/>
          </a:gradFill>
          <a:ln w="9525" cap="rnd" cmpd="sng">
            <a:solidFill>
              <a:srgbClr val="C5B390"/>
            </a:solidFill>
            <a:prstDash val="solid"/>
            <a:round/>
            <a:headEnd type="none" w="sm" len="sm"/>
            <a:tailEnd type="none" w="sm" len="sm"/>
          </a:ln>
          <a:effectLst>
            <a:outerShdw blurRad="12700" dist="15000" dir="4500000" algn="tl" rotWithShape="0">
              <a:srgbClr val="564E4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541" name="Google Shape;541;p100"/>
          <p:cNvSpPr/>
          <p:nvPr/>
        </p:nvSpPr>
        <p:spPr>
          <a:xfrm>
            <a:off x="1350512" y="-54"/>
            <a:ext cx="10841503"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542" name="Google Shape;542;p100"/>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562214"/>
              </a:buClr>
              <a:buSzPts val="4300"/>
              <a:buFont typeface="Gill Sans"/>
              <a:buNone/>
              <a:defRPr sz="4300" b="0" i="0" u="none" strike="noStrike" cap="none">
                <a:solidFill>
                  <a:srgbClr val="562214"/>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3" name="Google Shape;543;p100"/>
          <p:cNvSpPr txBox="1">
            <a:spLocks noGrp="1"/>
          </p:cNvSpPr>
          <p:nvPr>
            <p:ph type="body" idx="1"/>
          </p:nvPr>
        </p:nvSpPr>
        <p:spPr>
          <a:xfrm>
            <a:off x="1914144" y="1447800"/>
            <a:ext cx="9997440" cy="4800600"/>
          </a:xfrm>
          <a:prstGeom prst="rect">
            <a:avLst/>
          </a:prstGeom>
          <a:noFill/>
          <a:ln>
            <a:noFill/>
          </a:ln>
        </p:spPr>
        <p:txBody>
          <a:bodyPr spcFirstLastPara="1" wrap="square" lIns="91425" tIns="45700" rIns="91425" bIns="45700" anchor="t" anchorCtr="0">
            <a:normAutofit/>
          </a:bodyPr>
          <a:lstStyle>
            <a:lvl1pPr marL="457200" marR="0" lvl="0" indent="-391160" algn="l" rtl="0">
              <a:lnSpc>
                <a:spcPct val="100000"/>
              </a:lnSpc>
              <a:spcBef>
                <a:spcPts val="600"/>
              </a:spcBef>
              <a:spcAft>
                <a:spcPts val="0"/>
              </a:spcAft>
              <a:buClr>
                <a:schemeClr val="accent1"/>
              </a:buClr>
              <a:buSzPts val="2560"/>
              <a:buFont typeface="Noto Sans Symbols"/>
              <a:buChar char="⚫"/>
              <a:defRPr sz="3200" b="0" i="0" u="none" strike="noStrike" cap="none">
                <a:solidFill>
                  <a:schemeClr val="dk1"/>
                </a:solidFill>
                <a:latin typeface="Gill Sans"/>
                <a:ea typeface="Gill Sans"/>
                <a:cs typeface="Gill Sans"/>
                <a:sym typeface="Gill Sans"/>
              </a:defRPr>
            </a:lvl1pPr>
            <a:lvl2pPr marL="914400" marR="0" lvl="1" indent="-406400" algn="l" rtl="0">
              <a:lnSpc>
                <a:spcPct val="100000"/>
              </a:lnSpc>
              <a:spcBef>
                <a:spcPts val="550"/>
              </a:spcBef>
              <a:spcAft>
                <a:spcPts val="0"/>
              </a:spcAft>
              <a:buClr>
                <a:schemeClr val="accent1"/>
              </a:buClr>
              <a:buSzPts val="2800"/>
              <a:buFont typeface="Verdana"/>
              <a:buChar char="◦"/>
              <a:defRPr sz="2800" b="0" i="0" u="none" strike="noStrike" cap="none">
                <a:solidFill>
                  <a:schemeClr val="dk1"/>
                </a:solidFill>
                <a:latin typeface="Gill Sans"/>
                <a:ea typeface="Gill Sans"/>
                <a:cs typeface="Gill Sans"/>
                <a:sym typeface="Gill Sans"/>
              </a:defRPr>
            </a:lvl2pPr>
            <a:lvl3pPr marL="1371600" marR="0" lvl="2" indent="-381000" algn="l" rtl="0">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Gill Sans"/>
                <a:ea typeface="Gill Sans"/>
                <a:cs typeface="Gill Sans"/>
                <a:sym typeface="Gill Sans"/>
              </a:defRPr>
            </a:lvl3pPr>
            <a:lvl4pPr marL="1828800" marR="0" lvl="3" indent="-355600" algn="l" rtl="0">
              <a:lnSpc>
                <a:spcPct val="100000"/>
              </a:lnSpc>
              <a:spcBef>
                <a:spcPts val="400"/>
              </a:spcBef>
              <a:spcAft>
                <a:spcPts val="0"/>
              </a:spcAft>
              <a:buClr>
                <a:schemeClr val="accent3"/>
              </a:buClr>
              <a:buSzPts val="2000"/>
              <a:buFont typeface="Noto Sans Symbols"/>
              <a:buChar char="●"/>
              <a:defRPr sz="2000" b="0" i="0" u="none" strike="noStrike" cap="none">
                <a:solidFill>
                  <a:schemeClr val="dk1"/>
                </a:solidFill>
                <a:latin typeface="Gill Sans"/>
                <a:ea typeface="Gill Sans"/>
                <a:cs typeface="Gill Sans"/>
                <a:sym typeface="Gill Sans"/>
              </a:defRPr>
            </a:lvl4pPr>
            <a:lvl5pPr marL="2286000" marR="0" lvl="4" indent="-355600" algn="l" rtl="0">
              <a:lnSpc>
                <a:spcPct val="100000"/>
              </a:lnSpc>
              <a:spcBef>
                <a:spcPts val="400"/>
              </a:spcBef>
              <a:spcAft>
                <a:spcPts val="0"/>
              </a:spcAft>
              <a:buClr>
                <a:schemeClr val="accent4"/>
              </a:buClr>
              <a:buSzPts val="2000"/>
              <a:buFont typeface="Noto Sans Symbols"/>
              <a:buChar char="●"/>
              <a:defRPr sz="2000" b="0" i="0" u="none" strike="noStrike" cap="none">
                <a:solidFill>
                  <a:schemeClr val="dk1"/>
                </a:solidFill>
                <a:latin typeface="Gill Sans"/>
                <a:ea typeface="Gill Sans"/>
                <a:cs typeface="Gill Sans"/>
                <a:sym typeface="Gill Sans"/>
              </a:defRPr>
            </a:lvl5pPr>
            <a:lvl6pPr marL="2743200" marR="0" lvl="5" indent="-355600" algn="l" rtl="0">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Gill Sans"/>
                <a:ea typeface="Gill Sans"/>
                <a:cs typeface="Gill Sans"/>
                <a:sym typeface="Gill Sans"/>
              </a:defRPr>
            </a:lvl6pPr>
            <a:lvl7pPr marL="3200400" marR="0" lvl="6"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7pPr>
            <a:lvl8pPr marL="3657600" marR="0" lvl="7"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8pPr>
            <a:lvl9pPr marL="4114800" marR="0" lvl="8"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9pPr>
          </a:lstStyle>
          <a:p>
            <a:endParaRPr/>
          </a:p>
        </p:txBody>
      </p:sp>
      <p:sp>
        <p:nvSpPr>
          <p:cNvPr id="544" name="Google Shape;544;p100"/>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1200">
                <a:solidFill>
                  <a:srgbClr val="B3A787"/>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545" name="Google Shape;545;p100"/>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a:solidFill>
                  <a:srgbClr val="B3A787"/>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546" name="Google Shape;546;p100"/>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a:solidFill>
                  <a:srgbClr val="B3A787"/>
                </a:solidFill>
                <a:latin typeface="Gill Sans"/>
                <a:ea typeface="Gill Sans"/>
                <a:cs typeface="Gill Sans"/>
                <a:sym typeface="Gill Sans"/>
              </a:defRPr>
            </a:lvl1pPr>
            <a:lvl2pPr marL="0" marR="0" lvl="1" indent="0" algn="ctr" rtl="0">
              <a:spcBef>
                <a:spcPts val="0"/>
              </a:spcBef>
              <a:buNone/>
              <a:defRPr sz="1200">
                <a:solidFill>
                  <a:srgbClr val="B3A787"/>
                </a:solidFill>
                <a:latin typeface="Gill Sans"/>
                <a:ea typeface="Gill Sans"/>
                <a:cs typeface="Gill Sans"/>
                <a:sym typeface="Gill Sans"/>
              </a:defRPr>
            </a:lvl2pPr>
            <a:lvl3pPr marL="0" marR="0" lvl="2" indent="0" algn="ctr" rtl="0">
              <a:spcBef>
                <a:spcPts val="0"/>
              </a:spcBef>
              <a:buNone/>
              <a:defRPr sz="1200">
                <a:solidFill>
                  <a:srgbClr val="B3A787"/>
                </a:solidFill>
                <a:latin typeface="Gill Sans"/>
                <a:ea typeface="Gill Sans"/>
                <a:cs typeface="Gill Sans"/>
                <a:sym typeface="Gill Sans"/>
              </a:defRPr>
            </a:lvl3pPr>
            <a:lvl4pPr marL="0" marR="0" lvl="3" indent="0" algn="ctr" rtl="0">
              <a:spcBef>
                <a:spcPts val="0"/>
              </a:spcBef>
              <a:buNone/>
              <a:defRPr sz="1200">
                <a:solidFill>
                  <a:srgbClr val="B3A787"/>
                </a:solidFill>
                <a:latin typeface="Gill Sans"/>
                <a:ea typeface="Gill Sans"/>
                <a:cs typeface="Gill Sans"/>
                <a:sym typeface="Gill Sans"/>
              </a:defRPr>
            </a:lvl4pPr>
            <a:lvl5pPr marL="0" marR="0" lvl="4" indent="0" algn="ctr" rtl="0">
              <a:spcBef>
                <a:spcPts val="0"/>
              </a:spcBef>
              <a:buNone/>
              <a:defRPr sz="1200">
                <a:solidFill>
                  <a:srgbClr val="B3A787"/>
                </a:solidFill>
                <a:latin typeface="Gill Sans"/>
                <a:ea typeface="Gill Sans"/>
                <a:cs typeface="Gill Sans"/>
                <a:sym typeface="Gill Sans"/>
              </a:defRPr>
            </a:lvl5pPr>
            <a:lvl6pPr marL="0" marR="0" lvl="5" indent="0" algn="ctr" rtl="0">
              <a:spcBef>
                <a:spcPts val="0"/>
              </a:spcBef>
              <a:buNone/>
              <a:defRPr sz="1200">
                <a:solidFill>
                  <a:srgbClr val="B3A787"/>
                </a:solidFill>
                <a:latin typeface="Gill Sans"/>
                <a:ea typeface="Gill Sans"/>
                <a:cs typeface="Gill Sans"/>
                <a:sym typeface="Gill Sans"/>
              </a:defRPr>
            </a:lvl6pPr>
            <a:lvl7pPr marL="0" marR="0" lvl="6" indent="0" algn="ctr" rtl="0">
              <a:spcBef>
                <a:spcPts val="0"/>
              </a:spcBef>
              <a:buNone/>
              <a:defRPr sz="1200">
                <a:solidFill>
                  <a:srgbClr val="B3A787"/>
                </a:solidFill>
                <a:latin typeface="Gill Sans"/>
                <a:ea typeface="Gill Sans"/>
                <a:cs typeface="Gill Sans"/>
                <a:sym typeface="Gill Sans"/>
              </a:defRPr>
            </a:lvl7pPr>
            <a:lvl8pPr marL="0" marR="0" lvl="7" indent="0" algn="ctr" rtl="0">
              <a:spcBef>
                <a:spcPts val="0"/>
              </a:spcBef>
              <a:buNone/>
              <a:defRPr sz="1200">
                <a:solidFill>
                  <a:srgbClr val="B3A787"/>
                </a:solidFill>
                <a:latin typeface="Gill Sans"/>
                <a:ea typeface="Gill Sans"/>
                <a:cs typeface="Gill Sans"/>
                <a:sym typeface="Gill Sans"/>
              </a:defRPr>
            </a:lvl8pPr>
            <a:lvl9pPr marL="0" marR="0" lvl="8" indent="0" algn="ctr" rtl="0">
              <a:spcBef>
                <a:spcPts val="0"/>
              </a:spcBef>
              <a:buNone/>
              <a:defRPr sz="1200">
                <a:solidFill>
                  <a:srgbClr val="B3A787"/>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
        <p:nvSpPr>
          <p:cNvPr id="547" name="Google Shape;547;p100"/>
          <p:cNvSpPr/>
          <p:nvPr/>
        </p:nvSpPr>
        <p:spPr>
          <a:xfrm>
            <a:off x="1353312" y="-54"/>
            <a:ext cx="97536"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1"/>
        <p:cNvGrpSpPr/>
        <p:nvPr/>
      </p:nvGrpSpPr>
      <p:grpSpPr>
        <a:xfrm>
          <a:off x="0" y="0"/>
          <a:ext cx="0" cy="0"/>
          <a:chOff x="0" y="0"/>
          <a:chExt cx="0" cy="0"/>
        </a:xfrm>
      </p:grpSpPr>
      <p:cxnSp>
        <p:nvCxnSpPr>
          <p:cNvPr id="632" name="Google Shape;632;p102"/>
          <p:cNvCxnSpPr/>
          <p:nvPr/>
        </p:nvCxnSpPr>
        <p:spPr>
          <a:xfrm>
            <a:off x="11684000" y="0"/>
            <a:ext cx="0" cy="6858000"/>
          </a:xfrm>
          <a:prstGeom prst="straightConnector1">
            <a:avLst/>
          </a:prstGeom>
          <a:noFill/>
          <a:ln w="38100" cap="flat" cmpd="sng">
            <a:solidFill>
              <a:srgbClr val="FEC2AC">
                <a:alpha val="92941"/>
              </a:srgbClr>
            </a:solidFill>
            <a:prstDash val="solid"/>
            <a:round/>
            <a:headEnd type="none" w="sm" len="sm"/>
            <a:tailEnd type="none" w="sm" len="sm"/>
          </a:ln>
        </p:spPr>
      </p:cxnSp>
      <p:sp>
        <p:nvSpPr>
          <p:cNvPr id="633" name="Google Shape;633;p102"/>
          <p:cNvSpPr txBox="1">
            <a:spLocks noGrp="1"/>
          </p:cNvSpPr>
          <p:nvPr>
            <p:ph type="title"/>
          </p:nvPr>
        </p:nvSpPr>
        <p:spPr>
          <a:xfrm>
            <a:off x="609600" y="274638"/>
            <a:ext cx="9956800" cy="11430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SzPts val="1400"/>
              <a:buNone/>
              <a:defRPr sz="3000" b="0" i="0" u="none" strike="noStrike" cap="small">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300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634" name="Google Shape;634;p102"/>
          <p:cNvSpPr txBox="1">
            <a:spLocks noGrp="1"/>
          </p:cNvSpPr>
          <p:nvPr>
            <p:ph type="body" idx="1"/>
          </p:nvPr>
        </p:nvSpPr>
        <p:spPr>
          <a:xfrm>
            <a:off x="609600" y="1600208"/>
            <a:ext cx="9956800" cy="4873625"/>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600"/>
              </a:spcBef>
              <a:spcAft>
                <a:spcPts val="0"/>
              </a:spcAft>
              <a:buClr>
                <a:schemeClr val="accent1"/>
              </a:buClr>
              <a:buSzPts val="1680"/>
              <a:buFont typeface="Noto Sans Symbols"/>
              <a:buChar char="🞆"/>
              <a:defRPr sz="2400" b="0" i="0" u="none" strike="noStrike" cap="none">
                <a:solidFill>
                  <a:schemeClr val="dk1"/>
                </a:solidFill>
                <a:latin typeface="Century Schoolbook"/>
                <a:ea typeface="Century Schoolbook"/>
                <a:cs typeface="Century Schoolbook"/>
                <a:sym typeface="Century Schoolbook"/>
              </a:defRPr>
            </a:lvl1pPr>
            <a:lvl2pPr marL="914400" marR="0" lvl="1" indent="-335280" algn="l" rtl="0">
              <a:spcBef>
                <a:spcPts val="420"/>
              </a:spcBef>
              <a:spcAft>
                <a:spcPts val="0"/>
              </a:spcAft>
              <a:buClr>
                <a:schemeClr val="accent1"/>
              </a:buClr>
              <a:buSzPts val="1680"/>
              <a:buFont typeface="Noto Sans Symbols"/>
              <a:buChar char="⚫"/>
              <a:defRPr sz="2100" b="0" i="0" u="none" strike="noStrike" cap="none">
                <a:solidFill>
                  <a:schemeClr val="dk1"/>
                </a:solidFill>
                <a:latin typeface="Century Schoolbook"/>
                <a:ea typeface="Century Schoolbook"/>
                <a:cs typeface="Century Schoolbook"/>
                <a:sym typeface="Century Schoolbook"/>
              </a:defRPr>
            </a:lvl2pPr>
            <a:lvl3pPr marL="1371600" marR="0" lvl="2" indent="-297180" algn="l" rtl="0">
              <a:spcBef>
                <a:spcPts val="360"/>
              </a:spcBef>
              <a:spcAft>
                <a:spcPts val="0"/>
              </a:spcAft>
              <a:buClr>
                <a:srgbClr val="E0752F"/>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3pPr>
            <a:lvl4pPr marL="1828800" marR="0" lvl="3" indent="-297180" algn="l" rtl="0">
              <a:spcBef>
                <a:spcPts val="360"/>
              </a:spcBef>
              <a:spcAft>
                <a:spcPts val="0"/>
              </a:spcAft>
              <a:buClr>
                <a:srgbClr val="FEC3AE"/>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4pPr>
            <a:lvl5pPr marL="2286000" marR="0" lvl="4" indent="-297688" algn="l" rtl="0">
              <a:spcBef>
                <a:spcPts val="320"/>
              </a:spcBef>
              <a:spcAft>
                <a:spcPts val="0"/>
              </a:spcAft>
              <a:buClr>
                <a:srgbClr val="BDCAE9"/>
              </a:buClr>
              <a:buSzPts val="1088"/>
              <a:buFont typeface="Noto Sans Symbols"/>
              <a:buChar char="⚫"/>
              <a:defRPr sz="1600" b="0" i="0" u="none" strike="noStrike" cap="none">
                <a:solidFill>
                  <a:schemeClr val="dk1"/>
                </a:solidFill>
                <a:latin typeface="Century Schoolbook"/>
                <a:ea typeface="Century Schoolbook"/>
                <a:cs typeface="Century Schoolbook"/>
                <a:sym typeface="Century Schoolbook"/>
              </a:defRPr>
            </a:lvl5pPr>
            <a:lvl6pPr marL="2743200" marR="0" lvl="5" indent="-330200" algn="l" rtl="0">
              <a:spcBef>
                <a:spcPts val="320"/>
              </a:spcBef>
              <a:spcAft>
                <a:spcPts val="0"/>
              </a:spcAft>
              <a:buClr>
                <a:schemeClr val="accent1"/>
              </a:buClr>
              <a:buSzPts val="1600"/>
              <a:buFont typeface="Century Schoolbook"/>
              <a:buChar char="•"/>
              <a:defRPr sz="1600" b="0" i="0" u="none" strike="noStrike" cap="none">
                <a:solidFill>
                  <a:schemeClr val="dk2"/>
                </a:solidFill>
                <a:latin typeface="Century Schoolbook"/>
                <a:ea typeface="Century Schoolbook"/>
                <a:cs typeface="Century Schoolbook"/>
                <a:sym typeface="Century Schoolbook"/>
              </a:defRPr>
            </a:lvl6pPr>
            <a:lvl7pPr marL="3200400" marR="0" lvl="6" indent="-281939" algn="l" rtl="0">
              <a:spcBef>
                <a:spcPts val="280"/>
              </a:spcBef>
              <a:spcAft>
                <a:spcPts val="0"/>
              </a:spcAft>
              <a:buClr>
                <a:srgbClr val="FEC2AC"/>
              </a:buClr>
              <a:buSzPts val="840"/>
              <a:buFont typeface="Noto Sans Symbols"/>
              <a:buChar char="⚪"/>
              <a:defRPr sz="1400" b="0" i="0" u="none" strike="noStrike" cap="none">
                <a:solidFill>
                  <a:schemeClr val="dk2"/>
                </a:solidFill>
                <a:latin typeface="Century Schoolbook"/>
                <a:ea typeface="Century Schoolbook"/>
                <a:cs typeface="Century Schoolbook"/>
                <a:sym typeface="Century Schoolbook"/>
              </a:defRPr>
            </a:lvl7pPr>
            <a:lvl8pPr marL="3657600" marR="0" lvl="7" indent="-317500" algn="l" rtl="0">
              <a:spcBef>
                <a:spcPts val="280"/>
              </a:spcBef>
              <a:spcAft>
                <a:spcPts val="0"/>
              </a:spcAft>
              <a:buClr>
                <a:schemeClr val="accent2"/>
              </a:buClr>
              <a:buSzPts val="1400"/>
              <a:buFont typeface="Century Schoolbook"/>
              <a:buChar char="•"/>
              <a:defRPr sz="1400" b="0" i="0" u="none" strike="noStrike" cap="small">
                <a:solidFill>
                  <a:schemeClr val="dk2"/>
                </a:solidFill>
                <a:latin typeface="Century Schoolbook"/>
                <a:ea typeface="Century Schoolbook"/>
                <a:cs typeface="Century Schoolbook"/>
                <a:sym typeface="Century Schoolbook"/>
              </a:defRPr>
            </a:lvl8pPr>
            <a:lvl9pPr marL="4114800" marR="0" lvl="8" indent="-317500" algn="l" rtl="0">
              <a:spcBef>
                <a:spcPts val="280"/>
              </a:spcBef>
              <a:spcAft>
                <a:spcPts val="0"/>
              </a:spcAft>
              <a:buClr>
                <a:srgbClr val="DE7530"/>
              </a:buClr>
              <a:buSzPts val="1400"/>
              <a:buFont typeface="Century Schoolbook"/>
              <a:buChar char="•"/>
              <a:defRPr sz="140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635" name="Google Shape;635;p102"/>
          <p:cNvSpPr txBox="1">
            <a:spLocks noGrp="1"/>
          </p:cNvSpPr>
          <p:nvPr>
            <p:ph type="dt" idx="10"/>
          </p:nvPr>
        </p:nvSpPr>
        <p:spPr>
          <a:xfrm rot="5400000">
            <a:off x="10453954" y="1017885"/>
            <a:ext cx="2011362" cy="512233"/>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636" name="Google Shape;636;p102"/>
          <p:cNvSpPr txBox="1">
            <a:spLocks noGrp="1"/>
          </p:cNvSpPr>
          <p:nvPr>
            <p:ph type="ftr" idx="11"/>
          </p:nvPr>
        </p:nvSpPr>
        <p:spPr>
          <a:xfrm rot="5400000">
            <a:off x="9853084" y="3676121"/>
            <a:ext cx="320040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cxnSp>
        <p:nvCxnSpPr>
          <p:cNvPr id="637" name="Google Shape;637;p102"/>
          <p:cNvCxnSpPr/>
          <p:nvPr/>
        </p:nvCxnSpPr>
        <p:spPr>
          <a:xfrm>
            <a:off x="101600" y="0"/>
            <a:ext cx="0" cy="6858000"/>
          </a:xfrm>
          <a:prstGeom prst="straightConnector1">
            <a:avLst/>
          </a:prstGeom>
          <a:noFill/>
          <a:ln w="57150" cap="flat" cmpd="thickThin">
            <a:solidFill>
              <a:srgbClr val="FEC2AC"/>
            </a:solidFill>
            <a:prstDash val="solid"/>
            <a:round/>
            <a:headEnd type="none" w="sm" len="sm"/>
            <a:tailEnd type="none" w="sm" len="sm"/>
          </a:ln>
        </p:spPr>
      </p:cxnSp>
      <p:cxnSp>
        <p:nvCxnSpPr>
          <p:cNvPr id="638" name="Google Shape;638;p102"/>
          <p:cNvCxnSpPr/>
          <p:nvPr/>
        </p:nvCxnSpPr>
        <p:spPr>
          <a:xfrm>
            <a:off x="11988800" y="0"/>
            <a:ext cx="0" cy="6858000"/>
          </a:xfrm>
          <a:prstGeom prst="straightConnector1">
            <a:avLst/>
          </a:prstGeom>
          <a:noFill/>
          <a:ln w="19050" cap="flat" cmpd="sng">
            <a:solidFill>
              <a:schemeClr val="accent1"/>
            </a:solidFill>
            <a:prstDash val="solid"/>
            <a:round/>
            <a:headEnd type="none" w="med" len="med"/>
            <a:tailEnd type="none" w="med" len="med"/>
          </a:ln>
        </p:spPr>
      </p:cxnSp>
      <p:sp>
        <p:nvSpPr>
          <p:cNvPr id="639" name="Google Shape;639;p102"/>
          <p:cNvSpPr/>
          <p:nvPr/>
        </p:nvSpPr>
        <p:spPr>
          <a:xfrm>
            <a:off x="11785600" y="0"/>
            <a:ext cx="406400" cy="68580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cxnSp>
        <p:nvCxnSpPr>
          <p:cNvPr id="640" name="Google Shape;640;p102"/>
          <p:cNvCxnSpPr/>
          <p:nvPr/>
        </p:nvCxnSpPr>
        <p:spPr>
          <a:xfrm>
            <a:off x="11887200" y="0"/>
            <a:ext cx="0" cy="6858000"/>
          </a:xfrm>
          <a:prstGeom prst="straightConnector1">
            <a:avLst/>
          </a:prstGeom>
          <a:noFill/>
          <a:ln w="9525" cap="flat" cmpd="sng">
            <a:solidFill>
              <a:schemeClr val="accent1"/>
            </a:solidFill>
            <a:prstDash val="solid"/>
            <a:round/>
            <a:headEnd type="none" w="med" len="med"/>
            <a:tailEnd type="none" w="med" len="med"/>
          </a:ln>
        </p:spPr>
      </p:cxnSp>
      <p:sp>
        <p:nvSpPr>
          <p:cNvPr id="641" name="Google Shape;641;p102"/>
          <p:cNvSpPr/>
          <p:nvPr/>
        </p:nvSpPr>
        <p:spPr>
          <a:xfrm>
            <a:off x="10875455" y="5715033"/>
            <a:ext cx="732367" cy="54927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Schoolbook"/>
              <a:ea typeface="Century Schoolbook"/>
              <a:cs typeface="Century Schoolbook"/>
              <a:sym typeface="Century Schoolbook"/>
            </a:endParaRPr>
          </a:p>
        </p:txBody>
      </p:sp>
      <p:sp>
        <p:nvSpPr>
          <p:cNvPr id="642" name="Google Shape;642;p102"/>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1400" b="1">
                <a:solidFill>
                  <a:srgbClr val="FFFFFF"/>
                </a:solidFill>
                <a:latin typeface="Century Schoolbook"/>
                <a:ea typeface="Century Schoolbook"/>
                <a:cs typeface="Century Schoolbook"/>
                <a:sym typeface="Century Schoolbook"/>
              </a:defRPr>
            </a:lvl1pPr>
            <a:lvl2pPr marL="0" marR="0" lvl="1" indent="0" algn="ctr" rtl="0">
              <a:spcBef>
                <a:spcPts val="0"/>
              </a:spcBef>
              <a:spcAft>
                <a:spcPts val="0"/>
              </a:spcAft>
              <a:buNone/>
              <a:defRPr sz="1400" b="1">
                <a:solidFill>
                  <a:srgbClr val="FFFFFF"/>
                </a:solidFill>
                <a:latin typeface="Century Schoolbook"/>
                <a:ea typeface="Century Schoolbook"/>
                <a:cs typeface="Century Schoolbook"/>
                <a:sym typeface="Century Schoolbook"/>
              </a:defRPr>
            </a:lvl2pPr>
            <a:lvl3pPr marL="0" marR="0" lvl="2" indent="0" algn="ctr" rtl="0">
              <a:spcBef>
                <a:spcPts val="0"/>
              </a:spcBef>
              <a:spcAft>
                <a:spcPts val="0"/>
              </a:spcAft>
              <a:buNone/>
              <a:defRPr sz="1400" b="1">
                <a:solidFill>
                  <a:srgbClr val="FFFFFF"/>
                </a:solidFill>
                <a:latin typeface="Century Schoolbook"/>
                <a:ea typeface="Century Schoolbook"/>
                <a:cs typeface="Century Schoolbook"/>
                <a:sym typeface="Century Schoolbook"/>
              </a:defRPr>
            </a:lvl3pPr>
            <a:lvl4pPr marL="0" marR="0" lvl="3" indent="0" algn="ctr" rtl="0">
              <a:spcBef>
                <a:spcPts val="0"/>
              </a:spcBef>
              <a:spcAft>
                <a:spcPts val="0"/>
              </a:spcAft>
              <a:buNone/>
              <a:defRPr sz="1400" b="1">
                <a:solidFill>
                  <a:srgbClr val="FFFFFF"/>
                </a:solidFill>
                <a:latin typeface="Century Schoolbook"/>
                <a:ea typeface="Century Schoolbook"/>
                <a:cs typeface="Century Schoolbook"/>
                <a:sym typeface="Century Schoolbook"/>
              </a:defRPr>
            </a:lvl4pPr>
            <a:lvl5pPr marL="0" marR="0" lvl="4" indent="0" algn="ctr" rtl="0">
              <a:spcBef>
                <a:spcPts val="0"/>
              </a:spcBef>
              <a:spcAft>
                <a:spcPts val="0"/>
              </a:spcAft>
              <a:buNone/>
              <a:defRPr sz="1400" b="1">
                <a:solidFill>
                  <a:srgbClr val="FFFFFF"/>
                </a:solidFill>
                <a:latin typeface="Century Schoolbook"/>
                <a:ea typeface="Century Schoolbook"/>
                <a:cs typeface="Century Schoolbook"/>
                <a:sym typeface="Century Schoolbook"/>
              </a:defRPr>
            </a:lvl5pPr>
            <a:lvl6pPr marL="0" marR="0" lvl="5" indent="0" algn="ctr" rtl="0">
              <a:spcBef>
                <a:spcPts val="0"/>
              </a:spcBef>
              <a:spcAft>
                <a:spcPts val="0"/>
              </a:spcAft>
              <a:buNone/>
              <a:defRPr sz="1400" b="1">
                <a:solidFill>
                  <a:srgbClr val="FFFFFF"/>
                </a:solidFill>
                <a:latin typeface="Century Schoolbook"/>
                <a:ea typeface="Century Schoolbook"/>
                <a:cs typeface="Century Schoolbook"/>
                <a:sym typeface="Century Schoolbook"/>
              </a:defRPr>
            </a:lvl6pPr>
            <a:lvl7pPr marL="0" marR="0" lvl="6" indent="0" algn="ctr" rtl="0">
              <a:spcBef>
                <a:spcPts val="0"/>
              </a:spcBef>
              <a:spcAft>
                <a:spcPts val="0"/>
              </a:spcAft>
              <a:buNone/>
              <a:defRPr sz="1400" b="1">
                <a:solidFill>
                  <a:srgbClr val="FFFFFF"/>
                </a:solidFill>
                <a:latin typeface="Century Schoolbook"/>
                <a:ea typeface="Century Schoolbook"/>
                <a:cs typeface="Century Schoolbook"/>
                <a:sym typeface="Century Schoolbook"/>
              </a:defRPr>
            </a:lvl7pPr>
            <a:lvl8pPr marL="0" marR="0" lvl="7" indent="0" algn="ctr" rtl="0">
              <a:spcBef>
                <a:spcPts val="0"/>
              </a:spcBef>
              <a:spcAft>
                <a:spcPts val="0"/>
              </a:spcAft>
              <a:buNone/>
              <a:defRPr sz="1400" b="1">
                <a:solidFill>
                  <a:srgbClr val="FFFFFF"/>
                </a:solidFill>
                <a:latin typeface="Century Schoolbook"/>
                <a:ea typeface="Century Schoolbook"/>
                <a:cs typeface="Century Schoolbook"/>
                <a:sym typeface="Century Schoolbook"/>
              </a:defRPr>
            </a:lvl8pPr>
            <a:lvl9pPr marL="0" marR="0" lvl="8" indent="0" algn="ctr" rtl="0">
              <a:spcBef>
                <a:spcPts val="0"/>
              </a:spcBef>
              <a:spcAft>
                <a:spcPts val="0"/>
              </a:spcAft>
              <a:buNone/>
              <a:defRPr sz="140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90000" sy="90000" flip="xy" algn="tl"/>
        </a:blipFill>
        <a:effectLst/>
      </p:bgPr>
    </p:bg>
    <p:spTree>
      <p:nvGrpSpPr>
        <p:cNvPr id="1" name="Shape 762"/>
        <p:cNvGrpSpPr/>
        <p:nvPr/>
      </p:nvGrpSpPr>
      <p:grpSpPr>
        <a:xfrm>
          <a:off x="0" y="0"/>
          <a:ext cx="0" cy="0"/>
          <a:chOff x="0" y="0"/>
          <a:chExt cx="0" cy="0"/>
        </a:xfrm>
      </p:grpSpPr>
      <p:sp>
        <p:nvSpPr>
          <p:cNvPr id="763" name="Google Shape;763;p104"/>
          <p:cNvSpPr/>
          <p:nvPr/>
        </p:nvSpPr>
        <p:spPr>
          <a:xfrm>
            <a:off x="-1087900" y="-815922"/>
            <a:ext cx="2185183" cy="1638887"/>
          </a:xfrm>
          <a:prstGeom prst="pie">
            <a:avLst>
              <a:gd name="adj1" fmla="val 0"/>
              <a:gd name="adj2" fmla="val 5402120"/>
            </a:avLst>
          </a:prstGeom>
          <a:solidFill>
            <a:srgbClr val="FEF9F3">
              <a:alpha val="32941"/>
            </a:srgbClr>
          </a:solidFill>
          <a:ln w="9525" cap="rnd" cmpd="sng">
            <a:solidFill>
              <a:srgbClr val="D1C19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764" name="Google Shape;764;p104"/>
          <p:cNvSpPr/>
          <p:nvPr/>
        </p:nvSpPr>
        <p:spPr>
          <a:xfrm>
            <a:off x="225091" y="21106"/>
            <a:ext cx="2269588" cy="1702191"/>
          </a:xfrm>
          <a:prstGeom prst="ellipse">
            <a:avLst/>
          </a:prstGeom>
          <a:noFill/>
          <a:ln w="27300" cap="rnd" cmpd="sng">
            <a:solidFill>
              <a:srgbClr val="FFF5DB"/>
            </a:solidFill>
            <a:prstDash val="solid"/>
            <a:round/>
            <a:headEnd type="none" w="sm" len="sm"/>
            <a:tailEnd type="none" w="sm" len="sm"/>
          </a:ln>
          <a:effectLst>
            <a:outerShdw blurRad="25400" dist="25400" dir="5400000" algn="tl" rotWithShape="0">
              <a:srgbClr val="ADA48C">
                <a:alpha val="8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765" name="Google Shape;765;p104"/>
          <p:cNvSpPr/>
          <p:nvPr/>
        </p:nvSpPr>
        <p:spPr>
          <a:xfrm rot="2315675">
            <a:off x="243843" y="1055077"/>
            <a:ext cx="1500956" cy="1102624"/>
          </a:xfrm>
          <a:prstGeom prst="donut">
            <a:avLst>
              <a:gd name="adj" fmla="val 11833"/>
            </a:avLst>
          </a:prstGeom>
          <a:gradFill>
            <a:gsLst>
              <a:gs pos="0">
                <a:srgbClr val="FEFBF4">
                  <a:alpha val="69803"/>
                </a:srgbClr>
              </a:gs>
              <a:gs pos="70000">
                <a:srgbClr val="FFFDF8">
                  <a:alpha val="54901"/>
                </a:srgbClr>
              </a:gs>
              <a:gs pos="100000">
                <a:srgbClr val="EDCF8C">
                  <a:alpha val="60000"/>
                </a:srgbClr>
              </a:gs>
            </a:gsLst>
            <a:path path="circle">
              <a:fillToRect r="100000" b="100000"/>
            </a:path>
            <a:tileRect l="-100000" t="-100000"/>
          </a:gradFill>
          <a:ln w="9525" cap="rnd" cmpd="sng">
            <a:solidFill>
              <a:srgbClr val="C5B390"/>
            </a:solidFill>
            <a:prstDash val="solid"/>
            <a:round/>
            <a:headEnd type="none" w="sm" len="sm"/>
            <a:tailEnd type="none" w="sm" len="sm"/>
          </a:ln>
          <a:effectLst>
            <a:outerShdw blurRad="12700" dist="15000" dir="4500000" algn="tl" rotWithShape="0">
              <a:srgbClr val="564E4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766" name="Google Shape;766;p104"/>
          <p:cNvSpPr/>
          <p:nvPr/>
        </p:nvSpPr>
        <p:spPr>
          <a:xfrm>
            <a:off x="1350512" y="-54"/>
            <a:ext cx="10841503"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767" name="Google Shape;767;p104"/>
          <p:cNvSpPr txBox="1">
            <a:spLocks noGrp="1"/>
          </p:cNvSpPr>
          <p:nvPr>
            <p:ph type="title"/>
          </p:nvPr>
        </p:nvSpPr>
        <p:spPr>
          <a:xfrm>
            <a:off x="1914144" y="274638"/>
            <a:ext cx="999744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562214"/>
              </a:buClr>
              <a:buSzPts val="4300"/>
              <a:buFont typeface="Gill Sans"/>
              <a:buNone/>
              <a:defRPr sz="4300" b="0" i="0" u="none" strike="noStrike" cap="none">
                <a:solidFill>
                  <a:srgbClr val="562214"/>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8" name="Google Shape;768;p104"/>
          <p:cNvSpPr txBox="1">
            <a:spLocks noGrp="1"/>
          </p:cNvSpPr>
          <p:nvPr>
            <p:ph type="body" idx="1"/>
          </p:nvPr>
        </p:nvSpPr>
        <p:spPr>
          <a:xfrm>
            <a:off x="1914144" y="1447800"/>
            <a:ext cx="9997440" cy="4800600"/>
          </a:xfrm>
          <a:prstGeom prst="rect">
            <a:avLst/>
          </a:prstGeom>
          <a:noFill/>
          <a:ln>
            <a:noFill/>
          </a:ln>
        </p:spPr>
        <p:txBody>
          <a:bodyPr spcFirstLastPara="1" wrap="square" lIns="91425" tIns="45700" rIns="91425" bIns="45700" anchor="t" anchorCtr="0">
            <a:normAutofit/>
          </a:bodyPr>
          <a:lstStyle>
            <a:lvl1pPr marL="457200" marR="0" lvl="0" indent="-391160" algn="l" rtl="0">
              <a:lnSpc>
                <a:spcPct val="100000"/>
              </a:lnSpc>
              <a:spcBef>
                <a:spcPts val="600"/>
              </a:spcBef>
              <a:spcAft>
                <a:spcPts val="0"/>
              </a:spcAft>
              <a:buClr>
                <a:schemeClr val="accent1"/>
              </a:buClr>
              <a:buSzPts val="2560"/>
              <a:buFont typeface="Noto Sans Symbols"/>
              <a:buChar char="⚫"/>
              <a:defRPr sz="3200" b="0" i="0" u="none" strike="noStrike" cap="none">
                <a:solidFill>
                  <a:schemeClr val="dk1"/>
                </a:solidFill>
                <a:latin typeface="Gill Sans"/>
                <a:ea typeface="Gill Sans"/>
                <a:cs typeface="Gill Sans"/>
                <a:sym typeface="Gill Sans"/>
              </a:defRPr>
            </a:lvl1pPr>
            <a:lvl2pPr marL="914400" marR="0" lvl="1" indent="-406400" algn="l" rtl="0">
              <a:lnSpc>
                <a:spcPct val="100000"/>
              </a:lnSpc>
              <a:spcBef>
                <a:spcPts val="550"/>
              </a:spcBef>
              <a:spcAft>
                <a:spcPts val="0"/>
              </a:spcAft>
              <a:buClr>
                <a:schemeClr val="accent1"/>
              </a:buClr>
              <a:buSzPts val="2800"/>
              <a:buFont typeface="Verdana"/>
              <a:buChar char="◦"/>
              <a:defRPr sz="2800" b="0" i="0" u="none" strike="noStrike" cap="none">
                <a:solidFill>
                  <a:schemeClr val="dk1"/>
                </a:solidFill>
                <a:latin typeface="Gill Sans"/>
                <a:ea typeface="Gill Sans"/>
                <a:cs typeface="Gill Sans"/>
                <a:sym typeface="Gill Sans"/>
              </a:defRPr>
            </a:lvl2pPr>
            <a:lvl3pPr marL="1371600" marR="0" lvl="2" indent="-381000" algn="l" rtl="0">
              <a:lnSpc>
                <a:spcPct val="100000"/>
              </a:lnSpc>
              <a:spcBef>
                <a:spcPts val="480"/>
              </a:spcBef>
              <a:spcAft>
                <a:spcPts val="0"/>
              </a:spcAft>
              <a:buClr>
                <a:schemeClr val="accent2"/>
              </a:buClr>
              <a:buSzPts val="2400"/>
              <a:buFont typeface="Noto Sans Symbols"/>
              <a:buChar char="●"/>
              <a:defRPr sz="2400" b="0" i="0" u="none" strike="noStrike" cap="none">
                <a:solidFill>
                  <a:schemeClr val="dk1"/>
                </a:solidFill>
                <a:latin typeface="Gill Sans"/>
                <a:ea typeface="Gill Sans"/>
                <a:cs typeface="Gill Sans"/>
                <a:sym typeface="Gill Sans"/>
              </a:defRPr>
            </a:lvl3pPr>
            <a:lvl4pPr marL="1828800" marR="0" lvl="3" indent="-355600" algn="l" rtl="0">
              <a:lnSpc>
                <a:spcPct val="100000"/>
              </a:lnSpc>
              <a:spcBef>
                <a:spcPts val="400"/>
              </a:spcBef>
              <a:spcAft>
                <a:spcPts val="0"/>
              </a:spcAft>
              <a:buClr>
                <a:schemeClr val="accent3"/>
              </a:buClr>
              <a:buSzPts val="2000"/>
              <a:buFont typeface="Noto Sans Symbols"/>
              <a:buChar char="●"/>
              <a:defRPr sz="2000" b="0" i="0" u="none" strike="noStrike" cap="none">
                <a:solidFill>
                  <a:schemeClr val="dk1"/>
                </a:solidFill>
                <a:latin typeface="Gill Sans"/>
                <a:ea typeface="Gill Sans"/>
                <a:cs typeface="Gill Sans"/>
                <a:sym typeface="Gill Sans"/>
              </a:defRPr>
            </a:lvl4pPr>
            <a:lvl5pPr marL="2286000" marR="0" lvl="4" indent="-355600" algn="l" rtl="0">
              <a:lnSpc>
                <a:spcPct val="100000"/>
              </a:lnSpc>
              <a:spcBef>
                <a:spcPts val="400"/>
              </a:spcBef>
              <a:spcAft>
                <a:spcPts val="0"/>
              </a:spcAft>
              <a:buClr>
                <a:schemeClr val="accent4"/>
              </a:buClr>
              <a:buSzPts val="2000"/>
              <a:buFont typeface="Noto Sans Symbols"/>
              <a:buChar char="●"/>
              <a:defRPr sz="2000" b="0" i="0" u="none" strike="noStrike" cap="none">
                <a:solidFill>
                  <a:schemeClr val="dk1"/>
                </a:solidFill>
                <a:latin typeface="Gill Sans"/>
                <a:ea typeface="Gill Sans"/>
                <a:cs typeface="Gill Sans"/>
                <a:sym typeface="Gill Sans"/>
              </a:defRPr>
            </a:lvl5pPr>
            <a:lvl6pPr marL="2743200" marR="0" lvl="5" indent="-355600" algn="l" rtl="0">
              <a:lnSpc>
                <a:spcPct val="100000"/>
              </a:lnSpc>
              <a:spcBef>
                <a:spcPts val="400"/>
              </a:spcBef>
              <a:spcAft>
                <a:spcPts val="0"/>
              </a:spcAft>
              <a:buClr>
                <a:schemeClr val="accent5"/>
              </a:buClr>
              <a:buSzPts val="2000"/>
              <a:buFont typeface="Noto Sans Symbols"/>
              <a:buChar char="●"/>
              <a:defRPr sz="2000" b="0" i="0" u="none" strike="noStrike" cap="none">
                <a:solidFill>
                  <a:schemeClr val="dk1"/>
                </a:solidFill>
                <a:latin typeface="Gill Sans"/>
                <a:ea typeface="Gill Sans"/>
                <a:cs typeface="Gill Sans"/>
                <a:sym typeface="Gill Sans"/>
              </a:defRPr>
            </a:lvl6pPr>
            <a:lvl7pPr marL="3200400" marR="0" lvl="6"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7pPr>
            <a:lvl8pPr marL="3657600" marR="0" lvl="7"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8pPr>
            <a:lvl9pPr marL="4114800" marR="0" lvl="8" indent="-355600" algn="l" rtl="0">
              <a:lnSpc>
                <a:spcPct val="100000"/>
              </a:lnSpc>
              <a:spcBef>
                <a:spcPts val="400"/>
              </a:spcBef>
              <a:spcAft>
                <a:spcPts val="0"/>
              </a:spcAft>
              <a:buClr>
                <a:schemeClr val="accent6"/>
              </a:buClr>
              <a:buSzPts val="2000"/>
              <a:buFont typeface="Noto Sans Symbols"/>
              <a:buChar char="●"/>
              <a:defRPr sz="2000" b="0" i="0" u="none" strike="noStrike" cap="none">
                <a:solidFill>
                  <a:schemeClr val="dk1"/>
                </a:solidFill>
                <a:latin typeface="Gill Sans"/>
                <a:ea typeface="Gill Sans"/>
                <a:cs typeface="Gill Sans"/>
                <a:sym typeface="Gill Sans"/>
              </a:defRPr>
            </a:lvl9pPr>
          </a:lstStyle>
          <a:p>
            <a:endParaRPr/>
          </a:p>
        </p:txBody>
      </p:sp>
      <p:sp>
        <p:nvSpPr>
          <p:cNvPr id="769" name="Google Shape;769;p104"/>
          <p:cNvSpPr txBox="1">
            <a:spLocks noGrp="1"/>
          </p:cNvSpPr>
          <p:nvPr>
            <p:ph type="dt" idx="10"/>
          </p:nvPr>
        </p:nvSpPr>
        <p:spPr>
          <a:xfrm>
            <a:off x="4775200" y="6305550"/>
            <a:ext cx="2844800" cy="47625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1200">
                <a:solidFill>
                  <a:srgbClr val="B3A787"/>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770" name="Google Shape;770;p104"/>
          <p:cNvSpPr txBox="1">
            <a:spLocks noGrp="1"/>
          </p:cNvSpPr>
          <p:nvPr>
            <p:ph type="ftr" idx="11"/>
          </p:nvPr>
        </p:nvSpPr>
        <p:spPr>
          <a:xfrm>
            <a:off x="7620000" y="6305550"/>
            <a:ext cx="38608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a:solidFill>
                  <a:srgbClr val="B3A787"/>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771" name="Google Shape;771;p104"/>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a:solidFill>
                  <a:srgbClr val="B3A787"/>
                </a:solidFill>
                <a:latin typeface="Gill Sans"/>
                <a:ea typeface="Gill Sans"/>
                <a:cs typeface="Gill Sans"/>
                <a:sym typeface="Gill Sans"/>
              </a:defRPr>
            </a:lvl1pPr>
            <a:lvl2pPr marL="0" marR="0" lvl="1" indent="0" algn="ctr" rtl="0">
              <a:spcBef>
                <a:spcPts val="0"/>
              </a:spcBef>
              <a:buNone/>
              <a:defRPr sz="1200">
                <a:solidFill>
                  <a:srgbClr val="B3A787"/>
                </a:solidFill>
                <a:latin typeface="Gill Sans"/>
                <a:ea typeface="Gill Sans"/>
                <a:cs typeface="Gill Sans"/>
                <a:sym typeface="Gill Sans"/>
              </a:defRPr>
            </a:lvl2pPr>
            <a:lvl3pPr marL="0" marR="0" lvl="2" indent="0" algn="ctr" rtl="0">
              <a:spcBef>
                <a:spcPts val="0"/>
              </a:spcBef>
              <a:buNone/>
              <a:defRPr sz="1200">
                <a:solidFill>
                  <a:srgbClr val="B3A787"/>
                </a:solidFill>
                <a:latin typeface="Gill Sans"/>
                <a:ea typeface="Gill Sans"/>
                <a:cs typeface="Gill Sans"/>
                <a:sym typeface="Gill Sans"/>
              </a:defRPr>
            </a:lvl3pPr>
            <a:lvl4pPr marL="0" marR="0" lvl="3" indent="0" algn="ctr" rtl="0">
              <a:spcBef>
                <a:spcPts val="0"/>
              </a:spcBef>
              <a:buNone/>
              <a:defRPr sz="1200">
                <a:solidFill>
                  <a:srgbClr val="B3A787"/>
                </a:solidFill>
                <a:latin typeface="Gill Sans"/>
                <a:ea typeface="Gill Sans"/>
                <a:cs typeface="Gill Sans"/>
                <a:sym typeface="Gill Sans"/>
              </a:defRPr>
            </a:lvl4pPr>
            <a:lvl5pPr marL="0" marR="0" lvl="4" indent="0" algn="ctr" rtl="0">
              <a:spcBef>
                <a:spcPts val="0"/>
              </a:spcBef>
              <a:buNone/>
              <a:defRPr sz="1200">
                <a:solidFill>
                  <a:srgbClr val="B3A787"/>
                </a:solidFill>
                <a:latin typeface="Gill Sans"/>
                <a:ea typeface="Gill Sans"/>
                <a:cs typeface="Gill Sans"/>
                <a:sym typeface="Gill Sans"/>
              </a:defRPr>
            </a:lvl5pPr>
            <a:lvl6pPr marL="0" marR="0" lvl="5" indent="0" algn="ctr" rtl="0">
              <a:spcBef>
                <a:spcPts val="0"/>
              </a:spcBef>
              <a:buNone/>
              <a:defRPr sz="1200">
                <a:solidFill>
                  <a:srgbClr val="B3A787"/>
                </a:solidFill>
                <a:latin typeface="Gill Sans"/>
                <a:ea typeface="Gill Sans"/>
                <a:cs typeface="Gill Sans"/>
                <a:sym typeface="Gill Sans"/>
              </a:defRPr>
            </a:lvl6pPr>
            <a:lvl7pPr marL="0" marR="0" lvl="6" indent="0" algn="ctr" rtl="0">
              <a:spcBef>
                <a:spcPts val="0"/>
              </a:spcBef>
              <a:buNone/>
              <a:defRPr sz="1200">
                <a:solidFill>
                  <a:srgbClr val="B3A787"/>
                </a:solidFill>
                <a:latin typeface="Gill Sans"/>
                <a:ea typeface="Gill Sans"/>
                <a:cs typeface="Gill Sans"/>
                <a:sym typeface="Gill Sans"/>
              </a:defRPr>
            </a:lvl7pPr>
            <a:lvl8pPr marL="0" marR="0" lvl="7" indent="0" algn="ctr" rtl="0">
              <a:spcBef>
                <a:spcPts val="0"/>
              </a:spcBef>
              <a:buNone/>
              <a:defRPr sz="1200">
                <a:solidFill>
                  <a:srgbClr val="B3A787"/>
                </a:solidFill>
                <a:latin typeface="Gill Sans"/>
                <a:ea typeface="Gill Sans"/>
                <a:cs typeface="Gill Sans"/>
                <a:sym typeface="Gill Sans"/>
              </a:defRPr>
            </a:lvl8pPr>
            <a:lvl9pPr marL="0" marR="0" lvl="8" indent="0" algn="ctr" rtl="0">
              <a:spcBef>
                <a:spcPts val="0"/>
              </a:spcBef>
              <a:buNone/>
              <a:defRPr sz="1200">
                <a:solidFill>
                  <a:srgbClr val="B3A787"/>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
        <p:nvSpPr>
          <p:cNvPr id="772" name="Google Shape;772;p104"/>
          <p:cNvSpPr/>
          <p:nvPr/>
        </p:nvSpPr>
        <p:spPr>
          <a:xfrm>
            <a:off x="1353312" y="-54"/>
            <a:ext cx="97536" cy="6858054"/>
          </a:xfrm>
          <a:prstGeom prst="rect">
            <a:avLst/>
          </a:prstGeom>
          <a:solidFill>
            <a:schemeClr val="lt1"/>
          </a:solidFill>
          <a:ln>
            <a:noFill/>
          </a:ln>
          <a:effectLst>
            <a:outerShdw blurRad="38550" dist="38000" dir="10800000" algn="tl" rotWithShape="0">
              <a:srgbClr val="6F6A5F">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0">
              <a:srgbClr val="00FF99"/>
            </a:gs>
            <a:gs pos="50000">
              <a:schemeClr val="lt1"/>
            </a:gs>
            <a:gs pos="100000">
              <a:srgbClr val="00FF99"/>
            </a:gs>
          </a:gsLst>
          <a:lin ang="5400000" scaled="0"/>
        </a:gradFill>
        <a:effectLst/>
      </p:bgPr>
    </p:bg>
    <p:spTree>
      <p:nvGrpSpPr>
        <p:cNvPr id="1" name="Shape 85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ransition spd="med">
    <p:push dir="r"/>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49.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9.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9.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84.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hyperlink" Target="3.%20phi&#234;n%20m&#227;.mp4" TargetMode="External"/><Relationship Id="rId2" Type="http://schemas.openxmlformats.org/officeDocument/2006/relationships/notesSlide" Target="../notesSlides/notesSlide31.xml"/><Relationship Id="rId1" Type="http://schemas.openxmlformats.org/officeDocument/2006/relationships/slideLayout" Target="../slideLayouts/slideLayout59.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7.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3.xml"/><Relationship Id="rId1" Type="http://schemas.openxmlformats.org/officeDocument/2006/relationships/slideLayout" Target="../slideLayouts/slideLayout59.xml"/><Relationship Id="rId4" Type="http://schemas.openxmlformats.org/officeDocument/2006/relationships/image" Target="../media/image50.jp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1.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13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13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13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3" Type="http://schemas.openxmlformats.org/officeDocument/2006/relationships/hyperlink" Target="4.%20D&#7883;ch%20m&#227;.mp4" TargetMode="External"/><Relationship Id="rId2" Type="http://schemas.openxmlformats.org/officeDocument/2006/relationships/notesSlide" Target="../notesSlides/notesSlide62.xml"/><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59.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143.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59.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59.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143.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5.xml"/><Relationship Id="rId1" Type="http://schemas.openxmlformats.org/officeDocument/2006/relationships/slideLayout" Target="../slideLayouts/slideLayout59.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59.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154.xml"/><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15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155.xml"/><Relationship Id="rId5" Type="http://schemas.openxmlformats.org/officeDocument/2006/relationships/image" Target="../media/image72.png"/><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155.xml"/><Relationship Id="rId5" Type="http://schemas.openxmlformats.org/officeDocument/2006/relationships/image" Target="../media/image73.png"/><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155.xml"/><Relationship Id="rId5" Type="http://schemas.openxmlformats.org/officeDocument/2006/relationships/image" Target="../media/image72.png"/><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2.xml"/><Relationship Id="rId1" Type="http://schemas.openxmlformats.org/officeDocument/2006/relationships/slideLayout" Target="../slideLayouts/slideLayout155.xml"/><Relationship Id="rId4" Type="http://schemas.openxmlformats.org/officeDocument/2006/relationships/hyperlink" Target="https://quizizz.com/admin/quiz/66acdf645eac815ab36ae31f?searchLocal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3.xml"/><Relationship Id="rId1" Type="http://schemas.openxmlformats.org/officeDocument/2006/relationships/slideLayout" Target="../slideLayouts/slideLayout155.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4.xml"/><Relationship Id="rId1" Type="http://schemas.openxmlformats.org/officeDocument/2006/relationships/slideLayout" Target="../slideLayouts/slideLayout156.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5.xml"/><Relationship Id="rId1" Type="http://schemas.openxmlformats.org/officeDocument/2006/relationships/slideLayout" Target="../slideLayouts/slideLayout156.xml"/></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156.xml"/><Relationship Id="rId4" Type="http://schemas.openxmlformats.org/officeDocument/2006/relationships/image" Target="../media/image79.png"/></Relationships>
</file>

<file path=ppt/slides/_rels/slide88.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87.xml"/><Relationship Id="rId1" Type="http://schemas.openxmlformats.org/officeDocument/2006/relationships/slideLayout" Target="../slideLayouts/slideLayout165.xml"/><Relationship Id="rId5" Type="http://schemas.openxmlformats.org/officeDocument/2006/relationships/image" Target="../media/image81.png"/><Relationship Id="rId4" Type="http://schemas.openxmlformats.org/officeDocument/2006/relationships/image" Target="../media/image8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
          <p:cNvSpPr/>
          <p:nvPr/>
        </p:nvSpPr>
        <p:spPr>
          <a:xfrm>
            <a:off x="-45236" y="34639"/>
            <a:ext cx="970439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FF794B"/>
                </a:solidFill>
                <a:latin typeface="Arial"/>
                <a:ea typeface="Arial"/>
                <a:cs typeface="Arial"/>
                <a:sym typeface="Arial"/>
              </a:rPr>
              <a:t>CHÀO MỪNG CÁC EM ĐẾN VỚI MÔN SINH HỌC</a:t>
            </a:r>
            <a:endParaRPr sz="3200" b="1" i="0" u="none" strike="noStrike" cap="none">
              <a:solidFill>
                <a:srgbClr val="FF794B"/>
              </a:solidFill>
              <a:latin typeface="Arial"/>
              <a:ea typeface="Arial"/>
              <a:cs typeface="Arial"/>
              <a:sym typeface="Arial"/>
            </a:endParaRPr>
          </a:p>
        </p:txBody>
      </p:sp>
      <p:pic>
        <p:nvPicPr>
          <p:cNvPr id="1481" name="Google Shape;1481;p1"/>
          <p:cNvPicPr preferRelativeResize="0"/>
          <p:nvPr/>
        </p:nvPicPr>
        <p:blipFill rotWithShape="1">
          <a:blip r:embed="rId3">
            <a:alphaModFix/>
          </a:blip>
          <a:srcRect/>
          <a:stretch/>
        </p:blipFill>
        <p:spPr>
          <a:xfrm>
            <a:off x="1479281" y="1219209"/>
            <a:ext cx="3052583" cy="2289437"/>
          </a:xfrm>
          <a:prstGeom prst="roundRect">
            <a:avLst>
              <a:gd name="adj" fmla="val 8594"/>
            </a:avLst>
          </a:prstGeom>
          <a:solidFill>
            <a:srgbClr val="ECECEC"/>
          </a:solidFill>
          <a:ln>
            <a:noFill/>
          </a:ln>
          <a:effectLst>
            <a:reflection stA="38000" endPos="28000" dist="5000" dir="5400000" sy="-100000" algn="bl" rotWithShape="0"/>
          </a:effectLst>
        </p:spPr>
      </p:pic>
      <p:pic>
        <p:nvPicPr>
          <p:cNvPr id="1482" name="Google Shape;1482;p1"/>
          <p:cNvPicPr preferRelativeResize="0"/>
          <p:nvPr/>
        </p:nvPicPr>
        <p:blipFill rotWithShape="1">
          <a:blip r:embed="rId4">
            <a:alphaModFix/>
          </a:blip>
          <a:srcRect/>
          <a:stretch/>
        </p:blipFill>
        <p:spPr>
          <a:xfrm>
            <a:off x="5532583" y="3484374"/>
            <a:ext cx="6387128" cy="2557463"/>
          </a:xfrm>
          <a:prstGeom prst="rect">
            <a:avLst/>
          </a:prstGeom>
          <a:noFill/>
          <a:ln>
            <a:noFill/>
          </a:ln>
        </p:spPr>
      </p:pic>
      <p:sp>
        <p:nvSpPr>
          <p:cNvPr id="1483" name="Google Shape;1483;p1"/>
          <p:cNvSpPr>
            <a:spLocks noGrp="1"/>
          </p:cNvSpPr>
          <p:nvPr>
            <p:ph type="sldNum" idx="12"/>
          </p:nvPr>
        </p:nvSpPr>
        <p:spPr>
          <a:xfrm>
            <a:off x="11201384" y="6170822"/>
            <a:ext cx="670560" cy="50292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p>
            <a:pPr marL="0" lvl="0" indent="0" algn="ctr" rtl="0">
              <a:spcBef>
                <a:spcPts val="0"/>
              </a:spcBef>
              <a:spcAft>
                <a:spcPts val="0"/>
              </a:spcAft>
              <a:buNone/>
            </a:pPr>
            <a:fld id="{00000000-1234-1234-1234-123412341234}" type="slidenum">
              <a:rPr lang="en-US"/>
              <a:t>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0"/>
                                        </p:tgtEl>
                                        <p:attrNameLst>
                                          <p:attrName>style.visibility</p:attrName>
                                        </p:attrNameLst>
                                      </p:cBhvr>
                                      <p:to>
                                        <p:strVal val="visible"/>
                                      </p:to>
                                    </p:set>
                                    <p:animEffect transition="in" filter="fade">
                                      <p:cBhvr>
                                        <p:cTn id="7" dur="500"/>
                                        <p:tgtEl>
                                          <p:spTgt spid="148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81"/>
                                        </p:tgtEl>
                                        <p:attrNameLst>
                                          <p:attrName>style.visibility</p:attrName>
                                        </p:attrNameLst>
                                      </p:cBhvr>
                                      <p:to>
                                        <p:strVal val="visible"/>
                                      </p:to>
                                    </p:set>
                                    <p:animEffect transition="in" filter="fade">
                                      <p:cBhvr>
                                        <p:cTn id="11" dur="500"/>
                                        <p:tgtEl>
                                          <p:spTgt spid="148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82"/>
                                        </p:tgtEl>
                                        <p:attrNameLst>
                                          <p:attrName>style.visibility</p:attrName>
                                        </p:attrNameLst>
                                      </p:cBhvr>
                                      <p:to>
                                        <p:strVal val="visible"/>
                                      </p:to>
                                    </p:set>
                                    <p:animEffect transition="in" filter="fade">
                                      <p:cBhvr>
                                        <p:cTn id="15" dur="500"/>
                                        <p:tgtEl>
                                          <p:spTgt spid="1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grpSp>
        <p:nvGrpSpPr>
          <p:cNvPr id="2088" name="Google Shape;2088;p9"/>
          <p:cNvGrpSpPr/>
          <p:nvPr/>
        </p:nvGrpSpPr>
        <p:grpSpPr>
          <a:xfrm>
            <a:off x="1524000" y="1"/>
            <a:ext cx="8534400" cy="6858001"/>
            <a:chOff x="9500125" y="3052909"/>
            <a:chExt cx="7564654" cy="6617026"/>
          </a:xfrm>
        </p:grpSpPr>
        <p:pic>
          <p:nvPicPr>
            <p:cNvPr id="2089" name="Google Shape;2089;p9" descr="Nhá»¯ng Äá»t biáº¿n gen cÃ³ lá»£i á» thá»±c váº­t"/>
            <p:cNvPicPr preferRelativeResize="0"/>
            <p:nvPr/>
          </p:nvPicPr>
          <p:blipFill rotWithShape="1">
            <a:blip r:embed="rId3">
              <a:alphaModFix/>
            </a:blip>
            <a:srcRect/>
            <a:stretch/>
          </p:blipFill>
          <p:spPr>
            <a:xfrm>
              <a:off x="9727793" y="3174257"/>
              <a:ext cx="7336986" cy="6495678"/>
            </a:xfrm>
            <a:prstGeom prst="rect">
              <a:avLst/>
            </a:prstGeom>
            <a:noFill/>
            <a:ln>
              <a:noFill/>
            </a:ln>
          </p:spPr>
        </p:pic>
        <p:grpSp>
          <p:nvGrpSpPr>
            <p:cNvPr id="2090" name="Google Shape;2090;p9"/>
            <p:cNvGrpSpPr/>
            <p:nvPr/>
          </p:nvGrpSpPr>
          <p:grpSpPr>
            <a:xfrm>
              <a:off x="9500125" y="3052909"/>
              <a:ext cx="3911366" cy="2907692"/>
              <a:chOff x="9500124" y="3052910"/>
              <a:chExt cx="3911366" cy="2907692"/>
            </a:xfrm>
          </p:grpSpPr>
          <p:sp>
            <p:nvSpPr>
              <p:cNvPr id="2091" name="Google Shape;2091;p9"/>
              <p:cNvSpPr/>
              <p:nvPr/>
            </p:nvSpPr>
            <p:spPr>
              <a:xfrm>
                <a:off x="9698470" y="5002995"/>
                <a:ext cx="3660093" cy="957607"/>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grpSp>
            <p:nvGrpSpPr>
              <p:cNvPr id="2092" name="Google Shape;2092;p9"/>
              <p:cNvGrpSpPr/>
              <p:nvPr/>
            </p:nvGrpSpPr>
            <p:grpSpPr>
              <a:xfrm>
                <a:off x="9500124" y="3052910"/>
                <a:ext cx="3911366" cy="2270156"/>
                <a:chOff x="7150985" y="2159900"/>
                <a:chExt cx="3915438" cy="4894297"/>
              </a:xfrm>
            </p:grpSpPr>
            <p:pic>
              <p:nvPicPr>
                <p:cNvPr id="2093" name="Google Shape;2093;p9" descr="Single nucleotide polymorphism (SNP) with alleles C and T ( c David... | Download Scientific Diagram"/>
                <p:cNvPicPr preferRelativeResize="0"/>
                <p:nvPr/>
              </p:nvPicPr>
              <p:blipFill rotWithShape="1">
                <a:blip r:embed="rId4">
                  <a:alphaModFix/>
                </a:blip>
                <a:srcRect/>
                <a:stretch/>
              </p:blipFill>
              <p:spPr>
                <a:xfrm>
                  <a:off x="7150985" y="2159900"/>
                  <a:ext cx="3915438" cy="4894297"/>
                </a:xfrm>
                <a:prstGeom prst="rect">
                  <a:avLst/>
                </a:prstGeom>
                <a:noFill/>
                <a:ln>
                  <a:noFill/>
                </a:ln>
              </p:spPr>
            </p:pic>
            <p:sp>
              <p:nvSpPr>
                <p:cNvPr id="2094" name="Google Shape;2094;p9"/>
                <p:cNvSpPr/>
                <p:nvPr/>
              </p:nvSpPr>
              <p:spPr>
                <a:xfrm>
                  <a:off x="7821175" y="4170966"/>
                  <a:ext cx="1373027" cy="1040631"/>
                </a:xfrm>
                <a:prstGeom prst="ellipse">
                  <a:avLst/>
                </a:prstGeom>
                <a:solidFill>
                  <a:schemeClr val="lt1"/>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Arial"/>
                      <a:ea typeface="Arial"/>
                      <a:cs typeface="Arial"/>
                      <a:sym typeface="Arial"/>
                    </a:rPr>
                    <a:t>Tác nhân biến dị</a:t>
                  </a:r>
                  <a:endParaRPr/>
                </a:p>
              </p:txBody>
            </p:sp>
          </p:grpSp>
        </p:grpSp>
        <p:pic>
          <p:nvPicPr>
            <p:cNvPr id="2095" name="Google Shape;2095;p9" descr="Hình ảnh Dấu Mũi Tên PNG, Vector, PSD, và biểu tượng để tải về miễn phí |  pngtree"/>
            <p:cNvPicPr preferRelativeResize="0"/>
            <p:nvPr/>
          </p:nvPicPr>
          <p:blipFill rotWithShape="1">
            <a:blip r:embed="rId5">
              <a:alphaModFix/>
            </a:blip>
            <a:srcRect/>
            <a:stretch/>
          </p:blipFill>
          <p:spPr>
            <a:xfrm rot="-10523246" flipH="1">
              <a:off x="11891222" y="4889827"/>
              <a:ext cx="1193562" cy="1094876"/>
            </a:xfrm>
            <a:prstGeom prst="rect">
              <a:avLst/>
            </a:prstGeom>
            <a:noFill/>
            <a:ln>
              <a:noFill/>
            </a:ln>
          </p:spPr>
        </p:pic>
      </p:grpSp>
      <p:sp>
        <p:nvSpPr>
          <p:cNvPr id="2096" name="Google Shape;2096;p9"/>
          <p:cNvSpPr txBox="1"/>
          <p:nvPr/>
        </p:nvSpPr>
        <p:spPr>
          <a:xfrm>
            <a:off x="10091481" y="3733800"/>
            <a:ext cx="2024319"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00"/>
                </a:solidFill>
                <a:latin typeface="Calibri"/>
                <a:ea typeface="Calibri"/>
                <a:cs typeface="Calibri"/>
                <a:sym typeface="Calibri"/>
              </a:rPr>
              <a:t>Tạo biến dị</a:t>
            </a:r>
            <a:endParaRPr sz="3200" i="1">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8"/>
                                        </p:tgtEl>
                                        <p:attrNameLst>
                                          <p:attrName>style.visibility</p:attrName>
                                        </p:attrNameLst>
                                      </p:cBhvr>
                                      <p:to>
                                        <p:strVal val="visible"/>
                                      </p:to>
                                    </p:set>
                                    <p:animEffect transition="in" filter="fade">
                                      <p:cBhvr>
                                        <p:cTn id="7" dur="500"/>
                                        <p:tgtEl>
                                          <p:spTgt spid="20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0"/>
        <p:cNvGrpSpPr/>
        <p:nvPr/>
      </p:nvGrpSpPr>
      <p:grpSpPr>
        <a:xfrm>
          <a:off x="0" y="0"/>
          <a:ext cx="0" cy="0"/>
          <a:chOff x="0" y="0"/>
          <a:chExt cx="0" cy="0"/>
        </a:xfrm>
      </p:grpSpPr>
      <p:pic>
        <p:nvPicPr>
          <p:cNvPr id="2101" name="Google Shape;2101;p10"/>
          <p:cNvPicPr preferRelativeResize="0"/>
          <p:nvPr/>
        </p:nvPicPr>
        <p:blipFill rotWithShape="1">
          <a:blip r:embed="rId3">
            <a:alphaModFix/>
          </a:blip>
          <a:srcRect/>
          <a:stretch/>
        </p:blipFill>
        <p:spPr>
          <a:xfrm>
            <a:off x="120847" y="1035838"/>
            <a:ext cx="5873556" cy="5745962"/>
          </a:xfrm>
          <a:prstGeom prst="rect">
            <a:avLst/>
          </a:prstGeom>
          <a:noFill/>
          <a:ln>
            <a:noFill/>
          </a:ln>
        </p:spPr>
      </p:pic>
      <p:sp>
        <p:nvSpPr>
          <p:cNvPr id="2102" name="Google Shape;2102;p10"/>
          <p:cNvSpPr/>
          <p:nvPr/>
        </p:nvSpPr>
        <p:spPr>
          <a:xfrm>
            <a:off x="304800" y="-20782"/>
            <a:ext cx="10668000" cy="584775"/>
          </a:xfrm>
          <a:prstGeom prst="rect">
            <a:avLst/>
          </a:prstGeom>
          <a:gradFill>
            <a:gsLst>
              <a:gs pos="0">
                <a:srgbClr val="BA0500"/>
              </a:gs>
              <a:gs pos="30000">
                <a:srgbClr val="B20500"/>
              </a:gs>
              <a:gs pos="75000">
                <a:srgbClr val="890000"/>
              </a:gs>
              <a:gs pos="100000">
                <a:srgbClr val="6300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I. Chức năng của DNA và cơ chế tái bản DNA</a:t>
            </a:r>
            <a:endParaRPr sz="3200" b="1">
              <a:solidFill>
                <a:srgbClr val="FFFFFF"/>
              </a:solidFill>
              <a:latin typeface="Calibri"/>
              <a:ea typeface="Calibri"/>
              <a:cs typeface="Calibri"/>
              <a:sym typeface="Calibri"/>
            </a:endParaRPr>
          </a:p>
        </p:txBody>
      </p:sp>
      <p:sp>
        <p:nvSpPr>
          <p:cNvPr id="2103" name="Google Shape;2103;p10"/>
          <p:cNvSpPr/>
          <p:nvPr/>
        </p:nvSpPr>
        <p:spPr>
          <a:xfrm>
            <a:off x="304801" y="512624"/>
            <a:ext cx="668789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7030A0"/>
                </a:solidFill>
                <a:latin typeface="Calibri"/>
                <a:ea typeface="Calibri"/>
                <a:cs typeface="Calibri"/>
                <a:sym typeface="Calibri"/>
              </a:rPr>
              <a:t>1. Chức năng của DNA</a:t>
            </a:r>
            <a:endParaRPr sz="3200">
              <a:solidFill>
                <a:srgbClr val="7030A0"/>
              </a:solidFill>
              <a:latin typeface="Calibri"/>
              <a:ea typeface="Calibri"/>
              <a:cs typeface="Calibri"/>
              <a:sym typeface="Calibri"/>
            </a:endParaRPr>
          </a:p>
        </p:txBody>
      </p:sp>
      <p:pic>
        <p:nvPicPr>
          <p:cNvPr id="2104" name="Google Shape;2104;p10"/>
          <p:cNvPicPr preferRelativeResize="0"/>
          <p:nvPr/>
        </p:nvPicPr>
        <p:blipFill rotWithShape="1">
          <a:blip r:embed="rId4">
            <a:alphaModFix/>
          </a:blip>
          <a:srcRect/>
          <a:stretch/>
        </p:blipFill>
        <p:spPr>
          <a:xfrm>
            <a:off x="5994429" y="828842"/>
            <a:ext cx="6197601" cy="5952959"/>
          </a:xfrm>
          <a:prstGeom prst="rect">
            <a:avLst/>
          </a:prstGeom>
          <a:noFill/>
          <a:ln>
            <a:noFill/>
          </a:ln>
        </p:spPr>
      </p:pic>
      <p:sp>
        <p:nvSpPr>
          <p:cNvPr id="2105" name="Google Shape;2105;p10"/>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01"/>
                                        </p:tgtEl>
                                        <p:attrNameLst>
                                          <p:attrName>style.visibility</p:attrName>
                                        </p:attrNameLst>
                                      </p:cBhvr>
                                      <p:to>
                                        <p:strVal val="visible"/>
                                      </p:to>
                                    </p:set>
                                    <p:animEffect transition="in" filter="fade">
                                      <p:cBhvr>
                                        <p:cTn id="7" dur="500"/>
                                        <p:tgtEl>
                                          <p:spTgt spid="2101"/>
                                        </p:tgtEl>
                                      </p:cBhvr>
                                    </p:animEffect>
                                  </p:childTnLst>
                                </p:cTn>
                              </p:par>
                              <p:par>
                                <p:cTn id="8" presetID="10" presetClass="entr" presetSubtype="0" fill="hold" nodeType="withEffect">
                                  <p:stCondLst>
                                    <p:cond delay="0"/>
                                  </p:stCondLst>
                                  <p:childTnLst>
                                    <p:set>
                                      <p:cBhvr>
                                        <p:cTn id="9" dur="1" fill="hold">
                                          <p:stCondLst>
                                            <p:cond delay="0"/>
                                          </p:stCondLst>
                                        </p:cTn>
                                        <p:tgtEl>
                                          <p:spTgt spid="2104"/>
                                        </p:tgtEl>
                                        <p:attrNameLst>
                                          <p:attrName>style.visibility</p:attrName>
                                        </p:attrNameLst>
                                      </p:cBhvr>
                                      <p:to>
                                        <p:strVal val="visible"/>
                                      </p:to>
                                    </p:set>
                                    <p:animEffect transition="in" filter="fade">
                                      <p:cBhvr>
                                        <p:cTn id="10" dur="500"/>
                                        <p:tgtEl>
                                          <p:spTgt spid="2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pic>
        <p:nvPicPr>
          <p:cNvPr id="2110" name="Google Shape;2110;p11"/>
          <p:cNvPicPr preferRelativeResize="0"/>
          <p:nvPr/>
        </p:nvPicPr>
        <p:blipFill rotWithShape="1">
          <a:blip r:embed="rId3">
            <a:alphaModFix/>
          </a:blip>
          <a:srcRect/>
          <a:stretch/>
        </p:blipFill>
        <p:spPr>
          <a:xfrm>
            <a:off x="711200" y="76200"/>
            <a:ext cx="10058400" cy="6660418"/>
          </a:xfrm>
          <a:prstGeom prst="rect">
            <a:avLst/>
          </a:prstGeom>
          <a:noFill/>
          <a:ln>
            <a:noFill/>
          </a:ln>
        </p:spPr>
      </p:pic>
      <p:sp>
        <p:nvSpPr>
          <p:cNvPr id="2111" name="Google Shape;2111;p11"/>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10"/>
                                        </p:tgtEl>
                                        <p:attrNameLst>
                                          <p:attrName>style.visibility</p:attrName>
                                        </p:attrNameLst>
                                      </p:cBhvr>
                                      <p:to>
                                        <p:strVal val="visible"/>
                                      </p:to>
                                    </p:set>
                                    <p:animEffect transition="in" filter="fade">
                                      <p:cBhvr>
                                        <p:cTn id="7" dur="500"/>
                                        <p:tgtEl>
                                          <p:spTgt spid="2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2116" name="Google Shape;2116;p12"/>
          <p:cNvSpPr/>
          <p:nvPr/>
        </p:nvSpPr>
        <p:spPr>
          <a:xfrm>
            <a:off x="1830947" y="-2146"/>
            <a:ext cx="8418490" cy="584775"/>
          </a:xfrm>
          <a:prstGeom prst="rect">
            <a:avLst/>
          </a:prstGeom>
          <a:gradFill>
            <a:gsLst>
              <a:gs pos="0">
                <a:srgbClr val="BA0500"/>
              </a:gs>
              <a:gs pos="30000">
                <a:srgbClr val="B20500"/>
              </a:gs>
              <a:gs pos="75000">
                <a:srgbClr val="890000"/>
              </a:gs>
              <a:gs pos="100000">
                <a:srgbClr val="6300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I. Chức năng của DNA và cơ chế tái bản DNA</a:t>
            </a:r>
            <a:endParaRPr sz="3200" b="1">
              <a:solidFill>
                <a:srgbClr val="FFFFFF"/>
              </a:solidFill>
              <a:latin typeface="Calibri"/>
              <a:ea typeface="Calibri"/>
              <a:cs typeface="Calibri"/>
              <a:sym typeface="Calibri"/>
            </a:endParaRPr>
          </a:p>
        </p:txBody>
      </p:sp>
      <p:sp>
        <p:nvSpPr>
          <p:cNvPr id="2117" name="Google Shape;2117;p12"/>
          <p:cNvSpPr/>
          <p:nvPr/>
        </p:nvSpPr>
        <p:spPr>
          <a:xfrm>
            <a:off x="4035381" y="582629"/>
            <a:ext cx="440028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7030A0"/>
                </a:solidFill>
                <a:latin typeface="Calibri"/>
                <a:ea typeface="Calibri"/>
                <a:cs typeface="Calibri"/>
                <a:sym typeface="Calibri"/>
              </a:rPr>
              <a:t>1. Chức năng của DNA</a:t>
            </a:r>
            <a:endParaRPr sz="3200">
              <a:solidFill>
                <a:srgbClr val="7030A0"/>
              </a:solidFill>
              <a:latin typeface="Calibri"/>
              <a:ea typeface="Calibri"/>
              <a:cs typeface="Calibri"/>
              <a:sym typeface="Calibri"/>
            </a:endParaRPr>
          </a:p>
        </p:txBody>
      </p:sp>
      <p:sp>
        <p:nvSpPr>
          <p:cNvPr id="2118" name="Google Shape;2118;p12"/>
          <p:cNvSpPr/>
          <p:nvPr/>
        </p:nvSpPr>
        <p:spPr>
          <a:xfrm>
            <a:off x="5" y="1236774"/>
            <a:ext cx="5769735" cy="954107"/>
          </a:xfrm>
          <a:prstGeom prst="rect">
            <a:avLst/>
          </a:prstGeom>
          <a:gradFill>
            <a:gsLst>
              <a:gs pos="0">
                <a:srgbClr val="FAC500"/>
              </a:gs>
              <a:gs pos="30000">
                <a:srgbClr val="F1BE00"/>
              </a:gs>
              <a:gs pos="75000">
                <a:srgbClr val="B88F00"/>
              </a:gs>
              <a:gs pos="100000">
                <a:srgbClr val="8669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FF"/>
                </a:solidFill>
                <a:latin typeface="Calibri"/>
                <a:ea typeface="Calibri"/>
                <a:cs typeface="Calibri"/>
                <a:sym typeface="Calibri"/>
              </a:rPr>
              <a:t>DNA mang và bảo quản </a:t>
            </a:r>
            <a:endParaRPr sz="2800" b="1">
              <a:solidFill>
                <a:srgbClr val="FFFFFF"/>
              </a:solidFill>
              <a:latin typeface="Calibri"/>
              <a:ea typeface="Calibri"/>
              <a:cs typeface="Calibri"/>
              <a:sym typeface="Calibri"/>
            </a:endParaRPr>
          </a:p>
          <a:p>
            <a:pPr marL="0" marR="0" lvl="0" indent="0" algn="ctr" rtl="0">
              <a:spcBef>
                <a:spcPts val="0"/>
              </a:spcBef>
              <a:spcAft>
                <a:spcPts val="0"/>
              </a:spcAft>
              <a:buNone/>
            </a:pPr>
            <a:r>
              <a:rPr lang="en-US" sz="2800" b="1">
                <a:solidFill>
                  <a:srgbClr val="FFFFFF"/>
                </a:solidFill>
                <a:latin typeface="Calibri"/>
                <a:ea typeface="Calibri"/>
                <a:cs typeface="Calibri"/>
                <a:sym typeface="Calibri"/>
              </a:rPr>
              <a:t>thông tin di truyền</a:t>
            </a:r>
            <a:endParaRPr sz="2800">
              <a:solidFill>
                <a:srgbClr val="FFFFFF"/>
              </a:solidFill>
              <a:latin typeface="Calibri"/>
              <a:ea typeface="Calibri"/>
              <a:cs typeface="Calibri"/>
              <a:sym typeface="Calibri"/>
            </a:endParaRPr>
          </a:p>
        </p:txBody>
      </p:sp>
      <p:sp>
        <p:nvSpPr>
          <p:cNvPr id="2119" name="Google Shape;2119;p12"/>
          <p:cNvSpPr/>
          <p:nvPr/>
        </p:nvSpPr>
        <p:spPr>
          <a:xfrm>
            <a:off x="6040192" y="1236740"/>
            <a:ext cx="6151808" cy="954107"/>
          </a:xfrm>
          <a:prstGeom prst="rect">
            <a:avLst/>
          </a:prstGeom>
          <a:gradFill>
            <a:gsLst>
              <a:gs pos="0">
                <a:srgbClr val="FAC500"/>
              </a:gs>
              <a:gs pos="30000">
                <a:srgbClr val="F1BE00"/>
              </a:gs>
              <a:gs pos="75000">
                <a:srgbClr val="B88F00"/>
              </a:gs>
              <a:gs pos="100000">
                <a:srgbClr val="8669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FF"/>
                </a:solidFill>
                <a:latin typeface="Calibri"/>
                <a:ea typeface="Calibri"/>
                <a:cs typeface="Calibri"/>
                <a:sym typeface="Calibri"/>
              </a:rPr>
              <a:t>Truyền thông tin di truyền</a:t>
            </a:r>
            <a:endParaRPr sz="2800" b="1">
              <a:solidFill>
                <a:srgbClr val="FFFFFF"/>
              </a:solidFill>
              <a:latin typeface="Calibri"/>
              <a:ea typeface="Calibri"/>
              <a:cs typeface="Calibri"/>
              <a:sym typeface="Calibri"/>
            </a:endParaRPr>
          </a:p>
          <a:p>
            <a:pPr marL="0" marR="0" lvl="0" indent="0" algn="ctr" rtl="0">
              <a:spcBef>
                <a:spcPts val="0"/>
              </a:spcBef>
              <a:spcAft>
                <a:spcPts val="0"/>
              </a:spcAft>
              <a:buNone/>
            </a:pPr>
            <a:endParaRPr sz="2800">
              <a:solidFill>
                <a:srgbClr val="FFFFFF"/>
              </a:solidFill>
              <a:latin typeface="Calibri"/>
              <a:ea typeface="Calibri"/>
              <a:cs typeface="Calibri"/>
              <a:sym typeface="Calibri"/>
            </a:endParaRPr>
          </a:p>
        </p:txBody>
      </p:sp>
      <p:sp>
        <p:nvSpPr>
          <p:cNvPr id="2120" name="Google Shape;2120;p12"/>
          <p:cNvSpPr/>
          <p:nvPr/>
        </p:nvSpPr>
        <p:spPr>
          <a:xfrm>
            <a:off x="5" y="2402158"/>
            <a:ext cx="5769735" cy="3108543"/>
          </a:xfrm>
          <a:prstGeom prst="rect">
            <a:avLst/>
          </a:prstGeom>
          <a:gradFill>
            <a:gsLst>
              <a:gs pos="0">
                <a:srgbClr val="4373C9"/>
              </a:gs>
              <a:gs pos="30000">
                <a:srgbClr val="416EC2"/>
              </a:gs>
              <a:gs pos="75000">
                <a:srgbClr val="2D5092"/>
              </a:gs>
              <a:gs pos="100000">
                <a:srgbClr val="213B6A"/>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FFFF"/>
                </a:solidFill>
                <a:latin typeface="Calibri"/>
                <a:ea typeface="Calibri"/>
                <a:cs typeface="Calibri"/>
                <a:sym typeface="Calibri"/>
              </a:rPr>
              <a:t>+ Trình tự sắp xếp các nucleotide (Nu) trên DNA là thông tin di truyền quy định đặc điểm của cơ thể SV.</a:t>
            </a:r>
            <a:endParaRPr sz="2800" b="1">
              <a:solidFill>
                <a:srgbClr val="FFFFFF"/>
              </a:solidFill>
              <a:latin typeface="Calibri"/>
              <a:ea typeface="Calibri"/>
              <a:cs typeface="Calibri"/>
              <a:sym typeface="Calibri"/>
            </a:endParaRPr>
          </a:p>
          <a:p>
            <a:pPr marL="0" marR="0" lvl="0" indent="0" algn="just" rtl="0">
              <a:spcBef>
                <a:spcPts val="0"/>
              </a:spcBef>
              <a:spcAft>
                <a:spcPts val="0"/>
              </a:spcAft>
              <a:buNone/>
            </a:pPr>
            <a:r>
              <a:rPr lang="en-US" sz="2800" b="1">
                <a:solidFill>
                  <a:srgbClr val="FFFFFF"/>
                </a:solidFill>
                <a:latin typeface="Calibri"/>
                <a:ea typeface="Calibri"/>
                <a:cs typeface="Calibri"/>
                <a:sym typeface="Calibri"/>
              </a:rPr>
              <a:t>+ Các liên kết phosphodiester giữa các Nu đảm bảo cho thông tin di truyền được lưu giữ và bảo quản trong cấu trúc của phân tử DNA.</a:t>
            </a:r>
            <a:endParaRPr/>
          </a:p>
        </p:txBody>
      </p:sp>
      <p:sp>
        <p:nvSpPr>
          <p:cNvPr id="2121" name="Google Shape;2121;p12"/>
          <p:cNvSpPr/>
          <p:nvPr/>
        </p:nvSpPr>
        <p:spPr>
          <a:xfrm>
            <a:off x="6040192" y="2402156"/>
            <a:ext cx="6151808" cy="4401205"/>
          </a:xfrm>
          <a:prstGeom prst="rect">
            <a:avLst/>
          </a:prstGeom>
          <a:gradFill>
            <a:gsLst>
              <a:gs pos="0">
                <a:srgbClr val="4373C9"/>
              </a:gs>
              <a:gs pos="30000">
                <a:srgbClr val="416EC2"/>
              </a:gs>
              <a:gs pos="75000">
                <a:srgbClr val="2D5092"/>
              </a:gs>
              <a:gs pos="100000">
                <a:srgbClr val="213B6A"/>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FFFF"/>
                </a:solidFill>
                <a:latin typeface="Calibri"/>
                <a:ea typeface="Calibri"/>
                <a:cs typeface="Calibri"/>
                <a:sym typeface="Calibri"/>
              </a:rPr>
              <a:t>Nucleotide trên hai mạch đơn DNA liên kết (LK) nhau bằng LK hydrogen theo nguyên tắc bổ sung: A – T và G - C. LK này yếu, nhưng trong pt DNA số lượng LK hydrogen rất lớn ⭢ DNA có cấu trúc bền vững song rất linh hoạt, có thể tách nhau trong qt tái bản DNA.</a:t>
            </a:r>
            <a:endParaRPr/>
          </a:p>
          <a:p>
            <a:pPr marL="0" marR="0" lvl="0" indent="0" algn="l" rtl="0">
              <a:spcBef>
                <a:spcPts val="0"/>
              </a:spcBef>
              <a:spcAft>
                <a:spcPts val="0"/>
              </a:spcAft>
              <a:buNone/>
            </a:pPr>
            <a:r>
              <a:rPr lang="en-US" sz="2800" b="1">
                <a:solidFill>
                  <a:srgbClr val="FFFFFF"/>
                </a:solidFill>
                <a:latin typeface="Calibri"/>
                <a:ea typeface="Calibri"/>
                <a:cs typeface="Calibri"/>
                <a:sym typeface="Calibri"/>
              </a:rPr>
              <a:t>Nhờ tái bản, thông tin di truyền trên DNA được truyền đạt gần như nguyên vẹn qua các thế hệ tế bào và cơ thể.</a:t>
            </a:r>
            <a:endParaRPr/>
          </a:p>
        </p:txBody>
      </p:sp>
      <p:sp>
        <p:nvSpPr>
          <p:cNvPr id="2122" name="Google Shape;2122;p12"/>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rgbClr val="B3A787"/>
                </a:solidFill>
              </a:rPr>
              <a:t>13</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8"/>
                                        </p:tgtEl>
                                        <p:attrNameLst>
                                          <p:attrName>style.visibility</p:attrName>
                                        </p:attrNameLst>
                                      </p:cBhvr>
                                      <p:to>
                                        <p:strVal val="visible"/>
                                      </p:to>
                                    </p:set>
                                    <p:animEffect transition="in" filter="fade">
                                      <p:cBhvr>
                                        <p:cTn id="7" dur="500"/>
                                        <p:tgtEl>
                                          <p:spTgt spid="2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9"/>
                                        </p:tgtEl>
                                        <p:attrNameLst>
                                          <p:attrName>style.visibility</p:attrName>
                                        </p:attrNameLst>
                                      </p:cBhvr>
                                      <p:to>
                                        <p:strVal val="visible"/>
                                      </p:to>
                                    </p:set>
                                    <p:animEffect transition="in" filter="fade">
                                      <p:cBhvr>
                                        <p:cTn id="12" dur="500"/>
                                        <p:tgtEl>
                                          <p:spTgt spid="21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20"/>
                                        </p:tgtEl>
                                        <p:attrNameLst>
                                          <p:attrName>style.visibility</p:attrName>
                                        </p:attrNameLst>
                                      </p:cBhvr>
                                      <p:to>
                                        <p:strVal val="visible"/>
                                      </p:to>
                                    </p:set>
                                    <p:animEffect transition="in" filter="fade">
                                      <p:cBhvr>
                                        <p:cTn id="17" dur="500"/>
                                        <p:tgtEl>
                                          <p:spTgt spid="21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21"/>
                                        </p:tgtEl>
                                        <p:attrNameLst>
                                          <p:attrName>style.visibility</p:attrName>
                                        </p:attrNameLst>
                                      </p:cBhvr>
                                      <p:to>
                                        <p:strVal val="visible"/>
                                      </p:to>
                                    </p:set>
                                    <p:animEffect transition="in" filter="fade">
                                      <p:cBhvr>
                                        <p:cTn id="22" dur="500"/>
                                        <p:tgtEl>
                                          <p:spTgt spid="2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27" name="Google Shape;2127;p13"/>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rgbClr val="B3A787"/>
                </a:solidFill>
              </a:rPr>
              <a:t>14</a:t>
            </a:fld>
            <a:endParaRPr>
              <a:solidFill>
                <a:srgbClr val="B3A787"/>
              </a:solidFill>
            </a:endParaRPr>
          </a:p>
        </p:txBody>
      </p:sp>
      <p:sp>
        <p:nvSpPr>
          <p:cNvPr id="2128" name="Google Shape;2128;p13"/>
          <p:cNvSpPr/>
          <p:nvPr/>
        </p:nvSpPr>
        <p:spPr>
          <a:xfrm>
            <a:off x="0" y="780735"/>
            <a:ext cx="1196008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FF"/>
                </a:solidFill>
                <a:latin typeface="Calibri"/>
                <a:ea typeface="Calibri"/>
                <a:cs typeface="Calibri"/>
                <a:sym typeface="Calibri"/>
              </a:rPr>
              <a:t>Quan sát video và kênh hình kết hợp đọc thông tin trong SGK để xác định, gọi tên các bước của quá trình tái bản DNA và hoàn thành Phiếu học tập số 2.</a:t>
            </a:r>
            <a:endParaRPr sz="3200" b="1">
              <a:solidFill>
                <a:srgbClr val="0000FF"/>
              </a:solidFill>
              <a:latin typeface="Calibri"/>
              <a:ea typeface="Calibri"/>
              <a:cs typeface="Calibri"/>
              <a:sym typeface="Calibri"/>
            </a:endParaRPr>
          </a:p>
        </p:txBody>
      </p:sp>
      <p:graphicFrame>
        <p:nvGraphicFramePr>
          <p:cNvPr id="2129" name="Google Shape;2129;p13"/>
          <p:cNvGraphicFramePr/>
          <p:nvPr/>
        </p:nvGraphicFramePr>
        <p:xfrm>
          <a:off x="6042196" y="1919683"/>
          <a:ext cx="5885650" cy="4907280"/>
        </p:xfrm>
        <a:graphic>
          <a:graphicData uri="http://schemas.openxmlformats.org/drawingml/2006/table">
            <a:tbl>
              <a:tblPr firstRow="1" firstCol="1" bandRow="1">
                <a:noFill/>
                <a:tableStyleId>{A40564C5-E0B9-45D3-85A5-6CBD7C43DECC}</a:tableStyleId>
              </a:tblPr>
              <a:tblGrid>
                <a:gridCol w="5885650">
                  <a:extLst>
                    <a:ext uri="{9D8B030D-6E8A-4147-A177-3AD203B41FA5}">
                      <a16:colId xmlns:a16="http://schemas.microsoft.com/office/drawing/2014/main" val="20000"/>
                    </a:ext>
                  </a:extLst>
                </a:gridCol>
              </a:tblGrid>
              <a:tr h="177800">
                <a:tc>
                  <a:txBody>
                    <a:bodyPr/>
                    <a:lstStyle/>
                    <a:p>
                      <a:pPr marL="0" marR="0" lvl="0" indent="0" algn="ctr" rtl="0">
                        <a:lnSpc>
                          <a:spcPct val="115000"/>
                        </a:lnSpc>
                        <a:spcBef>
                          <a:spcPts val="0"/>
                        </a:spcBef>
                        <a:spcAft>
                          <a:spcPts val="0"/>
                        </a:spcAft>
                        <a:buNone/>
                      </a:pPr>
                      <a:r>
                        <a:rPr lang="en-US" sz="1400" u="none" strike="noStrike" cap="none">
                          <a:latin typeface="Calibri"/>
                          <a:ea typeface="Calibri"/>
                          <a:cs typeface="Calibri"/>
                          <a:sym typeface="Calibri"/>
                        </a:rPr>
                        <a:t>PHIẾU HỌC TẬP SỐ 2</a:t>
                      </a:r>
                      <a:endParaRPr/>
                    </a:p>
                    <a:p>
                      <a:pPr marL="0" marR="3810" lvl="0" indent="0" algn="ctr" rtl="0">
                        <a:lnSpc>
                          <a:spcPct val="115000"/>
                        </a:lnSpc>
                        <a:spcBef>
                          <a:spcPts val="0"/>
                        </a:spcBef>
                        <a:spcAft>
                          <a:spcPts val="0"/>
                        </a:spcAft>
                        <a:buNone/>
                      </a:pPr>
                      <a:r>
                        <a:rPr lang="en-US" sz="1400" u="none" strike="noStrike" cap="none">
                          <a:latin typeface="Calibri"/>
                          <a:ea typeface="Calibri"/>
                          <a:cs typeface="Calibri"/>
                          <a:sym typeface="Calibri"/>
                        </a:rPr>
                        <a:t>TÌM HIỂU QUÁ TRÌNH TÁI BẢN DNA</a:t>
                      </a:r>
                      <a:endParaRPr/>
                    </a:p>
                    <a:p>
                      <a:pPr marL="0" marR="2540" lvl="0" indent="0" algn="just" rtl="0">
                        <a:lnSpc>
                          <a:spcPct val="115000"/>
                        </a:lnSpc>
                        <a:spcBef>
                          <a:spcPts val="0"/>
                        </a:spcBef>
                        <a:spcAft>
                          <a:spcPts val="0"/>
                        </a:spcAft>
                        <a:buNone/>
                      </a:pPr>
                      <a:r>
                        <a:rPr lang="en-US" sz="1400" u="none" strike="noStrike" cap="none">
                          <a:latin typeface="Calibri"/>
                          <a:ea typeface="Calibri"/>
                          <a:cs typeface="Calibri"/>
                          <a:sym typeface="Calibri"/>
                        </a:rPr>
                        <a:t>– Lớp:	   Nhóm thực hiện:	</a:t>
                      </a:r>
                      <a:endParaRPr/>
                    </a:p>
                    <a:p>
                      <a:pPr marL="0" marR="2540" lvl="0" indent="0" algn="just" rtl="0">
                        <a:lnSpc>
                          <a:spcPct val="115000"/>
                        </a:lnSpc>
                        <a:spcBef>
                          <a:spcPts val="0"/>
                        </a:spcBef>
                        <a:spcAft>
                          <a:spcPts val="0"/>
                        </a:spcAft>
                        <a:buNone/>
                      </a:pPr>
                      <a:r>
                        <a:rPr lang="en-US" sz="1400" u="none" strike="noStrike" cap="none">
                          <a:latin typeface="Calibri"/>
                          <a:ea typeface="Calibri"/>
                          <a:cs typeface="Calibri"/>
                          <a:sym typeface="Calibri"/>
                        </a:rPr>
                        <a:t>– Họ và tên thành viên:	</a:t>
                      </a:r>
                      <a:endParaRPr sz="1400" u="none" strike="noStrike" cap="none">
                        <a:latin typeface="Calibri"/>
                        <a:ea typeface="Calibri"/>
                        <a:cs typeface="Calibri"/>
                        <a:sym typeface="Calibri"/>
                      </a:endParaRPr>
                    </a:p>
                  </a:txBody>
                  <a:tcPr marL="68575" marR="68575" marT="0" marB="0" anchor="ctr">
                    <a:solidFill>
                      <a:srgbClr val="8A7006"/>
                    </a:solidFill>
                  </a:tcPr>
                </a:tc>
                <a:extLst>
                  <a:ext uri="{0D108BD9-81ED-4DB2-BD59-A6C34878D82A}">
                    <a16:rowId xmlns:a16="http://schemas.microsoft.com/office/drawing/2014/main" val="10000"/>
                  </a:ext>
                </a:extLst>
              </a:tr>
              <a:tr h="1381125">
                <a:tc>
                  <a:txBody>
                    <a:bodyPr/>
                    <a:lstStyle/>
                    <a:p>
                      <a:pPr marL="0" marR="0" lvl="0" indent="0" algn="l" rtl="0">
                        <a:lnSpc>
                          <a:spcPct val="115000"/>
                        </a:lnSpc>
                        <a:spcBef>
                          <a:spcPts val="0"/>
                        </a:spcBef>
                        <a:spcAft>
                          <a:spcPts val="0"/>
                        </a:spcAft>
                        <a:buNone/>
                      </a:pPr>
                      <a:r>
                        <a:rPr lang="en-US" sz="1400" u="none" strike="noStrike" cap="none">
                          <a:latin typeface="Calibri"/>
                          <a:ea typeface="Calibri"/>
                          <a:cs typeface="Calibri"/>
                          <a:sym typeface="Calibri"/>
                        </a:rPr>
                        <a:t>Điền từ hoặc cụm từ thích hợp vào chỗ trống:</a:t>
                      </a:r>
                      <a:endParaRPr sz="1400" u="none" strike="noStrike" cap="none">
                        <a:latin typeface="Calibri"/>
                        <a:ea typeface="Calibri"/>
                        <a:cs typeface="Calibri"/>
                        <a:sym typeface="Calibri"/>
                      </a:endParaRPr>
                    </a:p>
                    <a:p>
                      <a:pPr marL="0" marR="0" lvl="0" indent="0" algn="l" rtl="0">
                        <a:lnSpc>
                          <a:spcPct val="115000"/>
                        </a:lnSpc>
                        <a:spcBef>
                          <a:spcPts val="0"/>
                        </a:spcBef>
                        <a:spcAft>
                          <a:spcPts val="0"/>
                        </a:spcAft>
                        <a:buNone/>
                      </a:pPr>
                      <a:r>
                        <a:rPr lang="en-US" sz="1400" u="none" strike="noStrike" cap="none">
                          <a:latin typeface="Calibri"/>
                          <a:ea typeface="Calibri"/>
                          <a:cs typeface="Calibri"/>
                          <a:sym typeface="Calibri"/>
                        </a:rPr>
                        <a:t>- Nguyên tắc nhân đôi:………………………………(……………………) và …………………(..................)</a:t>
                      </a:r>
                      <a:endParaRPr sz="1400" u="none" strike="noStrike" cap="none">
                        <a:latin typeface="Calibri"/>
                        <a:ea typeface="Calibri"/>
                        <a:cs typeface="Calibri"/>
                        <a:sym typeface="Calibri"/>
                      </a:endParaRPr>
                    </a:p>
                    <a:p>
                      <a:pPr marL="0" marR="0" lvl="0" indent="0" algn="l" rtl="0">
                        <a:lnSpc>
                          <a:spcPct val="115000"/>
                        </a:lnSpc>
                        <a:spcBef>
                          <a:spcPts val="0"/>
                        </a:spcBef>
                        <a:spcAft>
                          <a:spcPts val="0"/>
                        </a:spcAft>
                        <a:buNone/>
                      </a:pPr>
                      <a:r>
                        <a:rPr lang="en-US" sz="1400" u="none" strike="noStrike" cap="none">
                          <a:latin typeface="Calibri"/>
                          <a:ea typeface="Calibri"/>
                          <a:cs typeface="Calibri"/>
                          <a:sym typeface="Calibri"/>
                        </a:rPr>
                        <a:t>- Diễn biến:</a:t>
                      </a:r>
                      <a:endParaRPr sz="1400" u="none" strike="noStrike" cap="none">
                        <a:latin typeface="Calibri"/>
                        <a:ea typeface="Calibri"/>
                        <a:cs typeface="Calibri"/>
                        <a:sym typeface="Calibri"/>
                      </a:endParaRPr>
                    </a:p>
                    <a:p>
                      <a:pPr marL="0" marR="0" lvl="0" indent="0" algn="l" rtl="0">
                        <a:lnSpc>
                          <a:spcPct val="115000"/>
                        </a:lnSpc>
                        <a:spcBef>
                          <a:spcPts val="0"/>
                        </a:spcBef>
                        <a:spcAft>
                          <a:spcPts val="0"/>
                        </a:spcAft>
                        <a:buNone/>
                      </a:pPr>
                      <a:r>
                        <a:rPr lang="en-US" sz="1400" u="none" strike="noStrike" cap="none">
                          <a:latin typeface="Calibri"/>
                          <a:ea typeface="Calibri"/>
                          <a:cs typeface="Calibri"/>
                          <a:sym typeface="Calibri"/>
                        </a:rPr>
                        <a:t>Bước 1: ......................: dưới tác động của .................phân tử DNA tháo xoắn, tách hai mạch DNA tạo nên cấu trúc có dạng chữ Y.  </a:t>
                      </a:r>
                      <a:endParaRPr/>
                    </a:p>
                    <a:p>
                      <a:pPr marL="0" marR="0" lvl="0" indent="0" algn="l" rtl="0">
                        <a:lnSpc>
                          <a:spcPct val="115000"/>
                        </a:lnSpc>
                        <a:spcBef>
                          <a:spcPts val="0"/>
                        </a:spcBef>
                        <a:spcAft>
                          <a:spcPts val="0"/>
                        </a:spcAft>
                        <a:buNone/>
                      </a:pPr>
                      <a:r>
                        <a:rPr lang="en-US" sz="1400" u="none" strike="noStrike" cap="none">
                          <a:latin typeface="Calibri"/>
                          <a:ea typeface="Calibri"/>
                          <a:cs typeface="Calibri"/>
                          <a:sym typeface="Calibri"/>
                        </a:rPr>
                        <a:t>Bước 2: .......................: .................. có vai trò ....................... theo chiều ...................dựa trên mạch khuôn của DNA mẹ theo nguyên tắc ............. (.....; ........). Trong 2 mạch mới tổng hợp, một mạch được tổng hợp ............ (sợi dẫn đầu); một mạch được tổng hợp ..........từng đoạn ...................., sau đó enzyme ................. nối các đoạn ngắn này thành mạch hoàn chỉnh (sợi theo sau).</a:t>
                      </a:r>
                      <a:endParaRPr/>
                    </a:p>
                    <a:p>
                      <a:pPr marL="0" marR="0" lvl="0" indent="0" algn="l" rtl="0">
                        <a:lnSpc>
                          <a:spcPct val="115000"/>
                        </a:lnSpc>
                        <a:spcBef>
                          <a:spcPts val="0"/>
                        </a:spcBef>
                        <a:spcAft>
                          <a:spcPts val="0"/>
                        </a:spcAft>
                        <a:buNone/>
                      </a:pPr>
                      <a:r>
                        <a:rPr lang="en-US" sz="1400" u="none" strike="noStrike" cap="none">
                          <a:latin typeface="Calibri"/>
                          <a:ea typeface="Calibri"/>
                          <a:cs typeface="Calibri"/>
                          <a:sym typeface="Calibri"/>
                        </a:rPr>
                        <a:t>Bước 3: ......................: Mỗi DNA con có ..............và  ......................</a:t>
                      </a:r>
                      <a:endParaRPr/>
                    </a:p>
                    <a:p>
                      <a:pPr marL="0" marR="0" lvl="0" indent="0" algn="l" rtl="0">
                        <a:lnSpc>
                          <a:spcPct val="115000"/>
                        </a:lnSpc>
                        <a:spcBef>
                          <a:spcPts val="0"/>
                        </a:spcBef>
                        <a:spcAft>
                          <a:spcPts val="0"/>
                        </a:spcAft>
                        <a:buNone/>
                      </a:pPr>
                      <a:r>
                        <a:rPr lang="en-US" sz="1400" u="none" strike="noStrike" cap="none">
                          <a:latin typeface="Calibri"/>
                          <a:ea typeface="Calibri"/>
                          <a:cs typeface="Calibri"/>
                          <a:sym typeface="Calibri"/>
                        </a:rPr>
                        <a:t>CH3: Hãy giải thích quá trình tái bản DNA là sự sao chép thông tin di truyền qua các thế hệ tế bào và cơ thể?</a:t>
                      </a:r>
                      <a:endParaRPr sz="1400" u="none" strike="noStrike" cap="none">
                        <a:latin typeface="Calibri"/>
                        <a:ea typeface="Calibri"/>
                        <a:cs typeface="Calibri"/>
                        <a:sym typeface="Calibri"/>
                      </a:endParaRPr>
                    </a:p>
                    <a:p>
                      <a:pPr marL="0" marR="0" lvl="0" indent="0" algn="l" rtl="0">
                        <a:lnSpc>
                          <a:spcPct val="115000"/>
                        </a:lnSpc>
                        <a:spcBef>
                          <a:spcPts val="0"/>
                        </a:spcBef>
                        <a:spcAft>
                          <a:spcPts val="0"/>
                        </a:spcAft>
                        <a:buNone/>
                      </a:pPr>
                      <a:r>
                        <a:rPr lang="en-US" sz="1400" u="none" strike="noStrike" cap="none">
                          <a:latin typeface="Calibri"/>
                          <a:ea typeface="Calibri"/>
                          <a:cs typeface="Calibri"/>
                          <a:sym typeface="Calibri"/>
                        </a:rPr>
                        <a:t>…………………………………………………………………………………………</a:t>
                      </a:r>
                      <a:endParaRPr sz="1400" u="none" strike="noStrike" cap="none">
                        <a:latin typeface="Calibri"/>
                        <a:ea typeface="Calibri"/>
                        <a:cs typeface="Calibri"/>
                        <a:sym typeface="Calibri"/>
                      </a:endParaRPr>
                    </a:p>
                  </a:txBody>
                  <a:tcPr marL="68575" marR="68575" marT="0" marB="0" anchor="ctr">
                    <a:solidFill>
                      <a:srgbClr val="8A7006"/>
                    </a:solidFill>
                  </a:tcPr>
                </a:tc>
                <a:extLst>
                  <a:ext uri="{0D108BD9-81ED-4DB2-BD59-A6C34878D82A}">
                    <a16:rowId xmlns:a16="http://schemas.microsoft.com/office/drawing/2014/main" val="10001"/>
                  </a:ext>
                </a:extLst>
              </a:tr>
            </a:tbl>
          </a:graphicData>
        </a:graphic>
      </p:graphicFrame>
      <p:sp>
        <p:nvSpPr>
          <p:cNvPr id="2130" name="Google Shape;2130;p13">
            <a:hlinkClick r:id="rId3"/>
          </p:cNvPr>
          <p:cNvSpPr/>
          <p:nvPr/>
        </p:nvSpPr>
        <p:spPr>
          <a:xfrm>
            <a:off x="1006548" y="2597902"/>
            <a:ext cx="1056068" cy="528034"/>
          </a:xfrm>
          <a:custGeom>
            <a:avLst/>
            <a:gdLst/>
            <a:ahLst/>
            <a:cxnLst/>
            <a:rect l="l" t="t" r="r" b="b"/>
            <a:pathLst>
              <a:path w="120000" h="120000" extrusionOk="0">
                <a:moveTo>
                  <a:pt x="0" y="0"/>
                </a:moveTo>
                <a:lnTo>
                  <a:pt x="120000" y="0"/>
                </a:lnTo>
                <a:lnTo>
                  <a:pt x="120000" y="120000"/>
                </a:lnTo>
                <a:lnTo>
                  <a:pt x="0" y="120000"/>
                </a:lnTo>
                <a:close/>
                <a:moveTo>
                  <a:pt x="37500" y="37000"/>
                </a:moveTo>
                <a:lnTo>
                  <a:pt x="37500" y="54813"/>
                </a:lnTo>
                <a:lnTo>
                  <a:pt x="40531" y="54813"/>
                </a:lnTo>
                <a:lnTo>
                  <a:pt x="41469" y="52779"/>
                </a:lnTo>
                <a:lnTo>
                  <a:pt x="42344" y="52779"/>
                </a:lnTo>
                <a:lnTo>
                  <a:pt x="42344" y="79967"/>
                </a:lnTo>
                <a:lnTo>
                  <a:pt x="72938" y="79967"/>
                </a:lnTo>
                <a:lnTo>
                  <a:pt x="72938" y="70592"/>
                </a:lnTo>
                <a:lnTo>
                  <a:pt x="77781" y="70592"/>
                </a:lnTo>
                <a:lnTo>
                  <a:pt x="80406" y="75750"/>
                </a:lnTo>
                <a:lnTo>
                  <a:pt x="82500" y="75750"/>
                </a:lnTo>
                <a:lnTo>
                  <a:pt x="82500" y="42625"/>
                </a:lnTo>
                <a:lnTo>
                  <a:pt x="80406" y="42625"/>
                </a:lnTo>
                <a:lnTo>
                  <a:pt x="78594" y="46217"/>
                </a:lnTo>
                <a:lnTo>
                  <a:pt x="72938" y="46217"/>
                </a:lnTo>
                <a:lnTo>
                  <a:pt x="72938" y="42625"/>
                </a:lnTo>
                <a:lnTo>
                  <a:pt x="71156" y="38875"/>
                </a:lnTo>
                <a:lnTo>
                  <a:pt x="41469" y="38875"/>
                </a:lnTo>
                <a:lnTo>
                  <a:pt x="40531" y="37000"/>
                </a:lnTo>
                <a:close/>
              </a:path>
              <a:path w="120000" h="120000" fill="darken" extrusionOk="0">
                <a:moveTo>
                  <a:pt x="37500" y="37000"/>
                </a:moveTo>
                <a:lnTo>
                  <a:pt x="37500" y="54813"/>
                </a:lnTo>
                <a:lnTo>
                  <a:pt x="40531" y="54813"/>
                </a:lnTo>
                <a:lnTo>
                  <a:pt x="41469" y="52779"/>
                </a:lnTo>
                <a:lnTo>
                  <a:pt x="42344" y="52779"/>
                </a:lnTo>
                <a:lnTo>
                  <a:pt x="42344" y="79967"/>
                </a:lnTo>
                <a:lnTo>
                  <a:pt x="72938" y="79967"/>
                </a:lnTo>
                <a:lnTo>
                  <a:pt x="72938" y="70592"/>
                </a:lnTo>
                <a:lnTo>
                  <a:pt x="77781" y="70592"/>
                </a:lnTo>
                <a:lnTo>
                  <a:pt x="80406" y="75750"/>
                </a:lnTo>
                <a:lnTo>
                  <a:pt x="82500" y="75750"/>
                </a:lnTo>
                <a:lnTo>
                  <a:pt x="82500" y="42625"/>
                </a:lnTo>
                <a:lnTo>
                  <a:pt x="80406" y="42625"/>
                </a:lnTo>
                <a:lnTo>
                  <a:pt x="78594" y="46217"/>
                </a:lnTo>
                <a:lnTo>
                  <a:pt x="72938" y="46217"/>
                </a:lnTo>
                <a:lnTo>
                  <a:pt x="72938" y="42625"/>
                </a:lnTo>
                <a:lnTo>
                  <a:pt x="71156" y="38875"/>
                </a:lnTo>
                <a:lnTo>
                  <a:pt x="41469" y="38875"/>
                </a:lnTo>
                <a:lnTo>
                  <a:pt x="40531" y="37000"/>
                </a:lnTo>
                <a:close/>
              </a:path>
              <a:path w="120000" h="120000" fill="none" extrusionOk="0">
                <a:moveTo>
                  <a:pt x="37500" y="37000"/>
                </a:moveTo>
                <a:lnTo>
                  <a:pt x="40531" y="37000"/>
                </a:lnTo>
                <a:lnTo>
                  <a:pt x="41469" y="38875"/>
                </a:lnTo>
                <a:lnTo>
                  <a:pt x="71156" y="38875"/>
                </a:lnTo>
                <a:lnTo>
                  <a:pt x="72938" y="42625"/>
                </a:lnTo>
                <a:lnTo>
                  <a:pt x="72938" y="46217"/>
                </a:lnTo>
                <a:lnTo>
                  <a:pt x="78594" y="46217"/>
                </a:lnTo>
                <a:lnTo>
                  <a:pt x="80406" y="42625"/>
                </a:lnTo>
                <a:lnTo>
                  <a:pt x="82500" y="42625"/>
                </a:lnTo>
                <a:lnTo>
                  <a:pt x="82500" y="75750"/>
                </a:lnTo>
                <a:lnTo>
                  <a:pt x="80406" y="75750"/>
                </a:lnTo>
                <a:lnTo>
                  <a:pt x="77781" y="70592"/>
                </a:lnTo>
                <a:lnTo>
                  <a:pt x="72938" y="70592"/>
                </a:lnTo>
                <a:lnTo>
                  <a:pt x="72938" y="79967"/>
                </a:lnTo>
                <a:lnTo>
                  <a:pt x="42344" y="79967"/>
                </a:lnTo>
                <a:lnTo>
                  <a:pt x="42344" y="52779"/>
                </a:lnTo>
                <a:lnTo>
                  <a:pt x="41469" y="52779"/>
                </a:lnTo>
                <a:lnTo>
                  <a:pt x="40531" y="54813"/>
                </a:lnTo>
                <a:lnTo>
                  <a:pt x="37500" y="54813"/>
                </a:lnTo>
                <a:close/>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B9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2131" name="Google Shape;2131;p13"/>
          <p:cNvSpPr txBox="1"/>
          <p:nvPr/>
        </p:nvSpPr>
        <p:spPr>
          <a:xfrm>
            <a:off x="2230045" y="2677253"/>
            <a:ext cx="28204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Schoolbook"/>
                <a:ea typeface="Century Schoolbook"/>
                <a:cs typeface="Century Schoolbook"/>
                <a:sym typeface="Century Schoolbook"/>
              </a:rPr>
              <a:t>Video tái bảnDNA</a:t>
            </a:r>
            <a:endParaRPr sz="1800">
              <a:solidFill>
                <a:schemeClr val="dk1"/>
              </a:solidFill>
              <a:latin typeface="Century Schoolbook"/>
              <a:ea typeface="Century Schoolbook"/>
              <a:cs typeface="Century Schoolbook"/>
              <a:sym typeface="Century Schoolbook"/>
            </a:endParaRPr>
          </a:p>
        </p:txBody>
      </p:sp>
      <p:pic>
        <p:nvPicPr>
          <p:cNvPr id="2132" name="Google Shape;2132;p13"/>
          <p:cNvPicPr preferRelativeResize="0"/>
          <p:nvPr/>
        </p:nvPicPr>
        <p:blipFill rotWithShape="1">
          <a:blip r:embed="rId4">
            <a:alphaModFix/>
          </a:blip>
          <a:srcRect/>
          <a:stretch/>
        </p:blipFill>
        <p:spPr>
          <a:xfrm>
            <a:off x="85812" y="3531626"/>
            <a:ext cx="5795297" cy="3193948"/>
          </a:xfrm>
          <a:prstGeom prst="rect">
            <a:avLst/>
          </a:prstGeom>
          <a:noFill/>
          <a:ln>
            <a:noFill/>
          </a:ln>
        </p:spPr>
      </p:pic>
      <p:sp>
        <p:nvSpPr>
          <p:cNvPr id="2133" name="Google Shape;2133;p13"/>
          <p:cNvSpPr/>
          <p:nvPr/>
        </p:nvSpPr>
        <p:spPr>
          <a:xfrm>
            <a:off x="85812" y="-48336"/>
            <a:ext cx="3971033" cy="709425"/>
          </a:xfrm>
          <a:prstGeom prst="rect">
            <a:avLst/>
          </a:prstGeom>
          <a:gradFill>
            <a:gsLst>
              <a:gs pos="0">
                <a:srgbClr val="BA0500"/>
              </a:gs>
              <a:gs pos="30000">
                <a:srgbClr val="B20500"/>
              </a:gs>
              <a:gs pos="75000">
                <a:srgbClr val="890000"/>
              </a:gs>
              <a:gs pos="100000">
                <a:srgbClr val="6300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0" tIns="0" rIns="0" bIns="0" anchor="t" anchorCtr="0">
            <a:spAutoFit/>
          </a:bodyPr>
          <a:lstStyle/>
          <a:p>
            <a:pPr marL="111125" marR="0" lvl="0" indent="0" algn="l" rtl="0">
              <a:lnSpc>
                <a:spcPct val="109000"/>
              </a:lnSpc>
              <a:spcBef>
                <a:spcPts val="0"/>
              </a:spcBef>
              <a:spcAft>
                <a:spcPts val="300"/>
              </a:spcAft>
              <a:buNone/>
            </a:pPr>
            <a:r>
              <a:rPr lang="en-US" sz="4000" b="1">
                <a:solidFill>
                  <a:schemeClr val="lt1"/>
                </a:solidFill>
                <a:latin typeface="Calibri"/>
                <a:ea typeface="Calibri"/>
                <a:cs typeface="Calibri"/>
                <a:sym typeface="Calibri"/>
              </a:rPr>
              <a:t>2. TÁI BẢN DNA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8"/>
                                        </p:tgtEl>
                                        <p:attrNameLst>
                                          <p:attrName>style.visibility</p:attrName>
                                        </p:attrNameLst>
                                      </p:cBhvr>
                                      <p:to>
                                        <p:strVal val="visible"/>
                                      </p:to>
                                    </p:set>
                                    <p:animEffect transition="in" filter="fade">
                                      <p:cBhvr>
                                        <p:cTn id="7" dur="500"/>
                                        <p:tgtEl>
                                          <p:spTgt spid="2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30"/>
                                        </p:tgtEl>
                                        <p:attrNameLst>
                                          <p:attrName>style.visibility</p:attrName>
                                        </p:attrNameLst>
                                      </p:cBhvr>
                                      <p:to>
                                        <p:strVal val="visible"/>
                                      </p:to>
                                    </p:set>
                                    <p:animEffect transition="in" filter="fade">
                                      <p:cBhvr>
                                        <p:cTn id="12" dur="500"/>
                                        <p:tgtEl>
                                          <p:spTgt spid="2130"/>
                                        </p:tgtEl>
                                      </p:cBhvr>
                                    </p:animEffect>
                                  </p:childTnLst>
                                </p:cTn>
                              </p:par>
                              <p:par>
                                <p:cTn id="13" presetID="10" presetClass="entr" presetSubtype="0" fill="hold" nodeType="withEffect">
                                  <p:stCondLst>
                                    <p:cond delay="0"/>
                                  </p:stCondLst>
                                  <p:childTnLst>
                                    <p:set>
                                      <p:cBhvr>
                                        <p:cTn id="14" dur="1" fill="hold">
                                          <p:stCondLst>
                                            <p:cond delay="0"/>
                                          </p:stCondLst>
                                        </p:cTn>
                                        <p:tgtEl>
                                          <p:spTgt spid="2131"/>
                                        </p:tgtEl>
                                        <p:attrNameLst>
                                          <p:attrName>style.visibility</p:attrName>
                                        </p:attrNameLst>
                                      </p:cBhvr>
                                      <p:to>
                                        <p:strVal val="visible"/>
                                      </p:to>
                                    </p:set>
                                    <p:animEffect transition="in" filter="fade">
                                      <p:cBhvr>
                                        <p:cTn id="15" dur="500"/>
                                        <p:tgtEl>
                                          <p:spTgt spid="2131"/>
                                        </p:tgtEl>
                                      </p:cBhvr>
                                    </p:animEffect>
                                  </p:childTnLst>
                                </p:cTn>
                              </p:par>
                              <p:par>
                                <p:cTn id="16" presetID="10" presetClass="entr" presetSubtype="0" fill="hold" nodeType="withEffect">
                                  <p:stCondLst>
                                    <p:cond delay="0"/>
                                  </p:stCondLst>
                                  <p:childTnLst>
                                    <p:set>
                                      <p:cBhvr>
                                        <p:cTn id="17" dur="1" fill="hold">
                                          <p:stCondLst>
                                            <p:cond delay="0"/>
                                          </p:stCondLst>
                                        </p:cTn>
                                        <p:tgtEl>
                                          <p:spTgt spid="2132"/>
                                        </p:tgtEl>
                                        <p:attrNameLst>
                                          <p:attrName>style.visibility</p:attrName>
                                        </p:attrNameLst>
                                      </p:cBhvr>
                                      <p:to>
                                        <p:strVal val="visible"/>
                                      </p:to>
                                    </p:set>
                                    <p:animEffect transition="in" filter="fade">
                                      <p:cBhvr>
                                        <p:cTn id="18" dur="500"/>
                                        <p:tgtEl>
                                          <p:spTgt spid="2132"/>
                                        </p:tgtEl>
                                      </p:cBhvr>
                                    </p:animEffect>
                                  </p:childTnLst>
                                </p:cTn>
                              </p:par>
                              <p:par>
                                <p:cTn id="19" presetID="10" presetClass="entr" presetSubtype="0" fill="hold" nodeType="withEffect">
                                  <p:stCondLst>
                                    <p:cond delay="0"/>
                                  </p:stCondLst>
                                  <p:childTnLst>
                                    <p:set>
                                      <p:cBhvr>
                                        <p:cTn id="20" dur="1" fill="hold">
                                          <p:stCondLst>
                                            <p:cond delay="0"/>
                                          </p:stCondLst>
                                        </p:cTn>
                                        <p:tgtEl>
                                          <p:spTgt spid="2129"/>
                                        </p:tgtEl>
                                        <p:attrNameLst>
                                          <p:attrName>style.visibility</p:attrName>
                                        </p:attrNameLst>
                                      </p:cBhvr>
                                      <p:to>
                                        <p:strVal val="visible"/>
                                      </p:to>
                                    </p:set>
                                    <p:animEffect transition="in" filter="fade">
                                      <p:cBhvr>
                                        <p:cTn id="21" dur="500"/>
                                        <p:tgtEl>
                                          <p:spTgt spid="2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2139" name="Google Shape;2139;p14"/>
          <p:cNvSpPr/>
          <p:nvPr/>
        </p:nvSpPr>
        <p:spPr>
          <a:xfrm>
            <a:off x="4702067" y="0"/>
            <a:ext cx="3803865" cy="707886"/>
          </a:xfrm>
          <a:prstGeom prst="rect">
            <a:avLst/>
          </a:prstGeom>
          <a:gradFill>
            <a:gsLst>
              <a:gs pos="0">
                <a:srgbClr val="EF3333"/>
              </a:gs>
              <a:gs pos="15000">
                <a:srgbClr val="EE3232"/>
              </a:gs>
              <a:gs pos="62000">
                <a:srgbClr val="D91919"/>
              </a:gs>
              <a:gs pos="97000">
                <a:srgbClr val="C4090B"/>
              </a:gs>
              <a:gs pos="100000">
                <a:srgbClr val="C600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Calibri"/>
                <a:ea typeface="Calibri"/>
                <a:cs typeface="Calibri"/>
                <a:sym typeface="Calibri"/>
              </a:rPr>
              <a:t>2. Tái bản DNA</a:t>
            </a:r>
            <a:endParaRPr sz="4000" b="1">
              <a:solidFill>
                <a:srgbClr val="FFFFFF"/>
              </a:solidFill>
              <a:latin typeface="Calibri"/>
              <a:ea typeface="Calibri"/>
              <a:cs typeface="Calibri"/>
              <a:sym typeface="Calibri"/>
            </a:endParaRPr>
          </a:p>
        </p:txBody>
      </p:sp>
      <p:sp>
        <p:nvSpPr>
          <p:cNvPr id="2140" name="Google Shape;2140;p14"/>
          <p:cNvSpPr/>
          <p:nvPr/>
        </p:nvSpPr>
        <p:spPr>
          <a:xfrm>
            <a:off x="1571031" y="906980"/>
            <a:ext cx="696998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000099"/>
                </a:solidFill>
                <a:latin typeface="Calibri"/>
                <a:ea typeface="Calibri"/>
                <a:cs typeface="Calibri"/>
                <a:sym typeface="Calibri"/>
              </a:rPr>
              <a:t>- Là quá trình tự nhân đôi phân tử DNA.</a:t>
            </a:r>
            <a:endParaRPr sz="3200" b="1">
              <a:solidFill>
                <a:srgbClr val="000099"/>
              </a:solidFill>
              <a:latin typeface="Calibri"/>
              <a:ea typeface="Calibri"/>
              <a:cs typeface="Calibri"/>
              <a:sym typeface="Calibri"/>
            </a:endParaRPr>
          </a:p>
        </p:txBody>
      </p:sp>
      <p:sp>
        <p:nvSpPr>
          <p:cNvPr id="2141" name="Google Shape;2141;p14"/>
          <p:cNvSpPr/>
          <p:nvPr/>
        </p:nvSpPr>
        <p:spPr>
          <a:xfrm>
            <a:off x="1617200" y="1491755"/>
            <a:ext cx="3609065"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00B050"/>
                </a:solidFill>
                <a:latin typeface="Calibri"/>
                <a:ea typeface="Calibri"/>
                <a:cs typeface="Calibri"/>
                <a:sym typeface="Calibri"/>
              </a:rPr>
              <a:t>- Nguyên tắc: </a:t>
            </a:r>
            <a:endParaRPr sz="3200" b="1" i="1">
              <a:solidFill>
                <a:srgbClr val="00B050"/>
              </a:solidFill>
              <a:latin typeface="Calibri"/>
              <a:ea typeface="Calibri"/>
              <a:cs typeface="Calibri"/>
              <a:sym typeface="Calibri"/>
            </a:endParaRPr>
          </a:p>
          <a:p>
            <a:pPr marL="0" marR="0" lvl="0" indent="0" algn="l" rtl="0">
              <a:spcBef>
                <a:spcPts val="0"/>
              </a:spcBef>
              <a:spcAft>
                <a:spcPts val="0"/>
              </a:spcAft>
              <a:buNone/>
            </a:pPr>
            <a:r>
              <a:rPr lang="en-US" sz="3200" b="1">
                <a:solidFill>
                  <a:srgbClr val="000099"/>
                </a:solidFill>
                <a:latin typeface="Calibri"/>
                <a:ea typeface="Calibri"/>
                <a:cs typeface="Calibri"/>
                <a:sym typeface="Calibri"/>
              </a:rPr>
              <a:t>+ Bổ sung (A-T, G-C) </a:t>
            </a:r>
            <a:endParaRPr/>
          </a:p>
          <a:p>
            <a:pPr marL="0" marR="0" lvl="0" indent="0" algn="l" rtl="0">
              <a:spcBef>
                <a:spcPts val="0"/>
              </a:spcBef>
              <a:spcAft>
                <a:spcPts val="0"/>
              </a:spcAft>
              <a:buNone/>
            </a:pPr>
            <a:r>
              <a:rPr lang="en-US" sz="3200" b="1">
                <a:solidFill>
                  <a:srgbClr val="000099"/>
                </a:solidFill>
                <a:latin typeface="Calibri"/>
                <a:ea typeface="Calibri"/>
                <a:cs typeface="Calibri"/>
                <a:sym typeface="Calibri"/>
              </a:rPr>
              <a:t>+ Bán bảo toàn.</a:t>
            </a:r>
            <a:endParaRPr/>
          </a:p>
        </p:txBody>
      </p:sp>
      <p:sp>
        <p:nvSpPr>
          <p:cNvPr id="2142" name="Google Shape;2142;p14"/>
          <p:cNvSpPr/>
          <p:nvPr/>
        </p:nvSpPr>
        <p:spPr>
          <a:xfrm>
            <a:off x="1352281" y="2951050"/>
            <a:ext cx="4591319" cy="3046988"/>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None/>
            </a:pPr>
            <a:r>
              <a:rPr lang="en-US" sz="3200" b="1" i="0" u="none" strike="noStrike" cap="none">
                <a:solidFill>
                  <a:srgbClr val="00B050"/>
                </a:solidFill>
                <a:latin typeface="Calibri"/>
                <a:ea typeface="Calibri"/>
                <a:cs typeface="Calibri"/>
                <a:sym typeface="Calibri"/>
              </a:rPr>
              <a:t>- Nguyên liệu:</a:t>
            </a:r>
            <a:endParaRPr/>
          </a:p>
          <a:p>
            <a:pPr marL="457200" marR="0" lvl="1" indent="0" algn="just" rtl="0">
              <a:spcBef>
                <a:spcPts val="0"/>
              </a:spcBef>
              <a:spcAft>
                <a:spcPts val="0"/>
              </a:spcAft>
              <a:buNone/>
            </a:pPr>
            <a:r>
              <a:rPr lang="en-US" sz="3200" b="1" i="0" u="none" strike="noStrike" cap="none">
                <a:solidFill>
                  <a:srgbClr val="000099"/>
                </a:solidFill>
                <a:latin typeface="Calibri"/>
                <a:ea typeface="Calibri"/>
                <a:cs typeface="Calibri"/>
                <a:sym typeface="Calibri"/>
              </a:rPr>
              <a:t>+ DNA mạch khuôn</a:t>
            </a:r>
            <a:endParaRPr sz="3200" b="1" i="0" u="none" strike="noStrike" cap="none">
              <a:solidFill>
                <a:srgbClr val="000099"/>
              </a:solidFill>
              <a:latin typeface="Calibri"/>
              <a:ea typeface="Calibri"/>
              <a:cs typeface="Calibri"/>
              <a:sym typeface="Calibri"/>
            </a:endParaRPr>
          </a:p>
          <a:p>
            <a:pPr marL="0" marR="0" lvl="0" indent="269875" algn="just" rtl="0">
              <a:spcBef>
                <a:spcPts val="0"/>
              </a:spcBef>
              <a:spcAft>
                <a:spcPts val="0"/>
              </a:spcAft>
              <a:buNone/>
            </a:pPr>
            <a:r>
              <a:rPr lang="en-US" sz="3200" b="1">
                <a:solidFill>
                  <a:srgbClr val="000099"/>
                </a:solidFill>
                <a:latin typeface="Calibri"/>
                <a:ea typeface="Calibri"/>
                <a:cs typeface="Calibri"/>
                <a:sym typeface="Calibri"/>
              </a:rPr>
              <a:t>  + Các Nu tự do</a:t>
            </a:r>
            <a:endParaRPr/>
          </a:p>
          <a:p>
            <a:pPr marL="0" marR="0" lvl="0" indent="269875" algn="just" rtl="0">
              <a:spcBef>
                <a:spcPts val="0"/>
              </a:spcBef>
              <a:spcAft>
                <a:spcPts val="0"/>
              </a:spcAft>
              <a:buNone/>
            </a:pPr>
            <a:r>
              <a:rPr lang="en-US" sz="3200" b="1">
                <a:solidFill>
                  <a:srgbClr val="000099"/>
                </a:solidFill>
                <a:latin typeface="Calibri"/>
                <a:ea typeface="Calibri"/>
                <a:cs typeface="Calibri"/>
                <a:sym typeface="Calibri"/>
              </a:rPr>
              <a:t>  + Enzyme (tháo xoắn, DNA polymerase, ligase, RNA- polymerase) </a:t>
            </a:r>
            <a:endParaRPr sz="3200" b="1">
              <a:solidFill>
                <a:srgbClr val="000099"/>
              </a:solidFill>
              <a:latin typeface="Calibri"/>
              <a:ea typeface="Calibri"/>
              <a:cs typeface="Calibri"/>
              <a:sym typeface="Calibri"/>
            </a:endParaRPr>
          </a:p>
        </p:txBody>
      </p:sp>
      <p:sp>
        <p:nvSpPr>
          <p:cNvPr id="2143" name="Google Shape;2143;p14"/>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15</a:t>
            </a:fld>
            <a:endParaRPr>
              <a:solidFill>
                <a:srgbClr val="B3A787"/>
              </a:solidFill>
            </a:endParaRPr>
          </a:p>
        </p:txBody>
      </p:sp>
      <p:pic>
        <p:nvPicPr>
          <p:cNvPr id="2144" name="Google Shape;2144;p14"/>
          <p:cNvPicPr preferRelativeResize="0"/>
          <p:nvPr/>
        </p:nvPicPr>
        <p:blipFill rotWithShape="1">
          <a:blip r:embed="rId3">
            <a:alphaModFix/>
          </a:blip>
          <a:srcRect/>
          <a:stretch/>
        </p:blipFill>
        <p:spPr>
          <a:xfrm>
            <a:off x="6177754" y="3690826"/>
            <a:ext cx="5602287" cy="1981200"/>
          </a:xfrm>
          <a:prstGeom prst="rect">
            <a:avLst/>
          </a:prstGeom>
          <a:noFill/>
          <a:ln>
            <a:noFill/>
          </a:ln>
        </p:spPr>
      </p:pic>
      <p:pic>
        <p:nvPicPr>
          <p:cNvPr id="2145" name="Google Shape;2145;p14" descr="Gene Expression: Transcription – Genetics, Agriculture, and Biotechnology"/>
          <p:cNvPicPr preferRelativeResize="0"/>
          <p:nvPr/>
        </p:nvPicPr>
        <p:blipFill rotWithShape="1">
          <a:blip r:embed="rId4">
            <a:alphaModFix/>
          </a:blip>
          <a:srcRect l="15090" b="69703"/>
          <a:stretch/>
        </p:blipFill>
        <p:spPr>
          <a:xfrm>
            <a:off x="5778497" y="1646497"/>
            <a:ext cx="6400800" cy="12601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0"/>
                                        </p:tgtEl>
                                        <p:attrNameLst>
                                          <p:attrName>style.visibility</p:attrName>
                                        </p:attrNameLst>
                                      </p:cBhvr>
                                      <p:to>
                                        <p:strVal val="visible"/>
                                      </p:to>
                                    </p:set>
                                    <p:animEffect transition="in" filter="fade">
                                      <p:cBhvr>
                                        <p:cTn id="7" dur="500"/>
                                        <p:tgtEl>
                                          <p:spTgt spid="21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1"/>
                                        </p:tgtEl>
                                        <p:attrNameLst>
                                          <p:attrName>style.visibility</p:attrName>
                                        </p:attrNameLst>
                                      </p:cBhvr>
                                      <p:to>
                                        <p:strVal val="visible"/>
                                      </p:to>
                                    </p:set>
                                    <p:animEffect transition="in" filter="fade">
                                      <p:cBhvr>
                                        <p:cTn id="12" dur="500"/>
                                        <p:tgtEl>
                                          <p:spTgt spid="21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2"/>
                                        </p:tgtEl>
                                        <p:attrNameLst>
                                          <p:attrName>style.visibility</p:attrName>
                                        </p:attrNameLst>
                                      </p:cBhvr>
                                      <p:to>
                                        <p:strVal val="visible"/>
                                      </p:to>
                                    </p:set>
                                    <p:animEffect transition="in" filter="fade">
                                      <p:cBhvr>
                                        <p:cTn id="17" dur="500"/>
                                        <p:tgtEl>
                                          <p:spTgt spid="2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pic>
        <p:nvPicPr>
          <p:cNvPr id="2150" name="Google Shape;2150;p15"/>
          <p:cNvPicPr preferRelativeResize="0"/>
          <p:nvPr/>
        </p:nvPicPr>
        <p:blipFill rotWithShape="1">
          <a:blip r:embed="rId3">
            <a:alphaModFix/>
          </a:blip>
          <a:srcRect/>
          <a:stretch/>
        </p:blipFill>
        <p:spPr>
          <a:xfrm>
            <a:off x="-18473" y="45"/>
            <a:ext cx="12384881" cy="6830291"/>
          </a:xfrm>
          <a:prstGeom prst="rect">
            <a:avLst/>
          </a:prstGeom>
          <a:noFill/>
          <a:ln>
            <a:noFill/>
          </a:ln>
        </p:spPr>
      </p:pic>
      <p:sp>
        <p:nvSpPr>
          <p:cNvPr id="2151" name="Google Shape;2151;p15"/>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16</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50"/>
                                        </p:tgtEl>
                                        <p:attrNameLst>
                                          <p:attrName>style.visibility</p:attrName>
                                        </p:attrNameLst>
                                      </p:cBhvr>
                                      <p:to>
                                        <p:strVal val="visible"/>
                                      </p:to>
                                    </p:set>
                                    <p:animEffect transition="in" filter="fade">
                                      <p:cBhvr>
                                        <p:cTn id="7" dur="500"/>
                                        <p:tgtEl>
                                          <p:spTgt spid="2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5"/>
        <p:cNvGrpSpPr/>
        <p:nvPr/>
      </p:nvGrpSpPr>
      <p:grpSpPr>
        <a:xfrm>
          <a:off x="0" y="0"/>
          <a:ext cx="0" cy="0"/>
          <a:chOff x="0" y="0"/>
          <a:chExt cx="0" cy="0"/>
        </a:xfrm>
      </p:grpSpPr>
      <p:pic>
        <p:nvPicPr>
          <p:cNvPr id="2156" name="Google Shape;2156;p16" descr="tái bản DNA olm"/>
          <p:cNvPicPr preferRelativeResize="0"/>
          <p:nvPr/>
        </p:nvPicPr>
        <p:blipFill rotWithShape="1">
          <a:blip r:embed="rId3">
            <a:alphaModFix/>
          </a:blip>
          <a:srcRect/>
          <a:stretch/>
        </p:blipFill>
        <p:spPr>
          <a:xfrm>
            <a:off x="1524000" y="304800"/>
            <a:ext cx="10261600" cy="6324600"/>
          </a:xfrm>
          <a:prstGeom prst="rect">
            <a:avLst/>
          </a:prstGeom>
          <a:noFill/>
          <a:ln>
            <a:noFill/>
          </a:ln>
        </p:spPr>
      </p:pic>
      <p:sp>
        <p:nvSpPr>
          <p:cNvPr id="2157" name="Google Shape;2157;p16"/>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17</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56"/>
                                        </p:tgtEl>
                                        <p:attrNameLst>
                                          <p:attrName>style.visibility</p:attrName>
                                        </p:attrNameLst>
                                      </p:cBhvr>
                                      <p:to>
                                        <p:strVal val="visible"/>
                                      </p:to>
                                    </p:set>
                                    <p:animEffect transition="in" filter="fade">
                                      <p:cBhvr>
                                        <p:cTn id="7" dur="500"/>
                                        <p:tgtEl>
                                          <p:spTgt spid="2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grpSp>
        <p:nvGrpSpPr>
          <p:cNvPr id="2162" name="Google Shape;2162;p17"/>
          <p:cNvGrpSpPr/>
          <p:nvPr/>
        </p:nvGrpSpPr>
        <p:grpSpPr>
          <a:xfrm>
            <a:off x="2924053" y="329221"/>
            <a:ext cx="8364816" cy="4109715"/>
            <a:chOff x="96421" y="-204043"/>
            <a:chExt cx="8364816" cy="4109715"/>
          </a:xfrm>
        </p:grpSpPr>
        <p:sp>
          <p:nvSpPr>
            <p:cNvPr id="2163" name="Google Shape;2163;p17"/>
            <p:cNvSpPr/>
            <p:nvPr/>
          </p:nvSpPr>
          <p:spPr>
            <a:xfrm>
              <a:off x="96421" y="994343"/>
              <a:ext cx="2242178" cy="1849328"/>
            </a:xfrm>
            <a:prstGeom prst="roundRect">
              <a:avLst>
                <a:gd name="adj" fmla="val 10000"/>
              </a:avLst>
            </a:prstGeom>
            <a:solidFill>
              <a:schemeClr val="lt1">
                <a:alpha val="89803"/>
              </a:schemeClr>
            </a:solidFill>
            <a:ln w="9525" cap="flat" cmpd="sng">
              <a:solidFill>
                <a:srgbClr val="FDB70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7"/>
            <p:cNvSpPr txBox="1"/>
            <p:nvPr/>
          </p:nvSpPr>
          <p:spPr>
            <a:xfrm>
              <a:off x="138979" y="1036901"/>
              <a:ext cx="2157062" cy="1367927"/>
            </a:xfrm>
            <a:prstGeom prst="rect">
              <a:avLst/>
            </a:prstGeom>
            <a:noFill/>
            <a:ln>
              <a:noFill/>
            </a:ln>
          </p:spPr>
          <p:txBody>
            <a:bodyPr spcFirstLastPara="1" wrap="square" lIns="123825" tIns="123825" rIns="123825" bIns="123825" anchor="t" anchorCtr="0">
              <a:noAutofit/>
            </a:bodyPr>
            <a:lstStyle/>
            <a:p>
              <a:pPr marL="285750" marR="0" lvl="1" indent="-285750" algn="l" rtl="0">
                <a:lnSpc>
                  <a:spcPct val="90000"/>
                </a:lnSpc>
                <a:spcBef>
                  <a:spcPts val="0"/>
                </a:spcBef>
                <a:spcAft>
                  <a:spcPts val="0"/>
                </a:spcAft>
                <a:buClr>
                  <a:srgbClr val="7030A0"/>
                </a:buClr>
                <a:buSzPts val="3200"/>
                <a:buFont typeface="Calibri"/>
                <a:buChar char="•"/>
              </a:pPr>
              <a:r>
                <a:rPr lang="en-US" sz="3200" b="1" i="0" u="none" strike="noStrike" cap="none">
                  <a:solidFill>
                    <a:srgbClr val="7030A0"/>
                  </a:solidFill>
                  <a:latin typeface="Calibri"/>
                  <a:ea typeface="Calibri"/>
                  <a:cs typeface="Calibri"/>
                  <a:sym typeface="Calibri"/>
                </a:rPr>
                <a:t>Tháo xoắn</a:t>
              </a:r>
              <a:endParaRPr sz="3200" b="0" i="0" u="none" strike="noStrike" cap="none">
                <a:solidFill>
                  <a:schemeClr val="dk1"/>
                </a:solidFill>
                <a:latin typeface="Calibri"/>
                <a:ea typeface="Calibri"/>
                <a:cs typeface="Calibri"/>
                <a:sym typeface="Calibri"/>
              </a:endParaRPr>
            </a:p>
          </p:txBody>
        </p:sp>
        <p:sp>
          <p:nvSpPr>
            <p:cNvPr id="2165" name="Google Shape;2165;p17"/>
            <p:cNvSpPr/>
            <p:nvPr/>
          </p:nvSpPr>
          <p:spPr>
            <a:xfrm>
              <a:off x="1370832" y="1339779"/>
              <a:ext cx="2565893" cy="2565893"/>
            </a:xfrm>
            <a:custGeom>
              <a:avLst/>
              <a:gdLst/>
              <a:ahLst/>
              <a:cxnLst/>
              <a:rect l="l" t="t" r="r" b="b"/>
              <a:pathLst>
                <a:path w="120000" h="120000" extrusionOk="0">
                  <a:moveTo>
                    <a:pt x="10271" y="88240"/>
                  </a:moveTo>
                  <a:lnTo>
                    <a:pt x="13939" y="86157"/>
                  </a:lnTo>
                  <a:lnTo>
                    <a:pt x="13939" y="86157"/>
                  </a:lnTo>
                  <a:cubicBezTo>
                    <a:pt x="22736" y="101648"/>
                    <a:pt x="38731" y="111680"/>
                    <a:pt x="56507" y="112854"/>
                  </a:cubicBezTo>
                  <a:cubicBezTo>
                    <a:pt x="74282" y="114029"/>
                    <a:pt x="91458" y="106190"/>
                    <a:pt x="102217" y="91992"/>
                  </a:cubicBezTo>
                  <a:lnTo>
                    <a:pt x="99788" y="90612"/>
                  </a:lnTo>
                  <a:lnTo>
                    <a:pt x="107895" y="87199"/>
                  </a:lnTo>
                  <a:lnTo>
                    <a:pt x="108346" y="95472"/>
                  </a:lnTo>
                  <a:lnTo>
                    <a:pt x="105915" y="94092"/>
                  </a:lnTo>
                  <a:cubicBezTo>
                    <a:pt x="94390" y="109613"/>
                    <a:pt x="75804" y="118262"/>
                    <a:pt x="56508" y="117081"/>
                  </a:cubicBezTo>
                  <a:cubicBezTo>
                    <a:pt x="37212" y="115901"/>
                    <a:pt x="19818" y="105051"/>
                    <a:pt x="10271" y="88240"/>
                  </a:cubicBezTo>
                  <a:close/>
                </a:path>
              </a:pathLst>
            </a:custGeom>
            <a:solidFill>
              <a:srgbClr val="FDB709"/>
            </a:solidFill>
            <a:ln>
              <a:noFill/>
            </a:ln>
            <a:effectLst>
              <a:outerShdw blurRad="63500" dist="254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7"/>
            <p:cNvSpPr/>
            <p:nvPr/>
          </p:nvSpPr>
          <p:spPr>
            <a:xfrm>
              <a:off x="626611" y="2415449"/>
              <a:ext cx="1993047" cy="792569"/>
            </a:xfrm>
            <a:prstGeom prst="roundRect">
              <a:avLst>
                <a:gd name="adj" fmla="val 10000"/>
              </a:avLst>
            </a:prstGeom>
            <a:gradFill>
              <a:gsLst>
                <a:gs pos="0">
                  <a:srgbClr val="FFCE14"/>
                </a:gs>
                <a:gs pos="15000">
                  <a:srgbClr val="FFCD14"/>
                </a:gs>
                <a:gs pos="62000">
                  <a:srgbClr val="FFBB00"/>
                </a:gs>
                <a:gs pos="97000">
                  <a:srgbClr val="FFA900"/>
                </a:gs>
                <a:gs pos="100000">
                  <a:srgbClr val="FFB0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7"/>
            <p:cNvSpPr txBox="1"/>
            <p:nvPr/>
          </p:nvSpPr>
          <p:spPr>
            <a:xfrm>
              <a:off x="649825" y="2438663"/>
              <a:ext cx="1946619" cy="746141"/>
            </a:xfrm>
            <a:prstGeom prst="rect">
              <a:avLst/>
            </a:prstGeom>
            <a:noFill/>
            <a:ln>
              <a:noFill/>
            </a:ln>
          </p:spPr>
          <p:txBody>
            <a:bodyPr spcFirstLastPara="1" wrap="square" lIns="60950" tIns="40625" rIns="60950" bIns="40625" anchor="ctr" anchorCtr="0">
              <a:noAutofit/>
            </a:bodyPr>
            <a:lstStyle/>
            <a:p>
              <a:pPr marL="0" marR="0" lvl="0" indent="0" algn="ctr" rtl="0">
                <a:lnSpc>
                  <a:spcPct val="90000"/>
                </a:lnSpc>
                <a:spcBef>
                  <a:spcPts val="0"/>
                </a:spcBef>
                <a:spcAft>
                  <a:spcPts val="0"/>
                </a:spcAft>
                <a:buNone/>
              </a:pPr>
              <a:r>
                <a:rPr lang="en-US" sz="3200">
                  <a:solidFill>
                    <a:schemeClr val="lt1"/>
                  </a:solidFill>
                  <a:latin typeface="Calibri"/>
                  <a:ea typeface="Calibri"/>
                  <a:cs typeface="Calibri"/>
                  <a:sym typeface="Calibri"/>
                </a:rPr>
                <a:t>Bước 1</a:t>
              </a:r>
              <a:endParaRPr sz="3200">
                <a:solidFill>
                  <a:schemeClr val="lt1"/>
                </a:solidFill>
                <a:latin typeface="Calibri"/>
                <a:ea typeface="Calibri"/>
                <a:cs typeface="Calibri"/>
                <a:sym typeface="Calibri"/>
              </a:endParaRPr>
            </a:p>
          </p:txBody>
        </p:sp>
        <p:sp>
          <p:nvSpPr>
            <p:cNvPr id="2168" name="Google Shape;2168;p17"/>
            <p:cNvSpPr/>
            <p:nvPr/>
          </p:nvSpPr>
          <p:spPr>
            <a:xfrm>
              <a:off x="3049139" y="962405"/>
              <a:ext cx="2242178" cy="1849328"/>
            </a:xfrm>
            <a:prstGeom prst="roundRect">
              <a:avLst>
                <a:gd name="adj" fmla="val 10000"/>
              </a:avLst>
            </a:prstGeom>
            <a:solidFill>
              <a:schemeClr val="lt1">
                <a:alpha val="89803"/>
              </a:schemeClr>
            </a:solidFill>
            <a:ln w="9525" cap="flat" cmpd="sng">
              <a:solidFill>
                <a:srgbClr val="189A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7"/>
            <p:cNvSpPr txBox="1"/>
            <p:nvPr/>
          </p:nvSpPr>
          <p:spPr>
            <a:xfrm>
              <a:off x="3091697" y="1401248"/>
              <a:ext cx="2157062" cy="1367927"/>
            </a:xfrm>
            <a:prstGeom prst="rect">
              <a:avLst/>
            </a:prstGeom>
            <a:noFill/>
            <a:ln>
              <a:noFill/>
            </a:ln>
          </p:spPr>
          <p:txBody>
            <a:bodyPr spcFirstLastPara="1" wrap="square" lIns="123825" tIns="123825" rIns="123825" bIns="123825" anchor="t" anchorCtr="0">
              <a:noAutofit/>
            </a:bodyPr>
            <a:lstStyle/>
            <a:p>
              <a:pPr marL="285750" marR="0" lvl="1" indent="-285750" algn="l" rtl="0">
                <a:lnSpc>
                  <a:spcPct val="90000"/>
                </a:lnSpc>
                <a:spcBef>
                  <a:spcPts val="0"/>
                </a:spcBef>
                <a:spcAft>
                  <a:spcPts val="0"/>
                </a:spcAft>
                <a:buClr>
                  <a:srgbClr val="7030A0"/>
                </a:buClr>
                <a:buSzPts val="3200"/>
                <a:buFont typeface="Calibri"/>
                <a:buChar char="•"/>
              </a:pPr>
              <a:r>
                <a:rPr lang="en-US" sz="3200" b="1" i="0" u="none" strike="noStrike" cap="none">
                  <a:solidFill>
                    <a:srgbClr val="7030A0"/>
                  </a:solidFill>
                  <a:latin typeface="Calibri"/>
                  <a:ea typeface="Calibri"/>
                  <a:cs typeface="Calibri"/>
                  <a:sym typeface="Calibri"/>
                </a:rPr>
                <a:t>Tổng hợp mạch DNA </a:t>
              </a:r>
              <a:endParaRPr sz="3200" b="0" i="0" u="none" strike="noStrike" cap="none">
                <a:solidFill>
                  <a:schemeClr val="dk1"/>
                </a:solidFill>
                <a:latin typeface="Calibri"/>
                <a:ea typeface="Calibri"/>
                <a:cs typeface="Calibri"/>
                <a:sym typeface="Calibri"/>
              </a:endParaRPr>
            </a:p>
          </p:txBody>
        </p:sp>
        <p:sp>
          <p:nvSpPr>
            <p:cNvPr id="2170" name="Google Shape;2170;p17"/>
            <p:cNvSpPr/>
            <p:nvPr/>
          </p:nvSpPr>
          <p:spPr>
            <a:xfrm>
              <a:off x="4272937" y="-204043"/>
              <a:ext cx="2852394" cy="2852394"/>
            </a:xfrm>
            <a:custGeom>
              <a:avLst/>
              <a:gdLst/>
              <a:ahLst/>
              <a:cxnLst/>
              <a:rect l="l" t="t" r="r" b="b"/>
              <a:pathLst>
                <a:path w="120000" h="120000" extrusionOk="0">
                  <a:moveTo>
                    <a:pt x="10026" y="31620"/>
                  </a:moveTo>
                  <a:lnTo>
                    <a:pt x="10026" y="31620"/>
                  </a:lnTo>
                  <a:cubicBezTo>
                    <a:pt x="19684" y="14613"/>
                    <a:pt x="37328" y="3685"/>
                    <a:pt x="56856" y="2616"/>
                  </a:cubicBezTo>
                  <a:cubicBezTo>
                    <a:pt x="76385" y="1546"/>
                    <a:pt x="95117" y="10481"/>
                    <a:pt x="106575" y="26331"/>
                  </a:cubicBezTo>
                  <a:lnTo>
                    <a:pt x="108764" y="25087"/>
                  </a:lnTo>
                  <a:lnTo>
                    <a:pt x="108325" y="32557"/>
                  </a:lnTo>
                  <a:lnTo>
                    <a:pt x="101066" y="29460"/>
                  </a:lnTo>
                  <a:lnTo>
                    <a:pt x="103254" y="28217"/>
                  </a:lnTo>
                  <a:lnTo>
                    <a:pt x="103254" y="28217"/>
                  </a:lnTo>
                  <a:cubicBezTo>
                    <a:pt x="92482" y="13556"/>
                    <a:pt x="75017" y="5350"/>
                    <a:pt x="56856" y="6416"/>
                  </a:cubicBezTo>
                  <a:cubicBezTo>
                    <a:pt x="38694" y="7482"/>
                    <a:pt x="22309" y="17674"/>
                    <a:pt x="13325" y="33494"/>
                  </a:cubicBezTo>
                  <a:close/>
                </a:path>
              </a:pathLst>
            </a:custGeom>
            <a:solidFill>
              <a:srgbClr val="C02D2E"/>
            </a:solidFill>
            <a:ln>
              <a:noFill/>
            </a:ln>
            <a:effectLst>
              <a:outerShdw blurRad="63500" dist="254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7"/>
            <p:cNvSpPr/>
            <p:nvPr/>
          </p:nvSpPr>
          <p:spPr>
            <a:xfrm>
              <a:off x="3547401" y="566121"/>
              <a:ext cx="1993047" cy="792569"/>
            </a:xfrm>
            <a:prstGeom prst="roundRect">
              <a:avLst>
                <a:gd name="adj" fmla="val 10000"/>
              </a:avLst>
            </a:prstGeom>
            <a:gradFill>
              <a:gsLst>
                <a:gs pos="0">
                  <a:srgbClr val="20ABFF"/>
                </a:gs>
                <a:gs pos="15000">
                  <a:srgbClr val="1FAAFF"/>
                </a:gs>
                <a:gs pos="62000">
                  <a:srgbClr val="0499FF"/>
                </a:gs>
                <a:gs pos="97000">
                  <a:srgbClr val="008AE9"/>
                </a:gs>
                <a:gs pos="100000">
                  <a:srgbClr val="008BED"/>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7"/>
            <p:cNvSpPr txBox="1"/>
            <p:nvPr/>
          </p:nvSpPr>
          <p:spPr>
            <a:xfrm>
              <a:off x="3570615" y="589335"/>
              <a:ext cx="1946619" cy="746141"/>
            </a:xfrm>
            <a:prstGeom prst="rect">
              <a:avLst/>
            </a:prstGeom>
            <a:noFill/>
            <a:ln>
              <a:noFill/>
            </a:ln>
          </p:spPr>
          <p:txBody>
            <a:bodyPr spcFirstLastPara="1" wrap="square" lIns="60950" tIns="40625" rIns="60950" bIns="40625" anchor="ctr" anchorCtr="0">
              <a:noAutofit/>
            </a:bodyPr>
            <a:lstStyle/>
            <a:p>
              <a:pPr marL="0" marR="0" lvl="0" indent="0" algn="ctr" rtl="0">
                <a:lnSpc>
                  <a:spcPct val="90000"/>
                </a:lnSpc>
                <a:spcBef>
                  <a:spcPts val="0"/>
                </a:spcBef>
                <a:spcAft>
                  <a:spcPts val="0"/>
                </a:spcAft>
                <a:buNone/>
              </a:pPr>
              <a:r>
                <a:rPr lang="en-US" sz="3200">
                  <a:solidFill>
                    <a:schemeClr val="lt1"/>
                  </a:solidFill>
                  <a:latin typeface="Calibri"/>
                  <a:ea typeface="Calibri"/>
                  <a:cs typeface="Calibri"/>
                  <a:sym typeface="Calibri"/>
                </a:rPr>
                <a:t>Bước 2</a:t>
              </a:r>
              <a:endParaRPr sz="3200">
                <a:solidFill>
                  <a:schemeClr val="lt1"/>
                </a:solidFill>
                <a:latin typeface="Calibri"/>
                <a:ea typeface="Calibri"/>
                <a:cs typeface="Calibri"/>
                <a:sym typeface="Calibri"/>
              </a:endParaRPr>
            </a:p>
          </p:txBody>
        </p:sp>
        <p:sp>
          <p:nvSpPr>
            <p:cNvPr id="2173" name="Google Shape;2173;p17"/>
            <p:cNvSpPr/>
            <p:nvPr/>
          </p:nvSpPr>
          <p:spPr>
            <a:xfrm>
              <a:off x="5969928" y="962405"/>
              <a:ext cx="2242178" cy="1849328"/>
            </a:xfrm>
            <a:prstGeom prst="roundRect">
              <a:avLst>
                <a:gd name="adj" fmla="val 10000"/>
              </a:avLst>
            </a:prstGeom>
            <a:solidFill>
              <a:schemeClr val="lt1">
                <a:alpha val="89803"/>
              </a:schemeClr>
            </a:solidFill>
            <a:ln w="9525" cap="flat" cmpd="sng">
              <a:solidFill>
                <a:srgbClr val="C02D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7"/>
            <p:cNvSpPr txBox="1"/>
            <p:nvPr/>
          </p:nvSpPr>
          <p:spPr>
            <a:xfrm>
              <a:off x="6012486" y="1004963"/>
              <a:ext cx="2157062" cy="1367927"/>
            </a:xfrm>
            <a:prstGeom prst="rect">
              <a:avLst/>
            </a:prstGeom>
            <a:noFill/>
            <a:ln>
              <a:noFill/>
            </a:ln>
          </p:spPr>
          <p:txBody>
            <a:bodyPr spcFirstLastPara="1" wrap="square" lIns="123825" tIns="123825" rIns="123825" bIns="123825" anchor="t" anchorCtr="0">
              <a:noAutofit/>
            </a:bodyPr>
            <a:lstStyle/>
            <a:p>
              <a:pPr marL="285750" marR="0" lvl="1" indent="-285750" algn="l" rtl="0">
                <a:lnSpc>
                  <a:spcPct val="90000"/>
                </a:lnSpc>
                <a:spcBef>
                  <a:spcPts val="0"/>
                </a:spcBef>
                <a:spcAft>
                  <a:spcPts val="0"/>
                </a:spcAft>
                <a:buClr>
                  <a:srgbClr val="7030A0"/>
                </a:buClr>
                <a:buSzPts val="3200"/>
                <a:buFont typeface="Calibri"/>
                <a:buChar char="•"/>
              </a:pPr>
              <a:r>
                <a:rPr lang="en-US" sz="3200" b="1" i="0" u="none" strike="noStrike" cap="none">
                  <a:solidFill>
                    <a:srgbClr val="7030A0"/>
                  </a:solidFill>
                  <a:latin typeface="Calibri"/>
                  <a:ea typeface="Calibri"/>
                  <a:cs typeface="Calibri"/>
                  <a:sym typeface="Calibri"/>
                </a:rPr>
                <a:t>Tạo 2 phân tử DNA </a:t>
              </a:r>
              <a:endParaRPr sz="3200" b="1" i="0" u="none" strike="noStrike" cap="none">
                <a:solidFill>
                  <a:schemeClr val="dk1"/>
                </a:solidFill>
                <a:latin typeface="Calibri"/>
                <a:ea typeface="Calibri"/>
                <a:cs typeface="Calibri"/>
                <a:sym typeface="Calibri"/>
              </a:endParaRPr>
            </a:p>
          </p:txBody>
        </p:sp>
        <p:sp>
          <p:nvSpPr>
            <p:cNvPr id="2175" name="Google Shape;2175;p17"/>
            <p:cNvSpPr/>
            <p:nvPr/>
          </p:nvSpPr>
          <p:spPr>
            <a:xfrm>
              <a:off x="6468190" y="2415449"/>
              <a:ext cx="1993047" cy="792569"/>
            </a:xfrm>
            <a:prstGeom prst="roundRect">
              <a:avLst>
                <a:gd name="adj" fmla="val 10000"/>
              </a:avLst>
            </a:prstGeom>
            <a:gradFill>
              <a:gsLst>
                <a:gs pos="0">
                  <a:srgbClr val="EB3434"/>
                </a:gs>
                <a:gs pos="15000">
                  <a:srgbClr val="EA3333"/>
                </a:gs>
                <a:gs pos="62000">
                  <a:srgbClr val="D61A1A"/>
                </a:gs>
                <a:gs pos="97000">
                  <a:srgbClr val="C3090B"/>
                </a:gs>
                <a:gs pos="100000">
                  <a:srgbClr val="C300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7"/>
            <p:cNvSpPr txBox="1"/>
            <p:nvPr/>
          </p:nvSpPr>
          <p:spPr>
            <a:xfrm>
              <a:off x="6491404" y="2438663"/>
              <a:ext cx="1946619" cy="746141"/>
            </a:xfrm>
            <a:prstGeom prst="rect">
              <a:avLst/>
            </a:prstGeom>
            <a:noFill/>
            <a:ln>
              <a:noFill/>
            </a:ln>
          </p:spPr>
          <p:txBody>
            <a:bodyPr spcFirstLastPara="1" wrap="square" lIns="60950" tIns="40625" rIns="60950" bIns="40625" anchor="ctr" anchorCtr="0">
              <a:noAutofit/>
            </a:bodyPr>
            <a:lstStyle/>
            <a:p>
              <a:pPr marL="0" marR="0" lvl="0" indent="0" algn="ctr" rtl="0">
                <a:lnSpc>
                  <a:spcPct val="90000"/>
                </a:lnSpc>
                <a:spcBef>
                  <a:spcPts val="0"/>
                </a:spcBef>
                <a:spcAft>
                  <a:spcPts val="0"/>
                </a:spcAft>
                <a:buNone/>
              </a:pPr>
              <a:r>
                <a:rPr lang="en-US" sz="3200">
                  <a:solidFill>
                    <a:schemeClr val="lt1"/>
                  </a:solidFill>
                  <a:latin typeface="Calibri"/>
                  <a:ea typeface="Calibri"/>
                  <a:cs typeface="Calibri"/>
                  <a:sym typeface="Calibri"/>
                </a:rPr>
                <a:t>Bước 3</a:t>
              </a:r>
              <a:endParaRPr sz="3200">
                <a:solidFill>
                  <a:schemeClr val="lt1"/>
                </a:solidFill>
                <a:latin typeface="Calibri"/>
                <a:ea typeface="Calibri"/>
                <a:cs typeface="Calibri"/>
                <a:sym typeface="Calibri"/>
              </a:endParaRPr>
            </a:p>
          </p:txBody>
        </p:sp>
      </p:grpSp>
      <p:sp>
        <p:nvSpPr>
          <p:cNvPr id="2177" name="Google Shape;2177;p17"/>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18</a:t>
            </a:fld>
            <a:endParaRPr>
              <a:solidFill>
                <a:srgbClr val="B3A787"/>
              </a:solidFill>
            </a:endParaRPr>
          </a:p>
        </p:txBody>
      </p:sp>
      <p:sp>
        <p:nvSpPr>
          <p:cNvPr id="2178" name="Google Shape;2178;p17"/>
          <p:cNvSpPr/>
          <p:nvPr/>
        </p:nvSpPr>
        <p:spPr>
          <a:xfrm>
            <a:off x="1417489" y="123040"/>
            <a:ext cx="3940127"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00FF"/>
                </a:solidFill>
                <a:latin typeface="Calibri"/>
                <a:ea typeface="Calibri"/>
                <a:cs typeface="Calibri"/>
                <a:sym typeface="Calibri"/>
              </a:rPr>
              <a:t>Các bước của quá trình tái bản DNA </a:t>
            </a:r>
            <a:endParaRPr/>
          </a:p>
        </p:txBody>
      </p:sp>
      <p:pic>
        <p:nvPicPr>
          <p:cNvPr id="2179" name="Google Shape;2179;p17"/>
          <p:cNvPicPr preferRelativeResize="0"/>
          <p:nvPr/>
        </p:nvPicPr>
        <p:blipFill rotWithShape="1">
          <a:blip r:embed="rId3">
            <a:alphaModFix/>
          </a:blip>
          <a:srcRect/>
          <a:stretch/>
        </p:blipFill>
        <p:spPr>
          <a:xfrm>
            <a:off x="1790164" y="4422907"/>
            <a:ext cx="4224269" cy="2328112"/>
          </a:xfrm>
          <a:prstGeom prst="rect">
            <a:avLst/>
          </a:prstGeom>
          <a:noFill/>
          <a:ln>
            <a:noFill/>
          </a:ln>
        </p:spPr>
      </p:pic>
      <p:grpSp>
        <p:nvGrpSpPr>
          <p:cNvPr id="2180" name="Google Shape;2180;p17"/>
          <p:cNvGrpSpPr/>
          <p:nvPr/>
        </p:nvGrpSpPr>
        <p:grpSpPr>
          <a:xfrm>
            <a:off x="6602567" y="4593761"/>
            <a:ext cx="5589433" cy="1986405"/>
            <a:chOff x="6602567" y="4593761"/>
            <a:chExt cx="5589433" cy="1986405"/>
          </a:xfrm>
        </p:grpSpPr>
        <p:pic>
          <p:nvPicPr>
            <p:cNvPr id="2181" name="Google Shape;2181;p17"/>
            <p:cNvPicPr preferRelativeResize="0"/>
            <p:nvPr/>
          </p:nvPicPr>
          <p:blipFill rotWithShape="1">
            <a:blip r:embed="rId4">
              <a:alphaModFix/>
            </a:blip>
            <a:srcRect/>
            <a:stretch/>
          </p:blipFill>
          <p:spPr>
            <a:xfrm>
              <a:off x="6851561" y="4593761"/>
              <a:ext cx="4868212" cy="1986405"/>
            </a:xfrm>
            <a:prstGeom prst="rect">
              <a:avLst/>
            </a:prstGeom>
            <a:noFill/>
            <a:ln>
              <a:noFill/>
            </a:ln>
          </p:spPr>
        </p:pic>
        <p:sp>
          <p:nvSpPr>
            <p:cNvPr id="2182" name="Google Shape;2182;p17"/>
            <p:cNvSpPr txBox="1"/>
            <p:nvPr/>
          </p:nvSpPr>
          <p:spPr>
            <a:xfrm>
              <a:off x="11011436" y="4778062"/>
              <a:ext cx="1180564" cy="307777"/>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Times New Roman"/>
                  <a:ea typeface="Times New Roman"/>
                  <a:cs typeface="Times New Roman"/>
                  <a:sym typeface="Times New Roman"/>
                </a:rPr>
                <a:t>DNA con</a:t>
              </a:r>
              <a:endParaRPr sz="1400" b="1">
                <a:solidFill>
                  <a:schemeClr val="dk1"/>
                </a:solidFill>
                <a:latin typeface="Times New Roman"/>
                <a:ea typeface="Times New Roman"/>
                <a:cs typeface="Times New Roman"/>
                <a:sym typeface="Times New Roman"/>
              </a:endParaRPr>
            </a:p>
          </p:txBody>
        </p:sp>
        <p:sp>
          <p:nvSpPr>
            <p:cNvPr id="2183" name="Google Shape;2183;p17"/>
            <p:cNvSpPr txBox="1"/>
            <p:nvPr/>
          </p:nvSpPr>
          <p:spPr>
            <a:xfrm>
              <a:off x="10893379" y="6115318"/>
              <a:ext cx="1180564" cy="307777"/>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Times New Roman"/>
                  <a:ea typeface="Times New Roman"/>
                  <a:cs typeface="Times New Roman"/>
                  <a:sym typeface="Times New Roman"/>
                </a:rPr>
                <a:t>DNA con</a:t>
              </a:r>
              <a:endParaRPr sz="1400" b="1">
                <a:solidFill>
                  <a:schemeClr val="dk1"/>
                </a:solidFill>
                <a:latin typeface="Times New Roman"/>
                <a:ea typeface="Times New Roman"/>
                <a:cs typeface="Times New Roman"/>
                <a:sym typeface="Times New Roman"/>
              </a:endParaRPr>
            </a:p>
          </p:txBody>
        </p:sp>
        <p:sp>
          <p:nvSpPr>
            <p:cNvPr id="2184" name="Google Shape;2184;p17"/>
            <p:cNvSpPr txBox="1"/>
            <p:nvPr/>
          </p:nvSpPr>
          <p:spPr>
            <a:xfrm>
              <a:off x="6602567" y="5959941"/>
              <a:ext cx="1180564" cy="307777"/>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Times New Roman"/>
                  <a:ea typeface="Times New Roman"/>
                  <a:cs typeface="Times New Roman"/>
                  <a:sym typeface="Times New Roman"/>
                </a:rPr>
                <a:t>DNA mẹ</a:t>
              </a:r>
              <a:endParaRPr sz="1400" b="1">
                <a:solidFill>
                  <a:schemeClr val="dk1"/>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78"/>
                                        </p:tgtEl>
                                        <p:attrNameLst>
                                          <p:attrName>style.visibility</p:attrName>
                                        </p:attrNameLst>
                                      </p:cBhvr>
                                      <p:to>
                                        <p:strVal val="visible"/>
                                      </p:to>
                                    </p:set>
                                    <p:animEffect transition="in" filter="fade">
                                      <p:cBhvr>
                                        <p:cTn id="7" dur="500"/>
                                        <p:tgtEl>
                                          <p:spTgt spid="2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grpSp>
        <p:nvGrpSpPr>
          <p:cNvPr id="2189" name="Google Shape;2189;p18"/>
          <p:cNvGrpSpPr/>
          <p:nvPr/>
        </p:nvGrpSpPr>
        <p:grpSpPr>
          <a:xfrm>
            <a:off x="6324600" y="228600"/>
            <a:ext cx="5628434" cy="5674793"/>
            <a:chOff x="7844705" y="1489024"/>
            <a:chExt cx="9908868" cy="9572716"/>
          </a:xfrm>
        </p:grpSpPr>
        <p:pic>
          <p:nvPicPr>
            <p:cNvPr id="2190" name="Google Shape;2190;p18" descr="Helicase – Wikipedia tiếng Việt"/>
            <p:cNvPicPr preferRelativeResize="0"/>
            <p:nvPr/>
          </p:nvPicPr>
          <p:blipFill rotWithShape="1">
            <a:blip r:embed="rId3">
              <a:alphaModFix/>
            </a:blip>
            <a:srcRect l="30091" t="8603" b="10546"/>
            <a:stretch/>
          </p:blipFill>
          <p:spPr>
            <a:xfrm>
              <a:off x="12500792" y="2076339"/>
              <a:ext cx="2882961" cy="7468637"/>
            </a:xfrm>
            <a:prstGeom prst="rect">
              <a:avLst/>
            </a:prstGeom>
            <a:noFill/>
            <a:ln>
              <a:noFill/>
            </a:ln>
          </p:spPr>
        </p:pic>
        <p:sp>
          <p:nvSpPr>
            <p:cNvPr id="2191" name="Google Shape;2191;p18"/>
            <p:cNvSpPr txBox="1"/>
            <p:nvPr/>
          </p:nvSpPr>
          <p:spPr>
            <a:xfrm>
              <a:off x="12653192" y="1489024"/>
              <a:ext cx="5100381" cy="15056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002060"/>
                  </a:solidFill>
                  <a:latin typeface="Calibri"/>
                  <a:ea typeface="Calibri"/>
                  <a:cs typeface="Calibri"/>
                  <a:sym typeface="Calibri"/>
                </a:rPr>
                <a:t>Enzyme tháo xoắn (Helicase</a:t>
              </a:r>
              <a:r>
                <a:rPr lang="en-US" sz="2800">
                  <a:solidFill>
                    <a:srgbClr val="002060"/>
                  </a:solidFill>
                  <a:latin typeface="Arial"/>
                  <a:ea typeface="Arial"/>
                  <a:cs typeface="Arial"/>
                  <a:sym typeface="Arial"/>
                </a:rPr>
                <a:t>)</a:t>
              </a:r>
              <a:endParaRPr sz="2800">
                <a:solidFill>
                  <a:srgbClr val="002060"/>
                </a:solidFill>
                <a:latin typeface="Arial"/>
                <a:ea typeface="Arial"/>
                <a:cs typeface="Arial"/>
                <a:sym typeface="Arial"/>
              </a:endParaRPr>
            </a:p>
          </p:txBody>
        </p:sp>
        <p:cxnSp>
          <p:nvCxnSpPr>
            <p:cNvPr id="2192" name="Google Shape;2192;p18"/>
            <p:cNvCxnSpPr/>
            <p:nvPr/>
          </p:nvCxnSpPr>
          <p:spPr>
            <a:xfrm rot="10800000">
              <a:off x="11134467" y="3060095"/>
              <a:ext cx="1518725" cy="0"/>
            </a:xfrm>
            <a:prstGeom prst="straightConnector1">
              <a:avLst/>
            </a:prstGeom>
            <a:noFill/>
            <a:ln w="57150" cap="flat" cmpd="sng">
              <a:solidFill>
                <a:schemeClr val="dk1"/>
              </a:solidFill>
              <a:prstDash val="solid"/>
              <a:round/>
              <a:headEnd type="none" w="sm" len="sm"/>
              <a:tailEnd type="none" w="sm" len="sm"/>
            </a:ln>
          </p:spPr>
        </p:cxnSp>
        <p:sp>
          <p:nvSpPr>
            <p:cNvPr id="2193" name="Google Shape;2193;p18"/>
            <p:cNvSpPr txBox="1"/>
            <p:nvPr/>
          </p:nvSpPr>
          <p:spPr>
            <a:xfrm>
              <a:off x="7844705" y="2630186"/>
              <a:ext cx="3933768" cy="14017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002060"/>
                  </a:solidFill>
                  <a:latin typeface="Calibri"/>
                  <a:ea typeface="Calibri"/>
                  <a:cs typeface="Calibri"/>
                  <a:sym typeface="Calibri"/>
                </a:rPr>
                <a:t>Liên kết </a:t>
              </a:r>
              <a:endParaRPr/>
            </a:p>
            <a:p>
              <a:pPr marL="0" marR="0" lvl="0" indent="0" algn="ctr" rtl="0">
                <a:spcBef>
                  <a:spcPts val="0"/>
                </a:spcBef>
                <a:spcAft>
                  <a:spcPts val="0"/>
                </a:spcAft>
                <a:buNone/>
              </a:pPr>
              <a:r>
                <a:rPr lang="en-US" sz="2400">
                  <a:solidFill>
                    <a:srgbClr val="002060"/>
                  </a:solidFill>
                  <a:latin typeface="Calibri"/>
                  <a:ea typeface="Calibri"/>
                  <a:cs typeface="Calibri"/>
                  <a:sym typeface="Calibri"/>
                </a:rPr>
                <a:t>Phosphodiester</a:t>
              </a:r>
              <a:endParaRPr sz="2400">
                <a:solidFill>
                  <a:srgbClr val="002060"/>
                </a:solidFill>
                <a:latin typeface="Calibri"/>
                <a:ea typeface="Calibri"/>
                <a:cs typeface="Calibri"/>
                <a:sym typeface="Calibri"/>
              </a:endParaRPr>
            </a:p>
          </p:txBody>
        </p:sp>
        <p:sp>
          <p:nvSpPr>
            <p:cNvPr id="2194" name="Google Shape;2194;p18"/>
            <p:cNvSpPr txBox="1"/>
            <p:nvPr/>
          </p:nvSpPr>
          <p:spPr>
            <a:xfrm rot="-5400000">
              <a:off x="10465624" y="7775029"/>
              <a:ext cx="3128866" cy="8127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002060"/>
                  </a:solidFill>
                  <a:latin typeface="Calibri"/>
                  <a:ea typeface="Calibri"/>
                  <a:cs typeface="Calibri"/>
                  <a:sym typeface="Calibri"/>
                </a:rPr>
                <a:t>Nucletotide</a:t>
              </a:r>
              <a:endParaRPr sz="2400">
                <a:solidFill>
                  <a:srgbClr val="002060"/>
                </a:solidFill>
                <a:latin typeface="Calibri"/>
                <a:ea typeface="Calibri"/>
                <a:cs typeface="Calibri"/>
                <a:sym typeface="Calibri"/>
              </a:endParaRPr>
            </a:p>
          </p:txBody>
        </p:sp>
        <p:cxnSp>
          <p:nvCxnSpPr>
            <p:cNvPr id="2195" name="Google Shape;2195;p18"/>
            <p:cNvCxnSpPr/>
            <p:nvPr/>
          </p:nvCxnSpPr>
          <p:spPr>
            <a:xfrm flipH="1">
              <a:off x="12450386" y="7287566"/>
              <a:ext cx="736206" cy="973291"/>
            </a:xfrm>
            <a:prstGeom prst="straightConnector1">
              <a:avLst/>
            </a:prstGeom>
            <a:noFill/>
            <a:ln w="57150" cap="flat" cmpd="sng">
              <a:solidFill>
                <a:schemeClr val="dk1"/>
              </a:solidFill>
              <a:prstDash val="solid"/>
              <a:round/>
              <a:headEnd type="none" w="sm" len="sm"/>
              <a:tailEnd type="none" w="sm" len="sm"/>
            </a:ln>
          </p:spPr>
        </p:cxnSp>
        <p:cxnSp>
          <p:nvCxnSpPr>
            <p:cNvPr id="2196" name="Google Shape;2196;p18"/>
            <p:cNvCxnSpPr/>
            <p:nvPr/>
          </p:nvCxnSpPr>
          <p:spPr>
            <a:xfrm rot="10800000">
              <a:off x="12450386" y="8260857"/>
              <a:ext cx="736206" cy="578411"/>
            </a:xfrm>
            <a:prstGeom prst="straightConnector1">
              <a:avLst/>
            </a:prstGeom>
            <a:noFill/>
            <a:ln w="57150" cap="flat" cmpd="sng">
              <a:solidFill>
                <a:schemeClr val="dk1"/>
              </a:solidFill>
              <a:prstDash val="solid"/>
              <a:round/>
              <a:headEnd type="none" w="sm" len="sm"/>
              <a:tailEnd type="none" w="sm" len="sm"/>
            </a:ln>
          </p:spPr>
        </p:cxnSp>
        <p:sp>
          <p:nvSpPr>
            <p:cNvPr id="2197" name="Google Shape;2197;p18"/>
            <p:cNvSpPr txBox="1"/>
            <p:nvPr/>
          </p:nvSpPr>
          <p:spPr>
            <a:xfrm>
              <a:off x="11926958" y="9659945"/>
              <a:ext cx="3128866" cy="14017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002060"/>
                  </a:solidFill>
                  <a:latin typeface="Calibri"/>
                  <a:ea typeface="Calibri"/>
                  <a:cs typeface="Calibri"/>
                  <a:sym typeface="Calibri"/>
                </a:rPr>
                <a:t>Liên kết Hydrogen</a:t>
              </a:r>
              <a:endParaRPr sz="2400">
                <a:solidFill>
                  <a:srgbClr val="002060"/>
                </a:solidFill>
                <a:latin typeface="Calibri"/>
                <a:ea typeface="Calibri"/>
                <a:cs typeface="Calibri"/>
                <a:sym typeface="Calibri"/>
              </a:endParaRPr>
            </a:p>
          </p:txBody>
        </p:sp>
        <p:cxnSp>
          <p:nvCxnSpPr>
            <p:cNvPr id="2198" name="Google Shape;2198;p18"/>
            <p:cNvCxnSpPr/>
            <p:nvPr/>
          </p:nvCxnSpPr>
          <p:spPr>
            <a:xfrm rot="10800000" flipH="1">
              <a:off x="13491392" y="9052931"/>
              <a:ext cx="152400" cy="607015"/>
            </a:xfrm>
            <a:prstGeom prst="straightConnector1">
              <a:avLst/>
            </a:prstGeom>
            <a:noFill/>
            <a:ln w="57150" cap="flat" cmpd="sng">
              <a:solidFill>
                <a:schemeClr val="dk1"/>
              </a:solidFill>
              <a:prstDash val="solid"/>
              <a:round/>
              <a:headEnd type="none" w="sm" len="sm"/>
              <a:tailEnd type="none" w="sm" len="sm"/>
            </a:ln>
          </p:spPr>
        </p:cxnSp>
      </p:grpSp>
      <p:sp>
        <p:nvSpPr>
          <p:cNvPr id="2199" name="Google Shape;2199;p18"/>
          <p:cNvSpPr/>
          <p:nvPr/>
        </p:nvSpPr>
        <p:spPr>
          <a:xfrm>
            <a:off x="1308199" y="766543"/>
            <a:ext cx="3123859" cy="900033"/>
          </a:xfrm>
          <a:prstGeom prst="round2SameRect">
            <a:avLst>
              <a:gd name="adj1" fmla="val 2365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00FF"/>
                </a:solidFill>
                <a:latin typeface="Calibri"/>
                <a:ea typeface="Calibri"/>
                <a:cs typeface="Calibri"/>
                <a:sym typeface="Calibri"/>
              </a:rPr>
              <a:t>Diễn biến</a:t>
            </a:r>
            <a:endParaRPr sz="3200" b="1">
              <a:solidFill>
                <a:srgbClr val="0000FF"/>
              </a:solidFill>
              <a:latin typeface="Calibri"/>
              <a:ea typeface="Calibri"/>
              <a:cs typeface="Calibri"/>
              <a:sym typeface="Calibri"/>
            </a:endParaRPr>
          </a:p>
        </p:txBody>
      </p:sp>
      <p:sp>
        <p:nvSpPr>
          <p:cNvPr id="2200" name="Google Shape;2200;p18"/>
          <p:cNvSpPr txBox="1"/>
          <p:nvPr/>
        </p:nvSpPr>
        <p:spPr>
          <a:xfrm>
            <a:off x="1418246" y="2147550"/>
            <a:ext cx="6423092" cy="75469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a:solidFill>
                  <a:srgbClr val="FF0000"/>
                </a:solidFill>
                <a:latin typeface="Calibri"/>
                <a:ea typeface="Calibri"/>
                <a:cs typeface="Calibri"/>
                <a:sym typeface="Calibri"/>
              </a:rPr>
              <a:t>Bước 1: </a:t>
            </a:r>
            <a:r>
              <a:rPr lang="en-US" sz="3200" b="1" i="1">
                <a:solidFill>
                  <a:srgbClr val="FF0000"/>
                </a:solidFill>
                <a:latin typeface="Calibri"/>
                <a:ea typeface="Calibri"/>
                <a:cs typeface="Calibri"/>
                <a:sym typeface="Calibri"/>
              </a:rPr>
              <a:t>Tháo xoắn phân tử DNA</a:t>
            </a:r>
            <a:endParaRPr sz="3200" b="1" i="1">
              <a:solidFill>
                <a:srgbClr val="FF0000"/>
              </a:solidFill>
              <a:latin typeface="Calibri"/>
              <a:ea typeface="Calibri"/>
              <a:cs typeface="Calibri"/>
              <a:sym typeface="Calibri"/>
            </a:endParaRPr>
          </a:p>
        </p:txBody>
      </p:sp>
      <p:sp>
        <p:nvSpPr>
          <p:cNvPr id="2201" name="Google Shape;2201;p18"/>
          <p:cNvSpPr txBox="1"/>
          <p:nvPr/>
        </p:nvSpPr>
        <p:spPr>
          <a:xfrm>
            <a:off x="1418246" y="3062397"/>
            <a:ext cx="6256267" cy="206210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FF"/>
                </a:solidFill>
                <a:latin typeface="Calibri"/>
                <a:ea typeface="Calibri"/>
                <a:cs typeface="Calibri"/>
                <a:sym typeface="Calibri"/>
              </a:rPr>
              <a:t>Dưới tác động enzyme tháo xoắn phân tử DNA tháo xoắn, tách hai mạch DNA tạo nên cấu trúc có dạng chữ Y. </a:t>
            </a:r>
            <a:endParaRPr sz="3200" b="1" i="1">
              <a:solidFill>
                <a:srgbClr val="0000FF"/>
              </a:solidFill>
              <a:latin typeface="Calibri"/>
              <a:ea typeface="Calibri"/>
              <a:cs typeface="Calibri"/>
              <a:sym typeface="Calibri"/>
            </a:endParaRPr>
          </a:p>
        </p:txBody>
      </p:sp>
      <p:sp>
        <p:nvSpPr>
          <p:cNvPr id="2202" name="Google Shape;2202;p18"/>
          <p:cNvSpPr/>
          <p:nvPr/>
        </p:nvSpPr>
        <p:spPr>
          <a:xfrm>
            <a:off x="1418246" y="49431"/>
            <a:ext cx="4876800" cy="709425"/>
          </a:xfrm>
          <a:prstGeom prst="rect">
            <a:avLst/>
          </a:prstGeom>
          <a:gradFill>
            <a:gsLst>
              <a:gs pos="0">
                <a:srgbClr val="EF3333"/>
              </a:gs>
              <a:gs pos="15000">
                <a:srgbClr val="EE3232"/>
              </a:gs>
              <a:gs pos="62000">
                <a:srgbClr val="D91919"/>
              </a:gs>
              <a:gs pos="97000">
                <a:srgbClr val="C4090B"/>
              </a:gs>
              <a:gs pos="100000">
                <a:srgbClr val="C600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0" tIns="0" rIns="0" bIns="0" anchor="t" anchorCtr="0">
            <a:spAutoFit/>
          </a:bodyPr>
          <a:lstStyle/>
          <a:p>
            <a:pPr marL="111125" marR="0" lvl="0" indent="0" algn="l" rtl="0">
              <a:lnSpc>
                <a:spcPct val="109000"/>
              </a:lnSpc>
              <a:spcBef>
                <a:spcPts val="0"/>
              </a:spcBef>
              <a:spcAft>
                <a:spcPts val="300"/>
              </a:spcAft>
              <a:buNone/>
            </a:pPr>
            <a:r>
              <a:rPr lang="en-US" sz="4000" b="1">
                <a:solidFill>
                  <a:schemeClr val="lt1"/>
                </a:solidFill>
                <a:latin typeface="Calibri"/>
                <a:ea typeface="Calibri"/>
                <a:cs typeface="Calibri"/>
                <a:sym typeface="Calibri"/>
              </a:rPr>
              <a:t>2. TÁI BẢN DNA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99"/>
                                        </p:tgtEl>
                                        <p:attrNameLst>
                                          <p:attrName>style.visibility</p:attrName>
                                        </p:attrNameLst>
                                      </p:cBhvr>
                                      <p:to>
                                        <p:strVal val="visible"/>
                                      </p:to>
                                    </p:set>
                                    <p:animEffect transition="in" filter="fade">
                                      <p:cBhvr>
                                        <p:cTn id="7" dur="500"/>
                                        <p:tgtEl>
                                          <p:spTgt spid="219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2"/>
          <p:cNvSpPr/>
          <p:nvPr/>
        </p:nvSpPr>
        <p:spPr>
          <a:xfrm>
            <a:off x="1787720" y="1905000"/>
            <a:ext cx="10801349" cy="1295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dirty="0">
                <a:solidFill>
                  <a:srgbClr val="002060"/>
                </a:solidFill>
                <a:latin typeface="Calibri"/>
                <a:ea typeface="Calibri"/>
                <a:cs typeface="Calibri"/>
                <a:sym typeface="Calibri"/>
              </a:rPr>
              <a:t>BÀI I: </a:t>
            </a:r>
            <a:r>
              <a:rPr lang="en-US" sz="4000" b="1" i="0" u="none" strike="noStrike" cap="none" dirty="0">
                <a:solidFill>
                  <a:srgbClr val="C00000"/>
                </a:solidFill>
                <a:latin typeface="Calibri"/>
                <a:ea typeface="Calibri"/>
                <a:cs typeface="Calibri"/>
                <a:sym typeface="Calibri"/>
              </a:rPr>
              <a:t>GENE VÀ CƠ CHẾ TRUYỀN ĐẠT </a:t>
            </a:r>
            <a:endParaRPr dirty="0"/>
          </a:p>
          <a:p>
            <a:pPr marL="0" marR="0" lvl="0" indent="0" algn="ctr" rtl="0">
              <a:spcBef>
                <a:spcPts val="0"/>
              </a:spcBef>
              <a:spcAft>
                <a:spcPts val="0"/>
              </a:spcAft>
              <a:buNone/>
            </a:pPr>
            <a:r>
              <a:rPr lang="en-US" sz="4000" b="1" i="0" u="none" strike="noStrike" cap="none" dirty="0">
                <a:solidFill>
                  <a:srgbClr val="C00000"/>
                </a:solidFill>
                <a:latin typeface="Calibri"/>
                <a:ea typeface="Calibri"/>
                <a:cs typeface="Calibri"/>
                <a:sym typeface="Calibri"/>
              </a:rPr>
              <a:t>THÔNG TIN DI TRUYỀN</a:t>
            </a:r>
            <a:endParaRPr dirty="0"/>
          </a:p>
        </p:txBody>
      </p:sp>
      <p:pic>
        <p:nvPicPr>
          <p:cNvPr id="1490" name="Google Shape;1490;p2"/>
          <p:cNvPicPr preferRelativeResize="0"/>
          <p:nvPr/>
        </p:nvPicPr>
        <p:blipFill rotWithShape="1">
          <a:blip r:embed="rId3">
            <a:alphaModFix/>
          </a:blip>
          <a:srcRect/>
          <a:stretch/>
        </p:blipFill>
        <p:spPr>
          <a:xfrm>
            <a:off x="3168226" y="4929229"/>
            <a:ext cx="8714767" cy="1664789"/>
          </a:xfrm>
          <a:prstGeom prst="rect">
            <a:avLst/>
          </a:prstGeom>
          <a:noFill/>
          <a:ln>
            <a:noFill/>
          </a:ln>
        </p:spPr>
      </p:pic>
      <p:sp>
        <p:nvSpPr>
          <p:cNvPr id="1491" name="Google Shape;1491;p2"/>
          <p:cNvSpPr/>
          <p:nvPr/>
        </p:nvSpPr>
        <p:spPr>
          <a:xfrm>
            <a:off x="2272954" y="212504"/>
            <a:ext cx="941685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7030A0"/>
                </a:solidFill>
                <a:latin typeface="Calibri"/>
                <a:ea typeface="Calibri"/>
                <a:cs typeface="Calibri"/>
                <a:sym typeface="Calibri"/>
              </a:rPr>
              <a:t>CHƯƠNG 1: </a:t>
            </a:r>
            <a:r>
              <a:rPr lang="en-US" sz="4000" b="1" i="0" u="none" strike="noStrike" cap="none">
                <a:solidFill>
                  <a:srgbClr val="00B050"/>
                </a:solidFill>
                <a:latin typeface="Calibri"/>
                <a:ea typeface="Calibri"/>
                <a:cs typeface="Calibri"/>
                <a:sym typeface="Calibri"/>
              </a:rPr>
              <a:t>DI TRUYỀN PHÂN TỬ VÀ </a:t>
            </a:r>
            <a:endParaRPr sz="4000" b="1" i="0" u="none" strike="noStrike" cap="none">
              <a:solidFill>
                <a:srgbClr val="00B050"/>
              </a:solidFill>
              <a:latin typeface="Calibri"/>
              <a:ea typeface="Calibri"/>
              <a:cs typeface="Calibri"/>
              <a:sym typeface="Calibri"/>
            </a:endParaRPr>
          </a:p>
          <a:p>
            <a:pPr marL="0" marR="0" lvl="0" indent="0" algn="ctr" rtl="0">
              <a:spcBef>
                <a:spcPts val="0"/>
              </a:spcBef>
              <a:spcAft>
                <a:spcPts val="0"/>
              </a:spcAft>
              <a:buNone/>
            </a:pPr>
            <a:r>
              <a:rPr lang="en-US" sz="4000" b="1" i="0" u="none" strike="noStrike" cap="none">
                <a:solidFill>
                  <a:srgbClr val="00B050"/>
                </a:solidFill>
                <a:latin typeface="Calibri"/>
                <a:ea typeface="Calibri"/>
                <a:cs typeface="Calibri"/>
                <a:sym typeface="Calibri"/>
              </a:rPr>
              <a:t>DI TRUYỀN NHIỄM SẮC THỂ</a:t>
            </a:r>
            <a:endParaRPr sz="4000" b="0" i="0" u="none" strike="noStrike" cap="none">
              <a:solidFill>
                <a:srgbClr val="00B050"/>
              </a:solidFill>
              <a:latin typeface="Calibri"/>
              <a:ea typeface="Calibri"/>
              <a:cs typeface="Calibri"/>
              <a:sym typeface="Calibri"/>
            </a:endParaRPr>
          </a:p>
        </p:txBody>
      </p:sp>
      <p:sp>
        <p:nvSpPr>
          <p:cNvPr id="1492" name="Google Shape;1492;p2"/>
          <p:cNvSpPr txBox="1">
            <a:spLocks noGrp="1"/>
          </p:cNvSpPr>
          <p:nvPr>
            <p:ph type="sldNum" idx="12"/>
          </p:nvPr>
        </p:nvSpPr>
        <p:spPr>
          <a:xfrm>
            <a:off x="1767417" y="4929229"/>
            <a:ext cx="812800" cy="5175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a:t>
            </a:fld>
            <a:endParaRPr/>
          </a:p>
        </p:txBody>
      </p:sp>
      <p:sp>
        <p:nvSpPr>
          <p:cNvPr id="7" name="TextBox 6"/>
          <p:cNvSpPr txBox="1"/>
          <p:nvPr/>
        </p:nvSpPr>
        <p:spPr>
          <a:xfrm>
            <a:off x="3191357" y="3991537"/>
            <a:ext cx="7994073" cy="523220"/>
          </a:xfrm>
          <a:prstGeom prst="rect">
            <a:avLst/>
          </a:prstGeom>
          <a:noFill/>
        </p:spPr>
        <p:txBody>
          <a:bodyPr wrap="square" rtlCol="0">
            <a:spAutoFit/>
          </a:bodyPr>
          <a:lstStyle/>
          <a:p>
            <a:pPr algn="ctr"/>
            <a:r>
              <a:rPr lang="en-US" sz="2800" b="1" dirty="0" err="1" smtClean="0">
                <a:solidFill>
                  <a:srgbClr val="3515F3"/>
                </a:solidFill>
                <a:latin typeface="Times New Roman" panose="02020603050405020304" pitchFamily="18" charset="0"/>
                <a:cs typeface="Times New Roman" panose="02020603050405020304" pitchFamily="18" charset="0"/>
              </a:rPr>
              <a:t>Giáo</a:t>
            </a:r>
            <a:r>
              <a:rPr lang="en-US" sz="2800" b="1" dirty="0" smtClean="0">
                <a:solidFill>
                  <a:srgbClr val="3515F3"/>
                </a:solidFill>
                <a:latin typeface="Times New Roman" panose="02020603050405020304" pitchFamily="18" charset="0"/>
                <a:cs typeface="Times New Roman" panose="02020603050405020304" pitchFamily="18" charset="0"/>
              </a:rPr>
              <a:t> </a:t>
            </a:r>
            <a:r>
              <a:rPr lang="en-US" sz="2800" b="1" dirty="0" err="1" smtClean="0">
                <a:solidFill>
                  <a:srgbClr val="3515F3"/>
                </a:solidFill>
                <a:latin typeface="Times New Roman" panose="02020603050405020304" pitchFamily="18" charset="0"/>
                <a:cs typeface="Times New Roman" panose="02020603050405020304" pitchFamily="18" charset="0"/>
              </a:rPr>
              <a:t>viên</a:t>
            </a:r>
            <a:r>
              <a:rPr lang="en-US" sz="2800" b="1" dirty="0" smtClean="0">
                <a:solidFill>
                  <a:srgbClr val="3515F3"/>
                </a:solidFill>
                <a:latin typeface="Times New Roman" panose="02020603050405020304" pitchFamily="18" charset="0"/>
                <a:cs typeface="Times New Roman" panose="02020603050405020304" pitchFamily="18" charset="0"/>
              </a:rPr>
              <a:t> </a:t>
            </a:r>
            <a:r>
              <a:rPr lang="en-US" sz="2800" b="1" dirty="0" err="1" smtClean="0">
                <a:solidFill>
                  <a:srgbClr val="3515F3"/>
                </a:solidFill>
                <a:latin typeface="Times New Roman" panose="02020603050405020304" pitchFamily="18" charset="0"/>
                <a:cs typeface="Times New Roman" panose="02020603050405020304" pitchFamily="18" charset="0"/>
              </a:rPr>
              <a:t>giảng</a:t>
            </a:r>
            <a:r>
              <a:rPr lang="en-US" sz="2800" b="1" dirty="0" smtClean="0">
                <a:solidFill>
                  <a:srgbClr val="3515F3"/>
                </a:solidFill>
                <a:latin typeface="Times New Roman" panose="02020603050405020304" pitchFamily="18" charset="0"/>
                <a:cs typeface="Times New Roman" panose="02020603050405020304" pitchFamily="18" charset="0"/>
              </a:rPr>
              <a:t> </a:t>
            </a:r>
            <a:r>
              <a:rPr lang="en-US" sz="2800" b="1" dirty="0" err="1" smtClean="0">
                <a:solidFill>
                  <a:srgbClr val="3515F3"/>
                </a:solidFill>
                <a:latin typeface="Times New Roman" panose="02020603050405020304" pitchFamily="18" charset="0"/>
                <a:cs typeface="Times New Roman" panose="02020603050405020304" pitchFamily="18" charset="0"/>
              </a:rPr>
              <a:t>dạy</a:t>
            </a:r>
            <a:r>
              <a:rPr lang="en-US" sz="2800" b="1" dirty="0" smtClean="0">
                <a:solidFill>
                  <a:srgbClr val="3515F3"/>
                </a:solidFill>
                <a:latin typeface="Times New Roman" panose="02020603050405020304" pitchFamily="18" charset="0"/>
                <a:cs typeface="Times New Roman" panose="02020603050405020304" pitchFamily="18" charset="0"/>
              </a:rPr>
              <a:t>: TẠ THỊ NHƯ NGUYỆT</a:t>
            </a:r>
            <a:endParaRPr lang="en-US" sz="2800" b="1" dirty="0">
              <a:solidFill>
                <a:srgbClr val="3515F3"/>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1"/>
                                        </p:tgtEl>
                                        <p:attrNameLst>
                                          <p:attrName>style.visibility</p:attrName>
                                        </p:attrNameLst>
                                      </p:cBhvr>
                                      <p:to>
                                        <p:strVal val="visible"/>
                                      </p:to>
                                    </p:set>
                                    <p:animEffect transition="in" filter="fade">
                                      <p:cBhvr>
                                        <p:cTn id="7" dur="500"/>
                                        <p:tgtEl>
                                          <p:spTgt spid="149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89"/>
                                        </p:tgtEl>
                                        <p:attrNameLst>
                                          <p:attrName>style.visibility</p:attrName>
                                        </p:attrNameLst>
                                      </p:cBhvr>
                                      <p:to>
                                        <p:strVal val="visible"/>
                                      </p:to>
                                    </p:set>
                                    <p:animEffect transition="in" filter="fade">
                                      <p:cBhvr>
                                        <p:cTn id="11" dur="500"/>
                                        <p:tgtEl>
                                          <p:spTgt spid="148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90"/>
                                        </p:tgtEl>
                                        <p:attrNameLst>
                                          <p:attrName>style.visibility</p:attrName>
                                        </p:attrNameLst>
                                      </p:cBhvr>
                                      <p:to>
                                        <p:strVal val="visible"/>
                                      </p:to>
                                    </p:set>
                                    <p:animEffect transition="in" filter="fade">
                                      <p:cBhvr>
                                        <p:cTn id="15" dur="500"/>
                                        <p:tgtEl>
                                          <p:spTgt spid="1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6"/>
        <p:cNvGrpSpPr/>
        <p:nvPr/>
      </p:nvGrpSpPr>
      <p:grpSpPr>
        <a:xfrm>
          <a:off x="0" y="0"/>
          <a:ext cx="0" cy="0"/>
          <a:chOff x="0" y="0"/>
          <a:chExt cx="0" cy="0"/>
        </a:xfrm>
      </p:grpSpPr>
      <p:sp>
        <p:nvSpPr>
          <p:cNvPr id="2207" name="Google Shape;2207;p19"/>
          <p:cNvSpPr txBox="1"/>
          <p:nvPr/>
        </p:nvSpPr>
        <p:spPr>
          <a:xfrm>
            <a:off x="1326126" y="74434"/>
            <a:ext cx="5377925" cy="658642"/>
          </a:xfrm>
          <a:prstGeom prst="rect">
            <a:avLst/>
          </a:prstGeom>
          <a:noFill/>
          <a:ln>
            <a:noFill/>
          </a:ln>
        </p:spPr>
        <p:txBody>
          <a:bodyPr spcFirstLastPara="1" wrap="square" lIns="91425" tIns="45700" rIns="91425" bIns="45700" anchor="t" anchorCtr="0">
            <a:spAutoFit/>
          </a:bodyPr>
          <a:lstStyle/>
          <a:p>
            <a:pPr marL="0" marR="0" lvl="0" indent="180340" algn="just" rtl="0">
              <a:lnSpc>
                <a:spcPct val="115000"/>
              </a:lnSpc>
              <a:spcBef>
                <a:spcPts val="0"/>
              </a:spcBef>
              <a:spcAft>
                <a:spcPts val="0"/>
              </a:spcAft>
              <a:buNone/>
            </a:pPr>
            <a:r>
              <a:rPr lang="en-US" sz="3200" b="1">
                <a:solidFill>
                  <a:srgbClr val="FF0000"/>
                </a:solidFill>
                <a:latin typeface="Calibri"/>
                <a:ea typeface="Calibri"/>
                <a:cs typeface="Calibri"/>
                <a:sym typeface="Calibri"/>
              </a:rPr>
              <a:t>Bước 2:</a:t>
            </a:r>
            <a:r>
              <a:rPr lang="en-US" sz="3200" b="1">
                <a:solidFill>
                  <a:schemeClr val="dk1"/>
                </a:solidFill>
                <a:latin typeface="Calibri"/>
                <a:ea typeface="Calibri"/>
                <a:cs typeface="Calibri"/>
                <a:sym typeface="Calibri"/>
              </a:rPr>
              <a:t> </a:t>
            </a:r>
            <a:r>
              <a:rPr lang="en-US" sz="3200" b="1">
                <a:solidFill>
                  <a:srgbClr val="FF0000"/>
                </a:solidFill>
                <a:latin typeface="Calibri"/>
                <a:ea typeface="Calibri"/>
                <a:cs typeface="Calibri"/>
                <a:sym typeface="Calibri"/>
              </a:rPr>
              <a:t>Tổng hợp mạch DNA</a:t>
            </a:r>
            <a:endParaRPr sz="3200" b="1">
              <a:solidFill>
                <a:srgbClr val="FF0000"/>
              </a:solidFill>
              <a:latin typeface="Calibri"/>
              <a:ea typeface="Calibri"/>
              <a:cs typeface="Calibri"/>
              <a:sym typeface="Calibri"/>
            </a:endParaRPr>
          </a:p>
        </p:txBody>
      </p:sp>
      <p:pic>
        <p:nvPicPr>
          <p:cNvPr id="2208" name="Google Shape;2208;p19"/>
          <p:cNvPicPr preferRelativeResize="0"/>
          <p:nvPr/>
        </p:nvPicPr>
        <p:blipFill rotWithShape="1">
          <a:blip r:embed="rId3">
            <a:alphaModFix/>
          </a:blip>
          <a:srcRect/>
          <a:stretch/>
        </p:blipFill>
        <p:spPr>
          <a:xfrm>
            <a:off x="7548220" y="7378"/>
            <a:ext cx="4503030" cy="2897918"/>
          </a:xfrm>
          <a:prstGeom prst="rect">
            <a:avLst/>
          </a:prstGeom>
          <a:noFill/>
          <a:ln>
            <a:noFill/>
          </a:ln>
        </p:spPr>
      </p:pic>
      <p:sp>
        <p:nvSpPr>
          <p:cNvPr id="2209" name="Google Shape;2209;p19"/>
          <p:cNvSpPr/>
          <p:nvPr/>
        </p:nvSpPr>
        <p:spPr>
          <a:xfrm>
            <a:off x="1326932" y="855418"/>
            <a:ext cx="6143618" cy="2554545"/>
          </a:xfrm>
          <a:prstGeom prst="rect">
            <a:avLst/>
          </a:prstGeom>
          <a:gradFill>
            <a:gsLst>
              <a:gs pos="0">
                <a:srgbClr val="5569AB"/>
              </a:gs>
              <a:gs pos="15000">
                <a:srgbClr val="5468AA"/>
              </a:gs>
              <a:gs pos="62000">
                <a:srgbClr val="3D5397"/>
              </a:gs>
              <a:gs pos="97000">
                <a:srgbClr val="2D4586"/>
              </a:gs>
              <a:gs pos="100000">
                <a:srgbClr val="253E84"/>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FF66"/>
                </a:solidFill>
                <a:latin typeface="Calibri"/>
                <a:ea typeface="Calibri"/>
                <a:cs typeface="Calibri"/>
                <a:sym typeface="Calibri"/>
              </a:rPr>
              <a:t>Enzyme DNA polymerase </a:t>
            </a:r>
            <a:r>
              <a:rPr lang="en-US" sz="3200">
                <a:solidFill>
                  <a:srgbClr val="FFFFFF"/>
                </a:solidFill>
                <a:latin typeface="Calibri"/>
                <a:ea typeface="Calibri"/>
                <a:cs typeface="Calibri"/>
                <a:sym typeface="Calibri"/>
              </a:rPr>
              <a:t>tổng hợp mạch DNA mới theo chiều </a:t>
            </a:r>
            <a:r>
              <a:rPr lang="en-US" sz="3200">
                <a:solidFill>
                  <a:srgbClr val="FFFF66"/>
                </a:solidFill>
                <a:latin typeface="Calibri"/>
                <a:ea typeface="Calibri"/>
                <a:cs typeface="Calibri"/>
                <a:sym typeface="Calibri"/>
              </a:rPr>
              <a:t>5' → 3' </a:t>
            </a:r>
            <a:r>
              <a:rPr lang="en-US" sz="3200">
                <a:solidFill>
                  <a:srgbClr val="FFFFFF"/>
                </a:solidFill>
                <a:latin typeface="Calibri"/>
                <a:ea typeface="Calibri"/>
                <a:cs typeface="Calibri"/>
                <a:sym typeface="Calibri"/>
              </a:rPr>
              <a:t>dựa trên mạch khuôn của DNA mẹ theo </a:t>
            </a:r>
            <a:r>
              <a:rPr lang="en-US" sz="3200">
                <a:solidFill>
                  <a:srgbClr val="FFFF00"/>
                </a:solidFill>
                <a:latin typeface="Calibri"/>
                <a:ea typeface="Calibri"/>
                <a:cs typeface="Calibri"/>
                <a:sym typeface="Calibri"/>
              </a:rPr>
              <a:t>nguyên tắc bổ sung </a:t>
            </a:r>
            <a:r>
              <a:rPr lang="en-US" sz="3200">
                <a:solidFill>
                  <a:srgbClr val="FFFFFF"/>
                </a:solidFill>
                <a:latin typeface="Calibri"/>
                <a:ea typeface="Calibri"/>
                <a:cs typeface="Calibri"/>
                <a:sym typeface="Calibri"/>
              </a:rPr>
              <a:t>(A – T; G - C).</a:t>
            </a:r>
            <a:endParaRPr sz="3200">
              <a:solidFill>
                <a:srgbClr val="FFFFFF"/>
              </a:solidFill>
              <a:latin typeface="Calibri"/>
              <a:ea typeface="Calibri"/>
              <a:cs typeface="Calibri"/>
              <a:sym typeface="Calibri"/>
            </a:endParaRPr>
          </a:p>
        </p:txBody>
      </p:sp>
      <p:sp>
        <p:nvSpPr>
          <p:cNvPr id="2210" name="Google Shape;2210;p19"/>
          <p:cNvSpPr/>
          <p:nvPr/>
        </p:nvSpPr>
        <p:spPr>
          <a:xfrm>
            <a:off x="1326126" y="3647987"/>
            <a:ext cx="6143619" cy="3046988"/>
          </a:xfrm>
          <a:prstGeom prst="rect">
            <a:avLst/>
          </a:prstGeom>
          <a:gradFill>
            <a:gsLst>
              <a:gs pos="0">
                <a:srgbClr val="5569AB"/>
              </a:gs>
              <a:gs pos="15000">
                <a:srgbClr val="5468AA"/>
              </a:gs>
              <a:gs pos="62000">
                <a:srgbClr val="3D5397"/>
              </a:gs>
              <a:gs pos="97000">
                <a:srgbClr val="2D4586"/>
              </a:gs>
              <a:gs pos="100000">
                <a:srgbClr val="253E84"/>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FFFF"/>
                </a:solidFill>
                <a:latin typeface="Calibri"/>
                <a:ea typeface="Calibri"/>
                <a:cs typeface="Calibri"/>
                <a:sym typeface="Calibri"/>
              </a:rPr>
              <a:t>+ Một mạch được tổng hợp </a:t>
            </a:r>
            <a:r>
              <a:rPr lang="en-US" sz="3200">
                <a:solidFill>
                  <a:srgbClr val="FFFF66"/>
                </a:solidFill>
                <a:latin typeface="Calibri"/>
                <a:ea typeface="Calibri"/>
                <a:cs typeface="Calibri"/>
                <a:sym typeface="Calibri"/>
              </a:rPr>
              <a:t>liên tục </a:t>
            </a:r>
            <a:r>
              <a:rPr lang="en-US" sz="3200">
                <a:solidFill>
                  <a:srgbClr val="FFFFFF"/>
                </a:solidFill>
                <a:latin typeface="Calibri"/>
                <a:ea typeface="Calibri"/>
                <a:cs typeface="Calibri"/>
                <a:sym typeface="Calibri"/>
              </a:rPr>
              <a:t>(sợi dẫn đầu); 1 mạch được tổng hợp </a:t>
            </a:r>
            <a:r>
              <a:rPr lang="en-US" sz="3200">
                <a:solidFill>
                  <a:srgbClr val="FFFF66"/>
                </a:solidFill>
                <a:latin typeface="Calibri"/>
                <a:ea typeface="Calibri"/>
                <a:cs typeface="Calibri"/>
                <a:sym typeface="Calibri"/>
              </a:rPr>
              <a:t>gián đoạn </a:t>
            </a:r>
            <a:r>
              <a:rPr lang="en-US" sz="3200">
                <a:solidFill>
                  <a:srgbClr val="FFFFFF"/>
                </a:solidFill>
                <a:latin typeface="Calibri"/>
                <a:ea typeface="Calibri"/>
                <a:cs typeface="Calibri"/>
                <a:sym typeface="Calibri"/>
              </a:rPr>
              <a:t>từng đoạn ngắn </a:t>
            </a:r>
            <a:r>
              <a:rPr lang="en-US" sz="3200">
                <a:solidFill>
                  <a:srgbClr val="FFFF66"/>
                </a:solidFill>
                <a:latin typeface="Calibri"/>
                <a:ea typeface="Calibri"/>
                <a:cs typeface="Calibri"/>
                <a:sym typeface="Calibri"/>
              </a:rPr>
              <a:t>Okazaki</a:t>
            </a:r>
            <a:r>
              <a:rPr lang="en-US" sz="3200">
                <a:solidFill>
                  <a:srgbClr val="FFFFFF"/>
                </a:solidFill>
                <a:latin typeface="Calibri"/>
                <a:ea typeface="Calibri"/>
                <a:cs typeface="Calibri"/>
                <a:sym typeface="Calibri"/>
              </a:rPr>
              <a:t>, sau đó enzyme </a:t>
            </a:r>
            <a:r>
              <a:rPr lang="en-US" sz="3200">
                <a:solidFill>
                  <a:srgbClr val="FFFF66"/>
                </a:solidFill>
                <a:latin typeface="Calibri"/>
                <a:ea typeface="Calibri"/>
                <a:cs typeface="Calibri"/>
                <a:sym typeface="Calibri"/>
              </a:rPr>
              <a:t>DNA ligase nối </a:t>
            </a:r>
            <a:r>
              <a:rPr lang="en-US" sz="3200">
                <a:solidFill>
                  <a:srgbClr val="FFFFFF"/>
                </a:solidFill>
                <a:latin typeface="Calibri"/>
                <a:ea typeface="Calibri"/>
                <a:cs typeface="Calibri"/>
                <a:sym typeface="Calibri"/>
              </a:rPr>
              <a:t>các đoạn ngắn này thành mạch hoàn chỉnh (sợi theo sau).</a:t>
            </a:r>
            <a:endParaRPr/>
          </a:p>
        </p:txBody>
      </p:sp>
      <p:pic>
        <p:nvPicPr>
          <p:cNvPr id="2211" name="Google Shape;2211;p19"/>
          <p:cNvPicPr preferRelativeResize="0"/>
          <p:nvPr/>
        </p:nvPicPr>
        <p:blipFill rotWithShape="1">
          <a:blip r:embed="rId4">
            <a:alphaModFix/>
          </a:blip>
          <a:srcRect/>
          <a:stretch/>
        </p:blipFill>
        <p:spPr>
          <a:xfrm>
            <a:off x="8950816" y="3401268"/>
            <a:ext cx="2476433" cy="31959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09"/>
                                        </p:tgtEl>
                                        <p:attrNameLst>
                                          <p:attrName>style.visibility</p:attrName>
                                        </p:attrNameLst>
                                      </p:cBhvr>
                                      <p:to>
                                        <p:strVal val="visible"/>
                                      </p:to>
                                    </p:set>
                                    <p:animEffect transition="in" filter="fade">
                                      <p:cBhvr>
                                        <p:cTn id="11" dur="500"/>
                                        <p:tgtEl>
                                          <p:spTgt spid="220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10"/>
                                        </p:tgtEl>
                                        <p:attrNameLst>
                                          <p:attrName>style.visibility</p:attrName>
                                        </p:attrNameLst>
                                      </p:cBhvr>
                                      <p:to>
                                        <p:strVal val="visible"/>
                                      </p:to>
                                    </p:set>
                                    <p:animEffect transition="in" filter="fade">
                                      <p:cBhvr>
                                        <p:cTn id="16" dur="500"/>
                                        <p:tgtEl>
                                          <p:spTgt spid="2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20"/>
          <p:cNvSpPr txBox="1"/>
          <p:nvPr/>
        </p:nvSpPr>
        <p:spPr>
          <a:xfrm>
            <a:off x="1437535" y="147172"/>
            <a:ext cx="5950974" cy="625428"/>
          </a:xfrm>
          <a:prstGeom prst="rect">
            <a:avLst/>
          </a:prstGeom>
          <a:noFill/>
          <a:ln>
            <a:noFill/>
          </a:ln>
        </p:spPr>
        <p:txBody>
          <a:bodyPr spcFirstLastPara="1" wrap="square" lIns="91425" tIns="45700" rIns="91425" bIns="45700" anchor="t" anchorCtr="0">
            <a:spAutoFit/>
          </a:bodyPr>
          <a:lstStyle/>
          <a:p>
            <a:pPr marL="0" marR="0" lvl="0" indent="180340" algn="just" rtl="0">
              <a:lnSpc>
                <a:spcPct val="115000"/>
              </a:lnSpc>
              <a:spcBef>
                <a:spcPts val="0"/>
              </a:spcBef>
              <a:spcAft>
                <a:spcPts val="0"/>
              </a:spcAft>
              <a:buNone/>
            </a:pPr>
            <a:r>
              <a:rPr lang="en-US" sz="3200" b="1">
                <a:solidFill>
                  <a:srgbClr val="FF0000"/>
                </a:solidFill>
                <a:latin typeface="Calibri"/>
                <a:ea typeface="Calibri"/>
                <a:cs typeface="Calibri"/>
                <a:sym typeface="Calibri"/>
              </a:rPr>
              <a:t>Bước 3: Tạo 2 phân tử DNA: </a:t>
            </a:r>
            <a:endParaRPr sz="3200" b="1">
              <a:solidFill>
                <a:srgbClr val="FF0000"/>
              </a:solidFill>
              <a:latin typeface="Calibri"/>
              <a:ea typeface="Calibri"/>
              <a:cs typeface="Calibri"/>
              <a:sym typeface="Calibri"/>
            </a:endParaRPr>
          </a:p>
        </p:txBody>
      </p:sp>
      <p:sp>
        <p:nvSpPr>
          <p:cNvPr id="2217" name="Google Shape;2217;p20"/>
          <p:cNvSpPr txBox="1"/>
          <p:nvPr/>
        </p:nvSpPr>
        <p:spPr>
          <a:xfrm>
            <a:off x="1605116" y="1506558"/>
            <a:ext cx="5950974"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FF"/>
                </a:solidFill>
                <a:latin typeface="Calibri"/>
                <a:ea typeface="Calibri"/>
                <a:cs typeface="Calibri"/>
                <a:sym typeface="Calibri"/>
              </a:rPr>
              <a:t>Mỗi DNA con có một mạch từ DNA mẹ, một mạch mới tổng hợp</a:t>
            </a:r>
            <a:endParaRPr sz="3200" b="1">
              <a:solidFill>
                <a:srgbClr val="0000FF"/>
              </a:solidFill>
              <a:latin typeface="Calibri"/>
              <a:ea typeface="Calibri"/>
              <a:cs typeface="Calibri"/>
              <a:sym typeface="Calibri"/>
            </a:endParaRPr>
          </a:p>
        </p:txBody>
      </p:sp>
      <p:pic>
        <p:nvPicPr>
          <p:cNvPr id="2218" name="Google Shape;2218;p20" descr="Synthesis of DNA | Basicmedical Key"/>
          <p:cNvPicPr preferRelativeResize="0"/>
          <p:nvPr/>
        </p:nvPicPr>
        <p:blipFill rotWithShape="1">
          <a:blip r:embed="rId3">
            <a:alphaModFix/>
          </a:blip>
          <a:srcRect/>
          <a:stretch/>
        </p:blipFill>
        <p:spPr>
          <a:xfrm>
            <a:off x="7195482" y="341386"/>
            <a:ext cx="4427219" cy="57115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2"/>
        <p:cNvGrpSpPr/>
        <p:nvPr/>
      </p:nvGrpSpPr>
      <p:grpSpPr>
        <a:xfrm>
          <a:off x="0" y="0"/>
          <a:ext cx="0" cy="0"/>
          <a:chOff x="0" y="0"/>
          <a:chExt cx="0" cy="0"/>
        </a:xfrm>
      </p:grpSpPr>
      <p:sp>
        <p:nvSpPr>
          <p:cNvPr id="2223" name="Google Shape;2223;p21"/>
          <p:cNvSpPr/>
          <p:nvPr/>
        </p:nvSpPr>
        <p:spPr>
          <a:xfrm>
            <a:off x="1422400" y="3962422"/>
            <a:ext cx="10464800" cy="255454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FF"/>
                </a:solidFill>
                <a:latin typeface="Calibri"/>
                <a:ea typeface="Calibri"/>
                <a:cs typeface="Calibri"/>
                <a:sym typeface="Calibri"/>
              </a:rPr>
              <a:t>- Sau tái bản, nhờ sự phân bào, mỗi phân tử DNA đi về một tế bào con. </a:t>
            </a:r>
            <a:endParaRPr sz="3200" b="1">
              <a:solidFill>
                <a:srgbClr val="0000FF"/>
              </a:solidFill>
              <a:latin typeface="Calibri"/>
              <a:ea typeface="Calibri"/>
              <a:cs typeface="Calibri"/>
              <a:sym typeface="Calibri"/>
            </a:endParaRPr>
          </a:p>
          <a:p>
            <a:pPr marL="0" marR="0" lvl="0" indent="0" algn="just" rtl="0">
              <a:spcBef>
                <a:spcPts val="0"/>
              </a:spcBef>
              <a:spcAft>
                <a:spcPts val="0"/>
              </a:spcAft>
              <a:buNone/>
            </a:pPr>
            <a:endParaRPr sz="3200" b="1">
              <a:solidFill>
                <a:srgbClr val="0000FF"/>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 Như vậy, tái bản DNA là một quá trình tự sao thông tin di truyềnqua các thế hệ tế bào và các thế hệ cơ thể.</a:t>
            </a:r>
            <a:endParaRPr/>
          </a:p>
        </p:txBody>
      </p:sp>
      <p:sp>
        <p:nvSpPr>
          <p:cNvPr id="2224" name="Google Shape;2224;p21"/>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22</a:t>
            </a:fld>
            <a:endParaRPr>
              <a:solidFill>
                <a:srgbClr val="B3A787"/>
              </a:solidFill>
            </a:endParaRPr>
          </a:p>
        </p:txBody>
      </p:sp>
      <p:pic>
        <p:nvPicPr>
          <p:cNvPr id="2225" name="Google Shape;2225;p21"/>
          <p:cNvPicPr preferRelativeResize="0"/>
          <p:nvPr/>
        </p:nvPicPr>
        <p:blipFill rotWithShape="1">
          <a:blip r:embed="rId3">
            <a:alphaModFix/>
          </a:blip>
          <a:srcRect/>
          <a:stretch/>
        </p:blipFill>
        <p:spPr>
          <a:xfrm>
            <a:off x="2610957" y="599896"/>
            <a:ext cx="8087686" cy="28601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3"/>
                                        </p:tgtEl>
                                        <p:attrNameLst>
                                          <p:attrName>style.visibility</p:attrName>
                                        </p:attrNameLst>
                                      </p:cBhvr>
                                      <p:to>
                                        <p:strVal val="visible"/>
                                      </p:to>
                                    </p:set>
                                    <p:animEffect transition="in" filter="fade">
                                      <p:cBhvr>
                                        <p:cTn id="7" dur="500"/>
                                        <p:tgtEl>
                                          <p:spTgt spid="2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pic>
        <p:nvPicPr>
          <p:cNvPr id="2230" name="Google Shape;2230;p22"/>
          <p:cNvPicPr preferRelativeResize="0"/>
          <p:nvPr/>
        </p:nvPicPr>
        <p:blipFill rotWithShape="1">
          <a:blip r:embed="rId3">
            <a:alphaModFix/>
          </a:blip>
          <a:srcRect/>
          <a:stretch/>
        </p:blipFill>
        <p:spPr>
          <a:xfrm>
            <a:off x="314847" y="289774"/>
            <a:ext cx="11207565" cy="5402688"/>
          </a:xfrm>
          <a:prstGeom prst="rect">
            <a:avLst/>
          </a:prstGeom>
          <a:noFill/>
          <a:ln>
            <a:noFill/>
          </a:ln>
        </p:spPr>
      </p:pic>
      <p:sp>
        <p:nvSpPr>
          <p:cNvPr id="2231" name="Google Shape;2231;p22"/>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0"/>
                                        </p:tgtEl>
                                        <p:attrNameLst>
                                          <p:attrName>style.visibility</p:attrName>
                                        </p:attrNameLst>
                                      </p:cBhvr>
                                      <p:to>
                                        <p:strVal val="visible"/>
                                      </p:to>
                                    </p:set>
                                    <p:animEffect transition="in" filter="fade">
                                      <p:cBhvr>
                                        <p:cTn id="7" dur="500"/>
                                        <p:tgtEl>
                                          <p:spTgt spid="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23"/>
          <p:cNvSpPr/>
          <p:nvPr/>
        </p:nvSpPr>
        <p:spPr>
          <a:xfrm>
            <a:off x="406400" y="49784"/>
            <a:ext cx="4572000"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00CC"/>
                </a:solidFill>
                <a:latin typeface="Calibri"/>
                <a:ea typeface="Calibri"/>
                <a:cs typeface="Calibri"/>
                <a:sym typeface="Calibri"/>
              </a:rPr>
              <a:t>Quan sát hình kết hợp đọc thông tin trong SGK để trả lời câu hỏi:</a:t>
            </a:r>
            <a:endParaRPr sz="3200">
              <a:solidFill>
                <a:srgbClr val="0000CC"/>
              </a:solidFill>
              <a:latin typeface="Calibri"/>
              <a:ea typeface="Calibri"/>
              <a:cs typeface="Calibri"/>
              <a:sym typeface="Calibri"/>
            </a:endParaRPr>
          </a:p>
        </p:txBody>
      </p:sp>
      <p:pic>
        <p:nvPicPr>
          <p:cNvPr id="2237" name="Google Shape;2237;p23"/>
          <p:cNvPicPr preferRelativeResize="0"/>
          <p:nvPr/>
        </p:nvPicPr>
        <p:blipFill rotWithShape="1">
          <a:blip r:embed="rId3">
            <a:alphaModFix/>
          </a:blip>
          <a:srcRect/>
          <a:stretch/>
        </p:blipFill>
        <p:spPr>
          <a:xfrm>
            <a:off x="304822" y="2514600"/>
            <a:ext cx="11379201" cy="3200400"/>
          </a:xfrm>
          <a:prstGeom prst="rect">
            <a:avLst/>
          </a:prstGeom>
          <a:noFill/>
          <a:ln>
            <a:noFill/>
          </a:ln>
        </p:spPr>
      </p:pic>
      <p:sp>
        <p:nvSpPr>
          <p:cNvPr id="2238" name="Google Shape;2238;p23"/>
          <p:cNvSpPr/>
          <p:nvPr/>
        </p:nvSpPr>
        <p:spPr>
          <a:xfrm>
            <a:off x="5689600" y="20817"/>
            <a:ext cx="5892800" cy="2159123"/>
          </a:xfrm>
          <a:prstGeom prst="teardrop">
            <a:avLst>
              <a:gd name="adj" fmla="val 100000"/>
            </a:avLst>
          </a:prstGeom>
          <a:solidFill>
            <a:schemeClr val="accent1"/>
          </a:solidFill>
          <a:ln w="25400" cap="flat" cmpd="sng">
            <a:solidFill>
              <a:srgbClr val="B9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rgbClr val="FFFFFF"/>
                </a:solidFill>
                <a:latin typeface="Calibri"/>
                <a:ea typeface="Calibri"/>
                <a:cs typeface="Calibri"/>
                <a:sym typeface="Calibri"/>
              </a:rPr>
              <a:t>Căn cứ vào mạch khuôn xác định vị trí các vùng cấu trúc trên gene?</a:t>
            </a:r>
            <a:endParaRPr sz="3200">
              <a:solidFill>
                <a:srgbClr val="FFFFFF"/>
              </a:solidFill>
              <a:latin typeface="Calibri"/>
              <a:ea typeface="Calibri"/>
              <a:cs typeface="Calibri"/>
              <a:sym typeface="Calibri"/>
            </a:endParaRPr>
          </a:p>
        </p:txBody>
      </p:sp>
      <p:sp>
        <p:nvSpPr>
          <p:cNvPr id="2239" name="Google Shape;2239;p23"/>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6"/>
                                        </p:tgtEl>
                                        <p:attrNameLst>
                                          <p:attrName>style.visibility</p:attrName>
                                        </p:attrNameLst>
                                      </p:cBhvr>
                                      <p:to>
                                        <p:strVal val="visible"/>
                                      </p:to>
                                    </p:set>
                                    <p:animEffect transition="in" filter="fade">
                                      <p:cBhvr>
                                        <p:cTn id="7" dur="500"/>
                                        <p:tgtEl>
                                          <p:spTgt spid="22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37"/>
                                        </p:tgtEl>
                                        <p:attrNameLst>
                                          <p:attrName>style.visibility</p:attrName>
                                        </p:attrNameLst>
                                      </p:cBhvr>
                                      <p:to>
                                        <p:strVal val="visible"/>
                                      </p:to>
                                    </p:set>
                                    <p:animEffect transition="in" filter="fade">
                                      <p:cBhvr>
                                        <p:cTn id="12" dur="500"/>
                                        <p:tgtEl>
                                          <p:spTgt spid="22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38"/>
                                        </p:tgtEl>
                                        <p:attrNameLst>
                                          <p:attrName>style.visibility</p:attrName>
                                        </p:attrNameLst>
                                      </p:cBhvr>
                                      <p:to>
                                        <p:strVal val="visible"/>
                                      </p:to>
                                    </p:set>
                                    <p:animEffect transition="in" filter="fade">
                                      <p:cBhvr>
                                        <p:cTn id="17" dur="500"/>
                                        <p:tgtEl>
                                          <p:spTgt spid="2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sp>
        <p:nvSpPr>
          <p:cNvPr id="2244" name="Google Shape;2244;p24"/>
          <p:cNvSpPr/>
          <p:nvPr/>
        </p:nvSpPr>
        <p:spPr>
          <a:xfrm>
            <a:off x="1422400" y="76200"/>
            <a:ext cx="1827744" cy="707886"/>
          </a:xfrm>
          <a:prstGeom prst="rect">
            <a:avLst/>
          </a:prstGeom>
          <a:gradFill>
            <a:gsLst>
              <a:gs pos="0">
                <a:srgbClr val="EF3333"/>
              </a:gs>
              <a:gs pos="15000">
                <a:srgbClr val="EE3232"/>
              </a:gs>
              <a:gs pos="62000">
                <a:srgbClr val="D91919"/>
              </a:gs>
              <a:gs pos="97000">
                <a:srgbClr val="C4090B"/>
              </a:gs>
              <a:gs pos="100000">
                <a:srgbClr val="C600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Calibri"/>
                <a:ea typeface="Calibri"/>
                <a:cs typeface="Calibri"/>
                <a:sym typeface="Calibri"/>
              </a:rPr>
              <a:t>II. Gene</a:t>
            </a:r>
            <a:endParaRPr/>
          </a:p>
        </p:txBody>
      </p:sp>
      <p:sp>
        <p:nvSpPr>
          <p:cNvPr id="2245" name="Google Shape;2245;p24"/>
          <p:cNvSpPr/>
          <p:nvPr/>
        </p:nvSpPr>
        <p:spPr>
          <a:xfrm>
            <a:off x="1635469" y="1910213"/>
            <a:ext cx="10566400"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99"/>
                </a:solidFill>
                <a:latin typeface="Calibri"/>
                <a:ea typeface="Calibri"/>
                <a:cs typeface="Calibri"/>
                <a:sym typeface="Calibri"/>
              </a:rPr>
              <a:t>- Gene là một đoạn của phân tử DNA mang thông tin quy định sản phẩm xác định là polypeptide hoặc RNA.</a:t>
            </a:r>
            <a:endParaRPr sz="3200">
              <a:solidFill>
                <a:srgbClr val="000099"/>
              </a:solidFill>
              <a:latin typeface="Calibri"/>
              <a:ea typeface="Calibri"/>
              <a:cs typeface="Calibri"/>
              <a:sym typeface="Calibri"/>
            </a:endParaRPr>
          </a:p>
        </p:txBody>
      </p:sp>
      <p:sp>
        <p:nvSpPr>
          <p:cNvPr id="2246" name="Google Shape;2246;p24"/>
          <p:cNvSpPr/>
          <p:nvPr/>
        </p:nvSpPr>
        <p:spPr>
          <a:xfrm>
            <a:off x="1625600" y="1010244"/>
            <a:ext cx="3970254" cy="707886"/>
          </a:xfrm>
          <a:prstGeom prst="rect">
            <a:avLst/>
          </a:prstGeom>
          <a:gradFill>
            <a:gsLst>
              <a:gs pos="0">
                <a:srgbClr val="9BD13D"/>
              </a:gs>
              <a:gs pos="15000">
                <a:srgbClr val="9AD03C"/>
              </a:gs>
              <a:gs pos="62000">
                <a:srgbClr val="87BC23"/>
              </a:gs>
              <a:gs pos="97000">
                <a:srgbClr val="78A914"/>
              </a:gs>
              <a:gs pos="100000">
                <a:srgbClr val="76A907"/>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Calibri"/>
                <a:ea typeface="Calibri"/>
                <a:cs typeface="Calibri"/>
                <a:sym typeface="Calibri"/>
              </a:rPr>
              <a:t>1. Khái niệm gene</a:t>
            </a:r>
            <a:endParaRPr/>
          </a:p>
        </p:txBody>
      </p:sp>
      <p:pic>
        <p:nvPicPr>
          <p:cNvPr id="2247" name="Google Shape;2247;p24"/>
          <p:cNvPicPr preferRelativeResize="0"/>
          <p:nvPr/>
        </p:nvPicPr>
        <p:blipFill rotWithShape="1">
          <a:blip r:embed="rId3">
            <a:alphaModFix/>
          </a:blip>
          <a:srcRect/>
          <a:stretch/>
        </p:blipFill>
        <p:spPr>
          <a:xfrm>
            <a:off x="3397728" y="3023264"/>
            <a:ext cx="7416800" cy="3779349"/>
          </a:xfrm>
          <a:prstGeom prst="rect">
            <a:avLst/>
          </a:prstGeom>
          <a:noFill/>
          <a:ln>
            <a:noFill/>
          </a:ln>
        </p:spPr>
      </p:pic>
      <p:sp>
        <p:nvSpPr>
          <p:cNvPr id="2248" name="Google Shape;2248;p24"/>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25</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47"/>
                                        </p:tgtEl>
                                        <p:attrNameLst>
                                          <p:attrName>style.visibility</p:attrName>
                                        </p:attrNameLst>
                                      </p:cBhvr>
                                      <p:to>
                                        <p:strVal val="visible"/>
                                      </p:to>
                                    </p:set>
                                    <p:animEffect transition="in" filter="fade">
                                      <p:cBhvr>
                                        <p:cTn id="7" dur="500"/>
                                        <p:tgtEl>
                                          <p:spTgt spid="22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45"/>
                                        </p:tgtEl>
                                        <p:attrNameLst>
                                          <p:attrName>style.visibility</p:attrName>
                                        </p:attrNameLst>
                                      </p:cBhvr>
                                      <p:to>
                                        <p:strVal val="visible"/>
                                      </p:to>
                                    </p:set>
                                    <p:animEffect transition="in" filter="fade">
                                      <p:cBhvr>
                                        <p:cTn id="11" dur="500"/>
                                        <p:tgtEl>
                                          <p:spTgt spid="2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3" name="Google Shape;2253;p25"/>
          <p:cNvSpPr/>
          <p:nvPr/>
        </p:nvSpPr>
        <p:spPr>
          <a:xfrm>
            <a:off x="1422405" y="152400"/>
            <a:ext cx="5904180" cy="707886"/>
          </a:xfrm>
          <a:prstGeom prst="rect">
            <a:avLst/>
          </a:prstGeom>
          <a:gradFill>
            <a:gsLst>
              <a:gs pos="0">
                <a:srgbClr val="9BD13D"/>
              </a:gs>
              <a:gs pos="15000">
                <a:srgbClr val="9AD03C"/>
              </a:gs>
              <a:gs pos="62000">
                <a:srgbClr val="87BC23"/>
              </a:gs>
              <a:gs pos="97000">
                <a:srgbClr val="78A914"/>
              </a:gs>
              <a:gs pos="100000">
                <a:srgbClr val="76A907"/>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Calibri"/>
                <a:ea typeface="Calibri"/>
                <a:cs typeface="Calibri"/>
                <a:sym typeface="Calibri"/>
              </a:rPr>
              <a:t>2. Cấu trúc và các loại gene</a:t>
            </a:r>
            <a:endParaRPr/>
          </a:p>
        </p:txBody>
      </p:sp>
      <p:pic>
        <p:nvPicPr>
          <p:cNvPr id="2254" name="Google Shape;2254;p25"/>
          <p:cNvPicPr preferRelativeResize="0"/>
          <p:nvPr/>
        </p:nvPicPr>
        <p:blipFill rotWithShape="1">
          <a:blip r:embed="rId3">
            <a:alphaModFix/>
          </a:blip>
          <a:srcRect/>
          <a:stretch/>
        </p:blipFill>
        <p:spPr>
          <a:xfrm>
            <a:off x="1087352" y="2304762"/>
            <a:ext cx="5080000" cy="3362176"/>
          </a:xfrm>
          <a:prstGeom prst="rect">
            <a:avLst/>
          </a:prstGeom>
          <a:noFill/>
          <a:ln>
            <a:noFill/>
          </a:ln>
        </p:spPr>
      </p:pic>
      <p:sp>
        <p:nvSpPr>
          <p:cNvPr id="2255" name="Google Shape;2255;p25"/>
          <p:cNvSpPr/>
          <p:nvPr/>
        </p:nvSpPr>
        <p:spPr>
          <a:xfrm>
            <a:off x="1280304" y="5780781"/>
            <a:ext cx="3973481" cy="1077218"/>
          </a:xfrm>
          <a:prstGeom prst="rect">
            <a:avLst/>
          </a:prstGeom>
          <a:gradFill>
            <a:gsLst>
              <a:gs pos="0">
                <a:srgbClr val="42ACCC"/>
              </a:gs>
              <a:gs pos="15000">
                <a:srgbClr val="41ABCB"/>
              </a:gs>
              <a:gs pos="62000">
                <a:srgbClr val="2898B8"/>
              </a:gs>
              <a:gs pos="97000">
                <a:srgbClr val="1A87A4"/>
              </a:gs>
              <a:gs pos="100000">
                <a:srgbClr val="0D86A5"/>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FFFF"/>
                </a:solidFill>
                <a:latin typeface="Calibri"/>
                <a:ea typeface="Calibri"/>
                <a:cs typeface="Calibri"/>
                <a:sym typeface="Calibri"/>
              </a:rPr>
              <a:t> Cấu trúc gene </a:t>
            </a:r>
            <a:endParaRPr sz="3200" b="1">
              <a:solidFill>
                <a:srgbClr val="FFFFFF"/>
              </a:solidFill>
              <a:latin typeface="Calibri"/>
              <a:ea typeface="Calibri"/>
              <a:cs typeface="Calibri"/>
              <a:sym typeface="Calibri"/>
            </a:endParaRPr>
          </a:p>
          <a:p>
            <a:pPr marL="0" marR="0" lvl="0" indent="0" algn="ctr" rtl="0">
              <a:spcBef>
                <a:spcPts val="0"/>
              </a:spcBef>
              <a:spcAft>
                <a:spcPts val="0"/>
              </a:spcAft>
              <a:buNone/>
            </a:pPr>
            <a:r>
              <a:rPr lang="en-US" sz="3200" b="1">
                <a:solidFill>
                  <a:srgbClr val="FFFFFF"/>
                </a:solidFill>
                <a:latin typeface="Calibri"/>
                <a:ea typeface="Calibri"/>
                <a:cs typeface="Calibri"/>
                <a:sym typeface="Calibri"/>
              </a:rPr>
              <a:t>sinh vật nhân sơ	</a:t>
            </a:r>
            <a:endParaRPr/>
          </a:p>
        </p:txBody>
      </p:sp>
      <p:pic>
        <p:nvPicPr>
          <p:cNvPr id="2256" name="Google Shape;2256;p25"/>
          <p:cNvPicPr preferRelativeResize="0"/>
          <p:nvPr/>
        </p:nvPicPr>
        <p:blipFill rotWithShape="1">
          <a:blip r:embed="rId4">
            <a:alphaModFix/>
          </a:blip>
          <a:srcRect/>
          <a:stretch/>
        </p:blipFill>
        <p:spPr>
          <a:xfrm>
            <a:off x="6716337" y="2150122"/>
            <a:ext cx="5373091" cy="3671456"/>
          </a:xfrm>
          <a:prstGeom prst="rect">
            <a:avLst/>
          </a:prstGeom>
          <a:noFill/>
          <a:ln>
            <a:noFill/>
          </a:ln>
        </p:spPr>
      </p:pic>
      <p:sp>
        <p:nvSpPr>
          <p:cNvPr id="2257" name="Google Shape;2257;p25"/>
          <p:cNvSpPr/>
          <p:nvPr/>
        </p:nvSpPr>
        <p:spPr>
          <a:xfrm>
            <a:off x="7967561" y="5780782"/>
            <a:ext cx="3356816" cy="1077218"/>
          </a:xfrm>
          <a:prstGeom prst="rect">
            <a:avLst/>
          </a:prstGeom>
          <a:gradFill>
            <a:gsLst>
              <a:gs pos="0">
                <a:srgbClr val="42ACCC"/>
              </a:gs>
              <a:gs pos="15000">
                <a:srgbClr val="41ABCB"/>
              </a:gs>
              <a:gs pos="62000">
                <a:srgbClr val="2898B8"/>
              </a:gs>
              <a:gs pos="97000">
                <a:srgbClr val="1A87A4"/>
              </a:gs>
              <a:gs pos="100000">
                <a:srgbClr val="0D86A5"/>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FFFF"/>
                </a:solidFill>
                <a:latin typeface="Calibri"/>
                <a:ea typeface="Calibri"/>
                <a:cs typeface="Calibri"/>
                <a:sym typeface="Calibri"/>
              </a:rPr>
              <a:t>Cấu trúc gene </a:t>
            </a:r>
            <a:endParaRPr sz="3200" b="1">
              <a:solidFill>
                <a:srgbClr val="FFFFFF"/>
              </a:solidFill>
              <a:latin typeface="Calibri"/>
              <a:ea typeface="Calibri"/>
              <a:cs typeface="Calibri"/>
              <a:sym typeface="Calibri"/>
            </a:endParaRPr>
          </a:p>
          <a:p>
            <a:pPr marL="0" marR="0" lvl="0" indent="0" algn="ctr" rtl="0">
              <a:spcBef>
                <a:spcPts val="0"/>
              </a:spcBef>
              <a:spcAft>
                <a:spcPts val="0"/>
              </a:spcAft>
              <a:buNone/>
            </a:pPr>
            <a:r>
              <a:rPr lang="en-US" sz="3200" b="1">
                <a:solidFill>
                  <a:srgbClr val="FFFFFF"/>
                </a:solidFill>
                <a:latin typeface="Calibri"/>
                <a:ea typeface="Calibri"/>
                <a:cs typeface="Calibri"/>
                <a:sym typeface="Calibri"/>
              </a:rPr>
              <a:t>sinh vật nhân thực</a:t>
            </a:r>
            <a:endParaRPr sz="3200" b="1">
              <a:solidFill>
                <a:srgbClr val="FFFFFF"/>
              </a:solidFill>
              <a:latin typeface="Calibri"/>
              <a:ea typeface="Calibri"/>
              <a:cs typeface="Calibri"/>
              <a:sym typeface="Calibri"/>
            </a:endParaRPr>
          </a:p>
        </p:txBody>
      </p:sp>
      <p:sp>
        <p:nvSpPr>
          <p:cNvPr id="2258" name="Google Shape;2258;p25"/>
          <p:cNvSpPr/>
          <p:nvPr/>
        </p:nvSpPr>
        <p:spPr>
          <a:xfrm>
            <a:off x="1492391" y="1108663"/>
            <a:ext cx="10447892"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CC"/>
                </a:solidFill>
                <a:latin typeface="Calibri"/>
                <a:ea typeface="Calibri"/>
                <a:cs typeface="Calibri"/>
                <a:sym typeface="Calibri"/>
              </a:rPr>
              <a:t>Phân biệt gene phân mảnh với gene không phân mảnh; gene cấu trúc và gene điều hòa?</a:t>
            </a:r>
            <a:endParaRPr sz="3200" b="1">
              <a:solidFill>
                <a:srgbClr val="0000CC"/>
              </a:solidFill>
              <a:latin typeface="Calibri"/>
              <a:ea typeface="Calibri"/>
              <a:cs typeface="Calibri"/>
              <a:sym typeface="Calibri"/>
            </a:endParaRPr>
          </a:p>
        </p:txBody>
      </p:sp>
      <p:sp>
        <p:nvSpPr>
          <p:cNvPr id="2259" name="Google Shape;2259;p25"/>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26</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4"/>
                                        </p:tgtEl>
                                        <p:attrNameLst>
                                          <p:attrName>style.visibility</p:attrName>
                                        </p:attrNameLst>
                                      </p:cBhvr>
                                      <p:to>
                                        <p:strVal val="visible"/>
                                      </p:to>
                                    </p:set>
                                    <p:animEffect transition="in" filter="fade">
                                      <p:cBhvr>
                                        <p:cTn id="7" dur="500"/>
                                        <p:tgtEl>
                                          <p:spTgt spid="22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5"/>
                                        </p:tgtEl>
                                        <p:attrNameLst>
                                          <p:attrName>style.visibility</p:attrName>
                                        </p:attrNameLst>
                                      </p:cBhvr>
                                      <p:to>
                                        <p:strVal val="visible"/>
                                      </p:to>
                                    </p:set>
                                    <p:animEffect transition="in" filter="fade">
                                      <p:cBhvr>
                                        <p:cTn id="12" dur="500"/>
                                        <p:tgtEl>
                                          <p:spTgt spid="22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6"/>
                                        </p:tgtEl>
                                        <p:attrNameLst>
                                          <p:attrName>style.visibility</p:attrName>
                                        </p:attrNameLst>
                                      </p:cBhvr>
                                      <p:to>
                                        <p:strVal val="visible"/>
                                      </p:to>
                                    </p:set>
                                    <p:animEffect transition="in" filter="fade">
                                      <p:cBhvr>
                                        <p:cTn id="17" dur="500"/>
                                        <p:tgtEl>
                                          <p:spTgt spid="22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7"/>
                                        </p:tgtEl>
                                        <p:attrNameLst>
                                          <p:attrName>style.visibility</p:attrName>
                                        </p:attrNameLst>
                                      </p:cBhvr>
                                      <p:to>
                                        <p:strVal val="visible"/>
                                      </p:to>
                                    </p:set>
                                    <p:animEffect transition="in" filter="fade">
                                      <p:cBhvr>
                                        <p:cTn id="22" dur="500"/>
                                        <p:tgtEl>
                                          <p:spTgt spid="22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8"/>
                                        </p:tgtEl>
                                        <p:attrNameLst>
                                          <p:attrName>style.visibility</p:attrName>
                                        </p:attrNameLst>
                                      </p:cBhvr>
                                      <p:to>
                                        <p:strVal val="visible"/>
                                      </p:to>
                                    </p:set>
                                    <p:animEffect transition="in" filter="fade">
                                      <p:cBhvr>
                                        <p:cTn id="27" dur="500"/>
                                        <p:tgtEl>
                                          <p:spTgt spid="2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sp>
        <p:nvSpPr>
          <p:cNvPr id="2264" name="Google Shape;2264;p26"/>
          <p:cNvSpPr/>
          <p:nvPr/>
        </p:nvSpPr>
        <p:spPr>
          <a:xfrm>
            <a:off x="95252" y="2743200"/>
            <a:ext cx="1698869" cy="2020888"/>
          </a:xfrm>
          <a:prstGeom prst="ellipse">
            <a:avLst/>
          </a:prstGeom>
          <a:gradFill>
            <a:gsLst>
              <a:gs pos="0">
                <a:srgbClr val="EF3333"/>
              </a:gs>
              <a:gs pos="15000">
                <a:srgbClr val="EE3232"/>
              </a:gs>
              <a:gs pos="62000">
                <a:srgbClr val="D91919"/>
              </a:gs>
              <a:gs pos="97000">
                <a:srgbClr val="C4090B"/>
              </a:gs>
              <a:gs pos="100000">
                <a:srgbClr val="C600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FFFFFF"/>
                </a:solidFill>
                <a:latin typeface="Calibri"/>
                <a:ea typeface="Calibri"/>
                <a:cs typeface="Calibri"/>
                <a:sym typeface="Calibri"/>
              </a:rPr>
              <a:t>Cấu trúc gene</a:t>
            </a:r>
            <a:endParaRPr sz="3200" b="1">
              <a:solidFill>
                <a:srgbClr val="FFFFFF"/>
              </a:solidFill>
              <a:latin typeface="Calibri"/>
              <a:ea typeface="Calibri"/>
              <a:cs typeface="Calibri"/>
              <a:sym typeface="Calibri"/>
            </a:endParaRPr>
          </a:p>
        </p:txBody>
      </p:sp>
      <p:sp>
        <p:nvSpPr>
          <p:cNvPr id="2265" name="Google Shape;2265;p26"/>
          <p:cNvSpPr/>
          <p:nvPr/>
        </p:nvSpPr>
        <p:spPr>
          <a:xfrm>
            <a:off x="2097659" y="1726767"/>
            <a:ext cx="2554937" cy="1030288"/>
          </a:xfrm>
          <a:prstGeom prst="roundRect">
            <a:avLst>
              <a:gd name="adj" fmla="val 16667"/>
            </a:avLst>
          </a:prstGeom>
          <a:gradFill>
            <a:gsLst>
              <a:gs pos="0">
                <a:srgbClr val="FFCF14"/>
              </a:gs>
              <a:gs pos="15000">
                <a:srgbClr val="FFCE13"/>
              </a:gs>
              <a:gs pos="62000">
                <a:srgbClr val="FFBA00"/>
              </a:gs>
              <a:gs pos="97000">
                <a:srgbClr val="FFAB00"/>
              </a:gs>
              <a:gs pos="100000">
                <a:srgbClr val="FFB1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0066"/>
                </a:solidFill>
                <a:latin typeface="Calibri"/>
                <a:ea typeface="Calibri"/>
                <a:cs typeface="Calibri"/>
                <a:sym typeface="Calibri"/>
              </a:rPr>
              <a:t>Vùng điều hoà </a:t>
            </a:r>
            <a:endParaRPr/>
          </a:p>
        </p:txBody>
      </p:sp>
      <p:sp>
        <p:nvSpPr>
          <p:cNvPr id="2266" name="Google Shape;2266;p26"/>
          <p:cNvSpPr/>
          <p:nvPr/>
        </p:nvSpPr>
        <p:spPr>
          <a:xfrm>
            <a:off x="2116145" y="3796797"/>
            <a:ext cx="2554937" cy="1030288"/>
          </a:xfrm>
          <a:prstGeom prst="roundRect">
            <a:avLst>
              <a:gd name="adj" fmla="val 16667"/>
            </a:avLst>
          </a:prstGeom>
          <a:gradFill>
            <a:gsLst>
              <a:gs pos="0">
                <a:srgbClr val="9BD13D"/>
              </a:gs>
              <a:gs pos="15000">
                <a:srgbClr val="9AD03C"/>
              </a:gs>
              <a:gs pos="62000">
                <a:srgbClr val="87BC23"/>
              </a:gs>
              <a:gs pos="97000">
                <a:srgbClr val="78A914"/>
              </a:gs>
              <a:gs pos="100000">
                <a:srgbClr val="76A907"/>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0066"/>
                </a:solidFill>
                <a:latin typeface="Calibri"/>
                <a:ea typeface="Calibri"/>
                <a:cs typeface="Calibri"/>
                <a:sym typeface="Calibri"/>
              </a:rPr>
              <a:t>Vùng mã hoá </a:t>
            </a:r>
            <a:endParaRPr/>
          </a:p>
        </p:txBody>
      </p:sp>
      <p:sp>
        <p:nvSpPr>
          <p:cNvPr id="2267" name="Google Shape;2267;p26"/>
          <p:cNvSpPr/>
          <p:nvPr/>
        </p:nvSpPr>
        <p:spPr>
          <a:xfrm>
            <a:off x="2086315" y="5689167"/>
            <a:ext cx="2554937" cy="1030288"/>
          </a:xfrm>
          <a:prstGeom prst="roundRect">
            <a:avLst>
              <a:gd name="adj" fmla="val 16667"/>
            </a:avLst>
          </a:prstGeom>
          <a:gradFill>
            <a:gsLst>
              <a:gs pos="0">
                <a:srgbClr val="BE5434"/>
              </a:gs>
              <a:gs pos="15000">
                <a:srgbClr val="BD5333"/>
              </a:gs>
              <a:gs pos="62000">
                <a:srgbClr val="AA3F16"/>
              </a:gs>
              <a:gs pos="97000">
                <a:srgbClr val="9B3202"/>
              </a:gs>
              <a:gs pos="100000">
                <a:srgbClr val="A02E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0066"/>
                </a:solidFill>
                <a:latin typeface="Calibri"/>
                <a:ea typeface="Calibri"/>
                <a:cs typeface="Calibri"/>
                <a:sym typeface="Calibri"/>
              </a:rPr>
              <a:t>Vùng kết thúc </a:t>
            </a:r>
            <a:endParaRPr/>
          </a:p>
        </p:txBody>
      </p:sp>
      <p:cxnSp>
        <p:nvCxnSpPr>
          <p:cNvPr id="2268" name="Google Shape;2268;p26"/>
          <p:cNvCxnSpPr/>
          <p:nvPr/>
        </p:nvCxnSpPr>
        <p:spPr>
          <a:xfrm rot="10800000" flipH="1">
            <a:off x="1794123" y="2362200"/>
            <a:ext cx="322004" cy="1478758"/>
          </a:xfrm>
          <a:prstGeom prst="straightConnector1">
            <a:avLst/>
          </a:prstGeom>
          <a:noFill/>
          <a:ln w="25400" cap="flat" cmpd="sng">
            <a:solidFill>
              <a:schemeClr val="accent3"/>
            </a:solidFill>
            <a:prstDash val="solid"/>
            <a:round/>
            <a:headEnd type="none" w="sm" len="sm"/>
            <a:tailEnd type="stealth" w="med" len="med"/>
          </a:ln>
          <a:effectLst>
            <a:outerShdw blurRad="63500" dist="25400" dir="5400000" rotWithShape="0">
              <a:srgbClr val="000000">
                <a:alpha val="42745"/>
              </a:srgbClr>
            </a:outerShdw>
          </a:effectLst>
        </p:spPr>
      </p:cxnSp>
      <p:cxnSp>
        <p:nvCxnSpPr>
          <p:cNvPr id="2269" name="Google Shape;2269;p26"/>
          <p:cNvCxnSpPr/>
          <p:nvPr/>
        </p:nvCxnSpPr>
        <p:spPr>
          <a:xfrm>
            <a:off x="1794121" y="3840958"/>
            <a:ext cx="392547" cy="370748"/>
          </a:xfrm>
          <a:prstGeom prst="straightConnector1">
            <a:avLst/>
          </a:prstGeom>
          <a:noFill/>
          <a:ln w="25400" cap="flat" cmpd="sng">
            <a:solidFill>
              <a:schemeClr val="accent3"/>
            </a:solidFill>
            <a:prstDash val="solid"/>
            <a:round/>
            <a:headEnd type="none" w="sm" len="sm"/>
            <a:tailEnd type="stealth" w="med" len="med"/>
          </a:ln>
          <a:effectLst>
            <a:outerShdw blurRad="63500" dist="25400" dir="5400000" rotWithShape="0">
              <a:srgbClr val="000000">
                <a:alpha val="42745"/>
              </a:srgbClr>
            </a:outerShdw>
          </a:effectLst>
        </p:spPr>
      </p:cxnSp>
      <p:cxnSp>
        <p:nvCxnSpPr>
          <p:cNvPr id="2270" name="Google Shape;2270;p26"/>
          <p:cNvCxnSpPr/>
          <p:nvPr/>
        </p:nvCxnSpPr>
        <p:spPr>
          <a:xfrm>
            <a:off x="1794121" y="3854843"/>
            <a:ext cx="292195" cy="2349499"/>
          </a:xfrm>
          <a:prstGeom prst="straightConnector1">
            <a:avLst/>
          </a:prstGeom>
          <a:noFill/>
          <a:ln w="25400" cap="flat" cmpd="sng">
            <a:solidFill>
              <a:schemeClr val="accent3"/>
            </a:solidFill>
            <a:prstDash val="solid"/>
            <a:round/>
            <a:headEnd type="none" w="sm" len="sm"/>
            <a:tailEnd type="stealth" w="med" len="med"/>
          </a:ln>
          <a:effectLst>
            <a:outerShdw blurRad="63500" dist="25400" dir="5400000" rotWithShape="0">
              <a:srgbClr val="000000">
                <a:alpha val="42745"/>
              </a:srgbClr>
            </a:outerShdw>
          </a:effectLst>
        </p:spPr>
      </p:cxnSp>
      <p:sp>
        <p:nvSpPr>
          <p:cNvPr id="2271" name="Google Shape;2271;p26"/>
          <p:cNvSpPr/>
          <p:nvPr/>
        </p:nvSpPr>
        <p:spPr>
          <a:xfrm>
            <a:off x="5011176" y="1394908"/>
            <a:ext cx="7069352" cy="2062103"/>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99"/>
                </a:solidFill>
                <a:latin typeface="Calibri"/>
                <a:ea typeface="Calibri"/>
                <a:cs typeface="Calibri"/>
                <a:sym typeface="Calibri"/>
              </a:rPr>
              <a:t>Có trình tự nucleotide (promoter) khởi động phiên mã và trình tự Nu liên kết với protein điều hòa → điều khiển phiên mã.</a:t>
            </a:r>
            <a:endParaRPr/>
          </a:p>
        </p:txBody>
      </p:sp>
      <p:sp>
        <p:nvSpPr>
          <p:cNvPr id="2272" name="Google Shape;2272;p26"/>
          <p:cNvSpPr/>
          <p:nvPr/>
        </p:nvSpPr>
        <p:spPr>
          <a:xfrm>
            <a:off x="4960533" y="3753651"/>
            <a:ext cx="7101523" cy="1077218"/>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99"/>
                </a:solidFill>
                <a:latin typeface="Calibri"/>
                <a:ea typeface="Calibri"/>
                <a:cs typeface="Calibri"/>
                <a:sym typeface="Calibri"/>
              </a:rPr>
              <a:t>Chứa trình tự nucleotide mã hóa chuỗi polypeptide hoặc RNA.</a:t>
            </a:r>
            <a:endParaRPr/>
          </a:p>
        </p:txBody>
      </p:sp>
      <p:sp>
        <p:nvSpPr>
          <p:cNvPr id="2273" name="Google Shape;2273;p26"/>
          <p:cNvSpPr/>
          <p:nvPr/>
        </p:nvSpPr>
        <p:spPr>
          <a:xfrm>
            <a:off x="5103064" y="5696400"/>
            <a:ext cx="6977464" cy="1077218"/>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99"/>
                </a:solidFill>
                <a:latin typeface="Calibri"/>
                <a:ea typeface="Calibri"/>
                <a:cs typeface="Calibri"/>
                <a:sym typeface="Calibri"/>
              </a:rPr>
              <a:t>Mang tín hiệu kết thúc quá trình phiên mã.</a:t>
            </a:r>
            <a:endParaRPr/>
          </a:p>
        </p:txBody>
      </p:sp>
      <p:sp>
        <p:nvSpPr>
          <p:cNvPr id="2274" name="Google Shape;2274;p26"/>
          <p:cNvSpPr/>
          <p:nvPr/>
        </p:nvSpPr>
        <p:spPr>
          <a:xfrm>
            <a:off x="1385459" y="0"/>
            <a:ext cx="5904180" cy="707886"/>
          </a:xfrm>
          <a:prstGeom prst="rect">
            <a:avLst/>
          </a:prstGeom>
          <a:gradFill>
            <a:gsLst>
              <a:gs pos="0">
                <a:srgbClr val="9BD13D"/>
              </a:gs>
              <a:gs pos="15000">
                <a:srgbClr val="9AD03C"/>
              </a:gs>
              <a:gs pos="62000">
                <a:srgbClr val="87BC23"/>
              </a:gs>
              <a:gs pos="97000">
                <a:srgbClr val="78A914"/>
              </a:gs>
              <a:gs pos="100000">
                <a:srgbClr val="76A907"/>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Calibri"/>
                <a:ea typeface="Calibri"/>
                <a:cs typeface="Calibri"/>
                <a:sym typeface="Calibri"/>
              </a:rPr>
              <a:t>2. Cấu trúc và các loại gene</a:t>
            </a:r>
            <a:endParaRPr/>
          </a:p>
        </p:txBody>
      </p:sp>
      <p:sp>
        <p:nvSpPr>
          <p:cNvPr id="2275" name="Google Shape;2275;p26"/>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27</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4"/>
                                        </p:tgtEl>
                                        <p:attrNameLst>
                                          <p:attrName>style.visibility</p:attrName>
                                        </p:attrNameLst>
                                      </p:cBhvr>
                                      <p:to>
                                        <p:strVal val="visible"/>
                                      </p:to>
                                    </p:set>
                                    <p:animEffect transition="in" filter="fade">
                                      <p:cBhvr>
                                        <p:cTn id="7" dur="500"/>
                                        <p:tgtEl>
                                          <p:spTgt spid="22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68"/>
                                        </p:tgtEl>
                                        <p:attrNameLst>
                                          <p:attrName>style.visibility</p:attrName>
                                        </p:attrNameLst>
                                      </p:cBhvr>
                                      <p:to>
                                        <p:strVal val="visible"/>
                                      </p:to>
                                    </p:set>
                                    <p:animEffect transition="in" filter="fade">
                                      <p:cBhvr>
                                        <p:cTn id="12" dur="500"/>
                                        <p:tgtEl>
                                          <p:spTgt spid="22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65"/>
                                        </p:tgtEl>
                                        <p:attrNameLst>
                                          <p:attrName>style.visibility</p:attrName>
                                        </p:attrNameLst>
                                      </p:cBhvr>
                                      <p:to>
                                        <p:strVal val="visible"/>
                                      </p:to>
                                    </p:set>
                                    <p:animEffect transition="in" filter="fade">
                                      <p:cBhvr>
                                        <p:cTn id="17" dur="500"/>
                                        <p:tgtEl>
                                          <p:spTgt spid="22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69"/>
                                        </p:tgtEl>
                                        <p:attrNameLst>
                                          <p:attrName>style.visibility</p:attrName>
                                        </p:attrNameLst>
                                      </p:cBhvr>
                                      <p:to>
                                        <p:strVal val="visible"/>
                                      </p:to>
                                    </p:set>
                                    <p:animEffect transition="in" filter="fade">
                                      <p:cBhvr>
                                        <p:cTn id="22" dur="500"/>
                                        <p:tgtEl>
                                          <p:spTgt spid="22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66"/>
                                        </p:tgtEl>
                                        <p:attrNameLst>
                                          <p:attrName>style.visibility</p:attrName>
                                        </p:attrNameLst>
                                      </p:cBhvr>
                                      <p:to>
                                        <p:strVal val="visible"/>
                                      </p:to>
                                    </p:set>
                                    <p:animEffect transition="in" filter="fade">
                                      <p:cBhvr>
                                        <p:cTn id="27" dur="500"/>
                                        <p:tgtEl>
                                          <p:spTgt spid="22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70"/>
                                        </p:tgtEl>
                                        <p:attrNameLst>
                                          <p:attrName>style.visibility</p:attrName>
                                        </p:attrNameLst>
                                      </p:cBhvr>
                                      <p:to>
                                        <p:strVal val="visible"/>
                                      </p:to>
                                    </p:set>
                                    <p:animEffect transition="in" filter="fade">
                                      <p:cBhvr>
                                        <p:cTn id="32" dur="500"/>
                                        <p:tgtEl>
                                          <p:spTgt spid="22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67"/>
                                        </p:tgtEl>
                                        <p:attrNameLst>
                                          <p:attrName>style.visibility</p:attrName>
                                        </p:attrNameLst>
                                      </p:cBhvr>
                                      <p:to>
                                        <p:strVal val="visible"/>
                                      </p:to>
                                    </p:set>
                                    <p:animEffect transition="in" filter="fade">
                                      <p:cBhvr>
                                        <p:cTn id="37" dur="500"/>
                                        <p:tgtEl>
                                          <p:spTgt spid="226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71"/>
                                        </p:tgtEl>
                                        <p:attrNameLst>
                                          <p:attrName>style.visibility</p:attrName>
                                        </p:attrNameLst>
                                      </p:cBhvr>
                                      <p:to>
                                        <p:strVal val="visible"/>
                                      </p:to>
                                    </p:set>
                                    <p:animEffect transition="in" filter="fade">
                                      <p:cBhvr>
                                        <p:cTn id="42" dur="500"/>
                                        <p:tgtEl>
                                          <p:spTgt spid="22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72"/>
                                        </p:tgtEl>
                                        <p:attrNameLst>
                                          <p:attrName>style.visibility</p:attrName>
                                        </p:attrNameLst>
                                      </p:cBhvr>
                                      <p:to>
                                        <p:strVal val="visible"/>
                                      </p:to>
                                    </p:set>
                                    <p:animEffect transition="in" filter="fade">
                                      <p:cBhvr>
                                        <p:cTn id="47" dur="500"/>
                                        <p:tgtEl>
                                          <p:spTgt spid="227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73"/>
                                        </p:tgtEl>
                                        <p:attrNameLst>
                                          <p:attrName>style.visibility</p:attrName>
                                        </p:attrNameLst>
                                      </p:cBhvr>
                                      <p:to>
                                        <p:strVal val="visible"/>
                                      </p:to>
                                    </p:set>
                                    <p:animEffect transition="in" filter="fade">
                                      <p:cBhvr>
                                        <p:cTn id="52" dur="500"/>
                                        <p:tgtEl>
                                          <p:spTgt spid="2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sp>
        <p:nvSpPr>
          <p:cNvPr id="2280" name="Google Shape;2280;p27"/>
          <p:cNvSpPr txBox="1"/>
          <p:nvPr/>
        </p:nvSpPr>
        <p:spPr>
          <a:xfrm>
            <a:off x="711201" y="304831"/>
            <a:ext cx="11159067" cy="5191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00CC"/>
                </a:solidFill>
                <a:latin typeface="Arial"/>
                <a:ea typeface="Arial"/>
                <a:cs typeface="Arial"/>
                <a:sym typeface="Arial"/>
              </a:rPr>
              <a:t>* Gene ở sinh vật nhân thực</a:t>
            </a:r>
            <a:endParaRPr sz="2800" b="1">
              <a:solidFill>
                <a:srgbClr val="0000CC"/>
              </a:solidFill>
              <a:latin typeface="Arial"/>
              <a:ea typeface="Arial"/>
              <a:cs typeface="Arial"/>
              <a:sym typeface="Arial"/>
            </a:endParaRPr>
          </a:p>
        </p:txBody>
      </p:sp>
      <p:sp>
        <p:nvSpPr>
          <p:cNvPr id="2281" name="Google Shape;2281;p27"/>
          <p:cNvSpPr txBox="1"/>
          <p:nvPr/>
        </p:nvSpPr>
        <p:spPr>
          <a:xfrm>
            <a:off x="984272" y="3565533"/>
            <a:ext cx="8426449"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CC"/>
                </a:solidFill>
                <a:latin typeface="Arial"/>
                <a:ea typeface="Arial"/>
                <a:cs typeface="Arial"/>
                <a:sym typeface="Arial"/>
              </a:rPr>
              <a:t>* Gene ở sinh vật nhân sơ</a:t>
            </a:r>
            <a:endParaRPr sz="2800" b="1">
              <a:solidFill>
                <a:srgbClr val="0000CC"/>
              </a:solidFill>
              <a:latin typeface="Arial"/>
              <a:ea typeface="Arial"/>
              <a:cs typeface="Arial"/>
              <a:sym typeface="Arial"/>
            </a:endParaRPr>
          </a:p>
        </p:txBody>
      </p:sp>
      <p:grpSp>
        <p:nvGrpSpPr>
          <p:cNvPr id="2282" name="Google Shape;2282;p27"/>
          <p:cNvGrpSpPr/>
          <p:nvPr/>
        </p:nvGrpSpPr>
        <p:grpSpPr>
          <a:xfrm>
            <a:off x="876300" y="1828831"/>
            <a:ext cx="10287000" cy="969963"/>
            <a:chOff x="480" y="1237"/>
            <a:chExt cx="4992" cy="683"/>
          </a:xfrm>
        </p:grpSpPr>
        <p:sp>
          <p:nvSpPr>
            <p:cNvPr id="2283" name="Google Shape;2283;p27"/>
            <p:cNvSpPr/>
            <p:nvPr/>
          </p:nvSpPr>
          <p:spPr>
            <a:xfrm>
              <a:off x="1920" y="1237"/>
              <a:ext cx="2256" cy="683"/>
            </a:xfrm>
            <a:prstGeom prst="rect">
              <a:avLst/>
            </a:prstGeom>
            <a:gradFill>
              <a:gsLst>
                <a:gs pos="0">
                  <a:schemeClr val="folHlink"/>
                </a:gs>
                <a:gs pos="100000">
                  <a:srgbClr val="339933"/>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84" name="Google Shape;2284;p27"/>
            <p:cNvSpPr/>
            <p:nvPr/>
          </p:nvSpPr>
          <p:spPr>
            <a:xfrm>
              <a:off x="4176" y="1237"/>
              <a:ext cx="1296" cy="683"/>
            </a:xfrm>
            <a:prstGeom prst="rtTriangle">
              <a:avLst/>
            </a:prstGeom>
            <a:gradFill>
              <a:gsLst>
                <a:gs pos="0">
                  <a:schemeClr val="folHlink"/>
                </a:gs>
                <a:gs pos="100000">
                  <a:srgbClr val="339933"/>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85" name="Google Shape;2285;p27"/>
            <p:cNvSpPr/>
            <p:nvPr/>
          </p:nvSpPr>
          <p:spPr>
            <a:xfrm>
              <a:off x="480" y="1248"/>
              <a:ext cx="3696" cy="672"/>
            </a:xfrm>
            <a:prstGeom prst="parallelogram">
              <a:avLst>
                <a:gd name="adj" fmla="val 213405"/>
              </a:avLst>
            </a:prstGeom>
            <a:gradFill>
              <a:gsLst>
                <a:gs pos="0">
                  <a:schemeClr val="folHlink"/>
                </a:gs>
                <a:gs pos="100000">
                  <a:srgbClr val="339933"/>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grpSp>
        <p:nvGrpSpPr>
          <p:cNvPr id="2286" name="Google Shape;2286;p27"/>
          <p:cNvGrpSpPr/>
          <p:nvPr/>
        </p:nvGrpSpPr>
        <p:grpSpPr>
          <a:xfrm>
            <a:off x="984251" y="2743231"/>
            <a:ext cx="10287000" cy="646113"/>
            <a:chOff x="442" y="1494"/>
            <a:chExt cx="5743" cy="407"/>
          </a:xfrm>
        </p:grpSpPr>
        <p:sp>
          <p:nvSpPr>
            <p:cNvPr id="2287" name="Google Shape;2287;p27"/>
            <p:cNvSpPr/>
            <p:nvPr/>
          </p:nvSpPr>
          <p:spPr>
            <a:xfrm>
              <a:off x="1326" y="1494"/>
              <a:ext cx="1266" cy="407"/>
            </a:xfrm>
            <a:prstGeom prst="rect">
              <a:avLst/>
            </a:prstGeom>
            <a:solidFill>
              <a:srgbClr val="FFCC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000000"/>
                  </a:solidFill>
                  <a:latin typeface="Times New Roman"/>
                  <a:ea typeface="Times New Roman"/>
                  <a:cs typeface="Times New Roman"/>
                  <a:sym typeface="Times New Roman"/>
                </a:rPr>
                <a:t>Intron</a:t>
              </a:r>
              <a:endParaRPr/>
            </a:p>
          </p:txBody>
        </p:sp>
        <p:sp>
          <p:nvSpPr>
            <p:cNvPr id="2288" name="Google Shape;2288;p27"/>
            <p:cNvSpPr/>
            <p:nvPr/>
          </p:nvSpPr>
          <p:spPr>
            <a:xfrm>
              <a:off x="442" y="1494"/>
              <a:ext cx="884" cy="407"/>
            </a:xfrm>
            <a:prstGeom prst="rect">
              <a:avLst/>
            </a:prstGeom>
            <a:solidFill>
              <a:srgbClr val="00C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Exon</a:t>
              </a:r>
              <a:endParaRPr/>
            </a:p>
          </p:txBody>
        </p:sp>
        <p:sp>
          <p:nvSpPr>
            <p:cNvPr id="2289" name="Google Shape;2289;p27"/>
            <p:cNvSpPr/>
            <p:nvPr/>
          </p:nvSpPr>
          <p:spPr>
            <a:xfrm>
              <a:off x="5232" y="1494"/>
              <a:ext cx="953" cy="407"/>
            </a:xfrm>
            <a:prstGeom prst="rect">
              <a:avLst/>
            </a:prstGeom>
            <a:solidFill>
              <a:srgbClr val="00C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Exon</a:t>
              </a:r>
              <a:endParaRPr/>
            </a:p>
          </p:txBody>
        </p:sp>
        <p:sp>
          <p:nvSpPr>
            <p:cNvPr id="2290" name="Google Shape;2290;p27"/>
            <p:cNvSpPr/>
            <p:nvPr/>
          </p:nvSpPr>
          <p:spPr>
            <a:xfrm>
              <a:off x="2592" y="1494"/>
              <a:ext cx="832" cy="407"/>
            </a:xfrm>
            <a:prstGeom prst="rect">
              <a:avLst/>
            </a:prstGeom>
            <a:solidFill>
              <a:srgbClr val="00C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Exon</a:t>
              </a:r>
              <a:endParaRPr/>
            </a:p>
          </p:txBody>
        </p:sp>
        <p:sp>
          <p:nvSpPr>
            <p:cNvPr id="2291" name="Google Shape;2291;p27"/>
            <p:cNvSpPr/>
            <p:nvPr/>
          </p:nvSpPr>
          <p:spPr>
            <a:xfrm>
              <a:off x="3424" y="1494"/>
              <a:ext cx="1808" cy="407"/>
            </a:xfrm>
            <a:prstGeom prst="rect">
              <a:avLst/>
            </a:prstGeom>
            <a:solidFill>
              <a:srgbClr val="FFCC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000000"/>
                  </a:solidFill>
                  <a:latin typeface="Times New Roman"/>
                  <a:ea typeface="Times New Roman"/>
                  <a:cs typeface="Times New Roman"/>
                  <a:sym typeface="Times New Roman"/>
                </a:rPr>
                <a:t>Intron</a:t>
              </a:r>
              <a:endParaRPr/>
            </a:p>
          </p:txBody>
        </p:sp>
      </p:grpSp>
      <p:sp>
        <p:nvSpPr>
          <p:cNvPr id="2292" name="Google Shape;2292;p27"/>
          <p:cNvSpPr txBox="1"/>
          <p:nvPr/>
        </p:nvSpPr>
        <p:spPr>
          <a:xfrm>
            <a:off x="3915854" y="1876456"/>
            <a:ext cx="4550833" cy="5191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Arial"/>
                <a:ea typeface="Arial"/>
                <a:cs typeface="Arial"/>
                <a:sym typeface="Arial"/>
              </a:rPr>
              <a:t>Gene phân mảnh</a:t>
            </a:r>
            <a:endParaRPr sz="2800" b="1">
              <a:solidFill>
                <a:srgbClr val="FFFF00"/>
              </a:solidFill>
              <a:latin typeface="Arial"/>
              <a:ea typeface="Arial"/>
              <a:cs typeface="Arial"/>
              <a:sym typeface="Arial"/>
            </a:endParaRPr>
          </a:p>
        </p:txBody>
      </p:sp>
      <p:grpSp>
        <p:nvGrpSpPr>
          <p:cNvPr id="2293" name="Google Shape;2293;p27"/>
          <p:cNvGrpSpPr/>
          <p:nvPr/>
        </p:nvGrpSpPr>
        <p:grpSpPr>
          <a:xfrm>
            <a:off x="203200" y="1066800"/>
            <a:ext cx="11176000" cy="762000"/>
            <a:chOff x="144" y="816"/>
            <a:chExt cx="5424" cy="384"/>
          </a:xfrm>
        </p:grpSpPr>
        <p:sp>
          <p:nvSpPr>
            <p:cNvPr id="2294" name="Google Shape;2294;p27"/>
            <p:cNvSpPr/>
            <p:nvPr/>
          </p:nvSpPr>
          <p:spPr>
            <a:xfrm>
              <a:off x="144" y="816"/>
              <a:ext cx="1776" cy="384"/>
            </a:xfrm>
            <a:prstGeom prst="rect">
              <a:avLst/>
            </a:prstGeom>
            <a:solidFill>
              <a:srgbClr val="00C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0066"/>
                  </a:solidFill>
                  <a:latin typeface="Arial"/>
                  <a:ea typeface="Arial"/>
                  <a:cs typeface="Arial"/>
                  <a:sym typeface="Arial"/>
                </a:rPr>
                <a:t>Vùng điều hoà</a:t>
              </a:r>
              <a:r>
                <a:rPr lang="en-US" sz="2800">
                  <a:solidFill>
                    <a:srgbClr val="000000"/>
                  </a:solidFill>
                  <a:latin typeface="Arial"/>
                  <a:ea typeface="Arial"/>
                  <a:cs typeface="Arial"/>
                  <a:sym typeface="Arial"/>
                </a:rPr>
                <a:t> </a:t>
              </a:r>
              <a:endParaRPr sz="2800" b="1">
                <a:solidFill>
                  <a:srgbClr val="000000"/>
                </a:solidFill>
                <a:latin typeface="Times New Roman"/>
                <a:ea typeface="Times New Roman"/>
                <a:cs typeface="Times New Roman"/>
                <a:sym typeface="Times New Roman"/>
              </a:endParaRPr>
            </a:p>
          </p:txBody>
        </p:sp>
        <p:sp>
          <p:nvSpPr>
            <p:cNvPr id="2295" name="Google Shape;2295;p27"/>
            <p:cNvSpPr/>
            <p:nvPr/>
          </p:nvSpPr>
          <p:spPr>
            <a:xfrm>
              <a:off x="4176" y="816"/>
              <a:ext cx="1392" cy="384"/>
            </a:xfrm>
            <a:prstGeom prst="rect">
              <a:avLst/>
            </a:prstGeom>
            <a:solidFill>
              <a:srgbClr val="CC66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rgbClr val="FFFF00"/>
                  </a:solidFill>
                  <a:latin typeface="Arial"/>
                  <a:ea typeface="Arial"/>
                  <a:cs typeface="Arial"/>
                  <a:sym typeface="Arial"/>
                </a:rPr>
                <a:t>Vùng kết thúc</a:t>
              </a:r>
              <a:endParaRPr/>
            </a:p>
          </p:txBody>
        </p:sp>
        <p:sp>
          <p:nvSpPr>
            <p:cNvPr id="2296" name="Google Shape;2296;p27"/>
            <p:cNvSpPr/>
            <p:nvPr/>
          </p:nvSpPr>
          <p:spPr>
            <a:xfrm>
              <a:off x="1920" y="816"/>
              <a:ext cx="2256" cy="384"/>
            </a:xfrm>
            <a:prstGeom prst="rect">
              <a:avLst/>
            </a:prstGeom>
            <a:solidFill>
              <a:srgbClr val="339933"/>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00"/>
                  </a:solidFill>
                  <a:latin typeface="Arial"/>
                  <a:ea typeface="Arial"/>
                  <a:cs typeface="Arial"/>
                  <a:sym typeface="Arial"/>
                </a:rPr>
                <a:t>Vùng mã hoá</a:t>
              </a:r>
              <a:endParaRPr/>
            </a:p>
          </p:txBody>
        </p:sp>
      </p:grpSp>
      <p:grpSp>
        <p:nvGrpSpPr>
          <p:cNvPr id="2297" name="Google Shape;2297;p27"/>
          <p:cNvGrpSpPr/>
          <p:nvPr/>
        </p:nvGrpSpPr>
        <p:grpSpPr>
          <a:xfrm>
            <a:off x="1530351" y="5126038"/>
            <a:ext cx="9258300" cy="969962"/>
            <a:chOff x="480" y="1237"/>
            <a:chExt cx="4992" cy="683"/>
          </a:xfrm>
        </p:grpSpPr>
        <p:sp>
          <p:nvSpPr>
            <p:cNvPr id="2298" name="Google Shape;2298;p27"/>
            <p:cNvSpPr/>
            <p:nvPr/>
          </p:nvSpPr>
          <p:spPr>
            <a:xfrm>
              <a:off x="1920" y="1237"/>
              <a:ext cx="2256" cy="683"/>
            </a:xfrm>
            <a:prstGeom prst="rect">
              <a:avLst/>
            </a:prstGeom>
            <a:gradFill>
              <a:gsLst>
                <a:gs pos="0">
                  <a:schemeClr val="folHlink"/>
                </a:gs>
                <a:gs pos="100000">
                  <a:srgbClr val="339933"/>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299" name="Google Shape;2299;p27"/>
            <p:cNvSpPr/>
            <p:nvPr/>
          </p:nvSpPr>
          <p:spPr>
            <a:xfrm>
              <a:off x="4176" y="1237"/>
              <a:ext cx="1296" cy="683"/>
            </a:xfrm>
            <a:prstGeom prst="rtTriangle">
              <a:avLst/>
            </a:prstGeom>
            <a:gradFill>
              <a:gsLst>
                <a:gs pos="0">
                  <a:schemeClr val="folHlink"/>
                </a:gs>
                <a:gs pos="100000">
                  <a:srgbClr val="339933"/>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300" name="Google Shape;2300;p27"/>
            <p:cNvSpPr/>
            <p:nvPr/>
          </p:nvSpPr>
          <p:spPr>
            <a:xfrm>
              <a:off x="480" y="1248"/>
              <a:ext cx="3696" cy="672"/>
            </a:xfrm>
            <a:prstGeom prst="parallelogram">
              <a:avLst>
                <a:gd name="adj" fmla="val 213405"/>
              </a:avLst>
            </a:prstGeom>
            <a:gradFill>
              <a:gsLst>
                <a:gs pos="0">
                  <a:schemeClr val="folHlink"/>
                </a:gs>
                <a:gs pos="100000">
                  <a:srgbClr val="339933"/>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sp>
        <p:nvSpPr>
          <p:cNvPr id="2301" name="Google Shape;2301;p27"/>
          <p:cNvSpPr txBox="1"/>
          <p:nvPr/>
        </p:nvSpPr>
        <p:spPr>
          <a:xfrm>
            <a:off x="3219472" y="5280056"/>
            <a:ext cx="6191249" cy="5191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Arial"/>
                <a:ea typeface="Arial"/>
                <a:cs typeface="Arial"/>
                <a:sym typeface="Arial"/>
              </a:rPr>
              <a:t>Gene KHÔNG phân mảnh</a:t>
            </a:r>
            <a:endParaRPr sz="2800" b="1">
              <a:solidFill>
                <a:srgbClr val="FFFF00"/>
              </a:solidFill>
              <a:latin typeface="Arial"/>
              <a:ea typeface="Arial"/>
              <a:cs typeface="Arial"/>
              <a:sym typeface="Arial"/>
            </a:endParaRPr>
          </a:p>
        </p:txBody>
      </p:sp>
      <p:grpSp>
        <p:nvGrpSpPr>
          <p:cNvPr id="2302" name="Google Shape;2302;p27"/>
          <p:cNvGrpSpPr/>
          <p:nvPr/>
        </p:nvGrpSpPr>
        <p:grpSpPr>
          <a:xfrm>
            <a:off x="391584" y="4424394"/>
            <a:ext cx="11176000" cy="808037"/>
            <a:chOff x="144" y="816"/>
            <a:chExt cx="5424" cy="384"/>
          </a:xfrm>
        </p:grpSpPr>
        <p:sp>
          <p:nvSpPr>
            <p:cNvPr id="2303" name="Google Shape;2303;p27"/>
            <p:cNvSpPr/>
            <p:nvPr/>
          </p:nvSpPr>
          <p:spPr>
            <a:xfrm>
              <a:off x="144" y="816"/>
              <a:ext cx="1776" cy="384"/>
            </a:xfrm>
            <a:prstGeom prst="rect">
              <a:avLst/>
            </a:prstGeom>
            <a:solidFill>
              <a:srgbClr val="00C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0066"/>
                  </a:solidFill>
                  <a:latin typeface="Arial"/>
                  <a:ea typeface="Arial"/>
                  <a:cs typeface="Arial"/>
                  <a:sym typeface="Arial"/>
                </a:rPr>
                <a:t>Vùng điều hoà</a:t>
              </a:r>
              <a:r>
                <a:rPr lang="en-US" sz="2800">
                  <a:solidFill>
                    <a:srgbClr val="000000"/>
                  </a:solidFill>
                  <a:latin typeface="Arial"/>
                  <a:ea typeface="Arial"/>
                  <a:cs typeface="Arial"/>
                  <a:sym typeface="Arial"/>
                </a:rPr>
                <a:t> </a:t>
              </a:r>
              <a:endParaRPr sz="2800" b="1">
                <a:solidFill>
                  <a:srgbClr val="000000"/>
                </a:solidFill>
                <a:latin typeface="Times New Roman"/>
                <a:ea typeface="Times New Roman"/>
                <a:cs typeface="Times New Roman"/>
                <a:sym typeface="Times New Roman"/>
              </a:endParaRPr>
            </a:p>
          </p:txBody>
        </p:sp>
        <p:sp>
          <p:nvSpPr>
            <p:cNvPr id="2304" name="Google Shape;2304;p27"/>
            <p:cNvSpPr/>
            <p:nvPr/>
          </p:nvSpPr>
          <p:spPr>
            <a:xfrm>
              <a:off x="4176" y="816"/>
              <a:ext cx="1392" cy="384"/>
            </a:xfrm>
            <a:prstGeom prst="rect">
              <a:avLst/>
            </a:prstGeom>
            <a:solidFill>
              <a:srgbClr val="CC66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rgbClr val="FFFF00"/>
                  </a:solidFill>
                  <a:latin typeface="Arial"/>
                  <a:ea typeface="Arial"/>
                  <a:cs typeface="Arial"/>
                  <a:sym typeface="Arial"/>
                </a:rPr>
                <a:t>Vùng kết thúc</a:t>
              </a:r>
              <a:endParaRPr/>
            </a:p>
          </p:txBody>
        </p:sp>
        <p:sp>
          <p:nvSpPr>
            <p:cNvPr id="2305" name="Google Shape;2305;p27"/>
            <p:cNvSpPr/>
            <p:nvPr/>
          </p:nvSpPr>
          <p:spPr>
            <a:xfrm>
              <a:off x="1920" y="816"/>
              <a:ext cx="2256" cy="384"/>
            </a:xfrm>
            <a:prstGeom prst="rect">
              <a:avLst/>
            </a:prstGeom>
            <a:solidFill>
              <a:srgbClr val="339933"/>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00"/>
                  </a:solidFill>
                  <a:latin typeface="Arial"/>
                  <a:ea typeface="Arial"/>
                  <a:cs typeface="Arial"/>
                  <a:sym typeface="Arial"/>
                </a:rPr>
                <a:t>Vùng mã hoá</a:t>
              </a:r>
              <a:endParaRPr/>
            </a:p>
          </p:txBody>
        </p:sp>
      </p:grpSp>
      <p:grpSp>
        <p:nvGrpSpPr>
          <p:cNvPr id="2306" name="Google Shape;2306;p27"/>
          <p:cNvGrpSpPr/>
          <p:nvPr/>
        </p:nvGrpSpPr>
        <p:grpSpPr>
          <a:xfrm>
            <a:off x="3881988" y="6019831"/>
            <a:ext cx="4652433" cy="646113"/>
            <a:chOff x="2590800" y="6019800"/>
            <a:chExt cx="3490077" cy="646113"/>
          </a:xfrm>
        </p:grpSpPr>
        <p:sp>
          <p:nvSpPr>
            <p:cNvPr id="2307" name="Google Shape;2307;p27"/>
            <p:cNvSpPr/>
            <p:nvPr/>
          </p:nvSpPr>
          <p:spPr>
            <a:xfrm>
              <a:off x="2590800" y="6019800"/>
              <a:ext cx="1187582" cy="646113"/>
            </a:xfrm>
            <a:prstGeom prst="rect">
              <a:avLst/>
            </a:prstGeom>
            <a:solidFill>
              <a:srgbClr val="00C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Exon</a:t>
              </a:r>
              <a:endParaRPr/>
            </a:p>
          </p:txBody>
        </p:sp>
        <p:sp>
          <p:nvSpPr>
            <p:cNvPr id="2308" name="Google Shape;2308;p27"/>
            <p:cNvSpPr/>
            <p:nvPr/>
          </p:nvSpPr>
          <p:spPr>
            <a:xfrm>
              <a:off x="4800600" y="6019800"/>
              <a:ext cx="1280277" cy="646113"/>
            </a:xfrm>
            <a:prstGeom prst="rect">
              <a:avLst/>
            </a:prstGeom>
            <a:solidFill>
              <a:srgbClr val="00C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Exon</a:t>
              </a:r>
              <a:endParaRPr/>
            </a:p>
          </p:txBody>
        </p:sp>
        <p:sp>
          <p:nvSpPr>
            <p:cNvPr id="2309" name="Google Shape;2309;p27"/>
            <p:cNvSpPr/>
            <p:nvPr/>
          </p:nvSpPr>
          <p:spPr>
            <a:xfrm>
              <a:off x="3726549" y="6019800"/>
              <a:ext cx="1117724" cy="646113"/>
            </a:xfrm>
            <a:prstGeom prst="rect">
              <a:avLst/>
            </a:prstGeom>
            <a:solidFill>
              <a:srgbClr val="00C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Exon</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0"/>
                                        </p:tgtEl>
                                        <p:attrNameLst>
                                          <p:attrName>style.visibility</p:attrName>
                                        </p:attrNameLst>
                                      </p:cBhvr>
                                      <p:to>
                                        <p:strVal val="visible"/>
                                      </p:to>
                                    </p:set>
                                    <p:animEffect transition="in" filter="fade">
                                      <p:cBhvr>
                                        <p:cTn id="7" dur="500"/>
                                        <p:tgtEl>
                                          <p:spTgt spid="22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1"/>
                                        </p:tgtEl>
                                        <p:attrNameLst>
                                          <p:attrName>style.visibility</p:attrName>
                                        </p:attrNameLst>
                                      </p:cBhvr>
                                      <p:to>
                                        <p:strVal val="visible"/>
                                      </p:to>
                                    </p:set>
                                    <p:animEffect transition="in" filter="fade">
                                      <p:cBhvr>
                                        <p:cTn id="12" dur="500"/>
                                        <p:tgtEl>
                                          <p:spTgt spid="22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93"/>
                                        </p:tgtEl>
                                        <p:attrNameLst>
                                          <p:attrName>style.visibility</p:attrName>
                                        </p:attrNameLst>
                                      </p:cBhvr>
                                      <p:to>
                                        <p:strVal val="visible"/>
                                      </p:to>
                                    </p:set>
                                    <p:animEffect transition="in" filter="fade">
                                      <p:cBhvr>
                                        <p:cTn id="17" dur="500"/>
                                        <p:tgtEl>
                                          <p:spTgt spid="22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82"/>
                                        </p:tgtEl>
                                        <p:attrNameLst>
                                          <p:attrName>style.visibility</p:attrName>
                                        </p:attrNameLst>
                                      </p:cBhvr>
                                      <p:to>
                                        <p:strVal val="visible"/>
                                      </p:to>
                                    </p:set>
                                    <p:animEffect transition="in" filter="fade">
                                      <p:cBhvr>
                                        <p:cTn id="22" dur="500"/>
                                        <p:tgtEl>
                                          <p:spTgt spid="22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86"/>
                                        </p:tgtEl>
                                        <p:attrNameLst>
                                          <p:attrName>style.visibility</p:attrName>
                                        </p:attrNameLst>
                                      </p:cBhvr>
                                      <p:to>
                                        <p:strVal val="visible"/>
                                      </p:to>
                                    </p:set>
                                    <p:animEffect transition="in" filter="fade">
                                      <p:cBhvr>
                                        <p:cTn id="27" dur="500"/>
                                        <p:tgtEl>
                                          <p:spTgt spid="228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92"/>
                                        </p:tgtEl>
                                        <p:attrNameLst>
                                          <p:attrName>style.visibility</p:attrName>
                                        </p:attrNameLst>
                                      </p:cBhvr>
                                      <p:to>
                                        <p:strVal val="visible"/>
                                      </p:to>
                                    </p:set>
                                    <p:animEffect transition="in" filter="fade">
                                      <p:cBhvr>
                                        <p:cTn id="32" dur="500"/>
                                        <p:tgtEl>
                                          <p:spTgt spid="229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02"/>
                                        </p:tgtEl>
                                        <p:attrNameLst>
                                          <p:attrName>style.visibility</p:attrName>
                                        </p:attrNameLst>
                                      </p:cBhvr>
                                      <p:to>
                                        <p:strVal val="visible"/>
                                      </p:to>
                                    </p:set>
                                    <p:animEffect transition="in" filter="fade">
                                      <p:cBhvr>
                                        <p:cTn id="37" dur="500"/>
                                        <p:tgtEl>
                                          <p:spTgt spid="230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97"/>
                                        </p:tgtEl>
                                        <p:attrNameLst>
                                          <p:attrName>style.visibility</p:attrName>
                                        </p:attrNameLst>
                                      </p:cBhvr>
                                      <p:to>
                                        <p:strVal val="visible"/>
                                      </p:to>
                                    </p:set>
                                    <p:animEffect transition="in" filter="fade">
                                      <p:cBhvr>
                                        <p:cTn id="42" dur="500"/>
                                        <p:tgtEl>
                                          <p:spTgt spid="229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06"/>
                                        </p:tgtEl>
                                        <p:attrNameLst>
                                          <p:attrName>style.visibility</p:attrName>
                                        </p:attrNameLst>
                                      </p:cBhvr>
                                      <p:to>
                                        <p:strVal val="visible"/>
                                      </p:to>
                                    </p:set>
                                    <p:animEffect transition="in" filter="fade">
                                      <p:cBhvr>
                                        <p:cTn id="47" dur="500"/>
                                        <p:tgtEl>
                                          <p:spTgt spid="230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01"/>
                                        </p:tgtEl>
                                        <p:attrNameLst>
                                          <p:attrName>style.visibility</p:attrName>
                                        </p:attrNameLst>
                                      </p:cBhvr>
                                      <p:to>
                                        <p:strVal val="visible"/>
                                      </p:to>
                                    </p:set>
                                    <p:animEffect transition="in" filter="fade">
                                      <p:cBhvr>
                                        <p:cTn id="52" dur="500"/>
                                        <p:tgtEl>
                                          <p:spTgt spid="2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sp>
        <p:nvSpPr>
          <p:cNvPr id="2314" name="Google Shape;2314;p28"/>
          <p:cNvSpPr/>
          <p:nvPr/>
        </p:nvSpPr>
        <p:spPr>
          <a:xfrm>
            <a:off x="4505994" y="30110"/>
            <a:ext cx="2337499" cy="492443"/>
          </a:xfrm>
          <a:prstGeom prst="rect">
            <a:avLst/>
          </a:prstGeom>
          <a:gradFill>
            <a:gsLst>
              <a:gs pos="0">
                <a:srgbClr val="BA0500"/>
              </a:gs>
              <a:gs pos="30000">
                <a:srgbClr val="B20500"/>
              </a:gs>
              <a:gs pos="75000">
                <a:srgbClr val="890000"/>
              </a:gs>
              <a:gs pos="100000">
                <a:srgbClr val="6300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rgbClr val="FFFFFF"/>
                </a:solidFill>
                <a:latin typeface="Arial"/>
                <a:ea typeface="Arial"/>
                <a:cs typeface="Arial"/>
                <a:sym typeface="Arial"/>
              </a:rPr>
              <a:t>Các loại gene</a:t>
            </a:r>
            <a:endParaRPr sz="2600">
              <a:solidFill>
                <a:srgbClr val="FFFFFF"/>
              </a:solidFill>
              <a:latin typeface="Arial"/>
              <a:ea typeface="Arial"/>
              <a:cs typeface="Arial"/>
              <a:sym typeface="Arial"/>
            </a:endParaRPr>
          </a:p>
        </p:txBody>
      </p:sp>
      <p:sp>
        <p:nvSpPr>
          <p:cNvPr id="2315" name="Google Shape;2315;p28"/>
          <p:cNvSpPr/>
          <p:nvPr/>
        </p:nvSpPr>
        <p:spPr>
          <a:xfrm>
            <a:off x="46181" y="609600"/>
            <a:ext cx="5745019" cy="523220"/>
          </a:xfrm>
          <a:prstGeom prst="rect">
            <a:avLst/>
          </a:prstGeom>
          <a:gradFill>
            <a:gsLst>
              <a:gs pos="0">
                <a:srgbClr val="4373C9"/>
              </a:gs>
              <a:gs pos="30000">
                <a:srgbClr val="416EC2"/>
              </a:gs>
              <a:gs pos="75000">
                <a:srgbClr val="2D5092"/>
              </a:gs>
              <a:gs pos="100000">
                <a:srgbClr val="213B6A"/>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FF"/>
                </a:solidFill>
                <a:latin typeface="Calibri"/>
                <a:ea typeface="Calibri"/>
                <a:cs typeface="Calibri"/>
                <a:sym typeface="Calibri"/>
              </a:rPr>
              <a:t>Căn cứ vào chức năng</a:t>
            </a:r>
            <a:endParaRPr sz="2800">
              <a:solidFill>
                <a:srgbClr val="FFFFFF"/>
              </a:solidFill>
              <a:latin typeface="Calibri"/>
              <a:ea typeface="Calibri"/>
              <a:cs typeface="Calibri"/>
              <a:sym typeface="Calibri"/>
            </a:endParaRPr>
          </a:p>
        </p:txBody>
      </p:sp>
      <p:sp>
        <p:nvSpPr>
          <p:cNvPr id="2316" name="Google Shape;2316;p28"/>
          <p:cNvSpPr/>
          <p:nvPr/>
        </p:nvSpPr>
        <p:spPr>
          <a:xfrm>
            <a:off x="330941" y="1382101"/>
            <a:ext cx="2635768" cy="954107"/>
          </a:xfrm>
          <a:prstGeom prst="rect">
            <a:avLst/>
          </a:prstGeom>
          <a:gradFill>
            <a:gsLst>
              <a:gs pos="0">
                <a:srgbClr val="FAC500"/>
              </a:gs>
              <a:gs pos="30000">
                <a:srgbClr val="F1BE00"/>
              </a:gs>
              <a:gs pos="75000">
                <a:srgbClr val="B88F00"/>
              </a:gs>
              <a:gs pos="100000">
                <a:srgbClr val="8669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FF"/>
                </a:solidFill>
                <a:latin typeface="Calibri"/>
                <a:ea typeface="Calibri"/>
                <a:cs typeface="Calibri"/>
                <a:sym typeface="Calibri"/>
              </a:rPr>
              <a:t>Gene </a:t>
            </a:r>
            <a:endParaRPr sz="2800" b="1">
              <a:solidFill>
                <a:srgbClr val="FFFFFF"/>
              </a:solidFill>
              <a:latin typeface="Calibri"/>
              <a:ea typeface="Calibri"/>
              <a:cs typeface="Calibri"/>
              <a:sym typeface="Calibri"/>
            </a:endParaRPr>
          </a:p>
          <a:p>
            <a:pPr marL="0" marR="0" lvl="0" indent="0" algn="ctr" rtl="0">
              <a:spcBef>
                <a:spcPts val="0"/>
              </a:spcBef>
              <a:spcAft>
                <a:spcPts val="0"/>
              </a:spcAft>
              <a:buNone/>
            </a:pPr>
            <a:r>
              <a:rPr lang="en-US" sz="2800" b="1">
                <a:solidFill>
                  <a:srgbClr val="FFFFFF"/>
                </a:solidFill>
                <a:latin typeface="Calibri"/>
                <a:ea typeface="Calibri"/>
                <a:cs typeface="Calibri"/>
                <a:sym typeface="Calibri"/>
              </a:rPr>
              <a:t>cấu trúc </a:t>
            </a:r>
            <a:endParaRPr sz="2800">
              <a:solidFill>
                <a:srgbClr val="FFFFFF"/>
              </a:solidFill>
              <a:latin typeface="Calibri"/>
              <a:ea typeface="Calibri"/>
              <a:cs typeface="Calibri"/>
              <a:sym typeface="Calibri"/>
            </a:endParaRPr>
          </a:p>
        </p:txBody>
      </p:sp>
      <p:sp>
        <p:nvSpPr>
          <p:cNvPr id="2317" name="Google Shape;2317;p28"/>
          <p:cNvSpPr/>
          <p:nvPr/>
        </p:nvSpPr>
        <p:spPr>
          <a:xfrm>
            <a:off x="3331783" y="1360434"/>
            <a:ext cx="2459420" cy="954107"/>
          </a:xfrm>
          <a:prstGeom prst="rect">
            <a:avLst/>
          </a:prstGeom>
          <a:gradFill>
            <a:gsLst>
              <a:gs pos="0">
                <a:srgbClr val="FAC500"/>
              </a:gs>
              <a:gs pos="30000">
                <a:srgbClr val="F1BE00"/>
              </a:gs>
              <a:gs pos="75000">
                <a:srgbClr val="B88F00"/>
              </a:gs>
              <a:gs pos="100000">
                <a:srgbClr val="8669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FF"/>
                </a:solidFill>
                <a:latin typeface="Calibri"/>
                <a:ea typeface="Calibri"/>
                <a:cs typeface="Calibri"/>
                <a:sym typeface="Calibri"/>
              </a:rPr>
              <a:t>Gene</a:t>
            </a:r>
            <a:endParaRPr/>
          </a:p>
          <a:p>
            <a:pPr marL="0" marR="0" lvl="0" indent="0" algn="ctr" rtl="0">
              <a:spcBef>
                <a:spcPts val="0"/>
              </a:spcBef>
              <a:spcAft>
                <a:spcPts val="0"/>
              </a:spcAft>
              <a:buNone/>
            </a:pPr>
            <a:r>
              <a:rPr lang="en-US" sz="2800" b="1">
                <a:solidFill>
                  <a:srgbClr val="FFFFFF"/>
                </a:solidFill>
                <a:latin typeface="Calibri"/>
                <a:ea typeface="Calibri"/>
                <a:cs typeface="Calibri"/>
                <a:sym typeface="Calibri"/>
              </a:rPr>
              <a:t> điều hòa</a:t>
            </a:r>
            <a:endParaRPr sz="2800">
              <a:solidFill>
                <a:srgbClr val="FFFFFF"/>
              </a:solidFill>
              <a:latin typeface="Calibri"/>
              <a:ea typeface="Calibri"/>
              <a:cs typeface="Calibri"/>
              <a:sym typeface="Calibri"/>
            </a:endParaRPr>
          </a:p>
        </p:txBody>
      </p:sp>
      <p:sp>
        <p:nvSpPr>
          <p:cNvPr id="2318" name="Google Shape;2318;p28"/>
          <p:cNvSpPr/>
          <p:nvPr/>
        </p:nvSpPr>
        <p:spPr>
          <a:xfrm>
            <a:off x="35844" y="2585934"/>
            <a:ext cx="3158117" cy="353943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99"/>
                </a:solidFill>
                <a:latin typeface="Calibri"/>
                <a:ea typeface="Calibri"/>
                <a:cs typeface="Calibri"/>
                <a:sym typeface="Calibri"/>
              </a:rPr>
              <a:t>Mang thông tin mã hóa chuỗi polypeptide </a:t>
            </a:r>
            <a:endParaRPr sz="2800">
              <a:solidFill>
                <a:srgbClr val="000099"/>
              </a:solidFill>
              <a:latin typeface="Calibri"/>
              <a:ea typeface="Calibri"/>
              <a:cs typeface="Calibri"/>
              <a:sym typeface="Calibri"/>
            </a:endParaRPr>
          </a:p>
          <a:p>
            <a:pPr marL="0" marR="0" lvl="0" indent="0" algn="just" rtl="0">
              <a:spcBef>
                <a:spcPts val="0"/>
              </a:spcBef>
              <a:spcAft>
                <a:spcPts val="0"/>
              </a:spcAft>
              <a:buNone/>
            </a:pPr>
            <a:r>
              <a:rPr lang="en-US" sz="2800">
                <a:solidFill>
                  <a:srgbClr val="000099"/>
                </a:solidFill>
                <a:latin typeface="Calibri"/>
                <a:ea typeface="Calibri"/>
                <a:cs typeface="Calibri"/>
                <a:sym typeface="Calibri"/>
              </a:rPr>
              <a:t>tham gia cấu trúc hoặc thực hiện một số chức năng khác nhưng không có chức năng điều hòa. </a:t>
            </a:r>
            <a:endParaRPr/>
          </a:p>
        </p:txBody>
      </p:sp>
      <p:sp>
        <p:nvSpPr>
          <p:cNvPr id="2319" name="Google Shape;2319;p28"/>
          <p:cNvSpPr/>
          <p:nvPr/>
        </p:nvSpPr>
        <p:spPr>
          <a:xfrm>
            <a:off x="3331783" y="2579007"/>
            <a:ext cx="2615053" cy="353943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99"/>
                </a:solidFill>
                <a:latin typeface="Calibri"/>
                <a:ea typeface="Calibri"/>
                <a:cs typeface="Calibri"/>
                <a:sym typeface="Calibri"/>
              </a:rPr>
              <a:t>Mang thông tin mã hóa sản phẩm điều hòa hoạt động của gene khác.</a:t>
            </a:r>
            <a:endParaRPr/>
          </a:p>
          <a:p>
            <a:pPr marL="0" marR="0" lvl="0" indent="0" algn="ctr" rtl="0">
              <a:spcBef>
                <a:spcPts val="0"/>
              </a:spcBef>
              <a:spcAft>
                <a:spcPts val="0"/>
              </a:spcAft>
              <a:buNone/>
            </a:pPr>
            <a:endParaRPr sz="2800">
              <a:solidFill>
                <a:srgbClr val="000099"/>
              </a:solidFill>
              <a:latin typeface="Calibri"/>
              <a:ea typeface="Calibri"/>
              <a:cs typeface="Calibri"/>
              <a:sym typeface="Calibri"/>
            </a:endParaRPr>
          </a:p>
          <a:p>
            <a:pPr marL="0" marR="0" lvl="0" indent="0" algn="ctr" rtl="0">
              <a:spcBef>
                <a:spcPts val="0"/>
              </a:spcBef>
              <a:spcAft>
                <a:spcPts val="0"/>
              </a:spcAft>
              <a:buNone/>
            </a:pPr>
            <a:endParaRPr sz="2800">
              <a:solidFill>
                <a:srgbClr val="000099"/>
              </a:solidFill>
              <a:latin typeface="Calibri"/>
              <a:ea typeface="Calibri"/>
              <a:cs typeface="Calibri"/>
              <a:sym typeface="Calibri"/>
            </a:endParaRPr>
          </a:p>
          <a:p>
            <a:pPr marL="0" marR="0" lvl="0" indent="0" algn="ctr" rtl="0">
              <a:spcBef>
                <a:spcPts val="0"/>
              </a:spcBef>
              <a:spcAft>
                <a:spcPts val="0"/>
              </a:spcAft>
              <a:buNone/>
            </a:pPr>
            <a:r>
              <a:rPr lang="en-US" sz="2800">
                <a:solidFill>
                  <a:srgbClr val="000099"/>
                </a:solidFill>
                <a:latin typeface="Calibri"/>
                <a:ea typeface="Calibri"/>
                <a:cs typeface="Calibri"/>
                <a:sym typeface="Calibri"/>
              </a:rPr>
              <a:t> </a:t>
            </a:r>
            <a:endParaRPr sz="2800">
              <a:solidFill>
                <a:srgbClr val="000099"/>
              </a:solidFill>
              <a:latin typeface="Calibri"/>
              <a:ea typeface="Calibri"/>
              <a:cs typeface="Calibri"/>
              <a:sym typeface="Calibri"/>
            </a:endParaRPr>
          </a:p>
        </p:txBody>
      </p:sp>
      <p:sp>
        <p:nvSpPr>
          <p:cNvPr id="2320" name="Google Shape;2320;p28"/>
          <p:cNvSpPr/>
          <p:nvPr/>
        </p:nvSpPr>
        <p:spPr>
          <a:xfrm>
            <a:off x="6069474" y="640378"/>
            <a:ext cx="5598785" cy="523220"/>
          </a:xfrm>
          <a:prstGeom prst="rect">
            <a:avLst/>
          </a:prstGeom>
          <a:gradFill>
            <a:gsLst>
              <a:gs pos="0">
                <a:srgbClr val="4373C9"/>
              </a:gs>
              <a:gs pos="30000">
                <a:srgbClr val="416EC2"/>
              </a:gs>
              <a:gs pos="75000">
                <a:srgbClr val="2D5092"/>
              </a:gs>
              <a:gs pos="100000">
                <a:srgbClr val="213B6A"/>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FF"/>
                </a:solidFill>
                <a:latin typeface="Calibri"/>
                <a:ea typeface="Calibri"/>
                <a:cs typeface="Calibri"/>
                <a:sym typeface="Calibri"/>
              </a:rPr>
              <a:t>Căn cứ vào cấu trúc vùng mã hóa</a:t>
            </a:r>
            <a:endParaRPr sz="2800">
              <a:solidFill>
                <a:srgbClr val="FFFFFF"/>
              </a:solidFill>
              <a:latin typeface="Calibri"/>
              <a:ea typeface="Calibri"/>
              <a:cs typeface="Calibri"/>
              <a:sym typeface="Calibri"/>
            </a:endParaRPr>
          </a:p>
        </p:txBody>
      </p:sp>
      <p:sp>
        <p:nvSpPr>
          <p:cNvPr id="2321" name="Google Shape;2321;p28"/>
          <p:cNvSpPr/>
          <p:nvPr/>
        </p:nvSpPr>
        <p:spPr>
          <a:xfrm>
            <a:off x="6265616" y="1390254"/>
            <a:ext cx="2268783" cy="954107"/>
          </a:xfrm>
          <a:prstGeom prst="rect">
            <a:avLst/>
          </a:prstGeom>
          <a:gradFill>
            <a:gsLst>
              <a:gs pos="0">
                <a:srgbClr val="FAC500"/>
              </a:gs>
              <a:gs pos="30000">
                <a:srgbClr val="F1BE00"/>
              </a:gs>
              <a:gs pos="75000">
                <a:srgbClr val="B88F00"/>
              </a:gs>
              <a:gs pos="100000">
                <a:srgbClr val="8669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FF"/>
                </a:solidFill>
                <a:latin typeface="Calibri"/>
                <a:ea typeface="Calibri"/>
                <a:cs typeface="Calibri"/>
                <a:sym typeface="Calibri"/>
              </a:rPr>
              <a:t>Gene không phân mảnh </a:t>
            </a:r>
            <a:endParaRPr sz="2800">
              <a:solidFill>
                <a:srgbClr val="FFFFFF"/>
              </a:solidFill>
              <a:latin typeface="Calibri"/>
              <a:ea typeface="Calibri"/>
              <a:cs typeface="Calibri"/>
              <a:sym typeface="Calibri"/>
            </a:endParaRPr>
          </a:p>
        </p:txBody>
      </p:sp>
      <p:sp>
        <p:nvSpPr>
          <p:cNvPr id="2322" name="Google Shape;2322;p28"/>
          <p:cNvSpPr/>
          <p:nvPr/>
        </p:nvSpPr>
        <p:spPr>
          <a:xfrm>
            <a:off x="8968450" y="1426663"/>
            <a:ext cx="2313443" cy="954107"/>
          </a:xfrm>
          <a:prstGeom prst="rect">
            <a:avLst/>
          </a:prstGeom>
          <a:gradFill>
            <a:gsLst>
              <a:gs pos="0">
                <a:srgbClr val="FAC500"/>
              </a:gs>
              <a:gs pos="30000">
                <a:srgbClr val="F1BE00"/>
              </a:gs>
              <a:gs pos="75000">
                <a:srgbClr val="B88F00"/>
              </a:gs>
              <a:gs pos="100000">
                <a:srgbClr val="8669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FF"/>
                </a:solidFill>
                <a:latin typeface="Calibri"/>
                <a:ea typeface="Calibri"/>
                <a:cs typeface="Calibri"/>
                <a:sym typeface="Calibri"/>
              </a:rPr>
              <a:t>Gene </a:t>
            </a:r>
            <a:endParaRPr/>
          </a:p>
          <a:p>
            <a:pPr marL="0" marR="0" lvl="0" indent="0" algn="ctr" rtl="0">
              <a:spcBef>
                <a:spcPts val="0"/>
              </a:spcBef>
              <a:spcAft>
                <a:spcPts val="0"/>
              </a:spcAft>
              <a:buNone/>
            </a:pPr>
            <a:r>
              <a:rPr lang="en-US" sz="2800" b="1">
                <a:solidFill>
                  <a:srgbClr val="FFFFFF"/>
                </a:solidFill>
                <a:latin typeface="Calibri"/>
                <a:ea typeface="Calibri"/>
                <a:cs typeface="Calibri"/>
                <a:sym typeface="Calibri"/>
              </a:rPr>
              <a:t>phân mảnh</a:t>
            </a:r>
            <a:endParaRPr sz="2800">
              <a:solidFill>
                <a:srgbClr val="FFFFFF"/>
              </a:solidFill>
              <a:latin typeface="Calibri"/>
              <a:ea typeface="Calibri"/>
              <a:cs typeface="Calibri"/>
              <a:sym typeface="Calibri"/>
            </a:endParaRPr>
          </a:p>
        </p:txBody>
      </p:sp>
      <p:sp>
        <p:nvSpPr>
          <p:cNvPr id="2323" name="Google Shape;2323;p28"/>
          <p:cNvSpPr/>
          <p:nvPr/>
        </p:nvSpPr>
        <p:spPr>
          <a:xfrm>
            <a:off x="8839199" y="2620623"/>
            <a:ext cx="2826366" cy="353943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99"/>
                </a:solidFill>
                <a:latin typeface="Calibri"/>
                <a:ea typeface="Calibri"/>
                <a:cs typeface="Calibri"/>
                <a:sym typeface="Calibri"/>
              </a:rPr>
              <a:t>- Vùng mã hóa không liên tục, các đoạn exon xen kẽ các đoạn intron </a:t>
            </a:r>
            <a:endParaRPr sz="2800">
              <a:solidFill>
                <a:srgbClr val="000099"/>
              </a:solidFill>
              <a:latin typeface="Calibri"/>
              <a:ea typeface="Calibri"/>
              <a:cs typeface="Calibri"/>
              <a:sym typeface="Calibri"/>
            </a:endParaRPr>
          </a:p>
          <a:p>
            <a:pPr marL="0" marR="0" lvl="0" indent="0" algn="just" rtl="0">
              <a:spcBef>
                <a:spcPts val="0"/>
              </a:spcBef>
              <a:spcAft>
                <a:spcPts val="0"/>
              </a:spcAft>
              <a:buNone/>
            </a:pPr>
            <a:r>
              <a:rPr lang="en-US" sz="2800">
                <a:solidFill>
                  <a:srgbClr val="000099"/>
                </a:solidFill>
                <a:latin typeface="Calibri"/>
                <a:ea typeface="Calibri"/>
                <a:cs typeface="Calibri"/>
                <a:sym typeface="Calibri"/>
              </a:rPr>
              <a:t>- Đa số gene của SV nhân thực và VK cổ.</a:t>
            </a:r>
            <a:endParaRPr/>
          </a:p>
        </p:txBody>
      </p:sp>
      <p:sp>
        <p:nvSpPr>
          <p:cNvPr id="2324" name="Google Shape;2324;p28"/>
          <p:cNvSpPr/>
          <p:nvPr/>
        </p:nvSpPr>
        <p:spPr>
          <a:xfrm>
            <a:off x="6265616" y="2585934"/>
            <a:ext cx="2268783" cy="353943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99"/>
                </a:solidFill>
                <a:latin typeface="Calibri"/>
                <a:ea typeface="Calibri"/>
                <a:cs typeface="Calibri"/>
                <a:sym typeface="Calibri"/>
              </a:rPr>
              <a:t>- Vùng mã hóa liên tục</a:t>
            </a:r>
            <a:endParaRPr sz="2800">
              <a:solidFill>
                <a:srgbClr val="000099"/>
              </a:solidFill>
              <a:latin typeface="Calibri"/>
              <a:ea typeface="Calibri"/>
              <a:cs typeface="Calibri"/>
              <a:sym typeface="Calibri"/>
            </a:endParaRPr>
          </a:p>
          <a:p>
            <a:pPr marL="0" marR="0" lvl="0" indent="0" algn="just" rtl="0">
              <a:spcBef>
                <a:spcPts val="0"/>
              </a:spcBef>
              <a:spcAft>
                <a:spcPts val="0"/>
              </a:spcAft>
              <a:buNone/>
            </a:pPr>
            <a:r>
              <a:rPr lang="en-US" sz="2800">
                <a:solidFill>
                  <a:srgbClr val="000099"/>
                </a:solidFill>
                <a:latin typeface="Calibri"/>
                <a:ea typeface="Calibri"/>
                <a:cs typeface="Calibri"/>
                <a:sym typeface="Calibri"/>
              </a:rPr>
              <a:t>- Gene của SV nhân sơ</a:t>
            </a:r>
            <a:endParaRPr sz="2800">
              <a:solidFill>
                <a:srgbClr val="000099"/>
              </a:solidFill>
              <a:latin typeface="Calibri"/>
              <a:ea typeface="Calibri"/>
              <a:cs typeface="Calibri"/>
              <a:sym typeface="Calibri"/>
            </a:endParaRPr>
          </a:p>
          <a:p>
            <a:pPr marL="0" marR="0" lvl="0" indent="0" algn="l" rtl="0">
              <a:spcBef>
                <a:spcPts val="0"/>
              </a:spcBef>
              <a:spcAft>
                <a:spcPts val="0"/>
              </a:spcAft>
              <a:buNone/>
            </a:pPr>
            <a:endParaRPr sz="2800">
              <a:solidFill>
                <a:srgbClr val="000099"/>
              </a:solidFill>
              <a:latin typeface="Calibri"/>
              <a:ea typeface="Calibri"/>
              <a:cs typeface="Calibri"/>
              <a:sym typeface="Calibri"/>
            </a:endParaRPr>
          </a:p>
          <a:p>
            <a:pPr marL="0" marR="0" lvl="0" indent="0" algn="l" rtl="0">
              <a:spcBef>
                <a:spcPts val="0"/>
              </a:spcBef>
              <a:spcAft>
                <a:spcPts val="0"/>
              </a:spcAft>
              <a:buNone/>
            </a:pPr>
            <a:endParaRPr sz="2800">
              <a:solidFill>
                <a:srgbClr val="000099"/>
              </a:solidFill>
              <a:latin typeface="Calibri"/>
              <a:ea typeface="Calibri"/>
              <a:cs typeface="Calibri"/>
              <a:sym typeface="Calibri"/>
            </a:endParaRPr>
          </a:p>
          <a:p>
            <a:pPr marL="0" marR="0" lvl="0" indent="0" algn="l" rtl="0">
              <a:spcBef>
                <a:spcPts val="0"/>
              </a:spcBef>
              <a:spcAft>
                <a:spcPts val="0"/>
              </a:spcAft>
              <a:buNone/>
            </a:pPr>
            <a:endParaRPr sz="2800">
              <a:solidFill>
                <a:srgbClr val="000099"/>
              </a:solidFill>
              <a:latin typeface="Calibri"/>
              <a:ea typeface="Calibri"/>
              <a:cs typeface="Calibri"/>
              <a:sym typeface="Calibri"/>
            </a:endParaRPr>
          </a:p>
          <a:p>
            <a:pPr marL="0" marR="0" lvl="0" indent="0" algn="l" rtl="0">
              <a:spcBef>
                <a:spcPts val="0"/>
              </a:spcBef>
              <a:spcAft>
                <a:spcPts val="0"/>
              </a:spcAft>
              <a:buNone/>
            </a:pPr>
            <a:endParaRPr sz="2800">
              <a:solidFill>
                <a:srgbClr val="000099"/>
              </a:solidFill>
              <a:latin typeface="Calibri"/>
              <a:ea typeface="Calibri"/>
              <a:cs typeface="Calibri"/>
              <a:sym typeface="Calibri"/>
            </a:endParaRPr>
          </a:p>
        </p:txBody>
      </p:sp>
      <p:sp>
        <p:nvSpPr>
          <p:cNvPr id="2325" name="Google Shape;2325;p28"/>
          <p:cNvSpPr/>
          <p:nvPr/>
        </p:nvSpPr>
        <p:spPr>
          <a:xfrm>
            <a:off x="1344025" y="2351222"/>
            <a:ext cx="609600" cy="214925"/>
          </a:xfrm>
          <a:prstGeom prst="downArrow">
            <a:avLst>
              <a:gd name="adj1" fmla="val 50000"/>
              <a:gd name="adj2" fmla="val 50000"/>
            </a:avLst>
          </a:prstGeom>
          <a:solidFill>
            <a:schemeClr val="accent1"/>
          </a:solidFill>
          <a:ln w="25400" cap="flat" cmpd="sng">
            <a:solidFill>
              <a:srgbClr val="B9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Calibri"/>
              <a:ea typeface="Calibri"/>
              <a:cs typeface="Calibri"/>
              <a:sym typeface="Calibri"/>
            </a:endParaRPr>
          </a:p>
        </p:txBody>
      </p:sp>
      <p:sp>
        <p:nvSpPr>
          <p:cNvPr id="2326" name="Google Shape;2326;p28"/>
          <p:cNvSpPr/>
          <p:nvPr/>
        </p:nvSpPr>
        <p:spPr>
          <a:xfrm>
            <a:off x="4201194" y="2351222"/>
            <a:ext cx="609600" cy="214925"/>
          </a:xfrm>
          <a:prstGeom prst="downArrow">
            <a:avLst>
              <a:gd name="adj1" fmla="val 50000"/>
              <a:gd name="adj2" fmla="val 50000"/>
            </a:avLst>
          </a:prstGeom>
          <a:solidFill>
            <a:schemeClr val="accent1"/>
          </a:solidFill>
          <a:ln w="25400" cap="flat" cmpd="sng">
            <a:solidFill>
              <a:srgbClr val="B9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Calibri"/>
              <a:ea typeface="Calibri"/>
              <a:cs typeface="Calibri"/>
              <a:sym typeface="Calibri"/>
            </a:endParaRPr>
          </a:p>
        </p:txBody>
      </p:sp>
      <p:sp>
        <p:nvSpPr>
          <p:cNvPr id="2327" name="Google Shape;2327;p28"/>
          <p:cNvSpPr/>
          <p:nvPr/>
        </p:nvSpPr>
        <p:spPr>
          <a:xfrm>
            <a:off x="7095196" y="2346868"/>
            <a:ext cx="609600" cy="214925"/>
          </a:xfrm>
          <a:prstGeom prst="downArrow">
            <a:avLst>
              <a:gd name="adj1" fmla="val 50000"/>
              <a:gd name="adj2" fmla="val 50000"/>
            </a:avLst>
          </a:prstGeom>
          <a:solidFill>
            <a:schemeClr val="accent1"/>
          </a:solidFill>
          <a:ln w="25400" cap="flat" cmpd="sng">
            <a:solidFill>
              <a:srgbClr val="B9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Calibri"/>
              <a:ea typeface="Calibri"/>
              <a:cs typeface="Calibri"/>
              <a:sym typeface="Calibri"/>
            </a:endParaRPr>
          </a:p>
        </p:txBody>
      </p:sp>
      <p:sp>
        <p:nvSpPr>
          <p:cNvPr id="2328" name="Google Shape;2328;p28"/>
          <p:cNvSpPr/>
          <p:nvPr/>
        </p:nvSpPr>
        <p:spPr>
          <a:xfrm>
            <a:off x="9947582" y="2386936"/>
            <a:ext cx="609600" cy="214925"/>
          </a:xfrm>
          <a:prstGeom prst="downArrow">
            <a:avLst>
              <a:gd name="adj1" fmla="val 50000"/>
              <a:gd name="adj2" fmla="val 50000"/>
            </a:avLst>
          </a:prstGeom>
          <a:solidFill>
            <a:schemeClr val="accent1"/>
          </a:solidFill>
          <a:ln w="25400" cap="flat" cmpd="sng">
            <a:solidFill>
              <a:srgbClr val="B9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Calibri"/>
              <a:ea typeface="Calibri"/>
              <a:cs typeface="Calibri"/>
              <a:sym typeface="Calibri"/>
            </a:endParaRPr>
          </a:p>
        </p:txBody>
      </p:sp>
      <p:sp>
        <p:nvSpPr>
          <p:cNvPr id="2329" name="Google Shape;2329;p28"/>
          <p:cNvSpPr/>
          <p:nvPr/>
        </p:nvSpPr>
        <p:spPr>
          <a:xfrm>
            <a:off x="8534399" y="1194402"/>
            <a:ext cx="609600" cy="214925"/>
          </a:xfrm>
          <a:prstGeom prst="downArrow">
            <a:avLst>
              <a:gd name="adj1" fmla="val 50000"/>
              <a:gd name="adj2" fmla="val 50000"/>
            </a:avLst>
          </a:prstGeom>
          <a:solidFill>
            <a:schemeClr val="accent1"/>
          </a:solidFill>
          <a:ln w="25400" cap="flat" cmpd="sng">
            <a:solidFill>
              <a:srgbClr val="B9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Calibri"/>
              <a:ea typeface="Calibri"/>
              <a:cs typeface="Calibri"/>
              <a:sym typeface="Calibri"/>
            </a:endParaRPr>
          </a:p>
        </p:txBody>
      </p:sp>
      <p:sp>
        <p:nvSpPr>
          <p:cNvPr id="2330" name="Google Shape;2330;p28"/>
          <p:cNvSpPr/>
          <p:nvPr/>
        </p:nvSpPr>
        <p:spPr>
          <a:xfrm>
            <a:off x="2844800" y="1132821"/>
            <a:ext cx="486983" cy="279129"/>
          </a:xfrm>
          <a:prstGeom prst="downArrow">
            <a:avLst>
              <a:gd name="adj1" fmla="val 50000"/>
              <a:gd name="adj2" fmla="val 50000"/>
            </a:avLst>
          </a:prstGeom>
          <a:solidFill>
            <a:schemeClr val="accent1"/>
          </a:solidFill>
          <a:ln w="25400" cap="flat" cmpd="sng">
            <a:solidFill>
              <a:srgbClr val="B9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Calibri"/>
              <a:ea typeface="Calibri"/>
              <a:cs typeface="Calibri"/>
              <a:sym typeface="Calibri"/>
            </a:endParaRPr>
          </a:p>
        </p:txBody>
      </p:sp>
      <p:sp>
        <p:nvSpPr>
          <p:cNvPr id="2331" name="Google Shape;2331;p28"/>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4"/>
                                        </p:tgtEl>
                                        <p:attrNameLst>
                                          <p:attrName>style.visibility</p:attrName>
                                        </p:attrNameLst>
                                      </p:cBhvr>
                                      <p:to>
                                        <p:strVal val="visible"/>
                                      </p:to>
                                    </p:set>
                                    <p:animEffect transition="in" filter="fade">
                                      <p:cBhvr>
                                        <p:cTn id="7" dur="500"/>
                                        <p:tgtEl>
                                          <p:spTgt spid="2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5"/>
                                        </p:tgtEl>
                                        <p:attrNameLst>
                                          <p:attrName>style.visibility</p:attrName>
                                        </p:attrNameLst>
                                      </p:cBhvr>
                                      <p:to>
                                        <p:strVal val="visible"/>
                                      </p:to>
                                    </p:set>
                                    <p:animEffect transition="in" filter="fade">
                                      <p:cBhvr>
                                        <p:cTn id="12" dur="500"/>
                                        <p:tgtEl>
                                          <p:spTgt spid="23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20"/>
                                        </p:tgtEl>
                                        <p:attrNameLst>
                                          <p:attrName>style.visibility</p:attrName>
                                        </p:attrNameLst>
                                      </p:cBhvr>
                                      <p:to>
                                        <p:strVal val="visible"/>
                                      </p:to>
                                    </p:set>
                                    <p:animEffect transition="in" filter="fade">
                                      <p:cBhvr>
                                        <p:cTn id="17" dur="500"/>
                                        <p:tgtEl>
                                          <p:spTgt spid="23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30"/>
                                        </p:tgtEl>
                                        <p:attrNameLst>
                                          <p:attrName>style.visibility</p:attrName>
                                        </p:attrNameLst>
                                      </p:cBhvr>
                                      <p:to>
                                        <p:strVal val="visible"/>
                                      </p:to>
                                    </p:set>
                                    <p:animEffect transition="in" filter="fade">
                                      <p:cBhvr>
                                        <p:cTn id="22" dur="500"/>
                                        <p:tgtEl>
                                          <p:spTgt spid="23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16"/>
                                        </p:tgtEl>
                                        <p:attrNameLst>
                                          <p:attrName>style.visibility</p:attrName>
                                        </p:attrNameLst>
                                      </p:cBhvr>
                                      <p:to>
                                        <p:strVal val="visible"/>
                                      </p:to>
                                    </p:set>
                                    <p:animEffect transition="in" filter="fade">
                                      <p:cBhvr>
                                        <p:cTn id="27" dur="500"/>
                                        <p:tgtEl>
                                          <p:spTgt spid="23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17"/>
                                        </p:tgtEl>
                                        <p:attrNameLst>
                                          <p:attrName>style.visibility</p:attrName>
                                        </p:attrNameLst>
                                      </p:cBhvr>
                                      <p:to>
                                        <p:strVal val="visible"/>
                                      </p:to>
                                    </p:set>
                                    <p:animEffect transition="in" filter="fade">
                                      <p:cBhvr>
                                        <p:cTn id="32" dur="500"/>
                                        <p:tgtEl>
                                          <p:spTgt spid="23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29"/>
                                        </p:tgtEl>
                                        <p:attrNameLst>
                                          <p:attrName>style.visibility</p:attrName>
                                        </p:attrNameLst>
                                      </p:cBhvr>
                                      <p:to>
                                        <p:strVal val="visible"/>
                                      </p:to>
                                    </p:set>
                                    <p:animEffect transition="in" filter="fade">
                                      <p:cBhvr>
                                        <p:cTn id="37" dur="500"/>
                                        <p:tgtEl>
                                          <p:spTgt spid="23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21"/>
                                        </p:tgtEl>
                                        <p:attrNameLst>
                                          <p:attrName>style.visibility</p:attrName>
                                        </p:attrNameLst>
                                      </p:cBhvr>
                                      <p:to>
                                        <p:strVal val="visible"/>
                                      </p:to>
                                    </p:set>
                                    <p:animEffect transition="in" filter="fade">
                                      <p:cBhvr>
                                        <p:cTn id="42" dur="500"/>
                                        <p:tgtEl>
                                          <p:spTgt spid="23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22"/>
                                        </p:tgtEl>
                                        <p:attrNameLst>
                                          <p:attrName>style.visibility</p:attrName>
                                        </p:attrNameLst>
                                      </p:cBhvr>
                                      <p:to>
                                        <p:strVal val="visible"/>
                                      </p:to>
                                    </p:set>
                                    <p:animEffect transition="in" filter="fade">
                                      <p:cBhvr>
                                        <p:cTn id="47" dur="500"/>
                                        <p:tgtEl>
                                          <p:spTgt spid="23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25"/>
                                        </p:tgtEl>
                                        <p:attrNameLst>
                                          <p:attrName>style.visibility</p:attrName>
                                        </p:attrNameLst>
                                      </p:cBhvr>
                                      <p:to>
                                        <p:strVal val="visible"/>
                                      </p:to>
                                    </p:set>
                                    <p:animEffect transition="in" filter="fade">
                                      <p:cBhvr>
                                        <p:cTn id="52" dur="500"/>
                                        <p:tgtEl>
                                          <p:spTgt spid="23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18"/>
                                        </p:tgtEl>
                                        <p:attrNameLst>
                                          <p:attrName>style.visibility</p:attrName>
                                        </p:attrNameLst>
                                      </p:cBhvr>
                                      <p:to>
                                        <p:strVal val="visible"/>
                                      </p:to>
                                    </p:set>
                                    <p:animEffect transition="in" filter="fade">
                                      <p:cBhvr>
                                        <p:cTn id="57" dur="500"/>
                                        <p:tgtEl>
                                          <p:spTgt spid="23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26"/>
                                        </p:tgtEl>
                                        <p:attrNameLst>
                                          <p:attrName>style.visibility</p:attrName>
                                        </p:attrNameLst>
                                      </p:cBhvr>
                                      <p:to>
                                        <p:strVal val="visible"/>
                                      </p:to>
                                    </p:set>
                                    <p:animEffect transition="in" filter="fade">
                                      <p:cBhvr>
                                        <p:cTn id="62" dur="500"/>
                                        <p:tgtEl>
                                          <p:spTgt spid="23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19"/>
                                        </p:tgtEl>
                                        <p:attrNameLst>
                                          <p:attrName>style.visibility</p:attrName>
                                        </p:attrNameLst>
                                      </p:cBhvr>
                                      <p:to>
                                        <p:strVal val="visible"/>
                                      </p:to>
                                    </p:set>
                                    <p:animEffect transition="in" filter="fade">
                                      <p:cBhvr>
                                        <p:cTn id="67" dur="500"/>
                                        <p:tgtEl>
                                          <p:spTgt spid="23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27"/>
                                        </p:tgtEl>
                                        <p:attrNameLst>
                                          <p:attrName>style.visibility</p:attrName>
                                        </p:attrNameLst>
                                      </p:cBhvr>
                                      <p:to>
                                        <p:strVal val="visible"/>
                                      </p:to>
                                    </p:set>
                                    <p:animEffect transition="in" filter="fade">
                                      <p:cBhvr>
                                        <p:cTn id="72" dur="500"/>
                                        <p:tgtEl>
                                          <p:spTgt spid="23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324"/>
                                        </p:tgtEl>
                                        <p:attrNameLst>
                                          <p:attrName>style.visibility</p:attrName>
                                        </p:attrNameLst>
                                      </p:cBhvr>
                                      <p:to>
                                        <p:strVal val="visible"/>
                                      </p:to>
                                    </p:set>
                                    <p:animEffect transition="in" filter="fade">
                                      <p:cBhvr>
                                        <p:cTn id="77" dur="500"/>
                                        <p:tgtEl>
                                          <p:spTgt spid="23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328"/>
                                        </p:tgtEl>
                                        <p:attrNameLst>
                                          <p:attrName>style.visibility</p:attrName>
                                        </p:attrNameLst>
                                      </p:cBhvr>
                                      <p:to>
                                        <p:strVal val="visible"/>
                                      </p:to>
                                    </p:set>
                                    <p:animEffect transition="in" filter="fade">
                                      <p:cBhvr>
                                        <p:cTn id="82" dur="500"/>
                                        <p:tgtEl>
                                          <p:spTgt spid="23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323"/>
                                        </p:tgtEl>
                                        <p:attrNameLst>
                                          <p:attrName>style.visibility</p:attrName>
                                        </p:attrNameLst>
                                      </p:cBhvr>
                                      <p:to>
                                        <p:strVal val="visible"/>
                                      </p:to>
                                    </p:set>
                                    <p:animEffect transition="in" filter="fade">
                                      <p:cBhvr>
                                        <p:cTn id="87" dur="500"/>
                                        <p:tgtEl>
                                          <p:spTgt spid="2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3"/>
          <p:cNvSpPr txBox="1">
            <a:spLocks noGrp="1"/>
          </p:cNvSpPr>
          <p:nvPr>
            <p:ph type="title"/>
          </p:nvPr>
        </p:nvSpPr>
        <p:spPr>
          <a:xfrm>
            <a:off x="1785672" y="92299"/>
            <a:ext cx="999744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300"/>
              <a:buFont typeface="Arial"/>
              <a:buNone/>
            </a:pPr>
            <a:r>
              <a:rPr lang="en-US" b="1">
                <a:solidFill>
                  <a:srgbClr val="FF0000"/>
                </a:solidFill>
                <a:latin typeface="Arial"/>
                <a:ea typeface="Arial"/>
                <a:cs typeface="Arial"/>
                <a:sym typeface="Arial"/>
              </a:rPr>
              <a:t>HOẠT ĐỘNG MỞ ĐẦU</a:t>
            </a:r>
            <a:endParaRPr b="1">
              <a:solidFill>
                <a:srgbClr val="FF0000"/>
              </a:solidFill>
              <a:latin typeface="Arial"/>
              <a:ea typeface="Arial"/>
              <a:cs typeface="Arial"/>
              <a:sym typeface="Arial"/>
            </a:endParaRPr>
          </a:p>
        </p:txBody>
      </p:sp>
      <p:sp>
        <p:nvSpPr>
          <p:cNvPr id="1498" name="Google Shape;1498;p3"/>
          <p:cNvSpPr/>
          <p:nvPr/>
        </p:nvSpPr>
        <p:spPr>
          <a:xfrm>
            <a:off x="1534105" y="3980802"/>
            <a:ext cx="10295192" cy="12952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i="0" u="none" strike="noStrike" cap="none">
                <a:solidFill>
                  <a:srgbClr val="390BB9"/>
                </a:solidFill>
                <a:latin typeface="Calibri"/>
                <a:ea typeface="Calibri"/>
                <a:cs typeface="Calibri"/>
                <a:sym typeface="Calibri"/>
              </a:rPr>
              <a:t>1/ Làm thế nào xác định quan hệ huyết thống cũng như hỗ trợ việc tìm người thân? Dựa trên cơ sở nào?</a:t>
            </a:r>
            <a:endParaRPr/>
          </a:p>
          <a:p>
            <a:pPr marL="0" marR="0" lvl="0" indent="0" algn="just" rtl="0">
              <a:lnSpc>
                <a:spcPct val="53125"/>
              </a:lnSpc>
              <a:spcBef>
                <a:spcPts val="0"/>
              </a:spcBef>
              <a:spcAft>
                <a:spcPts val="0"/>
              </a:spcAft>
              <a:buNone/>
            </a:pPr>
            <a:endParaRPr sz="3200" b="1" i="0" u="none" strike="noStrike" cap="none">
              <a:solidFill>
                <a:srgbClr val="390BB9"/>
              </a:solidFill>
              <a:latin typeface="Calibri"/>
              <a:ea typeface="Calibri"/>
              <a:cs typeface="Calibri"/>
              <a:sym typeface="Calibri"/>
            </a:endParaRPr>
          </a:p>
        </p:txBody>
      </p:sp>
      <p:sp>
        <p:nvSpPr>
          <p:cNvPr id="1499" name="Google Shape;1499;p3"/>
          <p:cNvSpPr/>
          <p:nvPr/>
        </p:nvSpPr>
        <p:spPr>
          <a:xfrm>
            <a:off x="1534108" y="5264273"/>
            <a:ext cx="10295193" cy="1224951"/>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3200" b="1" i="0" u="none" strike="noStrike" cap="none">
                <a:solidFill>
                  <a:srgbClr val="390BB9"/>
                </a:solidFill>
                <a:latin typeface="Calibri"/>
                <a:ea typeface="Calibri"/>
                <a:cs typeface="Calibri"/>
                <a:sym typeface="Calibri"/>
              </a:rPr>
              <a:t>2/ Em biết gì về DNA (gene)? Tại sao DNA (gene) được truyền từ đời này sang đời khác? </a:t>
            </a:r>
            <a:endParaRPr/>
          </a:p>
        </p:txBody>
      </p:sp>
      <p:sp>
        <p:nvSpPr>
          <p:cNvPr id="1500" name="Google Shape;1500;p3">
            <a:hlinkClick r:id="rId3"/>
          </p:cNvPr>
          <p:cNvSpPr/>
          <p:nvPr/>
        </p:nvSpPr>
        <p:spPr>
          <a:xfrm>
            <a:off x="4786737" y="2723499"/>
            <a:ext cx="1159099" cy="746974"/>
          </a:xfrm>
          <a:custGeom>
            <a:avLst/>
            <a:gdLst/>
            <a:ahLst/>
            <a:cxnLst/>
            <a:rect l="l" t="t" r="r" b="b"/>
            <a:pathLst>
              <a:path w="120000" h="120000" extrusionOk="0">
                <a:moveTo>
                  <a:pt x="0" y="0"/>
                </a:moveTo>
                <a:lnTo>
                  <a:pt x="120000" y="0"/>
                </a:lnTo>
                <a:lnTo>
                  <a:pt x="120000" y="120000"/>
                </a:lnTo>
                <a:lnTo>
                  <a:pt x="0" y="120000"/>
                </a:lnTo>
                <a:close/>
                <a:moveTo>
                  <a:pt x="31000" y="37000"/>
                </a:moveTo>
                <a:lnTo>
                  <a:pt x="31000" y="54813"/>
                </a:lnTo>
                <a:lnTo>
                  <a:pt x="34907" y="54813"/>
                </a:lnTo>
                <a:lnTo>
                  <a:pt x="36115" y="52779"/>
                </a:lnTo>
                <a:lnTo>
                  <a:pt x="37243" y="52779"/>
                </a:lnTo>
                <a:lnTo>
                  <a:pt x="37243" y="79967"/>
                </a:lnTo>
                <a:lnTo>
                  <a:pt x="76675" y="79967"/>
                </a:lnTo>
                <a:lnTo>
                  <a:pt x="76675" y="70592"/>
                </a:lnTo>
                <a:lnTo>
                  <a:pt x="82918" y="70592"/>
                </a:lnTo>
                <a:lnTo>
                  <a:pt x="86301" y="75750"/>
                </a:lnTo>
                <a:lnTo>
                  <a:pt x="89000" y="75750"/>
                </a:lnTo>
                <a:lnTo>
                  <a:pt x="89000" y="42625"/>
                </a:lnTo>
                <a:lnTo>
                  <a:pt x="86301" y="42625"/>
                </a:lnTo>
                <a:lnTo>
                  <a:pt x="83965" y="46217"/>
                </a:lnTo>
                <a:lnTo>
                  <a:pt x="76675" y="46217"/>
                </a:lnTo>
                <a:lnTo>
                  <a:pt x="76675" y="42625"/>
                </a:lnTo>
                <a:lnTo>
                  <a:pt x="74379" y="38875"/>
                </a:lnTo>
                <a:lnTo>
                  <a:pt x="36115" y="38875"/>
                </a:lnTo>
                <a:lnTo>
                  <a:pt x="34907" y="37000"/>
                </a:lnTo>
                <a:close/>
              </a:path>
              <a:path w="120000" h="120000" fill="darken" extrusionOk="0">
                <a:moveTo>
                  <a:pt x="31000" y="37000"/>
                </a:moveTo>
                <a:lnTo>
                  <a:pt x="31000" y="54813"/>
                </a:lnTo>
                <a:lnTo>
                  <a:pt x="34907" y="54813"/>
                </a:lnTo>
                <a:lnTo>
                  <a:pt x="36115" y="52779"/>
                </a:lnTo>
                <a:lnTo>
                  <a:pt x="37243" y="52779"/>
                </a:lnTo>
                <a:lnTo>
                  <a:pt x="37243" y="79967"/>
                </a:lnTo>
                <a:lnTo>
                  <a:pt x="76675" y="79967"/>
                </a:lnTo>
                <a:lnTo>
                  <a:pt x="76675" y="70592"/>
                </a:lnTo>
                <a:lnTo>
                  <a:pt x="82918" y="70592"/>
                </a:lnTo>
                <a:lnTo>
                  <a:pt x="86301" y="75750"/>
                </a:lnTo>
                <a:lnTo>
                  <a:pt x="89000" y="75750"/>
                </a:lnTo>
                <a:lnTo>
                  <a:pt x="89000" y="42625"/>
                </a:lnTo>
                <a:lnTo>
                  <a:pt x="86301" y="42625"/>
                </a:lnTo>
                <a:lnTo>
                  <a:pt x="83965" y="46217"/>
                </a:lnTo>
                <a:lnTo>
                  <a:pt x="76675" y="46217"/>
                </a:lnTo>
                <a:lnTo>
                  <a:pt x="76675" y="42625"/>
                </a:lnTo>
                <a:lnTo>
                  <a:pt x="74379" y="38875"/>
                </a:lnTo>
                <a:lnTo>
                  <a:pt x="36115" y="38875"/>
                </a:lnTo>
                <a:lnTo>
                  <a:pt x="34907" y="37000"/>
                </a:lnTo>
                <a:close/>
              </a:path>
              <a:path w="120000" h="120000" fill="none" extrusionOk="0">
                <a:moveTo>
                  <a:pt x="31000" y="37000"/>
                </a:moveTo>
                <a:lnTo>
                  <a:pt x="34907" y="37000"/>
                </a:lnTo>
                <a:lnTo>
                  <a:pt x="36115" y="38875"/>
                </a:lnTo>
                <a:lnTo>
                  <a:pt x="74379" y="38875"/>
                </a:lnTo>
                <a:lnTo>
                  <a:pt x="76675" y="42625"/>
                </a:lnTo>
                <a:lnTo>
                  <a:pt x="76675" y="46217"/>
                </a:lnTo>
                <a:lnTo>
                  <a:pt x="83965" y="46217"/>
                </a:lnTo>
                <a:lnTo>
                  <a:pt x="86301" y="42625"/>
                </a:lnTo>
                <a:lnTo>
                  <a:pt x="89000" y="42625"/>
                </a:lnTo>
                <a:lnTo>
                  <a:pt x="89000" y="75750"/>
                </a:lnTo>
                <a:lnTo>
                  <a:pt x="86301" y="75750"/>
                </a:lnTo>
                <a:lnTo>
                  <a:pt x="82918" y="70592"/>
                </a:lnTo>
                <a:lnTo>
                  <a:pt x="76675" y="70592"/>
                </a:lnTo>
                <a:lnTo>
                  <a:pt x="76675" y="79967"/>
                </a:lnTo>
                <a:lnTo>
                  <a:pt x="37243" y="79967"/>
                </a:lnTo>
                <a:lnTo>
                  <a:pt x="37243" y="52779"/>
                </a:lnTo>
                <a:lnTo>
                  <a:pt x="36115" y="52779"/>
                </a:lnTo>
                <a:lnTo>
                  <a:pt x="34907" y="54813"/>
                </a:lnTo>
                <a:lnTo>
                  <a:pt x="31000" y="54813"/>
                </a:lnTo>
                <a:close/>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28697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501" name="Google Shape;1501;p3"/>
          <p:cNvSpPr txBox="1"/>
          <p:nvPr/>
        </p:nvSpPr>
        <p:spPr>
          <a:xfrm>
            <a:off x="2150773" y="2773823"/>
            <a:ext cx="243410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rgbClr val="FF0000"/>
                </a:solidFill>
                <a:latin typeface="Calibri"/>
                <a:ea typeface="Calibri"/>
                <a:cs typeface="Calibri"/>
                <a:sym typeface="Calibri"/>
              </a:rPr>
              <a:t>Video tìm người thân</a:t>
            </a:r>
            <a:endParaRPr sz="1800" b="0" i="0" u="none" strike="noStrike" cap="none">
              <a:solidFill>
                <a:srgbClr val="FF0000"/>
              </a:solidFill>
              <a:latin typeface="Calibri"/>
              <a:ea typeface="Calibri"/>
              <a:cs typeface="Calibri"/>
              <a:sym typeface="Calibri"/>
            </a:endParaRPr>
          </a:p>
        </p:txBody>
      </p:sp>
      <p:sp>
        <p:nvSpPr>
          <p:cNvPr id="1502" name="Google Shape;1502;p3"/>
          <p:cNvSpPr/>
          <p:nvPr/>
        </p:nvSpPr>
        <p:spPr>
          <a:xfrm>
            <a:off x="1749433" y="1106300"/>
            <a:ext cx="10079867" cy="12952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i="0" u="none" strike="noStrike" cap="none">
                <a:solidFill>
                  <a:srgbClr val="390BB9"/>
                </a:solidFill>
                <a:latin typeface="Calibri"/>
                <a:ea typeface="Calibri"/>
                <a:cs typeface="Calibri"/>
                <a:sym typeface="Calibri"/>
              </a:rPr>
              <a:t>Quan sát video, kết hợp kiến thức đã học, hãy trả lời các câu hỏi sau?</a:t>
            </a:r>
            <a:endParaRPr/>
          </a:p>
          <a:p>
            <a:pPr marL="0" marR="0" lvl="0" indent="0" algn="just" rtl="0">
              <a:lnSpc>
                <a:spcPct val="53125"/>
              </a:lnSpc>
              <a:spcBef>
                <a:spcPts val="0"/>
              </a:spcBef>
              <a:spcAft>
                <a:spcPts val="0"/>
              </a:spcAft>
              <a:buNone/>
            </a:pPr>
            <a:endParaRPr sz="3200" b="1" i="0" u="none" strike="noStrike" cap="none">
              <a:solidFill>
                <a:srgbClr val="390BB9"/>
              </a:solidFill>
              <a:latin typeface="Calibri"/>
              <a:ea typeface="Calibri"/>
              <a:cs typeface="Calibri"/>
              <a:sym typeface="Calibri"/>
            </a:endParaRPr>
          </a:p>
        </p:txBody>
      </p:sp>
      <p:sp>
        <p:nvSpPr>
          <p:cNvPr id="1503" name="Google Shape;1503;p3"/>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3</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7"/>
                                        </p:tgtEl>
                                        <p:attrNameLst>
                                          <p:attrName>style.visibility</p:attrName>
                                        </p:attrNameLst>
                                      </p:cBhvr>
                                      <p:to>
                                        <p:strVal val="visible"/>
                                      </p:to>
                                    </p:set>
                                    <p:animEffect transition="in" filter="fade">
                                      <p:cBhvr>
                                        <p:cTn id="7" dur="500"/>
                                        <p:tgtEl>
                                          <p:spTgt spid="14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2"/>
                                        </p:tgtEl>
                                        <p:attrNameLst>
                                          <p:attrName>style.visibility</p:attrName>
                                        </p:attrNameLst>
                                      </p:cBhvr>
                                      <p:to>
                                        <p:strVal val="visible"/>
                                      </p:to>
                                    </p:set>
                                    <p:animEffect transition="in" filter="fade">
                                      <p:cBhvr>
                                        <p:cTn id="12" dur="500"/>
                                        <p:tgtEl>
                                          <p:spTgt spid="15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8"/>
                                        </p:tgtEl>
                                        <p:attrNameLst>
                                          <p:attrName>style.visibility</p:attrName>
                                        </p:attrNameLst>
                                      </p:cBhvr>
                                      <p:to>
                                        <p:strVal val="visible"/>
                                      </p:to>
                                    </p:set>
                                    <p:animEffect transition="in" filter="fade">
                                      <p:cBhvr>
                                        <p:cTn id="17" dur="500"/>
                                        <p:tgtEl>
                                          <p:spTgt spid="14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99"/>
                                        </p:tgtEl>
                                        <p:attrNameLst>
                                          <p:attrName>style.visibility</p:attrName>
                                        </p:attrNameLst>
                                      </p:cBhvr>
                                      <p:to>
                                        <p:strVal val="visible"/>
                                      </p:to>
                                    </p:set>
                                    <p:animEffect transition="in" filter="fade">
                                      <p:cBhvr>
                                        <p:cTn id="22" dur="500"/>
                                        <p:tgtEl>
                                          <p:spTgt spid="1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2336" name="Google Shape;2336;p29"/>
          <p:cNvSpPr/>
          <p:nvPr/>
        </p:nvSpPr>
        <p:spPr>
          <a:xfrm>
            <a:off x="1320800" y="43983"/>
            <a:ext cx="6096000" cy="707886"/>
          </a:xfrm>
          <a:prstGeom prst="rect">
            <a:avLst/>
          </a:prstGeom>
          <a:gradFill>
            <a:gsLst>
              <a:gs pos="0">
                <a:srgbClr val="EF3333"/>
              </a:gs>
              <a:gs pos="15000">
                <a:srgbClr val="EE3232"/>
              </a:gs>
              <a:gs pos="62000">
                <a:srgbClr val="D91919"/>
              </a:gs>
              <a:gs pos="97000">
                <a:srgbClr val="C4090B"/>
              </a:gs>
              <a:gs pos="100000">
                <a:srgbClr val="C600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Calibri"/>
                <a:ea typeface="Calibri"/>
                <a:cs typeface="Calibri"/>
                <a:sym typeface="Calibri"/>
              </a:rPr>
              <a:t>III.  RNA VÀ PHIÊN MÃ</a:t>
            </a:r>
            <a:endParaRPr sz="4000">
              <a:solidFill>
                <a:srgbClr val="FFFFFF"/>
              </a:solidFill>
              <a:latin typeface="Calibri"/>
              <a:ea typeface="Calibri"/>
              <a:cs typeface="Calibri"/>
              <a:sym typeface="Calibri"/>
            </a:endParaRPr>
          </a:p>
        </p:txBody>
      </p:sp>
      <p:sp>
        <p:nvSpPr>
          <p:cNvPr id="2337" name="Google Shape;2337;p29"/>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30</a:t>
            </a:fld>
            <a:endParaRPr>
              <a:solidFill>
                <a:srgbClr val="B3A787"/>
              </a:solidFill>
            </a:endParaRPr>
          </a:p>
        </p:txBody>
      </p:sp>
      <p:grpSp>
        <p:nvGrpSpPr>
          <p:cNvPr id="2338" name="Google Shape;2338;p29"/>
          <p:cNvGrpSpPr/>
          <p:nvPr/>
        </p:nvGrpSpPr>
        <p:grpSpPr>
          <a:xfrm>
            <a:off x="2140584" y="1121033"/>
            <a:ext cx="9061359" cy="4449832"/>
            <a:chOff x="582232" y="571"/>
            <a:chExt cx="9061359" cy="4449832"/>
          </a:xfrm>
        </p:grpSpPr>
        <p:sp>
          <p:nvSpPr>
            <p:cNvPr id="2339" name="Google Shape;2339;p29"/>
            <p:cNvSpPr/>
            <p:nvPr/>
          </p:nvSpPr>
          <p:spPr>
            <a:xfrm>
              <a:off x="582232" y="571"/>
              <a:ext cx="2304305" cy="1152152"/>
            </a:xfrm>
            <a:prstGeom prst="roundRect">
              <a:avLst>
                <a:gd name="adj" fmla="val 10000"/>
              </a:avLst>
            </a:prstGeom>
            <a:gradFill>
              <a:gsLst>
                <a:gs pos="0">
                  <a:srgbClr val="F03032"/>
                </a:gs>
                <a:gs pos="15000">
                  <a:srgbClr val="EF2F31"/>
                </a:gs>
                <a:gs pos="62000">
                  <a:srgbClr val="DA1618"/>
                </a:gs>
                <a:gs pos="97000">
                  <a:srgbClr val="C40808"/>
                </a:gs>
                <a:gs pos="100000">
                  <a:srgbClr val="C700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txBox="1"/>
            <p:nvPr/>
          </p:nvSpPr>
          <p:spPr>
            <a:xfrm>
              <a:off x="615977" y="34316"/>
              <a:ext cx="2236815" cy="1084662"/>
            </a:xfrm>
            <a:prstGeom prst="rect">
              <a:avLst/>
            </a:prstGeom>
            <a:noFill/>
            <a:ln>
              <a:noFill/>
            </a:ln>
          </p:spPr>
          <p:txBody>
            <a:bodyPr spcFirstLastPara="1" wrap="square" lIns="60950" tIns="40625" rIns="60950" bIns="40625" anchor="ctr" anchorCtr="0">
              <a:noAutofit/>
            </a:bodyPr>
            <a:lstStyle/>
            <a:p>
              <a:pPr marL="0" marR="0" lvl="0" indent="0" algn="ctr" rtl="0">
                <a:lnSpc>
                  <a:spcPct val="90000"/>
                </a:lnSpc>
                <a:spcBef>
                  <a:spcPts val="0"/>
                </a:spcBef>
                <a:spcAft>
                  <a:spcPts val="0"/>
                </a:spcAft>
                <a:buNone/>
              </a:pPr>
              <a:r>
                <a:rPr lang="en-US" sz="3200">
                  <a:solidFill>
                    <a:schemeClr val="lt1"/>
                  </a:solidFill>
                  <a:latin typeface="Calibri"/>
                  <a:ea typeface="Calibri"/>
                  <a:cs typeface="Calibri"/>
                  <a:sym typeface="Calibri"/>
                </a:rPr>
                <a:t>TRẠM 1</a:t>
              </a:r>
              <a:endParaRPr sz="3200">
                <a:solidFill>
                  <a:schemeClr val="lt1"/>
                </a:solidFill>
                <a:latin typeface="Calibri"/>
                <a:ea typeface="Calibri"/>
                <a:cs typeface="Calibri"/>
                <a:sym typeface="Calibri"/>
              </a:endParaRPr>
            </a:p>
          </p:txBody>
        </p:sp>
        <p:sp>
          <p:nvSpPr>
            <p:cNvPr id="2341" name="Google Shape;2341;p29"/>
            <p:cNvSpPr/>
            <p:nvPr/>
          </p:nvSpPr>
          <p:spPr>
            <a:xfrm>
              <a:off x="812663" y="1152724"/>
              <a:ext cx="230430" cy="998017"/>
            </a:xfrm>
            <a:custGeom>
              <a:avLst/>
              <a:gdLst/>
              <a:ahLst/>
              <a:cxnLst/>
              <a:rect l="l" t="t" r="r" b="b"/>
              <a:pathLst>
                <a:path w="120000" h="120000" extrusionOk="0">
                  <a:moveTo>
                    <a:pt x="0" y="0"/>
                  </a:moveTo>
                  <a:lnTo>
                    <a:pt x="0" y="120000"/>
                  </a:lnTo>
                  <a:lnTo>
                    <a:pt x="120000" y="120000"/>
                  </a:lnTo>
                </a:path>
              </a:pathLst>
            </a:custGeom>
            <a:noFill/>
            <a:ln w="25400" cap="flat" cmpd="sng">
              <a:solidFill>
                <a:srgbClr val="83A931"/>
              </a:solidFill>
              <a:prstDash val="solid"/>
              <a:round/>
              <a:headEnd type="none" w="sm" len="sm"/>
              <a:tailEnd type="none" w="sm" len="sm"/>
            </a:ln>
          </p:spPr>
        </p:sp>
        <p:sp>
          <p:nvSpPr>
            <p:cNvPr id="2342" name="Google Shape;2342;p29"/>
            <p:cNvSpPr/>
            <p:nvPr/>
          </p:nvSpPr>
          <p:spPr>
            <a:xfrm>
              <a:off x="1043093" y="1440762"/>
              <a:ext cx="3079658" cy="1419959"/>
            </a:xfrm>
            <a:prstGeom prst="roundRect">
              <a:avLst>
                <a:gd name="adj" fmla="val 10000"/>
              </a:avLst>
            </a:prstGeom>
            <a:solidFill>
              <a:schemeClr val="lt1">
                <a:alpha val="89803"/>
              </a:schemeClr>
            </a:solidFill>
            <a:ln w="9525" cap="flat" cmpd="sng">
              <a:solidFill>
                <a:srgbClr val="C32A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9"/>
            <p:cNvSpPr txBox="1"/>
            <p:nvPr/>
          </p:nvSpPr>
          <p:spPr>
            <a:xfrm>
              <a:off x="1084682" y="1482351"/>
              <a:ext cx="2996480" cy="1336781"/>
            </a:xfrm>
            <a:prstGeom prst="rect">
              <a:avLst/>
            </a:prstGeom>
            <a:noFill/>
            <a:ln>
              <a:noFill/>
            </a:ln>
          </p:spPr>
          <p:txBody>
            <a:bodyPr spcFirstLastPara="1" wrap="square" lIns="45700" tIns="30475" rIns="45700" bIns="30475" anchor="ctr" anchorCtr="0">
              <a:noAutofit/>
            </a:bodyPr>
            <a:lstStyle/>
            <a:p>
              <a:pPr marL="0" marR="0" lvl="0" indent="0" algn="just" rtl="0">
                <a:lnSpc>
                  <a:spcPct val="100000"/>
                </a:lnSpc>
                <a:spcBef>
                  <a:spcPts val="0"/>
                </a:spcBef>
                <a:spcAft>
                  <a:spcPts val="0"/>
                </a:spcAft>
                <a:buClr>
                  <a:srgbClr val="0000FF"/>
                </a:buClr>
                <a:buSzPts val="2400"/>
                <a:buFont typeface="Calibri"/>
                <a:buNone/>
              </a:pPr>
              <a:r>
                <a:rPr lang="en-US" sz="2400">
                  <a:solidFill>
                    <a:srgbClr val="0000FF"/>
                  </a:solidFill>
                  <a:latin typeface="Calibri"/>
                  <a:ea typeface="Calibri"/>
                  <a:cs typeface="Calibri"/>
                  <a:sym typeface="Calibri"/>
                </a:rPr>
                <a:t>Quan sát hình các loại RNA, học sinh hoàn thành PHT số 3 </a:t>
              </a:r>
              <a:endParaRPr/>
            </a:p>
            <a:p>
              <a:pPr marL="0" marR="0" lvl="0" indent="0" algn="ctr" rtl="0">
                <a:lnSpc>
                  <a:spcPct val="90000"/>
                </a:lnSpc>
                <a:spcBef>
                  <a:spcPts val="0"/>
                </a:spcBef>
                <a:spcAft>
                  <a:spcPts val="0"/>
                </a:spcAft>
                <a:buNone/>
              </a:pPr>
              <a:endParaRPr sz="2400">
                <a:solidFill>
                  <a:srgbClr val="0000FF"/>
                </a:solidFill>
                <a:latin typeface="Calibri"/>
                <a:ea typeface="Calibri"/>
                <a:cs typeface="Calibri"/>
                <a:sym typeface="Calibri"/>
              </a:endParaRPr>
            </a:p>
          </p:txBody>
        </p:sp>
        <p:sp>
          <p:nvSpPr>
            <p:cNvPr id="2344" name="Google Shape;2344;p29"/>
            <p:cNvSpPr/>
            <p:nvPr/>
          </p:nvSpPr>
          <p:spPr>
            <a:xfrm>
              <a:off x="812663" y="1152724"/>
              <a:ext cx="230430" cy="2572112"/>
            </a:xfrm>
            <a:custGeom>
              <a:avLst/>
              <a:gdLst/>
              <a:ahLst/>
              <a:cxnLst/>
              <a:rect l="l" t="t" r="r" b="b"/>
              <a:pathLst>
                <a:path w="120000" h="120000" extrusionOk="0">
                  <a:moveTo>
                    <a:pt x="0" y="0"/>
                  </a:moveTo>
                  <a:lnTo>
                    <a:pt x="0" y="120000"/>
                  </a:lnTo>
                  <a:lnTo>
                    <a:pt x="120000" y="120000"/>
                  </a:lnTo>
                </a:path>
              </a:pathLst>
            </a:custGeom>
            <a:noFill/>
            <a:ln w="25400" cap="flat" cmpd="sng">
              <a:solidFill>
                <a:srgbClr val="83A931"/>
              </a:solidFill>
              <a:prstDash val="solid"/>
              <a:round/>
              <a:headEnd type="none" w="sm" len="sm"/>
              <a:tailEnd type="none" w="sm" len="sm"/>
            </a:ln>
          </p:spPr>
        </p:sp>
        <p:sp>
          <p:nvSpPr>
            <p:cNvPr id="2345" name="Google Shape;2345;p29"/>
            <p:cNvSpPr/>
            <p:nvPr/>
          </p:nvSpPr>
          <p:spPr>
            <a:xfrm>
              <a:off x="1043093" y="3148759"/>
              <a:ext cx="2962876" cy="1152152"/>
            </a:xfrm>
            <a:prstGeom prst="roundRect">
              <a:avLst>
                <a:gd name="adj" fmla="val 10000"/>
              </a:avLst>
            </a:prstGeom>
            <a:solidFill>
              <a:schemeClr val="lt1">
                <a:alpha val="89803"/>
              </a:schemeClr>
            </a:solidFill>
            <a:ln w="9525" cap="flat" cmpd="sng">
              <a:solidFill>
                <a:srgbClr val="6B2D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txBox="1"/>
            <p:nvPr/>
          </p:nvSpPr>
          <p:spPr>
            <a:xfrm>
              <a:off x="1076838" y="3182504"/>
              <a:ext cx="2895386" cy="1084662"/>
            </a:xfrm>
            <a:prstGeom prst="rect">
              <a:avLst/>
            </a:prstGeom>
            <a:noFill/>
            <a:ln>
              <a:noFill/>
            </a:ln>
          </p:spPr>
          <p:txBody>
            <a:bodyPr spcFirstLastPara="1" wrap="square" lIns="53325" tIns="35550" rIns="53325" bIns="35550" anchor="ctr" anchorCtr="0">
              <a:noAutofit/>
            </a:bodyPr>
            <a:lstStyle/>
            <a:p>
              <a:pPr marL="0" marR="0" lvl="0" indent="0" algn="l" rtl="0">
                <a:lnSpc>
                  <a:spcPct val="90000"/>
                </a:lnSpc>
                <a:spcBef>
                  <a:spcPts val="0"/>
                </a:spcBef>
                <a:spcAft>
                  <a:spcPts val="0"/>
                </a:spcAft>
                <a:buNone/>
              </a:pPr>
              <a:r>
                <a:rPr lang="en-US" sz="2800">
                  <a:solidFill>
                    <a:srgbClr val="0000FF"/>
                  </a:solidFill>
                  <a:latin typeface="Calibri"/>
                  <a:ea typeface="Calibri"/>
                  <a:cs typeface="Calibri"/>
                  <a:sym typeface="Calibri"/>
                </a:rPr>
                <a:t>- Nhóm 1,2</a:t>
              </a:r>
              <a:endParaRPr/>
            </a:p>
            <a:p>
              <a:pPr marL="0" marR="0" lvl="0" indent="0" algn="l" rtl="0">
                <a:lnSpc>
                  <a:spcPct val="90000"/>
                </a:lnSpc>
                <a:spcBef>
                  <a:spcPts val="980"/>
                </a:spcBef>
                <a:spcAft>
                  <a:spcPts val="0"/>
                </a:spcAft>
                <a:buNone/>
              </a:pPr>
              <a:r>
                <a:rPr lang="en-US" sz="2800">
                  <a:solidFill>
                    <a:srgbClr val="0000FF"/>
                  </a:solidFill>
                  <a:latin typeface="Calibri"/>
                  <a:ea typeface="Calibri"/>
                  <a:cs typeface="Calibri"/>
                  <a:sym typeface="Calibri"/>
                </a:rPr>
                <a:t>- Thời gian 10 phút</a:t>
              </a:r>
              <a:endParaRPr sz="2800">
                <a:solidFill>
                  <a:srgbClr val="0000FF"/>
                </a:solidFill>
                <a:latin typeface="Calibri"/>
                <a:ea typeface="Calibri"/>
                <a:cs typeface="Calibri"/>
                <a:sym typeface="Calibri"/>
              </a:endParaRPr>
            </a:p>
          </p:txBody>
        </p:sp>
        <p:sp>
          <p:nvSpPr>
            <p:cNvPr id="2347" name="Google Shape;2347;p29"/>
            <p:cNvSpPr/>
            <p:nvPr/>
          </p:nvSpPr>
          <p:spPr>
            <a:xfrm>
              <a:off x="4237967" y="571"/>
              <a:ext cx="2304305" cy="1152152"/>
            </a:xfrm>
            <a:prstGeom prst="roundRect">
              <a:avLst>
                <a:gd name="adj" fmla="val 10000"/>
              </a:avLst>
            </a:prstGeom>
            <a:gradFill>
              <a:gsLst>
                <a:gs pos="0">
                  <a:srgbClr val="9AD03C"/>
                </a:gs>
                <a:gs pos="15000">
                  <a:srgbClr val="99CF3B"/>
                </a:gs>
                <a:gs pos="62000">
                  <a:srgbClr val="86BB22"/>
                </a:gs>
                <a:gs pos="97000">
                  <a:srgbClr val="77A814"/>
                </a:gs>
                <a:gs pos="100000">
                  <a:srgbClr val="75A805"/>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txBox="1"/>
            <p:nvPr/>
          </p:nvSpPr>
          <p:spPr>
            <a:xfrm>
              <a:off x="4271712" y="34316"/>
              <a:ext cx="2236815" cy="1084662"/>
            </a:xfrm>
            <a:prstGeom prst="rect">
              <a:avLst/>
            </a:prstGeom>
            <a:noFill/>
            <a:ln>
              <a:noFill/>
            </a:ln>
          </p:spPr>
          <p:txBody>
            <a:bodyPr spcFirstLastPara="1" wrap="square" lIns="60950" tIns="40625" rIns="60950" bIns="40625" anchor="ctr" anchorCtr="0">
              <a:noAutofit/>
            </a:bodyPr>
            <a:lstStyle/>
            <a:p>
              <a:pPr marL="0" marR="0" lvl="0" indent="0" algn="ctr" rtl="0">
                <a:lnSpc>
                  <a:spcPct val="90000"/>
                </a:lnSpc>
                <a:spcBef>
                  <a:spcPts val="0"/>
                </a:spcBef>
                <a:spcAft>
                  <a:spcPts val="0"/>
                </a:spcAft>
                <a:buNone/>
              </a:pPr>
              <a:r>
                <a:rPr lang="en-US" sz="3200">
                  <a:solidFill>
                    <a:schemeClr val="lt1"/>
                  </a:solidFill>
                  <a:latin typeface="Calibri"/>
                  <a:ea typeface="Calibri"/>
                  <a:cs typeface="Calibri"/>
                  <a:sym typeface="Calibri"/>
                </a:rPr>
                <a:t>TRẠM 2</a:t>
              </a:r>
              <a:endParaRPr sz="3200">
                <a:solidFill>
                  <a:schemeClr val="lt1"/>
                </a:solidFill>
                <a:latin typeface="Calibri"/>
                <a:ea typeface="Calibri"/>
                <a:cs typeface="Calibri"/>
                <a:sym typeface="Calibri"/>
              </a:endParaRPr>
            </a:p>
          </p:txBody>
        </p:sp>
        <p:sp>
          <p:nvSpPr>
            <p:cNvPr id="2349" name="Google Shape;2349;p29"/>
            <p:cNvSpPr/>
            <p:nvPr/>
          </p:nvSpPr>
          <p:spPr>
            <a:xfrm>
              <a:off x="4468398" y="1152724"/>
              <a:ext cx="230430" cy="1072763"/>
            </a:xfrm>
            <a:custGeom>
              <a:avLst/>
              <a:gdLst/>
              <a:ahLst/>
              <a:cxnLst/>
              <a:rect l="l" t="t" r="r" b="b"/>
              <a:pathLst>
                <a:path w="120000" h="120000" extrusionOk="0">
                  <a:moveTo>
                    <a:pt x="0" y="0"/>
                  </a:moveTo>
                  <a:lnTo>
                    <a:pt x="0" y="120000"/>
                  </a:lnTo>
                  <a:lnTo>
                    <a:pt x="120000" y="120000"/>
                  </a:lnTo>
                </a:path>
              </a:pathLst>
            </a:custGeom>
            <a:noFill/>
            <a:ln w="25400" cap="flat" cmpd="sng">
              <a:solidFill>
                <a:srgbClr val="83A931"/>
              </a:solidFill>
              <a:prstDash val="solid"/>
              <a:round/>
              <a:headEnd type="none" w="sm" len="sm"/>
              <a:tailEnd type="none" w="sm" len="sm"/>
            </a:ln>
          </p:spPr>
        </p:sp>
        <p:sp>
          <p:nvSpPr>
            <p:cNvPr id="2350" name="Google Shape;2350;p29"/>
            <p:cNvSpPr/>
            <p:nvPr/>
          </p:nvSpPr>
          <p:spPr>
            <a:xfrm>
              <a:off x="4698828" y="1440762"/>
              <a:ext cx="4944763" cy="1569451"/>
            </a:xfrm>
            <a:prstGeom prst="roundRect">
              <a:avLst>
                <a:gd name="adj" fmla="val 10000"/>
              </a:avLst>
            </a:prstGeom>
            <a:solidFill>
              <a:schemeClr val="lt1">
                <a:alpha val="89803"/>
              </a:schemeClr>
            </a:solidFill>
            <a:ln w="9525" cap="flat" cmpd="sng">
              <a:solidFill>
                <a:srgbClr val="2FB1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txBox="1"/>
            <p:nvPr/>
          </p:nvSpPr>
          <p:spPr>
            <a:xfrm>
              <a:off x="4744796" y="1486730"/>
              <a:ext cx="4852827" cy="1477515"/>
            </a:xfrm>
            <a:prstGeom prst="rect">
              <a:avLst/>
            </a:prstGeom>
            <a:noFill/>
            <a:ln>
              <a:noFill/>
            </a:ln>
          </p:spPr>
          <p:txBody>
            <a:bodyPr spcFirstLastPara="1" wrap="square" lIns="53325" tIns="35550" rIns="53325" bIns="35550" anchor="ctr" anchorCtr="0">
              <a:noAutofit/>
            </a:bodyPr>
            <a:lstStyle/>
            <a:p>
              <a:pPr marL="0" marR="0" lvl="0" indent="0" algn="just" rtl="0">
                <a:lnSpc>
                  <a:spcPct val="90000"/>
                </a:lnSpc>
                <a:spcBef>
                  <a:spcPts val="0"/>
                </a:spcBef>
                <a:spcAft>
                  <a:spcPts val="0"/>
                </a:spcAft>
                <a:buNone/>
              </a:pPr>
              <a:r>
                <a:rPr lang="en-US" sz="2800">
                  <a:solidFill>
                    <a:srgbClr val="0000FF"/>
                  </a:solidFill>
                  <a:latin typeface="Calibri"/>
                  <a:ea typeface="Calibri"/>
                  <a:cs typeface="Calibri"/>
                  <a:sym typeface="Calibri"/>
                </a:rPr>
                <a:t>Xem video về quá trình phiên mã và và tranh hình về phiên mã ngược, học sinh hoàn thành PHT4.</a:t>
              </a:r>
              <a:endParaRPr sz="2800">
                <a:solidFill>
                  <a:srgbClr val="0000FF"/>
                </a:solidFill>
                <a:latin typeface="Calibri"/>
                <a:ea typeface="Calibri"/>
                <a:cs typeface="Calibri"/>
                <a:sym typeface="Calibri"/>
              </a:endParaRPr>
            </a:p>
          </p:txBody>
        </p:sp>
        <p:sp>
          <p:nvSpPr>
            <p:cNvPr id="2352" name="Google Shape;2352;p29"/>
            <p:cNvSpPr/>
            <p:nvPr/>
          </p:nvSpPr>
          <p:spPr>
            <a:xfrm>
              <a:off x="4468398" y="1152724"/>
              <a:ext cx="230430" cy="2721604"/>
            </a:xfrm>
            <a:custGeom>
              <a:avLst/>
              <a:gdLst/>
              <a:ahLst/>
              <a:cxnLst/>
              <a:rect l="l" t="t" r="r" b="b"/>
              <a:pathLst>
                <a:path w="120000" h="120000" extrusionOk="0">
                  <a:moveTo>
                    <a:pt x="0" y="0"/>
                  </a:moveTo>
                  <a:lnTo>
                    <a:pt x="0" y="120000"/>
                  </a:lnTo>
                  <a:lnTo>
                    <a:pt x="120000" y="120000"/>
                  </a:lnTo>
                </a:path>
              </a:pathLst>
            </a:custGeom>
            <a:noFill/>
            <a:ln w="25400" cap="flat" cmpd="sng">
              <a:solidFill>
                <a:srgbClr val="83A931"/>
              </a:solidFill>
              <a:prstDash val="solid"/>
              <a:round/>
              <a:headEnd type="none" w="sm" len="sm"/>
              <a:tailEnd type="none" w="sm" len="sm"/>
            </a:ln>
          </p:spPr>
        </p:sp>
        <p:sp>
          <p:nvSpPr>
            <p:cNvPr id="2353" name="Google Shape;2353;p29"/>
            <p:cNvSpPr/>
            <p:nvPr/>
          </p:nvSpPr>
          <p:spPr>
            <a:xfrm>
              <a:off x="4698828" y="3298251"/>
              <a:ext cx="4944763" cy="1152152"/>
            </a:xfrm>
            <a:prstGeom prst="roundRect">
              <a:avLst>
                <a:gd name="adj" fmla="val 10000"/>
              </a:avLst>
            </a:prstGeom>
            <a:solidFill>
              <a:schemeClr val="lt1">
                <a:alpha val="89803"/>
              </a:schemeClr>
            </a:solidFill>
            <a:ln w="9525" cap="flat" cmpd="sng">
              <a:solidFill>
                <a:srgbClr val="83A9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txBox="1"/>
            <p:nvPr/>
          </p:nvSpPr>
          <p:spPr>
            <a:xfrm>
              <a:off x="4732573" y="3331996"/>
              <a:ext cx="4877273" cy="1084662"/>
            </a:xfrm>
            <a:prstGeom prst="rect">
              <a:avLst/>
            </a:prstGeom>
            <a:noFill/>
            <a:ln>
              <a:noFill/>
            </a:ln>
          </p:spPr>
          <p:txBody>
            <a:bodyPr spcFirstLastPara="1" wrap="square" lIns="53325" tIns="35550" rIns="53325" bIns="35550" anchor="ctr" anchorCtr="0">
              <a:noAutofit/>
            </a:bodyPr>
            <a:lstStyle/>
            <a:p>
              <a:pPr marL="0" marR="0" lvl="0" indent="0" algn="l" rtl="0">
                <a:lnSpc>
                  <a:spcPct val="90000"/>
                </a:lnSpc>
                <a:spcBef>
                  <a:spcPts val="0"/>
                </a:spcBef>
                <a:spcAft>
                  <a:spcPts val="0"/>
                </a:spcAft>
                <a:buNone/>
              </a:pPr>
              <a:r>
                <a:rPr lang="en-US" sz="2800">
                  <a:solidFill>
                    <a:srgbClr val="0000FF"/>
                  </a:solidFill>
                  <a:latin typeface="Calibri"/>
                  <a:ea typeface="Calibri"/>
                  <a:cs typeface="Calibri"/>
                  <a:sym typeface="Calibri"/>
                </a:rPr>
                <a:t>- Nhóm 3,4</a:t>
              </a:r>
              <a:endParaRPr/>
            </a:p>
            <a:p>
              <a:pPr marL="0" marR="0" lvl="0" indent="0" algn="l" rtl="0">
                <a:lnSpc>
                  <a:spcPct val="90000"/>
                </a:lnSpc>
                <a:spcBef>
                  <a:spcPts val="980"/>
                </a:spcBef>
                <a:spcAft>
                  <a:spcPts val="0"/>
                </a:spcAft>
                <a:buNone/>
              </a:pPr>
              <a:r>
                <a:rPr lang="en-US" sz="2800">
                  <a:solidFill>
                    <a:srgbClr val="0000FF"/>
                  </a:solidFill>
                  <a:latin typeface="Calibri"/>
                  <a:ea typeface="Calibri"/>
                  <a:cs typeface="Calibri"/>
                  <a:sym typeface="Calibri"/>
                </a:rPr>
                <a:t>- Thời gian 10 phút </a:t>
              </a:r>
              <a:endParaRPr sz="2800">
                <a:solidFill>
                  <a:srgbClr val="0000FF"/>
                </a:solidFill>
                <a:latin typeface="Calibri"/>
                <a:ea typeface="Calibri"/>
                <a:cs typeface="Calibri"/>
                <a:sym typeface="Calibri"/>
              </a:endParaRPr>
            </a:p>
          </p:txBody>
        </p:sp>
      </p:grpSp>
      <p:sp>
        <p:nvSpPr>
          <p:cNvPr id="2355" name="Google Shape;2355;p29"/>
          <p:cNvSpPr/>
          <p:nvPr/>
        </p:nvSpPr>
        <p:spPr>
          <a:xfrm>
            <a:off x="4925026" y="6012157"/>
            <a:ext cx="286809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Calibri"/>
                <a:ea typeface="Calibri"/>
                <a:cs typeface="Calibri"/>
                <a:sym typeface="Calibri"/>
              </a:rPr>
              <a:t>Sau đó đổi vị trí</a:t>
            </a:r>
            <a:endParaRPr sz="3200" b="1">
              <a:solidFill>
                <a:srgbClr val="C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
                                        </p:tgtEl>
                                        <p:attrNameLst>
                                          <p:attrName>style.visibility</p:attrName>
                                        </p:attrNameLst>
                                      </p:cBhvr>
                                      <p:to>
                                        <p:strVal val="visible"/>
                                      </p:to>
                                    </p:set>
                                    <p:animEffect transition="in" filter="fade">
                                      <p:cBhvr>
                                        <p:cTn id="7" dur="500"/>
                                        <p:tgtEl>
                                          <p:spTgt spid="2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30"/>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31</a:t>
            </a:fld>
            <a:endParaRPr>
              <a:solidFill>
                <a:srgbClr val="B3A787"/>
              </a:solidFill>
            </a:endParaRPr>
          </a:p>
        </p:txBody>
      </p:sp>
      <p:graphicFrame>
        <p:nvGraphicFramePr>
          <p:cNvPr id="2361" name="Google Shape;2361;p30"/>
          <p:cNvGraphicFramePr/>
          <p:nvPr>
            <p:extLst>
              <p:ext uri="{D42A27DB-BD31-4B8C-83A1-F6EECF244321}">
                <p14:modId xmlns:p14="http://schemas.microsoft.com/office/powerpoint/2010/main" val="99200828"/>
              </p:ext>
            </p:extLst>
          </p:nvPr>
        </p:nvGraphicFramePr>
        <p:xfrm>
          <a:off x="0" y="917765"/>
          <a:ext cx="12093250" cy="5888736"/>
        </p:xfrm>
        <a:graphic>
          <a:graphicData uri="http://schemas.openxmlformats.org/drawingml/2006/table">
            <a:tbl>
              <a:tblPr firstRow="1" firstCol="1" bandRow="1">
                <a:noFill/>
                <a:tableStyleId>{A40564C5-E0B9-45D3-85A5-6CBD7C43DECC}</a:tableStyleId>
              </a:tblPr>
              <a:tblGrid>
                <a:gridCol w="1442425">
                  <a:extLst>
                    <a:ext uri="{9D8B030D-6E8A-4147-A177-3AD203B41FA5}">
                      <a16:colId xmlns:a16="http://schemas.microsoft.com/office/drawing/2014/main" val="20000"/>
                    </a:ext>
                  </a:extLst>
                </a:gridCol>
                <a:gridCol w="9646275">
                  <a:extLst>
                    <a:ext uri="{9D8B030D-6E8A-4147-A177-3AD203B41FA5}">
                      <a16:colId xmlns:a16="http://schemas.microsoft.com/office/drawing/2014/main" val="20001"/>
                    </a:ext>
                  </a:extLst>
                </a:gridCol>
                <a:gridCol w="1004550">
                  <a:extLst>
                    <a:ext uri="{9D8B030D-6E8A-4147-A177-3AD203B41FA5}">
                      <a16:colId xmlns:a16="http://schemas.microsoft.com/office/drawing/2014/main" val="20002"/>
                    </a:ext>
                  </a:extLst>
                </a:gridCol>
              </a:tblGrid>
              <a:tr h="304800">
                <a:tc>
                  <a:txBody>
                    <a:bodyPr/>
                    <a:lstStyle/>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Cột A</a:t>
                      </a:r>
                      <a:endParaRPr/>
                    </a:p>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Các loại RNA</a:t>
                      </a:r>
                      <a:endParaRPr sz="2400" u="none" strike="noStrike" cap="none">
                        <a:latin typeface="Calibri"/>
                        <a:ea typeface="Calibri"/>
                        <a:cs typeface="Calibri"/>
                        <a:sym typeface="Calibri"/>
                      </a:endParaRPr>
                    </a:p>
                  </a:txBody>
                  <a:tcPr marL="68575" marR="68575" marT="0" marB="0" anchor="ctr">
                    <a:solidFill>
                      <a:srgbClr val="7030A0"/>
                    </a:solidFill>
                  </a:tcPr>
                </a:tc>
                <a:tc>
                  <a:txBody>
                    <a:bodyPr/>
                    <a:lstStyle/>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Cột B</a:t>
                      </a:r>
                      <a:endParaRPr/>
                    </a:p>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Cấu trúc và chức năng</a:t>
                      </a:r>
                      <a:endParaRPr sz="2400" u="none" strike="noStrike" cap="none">
                        <a:latin typeface="Calibri"/>
                        <a:ea typeface="Calibri"/>
                        <a:cs typeface="Calibri"/>
                        <a:sym typeface="Calibri"/>
                      </a:endParaRPr>
                    </a:p>
                  </a:txBody>
                  <a:tcPr marL="68575" marR="68575" marT="0" marB="0" anchor="ctr">
                    <a:solidFill>
                      <a:srgbClr val="7030A0"/>
                    </a:solidFill>
                  </a:tcPr>
                </a:tc>
                <a:tc>
                  <a:txBody>
                    <a:bodyPr/>
                    <a:lstStyle/>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Đáp án</a:t>
                      </a:r>
                      <a:endParaRPr sz="2400" u="none" strike="noStrike" cap="none">
                        <a:latin typeface="Calibri"/>
                        <a:ea typeface="Calibri"/>
                        <a:cs typeface="Calibri"/>
                        <a:sym typeface="Calibri"/>
                      </a:endParaRPr>
                    </a:p>
                  </a:txBody>
                  <a:tcPr marL="68575" marR="68575" marT="0" marB="0">
                    <a:solidFill>
                      <a:srgbClr val="7030A0"/>
                    </a:solidFill>
                  </a:tcPr>
                </a:tc>
                <a:extLst>
                  <a:ext uri="{0D108BD9-81ED-4DB2-BD59-A6C34878D82A}">
                    <a16:rowId xmlns:a16="http://schemas.microsoft.com/office/drawing/2014/main" val="10000"/>
                  </a:ext>
                </a:extLst>
              </a:tr>
              <a:tr h="304800">
                <a:tc>
                  <a:txBody>
                    <a:bodyPr/>
                    <a:lstStyle/>
                    <a:p>
                      <a:pPr marL="0" marR="0" lvl="0" indent="0" algn="just" rtl="0">
                        <a:lnSpc>
                          <a:spcPct val="115000"/>
                        </a:lnSpc>
                        <a:spcBef>
                          <a:spcPts val="0"/>
                        </a:spcBef>
                        <a:spcAft>
                          <a:spcPts val="0"/>
                        </a:spcAft>
                        <a:buNone/>
                      </a:pPr>
                      <a:r>
                        <a:rPr lang="en-US" sz="2400" u="none" strike="noStrike" cap="none">
                          <a:latin typeface="Calibri"/>
                          <a:ea typeface="Calibri"/>
                          <a:cs typeface="Calibri"/>
                          <a:sym typeface="Calibri"/>
                        </a:rPr>
                        <a:t>1/ mRNA</a:t>
                      </a:r>
                      <a:endParaRPr sz="2400" u="none" strike="noStrike" cap="none">
                        <a:latin typeface="Calibri"/>
                        <a:ea typeface="Calibri"/>
                        <a:cs typeface="Calibri"/>
                        <a:sym typeface="Calibri"/>
                      </a:endParaRPr>
                    </a:p>
                    <a:p>
                      <a:pPr marL="0" marR="0" lvl="0" indent="0" algn="just" rtl="0">
                        <a:lnSpc>
                          <a:spcPct val="115000"/>
                        </a:lnSpc>
                        <a:spcBef>
                          <a:spcPts val="0"/>
                        </a:spcBef>
                        <a:spcAft>
                          <a:spcPts val="0"/>
                        </a:spcAft>
                        <a:buNone/>
                      </a:pPr>
                      <a:r>
                        <a:rPr lang="en-US" sz="2400" u="none" strike="noStrike" cap="none">
                          <a:latin typeface="Calibri"/>
                          <a:ea typeface="Calibri"/>
                          <a:cs typeface="Calibri"/>
                          <a:sym typeface="Calibri"/>
                        </a:rPr>
                        <a:t>2/ tRNA</a:t>
                      </a:r>
                      <a:endParaRPr sz="2400" u="none" strike="noStrike" cap="none">
                        <a:latin typeface="Calibri"/>
                        <a:ea typeface="Calibri"/>
                        <a:cs typeface="Calibri"/>
                        <a:sym typeface="Calibri"/>
                      </a:endParaRPr>
                    </a:p>
                    <a:p>
                      <a:pPr marL="0" marR="0" lvl="0" indent="0" algn="just" rtl="0">
                        <a:lnSpc>
                          <a:spcPct val="115000"/>
                        </a:lnSpc>
                        <a:spcBef>
                          <a:spcPts val="0"/>
                        </a:spcBef>
                        <a:spcAft>
                          <a:spcPts val="0"/>
                        </a:spcAft>
                        <a:buNone/>
                      </a:pPr>
                      <a:r>
                        <a:rPr lang="en-US" sz="2400" u="none" strike="noStrike" cap="none">
                          <a:latin typeface="Calibri"/>
                          <a:ea typeface="Calibri"/>
                          <a:cs typeface="Calibri"/>
                          <a:sym typeface="Calibri"/>
                        </a:rPr>
                        <a:t>3/ rRNA</a:t>
                      </a:r>
                      <a:endParaRPr sz="24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15000"/>
                        </a:lnSpc>
                        <a:spcBef>
                          <a:spcPts val="0"/>
                        </a:spcBef>
                        <a:spcAft>
                          <a:spcPts val="0"/>
                        </a:spcAft>
                        <a:buNone/>
                      </a:pPr>
                      <a:r>
                        <a:rPr lang="en-US" sz="2400" u="none" strike="noStrike" cap="none" dirty="0">
                          <a:solidFill>
                            <a:srgbClr val="0000FF"/>
                          </a:solidFill>
                          <a:latin typeface="Calibri"/>
                          <a:ea typeface="Calibri"/>
                          <a:cs typeface="Calibri"/>
                          <a:sym typeface="Calibri"/>
                        </a:rPr>
                        <a:t>a/ </a:t>
                      </a:r>
                      <a:r>
                        <a:rPr lang="en-US" sz="2400" u="none" strike="noStrike" cap="none" dirty="0" err="1">
                          <a:solidFill>
                            <a:srgbClr val="0000FF"/>
                          </a:solidFill>
                          <a:latin typeface="Calibri"/>
                          <a:ea typeface="Calibri"/>
                          <a:cs typeface="Calibri"/>
                          <a:sym typeface="Calibri"/>
                        </a:rPr>
                        <a:t>Là</a:t>
                      </a:r>
                      <a:r>
                        <a:rPr lang="en-US" sz="2400" u="none" strike="noStrike" cap="none" dirty="0">
                          <a:solidFill>
                            <a:srgbClr val="0000FF"/>
                          </a:solidFill>
                          <a:latin typeface="Calibri"/>
                          <a:ea typeface="Calibri"/>
                          <a:cs typeface="Calibri"/>
                          <a:sym typeface="Calibri"/>
                        </a:rPr>
                        <a:t> </a:t>
                      </a:r>
                      <a:r>
                        <a:rPr lang="en-US" sz="2400" u="none" strike="noStrike" cap="none" dirty="0" err="1" smtClean="0">
                          <a:solidFill>
                            <a:srgbClr val="0000FF"/>
                          </a:solidFill>
                          <a:latin typeface="Calibri"/>
                          <a:ea typeface="Calibri"/>
                          <a:cs typeface="Calibri"/>
                          <a:sym typeface="Calibri"/>
                        </a:rPr>
                        <a:t>một</a:t>
                      </a:r>
                      <a:r>
                        <a:rPr lang="en-US" sz="2400" u="none" strike="noStrike" cap="none" baseline="0" dirty="0" smtClean="0">
                          <a:solidFill>
                            <a:srgbClr val="0000FF"/>
                          </a:solidFill>
                          <a:latin typeface="Calibri"/>
                          <a:ea typeface="Calibri"/>
                          <a:cs typeface="Calibri"/>
                          <a:sym typeface="Calibri"/>
                        </a:rPr>
                        <a:t> </a:t>
                      </a:r>
                      <a:r>
                        <a:rPr lang="en-US" sz="2400" u="none" strike="noStrike" cap="none" dirty="0" err="1" smtClean="0">
                          <a:solidFill>
                            <a:srgbClr val="0000FF"/>
                          </a:solidFill>
                          <a:latin typeface="Calibri"/>
                          <a:ea typeface="Calibri"/>
                          <a:cs typeface="Calibri"/>
                          <a:sym typeface="Calibri"/>
                        </a:rPr>
                        <a:t>chuỗi</a:t>
                      </a:r>
                      <a:r>
                        <a:rPr lang="en-US" sz="2400" u="none" strike="noStrike" cap="none" dirty="0" smtClean="0">
                          <a:solidFill>
                            <a:srgbClr val="0000FF"/>
                          </a:solidFill>
                          <a:latin typeface="Calibri"/>
                          <a:ea typeface="Calibri"/>
                          <a:cs typeface="Calibri"/>
                          <a:sym typeface="Calibri"/>
                        </a:rPr>
                        <a:t> </a:t>
                      </a:r>
                      <a:r>
                        <a:rPr lang="en-US" sz="2400" u="none" strike="noStrike" cap="none" dirty="0">
                          <a:solidFill>
                            <a:srgbClr val="0000FF"/>
                          </a:solidFill>
                          <a:latin typeface="Calibri"/>
                          <a:ea typeface="Calibri"/>
                          <a:cs typeface="Calibri"/>
                          <a:sym typeface="Calibri"/>
                        </a:rPr>
                        <a:t>polynucleotide </a:t>
                      </a:r>
                      <a:r>
                        <a:rPr lang="en-US" sz="2400" u="none" strike="noStrike" cap="none" dirty="0" err="1" smtClean="0">
                          <a:solidFill>
                            <a:srgbClr val="0000FF"/>
                          </a:solidFill>
                          <a:latin typeface="Calibri"/>
                          <a:ea typeface="Calibri"/>
                          <a:cs typeface="Calibri"/>
                          <a:sym typeface="Calibri"/>
                        </a:rPr>
                        <a:t>có</a:t>
                      </a:r>
                      <a:r>
                        <a:rPr lang="en-US" sz="2400" u="none" strike="noStrike" cap="none" baseline="0" dirty="0" smtClean="0">
                          <a:solidFill>
                            <a:srgbClr val="0000FF"/>
                          </a:solidFill>
                          <a:latin typeface="Calibri"/>
                          <a:ea typeface="Calibri"/>
                          <a:cs typeface="Calibri"/>
                          <a:sym typeface="Calibri"/>
                        </a:rPr>
                        <a:t> </a:t>
                      </a:r>
                      <a:r>
                        <a:rPr lang="en-US" sz="2400" u="none" strike="noStrike" cap="none" baseline="0" dirty="0" err="1" smtClean="0">
                          <a:solidFill>
                            <a:srgbClr val="0000FF"/>
                          </a:solidFill>
                          <a:latin typeface="Times New Roman" panose="02020603050405020304" pitchFamily="18" charset="0"/>
                          <a:ea typeface="Calibri"/>
                          <a:cs typeface="Times New Roman" panose="02020603050405020304" pitchFamily="18" charset="0"/>
                          <a:sym typeface="Calibri"/>
                        </a:rPr>
                        <a:t>hàng</a:t>
                      </a:r>
                      <a:r>
                        <a:rPr lang="en-US" sz="2400" u="none" strike="noStrike" cap="none" baseline="0"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2400" u="none" strike="noStrike" cap="none" baseline="0" dirty="0" err="1" smtClean="0">
                          <a:solidFill>
                            <a:srgbClr val="0000FF"/>
                          </a:solidFill>
                          <a:latin typeface="Times New Roman" panose="02020603050405020304" pitchFamily="18" charset="0"/>
                          <a:ea typeface="Calibri"/>
                          <a:cs typeface="Times New Roman" panose="02020603050405020304" pitchFamily="18" charset="0"/>
                          <a:sym typeface="Calibri"/>
                        </a:rPr>
                        <a:t>nghìn</a:t>
                      </a:r>
                      <a:r>
                        <a:rPr lang="en-US" sz="2400" u="none" strike="noStrike" cap="none" baseline="0" dirty="0" smtClean="0">
                          <a:solidFill>
                            <a:srgbClr val="0000FF"/>
                          </a:solidFill>
                          <a:latin typeface="Times New Roman" panose="02020603050405020304" pitchFamily="18" charset="0"/>
                          <a:ea typeface="Calibri"/>
                          <a:cs typeface="Times New Roman" panose="02020603050405020304" pitchFamily="18" charset="0"/>
                          <a:sym typeface="Calibri"/>
                        </a:rPr>
                        <a:t> nucleotide, </a:t>
                      </a:r>
                      <a:r>
                        <a:rPr lang="en-US" sz="2400" u="none" strike="noStrike" cap="none" dirty="0" err="1" smtClean="0">
                          <a:solidFill>
                            <a:srgbClr val="0000FF"/>
                          </a:solidFill>
                          <a:latin typeface="Calibri"/>
                          <a:ea typeface="Calibri"/>
                          <a:cs typeface="Calibri"/>
                          <a:sym typeface="Calibri"/>
                        </a:rPr>
                        <a:t>cuộn</a:t>
                      </a:r>
                      <a:r>
                        <a:rPr lang="en-US" sz="2400" u="none" strike="noStrike" cap="none" dirty="0" smtClean="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xoắn</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phức</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tạp</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nhờ</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các</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liên</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kết</a:t>
                      </a:r>
                      <a:r>
                        <a:rPr lang="en-US" sz="2400" u="none" strike="noStrike" cap="none" dirty="0">
                          <a:solidFill>
                            <a:srgbClr val="0000FF"/>
                          </a:solidFill>
                          <a:latin typeface="Calibri"/>
                          <a:ea typeface="Calibri"/>
                          <a:cs typeface="Calibri"/>
                          <a:sym typeface="Calibri"/>
                        </a:rPr>
                        <a:t> hydrogen.</a:t>
                      </a:r>
                      <a:endParaRPr sz="2400" u="none" strike="noStrike" cap="none" dirty="0">
                        <a:solidFill>
                          <a:srgbClr val="0000FF"/>
                        </a:solidFill>
                        <a:latin typeface="Calibri"/>
                        <a:ea typeface="Calibri"/>
                        <a:cs typeface="Calibri"/>
                        <a:sym typeface="Calibri"/>
                      </a:endParaRPr>
                    </a:p>
                    <a:p>
                      <a:pPr marL="0" marR="0" lvl="0" indent="0" algn="l" rtl="0">
                        <a:lnSpc>
                          <a:spcPct val="115000"/>
                        </a:lnSpc>
                        <a:spcBef>
                          <a:spcPts val="0"/>
                        </a:spcBef>
                        <a:spcAft>
                          <a:spcPts val="0"/>
                        </a:spcAft>
                        <a:buNone/>
                      </a:pPr>
                      <a:r>
                        <a:rPr lang="en-US" sz="2400" u="none" strike="noStrike" cap="none" dirty="0">
                          <a:solidFill>
                            <a:srgbClr val="0000FF"/>
                          </a:solidFill>
                          <a:latin typeface="Calibri"/>
                          <a:ea typeface="Calibri"/>
                          <a:cs typeface="Calibri"/>
                          <a:sym typeface="Calibri"/>
                        </a:rPr>
                        <a:t>b/ </a:t>
                      </a:r>
                      <a:r>
                        <a:rPr lang="en-US" sz="2400" u="none" strike="noStrike" cap="none" dirty="0" err="1">
                          <a:solidFill>
                            <a:srgbClr val="0000FF"/>
                          </a:solidFill>
                          <a:latin typeface="Calibri"/>
                          <a:ea typeface="Calibri"/>
                          <a:cs typeface="Calibri"/>
                          <a:sym typeface="Calibri"/>
                        </a:rPr>
                        <a:t>Là</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một</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chuỗi</a:t>
                      </a:r>
                      <a:r>
                        <a:rPr lang="en-US" sz="2400" u="none" strike="noStrike" cap="none" dirty="0">
                          <a:solidFill>
                            <a:srgbClr val="0000FF"/>
                          </a:solidFill>
                          <a:latin typeface="Calibri"/>
                          <a:ea typeface="Calibri"/>
                          <a:cs typeface="Calibri"/>
                          <a:sym typeface="Calibri"/>
                        </a:rPr>
                        <a:t> polynucleotide </a:t>
                      </a:r>
                      <a:r>
                        <a:rPr lang="en-US" sz="2400" u="none" strike="noStrike" cap="none" dirty="0" err="1">
                          <a:solidFill>
                            <a:srgbClr val="0000FF"/>
                          </a:solidFill>
                          <a:latin typeface="Calibri"/>
                          <a:ea typeface="Calibri"/>
                          <a:cs typeface="Calibri"/>
                          <a:sym typeface="Calibri"/>
                        </a:rPr>
                        <a:t>dạng</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mạch</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thẳng</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gồm</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hàng</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trăm</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đến</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hàng</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nghìn</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đơn</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phân</a:t>
                      </a:r>
                      <a:r>
                        <a:rPr lang="en-US" sz="2400" u="none" strike="noStrike" cap="none" dirty="0">
                          <a:solidFill>
                            <a:srgbClr val="0000FF"/>
                          </a:solidFill>
                          <a:latin typeface="Calibri"/>
                          <a:ea typeface="Calibri"/>
                          <a:cs typeface="Calibri"/>
                          <a:sym typeface="Calibri"/>
                        </a:rPr>
                        <a:t>.</a:t>
                      </a:r>
                      <a:endParaRPr sz="2400" u="none" strike="noStrike" cap="none" dirty="0">
                        <a:solidFill>
                          <a:srgbClr val="0000FF"/>
                        </a:solidFill>
                        <a:latin typeface="Calibri"/>
                        <a:ea typeface="Calibri"/>
                        <a:cs typeface="Calibri"/>
                        <a:sym typeface="Calibri"/>
                      </a:endParaRPr>
                    </a:p>
                    <a:p>
                      <a:pPr marL="0" marR="0" lvl="0" indent="0" algn="l" rtl="0">
                        <a:lnSpc>
                          <a:spcPct val="115000"/>
                        </a:lnSpc>
                        <a:spcBef>
                          <a:spcPts val="0"/>
                        </a:spcBef>
                        <a:spcAft>
                          <a:spcPts val="0"/>
                        </a:spcAft>
                        <a:buNone/>
                      </a:pPr>
                      <a:r>
                        <a:rPr lang="en-US" sz="2400" u="none" strike="noStrike" cap="none" dirty="0">
                          <a:solidFill>
                            <a:srgbClr val="0000FF"/>
                          </a:solidFill>
                          <a:latin typeface="Calibri"/>
                          <a:ea typeface="Calibri"/>
                          <a:cs typeface="Calibri"/>
                          <a:sym typeface="Calibri"/>
                        </a:rPr>
                        <a:t>c/ </a:t>
                      </a:r>
                      <a:r>
                        <a:rPr lang="en-US" sz="2400" u="none" strike="noStrike" cap="none" dirty="0" err="1" smtClean="0">
                          <a:solidFill>
                            <a:srgbClr val="0000FF"/>
                          </a:solidFill>
                          <a:latin typeface="Calibri"/>
                          <a:ea typeface="Calibri"/>
                          <a:cs typeface="Calibri"/>
                          <a:sym typeface="Calibri"/>
                        </a:rPr>
                        <a:t>Là</a:t>
                      </a:r>
                      <a:r>
                        <a:rPr lang="en-US" sz="2400" u="none" strike="noStrike" cap="none" baseline="0" dirty="0" smtClean="0">
                          <a:solidFill>
                            <a:srgbClr val="0000FF"/>
                          </a:solidFill>
                          <a:latin typeface="Calibri"/>
                          <a:ea typeface="Calibri"/>
                          <a:cs typeface="Calibri"/>
                          <a:sym typeface="Calibri"/>
                        </a:rPr>
                        <a:t> </a:t>
                      </a:r>
                      <a:r>
                        <a:rPr lang="en-US" sz="2400" u="none" strike="noStrike" cap="none" baseline="0" dirty="0" err="1" smtClean="0">
                          <a:solidFill>
                            <a:srgbClr val="0000FF"/>
                          </a:solidFill>
                          <a:latin typeface="Calibri"/>
                          <a:ea typeface="Calibri"/>
                          <a:cs typeface="Calibri"/>
                          <a:sym typeface="Calibri"/>
                        </a:rPr>
                        <a:t>một</a:t>
                      </a:r>
                      <a:r>
                        <a:rPr lang="en-US" sz="2400" u="none" strike="noStrike" cap="none" baseline="0" dirty="0" smtClean="0">
                          <a:solidFill>
                            <a:srgbClr val="0000FF"/>
                          </a:solidFill>
                          <a:latin typeface="Calibri"/>
                          <a:ea typeface="Calibri"/>
                          <a:cs typeface="Calibri"/>
                          <a:sym typeface="Calibri"/>
                        </a:rPr>
                        <a:t> </a:t>
                      </a:r>
                      <a:r>
                        <a:rPr lang="en-US" sz="2400" u="none" strike="noStrike" cap="none" baseline="0" dirty="0" err="1" smtClean="0">
                          <a:solidFill>
                            <a:srgbClr val="0000FF"/>
                          </a:solidFill>
                          <a:latin typeface="Calibri"/>
                          <a:ea typeface="Calibri"/>
                          <a:cs typeface="Calibri"/>
                          <a:sym typeface="Calibri"/>
                        </a:rPr>
                        <a:t>chuỗi</a:t>
                      </a:r>
                      <a:r>
                        <a:rPr lang="en-US" sz="2400" u="none" strike="noStrike" cap="none" baseline="0" dirty="0" smtClean="0">
                          <a:solidFill>
                            <a:srgbClr val="0000FF"/>
                          </a:solidFill>
                          <a:latin typeface="Calibri"/>
                          <a:ea typeface="Calibri"/>
                          <a:cs typeface="Calibri"/>
                          <a:sym typeface="Calibri"/>
                        </a:rPr>
                        <a:t> polynucleotide </a:t>
                      </a:r>
                      <a:r>
                        <a:rPr lang="en-US" sz="2400" u="none" strike="noStrike" cap="none" baseline="0" dirty="0" err="1" smtClean="0">
                          <a:solidFill>
                            <a:srgbClr val="0000FF"/>
                          </a:solidFill>
                          <a:latin typeface="Calibri"/>
                          <a:ea typeface="Calibri"/>
                          <a:cs typeface="Calibri"/>
                          <a:sym typeface="Calibri"/>
                        </a:rPr>
                        <a:t>có</a:t>
                      </a:r>
                      <a:r>
                        <a:rPr lang="en-US" sz="2400" u="none" strike="noStrike" cap="none" baseline="0" dirty="0" smtClean="0">
                          <a:solidFill>
                            <a:srgbClr val="0000FF"/>
                          </a:solidFill>
                          <a:latin typeface="Calibri"/>
                          <a:ea typeface="Calibri"/>
                          <a:cs typeface="Calibri"/>
                          <a:sym typeface="Calibri"/>
                        </a:rPr>
                        <a:t> </a:t>
                      </a:r>
                      <a:r>
                        <a:rPr lang="en-US" sz="2400" u="none" strike="noStrike" cap="none" dirty="0" err="1" smtClean="0">
                          <a:solidFill>
                            <a:srgbClr val="0000FF"/>
                          </a:solidFill>
                          <a:latin typeface="Calibri"/>
                          <a:ea typeface="Calibri"/>
                          <a:cs typeface="Calibri"/>
                          <a:sym typeface="Calibri"/>
                        </a:rPr>
                        <a:t>từ</a:t>
                      </a:r>
                      <a:r>
                        <a:rPr lang="en-US" sz="2400" u="none" strike="noStrike" cap="none" dirty="0" smtClean="0">
                          <a:solidFill>
                            <a:srgbClr val="0000FF"/>
                          </a:solidFill>
                          <a:latin typeface="Calibri"/>
                          <a:ea typeface="Calibri"/>
                          <a:cs typeface="Calibri"/>
                          <a:sym typeface="Calibri"/>
                        </a:rPr>
                        <a:t> 70 </a:t>
                      </a:r>
                      <a:r>
                        <a:rPr lang="en-US" sz="2400" u="none" strike="noStrike" cap="none" dirty="0" err="1">
                          <a:solidFill>
                            <a:srgbClr val="0000FF"/>
                          </a:solidFill>
                          <a:latin typeface="Calibri"/>
                          <a:ea typeface="Calibri"/>
                          <a:cs typeface="Calibri"/>
                          <a:sym typeface="Calibri"/>
                        </a:rPr>
                        <a:t>đến</a:t>
                      </a:r>
                      <a:r>
                        <a:rPr lang="en-US" sz="2400" u="none" strike="noStrike" cap="none" dirty="0">
                          <a:solidFill>
                            <a:srgbClr val="0000FF"/>
                          </a:solidFill>
                          <a:latin typeface="Calibri"/>
                          <a:ea typeface="Calibri"/>
                          <a:cs typeface="Calibri"/>
                          <a:sym typeface="Calibri"/>
                        </a:rPr>
                        <a:t> </a:t>
                      </a:r>
                      <a:r>
                        <a:rPr lang="en-US" sz="2400" u="none" strike="noStrike" cap="none" dirty="0" smtClean="0">
                          <a:solidFill>
                            <a:srgbClr val="0000FF"/>
                          </a:solidFill>
                          <a:latin typeface="Calibri"/>
                          <a:ea typeface="Calibri"/>
                          <a:cs typeface="Calibri"/>
                          <a:sym typeface="Calibri"/>
                        </a:rPr>
                        <a:t>90 </a:t>
                      </a:r>
                      <a:r>
                        <a:rPr lang="en-US" sz="2400" u="none" strike="noStrike" cap="none" dirty="0">
                          <a:solidFill>
                            <a:srgbClr val="0000FF"/>
                          </a:solidFill>
                          <a:latin typeface="Calibri"/>
                          <a:ea typeface="Calibri"/>
                          <a:cs typeface="Calibri"/>
                          <a:sym typeface="Calibri"/>
                        </a:rPr>
                        <a:t>nucleotide, </a:t>
                      </a:r>
                      <a:r>
                        <a:rPr lang="en-US" sz="2400" u="none" strike="noStrike" cap="none" dirty="0" err="1">
                          <a:solidFill>
                            <a:srgbClr val="0000FF"/>
                          </a:solidFill>
                          <a:latin typeface="Calibri"/>
                          <a:ea typeface="Calibri"/>
                          <a:cs typeface="Calibri"/>
                          <a:sym typeface="Calibri"/>
                        </a:rPr>
                        <a:t>trong</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đó</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có</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các</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đoạn</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trình</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tự</a:t>
                      </a:r>
                      <a:r>
                        <a:rPr lang="en-US" sz="2400" u="none" strike="noStrike" cap="none" dirty="0">
                          <a:solidFill>
                            <a:srgbClr val="0000FF"/>
                          </a:solidFill>
                          <a:latin typeface="Calibri"/>
                          <a:ea typeface="Calibri"/>
                          <a:cs typeface="Calibri"/>
                          <a:sym typeface="Calibri"/>
                        </a:rPr>
                        <a:t> nucleotide </a:t>
                      </a:r>
                      <a:r>
                        <a:rPr lang="en-US" sz="2400" u="none" strike="noStrike" cap="none" dirty="0" err="1">
                          <a:solidFill>
                            <a:srgbClr val="0000FF"/>
                          </a:solidFill>
                          <a:latin typeface="Calibri"/>
                          <a:ea typeface="Calibri"/>
                          <a:cs typeface="Calibri"/>
                          <a:sym typeface="Calibri"/>
                        </a:rPr>
                        <a:t>liên</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kết</a:t>
                      </a:r>
                      <a:r>
                        <a:rPr lang="en-US" sz="2400" u="none" strike="noStrike" cap="none" dirty="0">
                          <a:solidFill>
                            <a:srgbClr val="0000FF"/>
                          </a:solidFill>
                          <a:latin typeface="Calibri"/>
                          <a:ea typeface="Calibri"/>
                          <a:cs typeface="Calibri"/>
                          <a:sym typeface="Calibri"/>
                        </a:rPr>
                        <a:t> hydrogen </a:t>
                      </a:r>
                      <a:r>
                        <a:rPr lang="en-US" sz="2400" u="none" strike="noStrike" cap="none" dirty="0" err="1">
                          <a:solidFill>
                            <a:srgbClr val="0000FF"/>
                          </a:solidFill>
                          <a:latin typeface="Calibri"/>
                          <a:ea typeface="Calibri"/>
                          <a:cs typeface="Calibri"/>
                          <a:sym typeface="Calibri"/>
                        </a:rPr>
                        <a:t>với</a:t>
                      </a:r>
                      <a:r>
                        <a:rPr lang="en-US" sz="2400" u="none" strike="noStrike" cap="none" dirty="0">
                          <a:solidFill>
                            <a:srgbClr val="0000FF"/>
                          </a:solidFill>
                          <a:latin typeface="Calibri"/>
                          <a:ea typeface="Calibri"/>
                          <a:cs typeface="Calibri"/>
                          <a:sym typeface="Calibri"/>
                        </a:rPr>
                        <a:t> </a:t>
                      </a:r>
                      <a:r>
                        <a:rPr lang="en-US" sz="2400" u="none" strike="noStrike" cap="none" dirty="0" err="1" smtClean="0">
                          <a:solidFill>
                            <a:srgbClr val="0000FF"/>
                          </a:solidFill>
                          <a:latin typeface="Calibri"/>
                          <a:ea typeface="Calibri"/>
                          <a:cs typeface="Calibri"/>
                          <a:sym typeface="Calibri"/>
                        </a:rPr>
                        <a:t>nhau</a:t>
                      </a:r>
                      <a:r>
                        <a:rPr lang="en-US" sz="2400" u="none" strike="noStrike" cap="none" dirty="0" smtClean="0">
                          <a:solidFill>
                            <a:srgbClr val="0000FF"/>
                          </a:solidFill>
                          <a:latin typeface="Calibri"/>
                          <a:ea typeface="Calibri"/>
                          <a:cs typeface="Calibri"/>
                          <a:sym typeface="Calibri"/>
                        </a:rPr>
                        <a:t>.</a:t>
                      </a:r>
                      <a:endParaRPr sz="2400" u="none" strike="noStrike" cap="none" dirty="0">
                        <a:solidFill>
                          <a:srgbClr val="0000FF"/>
                        </a:solidFill>
                        <a:latin typeface="Calibri"/>
                        <a:ea typeface="Calibri"/>
                        <a:cs typeface="Calibri"/>
                        <a:sym typeface="Calibri"/>
                      </a:endParaRPr>
                    </a:p>
                    <a:p>
                      <a:pPr marL="0" marR="0" lvl="0" indent="0" algn="l" rtl="0">
                        <a:lnSpc>
                          <a:spcPct val="115000"/>
                        </a:lnSpc>
                        <a:spcBef>
                          <a:spcPts val="0"/>
                        </a:spcBef>
                        <a:spcAft>
                          <a:spcPts val="0"/>
                        </a:spcAft>
                        <a:buNone/>
                      </a:pPr>
                      <a:r>
                        <a:rPr lang="en-US" sz="2400" u="none" strike="noStrike" cap="none" dirty="0">
                          <a:solidFill>
                            <a:srgbClr val="0000FF"/>
                          </a:solidFill>
                          <a:latin typeface="Calibri"/>
                          <a:ea typeface="Calibri"/>
                          <a:cs typeface="Calibri"/>
                          <a:sym typeface="Calibri"/>
                        </a:rPr>
                        <a:t>d/ </a:t>
                      </a:r>
                      <a:r>
                        <a:rPr lang="en-US" sz="2400" u="none" strike="noStrike" cap="none" dirty="0" err="1">
                          <a:solidFill>
                            <a:srgbClr val="0000FF"/>
                          </a:solidFill>
                          <a:latin typeface="Calibri"/>
                          <a:ea typeface="Calibri"/>
                          <a:cs typeface="Calibri"/>
                          <a:sym typeface="Calibri"/>
                        </a:rPr>
                        <a:t>Vận</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chuyển</a:t>
                      </a:r>
                      <a:r>
                        <a:rPr lang="en-US" sz="2400" u="none" strike="noStrike" cap="none" dirty="0">
                          <a:solidFill>
                            <a:srgbClr val="0000FF"/>
                          </a:solidFill>
                          <a:latin typeface="Calibri"/>
                          <a:ea typeface="Calibri"/>
                          <a:cs typeface="Calibri"/>
                          <a:sym typeface="Calibri"/>
                        </a:rPr>
                        <a:t> amino acid </a:t>
                      </a:r>
                      <a:r>
                        <a:rPr lang="en-US" sz="2400" u="none" strike="noStrike" cap="none" dirty="0" err="1">
                          <a:solidFill>
                            <a:srgbClr val="0000FF"/>
                          </a:solidFill>
                          <a:latin typeface="Calibri"/>
                          <a:ea typeface="Calibri"/>
                          <a:cs typeface="Calibri"/>
                          <a:sym typeface="Calibri"/>
                        </a:rPr>
                        <a:t>tự</a:t>
                      </a:r>
                      <a:r>
                        <a:rPr lang="en-US" sz="2400" u="none" strike="noStrike" cap="none" dirty="0">
                          <a:solidFill>
                            <a:srgbClr val="0000FF"/>
                          </a:solidFill>
                          <a:latin typeface="Calibri"/>
                          <a:ea typeface="Calibri"/>
                          <a:cs typeface="Calibri"/>
                          <a:sym typeface="Calibri"/>
                        </a:rPr>
                        <a:t> do </a:t>
                      </a:r>
                      <a:r>
                        <a:rPr lang="en-US" sz="2400" u="none" strike="noStrike" cap="none" dirty="0" err="1">
                          <a:solidFill>
                            <a:srgbClr val="0000FF"/>
                          </a:solidFill>
                          <a:latin typeface="Calibri"/>
                          <a:ea typeface="Calibri"/>
                          <a:cs typeface="Calibri"/>
                          <a:sym typeface="Calibri"/>
                        </a:rPr>
                        <a:t>đến</a:t>
                      </a:r>
                      <a:r>
                        <a:rPr lang="en-US" sz="2400" u="none" strike="noStrike" cap="none" dirty="0">
                          <a:solidFill>
                            <a:srgbClr val="0000FF"/>
                          </a:solidFill>
                          <a:latin typeface="Calibri"/>
                          <a:ea typeface="Calibri"/>
                          <a:cs typeface="Calibri"/>
                          <a:sym typeface="Calibri"/>
                        </a:rPr>
                        <a:t> ribosome </a:t>
                      </a:r>
                      <a:r>
                        <a:rPr lang="en-US" sz="2400" u="none" strike="noStrike" cap="none" dirty="0" err="1">
                          <a:solidFill>
                            <a:srgbClr val="0000FF"/>
                          </a:solidFill>
                          <a:latin typeface="Calibri"/>
                          <a:ea typeface="Calibri"/>
                          <a:cs typeface="Calibri"/>
                          <a:sym typeface="Calibri"/>
                        </a:rPr>
                        <a:t>lắp</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ghép</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thành</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chuỗi</a:t>
                      </a:r>
                      <a:r>
                        <a:rPr lang="en-US" sz="2400" u="none" strike="noStrike" cap="none" dirty="0">
                          <a:solidFill>
                            <a:srgbClr val="0000FF"/>
                          </a:solidFill>
                          <a:latin typeface="Calibri"/>
                          <a:ea typeface="Calibri"/>
                          <a:cs typeface="Calibri"/>
                          <a:sym typeface="Calibri"/>
                        </a:rPr>
                        <a:t> polypeptide</a:t>
                      </a:r>
                      <a:endParaRPr sz="2400" u="none" strike="noStrike" cap="none" dirty="0">
                        <a:solidFill>
                          <a:srgbClr val="0000FF"/>
                        </a:solidFill>
                        <a:latin typeface="Calibri"/>
                        <a:ea typeface="Calibri"/>
                        <a:cs typeface="Calibri"/>
                        <a:sym typeface="Calibri"/>
                      </a:endParaRPr>
                    </a:p>
                    <a:p>
                      <a:pPr marL="0" marR="0" lvl="0" indent="0" algn="l" rtl="0">
                        <a:lnSpc>
                          <a:spcPct val="115000"/>
                        </a:lnSpc>
                        <a:spcBef>
                          <a:spcPts val="0"/>
                        </a:spcBef>
                        <a:spcAft>
                          <a:spcPts val="0"/>
                        </a:spcAft>
                        <a:buNone/>
                      </a:pPr>
                      <a:r>
                        <a:rPr lang="en-US" sz="2400" u="none" strike="noStrike" cap="none" dirty="0">
                          <a:solidFill>
                            <a:srgbClr val="0000FF"/>
                          </a:solidFill>
                          <a:latin typeface="Calibri"/>
                          <a:ea typeface="Calibri"/>
                          <a:cs typeface="Calibri"/>
                          <a:sym typeface="Calibri"/>
                        </a:rPr>
                        <a:t>e/ </a:t>
                      </a:r>
                      <a:r>
                        <a:rPr lang="en-US" sz="2400" u="none" strike="noStrike" cap="none" dirty="0" err="1">
                          <a:solidFill>
                            <a:srgbClr val="0000FF"/>
                          </a:solidFill>
                          <a:latin typeface="Calibri"/>
                          <a:ea typeface="Calibri"/>
                          <a:cs typeface="Calibri"/>
                          <a:sym typeface="Calibri"/>
                        </a:rPr>
                        <a:t>Truyền</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thông</a:t>
                      </a:r>
                      <a:r>
                        <a:rPr lang="en-US" sz="2400" u="none" strike="noStrike" cap="none" dirty="0">
                          <a:solidFill>
                            <a:srgbClr val="0000FF"/>
                          </a:solidFill>
                          <a:latin typeface="Calibri"/>
                          <a:ea typeface="Calibri"/>
                          <a:cs typeface="Calibri"/>
                          <a:sym typeface="Calibri"/>
                        </a:rPr>
                        <a:t> tin di </a:t>
                      </a:r>
                      <a:r>
                        <a:rPr lang="en-US" sz="2400" u="none" strike="noStrike" cap="none" dirty="0" err="1">
                          <a:solidFill>
                            <a:srgbClr val="0000FF"/>
                          </a:solidFill>
                          <a:latin typeface="Calibri"/>
                          <a:ea typeface="Calibri"/>
                          <a:cs typeface="Calibri"/>
                          <a:sym typeface="Calibri"/>
                        </a:rPr>
                        <a:t>truyền</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từ</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nhân</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ra</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tế</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bào</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chất</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làm</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khuôn</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cho</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quá</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trình</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dịch</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mã</a:t>
                      </a:r>
                      <a:r>
                        <a:rPr lang="en-US" sz="2400" u="none" strike="noStrike" cap="none" dirty="0">
                          <a:solidFill>
                            <a:srgbClr val="0000FF"/>
                          </a:solidFill>
                          <a:latin typeface="Calibri"/>
                          <a:ea typeface="Calibri"/>
                          <a:cs typeface="Calibri"/>
                          <a:sym typeface="Calibri"/>
                        </a:rPr>
                        <a:t>.</a:t>
                      </a:r>
                      <a:endParaRPr sz="2400" u="none" strike="noStrike" cap="none" dirty="0">
                        <a:solidFill>
                          <a:srgbClr val="0000FF"/>
                        </a:solidFill>
                        <a:latin typeface="Calibri"/>
                        <a:ea typeface="Calibri"/>
                        <a:cs typeface="Calibri"/>
                        <a:sym typeface="Calibri"/>
                      </a:endParaRPr>
                    </a:p>
                    <a:p>
                      <a:pPr marL="0" marR="0" lvl="0" indent="0" algn="just" rtl="0">
                        <a:lnSpc>
                          <a:spcPct val="115000"/>
                        </a:lnSpc>
                        <a:spcBef>
                          <a:spcPts val="0"/>
                        </a:spcBef>
                        <a:spcAft>
                          <a:spcPts val="0"/>
                        </a:spcAft>
                        <a:buNone/>
                      </a:pPr>
                      <a:r>
                        <a:rPr lang="en-US" sz="2400" u="none" strike="noStrike" cap="none" dirty="0">
                          <a:solidFill>
                            <a:srgbClr val="0000FF"/>
                          </a:solidFill>
                          <a:latin typeface="Calibri"/>
                          <a:ea typeface="Calibri"/>
                          <a:cs typeface="Calibri"/>
                          <a:sym typeface="Calibri"/>
                        </a:rPr>
                        <a:t>f/ </a:t>
                      </a:r>
                      <a:r>
                        <a:rPr lang="en-US" sz="2400" u="none" strike="noStrike" cap="none" dirty="0" err="1">
                          <a:solidFill>
                            <a:srgbClr val="0000FF"/>
                          </a:solidFill>
                          <a:latin typeface="Calibri"/>
                          <a:ea typeface="Calibri"/>
                          <a:cs typeface="Calibri"/>
                          <a:sym typeface="Calibri"/>
                        </a:rPr>
                        <a:t>Cùng</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với</a:t>
                      </a:r>
                      <a:r>
                        <a:rPr lang="en-US" sz="2400" u="none" strike="noStrike" cap="none" dirty="0">
                          <a:solidFill>
                            <a:srgbClr val="0000FF"/>
                          </a:solidFill>
                          <a:latin typeface="Calibri"/>
                          <a:ea typeface="Calibri"/>
                          <a:cs typeface="Calibri"/>
                          <a:sym typeface="Calibri"/>
                        </a:rPr>
                        <a:t> protein </a:t>
                      </a:r>
                      <a:r>
                        <a:rPr lang="en-US" sz="2400" u="none" strike="noStrike" cap="none" dirty="0" err="1">
                          <a:solidFill>
                            <a:srgbClr val="0000FF"/>
                          </a:solidFill>
                          <a:latin typeface="Calibri"/>
                          <a:ea typeface="Calibri"/>
                          <a:cs typeface="Calibri"/>
                          <a:sym typeface="Calibri"/>
                        </a:rPr>
                        <a:t>cấu</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trúc</a:t>
                      </a:r>
                      <a:r>
                        <a:rPr lang="en-US" sz="2400" u="none" strike="noStrike" cap="none" dirty="0">
                          <a:solidFill>
                            <a:srgbClr val="0000FF"/>
                          </a:solidFill>
                          <a:latin typeface="Calibri"/>
                          <a:ea typeface="Calibri"/>
                          <a:cs typeface="Calibri"/>
                          <a:sym typeface="Calibri"/>
                        </a:rPr>
                        <a:t> </a:t>
                      </a:r>
                      <a:r>
                        <a:rPr lang="en-US" sz="2400" u="none" strike="noStrike" cap="none" dirty="0" err="1">
                          <a:solidFill>
                            <a:srgbClr val="0000FF"/>
                          </a:solidFill>
                          <a:latin typeface="Calibri"/>
                          <a:ea typeface="Calibri"/>
                          <a:cs typeface="Calibri"/>
                          <a:sym typeface="Calibri"/>
                        </a:rPr>
                        <a:t>nên</a:t>
                      </a:r>
                      <a:r>
                        <a:rPr lang="en-US" sz="2400" u="none" strike="noStrike" cap="none" dirty="0">
                          <a:solidFill>
                            <a:srgbClr val="0000FF"/>
                          </a:solidFill>
                          <a:latin typeface="Calibri"/>
                          <a:ea typeface="Calibri"/>
                          <a:cs typeface="Calibri"/>
                          <a:sym typeface="Calibri"/>
                        </a:rPr>
                        <a:t> ribosome.</a:t>
                      </a:r>
                      <a:endParaRPr sz="2400" u="none" strike="noStrike" cap="none" dirty="0">
                        <a:solidFill>
                          <a:srgbClr val="0000FF"/>
                        </a:solidFill>
                        <a:latin typeface="Calibri"/>
                        <a:ea typeface="Calibri"/>
                        <a:cs typeface="Calibri"/>
                        <a:sym typeface="Calibri"/>
                      </a:endParaRPr>
                    </a:p>
                  </a:txBody>
                  <a:tcPr marL="68575" marR="68575" marT="0" marB="0"/>
                </a:tc>
                <a:tc>
                  <a:txBody>
                    <a:bodyPr/>
                    <a:lstStyle/>
                    <a:p>
                      <a:pPr marL="0" marR="0" lvl="0" indent="0" algn="just" rtl="0">
                        <a:lnSpc>
                          <a:spcPct val="115000"/>
                        </a:lnSpc>
                        <a:spcBef>
                          <a:spcPts val="0"/>
                        </a:spcBef>
                        <a:spcAft>
                          <a:spcPts val="0"/>
                        </a:spcAft>
                        <a:buNone/>
                      </a:pPr>
                      <a:r>
                        <a:rPr lang="en-US" sz="1300" u="none" strike="noStrike" cap="none" dirty="0"/>
                        <a:t>…</a:t>
                      </a:r>
                      <a:endParaRPr sz="1100" u="none" strike="noStrike" cap="none" dirty="0">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bl>
          </a:graphicData>
        </a:graphic>
      </p:graphicFrame>
      <p:sp>
        <p:nvSpPr>
          <p:cNvPr id="2362" name="Google Shape;2362;p30"/>
          <p:cNvSpPr txBox="1"/>
          <p:nvPr/>
        </p:nvSpPr>
        <p:spPr>
          <a:xfrm>
            <a:off x="2704564" y="63209"/>
            <a:ext cx="798490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C00000"/>
                </a:solidFill>
                <a:latin typeface="Calibri"/>
                <a:ea typeface="Calibri"/>
                <a:cs typeface="Calibri"/>
                <a:sym typeface="Calibri"/>
              </a:rPr>
              <a:t>PHT </a:t>
            </a:r>
            <a:r>
              <a:rPr lang="en-US" sz="2400" b="1" dirty="0" err="1">
                <a:solidFill>
                  <a:srgbClr val="C00000"/>
                </a:solidFill>
                <a:latin typeface="Calibri"/>
                <a:ea typeface="Calibri"/>
                <a:cs typeface="Calibri"/>
                <a:sym typeface="Calibri"/>
              </a:rPr>
              <a:t>số</a:t>
            </a:r>
            <a:r>
              <a:rPr lang="en-US" sz="2400" b="1" dirty="0">
                <a:solidFill>
                  <a:srgbClr val="C00000"/>
                </a:solidFill>
                <a:latin typeface="Calibri"/>
                <a:ea typeface="Calibri"/>
                <a:cs typeface="Calibri"/>
                <a:sym typeface="Calibri"/>
              </a:rPr>
              <a:t> 3: </a:t>
            </a:r>
            <a:r>
              <a:rPr lang="en-US" sz="2400" b="1" dirty="0" err="1">
                <a:solidFill>
                  <a:srgbClr val="C00000"/>
                </a:solidFill>
                <a:latin typeface="Calibri"/>
                <a:ea typeface="Calibri"/>
                <a:cs typeface="Calibri"/>
                <a:sym typeface="Calibri"/>
              </a:rPr>
              <a:t>Tìm</a:t>
            </a:r>
            <a:r>
              <a:rPr lang="en-US" sz="2400" b="1" dirty="0">
                <a:solidFill>
                  <a:srgbClr val="C00000"/>
                </a:solidFill>
                <a:latin typeface="Calibri"/>
                <a:ea typeface="Calibri"/>
                <a:cs typeface="Calibri"/>
                <a:sym typeface="Calibri"/>
              </a:rPr>
              <a:t> </a:t>
            </a:r>
            <a:r>
              <a:rPr lang="en-US" sz="2400" b="1" dirty="0" err="1">
                <a:solidFill>
                  <a:srgbClr val="C00000"/>
                </a:solidFill>
                <a:latin typeface="Calibri"/>
                <a:ea typeface="Calibri"/>
                <a:cs typeface="Calibri"/>
                <a:sym typeface="Calibri"/>
              </a:rPr>
              <a:t>hiểu</a:t>
            </a:r>
            <a:r>
              <a:rPr lang="en-US" sz="2400" b="1" dirty="0">
                <a:solidFill>
                  <a:srgbClr val="C00000"/>
                </a:solidFill>
                <a:latin typeface="Calibri"/>
                <a:ea typeface="Calibri"/>
                <a:cs typeface="Calibri"/>
                <a:sym typeface="Calibri"/>
              </a:rPr>
              <a:t> </a:t>
            </a:r>
            <a:r>
              <a:rPr lang="en-US" sz="2400" b="1" dirty="0" err="1">
                <a:solidFill>
                  <a:srgbClr val="C00000"/>
                </a:solidFill>
                <a:latin typeface="Calibri"/>
                <a:ea typeface="Calibri"/>
                <a:cs typeface="Calibri"/>
                <a:sym typeface="Calibri"/>
              </a:rPr>
              <a:t>các</a:t>
            </a:r>
            <a:r>
              <a:rPr lang="en-US" sz="2400" b="1" dirty="0">
                <a:solidFill>
                  <a:srgbClr val="C00000"/>
                </a:solidFill>
                <a:latin typeface="Calibri"/>
                <a:ea typeface="Calibri"/>
                <a:cs typeface="Calibri"/>
                <a:sym typeface="Calibri"/>
              </a:rPr>
              <a:t> </a:t>
            </a:r>
            <a:r>
              <a:rPr lang="en-US" sz="2400" b="1" dirty="0" err="1">
                <a:solidFill>
                  <a:srgbClr val="C00000"/>
                </a:solidFill>
                <a:latin typeface="Calibri"/>
                <a:ea typeface="Calibri"/>
                <a:cs typeface="Calibri"/>
                <a:sym typeface="Calibri"/>
              </a:rPr>
              <a:t>loại</a:t>
            </a:r>
            <a:r>
              <a:rPr lang="en-US" sz="2400" b="1" dirty="0">
                <a:solidFill>
                  <a:srgbClr val="C00000"/>
                </a:solidFill>
                <a:latin typeface="Calibri"/>
                <a:ea typeface="Calibri"/>
                <a:cs typeface="Calibri"/>
                <a:sym typeface="Calibri"/>
              </a:rPr>
              <a:t> RNA</a:t>
            </a:r>
            <a:endParaRPr dirty="0"/>
          </a:p>
          <a:p>
            <a:pPr marL="0" marR="0" lvl="0" indent="0" algn="ctr" rtl="0">
              <a:spcBef>
                <a:spcPts val="0"/>
              </a:spcBef>
              <a:spcAft>
                <a:spcPts val="0"/>
              </a:spcAft>
              <a:buNone/>
            </a:pPr>
            <a:r>
              <a:rPr lang="en-US" sz="2400" b="1" dirty="0" err="1">
                <a:solidFill>
                  <a:srgbClr val="C00000"/>
                </a:solidFill>
                <a:latin typeface="Calibri"/>
                <a:ea typeface="Calibri"/>
                <a:cs typeface="Calibri"/>
                <a:sym typeface="Calibri"/>
              </a:rPr>
              <a:t>Ghép</a:t>
            </a:r>
            <a:r>
              <a:rPr lang="en-US" sz="2400" b="1" dirty="0">
                <a:solidFill>
                  <a:srgbClr val="C00000"/>
                </a:solidFill>
                <a:latin typeface="Calibri"/>
                <a:ea typeface="Calibri"/>
                <a:cs typeface="Calibri"/>
                <a:sym typeface="Calibri"/>
              </a:rPr>
              <a:t> </a:t>
            </a:r>
            <a:r>
              <a:rPr lang="en-US" sz="2400" b="1" dirty="0" err="1">
                <a:solidFill>
                  <a:srgbClr val="C00000"/>
                </a:solidFill>
                <a:latin typeface="Calibri"/>
                <a:ea typeface="Calibri"/>
                <a:cs typeface="Calibri"/>
                <a:sym typeface="Calibri"/>
              </a:rPr>
              <a:t>nội</a:t>
            </a:r>
            <a:r>
              <a:rPr lang="en-US" sz="2400" b="1" dirty="0">
                <a:solidFill>
                  <a:srgbClr val="C00000"/>
                </a:solidFill>
                <a:latin typeface="Calibri"/>
                <a:ea typeface="Calibri"/>
                <a:cs typeface="Calibri"/>
                <a:sym typeface="Calibri"/>
              </a:rPr>
              <a:t> dung </a:t>
            </a:r>
            <a:r>
              <a:rPr lang="en-US" sz="2400" b="1" dirty="0" err="1">
                <a:solidFill>
                  <a:srgbClr val="C00000"/>
                </a:solidFill>
                <a:latin typeface="Calibri"/>
                <a:ea typeface="Calibri"/>
                <a:cs typeface="Calibri"/>
                <a:sym typeface="Calibri"/>
              </a:rPr>
              <a:t>cột</a:t>
            </a:r>
            <a:r>
              <a:rPr lang="en-US" sz="2400" b="1" dirty="0">
                <a:solidFill>
                  <a:srgbClr val="C00000"/>
                </a:solidFill>
                <a:latin typeface="Calibri"/>
                <a:ea typeface="Calibri"/>
                <a:cs typeface="Calibri"/>
                <a:sym typeface="Calibri"/>
              </a:rPr>
              <a:t> A </a:t>
            </a:r>
            <a:r>
              <a:rPr lang="en-US" sz="2400" b="1" dirty="0" err="1">
                <a:solidFill>
                  <a:srgbClr val="C00000"/>
                </a:solidFill>
                <a:latin typeface="Calibri"/>
                <a:ea typeface="Calibri"/>
                <a:cs typeface="Calibri"/>
                <a:sym typeface="Calibri"/>
              </a:rPr>
              <a:t>với</a:t>
            </a:r>
            <a:r>
              <a:rPr lang="en-US" sz="2400" b="1" dirty="0">
                <a:solidFill>
                  <a:srgbClr val="C00000"/>
                </a:solidFill>
                <a:latin typeface="Calibri"/>
                <a:ea typeface="Calibri"/>
                <a:cs typeface="Calibri"/>
                <a:sym typeface="Calibri"/>
              </a:rPr>
              <a:t> </a:t>
            </a:r>
            <a:r>
              <a:rPr lang="en-US" sz="2400" b="1" dirty="0" err="1">
                <a:solidFill>
                  <a:srgbClr val="C00000"/>
                </a:solidFill>
                <a:latin typeface="Calibri"/>
                <a:ea typeface="Calibri"/>
                <a:cs typeface="Calibri"/>
                <a:sym typeface="Calibri"/>
              </a:rPr>
              <a:t>Các</a:t>
            </a:r>
            <a:r>
              <a:rPr lang="en-US" sz="2400" b="1" dirty="0">
                <a:solidFill>
                  <a:srgbClr val="C00000"/>
                </a:solidFill>
                <a:latin typeface="Calibri"/>
                <a:ea typeface="Calibri"/>
                <a:cs typeface="Calibri"/>
                <a:sym typeface="Calibri"/>
              </a:rPr>
              <a:t> </a:t>
            </a:r>
            <a:r>
              <a:rPr lang="en-US" sz="2400" b="1" dirty="0" err="1">
                <a:solidFill>
                  <a:srgbClr val="C00000"/>
                </a:solidFill>
                <a:latin typeface="Calibri"/>
                <a:ea typeface="Calibri"/>
                <a:cs typeface="Calibri"/>
                <a:sym typeface="Calibri"/>
              </a:rPr>
              <a:t>nội</a:t>
            </a:r>
            <a:r>
              <a:rPr lang="en-US" sz="2400" b="1" dirty="0">
                <a:solidFill>
                  <a:srgbClr val="C00000"/>
                </a:solidFill>
                <a:latin typeface="Calibri"/>
                <a:ea typeface="Calibri"/>
                <a:cs typeface="Calibri"/>
                <a:sym typeface="Calibri"/>
              </a:rPr>
              <a:t> dung </a:t>
            </a:r>
            <a:r>
              <a:rPr lang="en-US" sz="2400" b="1" dirty="0" err="1">
                <a:solidFill>
                  <a:srgbClr val="C00000"/>
                </a:solidFill>
                <a:latin typeface="Calibri"/>
                <a:ea typeface="Calibri"/>
                <a:cs typeface="Calibri"/>
                <a:sym typeface="Calibri"/>
              </a:rPr>
              <a:t>cột</a:t>
            </a:r>
            <a:r>
              <a:rPr lang="en-US" sz="2400" b="1" dirty="0">
                <a:solidFill>
                  <a:srgbClr val="C00000"/>
                </a:solidFill>
                <a:latin typeface="Calibri"/>
                <a:ea typeface="Calibri"/>
                <a:cs typeface="Calibri"/>
                <a:sym typeface="Calibri"/>
              </a:rPr>
              <a:t> B </a:t>
            </a:r>
            <a:r>
              <a:rPr lang="en-US" sz="2400" b="1" dirty="0" err="1">
                <a:solidFill>
                  <a:srgbClr val="C00000"/>
                </a:solidFill>
                <a:latin typeface="Calibri"/>
                <a:ea typeface="Calibri"/>
                <a:cs typeface="Calibri"/>
                <a:sym typeface="Calibri"/>
              </a:rPr>
              <a:t>cho</a:t>
            </a:r>
            <a:r>
              <a:rPr lang="en-US" sz="2400" b="1" dirty="0">
                <a:solidFill>
                  <a:srgbClr val="C00000"/>
                </a:solidFill>
                <a:latin typeface="Calibri"/>
                <a:ea typeface="Calibri"/>
                <a:cs typeface="Calibri"/>
                <a:sym typeface="Calibri"/>
              </a:rPr>
              <a:t> </a:t>
            </a:r>
            <a:r>
              <a:rPr lang="en-US" sz="2400" b="1" dirty="0" err="1">
                <a:solidFill>
                  <a:srgbClr val="C00000"/>
                </a:solidFill>
                <a:latin typeface="Calibri"/>
                <a:ea typeface="Calibri"/>
                <a:cs typeface="Calibri"/>
                <a:sym typeface="Calibri"/>
              </a:rPr>
              <a:t>phù</a:t>
            </a:r>
            <a:r>
              <a:rPr lang="en-US" sz="2400" b="1" dirty="0">
                <a:solidFill>
                  <a:srgbClr val="C00000"/>
                </a:solidFill>
                <a:latin typeface="Calibri"/>
                <a:ea typeface="Calibri"/>
                <a:cs typeface="Calibri"/>
                <a:sym typeface="Calibri"/>
              </a:rPr>
              <a:t> </a:t>
            </a:r>
            <a:r>
              <a:rPr lang="en-US" sz="2400" b="1" dirty="0" err="1">
                <a:solidFill>
                  <a:srgbClr val="C00000"/>
                </a:solidFill>
                <a:latin typeface="Calibri"/>
                <a:ea typeface="Calibri"/>
                <a:cs typeface="Calibri"/>
                <a:sym typeface="Calibri"/>
              </a:rPr>
              <a:t>hợp</a:t>
            </a:r>
            <a:r>
              <a:rPr lang="en-US" sz="2400" b="1" dirty="0">
                <a:solidFill>
                  <a:srgbClr val="C00000"/>
                </a:solidFill>
                <a:latin typeface="Calibri"/>
                <a:ea typeface="Calibri"/>
                <a:cs typeface="Calibri"/>
                <a:sym typeface="Calibri"/>
              </a:rPr>
              <a:t> </a:t>
            </a:r>
            <a:endParaRPr sz="2400" b="1" dirty="0">
              <a:solidFill>
                <a:srgbClr val="C00000"/>
              </a:solidFill>
              <a:latin typeface="Calibri"/>
              <a:ea typeface="Calibri"/>
              <a:cs typeface="Calibri"/>
              <a:sym typeface="Calibri"/>
            </a:endParaRPr>
          </a:p>
        </p:txBody>
      </p:sp>
      <p:sp>
        <p:nvSpPr>
          <p:cNvPr id="2363" name="Google Shape;2363;p30"/>
          <p:cNvSpPr/>
          <p:nvPr/>
        </p:nvSpPr>
        <p:spPr>
          <a:xfrm>
            <a:off x="5919559" y="5994478"/>
            <a:ext cx="529343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err="1">
                <a:solidFill>
                  <a:srgbClr val="FF0000"/>
                </a:solidFill>
                <a:latin typeface="Calibri"/>
                <a:ea typeface="Calibri"/>
                <a:cs typeface="Calibri"/>
                <a:sym typeface="Calibri"/>
              </a:rPr>
              <a:t>Đáp</a:t>
            </a:r>
            <a:r>
              <a:rPr lang="en-US" sz="2800" dirty="0">
                <a:solidFill>
                  <a:srgbClr val="FF0000"/>
                </a:solidFill>
                <a:latin typeface="Calibri"/>
                <a:ea typeface="Calibri"/>
                <a:cs typeface="Calibri"/>
                <a:sym typeface="Calibri"/>
              </a:rPr>
              <a:t> </a:t>
            </a:r>
            <a:r>
              <a:rPr lang="en-US" sz="2800" dirty="0" err="1">
                <a:solidFill>
                  <a:srgbClr val="FF0000"/>
                </a:solidFill>
                <a:latin typeface="Calibri"/>
                <a:ea typeface="Calibri"/>
                <a:cs typeface="Calibri"/>
                <a:sym typeface="Calibri"/>
              </a:rPr>
              <a:t>án</a:t>
            </a:r>
            <a:r>
              <a:rPr lang="en-US" sz="2800" dirty="0">
                <a:solidFill>
                  <a:srgbClr val="FF0000"/>
                </a:solidFill>
                <a:latin typeface="Calibri"/>
                <a:ea typeface="Calibri"/>
                <a:cs typeface="Calibri"/>
                <a:sym typeface="Calibri"/>
              </a:rPr>
              <a:t> PHT 3: 1 – b, e; 2- c, d; 3-a,f</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2"/>
                                        </p:tgtEl>
                                        <p:attrNameLst>
                                          <p:attrName>style.visibility</p:attrName>
                                        </p:attrNameLst>
                                      </p:cBhvr>
                                      <p:to>
                                        <p:strVal val="visible"/>
                                      </p:to>
                                    </p:set>
                                    <p:animEffect transition="in" filter="fade">
                                      <p:cBhvr>
                                        <p:cTn id="7" dur="500"/>
                                        <p:tgtEl>
                                          <p:spTgt spid="2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61"/>
                                        </p:tgtEl>
                                        <p:attrNameLst>
                                          <p:attrName>style.visibility</p:attrName>
                                        </p:attrNameLst>
                                      </p:cBhvr>
                                      <p:to>
                                        <p:strVal val="visible"/>
                                      </p:to>
                                    </p:set>
                                    <p:animEffect transition="in" filter="fade">
                                      <p:cBhvr>
                                        <p:cTn id="12" dur="500"/>
                                        <p:tgtEl>
                                          <p:spTgt spid="23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63"/>
                                        </p:tgtEl>
                                        <p:attrNameLst>
                                          <p:attrName>style.visibility</p:attrName>
                                        </p:attrNameLst>
                                      </p:cBhvr>
                                      <p:to>
                                        <p:strVal val="visible"/>
                                      </p:to>
                                    </p:set>
                                    <p:animEffect transition="in" filter="fade">
                                      <p:cBhvr>
                                        <p:cTn id="17" dur="500"/>
                                        <p:tgtEl>
                                          <p:spTgt spid="2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sp>
        <p:nvSpPr>
          <p:cNvPr id="2368" name="Google Shape;2368;p31"/>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32</a:t>
            </a:fld>
            <a:endParaRPr>
              <a:solidFill>
                <a:srgbClr val="B3A787"/>
              </a:solidFill>
            </a:endParaRPr>
          </a:p>
        </p:txBody>
      </p:sp>
      <p:graphicFrame>
        <p:nvGraphicFramePr>
          <p:cNvPr id="2369" name="Google Shape;2369;p31"/>
          <p:cNvGraphicFramePr/>
          <p:nvPr/>
        </p:nvGraphicFramePr>
        <p:xfrm>
          <a:off x="2125017" y="3387852"/>
          <a:ext cx="8319775" cy="3470148"/>
        </p:xfrm>
        <a:graphic>
          <a:graphicData uri="http://schemas.openxmlformats.org/drawingml/2006/table">
            <a:tbl>
              <a:tblPr firstRow="1" firstCol="1" bandRow="1">
                <a:noFill/>
                <a:tableStyleId>{A40564C5-E0B9-45D3-85A5-6CBD7C43DECC}</a:tableStyleId>
              </a:tblPr>
              <a:tblGrid>
                <a:gridCol w="2497975">
                  <a:extLst>
                    <a:ext uri="{9D8B030D-6E8A-4147-A177-3AD203B41FA5}">
                      <a16:colId xmlns:a16="http://schemas.microsoft.com/office/drawing/2014/main" val="20000"/>
                    </a:ext>
                  </a:extLst>
                </a:gridCol>
                <a:gridCol w="2556500">
                  <a:extLst>
                    <a:ext uri="{9D8B030D-6E8A-4147-A177-3AD203B41FA5}">
                      <a16:colId xmlns:a16="http://schemas.microsoft.com/office/drawing/2014/main" val="20001"/>
                    </a:ext>
                  </a:extLst>
                </a:gridCol>
                <a:gridCol w="3265300">
                  <a:extLst>
                    <a:ext uri="{9D8B030D-6E8A-4147-A177-3AD203B41FA5}">
                      <a16:colId xmlns:a16="http://schemas.microsoft.com/office/drawing/2014/main" val="20002"/>
                    </a:ext>
                  </a:extLst>
                </a:gridCol>
              </a:tblGrid>
              <a:tr h="1175575">
                <a:tc gridSpan="3">
                  <a:txBody>
                    <a:bodyPr/>
                    <a:lstStyle/>
                    <a:p>
                      <a:pPr marL="0" marR="0" lvl="0" indent="0" algn="ctr" rtl="0">
                        <a:lnSpc>
                          <a:spcPct val="115000"/>
                        </a:lnSpc>
                        <a:spcBef>
                          <a:spcPts val="0"/>
                        </a:spcBef>
                        <a:spcAft>
                          <a:spcPts val="0"/>
                        </a:spcAft>
                        <a:buNone/>
                      </a:pPr>
                      <a:r>
                        <a:rPr lang="en-US" sz="1800" u="none" strike="noStrike" cap="none">
                          <a:latin typeface="Calibri"/>
                          <a:ea typeface="Calibri"/>
                          <a:cs typeface="Calibri"/>
                          <a:sym typeface="Calibri"/>
                        </a:rPr>
                        <a:t>PHIẾU HỌC TẬP SỐ 4</a:t>
                      </a:r>
                      <a:endParaRPr sz="18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1800" u="none" strike="noStrike" cap="none">
                          <a:latin typeface="Calibri"/>
                          <a:ea typeface="Calibri"/>
                          <a:cs typeface="Calibri"/>
                          <a:sym typeface="Calibri"/>
                        </a:rPr>
                        <a:t>TÌM HIỂU CƠ CHẾ PHIÊN MÃ VÀ PHIÊN MÃ NGƯỢC</a:t>
                      </a:r>
                      <a:endParaRPr sz="1800" u="none" strike="noStrike" cap="none">
                        <a:latin typeface="Calibri"/>
                        <a:ea typeface="Calibri"/>
                        <a:cs typeface="Calibri"/>
                        <a:sym typeface="Calibri"/>
                      </a:endParaRPr>
                    </a:p>
                    <a:p>
                      <a:pPr marL="0" marR="0" lvl="0" indent="0" algn="just" rtl="0">
                        <a:lnSpc>
                          <a:spcPct val="115000"/>
                        </a:lnSpc>
                        <a:spcBef>
                          <a:spcPts val="0"/>
                        </a:spcBef>
                        <a:spcAft>
                          <a:spcPts val="0"/>
                        </a:spcAft>
                        <a:buNone/>
                      </a:pPr>
                      <a:r>
                        <a:rPr lang="en-US" sz="1800" u="none" strike="noStrike" cap="none">
                          <a:latin typeface="Calibri"/>
                          <a:ea typeface="Calibri"/>
                          <a:cs typeface="Calibri"/>
                          <a:sym typeface="Calibri"/>
                        </a:rPr>
                        <a:t>– Lớp:	 ……………….……………..  Nhóm thực hiện: ………………………..…</a:t>
                      </a:r>
                      <a:endParaRPr sz="1800" u="none" strike="noStrike" cap="none">
                        <a:latin typeface="Calibri"/>
                        <a:ea typeface="Calibri"/>
                        <a:cs typeface="Calibri"/>
                        <a:sym typeface="Calibri"/>
                      </a:endParaRPr>
                    </a:p>
                    <a:p>
                      <a:pPr marL="0" marR="0" lvl="0" indent="0" algn="just" rtl="0">
                        <a:lnSpc>
                          <a:spcPct val="115000"/>
                        </a:lnSpc>
                        <a:spcBef>
                          <a:spcPts val="0"/>
                        </a:spcBef>
                        <a:spcAft>
                          <a:spcPts val="0"/>
                        </a:spcAft>
                        <a:buNone/>
                      </a:pPr>
                      <a:r>
                        <a:rPr lang="en-US" sz="1800" u="none" strike="noStrike" cap="none">
                          <a:latin typeface="Calibri"/>
                          <a:ea typeface="Calibri"/>
                          <a:cs typeface="Calibri"/>
                          <a:sym typeface="Calibri"/>
                        </a:rPr>
                        <a:t>– Họ và tên thành viên: …………………………………………………………....</a:t>
                      </a:r>
                      <a:endParaRPr sz="1800" u="none" strike="noStrike" cap="none">
                        <a:latin typeface="Calibri"/>
                        <a:ea typeface="Calibri"/>
                        <a:cs typeface="Calibri"/>
                        <a:sym typeface="Calibri"/>
                      </a:endParaRPr>
                    </a:p>
                  </a:txBody>
                  <a:tcPr marL="68575" marR="6857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3900">
                <a:tc>
                  <a:txBody>
                    <a:bodyPr/>
                    <a:lstStyle/>
                    <a:p>
                      <a:pPr marL="0" marR="0" lvl="0" indent="0" algn="ctr" rtl="0">
                        <a:lnSpc>
                          <a:spcPct val="115000"/>
                        </a:lnSpc>
                        <a:spcBef>
                          <a:spcPts val="0"/>
                        </a:spcBef>
                        <a:spcAft>
                          <a:spcPts val="0"/>
                        </a:spcAft>
                        <a:buNone/>
                      </a:pPr>
                      <a:r>
                        <a:rPr lang="en-US" sz="1800" u="none" strike="noStrike" cap="none">
                          <a:latin typeface="Calibri"/>
                          <a:ea typeface="Calibri"/>
                          <a:cs typeface="Calibri"/>
                          <a:sym typeface="Calibri"/>
                        </a:rPr>
                        <a:t>STT</a:t>
                      </a:r>
                      <a:endParaRPr sz="18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US" sz="1800" u="none" strike="noStrike" cap="none">
                          <a:latin typeface="Calibri"/>
                          <a:ea typeface="Calibri"/>
                          <a:cs typeface="Calibri"/>
                          <a:sym typeface="Calibri"/>
                        </a:rPr>
                        <a:t>Nội dung thảo luận</a:t>
                      </a:r>
                      <a:endParaRPr sz="18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US" sz="1800" u="none" strike="noStrike" cap="none">
                          <a:latin typeface="Calibri"/>
                          <a:ea typeface="Calibri"/>
                          <a:cs typeface="Calibri"/>
                          <a:sym typeface="Calibri"/>
                        </a:rPr>
                        <a:t>Kết quả thảo luận</a:t>
                      </a:r>
                      <a:endParaRPr sz="18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293900">
                <a:tc>
                  <a:txBody>
                    <a:bodyPr/>
                    <a:lstStyle/>
                    <a:p>
                      <a:pPr marL="0" marR="0" lvl="0" indent="0" algn="ctr" rtl="0">
                        <a:lnSpc>
                          <a:spcPct val="115000"/>
                        </a:lnSpc>
                        <a:spcBef>
                          <a:spcPts val="0"/>
                        </a:spcBef>
                        <a:spcAft>
                          <a:spcPts val="0"/>
                        </a:spcAft>
                        <a:buNone/>
                      </a:pPr>
                      <a:r>
                        <a:rPr lang="en-US" sz="1800" u="none" strike="noStrike" cap="none">
                          <a:latin typeface="Calibri"/>
                          <a:ea typeface="Calibri"/>
                          <a:cs typeface="Calibri"/>
                          <a:sym typeface="Calibri"/>
                        </a:rPr>
                        <a:t>1</a:t>
                      </a:r>
                      <a:endParaRPr sz="1800" u="none" strike="noStrike" cap="none">
                        <a:latin typeface="Calibri"/>
                        <a:ea typeface="Calibri"/>
                        <a:cs typeface="Calibri"/>
                        <a:sym typeface="Calibri"/>
                      </a:endParaRPr>
                    </a:p>
                  </a:txBody>
                  <a:tcPr marL="68575" marR="68575" marT="0" marB="0" anchor="ctr"/>
                </a:tc>
                <a:tc>
                  <a:txBody>
                    <a:bodyPr/>
                    <a:lstStyle/>
                    <a:p>
                      <a:pPr marL="0" marR="0" lvl="0" indent="0" algn="just" rtl="0">
                        <a:lnSpc>
                          <a:spcPct val="115000"/>
                        </a:lnSpc>
                        <a:spcBef>
                          <a:spcPts val="0"/>
                        </a:spcBef>
                        <a:spcAft>
                          <a:spcPts val="0"/>
                        </a:spcAft>
                        <a:buNone/>
                      </a:pPr>
                      <a:r>
                        <a:rPr lang="en-US" sz="1800" u="none" strike="noStrike" cap="none">
                          <a:latin typeface="Calibri"/>
                          <a:ea typeface="Calibri"/>
                          <a:cs typeface="Calibri"/>
                          <a:sym typeface="Calibri"/>
                        </a:rPr>
                        <a:t>Thành phần tham gia</a:t>
                      </a:r>
                      <a:endParaRPr sz="18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US" sz="1800"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r h="293900">
                <a:tc rowSpan="3">
                  <a:txBody>
                    <a:bodyPr/>
                    <a:lstStyle/>
                    <a:p>
                      <a:pPr marL="0" marR="0" lvl="0" indent="0" algn="ctr" rtl="0">
                        <a:lnSpc>
                          <a:spcPct val="115000"/>
                        </a:lnSpc>
                        <a:spcBef>
                          <a:spcPts val="0"/>
                        </a:spcBef>
                        <a:spcAft>
                          <a:spcPts val="0"/>
                        </a:spcAft>
                        <a:buNone/>
                      </a:pPr>
                      <a:r>
                        <a:rPr lang="en-US" sz="1800" u="none" strike="noStrike" cap="none">
                          <a:latin typeface="Calibri"/>
                          <a:ea typeface="Calibri"/>
                          <a:cs typeface="Calibri"/>
                          <a:sym typeface="Calibri"/>
                        </a:rPr>
                        <a:t>2</a:t>
                      </a:r>
                      <a:endParaRPr sz="1800" u="none" strike="noStrike" cap="none">
                        <a:latin typeface="Calibri"/>
                        <a:ea typeface="Calibri"/>
                        <a:cs typeface="Calibri"/>
                        <a:sym typeface="Calibri"/>
                      </a:endParaRPr>
                    </a:p>
                  </a:txBody>
                  <a:tcPr marL="68575" marR="68575" marT="0" marB="0" anchor="ctr"/>
                </a:tc>
                <a:tc rowSpan="3">
                  <a:txBody>
                    <a:bodyPr/>
                    <a:lstStyle/>
                    <a:p>
                      <a:pPr marL="0" marR="0" lvl="0" indent="0" algn="just" rtl="0">
                        <a:lnSpc>
                          <a:spcPct val="115000"/>
                        </a:lnSpc>
                        <a:spcBef>
                          <a:spcPts val="0"/>
                        </a:spcBef>
                        <a:spcAft>
                          <a:spcPts val="0"/>
                        </a:spcAft>
                        <a:buNone/>
                      </a:pPr>
                      <a:r>
                        <a:rPr lang="en-US" sz="1800" u="none" strike="noStrike" cap="none">
                          <a:latin typeface="Calibri"/>
                          <a:ea typeface="Calibri"/>
                          <a:cs typeface="Calibri"/>
                          <a:sym typeface="Calibri"/>
                        </a:rPr>
                        <a:t>Diễn biến</a:t>
                      </a:r>
                      <a:endParaRPr sz="1800" u="none" strike="noStrike" cap="none">
                        <a:latin typeface="Calibri"/>
                        <a:ea typeface="Calibri"/>
                        <a:cs typeface="Calibri"/>
                        <a:sym typeface="Calibri"/>
                      </a:endParaRPr>
                    </a:p>
                  </a:txBody>
                  <a:tcPr marL="68575" marR="68575" marT="0" marB="0" anchor="ctr"/>
                </a:tc>
                <a:tc>
                  <a:txBody>
                    <a:bodyPr/>
                    <a:lstStyle/>
                    <a:p>
                      <a:pPr marL="0" marR="0" lvl="0" indent="0" algn="just" rtl="0">
                        <a:lnSpc>
                          <a:spcPct val="115000"/>
                        </a:lnSpc>
                        <a:spcBef>
                          <a:spcPts val="0"/>
                        </a:spcBef>
                        <a:spcAft>
                          <a:spcPts val="0"/>
                        </a:spcAft>
                        <a:buNone/>
                      </a:pPr>
                      <a:r>
                        <a:rPr lang="en-US" sz="1800" u="none" strike="noStrike" cap="none">
                          <a:latin typeface="Calibri"/>
                          <a:ea typeface="Calibri"/>
                          <a:cs typeface="Calibri"/>
                          <a:sym typeface="Calibri"/>
                        </a:rPr>
                        <a:t>– Khởi đầu:</a:t>
                      </a:r>
                      <a:endParaRPr sz="18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3"/>
                  </a:ext>
                </a:extLst>
              </a:tr>
              <a:tr h="293900">
                <a:tc vMerge="1">
                  <a:txBody>
                    <a:bodyPr/>
                    <a:lstStyle/>
                    <a:p>
                      <a:endParaRPr lang="en-US"/>
                    </a:p>
                  </a:txBody>
                  <a:tcPr/>
                </a:tc>
                <a:tc vMerge="1">
                  <a:txBody>
                    <a:bodyPr/>
                    <a:lstStyle/>
                    <a:p>
                      <a:endParaRPr lang="en-US"/>
                    </a:p>
                  </a:txBody>
                  <a:tcPr/>
                </a:tc>
                <a:tc>
                  <a:txBody>
                    <a:bodyPr/>
                    <a:lstStyle/>
                    <a:p>
                      <a:pPr marL="0" marR="0" lvl="0" indent="0" algn="just" rtl="0">
                        <a:lnSpc>
                          <a:spcPct val="115000"/>
                        </a:lnSpc>
                        <a:spcBef>
                          <a:spcPts val="0"/>
                        </a:spcBef>
                        <a:spcAft>
                          <a:spcPts val="0"/>
                        </a:spcAft>
                        <a:buNone/>
                      </a:pPr>
                      <a:r>
                        <a:rPr lang="en-US" sz="1800" u="none" strike="noStrike" cap="none">
                          <a:latin typeface="Calibri"/>
                          <a:ea typeface="Calibri"/>
                          <a:cs typeface="Calibri"/>
                          <a:sym typeface="Calibri"/>
                        </a:rPr>
                        <a:t>– Kéo dài:</a:t>
                      </a:r>
                      <a:endParaRPr sz="18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4"/>
                  </a:ext>
                </a:extLst>
              </a:tr>
              <a:tr h="293900">
                <a:tc vMerge="1">
                  <a:txBody>
                    <a:bodyPr/>
                    <a:lstStyle/>
                    <a:p>
                      <a:endParaRPr lang="en-US"/>
                    </a:p>
                  </a:txBody>
                  <a:tcPr/>
                </a:tc>
                <a:tc vMerge="1">
                  <a:txBody>
                    <a:bodyPr/>
                    <a:lstStyle/>
                    <a:p>
                      <a:endParaRPr lang="en-US"/>
                    </a:p>
                  </a:txBody>
                  <a:tcPr/>
                </a:tc>
                <a:tc>
                  <a:txBody>
                    <a:bodyPr/>
                    <a:lstStyle/>
                    <a:p>
                      <a:pPr marL="0" marR="0" lvl="0" indent="0" algn="just" rtl="0">
                        <a:lnSpc>
                          <a:spcPct val="115000"/>
                        </a:lnSpc>
                        <a:spcBef>
                          <a:spcPts val="0"/>
                        </a:spcBef>
                        <a:spcAft>
                          <a:spcPts val="0"/>
                        </a:spcAft>
                        <a:buNone/>
                      </a:pPr>
                      <a:r>
                        <a:rPr lang="en-US" sz="1800" u="none" strike="noStrike" cap="none">
                          <a:latin typeface="Calibri"/>
                          <a:ea typeface="Calibri"/>
                          <a:cs typeface="Calibri"/>
                          <a:sym typeface="Calibri"/>
                        </a:rPr>
                        <a:t>– Kết thúc:</a:t>
                      </a:r>
                      <a:endParaRPr sz="18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5"/>
                  </a:ext>
                </a:extLst>
              </a:tr>
              <a:tr h="293900">
                <a:tc>
                  <a:txBody>
                    <a:bodyPr/>
                    <a:lstStyle/>
                    <a:p>
                      <a:pPr marL="0" marR="0" lvl="0" indent="0" algn="ctr" rtl="0">
                        <a:lnSpc>
                          <a:spcPct val="115000"/>
                        </a:lnSpc>
                        <a:spcBef>
                          <a:spcPts val="0"/>
                        </a:spcBef>
                        <a:spcAft>
                          <a:spcPts val="0"/>
                        </a:spcAft>
                        <a:buNone/>
                      </a:pPr>
                      <a:r>
                        <a:rPr lang="en-US" sz="1800" u="none" strike="noStrike" cap="none">
                          <a:latin typeface="Calibri"/>
                          <a:ea typeface="Calibri"/>
                          <a:cs typeface="Calibri"/>
                          <a:sym typeface="Calibri"/>
                        </a:rPr>
                        <a:t>3</a:t>
                      </a:r>
                      <a:endParaRPr sz="1800" u="none" strike="noStrike" cap="none">
                        <a:latin typeface="Calibri"/>
                        <a:ea typeface="Calibri"/>
                        <a:cs typeface="Calibri"/>
                        <a:sym typeface="Calibri"/>
                      </a:endParaRPr>
                    </a:p>
                  </a:txBody>
                  <a:tcPr marL="68575" marR="68575" marT="0" marB="0" anchor="ctr"/>
                </a:tc>
                <a:tc>
                  <a:txBody>
                    <a:bodyPr/>
                    <a:lstStyle/>
                    <a:p>
                      <a:pPr marL="0" marR="0" lvl="0" indent="0" algn="just" rtl="0">
                        <a:lnSpc>
                          <a:spcPct val="115000"/>
                        </a:lnSpc>
                        <a:spcBef>
                          <a:spcPts val="0"/>
                        </a:spcBef>
                        <a:spcAft>
                          <a:spcPts val="0"/>
                        </a:spcAft>
                        <a:buNone/>
                      </a:pPr>
                      <a:r>
                        <a:rPr lang="en-US" sz="1800" u="none" strike="noStrike" cap="none">
                          <a:latin typeface="Calibri"/>
                          <a:ea typeface="Calibri"/>
                          <a:cs typeface="Calibri"/>
                          <a:sym typeface="Calibri"/>
                        </a:rPr>
                        <a:t>Kết quả</a:t>
                      </a:r>
                      <a:endParaRPr sz="18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US" sz="1800"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293900">
                <a:tc>
                  <a:txBody>
                    <a:bodyPr/>
                    <a:lstStyle/>
                    <a:p>
                      <a:pPr marL="0" marR="0" lvl="0" indent="0" algn="ctr" rtl="0">
                        <a:lnSpc>
                          <a:spcPct val="115000"/>
                        </a:lnSpc>
                        <a:spcBef>
                          <a:spcPts val="0"/>
                        </a:spcBef>
                        <a:spcAft>
                          <a:spcPts val="0"/>
                        </a:spcAft>
                        <a:buNone/>
                      </a:pPr>
                      <a:r>
                        <a:rPr lang="en-US" sz="1800" u="none" strike="noStrike" cap="none">
                          <a:latin typeface="Calibri"/>
                          <a:ea typeface="Calibri"/>
                          <a:cs typeface="Calibri"/>
                          <a:sym typeface="Calibri"/>
                        </a:rPr>
                        <a:t>4</a:t>
                      </a:r>
                      <a:endParaRPr sz="1800" u="none" strike="noStrike" cap="none">
                        <a:latin typeface="Calibri"/>
                        <a:ea typeface="Calibri"/>
                        <a:cs typeface="Calibri"/>
                        <a:sym typeface="Calibri"/>
                      </a:endParaRPr>
                    </a:p>
                  </a:txBody>
                  <a:tcPr marL="68575" marR="68575" marT="0" marB="0" anchor="ctr"/>
                </a:tc>
                <a:tc>
                  <a:txBody>
                    <a:bodyPr/>
                    <a:lstStyle/>
                    <a:p>
                      <a:pPr marL="0" marR="0" lvl="0" indent="0" algn="just" rtl="0">
                        <a:lnSpc>
                          <a:spcPct val="115000"/>
                        </a:lnSpc>
                        <a:spcBef>
                          <a:spcPts val="0"/>
                        </a:spcBef>
                        <a:spcAft>
                          <a:spcPts val="0"/>
                        </a:spcAft>
                        <a:buNone/>
                      </a:pPr>
                      <a:r>
                        <a:rPr lang="en-US" sz="1800" u="none" strike="noStrike" cap="none">
                          <a:latin typeface="Calibri"/>
                          <a:ea typeface="Calibri"/>
                          <a:cs typeface="Calibri"/>
                          <a:sym typeface="Calibri"/>
                        </a:rPr>
                        <a:t>Phiên mã ngược</a:t>
                      </a:r>
                      <a:endParaRPr sz="18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US" sz="1800"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bl>
          </a:graphicData>
        </a:graphic>
      </p:graphicFrame>
      <p:sp>
        <p:nvSpPr>
          <p:cNvPr id="2370" name="Google Shape;2370;p31"/>
          <p:cNvSpPr/>
          <p:nvPr/>
        </p:nvSpPr>
        <p:spPr>
          <a:xfrm>
            <a:off x="1588398" y="32630"/>
            <a:ext cx="1032456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FF"/>
                </a:solidFill>
                <a:latin typeface="Calibri"/>
                <a:ea typeface="Calibri"/>
                <a:cs typeface="Calibri"/>
                <a:sym typeface="Calibri"/>
              </a:rPr>
              <a:t>Quan sát video về quá trình phiên mã và và hình về phiên mã ngược, học sinh hoàn thành PHT</a:t>
            </a:r>
            <a:endParaRPr/>
          </a:p>
        </p:txBody>
      </p:sp>
      <p:sp>
        <p:nvSpPr>
          <p:cNvPr id="2371" name="Google Shape;2371;p31">
            <a:hlinkClick r:id="rId3" action="ppaction://hlinkfile"/>
          </p:cNvPr>
          <p:cNvSpPr/>
          <p:nvPr/>
        </p:nvSpPr>
        <p:spPr>
          <a:xfrm>
            <a:off x="2691687" y="2153992"/>
            <a:ext cx="785612" cy="461612"/>
          </a:xfrm>
          <a:custGeom>
            <a:avLst/>
            <a:gdLst/>
            <a:ahLst/>
            <a:cxnLst/>
            <a:rect l="l" t="t" r="r" b="b"/>
            <a:pathLst>
              <a:path w="120000" h="120000" extrusionOk="0">
                <a:moveTo>
                  <a:pt x="0" y="0"/>
                </a:moveTo>
                <a:lnTo>
                  <a:pt x="120000" y="0"/>
                </a:lnTo>
                <a:lnTo>
                  <a:pt x="120000" y="120000"/>
                </a:lnTo>
                <a:lnTo>
                  <a:pt x="0" y="120000"/>
                </a:lnTo>
                <a:close/>
                <a:moveTo>
                  <a:pt x="33559" y="37000"/>
                </a:moveTo>
                <a:lnTo>
                  <a:pt x="33559" y="54813"/>
                </a:lnTo>
                <a:lnTo>
                  <a:pt x="37121" y="54813"/>
                </a:lnTo>
                <a:lnTo>
                  <a:pt x="38223" y="52779"/>
                </a:lnTo>
                <a:lnTo>
                  <a:pt x="39251" y="52779"/>
                </a:lnTo>
                <a:lnTo>
                  <a:pt x="39251" y="79967"/>
                </a:lnTo>
                <a:lnTo>
                  <a:pt x="75204" y="79967"/>
                </a:lnTo>
                <a:lnTo>
                  <a:pt x="75204" y="70592"/>
                </a:lnTo>
                <a:lnTo>
                  <a:pt x="80896" y="70592"/>
                </a:lnTo>
                <a:lnTo>
                  <a:pt x="83981" y="75750"/>
                </a:lnTo>
                <a:lnTo>
                  <a:pt x="86441" y="75750"/>
                </a:lnTo>
                <a:lnTo>
                  <a:pt x="86441" y="42625"/>
                </a:lnTo>
                <a:lnTo>
                  <a:pt x="83981" y="42625"/>
                </a:lnTo>
                <a:lnTo>
                  <a:pt x="81851" y="46217"/>
                </a:lnTo>
                <a:lnTo>
                  <a:pt x="75204" y="46217"/>
                </a:lnTo>
                <a:lnTo>
                  <a:pt x="75204" y="42625"/>
                </a:lnTo>
                <a:lnTo>
                  <a:pt x="73110" y="38875"/>
                </a:lnTo>
                <a:lnTo>
                  <a:pt x="38223" y="38875"/>
                </a:lnTo>
                <a:lnTo>
                  <a:pt x="37121" y="37000"/>
                </a:lnTo>
                <a:close/>
              </a:path>
              <a:path w="120000" h="120000" fill="darken" extrusionOk="0">
                <a:moveTo>
                  <a:pt x="33559" y="37000"/>
                </a:moveTo>
                <a:lnTo>
                  <a:pt x="33559" y="54813"/>
                </a:lnTo>
                <a:lnTo>
                  <a:pt x="37121" y="54813"/>
                </a:lnTo>
                <a:lnTo>
                  <a:pt x="38223" y="52779"/>
                </a:lnTo>
                <a:lnTo>
                  <a:pt x="39251" y="52779"/>
                </a:lnTo>
                <a:lnTo>
                  <a:pt x="39251" y="79967"/>
                </a:lnTo>
                <a:lnTo>
                  <a:pt x="75204" y="79967"/>
                </a:lnTo>
                <a:lnTo>
                  <a:pt x="75204" y="70592"/>
                </a:lnTo>
                <a:lnTo>
                  <a:pt x="80896" y="70592"/>
                </a:lnTo>
                <a:lnTo>
                  <a:pt x="83981" y="75750"/>
                </a:lnTo>
                <a:lnTo>
                  <a:pt x="86441" y="75750"/>
                </a:lnTo>
                <a:lnTo>
                  <a:pt x="86441" y="42625"/>
                </a:lnTo>
                <a:lnTo>
                  <a:pt x="83981" y="42625"/>
                </a:lnTo>
                <a:lnTo>
                  <a:pt x="81851" y="46217"/>
                </a:lnTo>
                <a:lnTo>
                  <a:pt x="75204" y="46217"/>
                </a:lnTo>
                <a:lnTo>
                  <a:pt x="75204" y="42625"/>
                </a:lnTo>
                <a:lnTo>
                  <a:pt x="73110" y="38875"/>
                </a:lnTo>
                <a:lnTo>
                  <a:pt x="38223" y="38875"/>
                </a:lnTo>
                <a:lnTo>
                  <a:pt x="37121" y="37000"/>
                </a:lnTo>
                <a:close/>
              </a:path>
              <a:path w="120000" h="120000" fill="none" extrusionOk="0">
                <a:moveTo>
                  <a:pt x="33559" y="37000"/>
                </a:moveTo>
                <a:lnTo>
                  <a:pt x="37121" y="37000"/>
                </a:lnTo>
                <a:lnTo>
                  <a:pt x="38223" y="38875"/>
                </a:lnTo>
                <a:lnTo>
                  <a:pt x="73110" y="38875"/>
                </a:lnTo>
                <a:lnTo>
                  <a:pt x="75204" y="42625"/>
                </a:lnTo>
                <a:lnTo>
                  <a:pt x="75204" y="46217"/>
                </a:lnTo>
                <a:lnTo>
                  <a:pt x="81851" y="46217"/>
                </a:lnTo>
                <a:lnTo>
                  <a:pt x="83981" y="42625"/>
                </a:lnTo>
                <a:lnTo>
                  <a:pt x="86441" y="42625"/>
                </a:lnTo>
                <a:lnTo>
                  <a:pt x="86441" y="75750"/>
                </a:lnTo>
                <a:lnTo>
                  <a:pt x="83981" y="75750"/>
                </a:lnTo>
                <a:lnTo>
                  <a:pt x="80896" y="70592"/>
                </a:lnTo>
                <a:lnTo>
                  <a:pt x="75204" y="70592"/>
                </a:lnTo>
                <a:lnTo>
                  <a:pt x="75204" y="79967"/>
                </a:lnTo>
                <a:lnTo>
                  <a:pt x="39251" y="79967"/>
                </a:lnTo>
                <a:lnTo>
                  <a:pt x="39251" y="52779"/>
                </a:lnTo>
                <a:lnTo>
                  <a:pt x="38223" y="52779"/>
                </a:lnTo>
                <a:lnTo>
                  <a:pt x="37121" y="54813"/>
                </a:lnTo>
                <a:lnTo>
                  <a:pt x="33559" y="54813"/>
                </a:lnTo>
                <a:close/>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28697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2372" name="Google Shape;2372;p31"/>
          <p:cNvSpPr txBox="1"/>
          <p:nvPr/>
        </p:nvSpPr>
        <p:spPr>
          <a:xfrm>
            <a:off x="2125017" y="1532586"/>
            <a:ext cx="182450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FF"/>
                </a:solidFill>
                <a:latin typeface="Calibri"/>
                <a:ea typeface="Calibri"/>
                <a:cs typeface="Calibri"/>
                <a:sym typeface="Calibri"/>
              </a:rPr>
              <a:t>Video phiên mã</a:t>
            </a:r>
            <a:endParaRPr sz="2000">
              <a:solidFill>
                <a:srgbClr val="0000FF"/>
              </a:solidFill>
              <a:latin typeface="Calibri"/>
              <a:ea typeface="Calibri"/>
              <a:cs typeface="Calibri"/>
              <a:sym typeface="Calibri"/>
            </a:endParaRPr>
          </a:p>
        </p:txBody>
      </p:sp>
      <p:pic>
        <p:nvPicPr>
          <p:cNvPr id="2373" name="Google Shape;2373;p31"/>
          <p:cNvPicPr preferRelativeResize="0"/>
          <p:nvPr/>
        </p:nvPicPr>
        <p:blipFill rotWithShape="1">
          <a:blip r:embed="rId4">
            <a:alphaModFix/>
          </a:blip>
          <a:srcRect/>
          <a:stretch/>
        </p:blipFill>
        <p:spPr>
          <a:xfrm>
            <a:off x="5808379" y="537647"/>
            <a:ext cx="5409127" cy="26731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0"/>
                                        </p:tgtEl>
                                        <p:attrNameLst>
                                          <p:attrName>style.visibility</p:attrName>
                                        </p:attrNameLst>
                                      </p:cBhvr>
                                      <p:to>
                                        <p:strVal val="visible"/>
                                      </p:to>
                                    </p:set>
                                    <p:animEffect transition="in" filter="fade">
                                      <p:cBhvr>
                                        <p:cTn id="7" dur="500"/>
                                        <p:tgtEl>
                                          <p:spTgt spid="23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2"/>
                                        </p:tgtEl>
                                        <p:attrNameLst>
                                          <p:attrName>style.visibility</p:attrName>
                                        </p:attrNameLst>
                                      </p:cBhvr>
                                      <p:to>
                                        <p:strVal val="visible"/>
                                      </p:to>
                                    </p:set>
                                    <p:animEffect transition="in" filter="fade">
                                      <p:cBhvr>
                                        <p:cTn id="12" dur="500"/>
                                        <p:tgtEl>
                                          <p:spTgt spid="23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71"/>
                                        </p:tgtEl>
                                        <p:attrNameLst>
                                          <p:attrName>style.visibility</p:attrName>
                                        </p:attrNameLst>
                                      </p:cBhvr>
                                      <p:to>
                                        <p:strVal val="visible"/>
                                      </p:to>
                                    </p:set>
                                    <p:animEffect transition="in" filter="fade">
                                      <p:cBhvr>
                                        <p:cTn id="17" dur="500"/>
                                        <p:tgtEl>
                                          <p:spTgt spid="23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73"/>
                                        </p:tgtEl>
                                        <p:attrNameLst>
                                          <p:attrName>style.visibility</p:attrName>
                                        </p:attrNameLst>
                                      </p:cBhvr>
                                      <p:to>
                                        <p:strVal val="visible"/>
                                      </p:to>
                                    </p:set>
                                    <p:animEffect transition="in" filter="fade">
                                      <p:cBhvr>
                                        <p:cTn id="22" dur="500"/>
                                        <p:tgtEl>
                                          <p:spTgt spid="23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69"/>
                                        </p:tgtEl>
                                        <p:attrNameLst>
                                          <p:attrName>style.visibility</p:attrName>
                                        </p:attrNameLst>
                                      </p:cBhvr>
                                      <p:to>
                                        <p:strVal val="visible"/>
                                      </p:to>
                                    </p:set>
                                    <p:animEffect transition="in" filter="fade">
                                      <p:cBhvr>
                                        <p:cTn id="27" dur="500"/>
                                        <p:tgtEl>
                                          <p:spTgt spid="2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77"/>
        <p:cNvGrpSpPr/>
        <p:nvPr/>
      </p:nvGrpSpPr>
      <p:grpSpPr>
        <a:xfrm>
          <a:off x="0" y="0"/>
          <a:ext cx="0" cy="0"/>
          <a:chOff x="0" y="0"/>
          <a:chExt cx="0" cy="0"/>
        </a:xfrm>
      </p:grpSpPr>
      <p:pic>
        <p:nvPicPr>
          <p:cNvPr id="2378" name="Google Shape;2378;p32"/>
          <p:cNvPicPr preferRelativeResize="0"/>
          <p:nvPr/>
        </p:nvPicPr>
        <p:blipFill rotWithShape="1">
          <a:blip r:embed="rId3">
            <a:alphaModFix/>
          </a:blip>
          <a:srcRect/>
          <a:stretch/>
        </p:blipFill>
        <p:spPr>
          <a:xfrm>
            <a:off x="0" y="685806"/>
            <a:ext cx="12192000" cy="6172201"/>
          </a:xfrm>
          <a:prstGeom prst="rect">
            <a:avLst/>
          </a:prstGeom>
          <a:noFill/>
          <a:ln>
            <a:noFill/>
          </a:ln>
        </p:spPr>
      </p:pic>
      <p:sp>
        <p:nvSpPr>
          <p:cNvPr id="2379" name="Google Shape;2379;p32"/>
          <p:cNvSpPr/>
          <p:nvPr/>
        </p:nvSpPr>
        <p:spPr>
          <a:xfrm>
            <a:off x="4775200" y="-6927"/>
            <a:ext cx="2071401" cy="523220"/>
          </a:xfrm>
          <a:prstGeom prst="rect">
            <a:avLst/>
          </a:prstGeom>
          <a:gradFill>
            <a:gsLst>
              <a:gs pos="0">
                <a:srgbClr val="FAC500"/>
              </a:gs>
              <a:gs pos="30000">
                <a:srgbClr val="F1BE00"/>
              </a:gs>
              <a:gs pos="75000">
                <a:srgbClr val="B88F00"/>
              </a:gs>
              <a:gs pos="100000">
                <a:srgbClr val="8669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FFFF"/>
                </a:solidFill>
                <a:latin typeface="Calibri"/>
                <a:ea typeface="Calibri"/>
                <a:cs typeface="Calibri"/>
                <a:sym typeface="Calibri"/>
              </a:rPr>
              <a:t>Các loại RNA</a:t>
            </a:r>
            <a:endParaRPr sz="2800">
              <a:solidFill>
                <a:srgbClr val="FFFFFF"/>
              </a:solidFill>
              <a:latin typeface="Calibri"/>
              <a:ea typeface="Calibri"/>
              <a:cs typeface="Calibri"/>
              <a:sym typeface="Calibri"/>
            </a:endParaRPr>
          </a:p>
        </p:txBody>
      </p:sp>
      <p:sp>
        <p:nvSpPr>
          <p:cNvPr id="2380" name="Google Shape;2380;p32"/>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33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9"/>
                                        </p:tgtEl>
                                        <p:attrNameLst>
                                          <p:attrName>style.visibility</p:attrName>
                                        </p:attrNameLst>
                                      </p:cBhvr>
                                      <p:to>
                                        <p:strVal val="visible"/>
                                      </p:to>
                                    </p:set>
                                    <p:animEffect transition="in" filter="fade">
                                      <p:cBhvr>
                                        <p:cTn id="7" dur="500"/>
                                        <p:tgtEl>
                                          <p:spTgt spid="23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8"/>
                                        </p:tgtEl>
                                        <p:attrNameLst>
                                          <p:attrName>style.visibility</p:attrName>
                                        </p:attrNameLst>
                                      </p:cBhvr>
                                      <p:to>
                                        <p:strVal val="visible"/>
                                      </p:to>
                                    </p:set>
                                    <p:animEffect transition="in" filter="fade">
                                      <p:cBhvr>
                                        <p:cTn id="12" dur="500"/>
                                        <p:tgtEl>
                                          <p:spTgt spid="2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sp>
        <p:nvSpPr>
          <p:cNvPr id="2385" name="Google Shape;2385;p33"/>
          <p:cNvSpPr/>
          <p:nvPr/>
        </p:nvSpPr>
        <p:spPr>
          <a:xfrm>
            <a:off x="304800" y="0"/>
            <a:ext cx="6096000" cy="584775"/>
          </a:xfrm>
          <a:prstGeom prst="rect">
            <a:avLst/>
          </a:prstGeom>
          <a:gradFill>
            <a:gsLst>
              <a:gs pos="0">
                <a:srgbClr val="BA0500"/>
              </a:gs>
              <a:gs pos="30000">
                <a:srgbClr val="B20500"/>
              </a:gs>
              <a:gs pos="75000">
                <a:srgbClr val="890000"/>
              </a:gs>
              <a:gs pos="100000">
                <a:srgbClr val="6300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III.  RNA VÀ PHIÊN MÃ</a:t>
            </a:r>
            <a:endParaRPr sz="3200">
              <a:solidFill>
                <a:srgbClr val="FFFFFF"/>
              </a:solidFill>
              <a:latin typeface="Calibri"/>
              <a:ea typeface="Calibri"/>
              <a:cs typeface="Calibri"/>
              <a:sym typeface="Calibri"/>
            </a:endParaRPr>
          </a:p>
        </p:txBody>
      </p:sp>
      <p:sp>
        <p:nvSpPr>
          <p:cNvPr id="2386" name="Google Shape;2386;p33"/>
          <p:cNvSpPr/>
          <p:nvPr/>
        </p:nvSpPr>
        <p:spPr>
          <a:xfrm>
            <a:off x="341306" y="641820"/>
            <a:ext cx="2747868" cy="584775"/>
          </a:xfrm>
          <a:prstGeom prst="rect">
            <a:avLst/>
          </a:prstGeom>
          <a:gradFill>
            <a:gsLst>
              <a:gs pos="0">
                <a:srgbClr val="FAC500"/>
              </a:gs>
              <a:gs pos="30000">
                <a:srgbClr val="F1BE00"/>
              </a:gs>
              <a:gs pos="75000">
                <a:srgbClr val="B88F00"/>
              </a:gs>
              <a:gs pos="100000">
                <a:srgbClr val="8669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1. Các loại RNA</a:t>
            </a:r>
            <a:endParaRPr sz="3200">
              <a:solidFill>
                <a:srgbClr val="FFFFFF"/>
              </a:solidFill>
              <a:latin typeface="Calibri"/>
              <a:ea typeface="Calibri"/>
              <a:cs typeface="Calibri"/>
              <a:sym typeface="Calibri"/>
            </a:endParaRPr>
          </a:p>
        </p:txBody>
      </p:sp>
      <p:graphicFrame>
        <p:nvGraphicFramePr>
          <p:cNvPr id="2387" name="Google Shape;2387;p33"/>
          <p:cNvGraphicFramePr/>
          <p:nvPr/>
        </p:nvGraphicFramePr>
        <p:xfrm>
          <a:off x="359779" y="1419896"/>
          <a:ext cx="11139500" cy="2225070"/>
        </p:xfrm>
        <a:graphic>
          <a:graphicData uri="http://schemas.openxmlformats.org/drawingml/2006/table">
            <a:tbl>
              <a:tblPr firstRow="1" bandRow="1">
                <a:noFill/>
                <a:tableStyleId>{A40564C5-E0B9-45D3-85A5-6CBD7C43DECC}</a:tableStyleId>
              </a:tblPr>
              <a:tblGrid>
                <a:gridCol w="2784875">
                  <a:extLst>
                    <a:ext uri="{9D8B030D-6E8A-4147-A177-3AD203B41FA5}">
                      <a16:colId xmlns:a16="http://schemas.microsoft.com/office/drawing/2014/main" val="20000"/>
                    </a:ext>
                  </a:extLst>
                </a:gridCol>
                <a:gridCol w="2784875">
                  <a:extLst>
                    <a:ext uri="{9D8B030D-6E8A-4147-A177-3AD203B41FA5}">
                      <a16:colId xmlns:a16="http://schemas.microsoft.com/office/drawing/2014/main" val="20001"/>
                    </a:ext>
                  </a:extLst>
                </a:gridCol>
                <a:gridCol w="2784875">
                  <a:extLst>
                    <a:ext uri="{9D8B030D-6E8A-4147-A177-3AD203B41FA5}">
                      <a16:colId xmlns:a16="http://schemas.microsoft.com/office/drawing/2014/main" val="20002"/>
                    </a:ext>
                  </a:extLst>
                </a:gridCol>
                <a:gridCol w="2784875">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US" sz="3200" b="1" u="none" strike="noStrike" cap="none">
                          <a:latin typeface="Calibri"/>
                          <a:ea typeface="Calibri"/>
                          <a:cs typeface="Calibri"/>
                          <a:sym typeface="Calibri"/>
                        </a:rPr>
                        <a:t>Các loại RNA</a:t>
                      </a:r>
                      <a:endParaRPr sz="3200">
                        <a:latin typeface="Calibri"/>
                        <a:ea typeface="Calibri"/>
                        <a:cs typeface="Calibri"/>
                        <a:sym typeface="Calibri"/>
                      </a:endParaRPr>
                    </a:p>
                  </a:txBody>
                  <a:tcPr marL="121925" marR="121925" marT="45725" marB="45725"/>
                </a:tc>
                <a:tc>
                  <a:txBody>
                    <a:bodyPr/>
                    <a:lstStyle/>
                    <a:p>
                      <a:pPr marL="0" marR="0" lvl="0" indent="0" algn="l" rtl="0">
                        <a:lnSpc>
                          <a:spcPct val="100000"/>
                        </a:lnSpc>
                        <a:spcBef>
                          <a:spcPts val="0"/>
                        </a:spcBef>
                        <a:spcAft>
                          <a:spcPts val="0"/>
                        </a:spcAft>
                        <a:buClr>
                          <a:schemeClr val="lt1"/>
                        </a:buClr>
                        <a:buSzPts val="3200"/>
                        <a:buFont typeface="Calibri"/>
                        <a:buNone/>
                      </a:pPr>
                      <a:r>
                        <a:rPr lang="en-US" sz="3200" b="1">
                          <a:solidFill>
                            <a:schemeClr val="lt1"/>
                          </a:solidFill>
                          <a:latin typeface="Calibri"/>
                          <a:ea typeface="Calibri"/>
                          <a:cs typeface="Calibri"/>
                          <a:sym typeface="Calibri"/>
                        </a:rPr>
                        <a:t>mRNA</a:t>
                      </a:r>
                      <a:endParaRPr/>
                    </a:p>
                    <a:p>
                      <a:pPr marL="0" marR="0" lvl="0" indent="0" algn="l" rtl="0">
                        <a:spcBef>
                          <a:spcPts val="0"/>
                        </a:spcBef>
                        <a:spcAft>
                          <a:spcPts val="0"/>
                        </a:spcAft>
                        <a:buNone/>
                      </a:pPr>
                      <a:endParaRPr sz="3200">
                        <a:latin typeface="Calibri"/>
                        <a:ea typeface="Calibri"/>
                        <a:cs typeface="Calibri"/>
                        <a:sym typeface="Calibri"/>
                      </a:endParaRPr>
                    </a:p>
                  </a:txBody>
                  <a:tcPr marL="121925" marR="121925" marT="45725" marB="45725"/>
                </a:tc>
                <a:tc>
                  <a:txBody>
                    <a:bodyPr/>
                    <a:lstStyle/>
                    <a:p>
                      <a:pPr marL="0" marR="0" lvl="0" indent="0" algn="l" rtl="0">
                        <a:lnSpc>
                          <a:spcPct val="100000"/>
                        </a:lnSpc>
                        <a:spcBef>
                          <a:spcPts val="0"/>
                        </a:spcBef>
                        <a:spcAft>
                          <a:spcPts val="0"/>
                        </a:spcAft>
                        <a:buClr>
                          <a:schemeClr val="lt1"/>
                        </a:buClr>
                        <a:buSzPts val="3200"/>
                        <a:buFont typeface="Calibri"/>
                        <a:buNone/>
                      </a:pPr>
                      <a:r>
                        <a:rPr lang="en-US" sz="3200" b="1">
                          <a:solidFill>
                            <a:schemeClr val="lt1"/>
                          </a:solidFill>
                          <a:latin typeface="Calibri"/>
                          <a:ea typeface="Calibri"/>
                          <a:cs typeface="Calibri"/>
                          <a:sym typeface="Calibri"/>
                        </a:rPr>
                        <a:t>tRNA</a:t>
                      </a:r>
                      <a:endParaRPr sz="3200" b="1">
                        <a:solidFill>
                          <a:schemeClr val="lt1"/>
                        </a:solidFill>
                        <a:latin typeface="Calibri"/>
                        <a:ea typeface="Calibri"/>
                        <a:cs typeface="Calibri"/>
                        <a:sym typeface="Calibri"/>
                      </a:endParaRPr>
                    </a:p>
                    <a:p>
                      <a:pPr marL="0" marR="0" lvl="0" indent="0" algn="l" rtl="0">
                        <a:spcBef>
                          <a:spcPts val="0"/>
                        </a:spcBef>
                        <a:spcAft>
                          <a:spcPts val="0"/>
                        </a:spcAft>
                        <a:buNone/>
                      </a:pPr>
                      <a:endParaRPr sz="3200">
                        <a:latin typeface="Calibri"/>
                        <a:ea typeface="Calibri"/>
                        <a:cs typeface="Calibri"/>
                        <a:sym typeface="Calibri"/>
                      </a:endParaRPr>
                    </a:p>
                  </a:txBody>
                  <a:tcPr marL="121925" marR="121925" marT="45725" marB="45725"/>
                </a:tc>
                <a:tc>
                  <a:txBody>
                    <a:bodyPr/>
                    <a:lstStyle/>
                    <a:p>
                      <a:pPr marL="0" marR="0" lvl="0" indent="0" algn="l" rtl="0">
                        <a:lnSpc>
                          <a:spcPct val="100000"/>
                        </a:lnSpc>
                        <a:spcBef>
                          <a:spcPts val="0"/>
                        </a:spcBef>
                        <a:spcAft>
                          <a:spcPts val="0"/>
                        </a:spcAft>
                        <a:buClr>
                          <a:schemeClr val="lt1"/>
                        </a:buClr>
                        <a:buSzPts val="3200"/>
                        <a:buFont typeface="Calibri"/>
                        <a:buNone/>
                      </a:pPr>
                      <a:r>
                        <a:rPr lang="en-US" sz="3200" b="1">
                          <a:solidFill>
                            <a:schemeClr val="lt1"/>
                          </a:solidFill>
                          <a:latin typeface="Calibri"/>
                          <a:ea typeface="Calibri"/>
                          <a:cs typeface="Calibri"/>
                          <a:sym typeface="Calibri"/>
                        </a:rPr>
                        <a:t>rRNA</a:t>
                      </a:r>
                      <a:endParaRPr sz="3200" b="1">
                        <a:solidFill>
                          <a:schemeClr val="lt1"/>
                        </a:solidFill>
                        <a:latin typeface="Calibri"/>
                        <a:ea typeface="Calibri"/>
                        <a:cs typeface="Calibri"/>
                        <a:sym typeface="Calibri"/>
                      </a:endParaRPr>
                    </a:p>
                    <a:p>
                      <a:pPr marL="0" marR="0" lvl="0" indent="0" algn="l" rtl="0">
                        <a:spcBef>
                          <a:spcPts val="0"/>
                        </a:spcBef>
                        <a:spcAft>
                          <a:spcPts val="0"/>
                        </a:spcAft>
                        <a:buNone/>
                      </a:pPr>
                      <a:endParaRPr sz="3200">
                        <a:latin typeface="Calibri"/>
                        <a:ea typeface="Calibri"/>
                        <a:cs typeface="Calibri"/>
                        <a:sym typeface="Calibri"/>
                      </a:endParaRPr>
                    </a:p>
                  </a:txBody>
                  <a:tcPr marL="121925" marR="121925"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3200">
                          <a:solidFill>
                            <a:srgbClr val="000099"/>
                          </a:solidFill>
                          <a:latin typeface="Calibri"/>
                          <a:ea typeface="Calibri"/>
                          <a:cs typeface="Calibri"/>
                          <a:sym typeface="Calibri"/>
                        </a:rPr>
                        <a:t>Cấu trúc </a:t>
                      </a:r>
                      <a:endParaRPr sz="3200">
                        <a:solidFill>
                          <a:srgbClr val="000099"/>
                        </a:solidFill>
                        <a:latin typeface="Calibri"/>
                        <a:ea typeface="Calibri"/>
                        <a:cs typeface="Calibri"/>
                        <a:sym typeface="Calibri"/>
                      </a:endParaRPr>
                    </a:p>
                  </a:txBody>
                  <a:tcPr marL="121925" marR="121925" marT="45725" marB="45725"/>
                </a:tc>
                <a:tc>
                  <a:txBody>
                    <a:bodyPr/>
                    <a:lstStyle/>
                    <a:p>
                      <a:pPr marL="0" marR="0" lvl="0" indent="0" algn="l" rtl="0">
                        <a:spcBef>
                          <a:spcPts val="0"/>
                        </a:spcBef>
                        <a:spcAft>
                          <a:spcPts val="0"/>
                        </a:spcAft>
                        <a:buNone/>
                      </a:pPr>
                      <a:endParaRPr sz="3200">
                        <a:latin typeface="Calibri"/>
                        <a:ea typeface="Calibri"/>
                        <a:cs typeface="Calibri"/>
                        <a:sym typeface="Calibri"/>
                      </a:endParaRPr>
                    </a:p>
                  </a:txBody>
                  <a:tcPr marL="121925" marR="121925" marT="45725" marB="45725"/>
                </a:tc>
                <a:tc>
                  <a:txBody>
                    <a:bodyPr/>
                    <a:lstStyle/>
                    <a:p>
                      <a:pPr marL="0" marR="0" lvl="0" indent="0" algn="l" rtl="0">
                        <a:spcBef>
                          <a:spcPts val="0"/>
                        </a:spcBef>
                        <a:spcAft>
                          <a:spcPts val="0"/>
                        </a:spcAft>
                        <a:buNone/>
                      </a:pPr>
                      <a:endParaRPr sz="3200">
                        <a:latin typeface="Calibri"/>
                        <a:ea typeface="Calibri"/>
                        <a:cs typeface="Calibri"/>
                        <a:sym typeface="Calibri"/>
                      </a:endParaRPr>
                    </a:p>
                  </a:txBody>
                  <a:tcPr marL="121925" marR="121925" marT="45725" marB="45725"/>
                </a:tc>
                <a:tc>
                  <a:txBody>
                    <a:bodyPr/>
                    <a:lstStyle/>
                    <a:p>
                      <a:pPr marL="0" marR="0" lvl="0" indent="0" algn="l" rtl="0">
                        <a:spcBef>
                          <a:spcPts val="0"/>
                        </a:spcBef>
                        <a:spcAft>
                          <a:spcPts val="0"/>
                        </a:spcAft>
                        <a:buNone/>
                      </a:pPr>
                      <a:endParaRPr sz="3200">
                        <a:latin typeface="Calibri"/>
                        <a:ea typeface="Calibri"/>
                        <a:cs typeface="Calibri"/>
                        <a:sym typeface="Calibri"/>
                      </a:endParaRPr>
                    </a:p>
                  </a:txBody>
                  <a:tcPr marL="121925" marR="121925"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3200">
                          <a:solidFill>
                            <a:srgbClr val="000099"/>
                          </a:solidFill>
                          <a:latin typeface="Calibri"/>
                          <a:ea typeface="Calibri"/>
                          <a:cs typeface="Calibri"/>
                          <a:sym typeface="Calibri"/>
                        </a:rPr>
                        <a:t>Chức năng</a:t>
                      </a:r>
                      <a:endParaRPr sz="3200">
                        <a:solidFill>
                          <a:srgbClr val="000099"/>
                        </a:solidFill>
                        <a:latin typeface="Calibri"/>
                        <a:ea typeface="Calibri"/>
                        <a:cs typeface="Calibri"/>
                        <a:sym typeface="Calibri"/>
                      </a:endParaRPr>
                    </a:p>
                  </a:txBody>
                  <a:tcPr marL="121925" marR="121925" marT="45725" marB="45725"/>
                </a:tc>
                <a:tc>
                  <a:txBody>
                    <a:bodyPr/>
                    <a:lstStyle/>
                    <a:p>
                      <a:pPr marL="0" marR="0" lvl="0" indent="0" algn="l" rtl="0">
                        <a:spcBef>
                          <a:spcPts val="0"/>
                        </a:spcBef>
                        <a:spcAft>
                          <a:spcPts val="0"/>
                        </a:spcAft>
                        <a:buNone/>
                      </a:pPr>
                      <a:endParaRPr sz="3200">
                        <a:latin typeface="Calibri"/>
                        <a:ea typeface="Calibri"/>
                        <a:cs typeface="Calibri"/>
                        <a:sym typeface="Calibri"/>
                      </a:endParaRPr>
                    </a:p>
                  </a:txBody>
                  <a:tcPr marL="121925" marR="121925" marT="45725" marB="45725"/>
                </a:tc>
                <a:tc>
                  <a:txBody>
                    <a:bodyPr/>
                    <a:lstStyle/>
                    <a:p>
                      <a:pPr marL="0" marR="0" lvl="0" indent="0" algn="l" rtl="0">
                        <a:spcBef>
                          <a:spcPts val="0"/>
                        </a:spcBef>
                        <a:spcAft>
                          <a:spcPts val="0"/>
                        </a:spcAft>
                        <a:buNone/>
                      </a:pPr>
                      <a:endParaRPr sz="3200">
                        <a:latin typeface="Calibri"/>
                        <a:ea typeface="Calibri"/>
                        <a:cs typeface="Calibri"/>
                        <a:sym typeface="Calibri"/>
                      </a:endParaRPr>
                    </a:p>
                  </a:txBody>
                  <a:tcPr marL="121925" marR="121925" marT="45725" marB="45725"/>
                </a:tc>
                <a:tc>
                  <a:txBody>
                    <a:bodyPr/>
                    <a:lstStyle/>
                    <a:p>
                      <a:pPr marL="0" marR="0" lvl="0" indent="0" algn="l" rtl="0">
                        <a:spcBef>
                          <a:spcPts val="0"/>
                        </a:spcBef>
                        <a:spcAft>
                          <a:spcPts val="0"/>
                        </a:spcAft>
                        <a:buNone/>
                      </a:pPr>
                      <a:endParaRPr sz="3200">
                        <a:latin typeface="Calibri"/>
                        <a:ea typeface="Calibri"/>
                        <a:cs typeface="Calibri"/>
                        <a:sym typeface="Calibri"/>
                      </a:endParaRPr>
                    </a:p>
                  </a:txBody>
                  <a:tcPr marL="121925" marR="121925" marT="45725" marB="45725"/>
                </a:tc>
                <a:extLst>
                  <a:ext uri="{0D108BD9-81ED-4DB2-BD59-A6C34878D82A}">
                    <a16:rowId xmlns:a16="http://schemas.microsoft.com/office/drawing/2014/main" val="10002"/>
                  </a:ext>
                </a:extLst>
              </a:tr>
            </a:tbl>
          </a:graphicData>
        </a:graphic>
      </p:graphicFrame>
      <p:pic>
        <p:nvPicPr>
          <p:cNvPr id="2388" name="Google Shape;2388;p33"/>
          <p:cNvPicPr preferRelativeResize="0"/>
          <p:nvPr/>
        </p:nvPicPr>
        <p:blipFill rotWithShape="1">
          <a:blip r:embed="rId3">
            <a:alphaModFix/>
          </a:blip>
          <a:srcRect/>
          <a:stretch/>
        </p:blipFill>
        <p:spPr>
          <a:xfrm>
            <a:off x="2540003" y="3780054"/>
            <a:ext cx="7157764" cy="990600"/>
          </a:xfrm>
          <a:prstGeom prst="rect">
            <a:avLst/>
          </a:prstGeom>
          <a:noFill/>
          <a:ln>
            <a:noFill/>
          </a:ln>
        </p:spPr>
      </p:pic>
      <p:pic>
        <p:nvPicPr>
          <p:cNvPr id="2389" name="Google Shape;2389;p33"/>
          <p:cNvPicPr preferRelativeResize="0"/>
          <p:nvPr/>
        </p:nvPicPr>
        <p:blipFill rotWithShape="1">
          <a:blip r:embed="rId4">
            <a:alphaModFix/>
          </a:blip>
          <a:srcRect/>
          <a:stretch/>
        </p:blipFill>
        <p:spPr>
          <a:xfrm>
            <a:off x="359779" y="4777628"/>
            <a:ext cx="6193356" cy="2080419"/>
          </a:xfrm>
          <a:prstGeom prst="rect">
            <a:avLst/>
          </a:prstGeom>
          <a:noFill/>
          <a:ln>
            <a:noFill/>
          </a:ln>
        </p:spPr>
      </p:pic>
      <p:pic>
        <p:nvPicPr>
          <p:cNvPr id="2390" name="Google Shape;2390;p33"/>
          <p:cNvPicPr preferRelativeResize="0"/>
          <p:nvPr/>
        </p:nvPicPr>
        <p:blipFill rotWithShape="1">
          <a:blip r:embed="rId5">
            <a:alphaModFix/>
          </a:blip>
          <a:srcRect/>
          <a:stretch/>
        </p:blipFill>
        <p:spPr>
          <a:xfrm>
            <a:off x="6834909" y="4777628"/>
            <a:ext cx="5181600" cy="2053157"/>
          </a:xfrm>
          <a:prstGeom prst="rect">
            <a:avLst/>
          </a:prstGeom>
          <a:noFill/>
          <a:ln>
            <a:noFill/>
          </a:ln>
        </p:spPr>
      </p:pic>
    </p:spTree>
  </p:cSld>
  <p:clrMapOvr>
    <a:masterClrMapping/>
  </p:clrMapOvr>
  <p:transition spd="med">
    <p:push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sp>
        <p:nvSpPr>
          <p:cNvPr id="2395" name="Google Shape;2395;p34"/>
          <p:cNvSpPr/>
          <p:nvPr/>
        </p:nvSpPr>
        <p:spPr>
          <a:xfrm>
            <a:off x="304800" y="10"/>
            <a:ext cx="6096000" cy="584775"/>
          </a:xfrm>
          <a:prstGeom prst="rect">
            <a:avLst/>
          </a:prstGeom>
          <a:gradFill>
            <a:gsLst>
              <a:gs pos="0">
                <a:srgbClr val="BA0500"/>
              </a:gs>
              <a:gs pos="30000">
                <a:srgbClr val="B20500"/>
              </a:gs>
              <a:gs pos="75000">
                <a:srgbClr val="890000"/>
              </a:gs>
              <a:gs pos="100000">
                <a:srgbClr val="6300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III.  RNA VÀ PHIÊN MÃ</a:t>
            </a:r>
            <a:endParaRPr sz="3200">
              <a:solidFill>
                <a:srgbClr val="FFFFFF"/>
              </a:solidFill>
              <a:latin typeface="Calibri"/>
              <a:ea typeface="Calibri"/>
              <a:cs typeface="Calibri"/>
              <a:sym typeface="Calibri"/>
            </a:endParaRPr>
          </a:p>
        </p:txBody>
      </p:sp>
      <p:sp>
        <p:nvSpPr>
          <p:cNvPr id="2396" name="Google Shape;2396;p34"/>
          <p:cNvSpPr/>
          <p:nvPr/>
        </p:nvSpPr>
        <p:spPr>
          <a:xfrm>
            <a:off x="341307" y="641822"/>
            <a:ext cx="2747868" cy="584775"/>
          </a:xfrm>
          <a:prstGeom prst="rect">
            <a:avLst/>
          </a:prstGeom>
          <a:gradFill>
            <a:gsLst>
              <a:gs pos="0">
                <a:srgbClr val="FAC500"/>
              </a:gs>
              <a:gs pos="30000">
                <a:srgbClr val="F1BE00"/>
              </a:gs>
              <a:gs pos="75000">
                <a:srgbClr val="B88F00"/>
              </a:gs>
              <a:gs pos="100000">
                <a:srgbClr val="8669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1. Các loại RNA</a:t>
            </a:r>
            <a:endParaRPr sz="3200">
              <a:solidFill>
                <a:srgbClr val="FFFFFF"/>
              </a:solidFill>
              <a:latin typeface="Calibri"/>
              <a:ea typeface="Calibri"/>
              <a:cs typeface="Calibri"/>
              <a:sym typeface="Calibri"/>
            </a:endParaRPr>
          </a:p>
        </p:txBody>
      </p:sp>
      <p:graphicFrame>
        <p:nvGraphicFramePr>
          <p:cNvPr id="2397" name="Google Shape;2397;p34"/>
          <p:cNvGraphicFramePr/>
          <p:nvPr/>
        </p:nvGraphicFramePr>
        <p:xfrm>
          <a:off x="553795" y="1481070"/>
          <a:ext cx="10708775" cy="5394990"/>
        </p:xfrm>
        <a:graphic>
          <a:graphicData uri="http://schemas.openxmlformats.org/drawingml/2006/table">
            <a:tbl>
              <a:tblPr firstRow="1" bandRow="1">
                <a:noFill/>
                <a:tableStyleId>{A40564C5-E0B9-45D3-85A5-6CBD7C43DECC}</a:tableStyleId>
              </a:tblPr>
              <a:tblGrid>
                <a:gridCol w="2490575">
                  <a:extLst>
                    <a:ext uri="{9D8B030D-6E8A-4147-A177-3AD203B41FA5}">
                      <a16:colId xmlns:a16="http://schemas.microsoft.com/office/drawing/2014/main" val="20000"/>
                    </a:ext>
                  </a:extLst>
                </a:gridCol>
                <a:gridCol w="8218200">
                  <a:extLst>
                    <a:ext uri="{9D8B030D-6E8A-4147-A177-3AD203B41FA5}">
                      <a16:colId xmlns:a16="http://schemas.microsoft.com/office/drawing/2014/main" val="20001"/>
                    </a:ext>
                  </a:extLst>
                </a:gridCol>
              </a:tblGrid>
              <a:tr h="918075">
                <a:tc>
                  <a:txBody>
                    <a:bodyPr/>
                    <a:lstStyle/>
                    <a:p>
                      <a:pPr marL="0" marR="0" lvl="0" indent="0" algn="ctr" rtl="0">
                        <a:spcBef>
                          <a:spcPts val="0"/>
                        </a:spcBef>
                        <a:spcAft>
                          <a:spcPts val="0"/>
                        </a:spcAft>
                        <a:buNone/>
                      </a:pPr>
                      <a:r>
                        <a:rPr lang="en-US" sz="2400" b="1">
                          <a:latin typeface="Calibri"/>
                          <a:ea typeface="Calibri"/>
                          <a:cs typeface="Calibri"/>
                          <a:sym typeface="Calibri"/>
                        </a:rPr>
                        <a:t>Các loại RNA</a:t>
                      </a:r>
                      <a:endParaRPr sz="2400">
                        <a:latin typeface="Calibri"/>
                        <a:ea typeface="Calibri"/>
                        <a:cs typeface="Calibri"/>
                        <a:sym typeface="Calibri"/>
                      </a:endParaRPr>
                    </a:p>
                  </a:txBody>
                  <a:tcPr marL="121925" marR="121925" marT="45725" marB="45725"/>
                </a:tc>
                <a:tc>
                  <a:txBody>
                    <a:bodyPr/>
                    <a:lstStyle/>
                    <a:p>
                      <a:pPr marL="0" marR="0" lvl="0" indent="0" algn="ctr" rtl="0">
                        <a:lnSpc>
                          <a:spcPct val="100000"/>
                        </a:lnSpc>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mRNA</a:t>
                      </a:r>
                      <a:endParaRPr/>
                    </a:p>
                    <a:p>
                      <a:pPr marL="0" marR="0" lvl="0" indent="0" algn="l" rtl="0">
                        <a:spcBef>
                          <a:spcPts val="0"/>
                        </a:spcBef>
                        <a:spcAft>
                          <a:spcPts val="0"/>
                        </a:spcAft>
                        <a:buNone/>
                      </a:pPr>
                      <a:endParaRPr sz="2800">
                        <a:latin typeface="Arial"/>
                        <a:ea typeface="Arial"/>
                        <a:cs typeface="Arial"/>
                        <a:sym typeface="Arial"/>
                      </a:endParaRPr>
                    </a:p>
                  </a:txBody>
                  <a:tcPr marL="121925" marR="121925" marT="45725" marB="45725"/>
                </a:tc>
                <a:extLst>
                  <a:ext uri="{0D108BD9-81ED-4DB2-BD59-A6C34878D82A}">
                    <a16:rowId xmlns:a16="http://schemas.microsoft.com/office/drawing/2014/main" val="10000"/>
                  </a:ext>
                </a:extLst>
              </a:tr>
              <a:tr h="2991175">
                <a:tc>
                  <a:txBody>
                    <a:bodyPr/>
                    <a:lstStyle/>
                    <a:p>
                      <a:pPr marL="0" marR="0" lvl="0" indent="0" algn="ctr" rtl="0">
                        <a:spcBef>
                          <a:spcPts val="0"/>
                        </a:spcBef>
                        <a:spcAft>
                          <a:spcPts val="0"/>
                        </a:spcAft>
                        <a:buNone/>
                      </a:pPr>
                      <a:r>
                        <a:rPr lang="en-US" sz="2400">
                          <a:solidFill>
                            <a:srgbClr val="000099"/>
                          </a:solidFill>
                          <a:latin typeface="Calibri"/>
                          <a:ea typeface="Calibri"/>
                          <a:cs typeface="Calibri"/>
                          <a:sym typeface="Calibri"/>
                        </a:rPr>
                        <a:t>Cấu trúc </a:t>
                      </a:r>
                      <a:endParaRPr sz="2400">
                        <a:solidFill>
                          <a:srgbClr val="000099"/>
                        </a:solidFill>
                        <a:latin typeface="Calibri"/>
                        <a:ea typeface="Calibri"/>
                        <a:cs typeface="Calibri"/>
                        <a:sym typeface="Calibri"/>
                      </a:endParaRPr>
                    </a:p>
                  </a:txBody>
                  <a:tcPr marL="121925" marR="121925" marT="45725" marB="45725"/>
                </a:tc>
                <a:tc>
                  <a:txBody>
                    <a:bodyPr/>
                    <a:lstStyle/>
                    <a:p>
                      <a:pPr marL="0" marR="0" lvl="0" indent="0" algn="just" rtl="0">
                        <a:spcBef>
                          <a:spcPts val="0"/>
                        </a:spcBef>
                        <a:spcAft>
                          <a:spcPts val="0"/>
                        </a:spcAft>
                        <a:buNone/>
                      </a:pPr>
                      <a:endParaRPr sz="2800">
                        <a:solidFill>
                          <a:schemeClr val="lt1"/>
                        </a:solidFill>
                        <a:latin typeface="Arial"/>
                        <a:ea typeface="Arial"/>
                        <a:cs typeface="Arial"/>
                        <a:sym typeface="Arial"/>
                      </a:endParaRPr>
                    </a:p>
                    <a:p>
                      <a:pPr marL="0" marR="0" lvl="0" indent="0" algn="just" rtl="0">
                        <a:spcBef>
                          <a:spcPts val="0"/>
                        </a:spcBef>
                        <a:spcAft>
                          <a:spcPts val="0"/>
                        </a:spcAft>
                        <a:buNone/>
                      </a:pPr>
                      <a:endParaRPr sz="2800">
                        <a:solidFill>
                          <a:schemeClr val="lt1"/>
                        </a:solidFill>
                        <a:latin typeface="Arial"/>
                        <a:ea typeface="Arial"/>
                        <a:cs typeface="Arial"/>
                        <a:sym typeface="Arial"/>
                      </a:endParaRPr>
                    </a:p>
                    <a:p>
                      <a:pPr marL="0" marR="0" lvl="0" indent="0" algn="just" rtl="0">
                        <a:spcBef>
                          <a:spcPts val="0"/>
                        </a:spcBef>
                        <a:spcAft>
                          <a:spcPts val="0"/>
                        </a:spcAft>
                        <a:buNone/>
                      </a:pPr>
                      <a:endParaRPr sz="2800">
                        <a:solidFill>
                          <a:schemeClr val="lt1"/>
                        </a:solidFill>
                        <a:latin typeface="Arial"/>
                        <a:ea typeface="Arial"/>
                        <a:cs typeface="Arial"/>
                        <a:sym typeface="Arial"/>
                      </a:endParaRPr>
                    </a:p>
                    <a:p>
                      <a:pPr marL="0" marR="0" lvl="0" indent="0" algn="just" rtl="0">
                        <a:spcBef>
                          <a:spcPts val="0"/>
                        </a:spcBef>
                        <a:spcAft>
                          <a:spcPts val="0"/>
                        </a:spcAft>
                        <a:buNone/>
                      </a:pPr>
                      <a:endParaRPr sz="2800">
                        <a:solidFill>
                          <a:schemeClr val="lt1"/>
                        </a:solidFill>
                        <a:latin typeface="Arial"/>
                        <a:ea typeface="Arial"/>
                        <a:cs typeface="Arial"/>
                        <a:sym typeface="Arial"/>
                      </a:endParaRPr>
                    </a:p>
                    <a:p>
                      <a:pPr marL="0" marR="0" lvl="0" indent="0" algn="just" rtl="0">
                        <a:spcBef>
                          <a:spcPts val="0"/>
                        </a:spcBef>
                        <a:spcAft>
                          <a:spcPts val="0"/>
                        </a:spcAft>
                        <a:buNone/>
                      </a:pPr>
                      <a:endParaRPr sz="2800">
                        <a:solidFill>
                          <a:schemeClr val="lt1"/>
                        </a:solidFill>
                        <a:latin typeface="Arial"/>
                        <a:ea typeface="Arial"/>
                        <a:cs typeface="Arial"/>
                        <a:sym typeface="Arial"/>
                      </a:endParaRPr>
                    </a:p>
                    <a:p>
                      <a:pPr marL="0" marR="0" lvl="0" indent="0" algn="just" rtl="0">
                        <a:spcBef>
                          <a:spcPts val="0"/>
                        </a:spcBef>
                        <a:spcAft>
                          <a:spcPts val="0"/>
                        </a:spcAft>
                        <a:buNone/>
                      </a:pPr>
                      <a:endParaRPr sz="2800">
                        <a:solidFill>
                          <a:schemeClr val="lt1"/>
                        </a:solidFill>
                        <a:latin typeface="Arial"/>
                        <a:ea typeface="Arial"/>
                        <a:cs typeface="Arial"/>
                        <a:sym typeface="Arial"/>
                      </a:endParaRPr>
                    </a:p>
                    <a:p>
                      <a:pPr marL="0" marR="0" lvl="0" indent="0" algn="just" rtl="0">
                        <a:spcBef>
                          <a:spcPts val="0"/>
                        </a:spcBef>
                        <a:spcAft>
                          <a:spcPts val="0"/>
                        </a:spcAft>
                        <a:buNone/>
                      </a:pPr>
                      <a:endParaRPr sz="2800">
                        <a:solidFill>
                          <a:schemeClr val="lt1"/>
                        </a:solidFill>
                        <a:latin typeface="Arial"/>
                        <a:ea typeface="Arial"/>
                        <a:cs typeface="Arial"/>
                        <a:sym typeface="Arial"/>
                      </a:endParaRPr>
                    </a:p>
                  </a:txBody>
                  <a:tcPr marL="121925" marR="121925" marT="45725" marB="45725">
                    <a:solidFill>
                      <a:srgbClr val="002060"/>
                    </a:solidFill>
                  </a:tcPr>
                </a:tc>
                <a:extLst>
                  <a:ext uri="{0D108BD9-81ED-4DB2-BD59-A6C34878D82A}">
                    <a16:rowId xmlns:a16="http://schemas.microsoft.com/office/drawing/2014/main" val="10001"/>
                  </a:ext>
                </a:extLst>
              </a:tr>
              <a:tr h="1332700">
                <a:tc>
                  <a:txBody>
                    <a:bodyPr/>
                    <a:lstStyle/>
                    <a:p>
                      <a:pPr marL="0" marR="0" lvl="0" indent="0" algn="l" rtl="0">
                        <a:spcBef>
                          <a:spcPts val="0"/>
                        </a:spcBef>
                        <a:spcAft>
                          <a:spcPts val="0"/>
                        </a:spcAft>
                        <a:buNone/>
                      </a:pPr>
                      <a:r>
                        <a:rPr lang="en-US" sz="2400">
                          <a:solidFill>
                            <a:srgbClr val="000099"/>
                          </a:solidFill>
                          <a:latin typeface="Calibri"/>
                          <a:ea typeface="Calibri"/>
                          <a:cs typeface="Calibri"/>
                          <a:sym typeface="Calibri"/>
                        </a:rPr>
                        <a:t>Chức năng</a:t>
                      </a:r>
                      <a:endParaRPr sz="2400">
                        <a:solidFill>
                          <a:srgbClr val="000099"/>
                        </a:solidFill>
                        <a:latin typeface="Calibri"/>
                        <a:ea typeface="Calibri"/>
                        <a:cs typeface="Calibri"/>
                        <a:sym typeface="Calibri"/>
                      </a:endParaRPr>
                    </a:p>
                  </a:txBody>
                  <a:tcPr marL="121925" marR="121925" marT="45725" marB="45725"/>
                </a:tc>
                <a:tc>
                  <a:txBody>
                    <a:bodyPr/>
                    <a:lstStyle/>
                    <a:p>
                      <a:pPr marL="0" marR="0" lvl="0" indent="0" algn="just" rtl="0">
                        <a:spcBef>
                          <a:spcPts val="0"/>
                        </a:spcBef>
                        <a:spcAft>
                          <a:spcPts val="0"/>
                        </a:spcAft>
                        <a:buNone/>
                      </a:pPr>
                      <a:endParaRPr sz="2800">
                        <a:solidFill>
                          <a:schemeClr val="lt1"/>
                        </a:solidFill>
                        <a:latin typeface="Arial"/>
                        <a:ea typeface="Arial"/>
                        <a:cs typeface="Arial"/>
                        <a:sym typeface="Arial"/>
                      </a:endParaRPr>
                    </a:p>
                    <a:p>
                      <a:pPr marL="0" marR="0" lvl="0" indent="0" algn="just" rtl="0">
                        <a:spcBef>
                          <a:spcPts val="0"/>
                        </a:spcBef>
                        <a:spcAft>
                          <a:spcPts val="0"/>
                        </a:spcAft>
                        <a:buNone/>
                      </a:pPr>
                      <a:endParaRPr sz="2800">
                        <a:solidFill>
                          <a:schemeClr val="lt1"/>
                        </a:solidFill>
                        <a:latin typeface="Arial"/>
                        <a:ea typeface="Arial"/>
                        <a:cs typeface="Arial"/>
                        <a:sym typeface="Arial"/>
                      </a:endParaRPr>
                    </a:p>
                    <a:p>
                      <a:pPr marL="0" marR="0" lvl="0" indent="0" algn="just" rtl="0">
                        <a:spcBef>
                          <a:spcPts val="0"/>
                        </a:spcBef>
                        <a:spcAft>
                          <a:spcPts val="0"/>
                        </a:spcAft>
                        <a:buNone/>
                      </a:pPr>
                      <a:endParaRPr sz="2800">
                        <a:solidFill>
                          <a:schemeClr val="lt1"/>
                        </a:solidFill>
                        <a:latin typeface="Arial"/>
                        <a:ea typeface="Arial"/>
                        <a:cs typeface="Arial"/>
                        <a:sym typeface="Arial"/>
                      </a:endParaRPr>
                    </a:p>
                  </a:txBody>
                  <a:tcPr marL="121925" marR="121925" marT="45725" marB="45725">
                    <a:solidFill>
                      <a:srgbClr val="002060"/>
                    </a:solidFill>
                  </a:tcPr>
                </a:tc>
                <a:extLst>
                  <a:ext uri="{0D108BD9-81ED-4DB2-BD59-A6C34878D82A}">
                    <a16:rowId xmlns:a16="http://schemas.microsoft.com/office/drawing/2014/main" val="10002"/>
                  </a:ext>
                </a:extLst>
              </a:tr>
            </a:tbl>
          </a:graphicData>
        </a:graphic>
      </p:graphicFrame>
      <p:sp>
        <p:nvSpPr>
          <p:cNvPr id="2398" name="Google Shape;2398;p34"/>
          <p:cNvSpPr/>
          <p:nvPr/>
        </p:nvSpPr>
        <p:spPr>
          <a:xfrm>
            <a:off x="3352800" y="2762542"/>
            <a:ext cx="7010400" cy="206210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FFFF"/>
                </a:solidFill>
                <a:latin typeface="Calibri"/>
                <a:ea typeface="Calibri"/>
                <a:cs typeface="Calibri"/>
                <a:sym typeface="Calibri"/>
              </a:rPr>
              <a:t>- Mạch thẳng, gồm hàng trăm đến hàng nghìn đơn phân. </a:t>
            </a:r>
            <a:endParaRPr/>
          </a:p>
          <a:p>
            <a:pPr marL="0" marR="0" lvl="0" indent="0" algn="just" rtl="0">
              <a:spcBef>
                <a:spcPts val="0"/>
              </a:spcBef>
              <a:spcAft>
                <a:spcPts val="0"/>
              </a:spcAft>
              <a:buNone/>
            </a:pPr>
            <a:r>
              <a:rPr lang="en-US" sz="3200">
                <a:solidFill>
                  <a:srgbClr val="FFFFFF"/>
                </a:solidFill>
                <a:latin typeface="Calibri"/>
                <a:ea typeface="Calibri"/>
                <a:cs typeface="Calibri"/>
                <a:sym typeface="Calibri"/>
              </a:rPr>
              <a:t>- Trên mRNA có các codon quy định các amino acid trong chuỗi polypeptide.</a:t>
            </a:r>
            <a:endParaRPr/>
          </a:p>
        </p:txBody>
      </p:sp>
      <p:sp>
        <p:nvSpPr>
          <p:cNvPr id="2399" name="Google Shape;2399;p34"/>
          <p:cNvSpPr/>
          <p:nvPr/>
        </p:nvSpPr>
        <p:spPr>
          <a:xfrm>
            <a:off x="3352804" y="5615208"/>
            <a:ext cx="7010401"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FFFF"/>
                </a:solidFill>
                <a:latin typeface="Calibri"/>
                <a:ea typeface="Calibri"/>
                <a:cs typeface="Calibri"/>
                <a:sym typeface="Calibri"/>
              </a:rPr>
              <a:t>- Làm khuôn cho dịch mã tổng hợp protein.</a:t>
            </a:r>
            <a:endParaRPr/>
          </a:p>
        </p:txBody>
      </p:sp>
      <p:pic>
        <p:nvPicPr>
          <p:cNvPr id="2400" name="Google Shape;2400;p34"/>
          <p:cNvPicPr preferRelativeResize="0"/>
          <p:nvPr/>
        </p:nvPicPr>
        <p:blipFill rotWithShape="1">
          <a:blip r:embed="rId3">
            <a:alphaModFix/>
          </a:blip>
          <a:srcRect/>
          <a:stretch/>
        </p:blipFill>
        <p:spPr>
          <a:xfrm>
            <a:off x="4719781" y="662769"/>
            <a:ext cx="6390728" cy="804833"/>
          </a:xfrm>
          <a:prstGeom prst="rect">
            <a:avLst/>
          </a:prstGeom>
          <a:noFill/>
          <a:ln>
            <a:noFill/>
          </a:ln>
        </p:spPr>
      </p:pic>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8"/>
                                        </p:tgtEl>
                                        <p:attrNameLst>
                                          <p:attrName>style.visibility</p:attrName>
                                        </p:attrNameLst>
                                      </p:cBhvr>
                                      <p:to>
                                        <p:strVal val="visible"/>
                                      </p:to>
                                    </p:set>
                                    <p:animEffect transition="in" filter="fade">
                                      <p:cBhvr>
                                        <p:cTn id="7" dur="500"/>
                                        <p:tgtEl>
                                          <p:spTgt spid="23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9"/>
                                        </p:tgtEl>
                                        <p:attrNameLst>
                                          <p:attrName>style.visibility</p:attrName>
                                        </p:attrNameLst>
                                      </p:cBhvr>
                                      <p:to>
                                        <p:strVal val="visible"/>
                                      </p:to>
                                    </p:set>
                                    <p:animEffect transition="in" filter="fade">
                                      <p:cBhvr>
                                        <p:cTn id="12" dur="500"/>
                                        <p:tgtEl>
                                          <p:spTgt spid="2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04"/>
        <p:cNvGrpSpPr/>
        <p:nvPr/>
      </p:nvGrpSpPr>
      <p:grpSpPr>
        <a:xfrm>
          <a:off x="0" y="0"/>
          <a:ext cx="0" cy="0"/>
          <a:chOff x="0" y="0"/>
          <a:chExt cx="0" cy="0"/>
        </a:xfrm>
      </p:grpSpPr>
      <p:graphicFrame>
        <p:nvGraphicFramePr>
          <p:cNvPr id="2405" name="Google Shape;2405;p35"/>
          <p:cNvGraphicFramePr/>
          <p:nvPr/>
        </p:nvGraphicFramePr>
        <p:xfrm>
          <a:off x="152403" y="-22538"/>
          <a:ext cx="11412825" cy="6693800"/>
        </p:xfrm>
        <a:graphic>
          <a:graphicData uri="http://schemas.openxmlformats.org/drawingml/2006/table">
            <a:tbl>
              <a:tblPr firstRow="1" bandRow="1">
                <a:noFill/>
                <a:tableStyleId>{A40564C5-E0B9-45D3-85A5-6CBD7C43DECC}</a:tableStyleId>
              </a:tblPr>
              <a:tblGrid>
                <a:gridCol w="1700000">
                  <a:extLst>
                    <a:ext uri="{9D8B030D-6E8A-4147-A177-3AD203B41FA5}">
                      <a16:colId xmlns:a16="http://schemas.microsoft.com/office/drawing/2014/main" val="20000"/>
                    </a:ext>
                  </a:extLst>
                </a:gridCol>
                <a:gridCol w="9712825">
                  <a:extLst>
                    <a:ext uri="{9D8B030D-6E8A-4147-A177-3AD203B41FA5}">
                      <a16:colId xmlns:a16="http://schemas.microsoft.com/office/drawing/2014/main" val="20001"/>
                    </a:ext>
                  </a:extLst>
                </a:gridCol>
              </a:tblGrid>
              <a:tr h="1669475">
                <a:tc>
                  <a:txBody>
                    <a:bodyPr/>
                    <a:lstStyle/>
                    <a:p>
                      <a:pPr marL="0" marR="0" lvl="0" indent="0" algn="ctr" rtl="0">
                        <a:spcBef>
                          <a:spcPts val="0"/>
                        </a:spcBef>
                        <a:spcAft>
                          <a:spcPts val="0"/>
                        </a:spcAft>
                        <a:buNone/>
                      </a:pPr>
                      <a:r>
                        <a:rPr lang="en-US" sz="2400" b="1">
                          <a:latin typeface="Calibri"/>
                          <a:ea typeface="Calibri"/>
                          <a:cs typeface="Calibri"/>
                          <a:sym typeface="Calibri"/>
                        </a:rPr>
                        <a:t>Các loại RNA</a:t>
                      </a:r>
                      <a:endParaRPr sz="2400">
                        <a:latin typeface="Calibri"/>
                        <a:ea typeface="Calibri"/>
                        <a:cs typeface="Calibri"/>
                        <a:sym typeface="Calibri"/>
                      </a:endParaRPr>
                    </a:p>
                  </a:txBody>
                  <a:tcPr marL="121925" marR="121925" marT="45725" marB="45725"/>
                </a:tc>
                <a:tc>
                  <a:txBody>
                    <a:bodyPr/>
                    <a:lstStyle/>
                    <a:p>
                      <a:pPr marL="0" marR="0" lvl="0" indent="0" algn="ctr" rtl="0">
                        <a:lnSpc>
                          <a:spcPct val="100000"/>
                        </a:lnSpc>
                        <a:spcBef>
                          <a:spcPts val="0"/>
                        </a:spcBef>
                        <a:spcAft>
                          <a:spcPts val="0"/>
                        </a:spcAft>
                        <a:buClr>
                          <a:schemeClr val="lt1"/>
                        </a:buClr>
                        <a:buSzPts val="2800"/>
                        <a:buFont typeface="Calibri"/>
                        <a:buNone/>
                      </a:pPr>
                      <a:r>
                        <a:rPr lang="en-US" sz="2800" b="1">
                          <a:solidFill>
                            <a:schemeClr val="lt1"/>
                          </a:solidFill>
                          <a:latin typeface="Calibri"/>
                          <a:ea typeface="Calibri"/>
                          <a:cs typeface="Calibri"/>
                          <a:sym typeface="Calibri"/>
                        </a:rPr>
                        <a:t>tRNA</a:t>
                      </a:r>
                      <a:endParaRPr sz="2800" b="1">
                        <a:solidFill>
                          <a:schemeClr val="lt1"/>
                        </a:solidFill>
                        <a:latin typeface="Calibri"/>
                        <a:ea typeface="Calibri"/>
                        <a:cs typeface="Calibri"/>
                        <a:sym typeface="Calibri"/>
                      </a:endParaRPr>
                    </a:p>
                    <a:p>
                      <a:pPr marL="0" marR="0" lvl="0" indent="0" algn="l" rtl="0">
                        <a:spcBef>
                          <a:spcPts val="0"/>
                        </a:spcBef>
                        <a:spcAft>
                          <a:spcPts val="0"/>
                        </a:spcAft>
                        <a:buNone/>
                      </a:pPr>
                      <a:endParaRPr sz="2800">
                        <a:latin typeface="Calibri"/>
                        <a:ea typeface="Calibri"/>
                        <a:cs typeface="Calibri"/>
                        <a:sym typeface="Calibri"/>
                      </a:endParaRPr>
                    </a:p>
                  </a:txBody>
                  <a:tcPr marL="121925" marR="121925" marT="45725" marB="45725"/>
                </a:tc>
                <a:extLst>
                  <a:ext uri="{0D108BD9-81ED-4DB2-BD59-A6C34878D82A}">
                    <a16:rowId xmlns:a16="http://schemas.microsoft.com/office/drawing/2014/main" val="10000"/>
                  </a:ext>
                </a:extLst>
              </a:tr>
              <a:tr h="3527075">
                <a:tc>
                  <a:txBody>
                    <a:bodyPr/>
                    <a:lstStyle/>
                    <a:p>
                      <a:pPr marL="0" marR="0" lvl="0" indent="0" algn="ctr" rtl="0">
                        <a:spcBef>
                          <a:spcPts val="0"/>
                        </a:spcBef>
                        <a:spcAft>
                          <a:spcPts val="0"/>
                        </a:spcAft>
                        <a:buNone/>
                      </a:pPr>
                      <a:r>
                        <a:rPr lang="en-US" sz="2400">
                          <a:solidFill>
                            <a:srgbClr val="000099"/>
                          </a:solidFill>
                          <a:latin typeface="Calibri"/>
                          <a:ea typeface="Calibri"/>
                          <a:cs typeface="Calibri"/>
                          <a:sym typeface="Calibri"/>
                        </a:rPr>
                        <a:t>Cấu trúc </a:t>
                      </a:r>
                      <a:endParaRPr sz="2400">
                        <a:solidFill>
                          <a:srgbClr val="000099"/>
                        </a:solidFill>
                        <a:latin typeface="Calibri"/>
                        <a:ea typeface="Calibri"/>
                        <a:cs typeface="Calibri"/>
                        <a:sym typeface="Calibri"/>
                      </a:endParaRPr>
                    </a:p>
                  </a:txBody>
                  <a:tcPr marL="121925" marR="121925" marT="45725" marB="45725"/>
                </a:tc>
                <a:tc>
                  <a:txBody>
                    <a:bodyPr/>
                    <a:lstStyle/>
                    <a:p>
                      <a:pPr marL="0" marR="0" lvl="0" indent="0" algn="just" rtl="0">
                        <a:spcBef>
                          <a:spcPts val="0"/>
                        </a:spcBef>
                        <a:spcAft>
                          <a:spcPts val="0"/>
                        </a:spcAft>
                        <a:buNone/>
                      </a:pPr>
                      <a:endParaRPr sz="2800">
                        <a:solidFill>
                          <a:schemeClr val="lt1"/>
                        </a:solidFill>
                        <a:latin typeface="Calibri"/>
                        <a:ea typeface="Calibri"/>
                        <a:cs typeface="Calibri"/>
                        <a:sym typeface="Calibri"/>
                      </a:endParaRPr>
                    </a:p>
                    <a:p>
                      <a:pPr marL="0" marR="0" lvl="0" indent="0" algn="just" rtl="0">
                        <a:spcBef>
                          <a:spcPts val="0"/>
                        </a:spcBef>
                        <a:spcAft>
                          <a:spcPts val="0"/>
                        </a:spcAft>
                        <a:buNone/>
                      </a:pPr>
                      <a:endParaRPr sz="2800">
                        <a:solidFill>
                          <a:schemeClr val="lt1"/>
                        </a:solidFill>
                        <a:latin typeface="Calibri"/>
                        <a:ea typeface="Calibri"/>
                        <a:cs typeface="Calibri"/>
                        <a:sym typeface="Calibri"/>
                      </a:endParaRPr>
                    </a:p>
                    <a:p>
                      <a:pPr marL="0" marR="0" lvl="0" indent="0" algn="just" rtl="0">
                        <a:spcBef>
                          <a:spcPts val="0"/>
                        </a:spcBef>
                        <a:spcAft>
                          <a:spcPts val="0"/>
                        </a:spcAft>
                        <a:buNone/>
                      </a:pPr>
                      <a:endParaRPr sz="2800">
                        <a:solidFill>
                          <a:schemeClr val="lt1"/>
                        </a:solidFill>
                        <a:latin typeface="Calibri"/>
                        <a:ea typeface="Calibri"/>
                        <a:cs typeface="Calibri"/>
                        <a:sym typeface="Calibri"/>
                      </a:endParaRPr>
                    </a:p>
                    <a:p>
                      <a:pPr marL="0" marR="0" lvl="0" indent="0" algn="just" rtl="0">
                        <a:spcBef>
                          <a:spcPts val="0"/>
                        </a:spcBef>
                        <a:spcAft>
                          <a:spcPts val="0"/>
                        </a:spcAft>
                        <a:buNone/>
                      </a:pPr>
                      <a:endParaRPr sz="2800">
                        <a:solidFill>
                          <a:schemeClr val="lt1"/>
                        </a:solidFill>
                        <a:latin typeface="Calibri"/>
                        <a:ea typeface="Calibri"/>
                        <a:cs typeface="Calibri"/>
                        <a:sym typeface="Calibri"/>
                      </a:endParaRPr>
                    </a:p>
                    <a:p>
                      <a:pPr marL="0" marR="0" lvl="0" indent="0" algn="just" rtl="0">
                        <a:spcBef>
                          <a:spcPts val="0"/>
                        </a:spcBef>
                        <a:spcAft>
                          <a:spcPts val="0"/>
                        </a:spcAft>
                        <a:buNone/>
                      </a:pPr>
                      <a:endParaRPr sz="2800">
                        <a:solidFill>
                          <a:schemeClr val="lt1"/>
                        </a:solidFill>
                        <a:latin typeface="Calibri"/>
                        <a:ea typeface="Calibri"/>
                        <a:cs typeface="Calibri"/>
                        <a:sym typeface="Calibri"/>
                      </a:endParaRPr>
                    </a:p>
                    <a:p>
                      <a:pPr marL="0" marR="0" lvl="0" indent="0" algn="just" rtl="0">
                        <a:spcBef>
                          <a:spcPts val="0"/>
                        </a:spcBef>
                        <a:spcAft>
                          <a:spcPts val="0"/>
                        </a:spcAft>
                        <a:buNone/>
                      </a:pPr>
                      <a:endParaRPr sz="2800">
                        <a:solidFill>
                          <a:schemeClr val="lt1"/>
                        </a:solidFill>
                        <a:latin typeface="Calibri"/>
                        <a:ea typeface="Calibri"/>
                        <a:cs typeface="Calibri"/>
                        <a:sym typeface="Calibri"/>
                      </a:endParaRPr>
                    </a:p>
                    <a:p>
                      <a:pPr marL="0" marR="0" lvl="0" indent="0" algn="just" rtl="0">
                        <a:spcBef>
                          <a:spcPts val="0"/>
                        </a:spcBef>
                        <a:spcAft>
                          <a:spcPts val="0"/>
                        </a:spcAft>
                        <a:buNone/>
                      </a:pPr>
                      <a:endParaRPr sz="2800">
                        <a:solidFill>
                          <a:schemeClr val="lt1"/>
                        </a:solidFill>
                        <a:latin typeface="Calibri"/>
                        <a:ea typeface="Calibri"/>
                        <a:cs typeface="Calibri"/>
                        <a:sym typeface="Calibri"/>
                      </a:endParaRPr>
                    </a:p>
                  </a:txBody>
                  <a:tcPr marL="121925" marR="121925" marT="45725" marB="45725">
                    <a:solidFill>
                      <a:srgbClr val="7030A0"/>
                    </a:solidFill>
                  </a:tcPr>
                </a:tc>
                <a:extLst>
                  <a:ext uri="{0D108BD9-81ED-4DB2-BD59-A6C34878D82A}">
                    <a16:rowId xmlns:a16="http://schemas.microsoft.com/office/drawing/2014/main" val="10001"/>
                  </a:ext>
                </a:extLst>
              </a:tr>
              <a:tr h="1497250">
                <a:tc>
                  <a:txBody>
                    <a:bodyPr/>
                    <a:lstStyle/>
                    <a:p>
                      <a:pPr marL="0" marR="0" lvl="0" indent="0" algn="l" rtl="0">
                        <a:spcBef>
                          <a:spcPts val="0"/>
                        </a:spcBef>
                        <a:spcAft>
                          <a:spcPts val="0"/>
                        </a:spcAft>
                        <a:buNone/>
                      </a:pPr>
                      <a:r>
                        <a:rPr lang="en-US" sz="2400">
                          <a:solidFill>
                            <a:srgbClr val="000099"/>
                          </a:solidFill>
                          <a:latin typeface="Calibri"/>
                          <a:ea typeface="Calibri"/>
                          <a:cs typeface="Calibri"/>
                          <a:sym typeface="Calibri"/>
                        </a:rPr>
                        <a:t>Chức năng</a:t>
                      </a:r>
                      <a:endParaRPr sz="2400">
                        <a:solidFill>
                          <a:srgbClr val="000099"/>
                        </a:solidFill>
                        <a:latin typeface="Calibri"/>
                        <a:ea typeface="Calibri"/>
                        <a:cs typeface="Calibri"/>
                        <a:sym typeface="Calibri"/>
                      </a:endParaRPr>
                    </a:p>
                  </a:txBody>
                  <a:tcPr marL="121925" marR="121925" marT="45725" marB="45725"/>
                </a:tc>
                <a:tc>
                  <a:txBody>
                    <a:bodyPr/>
                    <a:lstStyle/>
                    <a:p>
                      <a:pPr marL="0" marR="0" lvl="0" indent="0" algn="just" rtl="0">
                        <a:spcBef>
                          <a:spcPts val="0"/>
                        </a:spcBef>
                        <a:spcAft>
                          <a:spcPts val="0"/>
                        </a:spcAft>
                        <a:buNone/>
                      </a:pPr>
                      <a:endParaRPr sz="2800">
                        <a:solidFill>
                          <a:schemeClr val="lt1"/>
                        </a:solidFill>
                        <a:latin typeface="Calibri"/>
                        <a:ea typeface="Calibri"/>
                        <a:cs typeface="Calibri"/>
                        <a:sym typeface="Calibri"/>
                      </a:endParaRPr>
                    </a:p>
                    <a:p>
                      <a:pPr marL="0" marR="0" lvl="0" indent="0" algn="just" rtl="0">
                        <a:spcBef>
                          <a:spcPts val="0"/>
                        </a:spcBef>
                        <a:spcAft>
                          <a:spcPts val="0"/>
                        </a:spcAft>
                        <a:buNone/>
                      </a:pPr>
                      <a:endParaRPr sz="2800">
                        <a:solidFill>
                          <a:schemeClr val="lt1"/>
                        </a:solidFill>
                        <a:latin typeface="Calibri"/>
                        <a:ea typeface="Calibri"/>
                        <a:cs typeface="Calibri"/>
                        <a:sym typeface="Calibri"/>
                      </a:endParaRPr>
                    </a:p>
                    <a:p>
                      <a:pPr marL="0" marR="0" lvl="0" indent="0" algn="just" rtl="0">
                        <a:spcBef>
                          <a:spcPts val="0"/>
                        </a:spcBef>
                        <a:spcAft>
                          <a:spcPts val="0"/>
                        </a:spcAft>
                        <a:buNone/>
                      </a:pPr>
                      <a:endParaRPr sz="2800">
                        <a:solidFill>
                          <a:schemeClr val="lt1"/>
                        </a:solidFill>
                        <a:latin typeface="Calibri"/>
                        <a:ea typeface="Calibri"/>
                        <a:cs typeface="Calibri"/>
                        <a:sym typeface="Calibri"/>
                      </a:endParaRPr>
                    </a:p>
                  </a:txBody>
                  <a:tcPr marL="121925" marR="121925" marT="45725" marB="45725">
                    <a:solidFill>
                      <a:srgbClr val="7030A0"/>
                    </a:solidFill>
                  </a:tcPr>
                </a:tc>
                <a:extLst>
                  <a:ext uri="{0D108BD9-81ED-4DB2-BD59-A6C34878D82A}">
                    <a16:rowId xmlns:a16="http://schemas.microsoft.com/office/drawing/2014/main" val="10002"/>
                  </a:ext>
                </a:extLst>
              </a:tr>
            </a:tbl>
          </a:graphicData>
        </a:graphic>
      </p:graphicFrame>
      <p:sp>
        <p:nvSpPr>
          <p:cNvPr id="2406" name="Google Shape;2406;p35"/>
          <p:cNvSpPr/>
          <p:nvPr/>
        </p:nvSpPr>
        <p:spPr>
          <a:xfrm>
            <a:off x="1979084" y="1705414"/>
            <a:ext cx="9457361" cy="3490186"/>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Dài</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khoảng</a:t>
            </a:r>
            <a:r>
              <a:rPr lang="en-US" sz="3200" b="1" dirty="0">
                <a:solidFill>
                  <a:srgbClr val="FFFFFF"/>
                </a:solidFill>
                <a:latin typeface="Calibri"/>
                <a:ea typeface="Calibri"/>
                <a:cs typeface="Calibri"/>
                <a:sym typeface="Calibri"/>
              </a:rPr>
              <a:t> </a:t>
            </a:r>
            <a:r>
              <a:rPr lang="en-US" sz="3200" b="1" dirty="0" smtClean="0">
                <a:solidFill>
                  <a:srgbClr val="FFFFFF"/>
                </a:solidFill>
                <a:latin typeface="Calibri"/>
                <a:ea typeface="Calibri"/>
                <a:cs typeface="Calibri"/>
                <a:sym typeface="Calibri"/>
              </a:rPr>
              <a:t>70 </a:t>
            </a:r>
            <a:r>
              <a:rPr lang="en-US" sz="3200" b="1" dirty="0">
                <a:solidFill>
                  <a:srgbClr val="FFFFFF"/>
                </a:solidFill>
                <a:latin typeface="Calibri"/>
                <a:ea typeface="Calibri"/>
                <a:cs typeface="Calibri"/>
                <a:sym typeface="Calibri"/>
              </a:rPr>
              <a:t>– </a:t>
            </a:r>
            <a:r>
              <a:rPr lang="en-US" sz="3200" b="1" dirty="0" smtClean="0">
                <a:solidFill>
                  <a:srgbClr val="FFFFFF"/>
                </a:solidFill>
                <a:latin typeface="Calibri"/>
                <a:ea typeface="Calibri"/>
                <a:cs typeface="Calibri"/>
                <a:sym typeface="Calibri"/>
              </a:rPr>
              <a:t>90 </a:t>
            </a:r>
            <a:r>
              <a:rPr lang="en-US" sz="3200" b="1" dirty="0">
                <a:solidFill>
                  <a:srgbClr val="FFFFFF"/>
                </a:solidFill>
                <a:latin typeface="Calibri"/>
                <a:ea typeface="Calibri"/>
                <a:cs typeface="Calibri"/>
                <a:sym typeface="Calibri"/>
              </a:rPr>
              <a:t>nucleotide.</a:t>
            </a:r>
            <a:endParaRPr dirty="0"/>
          </a:p>
          <a:p>
            <a:pPr marL="0" marR="0" lvl="0" indent="0" algn="l" rtl="0">
              <a:lnSpc>
                <a:spcPct val="115000"/>
              </a:lnSpc>
              <a:spcBef>
                <a:spcPts val="0"/>
              </a:spcBef>
              <a:spcAft>
                <a:spcPts val="0"/>
              </a:spcAft>
              <a:buNone/>
            </a:pP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Có</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những</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đoạn</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các</a:t>
            </a:r>
            <a:r>
              <a:rPr lang="en-US" sz="3200" b="1" dirty="0">
                <a:solidFill>
                  <a:srgbClr val="FFFFFF"/>
                </a:solidFill>
                <a:latin typeface="Calibri"/>
                <a:ea typeface="Calibri"/>
                <a:cs typeface="Calibri"/>
                <a:sym typeface="Calibri"/>
              </a:rPr>
              <a:t> nucleotide </a:t>
            </a:r>
            <a:r>
              <a:rPr lang="en-US" sz="3200" b="1" dirty="0" err="1">
                <a:solidFill>
                  <a:srgbClr val="FFFFFF"/>
                </a:solidFill>
                <a:latin typeface="Calibri"/>
                <a:ea typeface="Calibri"/>
                <a:cs typeface="Calibri"/>
                <a:sym typeface="Calibri"/>
              </a:rPr>
              <a:t>liên</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kết</a:t>
            </a:r>
            <a:r>
              <a:rPr lang="en-US" sz="3200" b="1" dirty="0">
                <a:solidFill>
                  <a:srgbClr val="FFFFFF"/>
                </a:solidFill>
                <a:latin typeface="Calibri"/>
                <a:ea typeface="Calibri"/>
                <a:cs typeface="Calibri"/>
                <a:sym typeface="Calibri"/>
              </a:rPr>
              <a:t> hydrogen </a:t>
            </a:r>
            <a:r>
              <a:rPr lang="en-US" sz="3200" b="1" dirty="0" err="1">
                <a:solidFill>
                  <a:srgbClr val="FFFFFF"/>
                </a:solidFill>
                <a:latin typeface="Calibri"/>
                <a:ea typeface="Calibri"/>
                <a:cs typeface="Calibri"/>
                <a:sym typeface="Calibri"/>
              </a:rPr>
              <a:t>với</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nhau</a:t>
            </a:r>
            <a:r>
              <a:rPr lang="en-US" sz="3200" b="1" dirty="0">
                <a:solidFill>
                  <a:srgbClr val="FFFFFF"/>
                </a:solidFill>
                <a:latin typeface="Calibri"/>
                <a:ea typeface="Calibri"/>
                <a:cs typeface="Calibri"/>
                <a:sym typeface="Calibri"/>
              </a:rPr>
              <a:t>.</a:t>
            </a:r>
            <a:endParaRPr dirty="0"/>
          </a:p>
          <a:p>
            <a:pPr marL="0" marR="0" lvl="0" indent="0" algn="l" rtl="0">
              <a:lnSpc>
                <a:spcPct val="115000"/>
              </a:lnSpc>
              <a:spcBef>
                <a:spcPts val="0"/>
              </a:spcBef>
              <a:spcAft>
                <a:spcPts val="0"/>
              </a:spcAft>
              <a:buNone/>
            </a:pPr>
            <a:r>
              <a:rPr lang="en-US" sz="3200" b="1" dirty="0">
                <a:solidFill>
                  <a:srgbClr val="FFFFFF"/>
                </a:solidFill>
                <a:latin typeface="Calibri"/>
                <a:ea typeface="Calibri"/>
                <a:cs typeface="Calibri"/>
                <a:sym typeface="Calibri"/>
              </a:rPr>
              <a:t>- Mỗi </a:t>
            </a:r>
            <a:r>
              <a:rPr lang="en-US" sz="3200" b="1" dirty="0" err="1">
                <a:solidFill>
                  <a:srgbClr val="FFFFFF"/>
                </a:solidFill>
                <a:latin typeface="Calibri"/>
                <a:ea typeface="Calibri"/>
                <a:cs typeface="Calibri"/>
                <a:sym typeface="Calibri"/>
              </a:rPr>
              <a:t>tRNA</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chứa</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một</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bộ</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ba</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đối</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mã</a:t>
            </a:r>
            <a:r>
              <a:rPr lang="en-US" sz="3200" b="1" dirty="0">
                <a:solidFill>
                  <a:srgbClr val="FFFFFF"/>
                </a:solidFill>
                <a:latin typeface="Calibri"/>
                <a:ea typeface="Calibri"/>
                <a:cs typeface="Calibri"/>
                <a:sym typeface="Calibri"/>
              </a:rPr>
              <a:t> (anticodon) </a:t>
            </a:r>
            <a:r>
              <a:rPr lang="en-US" sz="3200" b="1" dirty="0" err="1">
                <a:solidFill>
                  <a:srgbClr val="FFFFFF"/>
                </a:solidFill>
                <a:latin typeface="Calibri"/>
                <a:ea typeface="Calibri"/>
                <a:cs typeface="Calibri"/>
                <a:sym typeface="Calibri"/>
              </a:rPr>
              <a:t>bổ</a:t>
            </a:r>
            <a:r>
              <a:rPr lang="en-US" sz="3200" b="1" dirty="0">
                <a:solidFill>
                  <a:srgbClr val="FFFFFF"/>
                </a:solidFill>
                <a:latin typeface="Calibri"/>
                <a:ea typeface="Calibri"/>
                <a:cs typeface="Calibri"/>
                <a:sym typeface="Calibri"/>
              </a:rPr>
              <a:t> sung </a:t>
            </a:r>
            <a:r>
              <a:rPr lang="en-US" sz="3200" b="1" dirty="0" err="1">
                <a:solidFill>
                  <a:srgbClr val="FFFFFF"/>
                </a:solidFill>
                <a:latin typeface="Calibri"/>
                <a:ea typeface="Calibri"/>
                <a:cs typeface="Calibri"/>
                <a:sym typeface="Calibri"/>
              </a:rPr>
              <a:t>với</a:t>
            </a:r>
            <a:r>
              <a:rPr lang="en-US" sz="3200" b="1" dirty="0">
                <a:solidFill>
                  <a:srgbClr val="FFFFFF"/>
                </a:solidFill>
                <a:latin typeface="Calibri"/>
                <a:ea typeface="Calibri"/>
                <a:cs typeface="Calibri"/>
                <a:sym typeface="Calibri"/>
              </a:rPr>
              <a:t> codon </a:t>
            </a:r>
            <a:r>
              <a:rPr lang="en-US" sz="3200" b="1" dirty="0" err="1">
                <a:solidFill>
                  <a:srgbClr val="FFFFFF"/>
                </a:solidFill>
                <a:latin typeface="Calibri"/>
                <a:ea typeface="Calibri"/>
                <a:cs typeface="Calibri"/>
                <a:sym typeface="Calibri"/>
              </a:rPr>
              <a:t>trên</a:t>
            </a:r>
            <a:r>
              <a:rPr lang="en-US" sz="3200" b="1" dirty="0">
                <a:solidFill>
                  <a:srgbClr val="FFFFFF"/>
                </a:solidFill>
                <a:latin typeface="Calibri"/>
                <a:ea typeface="Calibri"/>
                <a:cs typeface="Calibri"/>
                <a:sym typeface="Calibri"/>
              </a:rPr>
              <a:t> mRNA. </a:t>
            </a:r>
            <a:r>
              <a:rPr lang="en-US" sz="3200" b="1" dirty="0" err="1">
                <a:solidFill>
                  <a:srgbClr val="FFFFFF"/>
                </a:solidFill>
                <a:latin typeface="Calibri"/>
                <a:ea typeface="Calibri"/>
                <a:cs typeface="Calibri"/>
                <a:sym typeface="Calibri"/>
              </a:rPr>
              <a:t>và</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trình</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tự</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đầu</a:t>
            </a:r>
            <a:r>
              <a:rPr lang="en-US" sz="3200" b="1" dirty="0">
                <a:solidFill>
                  <a:srgbClr val="FFFFFF"/>
                </a:solidFill>
                <a:latin typeface="Calibri"/>
                <a:ea typeface="Calibri"/>
                <a:cs typeface="Calibri"/>
                <a:sym typeface="Calibri"/>
              </a:rPr>
              <a:t> 3’ </a:t>
            </a:r>
            <a:r>
              <a:rPr lang="en-US" sz="3200" b="1" dirty="0" err="1">
                <a:solidFill>
                  <a:srgbClr val="FFFFFF"/>
                </a:solidFill>
                <a:latin typeface="Calibri"/>
                <a:ea typeface="Calibri"/>
                <a:cs typeface="Calibri"/>
                <a:sym typeface="Calibri"/>
              </a:rPr>
              <a:t>đặc</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thù</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liên</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kết</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với</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một</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loại</a:t>
            </a:r>
            <a:r>
              <a:rPr lang="en-US" sz="3200" b="1" dirty="0">
                <a:solidFill>
                  <a:srgbClr val="FFFFFF"/>
                </a:solidFill>
                <a:latin typeface="Calibri"/>
                <a:ea typeface="Calibri"/>
                <a:cs typeface="Calibri"/>
                <a:sym typeface="Calibri"/>
              </a:rPr>
              <a:t> amino acid </a:t>
            </a:r>
            <a:r>
              <a:rPr lang="en-US" sz="3200" b="1" dirty="0" err="1">
                <a:solidFill>
                  <a:srgbClr val="FFFFFF"/>
                </a:solidFill>
                <a:latin typeface="Calibri"/>
                <a:ea typeface="Calibri"/>
                <a:cs typeface="Calibri"/>
                <a:sym typeface="Calibri"/>
              </a:rPr>
              <a:t>nhất</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định</a:t>
            </a:r>
            <a:r>
              <a:rPr lang="en-US" sz="3200" b="1" dirty="0">
                <a:solidFill>
                  <a:srgbClr val="FFFFFF"/>
                </a:solidFill>
                <a:latin typeface="Calibri"/>
                <a:ea typeface="Calibri"/>
                <a:cs typeface="Calibri"/>
                <a:sym typeface="Calibri"/>
              </a:rPr>
              <a:t>.</a:t>
            </a:r>
            <a:endParaRPr dirty="0"/>
          </a:p>
        </p:txBody>
      </p:sp>
      <p:sp>
        <p:nvSpPr>
          <p:cNvPr id="2407" name="Google Shape;2407;p35"/>
          <p:cNvSpPr/>
          <p:nvPr/>
        </p:nvSpPr>
        <p:spPr>
          <a:xfrm>
            <a:off x="1979077" y="5449410"/>
            <a:ext cx="7768547"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FFFFFF"/>
                </a:solidFill>
                <a:latin typeface="Calibri"/>
                <a:ea typeface="Calibri"/>
                <a:cs typeface="Calibri"/>
                <a:sym typeface="Calibri"/>
              </a:rPr>
              <a:t>- Vận chuyển các amino acid tới ribosome khi dịch mã</a:t>
            </a:r>
            <a:endParaRPr sz="3200" b="1">
              <a:solidFill>
                <a:srgbClr val="FFFFFF"/>
              </a:solidFill>
              <a:latin typeface="Calibri"/>
              <a:ea typeface="Calibri"/>
              <a:cs typeface="Calibri"/>
              <a:sym typeface="Calibri"/>
            </a:endParaRPr>
          </a:p>
        </p:txBody>
      </p:sp>
      <p:pic>
        <p:nvPicPr>
          <p:cNvPr id="2408" name="Google Shape;2408;p35"/>
          <p:cNvPicPr preferRelativeResize="0"/>
          <p:nvPr/>
        </p:nvPicPr>
        <p:blipFill rotWithShape="1">
          <a:blip r:embed="rId3">
            <a:alphaModFix/>
          </a:blip>
          <a:srcRect/>
          <a:stretch/>
        </p:blipFill>
        <p:spPr>
          <a:xfrm>
            <a:off x="7328104" y="1"/>
            <a:ext cx="4236408" cy="1563936"/>
          </a:xfrm>
          <a:prstGeom prst="rect">
            <a:avLst/>
          </a:prstGeom>
          <a:noFill/>
          <a:ln>
            <a:noFill/>
          </a:ln>
        </p:spPr>
      </p:pic>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6"/>
                                        </p:tgtEl>
                                        <p:attrNameLst>
                                          <p:attrName>style.visibility</p:attrName>
                                        </p:attrNameLst>
                                      </p:cBhvr>
                                      <p:to>
                                        <p:strVal val="visible"/>
                                      </p:to>
                                    </p:set>
                                    <p:animEffect transition="in" filter="fade">
                                      <p:cBhvr>
                                        <p:cTn id="7" dur="500"/>
                                        <p:tgtEl>
                                          <p:spTgt spid="24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7"/>
                                        </p:tgtEl>
                                        <p:attrNameLst>
                                          <p:attrName>style.visibility</p:attrName>
                                        </p:attrNameLst>
                                      </p:cBhvr>
                                      <p:to>
                                        <p:strVal val="visible"/>
                                      </p:to>
                                    </p:set>
                                    <p:animEffect transition="in" filter="fade">
                                      <p:cBhvr>
                                        <p:cTn id="12" dur="500"/>
                                        <p:tgtEl>
                                          <p:spTgt spid="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graphicFrame>
        <p:nvGraphicFramePr>
          <p:cNvPr id="2413" name="Google Shape;2413;p36"/>
          <p:cNvGraphicFramePr/>
          <p:nvPr/>
        </p:nvGraphicFramePr>
        <p:xfrm>
          <a:off x="27" y="228610"/>
          <a:ext cx="11856575" cy="5451010"/>
        </p:xfrm>
        <a:graphic>
          <a:graphicData uri="http://schemas.openxmlformats.org/drawingml/2006/table">
            <a:tbl>
              <a:tblPr firstRow="1" bandRow="1">
                <a:noFill/>
                <a:tableStyleId>{A40564C5-E0B9-45D3-85A5-6CBD7C43DECC}</a:tableStyleId>
              </a:tblPr>
              <a:tblGrid>
                <a:gridCol w="1556925">
                  <a:extLst>
                    <a:ext uri="{9D8B030D-6E8A-4147-A177-3AD203B41FA5}">
                      <a16:colId xmlns:a16="http://schemas.microsoft.com/office/drawing/2014/main" val="20000"/>
                    </a:ext>
                  </a:extLst>
                </a:gridCol>
                <a:gridCol w="10299650">
                  <a:extLst>
                    <a:ext uri="{9D8B030D-6E8A-4147-A177-3AD203B41FA5}">
                      <a16:colId xmlns:a16="http://schemas.microsoft.com/office/drawing/2014/main" val="20001"/>
                    </a:ext>
                  </a:extLst>
                </a:gridCol>
              </a:tblGrid>
              <a:tr h="1066800">
                <a:tc>
                  <a:txBody>
                    <a:bodyPr/>
                    <a:lstStyle/>
                    <a:p>
                      <a:pPr marL="0" marR="0" lvl="0" indent="0" algn="ctr" rtl="0">
                        <a:spcBef>
                          <a:spcPts val="0"/>
                        </a:spcBef>
                        <a:spcAft>
                          <a:spcPts val="0"/>
                        </a:spcAft>
                        <a:buNone/>
                      </a:pPr>
                      <a:r>
                        <a:rPr lang="en-US" sz="2400" b="1">
                          <a:latin typeface="Arial"/>
                          <a:ea typeface="Arial"/>
                          <a:cs typeface="Arial"/>
                          <a:sym typeface="Arial"/>
                        </a:rPr>
                        <a:t>Các loại RNA</a:t>
                      </a:r>
                      <a:endParaRPr sz="2400">
                        <a:latin typeface="Arial"/>
                        <a:ea typeface="Arial"/>
                        <a:cs typeface="Arial"/>
                        <a:sym typeface="Arial"/>
                      </a:endParaRPr>
                    </a:p>
                  </a:txBody>
                  <a:tcPr marL="121925" marR="121925" marT="45725" marB="45725"/>
                </a:tc>
                <a:tc>
                  <a:txBody>
                    <a:bodyPr/>
                    <a:lstStyle/>
                    <a:p>
                      <a:pPr marL="0" marR="0" lvl="0" indent="0" algn="ctr" rtl="0">
                        <a:lnSpc>
                          <a:spcPct val="100000"/>
                        </a:lnSpc>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rRNA</a:t>
                      </a:r>
                      <a:endParaRPr sz="2800" b="1">
                        <a:solidFill>
                          <a:schemeClr val="lt1"/>
                        </a:solidFill>
                        <a:latin typeface="Arial"/>
                        <a:ea typeface="Arial"/>
                        <a:cs typeface="Arial"/>
                        <a:sym typeface="Arial"/>
                      </a:endParaRPr>
                    </a:p>
                    <a:p>
                      <a:pPr marL="0" marR="0" lvl="0" indent="0" algn="l" rtl="0">
                        <a:spcBef>
                          <a:spcPts val="0"/>
                        </a:spcBef>
                        <a:spcAft>
                          <a:spcPts val="0"/>
                        </a:spcAft>
                        <a:buNone/>
                      </a:pPr>
                      <a:endParaRPr sz="2800">
                        <a:latin typeface="Arial"/>
                        <a:ea typeface="Arial"/>
                        <a:cs typeface="Arial"/>
                        <a:sym typeface="Arial"/>
                      </a:endParaRPr>
                    </a:p>
                    <a:p>
                      <a:pPr marL="0" marR="0" lvl="0" indent="0" algn="l" rtl="0">
                        <a:spcBef>
                          <a:spcPts val="0"/>
                        </a:spcBef>
                        <a:spcAft>
                          <a:spcPts val="0"/>
                        </a:spcAft>
                        <a:buNone/>
                      </a:pPr>
                      <a:endParaRPr sz="2800">
                        <a:latin typeface="Arial"/>
                        <a:ea typeface="Arial"/>
                        <a:cs typeface="Arial"/>
                        <a:sym typeface="Arial"/>
                      </a:endParaRPr>
                    </a:p>
                  </a:txBody>
                  <a:tcPr marL="121925" marR="121925" marT="45725" marB="45725"/>
                </a:tc>
                <a:extLst>
                  <a:ext uri="{0D108BD9-81ED-4DB2-BD59-A6C34878D82A}">
                    <a16:rowId xmlns:a16="http://schemas.microsoft.com/office/drawing/2014/main" val="10000"/>
                  </a:ext>
                </a:extLst>
              </a:tr>
              <a:tr h="1928600">
                <a:tc>
                  <a:txBody>
                    <a:bodyPr/>
                    <a:lstStyle/>
                    <a:p>
                      <a:pPr marL="0" marR="0" lvl="0" indent="0" algn="ctr" rtl="0">
                        <a:spcBef>
                          <a:spcPts val="0"/>
                        </a:spcBef>
                        <a:spcAft>
                          <a:spcPts val="0"/>
                        </a:spcAft>
                        <a:buNone/>
                      </a:pPr>
                      <a:r>
                        <a:rPr lang="en-US" sz="2400">
                          <a:solidFill>
                            <a:srgbClr val="000099"/>
                          </a:solidFill>
                          <a:latin typeface="Arial"/>
                          <a:ea typeface="Arial"/>
                          <a:cs typeface="Arial"/>
                          <a:sym typeface="Arial"/>
                        </a:rPr>
                        <a:t>Cấu trúc </a:t>
                      </a:r>
                      <a:endParaRPr sz="2400">
                        <a:solidFill>
                          <a:srgbClr val="000099"/>
                        </a:solidFill>
                        <a:latin typeface="Arial"/>
                        <a:ea typeface="Arial"/>
                        <a:cs typeface="Arial"/>
                        <a:sym typeface="Arial"/>
                      </a:endParaRPr>
                    </a:p>
                  </a:txBody>
                  <a:tcPr marL="121925" marR="121925" marT="45725" marB="45725"/>
                </a:tc>
                <a:tc>
                  <a:txBody>
                    <a:bodyPr/>
                    <a:lstStyle/>
                    <a:p>
                      <a:pPr marL="0" marR="0" lvl="0" indent="0" algn="just" rtl="0">
                        <a:spcBef>
                          <a:spcPts val="0"/>
                        </a:spcBef>
                        <a:spcAft>
                          <a:spcPts val="0"/>
                        </a:spcAft>
                        <a:buNone/>
                      </a:pPr>
                      <a:endParaRPr sz="2800">
                        <a:solidFill>
                          <a:schemeClr val="lt1"/>
                        </a:solidFill>
                        <a:latin typeface="Arial"/>
                        <a:ea typeface="Arial"/>
                        <a:cs typeface="Arial"/>
                        <a:sym typeface="Arial"/>
                      </a:endParaRPr>
                    </a:p>
                    <a:p>
                      <a:pPr marL="0" marR="0" lvl="0" indent="0" algn="just" rtl="0">
                        <a:spcBef>
                          <a:spcPts val="0"/>
                        </a:spcBef>
                        <a:spcAft>
                          <a:spcPts val="0"/>
                        </a:spcAft>
                        <a:buNone/>
                      </a:pPr>
                      <a:endParaRPr sz="2800">
                        <a:solidFill>
                          <a:schemeClr val="lt1"/>
                        </a:solidFill>
                        <a:latin typeface="Arial"/>
                        <a:ea typeface="Arial"/>
                        <a:cs typeface="Arial"/>
                        <a:sym typeface="Arial"/>
                      </a:endParaRPr>
                    </a:p>
                    <a:p>
                      <a:pPr marL="0" marR="0" lvl="0" indent="0" algn="just" rtl="0">
                        <a:spcBef>
                          <a:spcPts val="0"/>
                        </a:spcBef>
                        <a:spcAft>
                          <a:spcPts val="0"/>
                        </a:spcAft>
                        <a:buNone/>
                      </a:pPr>
                      <a:endParaRPr sz="2800">
                        <a:solidFill>
                          <a:schemeClr val="lt1"/>
                        </a:solidFill>
                        <a:latin typeface="Arial"/>
                        <a:ea typeface="Arial"/>
                        <a:cs typeface="Arial"/>
                        <a:sym typeface="Arial"/>
                      </a:endParaRPr>
                    </a:p>
                    <a:p>
                      <a:pPr marL="0" marR="0" lvl="0" indent="0" algn="just" rtl="0">
                        <a:spcBef>
                          <a:spcPts val="0"/>
                        </a:spcBef>
                        <a:spcAft>
                          <a:spcPts val="0"/>
                        </a:spcAft>
                        <a:buNone/>
                      </a:pPr>
                      <a:endParaRPr sz="2800">
                        <a:solidFill>
                          <a:schemeClr val="lt1"/>
                        </a:solidFill>
                        <a:latin typeface="Arial"/>
                        <a:ea typeface="Arial"/>
                        <a:cs typeface="Arial"/>
                        <a:sym typeface="Arial"/>
                      </a:endParaRPr>
                    </a:p>
                    <a:p>
                      <a:pPr marL="0" marR="0" lvl="0" indent="0" algn="just" rtl="0">
                        <a:spcBef>
                          <a:spcPts val="0"/>
                        </a:spcBef>
                        <a:spcAft>
                          <a:spcPts val="0"/>
                        </a:spcAft>
                        <a:buNone/>
                      </a:pPr>
                      <a:endParaRPr sz="2800">
                        <a:solidFill>
                          <a:schemeClr val="lt1"/>
                        </a:solidFill>
                        <a:latin typeface="Arial"/>
                        <a:ea typeface="Arial"/>
                        <a:cs typeface="Arial"/>
                        <a:sym typeface="Arial"/>
                      </a:endParaRPr>
                    </a:p>
                  </a:txBody>
                  <a:tcPr marL="121925" marR="121925" marT="45725" marB="45725">
                    <a:solidFill>
                      <a:srgbClr val="00B050"/>
                    </a:solidFill>
                  </a:tcPr>
                </a:tc>
                <a:extLst>
                  <a:ext uri="{0D108BD9-81ED-4DB2-BD59-A6C34878D82A}">
                    <a16:rowId xmlns:a16="http://schemas.microsoft.com/office/drawing/2014/main" val="10001"/>
                  </a:ext>
                </a:extLst>
              </a:tr>
              <a:tr h="1854350">
                <a:tc>
                  <a:txBody>
                    <a:bodyPr/>
                    <a:lstStyle/>
                    <a:p>
                      <a:pPr marL="0" marR="0" lvl="0" indent="0" algn="l" rtl="0">
                        <a:spcBef>
                          <a:spcPts val="0"/>
                        </a:spcBef>
                        <a:spcAft>
                          <a:spcPts val="0"/>
                        </a:spcAft>
                        <a:buNone/>
                      </a:pPr>
                      <a:r>
                        <a:rPr lang="en-US" sz="2400">
                          <a:solidFill>
                            <a:srgbClr val="000099"/>
                          </a:solidFill>
                          <a:latin typeface="Arial"/>
                          <a:ea typeface="Arial"/>
                          <a:cs typeface="Arial"/>
                          <a:sym typeface="Arial"/>
                        </a:rPr>
                        <a:t>Chức năng</a:t>
                      </a:r>
                      <a:endParaRPr sz="2400">
                        <a:solidFill>
                          <a:srgbClr val="000099"/>
                        </a:solidFill>
                        <a:latin typeface="Arial"/>
                        <a:ea typeface="Arial"/>
                        <a:cs typeface="Arial"/>
                        <a:sym typeface="Arial"/>
                      </a:endParaRPr>
                    </a:p>
                  </a:txBody>
                  <a:tcPr marL="121925" marR="121925" marT="45725" marB="45725"/>
                </a:tc>
                <a:tc>
                  <a:txBody>
                    <a:bodyPr/>
                    <a:lstStyle/>
                    <a:p>
                      <a:pPr marL="0" marR="0" lvl="0" indent="0" algn="just" rtl="0">
                        <a:spcBef>
                          <a:spcPts val="0"/>
                        </a:spcBef>
                        <a:spcAft>
                          <a:spcPts val="0"/>
                        </a:spcAft>
                        <a:buNone/>
                      </a:pPr>
                      <a:endParaRPr sz="2800">
                        <a:solidFill>
                          <a:schemeClr val="lt1"/>
                        </a:solidFill>
                        <a:latin typeface="Arial"/>
                        <a:ea typeface="Arial"/>
                        <a:cs typeface="Arial"/>
                        <a:sym typeface="Arial"/>
                      </a:endParaRPr>
                    </a:p>
                  </a:txBody>
                  <a:tcPr marL="121925" marR="121925" marT="45725" marB="45725">
                    <a:solidFill>
                      <a:srgbClr val="00B050"/>
                    </a:solidFill>
                  </a:tcPr>
                </a:tc>
                <a:extLst>
                  <a:ext uri="{0D108BD9-81ED-4DB2-BD59-A6C34878D82A}">
                    <a16:rowId xmlns:a16="http://schemas.microsoft.com/office/drawing/2014/main" val="10002"/>
                  </a:ext>
                </a:extLst>
              </a:tr>
            </a:tbl>
          </a:graphicData>
        </a:graphic>
      </p:graphicFrame>
      <p:sp>
        <p:nvSpPr>
          <p:cNvPr id="2414" name="Google Shape;2414;p36"/>
          <p:cNvSpPr/>
          <p:nvPr/>
        </p:nvSpPr>
        <p:spPr>
          <a:xfrm>
            <a:off x="3048032" y="1447801"/>
            <a:ext cx="8534401" cy="58785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800">
                <a:solidFill>
                  <a:srgbClr val="FFFFFF"/>
                </a:solidFill>
                <a:latin typeface="Arial"/>
                <a:ea typeface="Arial"/>
                <a:cs typeface="Arial"/>
                <a:sym typeface="Arial"/>
              </a:rPr>
              <a:t> </a:t>
            </a:r>
            <a:endParaRPr sz="2800">
              <a:solidFill>
                <a:srgbClr val="FFFFFF"/>
              </a:solidFill>
              <a:latin typeface="Arial"/>
              <a:ea typeface="Arial"/>
              <a:cs typeface="Arial"/>
              <a:sym typeface="Arial"/>
            </a:endParaRPr>
          </a:p>
        </p:txBody>
      </p:sp>
      <p:sp>
        <p:nvSpPr>
          <p:cNvPr id="2415" name="Google Shape;2415;p36"/>
          <p:cNvSpPr/>
          <p:nvPr/>
        </p:nvSpPr>
        <p:spPr>
          <a:xfrm>
            <a:off x="1674285" y="3983546"/>
            <a:ext cx="10182311" cy="15696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dirty="0" err="1">
                <a:solidFill>
                  <a:srgbClr val="FFFFFF"/>
                </a:solidFill>
                <a:latin typeface="Calibri"/>
                <a:ea typeface="Calibri"/>
                <a:cs typeface="Calibri"/>
                <a:sym typeface="Calibri"/>
              </a:rPr>
              <a:t>rRNA</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liên</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kết</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với</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các</a:t>
            </a:r>
            <a:r>
              <a:rPr lang="en-US" sz="3200" b="1" dirty="0">
                <a:solidFill>
                  <a:srgbClr val="FFFFFF"/>
                </a:solidFill>
                <a:latin typeface="Calibri"/>
                <a:ea typeface="Calibri"/>
                <a:cs typeface="Calibri"/>
                <a:sym typeface="Calibri"/>
              </a:rPr>
              <a:t> protein </a:t>
            </a:r>
            <a:r>
              <a:rPr lang="en-US" sz="3200" b="1" dirty="0" err="1">
                <a:solidFill>
                  <a:srgbClr val="FFFFFF"/>
                </a:solidFill>
                <a:latin typeface="Calibri"/>
                <a:ea typeface="Calibri"/>
                <a:cs typeface="Calibri"/>
                <a:sym typeface="Calibri"/>
              </a:rPr>
              <a:t>tạo</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thành</a:t>
            </a:r>
            <a:r>
              <a:rPr lang="en-US" sz="3200" b="1" dirty="0">
                <a:solidFill>
                  <a:srgbClr val="FFFFFF"/>
                </a:solidFill>
                <a:latin typeface="Calibri"/>
                <a:ea typeface="Calibri"/>
                <a:cs typeface="Calibri"/>
                <a:sym typeface="Calibri"/>
              </a:rPr>
              <a:t> </a:t>
            </a:r>
            <a:r>
              <a:rPr lang="en-US" sz="3200" b="1" dirty="0" smtClean="0">
                <a:solidFill>
                  <a:srgbClr val="FFFFFF"/>
                </a:solidFill>
                <a:latin typeface="Calibri"/>
                <a:ea typeface="Calibri"/>
                <a:cs typeface="Calibri"/>
                <a:sym typeface="Calibri"/>
              </a:rPr>
              <a:t>ribosome</a:t>
            </a:r>
            <a:r>
              <a:rPr lang="en-US" sz="3200" b="1" dirty="0">
                <a:solidFill>
                  <a:srgbClr val="FFFFFF"/>
                </a:solidFill>
                <a:latin typeface="Calibri"/>
                <a:ea typeface="Calibri"/>
                <a:cs typeface="Calibri"/>
                <a:sym typeface="Calibri"/>
              </a:rPr>
              <a:t>.</a:t>
            </a:r>
            <a:endParaRPr dirty="0"/>
          </a:p>
          <a:p>
            <a:pPr marL="0" marR="0" lvl="0" indent="0" algn="l" rtl="0">
              <a:spcBef>
                <a:spcPts val="0"/>
              </a:spcBef>
              <a:spcAft>
                <a:spcPts val="0"/>
              </a:spcAft>
              <a:buNone/>
            </a:pPr>
            <a:r>
              <a:rPr lang="en-US" sz="3200" b="1" dirty="0">
                <a:solidFill>
                  <a:srgbClr val="FFFFFF"/>
                </a:solidFill>
                <a:latin typeface="Calibri"/>
                <a:ea typeface="Calibri"/>
                <a:cs typeface="Calibri"/>
                <a:sym typeface="Calibri"/>
              </a:rPr>
              <a:t>Ribosome </a:t>
            </a:r>
            <a:r>
              <a:rPr lang="en-US" sz="3200" b="1" dirty="0" err="1">
                <a:solidFill>
                  <a:srgbClr val="FFFFFF"/>
                </a:solidFill>
                <a:latin typeface="Calibri"/>
                <a:ea typeface="Calibri"/>
                <a:cs typeface="Calibri"/>
                <a:sym typeface="Calibri"/>
              </a:rPr>
              <a:t>là</a:t>
            </a:r>
            <a:r>
              <a:rPr lang="en-US" sz="3200" b="1" dirty="0">
                <a:solidFill>
                  <a:srgbClr val="FFFFFF"/>
                </a:solidFill>
                <a:latin typeface="Calibri"/>
                <a:ea typeface="Calibri"/>
                <a:cs typeface="Calibri"/>
                <a:sym typeface="Calibri"/>
              </a:rPr>
              <a:t> </a:t>
            </a:r>
            <a:r>
              <a:rPr lang="en-US" sz="3200" b="1" dirty="0" err="1">
                <a:solidFill>
                  <a:srgbClr val="FFFFFF"/>
                </a:solidFill>
                <a:latin typeface="Calibri"/>
                <a:ea typeface="Calibri"/>
                <a:cs typeface="Calibri"/>
                <a:sym typeface="Calibri"/>
              </a:rPr>
              <a:t>nơi</a:t>
            </a:r>
            <a:r>
              <a:rPr lang="en-US" sz="3200" b="1" dirty="0">
                <a:solidFill>
                  <a:srgbClr val="FFFFFF"/>
                </a:solidFill>
                <a:latin typeface="Calibri"/>
                <a:ea typeface="Calibri"/>
                <a:cs typeface="Calibri"/>
                <a:sym typeface="Calibri"/>
              </a:rPr>
              <a:t> </a:t>
            </a:r>
            <a:r>
              <a:rPr lang="en-US" sz="3200" b="1" dirty="0" err="1" smtClean="0">
                <a:solidFill>
                  <a:srgbClr val="FFFFFF"/>
                </a:solidFill>
                <a:latin typeface="Calibri"/>
                <a:ea typeface="Calibri"/>
                <a:cs typeface="Calibri"/>
                <a:sym typeface="Calibri"/>
              </a:rPr>
              <a:t>tổng</a:t>
            </a:r>
            <a:r>
              <a:rPr lang="en-US" sz="3200" b="1" dirty="0" smtClean="0">
                <a:solidFill>
                  <a:srgbClr val="FFFFFF"/>
                </a:solidFill>
                <a:latin typeface="Calibri"/>
                <a:ea typeface="Calibri"/>
                <a:cs typeface="Calibri"/>
                <a:sym typeface="Calibri"/>
              </a:rPr>
              <a:t> </a:t>
            </a:r>
            <a:r>
              <a:rPr lang="en-US" sz="3200" b="1" dirty="0" err="1" smtClean="0">
                <a:solidFill>
                  <a:srgbClr val="FFFFFF"/>
                </a:solidFill>
                <a:latin typeface="Calibri"/>
                <a:ea typeface="Calibri"/>
                <a:cs typeface="Calibri"/>
                <a:sym typeface="Calibri"/>
              </a:rPr>
              <a:t>hợp</a:t>
            </a:r>
            <a:r>
              <a:rPr lang="en-US" sz="3200" b="1" dirty="0" smtClean="0">
                <a:solidFill>
                  <a:srgbClr val="FFFFFF"/>
                </a:solidFill>
                <a:latin typeface="Calibri"/>
                <a:ea typeface="Calibri"/>
                <a:cs typeface="Calibri"/>
                <a:sym typeface="Calibri"/>
              </a:rPr>
              <a:t> protein.</a:t>
            </a:r>
            <a:endParaRPr dirty="0"/>
          </a:p>
          <a:p>
            <a:pPr marL="0" marR="0" lvl="0" indent="0" algn="l" rtl="0">
              <a:spcBef>
                <a:spcPts val="0"/>
              </a:spcBef>
              <a:spcAft>
                <a:spcPts val="0"/>
              </a:spcAft>
              <a:buNone/>
            </a:pPr>
            <a:endParaRPr sz="3200" b="1" dirty="0">
              <a:solidFill>
                <a:srgbClr val="FFFFFF"/>
              </a:solidFill>
              <a:latin typeface="Calibri"/>
              <a:ea typeface="Calibri"/>
              <a:cs typeface="Calibri"/>
              <a:sym typeface="Calibri"/>
            </a:endParaRPr>
          </a:p>
        </p:txBody>
      </p:sp>
      <p:sp>
        <p:nvSpPr>
          <p:cNvPr id="2416" name="Google Shape;2416;p36"/>
          <p:cNvSpPr/>
          <p:nvPr/>
        </p:nvSpPr>
        <p:spPr>
          <a:xfrm>
            <a:off x="1820215" y="1741732"/>
            <a:ext cx="9762212"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FFFFFF"/>
                </a:solidFill>
                <a:latin typeface="Calibri"/>
                <a:ea typeface="Calibri"/>
                <a:cs typeface="Calibri"/>
                <a:sym typeface="Calibri"/>
              </a:rPr>
              <a:t>Thường có kích thước lớn (hàng nghìn nucleotide).</a:t>
            </a:r>
            <a:endParaRPr/>
          </a:p>
          <a:p>
            <a:pPr marL="0" marR="0" lvl="0" indent="0" algn="just" rtl="0">
              <a:spcBef>
                <a:spcPts val="0"/>
              </a:spcBef>
              <a:spcAft>
                <a:spcPts val="0"/>
              </a:spcAft>
              <a:buNone/>
            </a:pPr>
            <a:r>
              <a:rPr lang="en-US" sz="3200" b="1">
                <a:solidFill>
                  <a:srgbClr val="FFFFFF"/>
                </a:solidFill>
                <a:latin typeface="Calibri"/>
                <a:ea typeface="Calibri"/>
                <a:cs typeface="Calibri"/>
                <a:sym typeface="Calibri"/>
              </a:rPr>
              <a:t>Có nhiều vùng xoắn cục bộ do các nucleotide liên kết hydrogen với nhau.</a:t>
            </a:r>
            <a:endParaRPr/>
          </a:p>
        </p:txBody>
      </p:sp>
      <p:pic>
        <p:nvPicPr>
          <p:cNvPr id="2417" name="Google Shape;2417;p36"/>
          <p:cNvPicPr preferRelativeResize="0"/>
          <p:nvPr/>
        </p:nvPicPr>
        <p:blipFill rotWithShape="1">
          <a:blip r:embed="rId3">
            <a:alphaModFix/>
          </a:blip>
          <a:srcRect/>
          <a:stretch/>
        </p:blipFill>
        <p:spPr>
          <a:xfrm>
            <a:off x="8403430" y="231184"/>
            <a:ext cx="3453167" cy="1368994"/>
          </a:xfrm>
          <a:prstGeom prst="rect">
            <a:avLst/>
          </a:prstGeom>
          <a:noFill/>
          <a:ln>
            <a:noFill/>
          </a:ln>
        </p:spPr>
      </p:pic>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4"/>
                                        </p:tgtEl>
                                        <p:attrNameLst>
                                          <p:attrName>style.visibility</p:attrName>
                                        </p:attrNameLst>
                                      </p:cBhvr>
                                      <p:to>
                                        <p:strVal val="visible"/>
                                      </p:to>
                                    </p:set>
                                    <p:animEffect transition="in" filter="fade">
                                      <p:cBhvr>
                                        <p:cTn id="7" dur="500"/>
                                        <p:tgtEl>
                                          <p:spTgt spid="24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6"/>
                                        </p:tgtEl>
                                        <p:attrNameLst>
                                          <p:attrName>style.visibility</p:attrName>
                                        </p:attrNameLst>
                                      </p:cBhvr>
                                      <p:to>
                                        <p:strVal val="visible"/>
                                      </p:to>
                                    </p:set>
                                    <p:animEffect transition="in" filter="fade">
                                      <p:cBhvr>
                                        <p:cTn id="12" dur="500"/>
                                        <p:tgtEl>
                                          <p:spTgt spid="24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15"/>
                                        </p:tgtEl>
                                        <p:attrNameLst>
                                          <p:attrName>style.visibility</p:attrName>
                                        </p:attrNameLst>
                                      </p:cBhvr>
                                      <p:to>
                                        <p:strVal val="visible"/>
                                      </p:to>
                                    </p:set>
                                    <p:animEffect transition="in" filter="fade">
                                      <p:cBhvr>
                                        <p:cTn id="17" dur="500"/>
                                        <p:tgtEl>
                                          <p:spTgt spid="2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21"/>
        <p:cNvGrpSpPr/>
        <p:nvPr/>
      </p:nvGrpSpPr>
      <p:grpSpPr>
        <a:xfrm>
          <a:off x="0" y="0"/>
          <a:ext cx="0" cy="0"/>
          <a:chOff x="0" y="0"/>
          <a:chExt cx="0" cy="0"/>
        </a:xfrm>
      </p:grpSpPr>
      <p:pic>
        <p:nvPicPr>
          <p:cNvPr id="2422" name="Google Shape;2422;p37"/>
          <p:cNvPicPr preferRelativeResize="0"/>
          <p:nvPr/>
        </p:nvPicPr>
        <p:blipFill rotWithShape="1">
          <a:blip r:embed="rId3">
            <a:alphaModFix/>
          </a:blip>
          <a:srcRect/>
          <a:stretch/>
        </p:blipFill>
        <p:spPr>
          <a:xfrm>
            <a:off x="406401" y="339483"/>
            <a:ext cx="11554691" cy="5820675"/>
          </a:xfrm>
          <a:prstGeom prst="rect">
            <a:avLst/>
          </a:prstGeom>
          <a:noFill/>
          <a:ln>
            <a:noFill/>
          </a:ln>
        </p:spPr>
      </p:pic>
      <p:sp>
        <p:nvSpPr>
          <p:cNvPr id="2423" name="Google Shape;2423;p37"/>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38</a:t>
            </a:fld>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pic>
        <p:nvPicPr>
          <p:cNvPr id="2428" name="Google Shape;2428;p38"/>
          <p:cNvPicPr preferRelativeResize="0"/>
          <p:nvPr/>
        </p:nvPicPr>
        <p:blipFill rotWithShape="1">
          <a:blip r:embed="rId3">
            <a:alphaModFix/>
          </a:blip>
          <a:srcRect/>
          <a:stretch/>
        </p:blipFill>
        <p:spPr>
          <a:xfrm>
            <a:off x="101600" y="0"/>
            <a:ext cx="12090400" cy="6794862"/>
          </a:xfrm>
          <a:prstGeom prst="rect">
            <a:avLst/>
          </a:prstGeom>
          <a:noFill/>
          <a:ln>
            <a:noFill/>
          </a:ln>
        </p:spPr>
      </p:pic>
      <p:sp>
        <p:nvSpPr>
          <p:cNvPr id="2429" name="Google Shape;2429;p38"/>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39</a:t>
            </a:fld>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4"/>
          <p:cNvSpPr/>
          <p:nvPr/>
        </p:nvSpPr>
        <p:spPr>
          <a:xfrm>
            <a:off x="150258" y="982797"/>
            <a:ext cx="4808111" cy="255454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i="0" u="none" strike="noStrike" cap="none">
                <a:solidFill>
                  <a:srgbClr val="0000FF"/>
                </a:solidFill>
                <a:latin typeface="Calibri"/>
                <a:ea typeface="Calibri"/>
                <a:cs typeface="Calibri"/>
                <a:sym typeface="Calibri"/>
              </a:rPr>
              <a:t>- Quan sát hình 1.1 trong SGK, làm việc nhóm cặp đôi nghiên cứu thông tin trong SGK và trả lời câu hỏi trong Phiếu học tập số 1. </a:t>
            </a:r>
            <a:endParaRPr sz="3200" b="1" i="0" u="none" strike="noStrike" cap="none">
              <a:solidFill>
                <a:srgbClr val="0000FF"/>
              </a:solidFill>
              <a:latin typeface="Calibri"/>
              <a:ea typeface="Calibri"/>
              <a:cs typeface="Calibri"/>
              <a:sym typeface="Calibri"/>
            </a:endParaRPr>
          </a:p>
        </p:txBody>
      </p:sp>
      <p:sp>
        <p:nvSpPr>
          <p:cNvPr id="1509" name="Google Shape;1509;p4"/>
          <p:cNvSpPr/>
          <p:nvPr/>
        </p:nvSpPr>
        <p:spPr>
          <a:xfrm>
            <a:off x="304804" y="-20782"/>
            <a:ext cx="8002073" cy="584775"/>
          </a:xfrm>
          <a:prstGeom prst="rect">
            <a:avLst/>
          </a:prstGeom>
          <a:gradFill>
            <a:gsLst>
              <a:gs pos="0">
                <a:srgbClr val="BA0500"/>
              </a:gs>
              <a:gs pos="30000">
                <a:srgbClr val="B20500"/>
              </a:gs>
              <a:gs pos="75000">
                <a:srgbClr val="890000"/>
              </a:gs>
              <a:gs pos="100000">
                <a:srgbClr val="6300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FFFFFF"/>
                </a:solidFill>
                <a:latin typeface="Calibri"/>
                <a:ea typeface="Calibri"/>
                <a:cs typeface="Calibri"/>
                <a:sym typeface="Calibri"/>
              </a:rPr>
              <a:t>I. Chức năng của DNA và cơ chế tái bản DNA</a:t>
            </a:r>
            <a:endParaRPr sz="3200" b="1">
              <a:solidFill>
                <a:srgbClr val="FFFFFF"/>
              </a:solidFill>
              <a:latin typeface="Calibri"/>
              <a:ea typeface="Calibri"/>
              <a:cs typeface="Calibri"/>
              <a:sym typeface="Calibri"/>
            </a:endParaRPr>
          </a:p>
        </p:txBody>
      </p:sp>
      <p:sp>
        <p:nvSpPr>
          <p:cNvPr id="1510" name="Google Shape;1510;p4"/>
          <p:cNvSpPr/>
          <p:nvPr/>
        </p:nvSpPr>
        <p:spPr>
          <a:xfrm>
            <a:off x="304801" y="512624"/>
            <a:ext cx="668789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7030A0"/>
                </a:solidFill>
                <a:latin typeface="Calibri"/>
                <a:ea typeface="Calibri"/>
                <a:cs typeface="Calibri"/>
                <a:sym typeface="Calibri"/>
              </a:rPr>
              <a:t>1. Chức năng của DNA</a:t>
            </a:r>
            <a:endParaRPr sz="3200">
              <a:solidFill>
                <a:srgbClr val="7030A0"/>
              </a:solidFill>
              <a:latin typeface="Calibri"/>
              <a:ea typeface="Calibri"/>
              <a:cs typeface="Calibri"/>
              <a:sym typeface="Calibri"/>
            </a:endParaRPr>
          </a:p>
        </p:txBody>
      </p:sp>
      <p:graphicFrame>
        <p:nvGraphicFramePr>
          <p:cNvPr id="1511" name="Google Shape;1511;p4"/>
          <p:cNvGraphicFramePr/>
          <p:nvPr/>
        </p:nvGraphicFramePr>
        <p:xfrm>
          <a:off x="5241707" y="824399"/>
          <a:ext cx="6581100" cy="5538216"/>
        </p:xfrm>
        <a:graphic>
          <a:graphicData uri="http://schemas.openxmlformats.org/drawingml/2006/table">
            <a:tbl>
              <a:tblPr>
                <a:noFill/>
                <a:tableStyleId>{7FACFF84-584E-44DF-8538-B44F37658AD2}</a:tableStyleId>
              </a:tblPr>
              <a:tblGrid>
                <a:gridCol w="6581100">
                  <a:extLst>
                    <a:ext uri="{9D8B030D-6E8A-4147-A177-3AD203B41FA5}">
                      <a16:colId xmlns:a16="http://schemas.microsoft.com/office/drawing/2014/main" val="20000"/>
                    </a:ext>
                  </a:extLst>
                </a:gridCol>
              </a:tblGrid>
              <a:tr h="590750">
                <a:tc>
                  <a:txBody>
                    <a:bodyPr/>
                    <a:lstStyle/>
                    <a:p>
                      <a:pPr marL="0" marR="0" lvl="0" indent="0" algn="ctr" rtl="0">
                        <a:lnSpc>
                          <a:spcPct val="115000"/>
                        </a:lnSpc>
                        <a:spcBef>
                          <a:spcPts val="0"/>
                        </a:spcBef>
                        <a:spcAft>
                          <a:spcPts val="0"/>
                        </a:spcAft>
                        <a:buNone/>
                      </a:pPr>
                      <a:r>
                        <a:rPr lang="en-US" sz="1100" b="1" u="none" strike="noStrike" cap="none">
                          <a:solidFill>
                            <a:schemeClr val="dk1"/>
                          </a:solidFill>
                          <a:latin typeface="Calibri"/>
                          <a:ea typeface="Calibri"/>
                          <a:cs typeface="Calibri"/>
                          <a:sym typeface="Calibri"/>
                        </a:rPr>
                        <a:t>PHIẾU HỌC TẬP SỐ 1</a:t>
                      </a:r>
                      <a:endParaRPr sz="1100" u="none" strike="noStrike" cap="none">
                        <a:solidFill>
                          <a:schemeClr val="dk1"/>
                        </a:solidFill>
                        <a:latin typeface="Calibri"/>
                        <a:ea typeface="Calibri"/>
                        <a:cs typeface="Calibri"/>
                        <a:sym typeface="Calibri"/>
                      </a:endParaRPr>
                    </a:p>
                    <a:p>
                      <a:pPr marL="0" marR="3810" lvl="0" indent="0" algn="ctr" rtl="0">
                        <a:lnSpc>
                          <a:spcPct val="115000"/>
                        </a:lnSpc>
                        <a:spcBef>
                          <a:spcPts val="0"/>
                        </a:spcBef>
                        <a:spcAft>
                          <a:spcPts val="0"/>
                        </a:spcAft>
                        <a:buNone/>
                      </a:pPr>
                      <a:r>
                        <a:rPr lang="en-US" sz="1100" b="1" u="none" strike="noStrike" cap="none">
                          <a:solidFill>
                            <a:schemeClr val="dk1"/>
                          </a:solidFill>
                          <a:latin typeface="Calibri"/>
                          <a:ea typeface="Calibri"/>
                          <a:cs typeface="Calibri"/>
                          <a:sym typeface="Calibri"/>
                        </a:rPr>
                        <a:t>TÌM HIỂU CHỨC NĂNG CỦA DNA</a:t>
                      </a:r>
                      <a:endParaRPr sz="1100" u="none" strike="noStrike" cap="none">
                        <a:solidFill>
                          <a:schemeClr val="dk1"/>
                        </a:solidFill>
                        <a:latin typeface="Calibri"/>
                        <a:ea typeface="Calibri"/>
                        <a:cs typeface="Calibri"/>
                        <a:sym typeface="Calibri"/>
                      </a:endParaRPr>
                    </a:p>
                    <a:p>
                      <a:pPr marL="0" marR="2540" lvl="0" indent="0" algn="l" rtl="0">
                        <a:lnSpc>
                          <a:spcPct val="115000"/>
                        </a:lnSpc>
                        <a:spcBef>
                          <a:spcPts val="0"/>
                        </a:spcBef>
                        <a:spcAft>
                          <a:spcPts val="0"/>
                        </a:spcAft>
                        <a:buNone/>
                      </a:pPr>
                      <a:r>
                        <a:rPr lang="en-US" sz="1100" u="none" strike="noStrike" cap="none">
                          <a:solidFill>
                            <a:schemeClr val="dk1"/>
                          </a:solidFill>
                          <a:latin typeface="Calibri"/>
                          <a:ea typeface="Calibri"/>
                          <a:cs typeface="Calibri"/>
                          <a:sym typeface="Calibri"/>
                        </a:rPr>
                        <a:t>– Lớp:	   Nhóm thực hiện:	</a:t>
                      </a:r>
                      <a:endParaRPr/>
                    </a:p>
                    <a:p>
                      <a:pPr marL="0" marR="2540" lvl="0" indent="0" algn="l" rtl="0">
                        <a:lnSpc>
                          <a:spcPct val="115000"/>
                        </a:lnSpc>
                        <a:spcBef>
                          <a:spcPts val="0"/>
                        </a:spcBef>
                        <a:spcAft>
                          <a:spcPts val="0"/>
                        </a:spcAft>
                        <a:buNone/>
                      </a:pPr>
                      <a:r>
                        <a:rPr lang="en-US" sz="1100" u="none" strike="noStrike" cap="none">
                          <a:solidFill>
                            <a:schemeClr val="dk1"/>
                          </a:solidFill>
                          <a:latin typeface="Calibri"/>
                          <a:ea typeface="Calibri"/>
                          <a:cs typeface="Calibri"/>
                          <a:sym typeface="Calibri"/>
                        </a:rPr>
                        <a:t>– Họ và tên thành viên:</a:t>
                      </a:r>
                      <a:r>
                        <a:rPr lang="en-US" sz="800" u="none" strike="noStrike" cap="none">
                          <a:solidFill>
                            <a:schemeClr val="dk1"/>
                          </a:solidFill>
                          <a:latin typeface="Calibri"/>
                          <a:ea typeface="Calibri"/>
                          <a:cs typeface="Calibri"/>
                          <a:sym typeface="Calibri"/>
                        </a:rPr>
                        <a:t>	</a:t>
                      </a:r>
                      <a:endParaRPr sz="700" u="none" strike="noStrike" cap="none">
                        <a:solidFill>
                          <a:schemeClr val="dk1"/>
                        </a:solidFill>
                        <a:latin typeface="Calibri"/>
                        <a:ea typeface="Calibri"/>
                        <a:cs typeface="Calibri"/>
                        <a:sym typeface="Calibri"/>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282875">
                <a:tc>
                  <a:txBody>
                    <a:bodyPr/>
                    <a:lstStyle/>
                    <a:p>
                      <a:pPr marL="0" marR="0" lvl="0" indent="0" algn="just" rtl="0">
                        <a:lnSpc>
                          <a:spcPct val="115000"/>
                        </a:lnSpc>
                        <a:spcBef>
                          <a:spcPts val="0"/>
                        </a:spcBef>
                        <a:spcAft>
                          <a:spcPts val="0"/>
                        </a:spcAft>
                        <a:buNone/>
                      </a:pPr>
                      <a:r>
                        <a:rPr lang="en-US" sz="1200" b="1" u="none" strike="noStrike" cap="none" dirty="0" err="1">
                          <a:solidFill>
                            <a:schemeClr val="dk1"/>
                          </a:solidFill>
                          <a:latin typeface="Calibri"/>
                          <a:ea typeface="Calibri"/>
                          <a:cs typeface="Calibri"/>
                          <a:sym typeface="Calibri"/>
                        </a:rPr>
                        <a:t>Quan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sát</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hình</a:t>
                      </a:r>
                      <a:r>
                        <a:rPr lang="en-US" sz="1200" b="1" u="none" strike="noStrike" cap="none" dirty="0">
                          <a:solidFill>
                            <a:schemeClr val="dk1"/>
                          </a:solidFill>
                          <a:latin typeface="Calibri"/>
                          <a:ea typeface="Calibri"/>
                          <a:cs typeface="Calibri"/>
                          <a:sym typeface="Calibri"/>
                        </a:rPr>
                        <a:t> 1.1 </a:t>
                      </a:r>
                      <a:r>
                        <a:rPr lang="en-US" sz="1200" b="1" u="none" strike="noStrike" cap="none" dirty="0" err="1">
                          <a:solidFill>
                            <a:schemeClr val="dk1"/>
                          </a:solidFill>
                          <a:latin typeface="Calibri"/>
                          <a:ea typeface="Calibri"/>
                          <a:cs typeface="Calibri"/>
                          <a:sym typeface="Calibri"/>
                        </a:rPr>
                        <a:t>trong</a:t>
                      </a:r>
                      <a:r>
                        <a:rPr lang="en-US" sz="1200" b="1" u="none" strike="noStrike" cap="none" dirty="0">
                          <a:solidFill>
                            <a:schemeClr val="dk1"/>
                          </a:solidFill>
                          <a:latin typeface="Calibri"/>
                          <a:ea typeface="Calibri"/>
                          <a:cs typeface="Calibri"/>
                          <a:sym typeface="Calibri"/>
                        </a:rPr>
                        <a:t> SGK, </a:t>
                      </a:r>
                      <a:r>
                        <a:rPr lang="en-US" sz="1200" b="1" u="none" strike="noStrike" cap="none" dirty="0" err="1">
                          <a:solidFill>
                            <a:schemeClr val="dk1"/>
                          </a:solidFill>
                          <a:latin typeface="Calibri"/>
                          <a:ea typeface="Calibri"/>
                          <a:cs typeface="Calibri"/>
                          <a:sym typeface="Calibri"/>
                        </a:rPr>
                        <a:t>làm</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việc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nhóm</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cặp</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đôi</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nghiên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cứu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thông</a:t>
                      </a:r>
                      <a:r>
                        <a:rPr lang="en-US" sz="1200" b="1" u="none" strike="noStrike" cap="none" dirty="0">
                          <a:solidFill>
                            <a:schemeClr val="dk1"/>
                          </a:solidFill>
                          <a:latin typeface="Calibri"/>
                          <a:ea typeface="Calibri"/>
                          <a:cs typeface="Calibri"/>
                          <a:sym typeface="Calibri"/>
                        </a:rPr>
                        <a:t> tin </a:t>
                      </a:r>
                      <a:r>
                        <a:rPr lang="en-US" sz="1200" b="1" u="none" strike="noStrike" cap="none" dirty="0" err="1">
                          <a:solidFill>
                            <a:schemeClr val="dk1"/>
                          </a:solidFill>
                          <a:latin typeface="Calibri"/>
                          <a:ea typeface="Calibri"/>
                          <a:cs typeface="Calibri"/>
                          <a:sym typeface="Calibri"/>
                        </a:rPr>
                        <a:t>trong</a:t>
                      </a:r>
                      <a:r>
                        <a:rPr lang="en-US" sz="1200" b="1" u="none" strike="noStrike" cap="none" dirty="0">
                          <a:solidFill>
                            <a:schemeClr val="dk1"/>
                          </a:solidFill>
                          <a:latin typeface="Calibri"/>
                          <a:ea typeface="Calibri"/>
                          <a:cs typeface="Calibri"/>
                          <a:sym typeface="Calibri"/>
                        </a:rPr>
                        <a:t> SGK </a:t>
                      </a:r>
                      <a:r>
                        <a:rPr lang="en-US" sz="1200" b="1" u="none" strike="noStrike" cap="none" dirty="0" err="1">
                          <a:solidFill>
                            <a:schemeClr val="dk1"/>
                          </a:solidFill>
                          <a:latin typeface="Calibri"/>
                          <a:ea typeface="Calibri"/>
                          <a:cs typeface="Calibri"/>
                          <a:sym typeface="Calibri"/>
                        </a:rPr>
                        <a:t>và</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trả</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lời</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câu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hỏi</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sau</a:t>
                      </a:r>
                      <a:r>
                        <a:rPr lang="en-US" sz="1200" b="1" u="none" strike="noStrike" cap="none" dirty="0">
                          <a:solidFill>
                            <a:schemeClr val="dk1"/>
                          </a:solidFill>
                          <a:latin typeface="Calibri"/>
                          <a:ea typeface="Calibri"/>
                          <a:cs typeface="Calibri"/>
                          <a:sym typeface="Calibri"/>
                        </a:rPr>
                        <a:t>:</a:t>
                      </a:r>
                      <a:endParaRPr sz="1200" b="1"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1. </a:t>
                      </a:r>
                      <a:r>
                        <a:rPr lang="en-US" sz="1200" b="1" u="none" strike="noStrike" cap="none" dirty="0" err="1">
                          <a:solidFill>
                            <a:schemeClr val="dk1"/>
                          </a:solidFill>
                          <a:latin typeface="Calibri"/>
                          <a:ea typeface="Calibri"/>
                          <a:cs typeface="Calibri"/>
                          <a:sym typeface="Calibri"/>
                        </a:rPr>
                        <a:t>Thành</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phần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nào</a:t>
                      </a:r>
                      <a:r>
                        <a:rPr lang="en-US" sz="1200" b="1" u="none" strike="noStrike" cap="none" dirty="0">
                          <a:solidFill>
                            <a:schemeClr val="dk1"/>
                          </a:solidFill>
                          <a:latin typeface="Calibri"/>
                          <a:ea typeface="Calibri"/>
                          <a:cs typeface="Calibri"/>
                          <a:sym typeface="Calibri"/>
                        </a:rPr>
                        <a:t> </a:t>
                      </a:r>
                      <a:r>
                        <a:rPr lang="en-US" sz="1200" b="1" i="1" u="none" strike="noStrike" cap="none" dirty="0" err="1">
                          <a:solidFill>
                            <a:schemeClr val="dk1"/>
                          </a:solidFill>
                          <a:latin typeface="Calibri"/>
                          <a:ea typeface="Calibri"/>
                          <a:cs typeface="Calibri"/>
                          <a:sym typeface="Calibri"/>
                        </a:rPr>
                        <a:t>không</a:t>
                      </a:r>
                      <a:r>
                        <a:rPr lang="en-US" sz="1200" b="1" i="1" u="none" strike="noStrike" cap="none" dirty="0">
                          <a:solidFill>
                            <a:schemeClr val="dk1"/>
                          </a:solidFill>
                          <a:latin typeface="Calibri"/>
                          <a:ea typeface="Calibri"/>
                          <a:cs typeface="Calibri"/>
                          <a:sym typeface="Calibri"/>
                        </a:rPr>
                        <a:t> </a:t>
                      </a:r>
                      <a:r>
                        <a:rPr lang="en-US" sz="1200" b="1" i="1" u="none" strike="noStrike" cap="none" dirty="0" err="1">
                          <a:solidFill>
                            <a:schemeClr val="dk1"/>
                          </a:solidFill>
                          <a:latin typeface="Calibri"/>
                          <a:ea typeface="Calibri"/>
                          <a:cs typeface="Calibri"/>
                          <a:sym typeface="Calibri"/>
                        </a:rPr>
                        <a:t>có</a:t>
                      </a:r>
                      <a:r>
                        <a:rPr lang="en-US" sz="1200" b="1" i="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trong</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thành</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phần</a:t>
                      </a:r>
                      <a:r>
                        <a:rPr lang="en-US" sz="1200" b="1" i="1" u="none" strike="noStrike" cap="none" dirty="0">
                          <a:solidFill>
                            <a:schemeClr val="dk1"/>
                          </a:solidFill>
                          <a:latin typeface="Calibri"/>
                          <a:ea typeface="Calibri"/>
                          <a:cs typeface="Calibri"/>
                          <a:sym typeface="Calibri"/>
                        </a:rPr>
                        <a:t> </a:t>
                      </a:r>
                      <a:r>
                        <a:rPr lang="en-US" sz="1200" b="1" u="none" strike="noStrike" cap="none" dirty="0">
                          <a:solidFill>
                            <a:schemeClr val="dk1"/>
                          </a:solidFill>
                          <a:latin typeface="Calibri"/>
                          <a:ea typeface="Calibri"/>
                          <a:cs typeface="Calibri"/>
                          <a:sym typeface="Calibri"/>
                        </a:rPr>
                        <a:t>nucleotide </a:t>
                      </a:r>
                      <a:r>
                        <a:rPr lang="en-US" sz="1200" b="1" u="none" strike="noStrike" cap="none" dirty="0" err="1">
                          <a:solidFill>
                            <a:schemeClr val="dk1"/>
                          </a:solidFill>
                          <a:latin typeface="Calibri"/>
                          <a:ea typeface="Calibri"/>
                          <a:cs typeface="Calibri"/>
                          <a:sym typeface="Calibri"/>
                        </a:rPr>
                        <a:t>cấu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tạo</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phân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tử</a:t>
                      </a:r>
                      <a:r>
                        <a:rPr lang="en-US" sz="1200" b="1" u="none" strike="noStrike" cap="none" dirty="0">
                          <a:solidFill>
                            <a:schemeClr val="dk1"/>
                          </a:solidFill>
                          <a:latin typeface="Calibri"/>
                          <a:ea typeface="Calibri"/>
                          <a:cs typeface="Calibri"/>
                          <a:sym typeface="Calibri"/>
                        </a:rPr>
                        <a:t> DNA?</a:t>
                      </a:r>
                      <a:endParaRPr sz="1200" b="1"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A. </a:t>
                      </a:r>
                      <a:r>
                        <a:rPr lang="en-US" sz="1200" b="1" u="none" strike="noStrike" cap="none" dirty="0" err="1">
                          <a:solidFill>
                            <a:schemeClr val="dk1"/>
                          </a:solidFill>
                          <a:latin typeface="Calibri"/>
                          <a:ea typeface="Calibri"/>
                          <a:cs typeface="Calibri"/>
                          <a:sym typeface="Calibri"/>
                        </a:rPr>
                        <a:t>Đường</a:t>
                      </a:r>
                      <a:r>
                        <a:rPr lang="en-US" sz="1200" b="1" u="none" strike="noStrike" cap="none" dirty="0">
                          <a:solidFill>
                            <a:schemeClr val="dk1"/>
                          </a:solidFill>
                          <a:latin typeface="Calibri"/>
                          <a:ea typeface="Calibri"/>
                          <a:cs typeface="Calibri"/>
                          <a:sym typeface="Calibri"/>
                        </a:rPr>
                        <a:t> deoxyribose.                                            B. </a:t>
                      </a:r>
                      <a:r>
                        <a:rPr lang="en-US" sz="1200" b="1" u="none" strike="noStrike" cap="none" dirty="0" err="1">
                          <a:solidFill>
                            <a:schemeClr val="dk1"/>
                          </a:solidFill>
                          <a:latin typeface="Calibri"/>
                          <a:ea typeface="Calibri"/>
                          <a:cs typeface="Calibri"/>
                          <a:sym typeface="Calibri"/>
                        </a:rPr>
                        <a:t>Nhóm</a:t>
                      </a:r>
                      <a:r>
                        <a:rPr lang="en-US" sz="1200" b="1" u="none" strike="noStrike" cap="none" dirty="0">
                          <a:solidFill>
                            <a:schemeClr val="dk1"/>
                          </a:solidFill>
                          <a:latin typeface="Calibri"/>
                          <a:ea typeface="Calibri"/>
                          <a:cs typeface="Calibri"/>
                          <a:sym typeface="Calibri"/>
                        </a:rPr>
                        <a:t> phosphate.  </a:t>
                      </a:r>
                      <a:endParaRPr dirty="0"/>
                    </a:p>
                    <a:p>
                      <a:pPr marL="0" marR="0" lvl="0" indent="0" algn="l"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C. </a:t>
                      </a:r>
                      <a:r>
                        <a:rPr lang="en-US" sz="1200" b="1" u="none" strike="noStrike" cap="none" dirty="0" err="1">
                          <a:solidFill>
                            <a:schemeClr val="dk1"/>
                          </a:solidFill>
                          <a:latin typeface="Calibri"/>
                          <a:ea typeface="Calibri"/>
                          <a:cs typeface="Calibri"/>
                          <a:sym typeface="Calibri"/>
                        </a:rPr>
                        <a:t>Nitrogene</a:t>
                      </a:r>
                      <a:r>
                        <a:rPr lang="en-US" sz="1200" b="1" u="none" strike="noStrike" cap="none" dirty="0">
                          <a:solidFill>
                            <a:schemeClr val="dk1"/>
                          </a:solidFill>
                          <a:latin typeface="Calibri"/>
                          <a:ea typeface="Calibri"/>
                          <a:cs typeface="Calibri"/>
                          <a:sym typeface="Calibri"/>
                        </a:rPr>
                        <a:t> base (</a:t>
                      </a:r>
                      <a:r>
                        <a:rPr lang="en-US" sz="1200" b="1" u="none" strike="noStrike" cap="none" dirty="0" err="1">
                          <a:solidFill>
                            <a:schemeClr val="dk1"/>
                          </a:solidFill>
                          <a:latin typeface="Calibri"/>
                          <a:ea typeface="Calibri"/>
                          <a:cs typeface="Calibri"/>
                          <a:sym typeface="Calibri"/>
                        </a:rPr>
                        <a:t>gồm</a:t>
                      </a:r>
                      <a:r>
                        <a:rPr lang="en-US" sz="1200" b="1" u="none" strike="noStrike" cap="none" dirty="0">
                          <a:solidFill>
                            <a:schemeClr val="dk1"/>
                          </a:solidFill>
                          <a:latin typeface="Calibri"/>
                          <a:ea typeface="Calibri"/>
                          <a:cs typeface="Calibri"/>
                          <a:sym typeface="Calibri"/>
                        </a:rPr>
                        <a:t> 4 </a:t>
                      </a:r>
                      <a:r>
                        <a:rPr lang="en-US" sz="1200" b="1" u="none" strike="noStrike" cap="none" dirty="0" err="1">
                          <a:solidFill>
                            <a:schemeClr val="dk1"/>
                          </a:solidFill>
                          <a:latin typeface="Calibri"/>
                          <a:ea typeface="Calibri"/>
                          <a:cs typeface="Calibri"/>
                          <a:sym typeface="Calibri"/>
                        </a:rPr>
                        <a:t>loại</a:t>
                      </a:r>
                      <a:r>
                        <a:rPr lang="en-US" sz="1200" b="1" u="none" strike="noStrike" cap="none" dirty="0">
                          <a:solidFill>
                            <a:schemeClr val="dk1"/>
                          </a:solidFill>
                          <a:latin typeface="Calibri"/>
                          <a:ea typeface="Calibri"/>
                          <a:cs typeface="Calibri"/>
                          <a:sym typeface="Calibri"/>
                        </a:rPr>
                        <a:t> A, T, G, C).             D. </a:t>
                      </a:r>
                      <a:r>
                        <a:rPr lang="en-US" sz="1200" b="1" u="none" strike="noStrike" cap="none" dirty="0" err="1">
                          <a:solidFill>
                            <a:schemeClr val="dk1"/>
                          </a:solidFill>
                          <a:latin typeface="Calibri"/>
                          <a:ea typeface="Calibri"/>
                          <a:cs typeface="Calibri"/>
                          <a:sym typeface="Calibri"/>
                        </a:rPr>
                        <a:t>Đường</a:t>
                      </a:r>
                      <a:r>
                        <a:rPr lang="en-US" sz="1200" b="1" u="none" strike="noStrike" cap="none" dirty="0">
                          <a:solidFill>
                            <a:schemeClr val="dk1"/>
                          </a:solidFill>
                          <a:latin typeface="Calibri"/>
                          <a:ea typeface="Calibri"/>
                          <a:cs typeface="Calibri"/>
                          <a:sym typeface="Calibri"/>
                        </a:rPr>
                        <a:t> ribose.</a:t>
                      </a:r>
                      <a:endParaRPr dirty="0"/>
                    </a:p>
                    <a:p>
                      <a:pPr marL="0" marR="0" lvl="0" indent="0" algn="l"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2. </a:t>
                      </a:r>
                      <a:r>
                        <a:rPr lang="en-US" sz="1200" b="1" u="none" strike="noStrike" cap="none" dirty="0" err="1">
                          <a:solidFill>
                            <a:schemeClr val="dk1"/>
                          </a:solidFill>
                          <a:latin typeface="Calibri"/>
                          <a:ea typeface="Calibri"/>
                          <a:cs typeface="Calibri"/>
                          <a:sym typeface="Calibri"/>
                        </a:rPr>
                        <a:t>Bốn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loại</a:t>
                      </a:r>
                      <a:r>
                        <a:rPr lang="en-US" sz="1200" b="1" u="none" strike="noStrike" cap="none" dirty="0">
                          <a:solidFill>
                            <a:schemeClr val="dk1"/>
                          </a:solidFill>
                          <a:latin typeface="Calibri"/>
                          <a:ea typeface="Calibri"/>
                          <a:cs typeface="Calibri"/>
                          <a:sym typeface="Calibri"/>
                        </a:rPr>
                        <a:t> nucleotide </a:t>
                      </a:r>
                      <a:r>
                        <a:rPr lang="en-US" sz="1200" b="1" u="none" strike="noStrike" cap="none" dirty="0" err="1">
                          <a:solidFill>
                            <a:schemeClr val="dk1"/>
                          </a:solidFill>
                          <a:latin typeface="Calibri"/>
                          <a:ea typeface="Calibri"/>
                          <a:cs typeface="Calibri"/>
                          <a:sym typeface="Calibri"/>
                        </a:rPr>
                        <a:t>tham</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gia</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cấu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tạo</a:t>
                      </a:r>
                      <a:r>
                        <a:rPr lang="en-US" sz="1200" b="1" u="none" strike="noStrike" cap="none" dirty="0">
                          <a:solidFill>
                            <a:schemeClr val="dk1"/>
                          </a:solidFill>
                          <a:latin typeface="Calibri"/>
                          <a:ea typeface="Calibri"/>
                          <a:cs typeface="Calibri"/>
                          <a:sym typeface="Calibri"/>
                        </a:rPr>
                        <a:t> DNA (A, T, G, C) </a:t>
                      </a:r>
                      <a:r>
                        <a:rPr lang="en-US" sz="1200" b="1" u="none" strike="noStrike" cap="none" dirty="0" err="1">
                          <a:solidFill>
                            <a:schemeClr val="dk1"/>
                          </a:solidFill>
                          <a:latin typeface="Calibri"/>
                          <a:ea typeface="Calibri"/>
                          <a:cs typeface="Calibri"/>
                          <a:sym typeface="Calibri"/>
                        </a:rPr>
                        <a:t>khác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nhau</a:t>
                      </a:r>
                      <a:r>
                        <a:rPr lang="en-US" sz="1200" b="1" u="none" strike="noStrike" cap="none" dirty="0">
                          <a:solidFill>
                            <a:schemeClr val="dk1"/>
                          </a:solidFill>
                          <a:latin typeface="Calibri"/>
                          <a:ea typeface="Calibri"/>
                          <a:cs typeface="Calibri"/>
                          <a:sym typeface="Calibri"/>
                        </a:rPr>
                        <a:t> ở </a:t>
                      </a:r>
                      <a:r>
                        <a:rPr lang="en-US" sz="1200" b="1" u="none" strike="noStrike" cap="none" dirty="0" err="1">
                          <a:solidFill>
                            <a:schemeClr val="dk1"/>
                          </a:solidFill>
                          <a:latin typeface="Calibri"/>
                          <a:ea typeface="Calibri"/>
                          <a:cs typeface="Calibri"/>
                          <a:sym typeface="Calibri"/>
                        </a:rPr>
                        <a:t>thành</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phần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nào</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sau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đây</a:t>
                      </a:r>
                      <a:r>
                        <a:rPr lang="en-US" sz="1200" b="1" u="none" strike="noStrike" cap="none" dirty="0">
                          <a:solidFill>
                            <a:schemeClr val="dk1"/>
                          </a:solidFill>
                          <a:latin typeface="Calibri"/>
                          <a:ea typeface="Calibri"/>
                          <a:cs typeface="Calibri"/>
                          <a:sym typeface="Calibri"/>
                        </a:rPr>
                        <a:t>?</a:t>
                      </a:r>
                      <a:endParaRPr dirty="0"/>
                    </a:p>
                    <a:p>
                      <a:pPr marL="0" marR="0" lvl="0" indent="0" algn="l"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 A. </a:t>
                      </a:r>
                      <a:r>
                        <a:rPr lang="en-US" sz="1200" b="1" u="none" strike="noStrike" cap="none" dirty="0" err="1">
                          <a:solidFill>
                            <a:schemeClr val="dk1"/>
                          </a:solidFill>
                          <a:latin typeface="Calibri"/>
                          <a:ea typeface="Calibri"/>
                          <a:cs typeface="Calibri"/>
                          <a:sym typeface="Calibri"/>
                        </a:rPr>
                        <a:t>Đường</a:t>
                      </a:r>
                      <a:r>
                        <a:rPr lang="en-US" sz="1200" b="1" u="none" strike="noStrike" cap="none" dirty="0">
                          <a:solidFill>
                            <a:schemeClr val="dk1"/>
                          </a:solidFill>
                          <a:latin typeface="Calibri"/>
                          <a:ea typeface="Calibri"/>
                          <a:cs typeface="Calibri"/>
                          <a:sym typeface="Calibri"/>
                        </a:rPr>
                        <a:t> deoxyribose.                                            B. </a:t>
                      </a:r>
                      <a:r>
                        <a:rPr lang="en-US" sz="1200" b="1" u="none" strike="noStrike" cap="none" dirty="0" err="1">
                          <a:solidFill>
                            <a:schemeClr val="dk1"/>
                          </a:solidFill>
                          <a:latin typeface="Calibri"/>
                          <a:ea typeface="Calibri"/>
                          <a:cs typeface="Calibri"/>
                          <a:sym typeface="Calibri"/>
                        </a:rPr>
                        <a:t>Nhóm</a:t>
                      </a:r>
                      <a:r>
                        <a:rPr lang="en-US" sz="1200" b="1" u="none" strike="noStrike" cap="none" dirty="0">
                          <a:solidFill>
                            <a:schemeClr val="dk1"/>
                          </a:solidFill>
                          <a:latin typeface="Calibri"/>
                          <a:ea typeface="Calibri"/>
                          <a:cs typeface="Calibri"/>
                          <a:sym typeface="Calibri"/>
                        </a:rPr>
                        <a:t> phosphate. </a:t>
                      </a:r>
                      <a:endParaRPr dirty="0"/>
                    </a:p>
                    <a:p>
                      <a:pPr marL="0" marR="0" lvl="0" indent="0" algn="l"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 C. </a:t>
                      </a:r>
                      <a:r>
                        <a:rPr lang="en-US" sz="1200" b="1" u="none" strike="noStrike" cap="none" dirty="0" err="1">
                          <a:solidFill>
                            <a:schemeClr val="dk1"/>
                          </a:solidFill>
                          <a:latin typeface="Calibri"/>
                          <a:ea typeface="Calibri"/>
                          <a:cs typeface="Calibri"/>
                          <a:sym typeface="Calibri"/>
                        </a:rPr>
                        <a:t>Nitrogene</a:t>
                      </a:r>
                      <a:r>
                        <a:rPr lang="en-US" sz="1200" b="1" u="none" strike="noStrike" cap="none" dirty="0">
                          <a:solidFill>
                            <a:schemeClr val="dk1"/>
                          </a:solidFill>
                          <a:latin typeface="Calibri"/>
                          <a:ea typeface="Calibri"/>
                          <a:cs typeface="Calibri"/>
                          <a:sym typeface="Calibri"/>
                        </a:rPr>
                        <a:t> base (</a:t>
                      </a:r>
                      <a:r>
                        <a:rPr lang="en-US" sz="1200" b="1" u="none" strike="noStrike" cap="none" dirty="0" err="1">
                          <a:solidFill>
                            <a:schemeClr val="dk1"/>
                          </a:solidFill>
                          <a:latin typeface="Calibri"/>
                          <a:ea typeface="Calibri"/>
                          <a:cs typeface="Calibri"/>
                          <a:sym typeface="Calibri"/>
                        </a:rPr>
                        <a:t>gồm</a:t>
                      </a:r>
                      <a:r>
                        <a:rPr lang="en-US" sz="1200" b="1" u="none" strike="noStrike" cap="none" dirty="0">
                          <a:solidFill>
                            <a:schemeClr val="dk1"/>
                          </a:solidFill>
                          <a:latin typeface="Calibri"/>
                          <a:ea typeface="Calibri"/>
                          <a:cs typeface="Calibri"/>
                          <a:sym typeface="Calibri"/>
                        </a:rPr>
                        <a:t> 4 </a:t>
                      </a:r>
                      <a:r>
                        <a:rPr lang="en-US" sz="1200" b="1" u="none" strike="noStrike" cap="none" dirty="0" err="1">
                          <a:solidFill>
                            <a:schemeClr val="dk1"/>
                          </a:solidFill>
                          <a:latin typeface="Calibri"/>
                          <a:ea typeface="Calibri"/>
                          <a:cs typeface="Calibri"/>
                          <a:sym typeface="Calibri"/>
                        </a:rPr>
                        <a:t>loại</a:t>
                      </a:r>
                      <a:r>
                        <a:rPr lang="en-US" sz="1200" b="1" u="none" strike="noStrike" cap="none" dirty="0">
                          <a:solidFill>
                            <a:schemeClr val="dk1"/>
                          </a:solidFill>
                          <a:latin typeface="Calibri"/>
                          <a:ea typeface="Calibri"/>
                          <a:cs typeface="Calibri"/>
                          <a:sym typeface="Calibri"/>
                        </a:rPr>
                        <a:t> A, T, G, C).             D. </a:t>
                      </a:r>
                      <a:r>
                        <a:rPr lang="en-US" sz="1200" b="1" u="none" strike="noStrike" cap="none" dirty="0" err="1">
                          <a:solidFill>
                            <a:schemeClr val="dk1"/>
                          </a:solidFill>
                          <a:latin typeface="Calibri"/>
                          <a:ea typeface="Calibri"/>
                          <a:cs typeface="Calibri"/>
                          <a:sym typeface="Calibri"/>
                        </a:rPr>
                        <a:t>Đường</a:t>
                      </a:r>
                      <a:r>
                        <a:rPr lang="en-US" sz="1200" b="1" u="none" strike="noStrike" cap="none" dirty="0">
                          <a:solidFill>
                            <a:schemeClr val="dk1"/>
                          </a:solidFill>
                          <a:latin typeface="Calibri"/>
                          <a:ea typeface="Calibri"/>
                          <a:cs typeface="Calibri"/>
                          <a:sym typeface="Calibri"/>
                        </a:rPr>
                        <a:t> Ribose.</a:t>
                      </a:r>
                      <a:endParaRPr dirty="0"/>
                    </a:p>
                    <a:p>
                      <a:pPr marL="0" marR="0" lvl="0" indent="0" algn="l"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3. </a:t>
                      </a:r>
                      <a:r>
                        <a:rPr lang="en-US" sz="1200" b="1" u="none" strike="noStrike" cap="none" dirty="0" err="1">
                          <a:solidFill>
                            <a:schemeClr val="dk1"/>
                          </a:solidFill>
                          <a:latin typeface="Calibri"/>
                          <a:ea typeface="Calibri"/>
                          <a:cs typeface="Calibri"/>
                          <a:sym typeface="Calibri"/>
                        </a:rPr>
                        <a:t>Trong</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phân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tử</a:t>
                      </a:r>
                      <a:r>
                        <a:rPr lang="en-US" sz="1200" b="1" u="none" strike="noStrike" cap="none" dirty="0">
                          <a:solidFill>
                            <a:schemeClr val="dk1"/>
                          </a:solidFill>
                          <a:latin typeface="Calibri"/>
                          <a:ea typeface="Calibri"/>
                          <a:cs typeface="Calibri"/>
                          <a:sym typeface="Calibri"/>
                        </a:rPr>
                        <a:t> DNA </a:t>
                      </a:r>
                      <a:r>
                        <a:rPr lang="en-US" sz="1200" b="1" u="none" strike="noStrike" cap="none" dirty="0" err="1">
                          <a:solidFill>
                            <a:schemeClr val="dk1"/>
                          </a:solidFill>
                          <a:latin typeface="Calibri"/>
                          <a:ea typeface="Calibri"/>
                          <a:cs typeface="Calibri"/>
                          <a:sym typeface="Calibri"/>
                        </a:rPr>
                        <a:t>có</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những</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loại</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liên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kết</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nào</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sau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đây</a:t>
                      </a:r>
                      <a:r>
                        <a:rPr lang="en-US" sz="1200" b="1" u="none" strike="noStrike" cap="none" dirty="0">
                          <a:solidFill>
                            <a:schemeClr val="dk1"/>
                          </a:solidFill>
                          <a:latin typeface="Calibri"/>
                          <a:ea typeface="Calibri"/>
                          <a:cs typeface="Calibri"/>
                          <a:sym typeface="Calibri"/>
                        </a:rPr>
                        <a:t>?</a:t>
                      </a:r>
                      <a:endParaRPr dirty="0"/>
                    </a:p>
                    <a:p>
                      <a:pPr marL="0" marR="0" lvl="0" indent="0" algn="l"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A. Phosphodiester </a:t>
                      </a:r>
                      <a:r>
                        <a:rPr lang="en-US" sz="1200" b="1" u="none" strike="noStrike" cap="none" dirty="0" err="1">
                          <a:solidFill>
                            <a:schemeClr val="dk1"/>
                          </a:solidFill>
                          <a:latin typeface="Calibri"/>
                          <a:ea typeface="Calibri"/>
                          <a:cs typeface="Calibri"/>
                          <a:sym typeface="Calibri"/>
                        </a:rPr>
                        <a:t>và</a:t>
                      </a:r>
                      <a:r>
                        <a:rPr lang="en-US" sz="1200" b="1" u="none" strike="noStrike" cap="none" dirty="0">
                          <a:solidFill>
                            <a:schemeClr val="dk1"/>
                          </a:solidFill>
                          <a:latin typeface="Calibri"/>
                          <a:ea typeface="Calibri"/>
                          <a:cs typeface="Calibri"/>
                          <a:sym typeface="Calibri"/>
                        </a:rPr>
                        <a:t> hydrogen.	  B. Phosphodiester </a:t>
                      </a:r>
                      <a:r>
                        <a:rPr lang="en-US" sz="1200" b="1" u="none" strike="noStrike" cap="none" dirty="0" err="1">
                          <a:solidFill>
                            <a:schemeClr val="dk1"/>
                          </a:solidFill>
                          <a:latin typeface="Calibri"/>
                          <a:ea typeface="Calibri"/>
                          <a:cs typeface="Calibri"/>
                          <a:sym typeface="Calibri"/>
                        </a:rPr>
                        <a:t>và</a:t>
                      </a:r>
                      <a:r>
                        <a:rPr lang="en-US" sz="1200" b="1" u="none" strike="noStrike" cap="none" dirty="0">
                          <a:solidFill>
                            <a:schemeClr val="dk1"/>
                          </a:solidFill>
                          <a:latin typeface="Calibri"/>
                          <a:ea typeface="Calibri"/>
                          <a:cs typeface="Calibri"/>
                          <a:sym typeface="Calibri"/>
                        </a:rPr>
                        <a:t> peptide. </a:t>
                      </a:r>
                      <a:endParaRPr sz="1200" b="1"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C. Peptide </a:t>
                      </a:r>
                      <a:r>
                        <a:rPr lang="en-US" sz="1200" b="1" u="none" strike="noStrike" cap="none" dirty="0" err="1">
                          <a:solidFill>
                            <a:schemeClr val="dk1"/>
                          </a:solidFill>
                          <a:latin typeface="Calibri"/>
                          <a:ea typeface="Calibri"/>
                          <a:cs typeface="Calibri"/>
                          <a:sym typeface="Calibri"/>
                        </a:rPr>
                        <a:t>và</a:t>
                      </a:r>
                      <a:r>
                        <a:rPr lang="en-US" sz="1200" b="1" u="none" strike="noStrike" cap="none" dirty="0">
                          <a:solidFill>
                            <a:schemeClr val="dk1"/>
                          </a:solidFill>
                          <a:latin typeface="Calibri"/>
                          <a:ea typeface="Calibri"/>
                          <a:cs typeface="Calibri"/>
                          <a:sym typeface="Calibri"/>
                        </a:rPr>
                        <a:t> hydrogen. 		  D. Phosphodiester, peptide </a:t>
                      </a:r>
                      <a:r>
                        <a:rPr lang="en-US" sz="1200" b="1" u="none" strike="noStrike" cap="none" dirty="0" err="1">
                          <a:solidFill>
                            <a:schemeClr val="dk1"/>
                          </a:solidFill>
                          <a:latin typeface="Calibri"/>
                          <a:ea typeface="Calibri"/>
                          <a:cs typeface="Calibri"/>
                          <a:sym typeface="Calibri"/>
                        </a:rPr>
                        <a:t>và</a:t>
                      </a:r>
                      <a:r>
                        <a:rPr lang="en-US" sz="1200" b="1" u="none" strike="noStrike" cap="none" dirty="0">
                          <a:solidFill>
                            <a:schemeClr val="dk1"/>
                          </a:solidFill>
                          <a:latin typeface="Calibri"/>
                          <a:ea typeface="Calibri"/>
                          <a:cs typeface="Calibri"/>
                          <a:sym typeface="Calibri"/>
                        </a:rPr>
                        <a:t> hydrogen.</a:t>
                      </a:r>
                      <a:endParaRPr sz="1200" b="1"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4. “</a:t>
                      </a:r>
                      <a:r>
                        <a:rPr lang="en-US" sz="1200" b="1" u="none" strike="noStrike" cap="none" dirty="0" err="1">
                          <a:solidFill>
                            <a:schemeClr val="dk1"/>
                          </a:solidFill>
                          <a:latin typeface="Calibri"/>
                          <a:ea typeface="Calibri"/>
                          <a:cs typeface="Calibri"/>
                          <a:sym typeface="Calibri"/>
                        </a:rPr>
                        <a:t>Trên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mỗi</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mạch</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đơn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của</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phân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tử</a:t>
                      </a:r>
                      <a:r>
                        <a:rPr lang="en-US" sz="1200" b="1" u="none" strike="noStrike" cap="none" dirty="0">
                          <a:solidFill>
                            <a:schemeClr val="dk1"/>
                          </a:solidFill>
                          <a:latin typeface="Calibri"/>
                          <a:ea typeface="Calibri"/>
                          <a:cs typeface="Calibri"/>
                          <a:sym typeface="Calibri"/>
                        </a:rPr>
                        <a:t> DNA, </a:t>
                      </a:r>
                      <a:r>
                        <a:rPr lang="en-US" sz="1200" b="1" u="none" strike="noStrike" cap="none" dirty="0" err="1">
                          <a:solidFill>
                            <a:schemeClr val="dk1"/>
                          </a:solidFill>
                          <a:latin typeface="Calibri"/>
                          <a:ea typeface="Calibri"/>
                          <a:cs typeface="Calibri"/>
                          <a:sym typeface="Calibri"/>
                        </a:rPr>
                        <a:t>các</a:t>
                      </a:r>
                      <a:r>
                        <a:rPr lang="en-US" sz="1200" b="1" u="none" strike="noStrike" cap="none" dirty="0">
                          <a:solidFill>
                            <a:schemeClr val="dk1"/>
                          </a:solidFill>
                          <a:latin typeface="Calibri"/>
                          <a:ea typeface="Calibri"/>
                          <a:cs typeface="Calibri"/>
                          <a:sym typeface="Calibri"/>
                        </a:rPr>
                        <a:t> nucleotide </a:t>
                      </a:r>
                      <a:r>
                        <a:rPr lang="en-US" sz="1200" b="1" u="none" strike="noStrike" cap="none" dirty="0" err="1">
                          <a:solidFill>
                            <a:schemeClr val="dk1"/>
                          </a:solidFill>
                          <a:latin typeface="Calibri"/>
                          <a:ea typeface="Calibri"/>
                          <a:cs typeface="Calibri"/>
                          <a:sym typeface="Calibri"/>
                        </a:rPr>
                        <a:t>sắp</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xếp</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khác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nhau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và</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liên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kết</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với</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nhau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bằng</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liên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kết</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phosphodieste</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là</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đặc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điểm</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cấu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tạo</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giúp</a:t>
                      </a:r>
                      <a:r>
                        <a:rPr lang="en-US" sz="1200" b="1" u="none" strike="noStrike" cap="none" dirty="0">
                          <a:solidFill>
                            <a:schemeClr val="dk1"/>
                          </a:solidFill>
                          <a:latin typeface="Calibri"/>
                          <a:ea typeface="Calibri"/>
                          <a:cs typeface="Calibri"/>
                          <a:sym typeface="Calibri"/>
                        </a:rPr>
                        <a:t> DNA </a:t>
                      </a:r>
                      <a:r>
                        <a:rPr lang="en-US" sz="1200" b="1" u="none" strike="noStrike" cap="none" dirty="0" err="1">
                          <a:solidFill>
                            <a:schemeClr val="dk1"/>
                          </a:solidFill>
                          <a:latin typeface="Calibri"/>
                          <a:ea typeface="Calibri"/>
                          <a:cs typeface="Calibri"/>
                          <a:sym typeface="Calibri"/>
                        </a:rPr>
                        <a:t>có</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được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chức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năng</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nào</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sau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đây</a:t>
                      </a:r>
                      <a:r>
                        <a:rPr lang="en-US" sz="1200" b="1" u="none" strike="noStrike" cap="none" dirty="0">
                          <a:solidFill>
                            <a:schemeClr val="dk1"/>
                          </a:solidFill>
                          <a:latin typeface="Calibri"/>
                          <a:ea typeface="Calibri"/>
                          <a:cs typeface="Calibri"/>
                          <a:sym typeface="Calibri"/>
                        </a:rPr>
                        <a:t>?</a:t>
                      </a:r>
                      <a:endParaRPr dirty="0"/>
                    </a:p>
                    <a:p>
                      <a:pPr marL="0" marR="0" lvl="0" indent="0" algn="l"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A. </a:t>
                      </a:r>
                      <a:r>
                        <a:rPr lang="en-US" sz="1200" b="1" u="none" strike="noStrike" cap="none" dirty="0" err="1">
                          <a:solidFill>
                            <a:schemeClr val="dk1"/>
                          </a:solidFill>
                          <a:latin typeface="Calibri"/>
                          <a:ea typeface="Calibri"/>
                          <a:cs typeface="Calibri"/>
                          <a:sym typeface="Calibri"/>
                        </a:rPr>
                        <a:t>Biểu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hiện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thông</a:t>
                      </a:r>
                      <a:r>
                        <a:rPr lang="en-US" sz="1200" b="1" u="none" strike="noStrike" cap="none" dirty="0">
                          <a:solidFill>
                            <a:schemeClr val="dk1"/>
                          </a:solidFill>
                          <a:latin typeface="Calibri"/>
                          <a:ea typeface="Calibri"/>
                          <a:cs typeface="Calibri"/>
                          <a:sym typeface="Calibri"/>
                        </a:rPr>
                        <a:t> tin di </a:t>
                      </a:r>
                      <a:r>
                        <a:rPr lang="en-US" sz="1200" b="1" u="none" strike="noStrike" cap="none" dirty="0" err="1">
                          <a:solidFill>
                            <a:schemeClr val="dk1"/>
                          </a:solidFill>
                          <a:latin typeface="Calibri"/>
                          <a:ea typeface="Calibri"/>
                          <a:cs typeface="Calibri"/>
                          <a:sym typeface="Calibri"/>
                        </a:rPr>
                        <a:t>truyền</a:t>
                      </a:r>
                      <a:r>
                        <a:rPr lang="en-US" sz="1200" b="1" u="none" strike="noStrike" cap="none" dirty="0">
                          <a:solidFill>
                            <a:schemeClr val="dk1"/>
                          </a:solidFill>
                          <a:latin typeface="Calibri"/>
                          <a:ea typeface="Calibri"/>
                          <a:cs typeface="Calibri"/>
                          <a:sym typeface="Calibri"/>
                        </a:rPr>
                        <a:t>.		B. </a:t>
                      </a:r>
                      <a:r>
                        <a:rPr lang="en-US" sz="1200" b="1" u="none" strike="noStrike" cap="none" dirty="0" err="1">
                          <a:solidFill>
                            <a:schemeClr val="dk1"/>
                          </a:solidFill>
                          <a:latin typeface="Calibri"/>
                          <a:ea typeface="Calibri"/>
                          <a:cs typeface="Calibri"/>
                          <a:sym typeface="Calibri"/>
                        </a:rPr>
                        <a:t>Truyền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đạt</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thông</a:t>
                      </a:r>
                      <a:r>
                        <a:rPr lang="en-US" sz="1200" b="1" u="none" strike="noStrike" cap="none" dirty="0">
                          <a:solidFill>
                            <a:schemeClr val="dk1"/>
                          </a:solidFill>
                          <a:latin typeface="Calibri"/>
                          <a:ea typeface="Calibri"/>
                          <a:cs typeface="Calibri"/>
                          <a:sym typeface="Calibri"/>
                        </a:rPr>
                        <a:t> tin di </a:t>
                      </a:r>
                      <a:r>
                        <a:rPr lang="en-US" sz="1200" b="1" u="none" strike="noStrike" cap="none" dirty="0" err="1">
                          <a:solidFill>
                            <a:schemeClr val="dk1"/>
                          </a:solidFill>
                          <a:latin typeface="Calibri"/>
                          <a:ea typeface="Calibri"/>
                          <a:cs typeface="Calibri"/>
                          <a:sym typeface="Calibri"/>
                        </a:rPr>
                        <a:t>truyền</a:t>
                      </a:r>
                      <a:r>
                        <a:rPr lang="en-US" sz="1200" b="1" u="none" strike="noStrike" cap="none" dirty="0">
                          <a:solidFill>
                            <a:schemeClr val="dk1"/>
                          </a:solidFill>
                          <a:latin typeface="Calibri"/>
                          <a:ea typeface="Calibri"/>
                          <a:cs typeface="Calibri"/>
                          <a:sym typeface="Calibri"/>
                        </a:rPr>
                        <a:t>.</a:t>
                      </a:r>
                      <a:endParaRPr dirty="0"/>
                    </a:p>
                    <a:p>
                      <a:pPr marL="0" marR="0" lvl="0" indent="0" algn="l"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C. </a:t>
                      </a:r>
                      <a:r>
                        <a:rPr lang="en-US" sz="1200" b="1" u="none" strike="noStrike" cap="none" dirty="0" err="1">
                          <a:solidFill>
                            <a:schemeClr val="dk1"/>
                          </a:solidFill>
                          <a:latin typeface="Calibri"/>
                          <a:ea typeface="Calibri"/>
                          <a:cs typeface="Calibri"/>
                          <a:sym typeface="Calibri"/>
                        </a:rPr>
                        <a:t>Mang</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và</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bảo</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quản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thông</a:t>
                      </a:r>
                      <a:r>
                        <a:rPr lang="en-US" sz="1200" b="1" u="none" strike="noStrike" cap="none" dirty="0">
                          <a:solidFill>
                            <a:schemeClr val="dk1"/>
                          </a:solidFill>
                          <a:latin typeface="Calibri"/>
                          <a:ea typeface="Calibri"/>
                          <a:cs typeface="Calibri"/>
                          <a:sym typeface="Calibri"/>
                        </a:rPr>
                        <a:t> tin di </a:t>
                      </a:r>
                      <a:r>
                        <a:rPr lang="en-US" sz="1200" b="1" u="none" strike="noStrike" cap="none" dirty="0" err="1">
                          <a:solidFill>
                            <a:schemeClr val="dk1"/>
                          </a:solidFill>
                          <a:latin typeface="Calibri"/>
                          <a:ea typeface="Calibri"/>
                          <a:cs typeface="Calibri"/>
                          <a:sym typeface="Calibri"/>
                        </a:rPr>
                        <a:t>truyền</a:t>
                      </a:r>
                      <a:r>
                        <a:rPr lang="en-US" sz="1200" b="1" u="none" strike="noStrike" cap="none" dirty="0">
                          <a:solidFill>
                            <a:schemeClr val="dk1"/>
                          </a:solidFill>
                          <a:latin typeface="Calibri"/>
                          <a:ea typeface="Calibri"/>
                          <a:cs typeface="Calibri"/>
                          <a:sym typeface="Calibri"/>
                        </a:rPr>
                        <a:t>.	D. </a:t>
                      </a:r>
                      <a:r>
                        <a:rPr lang="en-US" sz="1200" b="1" u="none" strike="noStrike" cap="none" dirty="0" err="1">
                          <a:solidFill>
                            <a:schemeClr val="dk1"/>
                          </a:solidFill>
                          <a:latin typeface="Calibri"/>
                          <a:ea typeface="Calibri"/>
                          <a:cs typeface="Calibri"/>
                          <a:sym typeface="Calibri"/>
                        </a:rPr>
                        <a:t>Tạo</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biến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dị</a:t>
                      </a:r>
                      <a:r>
                        <a:rPr lang="en-US" sz="1200" b="1" u="none" strike="noStrike" cap="none" dirty="0">
                          <a:solidFill>
                            <a:schemeClr val="dk1"/>
                          </a:solidFill>
                          <a:latin typeface="Calibri"/>
                          <a:ea typeface="Calibri"/>
                          <a:cs typeface="Calibri"/>
                          <a:sym typeface="Calibri"/>
                        </a:rPr>
                        <a:t>.</a:t>
                      </a:r>
                      <a:endParaRPr dirty="0"/>
                    </a:p>
                    <a:p>
                      <a:pPr marL="0" marR="0" lvl="0" indent="0" algn="just"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5. DNA </a:t>
                      </a:r>
                      <a:r>
                        <a:rPr lang="en-US" sz="1200" b="1" u="none" strike="noStrike" cap="none" dirty="0" err="1">
                          <a:solidFill>
                            <a:schemeClr val="dk1"/>
                          </a:solidFill>
                          <a:latin typeface="Calibri"/>
                          <a:ea typeface="Calibri"/>
                          <a:cs typeface="Calibri"/>
                          <a:sym typeface="Calibri"/>
                        </a:rPr>
                        <a:t>được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cấu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trúc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theo</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nguyên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tắc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đa</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phân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các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đơn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phân</a:t>
                      </a:r>
                      <a:r>
                        <a:rPr lang="en-US" sz="1200" b="1" u="none" strike="noStrike" cap="none" dirty="0">
                          <a:solidFill>
                            <a:schemeClr val="dk1"/>
                          </a:solidFill>
                          <a:latin typeface="Calibri"/>
                          <a:ea typeface="Calibri"/>
                          <a:cs typeface="Calibri"/>
                          <a:sym typeface="Calibri"/>
                        </a:rPr>
                        <a:t> ……(1)……</a:t>
                      </a:r>
                      <a:r>
                        <a:rPr lang="en-US" sz="1200" b="1" u="none" strike="noStrike" cap="none" dirty="0" err="1">
                          <a:solidFill>
                            <a:schemeClr val="dk1"/>
                          </a:solidFill>
                          <a:latin typeface="Calibri"/>
                          <a:ea typeface="Calibri"/>
                          <a:cs typeface="Calibri"/>
                          <a:sym typeface="Calibri"/>
                        </a:rPr>
                        <a:t>trên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mạch</a:t>
                      </a:r>
                      <a:r>
                        <a:rPr lang="en-US" sz="1200" b="1" u="none" strike="noStrike" cap="none" dirty="0">
                          <a:solidFill>
                            <a:schemeClr val="dk1"/>
                          </a:solidFill>
                          <a:latin typeface="Calibri"/>
                          <a:ea typeface="Calibri"/>
                          <a:cs typeface="Calibri"/>
                          <a:sym typeface="Calibri"/>
                        </a:rPr>
                        <a:t> DNA </a:t>
                      </a:r>
                      <a:r>
                        <a:rPr lang="en-US" sz="1200" b="1" u="none" strike="noStrike" cap="none" dirty="0" err="1">
                          <a:solidFill>
                            <a:schemeClr val="dk1"/>
                          </a:solidFill>
                          <a:latin typeface="Calibri"/>
                          <a:ea typeface="Calibri"/>
                          <a:cs typeface="Calibri"/>
                          <a:sym typeface="Calibri"/>
                        </a:rPr>
                        <a:t>liên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kết</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với</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nhau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bởi</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liên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kết</a:t>
                      </a:r>
                      <a:r>
                        <a:rPr lang="en-US" sz="1200" b="1" u="none" strike="noStrike" cap="none" dirty="0">
                          <a:solidFill>
                            <a:schemeClr val="dk1"/>
                          </a:solidFill>
                          <a:latin typeface="Calibri"/>
                          <a:ea typeface="Calibri"/>
                          <a:cs typeface="Calibri"/>
                          <a:sym typeface="Calibri"/>
                        </a:rPr>
                        <a:t>………………….(2)…………………. </a:t>
                      </a:r>
                      <a:r>
                        <a:rPr lang="en-US" sz="1200" b="1" u="none" strike="noStrike" cap="none" dirty="0" err="1">
                          <a:solidFill>
                            <a:schemeClr val="dk1"/>
                          </a:solidFill>
                          <a:latin typeface="Calibri"/>
                          <a:ea typeface="Calibri"/>
                          <a:cs typeface="Calibri"/>
                          <a:sym typeface="Calibri"/>
                        </a:rPr>
                        <a:t>là</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liên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kết</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bền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vững</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đảm</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bảo</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cho</a:t>
                      </a:r>
                      <a:r>
                        <a:rPr lang="en-US" sz="1200" b="1" u="none" strike="noStrike" cap="none" dirty="0">
                          <a:solidFill>
                            <a:schemeClr val="dk1"/>
                          </a:solidFill>
                          <a:latin typeface="Calibri"/>
                          <a:ea typeface="Calibri"/>
                          <a:cs typeface="Calibri"/>
                          <a:sym typeface="Calibri"/>
                        </a:rPr>
                        <a:t> DNA …………………(3)……………… </a:t>
                      </a:r>
                      <a:r>
                        <a:rPr lang="en-US" sz="1200" b="1" u="none" strike="noStrike" cap="none" dirty="0" err="1">
                          <a:solidFill>
                            <a:schemeClr val="dk1"/>
                          </a:solidFill>
                          <a:latin typeface="Calibri"/>
                          <a:ea typeface="Calibri"/>
                          <a:cs typeface="Calibri"/>
                          <a:sym typeface="Calibri"/>
                        </a:rPr>
                        <a:t>Ngoài</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ra</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trên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phân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tử</a:t>
                      </a:r>
                      <a:r>
                        <a:rPr lang="en-US" sz="1200" b="1" u="none" strike="noStrike" cap="none" dirty="0">
                          <a:solidFill>
                            <a:schemeClr val="dk1"/>
                          </a:solidFill>
                          <a:latin typeface="Calibri"/>
                          <a:ea typeface="Calibri"/>
                          <a:cs typeface="Calibri"/>
                          <a:sym typeface="Calibri"/>
                        </a:rPr>
                        <a:t> DNA, </a:t>
                      </a:r>
                      <a:r>
                        <a:rPr lang="en-US" sz="1200" b="1" u="none" strike="noStrike" cap="none" dirty="0" err="1">
                          <a:solidFill>
                            <a:schemeClr val="dk1"/>
                          </a:solidFill>
                          <a:latin typeface="Calibri"/>
                          <a:ea typeface="Calibri"/>
                          <a:cs typeface="Calibri"/>
                          <a:sym typeface="Calibri"/>
                        </a:rPr>
                        <a:t>các</a:t>
                      </a:r>
                      <a:r>
                        <a:rPr lang="en-US" sz="1200" b="1" u="none" strike="noStrike" cap="none" dirty="0">
                          <a:solidFill>
                            <a:schemeClr val="dk1"/>
                          </a:solidFill>
                          <a:latin typeface="Calibri"/>
                          <a:ea typeface="Calibri"/>
                          <a:cs typeface="Calibri"/>
                          <a:sym typeface="Calibri"/>
                        </a:rPr>
                        <a:t> …..(4)………….. </a:t>
                      </a:r>
                      <a:r>
                        <a:rPr lang="en-US" sz="1200" b="1" u="none" strike="noStrike" cap="none" dirty="0" err="1">
                          <a:solidFill>
                            <a:schemeClr val="dk1"/>
                          </a:solidFill>
                          <a:latin typeface="Calibri"/>
                          <a:ea typeface="Calibri"/>
                          <a:cs typeface="Calibri"/>
                          <a:sym typeface="Calibri"/>
                        </a:rPr>
                        <a:t>liên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kết</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với</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nhau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bởi</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các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liên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kết</a:t>
                      </a:r>
                      <a:r>
                        <a:rPr lang="en-US" sz="1200" b="1" u="none" strike="noStrike" cap="none" dirty="0">
                          <a:solidFill>
                            <a:schemeClr val="dk1"/>
                          </a:solidFill>
                          <a:latin typeface="Calibri"/>
                          <a:ea typeface="Calibri"/>
                          <a:cs typeface="Calibri"/>
                          <a:sym typeface="Calibri"/>
                        </a:rPr>
                        <a:t>…………..(5)………….. </a:t>
                      </a:r>
                      <a:r>
                        <a:rPr lang="en-US" sz="1200" b="1" u="none" strike="noStrike" cap="none" dirty="0" err="1">
                          <a:solidFill>
                            <a:schemeClr val="dk1"/>
                          </a:solidFill>
                          <a:latin typeface="Calibri"/>
                          <a:ea typeface="Calibri"/>
                          <a:cs typeface="Calibri"/>
                          <a:sym typeface="Calibri"/>
                        </a:rPr>
                        <a:t>theo</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nguyên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tắc</a:t>
                      </a:r>
                      <a:r>
                        <a:rPr lang="en-US" sz="1200" b="1" u="none" strike="noStrike" cap="none" dirty="0">
                          <a:solidFill>
                            <a:schemeClr val="dk1"/>
                          </a:solidFill>
                          <a:latin typeface="Calibri"/>
                          <a:ea typeface="Calibri"/>
                          <a:cs typeface="Calibri"/>
                          <a:sym typeface="Calibri"/>
                        </a:rPr>
                        <a:t>………………(6)……………………., </a:t>
                      </a:r>
                      <a:r>
                        <a:rPr lang="en-US" sz="1200" b="1" u="none" strike="noStrike" cap="none" dirty="0" err="1">
                          <a:solidFill>
                            <a:schemeClr val="dk1"/>
                          </a:solidFill>
                          <a:latin typeface="Calibri"/>
                          <a:ea typeface="Calibri"/>
                          <a:cs typeface="Calibri"/>
                          <a:sym typeface="Calibri"/>
                        </a:rPr>
                        <a:t>đảm</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bảo</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cho</a:t>
                      </a:r>
                      <a:r>
                        <a:rPr lang="en-US" sz="1200" b="1" u="none" strike="noStrike" cap="none" dirty="0">
                          <a:solidFill>
                            <a:schemeClr val="dk1"/>
                          </a:solidFill>
                          <a:latin typeface="Calibri"/>
                          <a:ea typeface="Calibri"/>
                          <a:cs typeface="Calibri"/>
                          <a:sym typeface="Calibri"/>
                        </a:rPr>
                        <a:t> DNA </a:t>
                      </a:r>
                      <a:r>
                        <a:rPr lang="en-US" sz="1200" b="1" u="none" strike="noStrike" cap="none" dirty="0" err="1">
                          <a:solidFill>
                            <a:schemeClr val="dk1"/>
                          </a:solidFill>
                          <a:latin typeface="Calibri"/>
                          <a:ea typeface="Calibri"/>
                          <a:cs typeface="Calibri"/>
                          <a:sym typeface="Calibri"/>
                        </a:rPr>
                        <a:t>dễ</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dàng</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thực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hiện</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chức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năng</a:t>
                      </a:r>
                      <a:r>
                        <a:rPr lang="en-US" sz="1200" b="1" u="none" strike="noStrike" cap="none" dirty="0">
                          <a:solidFill>
                            <a:schemeClr val="dk1"/>
                          </a:solidFill>
                          <a:latin typeface="Calibri"/>
                          <a:ea typeface="Calibri"/>
                          <a:cs typeface="Calibri"/>
                          <a:sym typeface="Calibri"/>
                        </a:rPr>
                        <a:t>……….(7)………..</a:t>
                      </a:r>
                      <a:endParaRPr dirty="0"/>
                    </a:p>
                    <a:p>
                      <a:pPr marL="0" marR="0" lvl="0" indent="0" algn="l"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6. </a:t>
                      </a:r>
                      <a:r>
                        <a:rPr lang="en-US" sz="1200" b="1" u="none" strike="noStrike" cap="none" dirty="0" err="1">
                          <a:solidFill>
                            <a:schemeClr val="dk1"/>
                          </a:solidFill>
                          <a:latin typeface="Calibri"/>
                          <a:ea typeface="Calibri"/>
                          <a:cs typeface="Calibri"/>
                          <a:sym typeface="Calibri"/>
                        </a:rPr>
                        <a:t>Sự</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kết</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cặp</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đặc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hiệu</a:t>
                      </a:r>
                      <a:r>
                        <a:rPr lang="en-US" sz="1200" b="1" u="none" strike="noStrike" cap="none" dirty="0">
                          <a:solidFill>
                            <a:schemeClr val="dk1"/>
                          </a:solidFill>
                          <a:latin typeface="Calibri"/>
                          <a:ea typeface="Calibri"/>
                          <a:cs typeface="Calibri"/>
                          <a:sym typeface="Calibri"/>
                        </a:rPr>
                        <a:t> A-T; G-C (NTBS) </a:t>
                      </a:r>
                      <a:r>
                        <a:rPr lang="en-US" sz="1200" b="1" u="none" strike="noStrike" cap="none" dirty="0" err="1">
                          <a:solidFill>
                            <a:schemeClr val="dk1"/>
                          </a:solidFill>
                          <a:latin typeface="Calibri"/>
                          <a:ea typeface="Calibri"/>
                          <a:cs typeface="Calibri"/>
                          <a:sym typeface="Calibri"/>
                        </a:rPr>
                        <a:t>trong</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cấu</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trúc</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của</a:t>
                      </a:r>
                      <a:r>
                        <a:rPr lang="en-US" sz="1200" b="1" u="none" strike="noStrike" cap="none" dirty="0">
                          <a:solidFill>
                            <a:schemeClr val="dk1"/>
                          </a:solidFill>
                          <a:latin typeface="Calibri"/>
                          <a:ea typeface="Calibri"/>
                          <a:cs typeface="Calibri"/>
                          <a:sym typeface="Calibri"/>
                        </a:rPr>
                        <a:t> DNA </a:t>
                      </a:r>
                      <a:r>
                        <a:rPr lang="en-US" sz="1200" b="1" u="none" strike="noStrike" cap="none" dirty="0" err="1">
                          <a:solidFill>
                            <a:schemeClr val="dk1"/>
                          </a:solidFill>
                          <a:latin typeface="Calibri"/>
                          <a:ea typeface="Calibri"/>
                          <a:cs typeface="Calibri"/>
                          <a:sym typeface="Calibri"/>
                        </a:rPr>
                        <a:t>có</a:t>
                      </a:r>
                      <a:r>
                        <a:rPr lang="en-US" sz="1200" b="1" u="none" strike="noStrike" cap="none" dirty="0">
                          <a:solidFill>
                            <a:schemeClr val="dk1"/>
                          </a:solidFill>
                          <a:latin typeface="Calibri"/>
                          <a:ea typeface="Calibri"/>
                          <a:cs typeface="Calibri"/>
                          <a:sym typeface="Calibri"/>
                        </a:rPr>
                        <a:t> ý </a:t>
                      </a:r>
                      <a:r>
                        <a:rPr lang="en-US" sz="1200" b="1" u="none" strike="noStrike" cap="none" dirty="0" err="1">
                          <a:solidFill>
                            <a:schemeClr val="dk1"/>
                          </a:solidFill>
                          <a:latin typeface="Calibri"/>
                          <a:ea typeface="Calibri"/>
                          <a:cs typeface="Calibri"/>
                          <a:sym typeface="Calibri"/>
                        </a:rPr>
                        <a:t>nghĩa</a:t>
                      </a:r>
                      <a:r>
                        <a:rPr lang="en-US" sz="1200" b="1" u="none" strike="noStrike" cap="none" dirty="0">
                          <a:solidFill>
                            <a:schemeClr val="dk1"/>
                          </a:solidFill>
                          <a:latin typeface="Calibri"/>
                          <a:ea typeface="Calibri"/>
                          <a:cs typeface="Calibri"/>
                          <a:sym typeface="Calibri"/>
                        </a:rPr>
                        <a:t> </a:t>
                      </a:r>
                      <a:r>
                        <a:rPr lang="en-US" sz="1200" b="1" u="none" strike="noStrike" cap="none" dirty="0" err="1">
                          <a:solidFill>
                            <a:schemeClr val="dk1"/>
                          </a:solidFill>
                          <a:latin typeface="Calibri"/>
                          <a:ea typeface="Calibri"/>
                          <a:cs typeface="Calibri"/>
                          <a:sym typeface="Calibri"/>
                        </a:rPr>
                        <a:t>gì</a:t>
                      </a:r>
                      <a:r>
                        <a:rPr lang="en-US" sz="1200" b="1" u="none" strike="noStrike" cap="none" dirty="0">
                          <a:solidFill>
                            <a:schemeClr val="dk1"/>
                          </a:solidFill>
                          <a:latin typeface="Calibri"/>
                          <a:ea typeface="Calibri"/>
                          <a:cs typeface="Calibri"/>
                          <a:sym typeface="Calibri"/>
                        </a:rPr>
                        <a:t>?</a:t>
                      </a:r>
                      <a:endParaRPr dirty="0"/>
                    </a:p>
                    <a:p>
                      <a:pPr marL="0" marR="0" lvl="0" indent="0" algn="just" rtl="0">
                        <a:lnSpc>
                          <a:spcPct val="115000"/>
                        </a:lnSpc>
                        <a:spcBef>
                          <a:spcPts val="0"/>
                        </a:spcBef>
                        <a:spcAft>
                          <a:spcPts val="0"/>
                        </a:spcAft>
                        <a:buNone/>
                      </a:pPr>
                      <a:r>
                        <a:rPr lang="en-US" sz="1200" b="1" u="none" strike="noStrike" cap="none" dirty="0">
                          <a:solidFill>
                            <a:schemeClr val="dk1"/>
                          </a:solidFill>
                          <a:latin typeface="Calibri"/>
                          <a:ea typeface="Calibri"/>
                          <a:cs typeface="Calibri"/>
                          <a:sym typeface="Calibri"/>
                        </a:rPr>
                        <a:t>………………………………………………………………………………………………………………………………………………………………</a:t>
                      </a:r>
                      <a:endParaRPr sz="1200" b="1"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r>
                        <a:rPr lang="en-US" sz="800" u="none" strike="noStrike" cap="none" dirty="0">
                          <a:solidFill>
                            <a:schemeClr val="dk1"/>
                          </a:solidFill>
                          <a:latin typeface="Calibri"/>
                          <a:ea typeface="Calibri"/>
                          <a:cs typeface="Calibri"/>
                          <a:sym typeface="Calibri"/>
                        </a:rPr>
                        <a:t> </a:t>
                      </a:r>
                      <a:endParaRPr sz="700" u="none" strike="noStrike" cap="none" dirty="0">
                        <a:solidFill>
                          <a:schemeClr val="dk1"/>
                        </a:solidFill>
                        <a:latin typeface="Calibri"/>
                        <a:ea typeface="Calibri"/>
                        <a:cs typeface="Calibri"/>
                        <a:sym typeface="Calibri"/>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512" name="Google Shape;1512;p4"/>
          <p:cNvPicPr preferRelativeResize="0"/>
          <p:nvPr/>
        </p:nvPicPr>
        <p:blipFill rotWithShape="1">
          <a:blip r:embed="rId3">
            <a:alphaModFix/>
          </a:blip>
          <a:srcRect/>
          <a:stretch/>
        </p:blipFill>
        <p:spPr>
          <a:xfrm>
            <a:off x="433589" y="3696237"/>
            <a:ext cx="4048259" cy="2679248"/>
          </a:xfrm>
          <a:prstGeom prst="rect">
            <a:avLst/>
          </a:prstGeom>
          <a:noFill/>
          <a:ln>
            <a:noFill/>
          </a:ln>
        </p:spPr>
      </p:pic>
      <p:sp>
        <p:nvSpPr>
          <p:cNvPr id="1513" name="Google Shape;1513;p4"/>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09"/>
                                        </p:tgtEl>
                                        <p:attrNameLst>
                                          <p:attrName>style.visibility</p:attrName>
                                        </p:attrNameLst>
                                      </p:cBhvr>
                                      <p:to>
                                        <p:strVal val="visible"/>
                                      </p:to>
                                    </p:set>
                                    <p:animEffect transition="in" filter="fade">
                                      <p:cBhvr>
                                        <p:cTn id="7" dur="500"/>
                                        <p:tgtEl>
                                          <p:spTgt spid="150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10"/>
                                        </p:tgtEl>
                                        <p:attrNameLst>
                                          <p:attrName>style.visibility</p:attrName>
                                        </p:attrNameLst>
                                      </p:cBhvr>
                                      <p:to>
                                        <p:strVal val="visible"/>
                                      </p:to>
                                    </p:set>
                                    <p:animEffect transition="in" filter="fade">
                                      <p:cBhvr>
                                        <p:cTn id="11" dur="500"/>
                                        <p:tgtEl>
                                          <p:spTgt spid="15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08"/>
                                        </p:tgtEl>
                                        <p:attrNameLst>
                                          <p:attrName>style.visibility</p:attrName>
                                        </p:attrNameLst>
                                      </p:cBhvr>
                                      <p:to>
                                        <p:strVal val="visible"/>
                                      </p:to>
                                    </p:set>
                                    <p:animEffect transition="in" filter="fade">
                                      <p:cBhvr>
                                        <p:cTn id="16" dur="500"/>
                                        <p:tgtEl>
                                          <p:spTgt spid="150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12"/>
                                        </p:tgtEl>
                                        <p:attrNameLst>
                                          <p:attrName>style.visibility</p:attrName>
                                        </p:attrNameLst>
                                      </p:cBhvr>
                                      <p:to>
                                        <p:strVal val="visible"/>
                                      </p:to>
                                    </p:set>
                                    <p:animEffect transition="in" filter="fade">
                                      <p:cBhvr>
                                        <p:cTn id="21" dur="500"/>
                                        <p:tgtEl>
                                          <p:spTgt spid="15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11"/>
                                        </p:tgtEl>
                                        <p:attrNameLst>
                                          <p:attrName>style.visibility</p:attrName>
                                        </p:attrNameLst>
                                      </p:cBhvr>
                                      <p:to>
                                        <p:strVal val="visible"/>
                                      </p:to>
                                    </p:set>
                                    <p:animEffect transition="in" filter="fade">
                                      <p:cBhvr>
                                        <p:cTn id="26" dur="500"/>
                                        <p:tgtEl>
                                          <p:spTgt spid="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pic>
        <p:nvPicPr>
          <p:cNvPr id="2434" name="Google Shape;2434;p39"/>
          <p:cNvPicPr preferRelativeResize="0"/>
          <p:nvPr/>
        </p:nvPicPr>
        <p:blipFill rotWithShape="1">
          <a:blip r:embed="rId3">
            <a:alphaModFix/>
          </a:blip>
          <a:srcRect/>
          <a:stretch/>
        </p:blipFill>
        <p:spPr>
          <a:xfrm>
            <a:off x="592427" y="1599952"/>
            <a:ext cx="9113949" cy="5258048"/>
          </a:xfrm>
          <a:prstGeom prst="rect">
            <a:avLst/>
          </a:prstGeom>
          <a:noFill/>
          <a:ln>
            <a:noFill/>
          </a:ln>
        </p:spPr>
      </p:pic>
      <p:sp>
        <p:nvSpPr>
          <p:cNvPr id="2435" name="Google Shape;2435;p39"/>
          <p:cNvSpPr txBox="1">
            <a:spLocks noGrp="1"/>
          </p:cNvSpPr>
          <p:nvPr>
            <p:ph type="sldNum" idx="4294967295"/>
          </p:nvPr>
        </p:nvSpPr>
        <p:spPr>
          <a:xfrm>
            <a:off x="11484864" y="6305550"/>
            <a:ext cx="609600" cy="476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rgbClr val="B3A787"/>
                </a:solidFill>
              </a:rPr>
              <a:t>40</a:t>
            </a:fld>
            <a:endParaRPr>
              <a:solidFill>
                <a:srgbClr val="B3A787"/>
              </a:solidFill>
            </a:endParaRPr>
          </a:p>
        </p:txBody>
      </p:sp>
      <p:sp>
        <p:nvSpPr>
          <p:cNvPr id="2436" name="Google Shape;2436;p39"/>
          <p:cNvSpPr/>
          <p:nvPr/>
        </p:nvSpPr>
        <p:spPr>
          <a:xfrm>
            <a:off x="277611" y="32541"/>
            <a:ext cx="6586828" cy="646331"/>
          </a:xfrm>
          <a:prstGeom prst="rect">
            <a:avLst/>
          </a:prstGeom>
          <a:gradFill>
            <a:gsLst>
              <a:gs pos="0">
                <a:srgbClr val="BA0500"/>
              </a:gs>
              <a:gs pos="30000">
                <a:srgbClr val="B20500"/>
              </a:gs>
              <a:gs pos="75000">
                <a:srgbClr val="890000"/>
              </a:gs>
              <a:gs pos="100000">
                <a:srgbClr val="6300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FFFF"/>
                </a:solidFill>
                <a:latin typeface="Calibri"/>
                <a:ea typeface="Calibri"/>
                <a:cs typeface="Calibri"/>
                <a:sym typeface="Calibri"/>
              </a:rPr>
              <a:t>2. Phiên mã và phiên mã ngược</a:t>
            </a:r>
            <a:endParaRPr sz="3600">
              <a:solidFill>
                <a:srgbClr val="FFFFFF"/>
              </a:solidFill>
              <a:latin typeface="Calibri"/>
              <a:ea typeface="Calibri"/>
              <a:cs typeface="Calibri"/>
              <a:sym typeface="Calibri"/>
            </a:endParaRPr>
          </a:p>
        </p:txBody>
      </p:sp>
      <p:sp>
        <p:nvSpPr>
          <p:cNvPr id="2437" name="Google Shape;2437;p39"/>
          <p:cNvSpPr/>
          <p:nvPr/>
        </p:nvSpPr>
        <p:spPr>
          <a:xfrm>
            <a:off x="314580" y="711403"/>
            <a:ext cx="2435282" cy="646331"/>
          </a:xfrm>
          <a:prstGeom prst="rect">
            <a:avLst/>
          </a:prstGeom>
          <a:gradFill>
            <a:gsLst>
              <a:gs pos="0">
                <a:srgbClr val="FAC500"/>
              </a:gs>
              <a:gs pos="30000">
                <a:srgbClr val="F1BE00"/>
              </a:gs>
              <a:gs pos="75000">
                <a:srgbClr val="B88F00"/>
              </a:gs>
              <a:gs pos="100000">
                <a:srgbClr val="866900"/>
              </a:gs>
            </a:gsLst>
            <a:path path="circle">
              <a:fillToRect t="100000" r="100000"/>
            </a:path>
            <a:tileRect l="-100000" b="-100000"/>
          </a:gradFill>
          <a:ln>
            <a:noFill/>
          </a:ln>
          <a:effectLst>
            <a:outerShdw blurRad="50800" dist="20000" dir="5400000" rotWithShape="0">
              <a:srgbClr val="000000">
                <a:alpha val="4196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FFFF"/>
                </a:solidFill>
                <a:latin typeface="Calibri"/>
                <a:ea typeface="Calibri"/>
                <a:cs typeface="Calibri"/>
                <a:sym typeface="Calibri"/>
              </a:rPr>
              <a:t>a. Phiên mã</a:t>
            </a:r>
            <a:endParaRPr sz="36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sp>
        <p:nvSpPr>
          <p:cNvPr id="2442" name="Google Shape;2442;p40"/>
          <p:cNvSpPr/>
          <p:nvPr/>
        </p:nvSpPr>
        <p:spPr>
          <a:xfrm>
            <a:off x="1320800" y="10"/>
            <a:ext cx="6522434" cy="646331"/>
          </a:xfrm>
          <a:prstGeom prst="rect">
            <a:avLst/>
          </a:prstGeom>
          <a:gradFill>
            <a:gsLst>
              <a:gs pos="0">
                <a:srgbClr val="EF3333"/>
              </a:gs>
              <a:gs pos="15000">
                <a:srgbClr val="EE3232"/>
              </a:gs>
              <a:gs pos="62000">
                <a:srgbClr val="D91919"/>
              </a:gs>
              <a:gs pos="97000">
                <a:srgbClr val="C4090B"/>
              </a:gs>
              <a:gs pos="100000">
                <a:srgbClr val="C600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FFFF"/>
                </a:solidFill>
                <a:latin typeface="Calibri"/>
                <a:ea typeface="Calibri"/>
                <a:cs typeface="Calibri"/>
                <a:sym typeface="Calibri"/>
              </a:rPr>
              <a:t>2. Phiên mã và phiên mã ngược</a:t>
            </a:r>
            <a:endParaRPr sz="3600">
              <a:solidFill>
                <a:srgbClr val="FFFFFF"/>
              </a:solidFill>
              <a:latin typeface="Calibri"/>
              <a:ea typeface="Calibri"/>
              <a:cs typeface="Calibri"/>
              <a:sym typeface="Calibri"/>
            </a:endParaRPr>
          </a:p>
        </p:txBody>
      </p:sp>
      <p:sp>
        <p:nvSpPr>
          <p:cNvPr id="2443" name="Google Shape;2443;p40"/>
          <p:cNvSpPr/>
          <p:nvPr/>
        </p:nvSpPr>
        <p:spPr>
          <a:xfrm>
            <a:off x="1337139" y="1371604"/>
            <a:ext cx="10949311"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Phiên</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mã</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là</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quá</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trình</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tổng</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hợp</a:t>
            </a:r>
            <a:r>
              <a:rPr lang="en-US" sz="3200" b="1" dirty="0">
                <a:solidFill>
                  <a:srgbClr val="0000FF"/>
                </a:solidFill>
                <a:latin typeface="Calibri"/>
                <a:ea typeface="Calibri"/>
                <a:cs typeface="Calibri"/>
                <a:sym typeface="Calibri"/>
              </a:rPr>
              <a:t> RNA </a:t>
            </a:r>
            <a:r>
              <a:rPr lang="en-US" sz="3200" b="1" dirty="0" err="1">
                <a:solidFill>
                  <a:srgbClr val="0000FF"/>
                </a:solidFill>
                <a:latin typeface="Calibri"/>
                <a:ea typeface="Calibri"/>
                <a:cs typeface="Calibri"/>
                <a:sym typeface="Calibri"/>
              </a:rPr>
              <a:t>dựa</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trên</a:t>
            </a:r>
            <a:r>
              <a:rPr lang="en-US" sz="3200" b="1" dirty="0">
                <a:solidFill>
                  <a:srgbClr val="0000FF"/>
                </a:solidFill>
                <a:latin typeface="Calibri"/>
                <a:ea typeface="Calibri"/>
                <a:cs typeface="Calibri"/>
                <a:sym typeface="Calibri"/>
              </a:rPr>
              <a:t> </a:t>
            </a:r>
            <a:r>
              <a:rPr lang="en-US" sz="3200" b="1" dirty="0" err="1" smtClean="0">
                <a:solidFill>
                  <a:srgbClr val="0000FF"/>
                </a:solidFill>
                <a:latin typeface="Calibri"/>
                <a:ea typeface="Calibri"/>
                <a:cs typeface="Calibri"/>
                <a:sym typeface="Calibri"/>
              </a:rPr>
              <a:t>mạch</a:t>
            </a:r>
            <a:r>
              <a:rPr lang="en-US" sz="3200" b="1" dirty="0" smtClean="0">
                <a:solidFill>
                  <a:srgbClr val="0000FF"/>
                </a:solidFill>
                <a:latin typeface="Calibri"/>
                <a:ea typeface="Calibri"/>
                <a:cs typeface="Calibri"/>
                <a:sym typeface="Calibri"/>
              </a:rPr>
              <a:t> </a:t>
            </a:r>
            <a:r>
              <a:rPr lang="en-US" sz="3200" b="1" dirty="0" err="1" smtClean="0">
                <a:solidFill>
                  <a:srgbClr val="0000FF"/>
                </a:solidFill>
                <a:latin typeface="Calibri"/>
                <a:ea typeface="Calibri"/>
                <a:cs typeface="Calibri"/>
                <a:sym typeface="Calibri"/>
              </a:rPr>
              <a:t>khuôn</a:t>
            </a:r>
            <a:r>
              <a:rPr lang="en-US" sz="3200" b="1" dirty="0" smtClean="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của</a:t>
            </a:r>
            <a:r>
              <a:rPr lang="en-US" sz="3200" b="1" dirty="0">
                <a:solidFill>
                  <a:srgbClr val="0000FF"/>
                </a:solidFill>
                <a:latin typeface="Calibri"/>
                <a:ea typeface="Calibri"/>
                <a:cs typeface="Calibri"/>
                <a:sym typeface="Calibri"/>
              </a:rPr>
              <a:t> gene.</a:t>
            </a:r>
            <a:endParaRPr dirty="0"/>
          </a:p>
        </p:txBody>
      </p:sp>
      <p:sp>
        <p:nvSpPr>
          <p:cNvPr id="2444" name="Google Shape;2444;p40"/>
          <p:cNvSpPr/>
          <p:nvPr/>
        </p:nvSpPr>
        <p:spPr>
          <a:xfrm>
            <a:off x="1357769" y="678872"/>
            <a:ext cx="2435282" cy="646331"/>
          </a:xfrm>
          <a:prstGeom prst="rect">
            <a:avLst/>
          </a:prstGeom>
          <a:gradFill>
            <a:gsLst>
              <a:gs pos="0">
                <a:srgbClr val="9BD13D"/>
              </a:gs>
              <a:gs pos="15000">
                <a:srgbClr val="9AD03C"/>
              </a:gs>
              <a:gs pos="62000">
                <a:srgbClr val="87BC23"/>
              </a:gs>
              <a:gs pos="97000">
                <a:srgbClr val="78A914"/>
              </a:gs>
              <a:gs pos="100000">
                <a:srgbClr val="76A907"/>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FFFF"/>
                </a:solidFill>
                <a:latin typeface="Calibri"/>
                <a:ea typeface="Calibri"/>
                <a:cs typeface="Calibri"/>
                <a:sym typeface="Calibri"/>
              </a:rPr>
              <a:t>a. Phiên mã</a:t>
            </a:r>
            <a:endParaRPr sz="3600">
              <a:solidFill>
                <a:srgbClr val="FFFFFF"/>
              </a:solidFill>
              <a:latin typeface="Calibri"/>
              <a:ea typeface="Calibri"/>
              <a:cs typeface="Calibri"/>
              <a:sym typeface="Calibri"/>
            </a:endParaRPr>
          </a:p>
        </p:txBody>
      </p:sp>
      <p:sp>
        <p:nvSpPr>
          <p:cNvPr id="2445" name="Google Shape;2445;p40"/>
          <p:cNvSpPr/>
          <p:nvPr/>
        </p:nvSpPr>
        <p:spPr>
          <a:xfrm>
            <a:off x="1357745" y="2222688"/>
            <a:ext cx="11480800" cy="40318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66"/>
                </a:solidFill>
                <a:latin typeface="Calibri"/>
                <a:ea typeface="Calibri"/>
                <a:cs typeface="Calibri"/>
                <a:sym typeface="Calibri"/>
              </a:rPr>
              <a:t>- Nơi diễn ra: </a:t>
            </a:r>
            <a:endParaRPr/>
          </a:p>
          <a:p>
            <a:pPr marL="0" marR="0" lvl="0" indent="0" algn="l" rtl="0">
              <a:spcBef>
                <a:spcPts val="0"/>
              </a:spcBef>
              <a:spcAft>
                <a:spcPts val="0"/>
              </a:spcAft>
              <a:buNone/>
            </a:pPr>
            <a:r>
              <a:rPr lang="en-US" sz="3200" b="1">
                <a:solidFill>
                  <a:srgbClr val="0000FF"/>
                </a:solidFill>
                <a:latin typeface="Calibri"/>
                <a:ea typeface="Calibri"/>
                <a:cs typeface="Calibri"/>
                <a:sym typeface="Calibri"/>
              </a:rPr>
              <a:t>+ TB nhân sơ: tế bào chất</a:t>
            </a:r>
            <a:endParaRPr sz="3200" b="1">
              <a:solidFill>
                <a:srgbClr val="0000FF"/>
              </a:solidFill>
              <a:latin typeface="Calibri"/>
              <a:ea typeface="Calibri"/>
              <a:cs typeface="Calibri"/>
              <a:sym typeface="Calibri"/>
            </a:endParaRPr>
          </a:p>
          <a:p>
            <a:pPr marL="0" marR="0" lvl="0" indent="0" algn="l" rtl="0">
              <a:spcBef>
                <a:spcPts val="0"/>
              </a:spcBef>
              <a:spcAft>
                <a:spcPts val="0"/>
              </a:spcAft>
              <a:buNone/>
            </a:pPr>
            <a:r>
              <a:rPr lang="en-US" sz="3200" b="1">
                <a:solidFill>
                  <a:srgbClr val="0000FF"/>
                </a:solidFill>
                <a:latin typeface="Calibri"/>
                <a:ea typeface="Calibri"/>
                <a:cs typeface="Calibri"/>
                <a:sym typeface="Calibri"/>
              </a:rPr>
              <a:t>+ TB nhân thực: nhân</a:t>
            </a:r>
            <a:endParaRPr sz="3200" b="1">
              <a:solidFill>
                <a:srgbClr val="0000FF"/>
              </a:solidFill>
              <a:latin typeface="Calibri"/>
              <a:ea typeface="Calibri"/>
              <a:cs typeface="Calibri"/>
              <a:sym typeface="Calibri"/>
            </a:endParaRPr>
          </a:p>
          <a:p>
            <a:pPr marL="0" marR="0" lvl="0" indent="0" algn="l" rtl="0">
              <a:spcBef>
                <a:spcPts val="0"/>
              </a:spcBef>
              <a:spcAft>
                <a:spcPts val="0"/>
              </a:spcAft>
              <a:buNone/>
            </a:pPr>
            <a:endParaRPr sz="3200" b="1">
              <a:solidFill>
                <a:srgbClr val="000066"/>
              </a:solidFill>
              <a:latin typeface="Calibri"/>
              <a:ea typeface="Calibri"/>
              <a:cs typeface="Calibri"/>
              <a:sym typeface="Calibri"/>
            </a:endParaRPr>
          </a:p>
          <a:p>
            <a:pPr marL="0" marR="0" lvl="0" indent="0" algn="l" rtl="0">
              <a:spcBef>
                <a:spcPts val="0"/>
              </a:spcBef>
              <a:spcAft>
                <a:spcPts val="0"/>
              </a:spcAft>
              <a:buNone/>
            </a:pPr>
            <a:r>
              <a:rPr lang="en-US" sz="3200" b="1">
                <a:solidFill>
                  <a:srgbClr val="000066"/>
                </a:solidFill>
                <a:latin typeface="Calibri"/>
                <a:ea typeface="Calibri"/>
                <a:cs typeface="Calibri"/>
                <a:sym typeface="Calibri"/>
              </a:rPr>
              <a:t>- Nguyên tắc: </a:t>
            </a:r>
            <a:r>
              <a:rPr lang="en-US" sz="3200" b="1">
                <a:solidFill>
                  <a:srgbClr val="0000FF"/>
                </a:solidFill>
                <a:latin typeface="Calibri"/>
                <a:ea typeface="Calibri"/>
                <a:cs typeface="Calibri"/>
                <a:sym typeface="Calibri"/>
              </a:rPr>
              <a:t>bổ sung (A- U, G – C)</a:t>
            </a:r>
            <a:endParaRPr sz="3200" b="1">
              <a:solidFill>
                <a:srgbClr val="0000FF"/>
              </a:solidFill>
              <a:latin typeface="Calibri"/>
              <a:ea typeface="Calibri"/>
              <a:cs typeface="Calibri"/>
              <a:sym typeface="Calibri"/>
            </a:endParaRPr>
          </a:p>
          <a:p>
            <a:pPr marL="457200" marR="0" lvl="0" indent="-254000" algn="l" rtl="0">
              <a:spcBef>
                <a:spcPts val="0"/>
              </a:spcBef>
              <a:spcAft>
                <a:spcPts val="0"/>
              </a:spcAft>
              <a:buClr>
                <a:schemeClr val="dk1"/>
              </a:buClr>
              <a:buSzPts val="3200"/>
              <a:buFont typeface="Gill Sans"/>
              <a:buNone/>
            </a:pPr>
            <a:endParaRPr sz="3200" b="1">
              <a:solidFill>
                <a:srgbClr val="000066"/>
              </a:solidFill>
              <a:latin typeface="Calibri"/>
              <a:ea typeface="Calibri"/>
              <a:cs typeface="Calibri"/>
              <a:sym typeface="Calibri"/>
            </a:endParaRPr>
          </a:p>
          <a:p>
            <a:pPr marL="0" marR="0" lvl="0" indent="0" algn="l" rtl="0">
              <a:spcBef>
                <a:spcPts val="0"/>
              </a:spcBef>
              <a:spcAft>
                <a:spcPts val="0"/>
              </a:spcAft>
              <a:buNone/>
            </a:pPr>
            <a:r>
              <a:rPr lang="en-US" sz="3200" b="1">
                <a:solidFill>
                  <a:srgbClr val="000066"/>
                </a:solidFill>
                <a:latin typeface="Calibri"/>
                <a:ea typeface="Calibri"/>
                <a:cs typeface="Calibri"/>
                <a:sym typeface="Calibri"/>
              </a:rPr>
              <a:t>- Nguyên liệu: </a:t>
            </a:r>
            <a:r>
              <a:rPr lang="en-US" sz="3200" b="1">
                <a:solidFill>
                  <a:srgbClr val="0000FF"/>
                </a:solidFill>
                <a:latin typeface="Calibri"/>
                <a:ea typeface="Calibri"/>
                <a:cs typeface="Calibri"/>
                <a:sym typeface="Calibri"/>
              </a:rPr>
              <a:t>DNA mạch khuôn (mạch mã gốc), các Nu tự do, enzyme (RNA polymerase)</a:t>
            </a:r>
            <a:endParaRPr sz="3200" b="1">
              <a:solidFill>
                <a:srgbClr val="0000FF"/>
              </a:solidFill>
              <a:latin typeface="Calibri"/>
              <a:ea typeface="Calibri"/>
              <a:cs typeface="Calibri"/>
              <a:sym typeface="Calibri"/>
            </a:endParaRPr>
          </a:p>
        </p:txBody>
      </p:sp>
      <p:sp>
        <p:nvSpPr>
          <p:cNvPr id="2446" name="Google Shape;2446;p40"/>
          <p:cNvSpPr/>
          <p:nvPr/>
        </p:nvSpPr>
        <p:spPr>
          <a:xfrm>
            <a:off x="1377464" y="6096047"/>
            <a:ext cx="62992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66"/>
                </a:solidFill>
                <a:latin typeface="Calibri"/>
                <a:ea typeface="Calibri"/>
                <a:cs typeface="Calibri"/>
                <a:sym typeface="Calibri"/>
              </a:rPr>
              <a:t>- Diễn biến: </a:t>
            </a:r>
            <a:endParaRPr/>
          </a:p>
        </p:txBody>
      </p:sp>
      <p:sp>
        <p:nvSpPr>
          <p:cNvPr id="2447" name="Google Shape;2447;p40"/>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41</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5"/>
                                        </p:tgtEl>
                                        <p:attrNameLst>
                                          <p:attrName>style.visibility</p:attrName>
                                        </p:attrNameLst>
                                      </p:cBhvr>
                                      <p:to>
                                        <p:strVal val="visible"/>
                                      </p:to>
                                    </p:set>
                                    <p:animEffect transition="in" filter="fade">
                                      <p:cBhvr>
                                        <p:cTn id="7" dur="500"/>
                                        <p:tgtEl>
                                          <p:spTgt spid="24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6"/>
                                        </p:tgtEl>
                                        <p:attrNameLst>
                                          <p:attrName>style.visibility</p:attrName>
                                        </p:attrNameLst>
                                      </p:cBhvr>
                                      <p:to>
                                        <p:strVal val="visible"/>
                                      </p:to>
                                    </p:set>
                                    <p:animEffect transition="in" filter="fade">
                                      <p:cBhvr>
                                        <p:cTn id="12" dur="500"/>
                                        <p:tgtEl>
                                          <p:spTgt spid="2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51"/>
        <p:cNvGrpSpPr/>
        <p:nvPr/>
      </p:nvGrpSpPr>
      <p:grpSpPr>
        <a:xfrm>
          <a:off x="0" y="0"/>
          <a:ext cx="0" cy="0"/>
          <a:chOff x="0" y="0"/>
          <a:chExt cx="0" cy="0"/>
        </a:xfrm>
      </p:grpSpPr>
      <p:pic>
        <p:nvPicPr>
          <p:cNvPr id="2452" name="Google Shape;2452;p41"/>
          <p:cNvPicPr preferRelativeResize="0"/>
          <p:nvPr/>
        </p:nvPicPr>
        <p:blipFill rotWithShape="1">
          <a:blip r:embed="rId3">
            <a:alphaModFix/>
          </a:blip>
          <a:srcRect/>
          <a:stretch/>
        </p:blipFill>
        <p:spPr>
          <a:xfrm>
            <a:off x="0" y="0"/>
            <a:ext cx="12192000" cy="6852708"/>
          </a:xfrm>
          <a:prstGeom prst="rect">
            <a:avLst/>
          </a:prstGeom>
          <a:noFill/>
          <a:ln>
            <a:noFill/>
          </a:ln>
        </p:spPr>
      </p:pic>
      <p:sp>
        <p:nvSpPr>
          <p:cNvPr id="2453" name="Google Shape;2453;p41"/>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42</a:t>
            </a:fld>
            <a:endParaRPr>
              <a:solidFill>
                <a:srgbClr val="B3A787"/>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2458" name="Google Shape;2458;p42"/>
          <p:cNvSpPr/>
          <p:nvPr/>
        </p:nvSpPr>
        <p:spPr>
          <a:xfrm>
            <a:off x="4584879" y="0"/>
            <a:ext cx="1210614" cy="457072"/>
          </a:xfrm>
          <a:prstGeom prst="rect">
            <a:avLst/>
          </a:prstGeom>
          <a:gradFill>
            <a:gsLst>
              <a:gs pos="0">
                <a:srgbClr val="16166F"/>
              </a:gs>
              <a:gs pos="80000">
                <a:srgbClr val="1D1D92"/>
              </a:gs>
              <a:gs pos="100000">
                <a:srgbClr val="1B1B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latin typeface="Calibri"/>
                <a:ea typeface="Calibri"/>
                <a:cs typeface="Calibri"/>
                <a:sym typeface="Calibri"/>
              </a:rPr>
              <a:t>Gene</a:t>
            </a:r>
            <a:endParaRPr sz="2800">
              <a:solidFill>
                <a:srgbClr val="FFFFFF"/>
              </a:solidFill>
              <a:latin typeface="Arial"/>
              <a:ea typeface="Arial"/>
              <a:cs typeface="Arial"/>
              <a:sym typeface="Arial"/>
            </a:endParaRPr>
          </a:p>
        </p:txBody>
      </p:sp>
      <p:cxnSp>
        <p:nvCxnSpPr>
          <p:cNvPr id="2459" name="Google Shape;2459;p42"/>
          <p:cNvCxnSpPr/>
          <p:nvPr/>
        </p:nvCxnSpPr>
        <p:spPr>
          <a:xfrm>
            <a:off x="5192184" y="338138"/>
            <a:ext cx="0" cy="609600"/>
          </a:xfrm>
          <a:prstGeom prst="straightConnector1">
            <a:avLst/>
          </a:prstGeom>
          <a:noFill/>
          <a:ln w="38100" cap="flat" cmpd="sng">
            <a:solidFill>
              <a:srgbClr val="FF0000"/>
            </a:solidFill>
            <a:prstDash val="solid"/>
            <a:round/>
            <a:headEnd type="none" w="med" len="med"/>
            <a:tailEnd type="triangle" w="med" len="med"/>
          </a:ln>
          <a:effectLst>
            <a:outerShdw blurRad="40000" dist="23000" dir="5400000" rotWithShape="0">
              <a:srgbClr val="000000">
                <a:alpha val="34901"/>
              </a:srgbClr>
            </a:outerShdw>
          </a:effectLst>
        </p:spPr>
      </p:cxnSp>
      <p:sp>
        <p:nvSpPr>
          <p:cNvPr id="2460" name="Google Shape;2460;p42"/>
          <p:cNvSpPr/>
          <p:nvPr/>
        </p:nvSpPr>
        <p:spPr>
          <a:xfrm>
            <a:off x="3064934" y="947073"/>
            <a:ext cx="3915864" cy="591891"/>
          </a:xfrm>
          <a:prstGeom prst="rect">
            <a:avLst/>
          </a:prstGeom>
          <a:gradFill>
            <a:gsLst>
              <a:gs pos="0">
                <a:srgbClr val="16166F"/>
              </a:gs>
              <a:gs pos="80000">
                <a:srgbClr val="1D1D92"/>
              </a:gs>
              <a:gs pos="100000">
                <a:srgbClr val="1B1B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latin typeface="Times New Roman"/>
                <a:ea typeface="Times New Roman"/>
                <a:cs typeface="Times New Roman"/>
                <a:sym typeface="Times New Roman"/>
              </a:rPr>
              <a:t>Mạch mã gốc (3’ – 5’)</a:t>
            </a:r>
            <a:endParaRPr/>
          </a:p>
        </p:txBody>
      </p:sp>
      <p:cxnSp>
        <p:nvCxnSpPr>
          <p:cNvPr id="2461" name="Google Shape;2461;p42"/>
          <p:cNvCxnSpPr/>
          <p:nvPr/>
        </p:nvCxnSpPr>
        <p:spPr>
          <a:xfrm>
            <a:off x="5192184" y="1538289"/>
            <a:ext cx="0" cy="1093787"/>
          </a:xfrm>
          <a:prstGeom prst="straightConnector1">
            <a:avLst/>
          </a:prstGeom>
          <a:noFill/>
          <a:ln w="38100" cap="flat" cmpd="sng">
            <a:solidFill>
              <a:srgbClr val="FF0000"/>
            </a:solidFill>
            <a:prstDash val="solid"/>
            <a:round/>
            <a:headEnd type="none" w="med" len="med"/>
            <a:tailEnd type="triangle" w="med" len="med"/>
          </a:ln>
          <a:effectLst>
            <a:outerShdw blurRad="40000" dist="23000" dir="5400000" rotWithShape="0">
              <a:srgbClr val="000000">
                <a:alpha val="34901"/>
              </a:srgbClr>
            </a:outerShdw>
          </a:effectLst>
        </p:spPr>
      </p:cxnSp>
      <p:sp>
        <p:nvSpPr>
          <p:cNvPr id="2462" name="Google Shape;2462;p42"/>
          <p:cNvSpPr/>
          <p:nvPr/>
        </p:nvSpPr>
        <p:spPr>
          <a:xfrm>
            <a:off x="5549931" y="1657350"/>
            <a:ext cx="3980435" cy="552450"/>
          </a:xfrm>
          <a:prstGeom prst="wedgeEllipseCallout">
            <a:avLst>
              <a:gd name="adj1" fmla="val -57005"/>
              <a:gd name="adj2" fmla="val 50833"/>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a:solidFill>
                  <a:srgbClr val="FFFFFF"/>
                </a:solidFill>
                <a:latin typeface="Times New Roman"/>
                <a:ea typeface="Times New Roman"/>
                <a:cs typeface="Times New Roman"/>
                <a:sym typeface="Times New Roman"/>
              </a:rPr>
              <a:t>RNA polymerase</a:t>
            </a:r>
            <a:endParaRPr/>
          </a:p>
        </p:txBody>
      </p:sp>
      <p:sp>
        <p:nvSpPr>
          <p:cNvPr id="2463" name="Google Shape;2463;p42"/>
          <p:cNvSpPr/>
          <p:nvPr/>
        </p:nvSpPr>
        <p:spPr>
          <a:xfrm>
            <a:off x="1117601" y="1657350"/>
            <a:ext cx="3894667" cy="828675"/>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a:solidFill>
                  <a:srgbClr val="0000CC"/>
                </a:solidFill>
                <a:latin typeface="Times New Roman"/>
                <a:ea typeface="Times New Roman"/>
                <a:cs typeface="Times New Roman"/>
                <a:sym typeface="Times New Roman"/>
              </a:rPr>
              <a:t>Nguyên tắc bổ sung</a:t>
            </a:r>
            <a:endParaRPr/>
          </a:p>
          <a:p>
            <a:pPr marL="0" marR="0" lvl="0" indent="0" algn="l" rtl="0">
              <a:spcBef>
                <a:spcPts val="0"/>
              </a:spcBef>
              <a:spcAft>
                <a:spcPts val="0"/>
              </a:spcAft>
              <a:buNone/>
            </a:pPr>
            <a:r>
              <a:rPr lang="en-US" sz="2400" b="1" i="1">
                <a:solidFill>
                  <a:srgbClr val="0000CC"/>
                </a:solidFill>
                <a:latin typeface="Times New Roman"/>
                <a:ea typeface="Times New Roman"/>
                <a:cs typeface="Times New Roman"/>
                <a:sym typeface="Times New Roman"/>
              </a:rPr>
              <a:t>(A-U, G-C)</a:t>
            </a:r>
            <a:endParaRPr sz="2400" b="1" i="1">
              <a:solidFill>
                <a:srgbClr val="0000CC"/>
              </a:solidFill>
              <a:latin typeface="Times New Roman"/>
              <a:ea typeface="Times New Roman"/>
              <a:cs typeface="Times New Roman"/>
              <a:sym typeface="Times New Roman"/>
            </a:endParaRPr>
          </a:p>
        </p:txBody>
      </p:sp>
      <p:sp>
        <p:nvSpPr>
          <p:cNvPr id="2464" name="Google Shape;2464;p42"/>
          <p:cNvSpPr/>
          <p:nvPr/>
        </p:nvSpPr>
        <p:spPr>
          <a:xfrm>
            <a:off x="2588654" y="2590558"/>
            <a:ext cx="6529588" cy="591891"/>
          </a:xfrm>
          <a:prstGeom prst="rect">
            <a:avLst/>
          </a:prstGeom>
          <a:gradFill>
            <a:gsLst>
              <a:gs pos="0">
                <a:srgbClr val="16166F"/>
              </a:gs>
              <a:gs pos="80000">
                <a:srgbClr val="1D1D92"/>
              </a:gs>
              <a:gs pos="100000">
                <a:srgbClr val="1B1B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latin typeface="Times New Roman"/>
                <a:ea typeface="Times New Roman"/>
                <a:cs typeface="Times New Roman"/>
                <a:sym typeface="Times New Roman"/>
              </a:rPr>
              <a:t>mRNA được tổng hợp theo chiều 5’ –3’</a:t>
            </a:r>
            <a:endParaRPr/>
          </a:p>
        </p:txBody>
      </p:sp>
      <p:cxnSp>
        <p:nvCxnSpPr>
          <p:cNvPr id="2465" name="Google Shape;2465;p42"/>
          <p:cNvCxnSpPr/>
          <p:nvPr/>
        </p:nvCxnSpPr>
        <p:spPr>
          <a:xfrm>
            <a:off x="5192184" y="3195638"/>
            <a:ext cx="0" cy="711200"/>
          </a:xfrm>
          <a:prstGeom prst="straightConnector1">
            <a:avLst/>
          </a:prstGeom>
          <a:noFill/>
          <a:ln w="38100" cap="flat" cmpd="sng">
            <a:solidFill>
              <a:srgbClr val="FF0000"/>
            </a:solidFill>
            <a:prstDash val="solid"/>
            <a:round/>
            <a:headEnd type="none" w="med" len="med"/>
            <a:tailEnd type="triangle" w="med" len="med"/>
          </a:ln>
          <a:effectLst>
            <a:outerShdw blurRad="40000" dist="23000" dir="5400000" rotWithShape="0">
              <a:srgbClr val="000000">
                <a:alpha val="34901"/>
              </a:srgbClr>
            </a:outerShdw>
          </a:effectLst>
        </p:spPr>
      </p:cxnSp>
      <p:sp>
        <p:nvSpPr>
          <p:cNvPr id="2466" name="Google Shape;2466;p42"/>
          <p:cNvSpPr/>
          <p:nvPr/>
        </p:nvSpPr>
        <p:spPr>
          <a:xfrm>
            <a:off x="5907641" y="3195638"/>
            <a:ext cx="4305306" cy="538162"/>
          </a:xfrm>
          <a:prstGeom prst="wedgeEllipseCallout">
            <a:avLst>
              <a:gd name="adj1" fmla="val -64199"/>
              <a:gd name="adj2" fmla="val 31389"/>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a:solidFill>
                  <a:srgbClr val="FFFFFF"/>
                </a:solidFill>
                <a:latin typeface="Times New Roman"/>
                <a:ea typeface="Times New Roman"/>
                <a:cs typeface="Times New Roman"/>
                <a:sym typeface="Times New Roman"/>
              </a:rPr>
              <a:t>Tín hiệu kết thúc</a:t>
            </a:r>
            <a:endParaRPr/>
          </a:p>
        </p:txBody>
      </p:sp>
      <p:sp>
        <p:nvSpPr>
          <p:cNvPr id="2467" name="Google Shape;2467;p42"/>
          <p:cNvSpPr/>
          <p:nvPr/>
        </p:nvSpPr>
        <p:spPr>
          <a:xfrm>
            <a:off x="2133301" y="3906529"/>
            <a:ext cx="5994123" cy="591891"/>
          </a:xfrm>
          <a:prstGeom prst="rect">
            <a:avLst/>
          </a:prstGeom>
          <a:gradFill>
            <a:gsLst>
              <a:gs pos="0">
                <a:srgbClr val="16166F"/>
              </a:gs>
              <a:gs pos="80000">
                <a:srgbClr val="1D1D92"/>
              </a:gs>
              <a:gs pos="100000">
                <a:srgbClr val="1B1B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latin typeface="Times New Roman"/>
                <a:ea typeface="Times New Roman"/>
                <a:cs typeface="Times New Roman"/>
                <a:sym typeface="Times New Roman"/>
              </a:rPr>
              <a:t>mRNA được giải phóng</a:t>
            </a:r>
            <a:endParaRPr sz="2800" b="1">
              <a:solidFill>
                <a:srgbClr val="FFFFFF"/>
              </a:solidFill>
              <a:latin typeface="Times New Roman"/>
              <a:ea typeface="Times New Roman"/>
              <a:cs typeface="Times New Roman"/>
              <a:sym typeface="Times New Roman"/>
            </a:endParaRPr>
          </a:p>
          <a:p>
            <a:pPr marL="0" marR="0" lvl="0" indent="0" algn="l" rtl="0">
              <a:spcBef>
                <a:spcPts val="1000"/>
              </a:spcBef>
              <a:spcAft>
                <a:spcPts val="0"/>
              </a:spcAft>
              <a:buNone/>
            </a:pPr>
            <a:endParaRPr sz="2800">
              <a:solidFill>
                <a:srgbClr val="FFFFFF"/>
              </a:solidFill>
              <a:latin typeface="Times New Roman"/>
              <a:ea typeface="Times New Roman"/>
              <a:cs typeface="Times New Roman"/>
              <a:sym typeface="Times New Roman"/>
            </a:endParaRPr>
          </a:p>
        </p:txBody>
      </p:sp>
      <p:cxnSp>
        <p:nvCxnSpPr>
          <p:cNvPr id="2468" name="Google Shape;2468;p42"/>
          <p:cNvCxnSpPr/>
          <p:nvPr/>
        </p:nvCxnSpPr>
        <p:spPr>
          <a:xfrm flipH="1">
            <a:off x="1968503" y="4499022"/>
            <a:ext cx="3223684" cy="828675"/>
          </a:xfrm>
          <a:prstGeom prst="straightConnector1">
            <a:avLst/>
          </a:prstGeom>
          <a:noFill/>
          <a:ln w="38100" cap="flat" cmpd="sng">
            <a:solidFill>
              <a:srgbClr val="FF0000"/>
            </a:solidFill>
            <a:prstDash val="solid"/>
            <a:round/>
            <a:headEnd type="none" w="med" len="med"/>
            <a:tailEnd type="triangle" w="med" len="med"/>
          </a:ln>
          <a:effectLst>
            <a:outerShdw blurRad="40000" dist="23000" dir="5400000" rotWithShape="0">
              <a:srgbClr val="000000">
                <a:alpha val="34901"/>
              </a:srgbClr>
            </a:outerShdw>
          </a:effectLst>
        </p:spPr>
      </p:cxnSp>
      <p:cxnSp>
        <p:nvCxnSpPr>
          <p:cNvPr id="2469" name="Google Shape;2469;p42"/>
          <p:cNvCxnSpPr/>
          <p:nvPr/>
        </p:nvCxnSpPr>
        <p:spPr>
          <a:xfrm>
            <a:off x="5192211" y="4499022"/>
            <a:ext cx="2863849" cy="828675"/>
          </a:xfrm>
          <a:prstGeom prst="straightConnector1">
            <a:avLst/>
          </a:prstGeom>
          <a:noFill/>
          <a:ln w="38100" cap="flat" cmpd="sng">
            <a:solidFill>
              <a:srgbClr val="FF0000"/>
            </a:solidFill>
            <a:prstDash val="solid"/>
            <a:round/>
            <a:headEnd type="none" w="med" len="med"/>
            <a:tailEnd type="triangle" w="med" len="med"/>
          </a:ln>
          <a:effectLst>
            <a:outerShdw blurRad="40000" dist="23000" dir="5400000" rotWithShape="0">
              <a:srgbClr val="000000">
                <a:alpha val="34901"/>
              </a:srgbClr>
            </a:outerShdw>
          </a:effectLst>
        </p:spPr>
      </p:cxnSp>
      <p:sp>
        <p:nvSpPr>
          <p:cNvPr id="2470" name="Google Shape;2470;p42"/>
          <p:cNvSpPr/>
          <p:nvPr/>
        </p:nvSpPr>
        <p:spPr>
          <a:xfrm>
            <a:off x="1" y="5327068"/>
            <a:ext cx="3477296" cy="692513"/>
          </a:xfrm>
          <a:prstGeom prst="rect">
            <a:avLst/>
          </a:prstGeom>
          <a:gradFill>
            <a:gsLst>
              <a:gs pos="0">
                <a:srgbClr val="16166F"/>
              </a:gs>
              <a:gs pos="80000">
                <a:srgbClr val="1D1D92"/>
              </a:gs>
              <a:gs pos="100000">
                <a:srgbClr val="1B1B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FFFF"/>
                </a:solidFill>
                <a:latin typeface="Times New Roman"/>
                <a:ea typeface="Times New Roman"/>
                <a:cs typeface="Times New Roman"/>
                <a:sym typeface="Times New Roman"/>
              </a:rPr>
              <a:t>mRNA trưởng thành</a:t>
            </a:r>
            <a:endParaRPr sz="2800" b="1">
              <a:solidFill>
                <a:srgbClr val="FFFFFF"/>
              </a:solidFill>
              <a:latin typeface="Times New Roman"/>
              <a:ea typeface="Times New Roman"/>
              <a:cs typeface="Times New Roman"/>
              <a:sym typeface="Times New Roman"/>
            </a:endParaRPr>
          </a:p>
        </p:txBody>
      </p:sp>
      <p:sp>
        <p:nvSpPr>
          <p:cNvPr id="2471" name="Google Shape;2471;p42"/>
          <p:cNvSpPr/>
          <p:nvPr/>
        </p:nvSpPr>
        <p:spPr>
          <a:xfrm>
            <a:off x="6722772" y="5327021"/>
            <a:ext cx="2807594" cy="616882"/>
          </a:xfrm>
          <a:prstGeom prst="rect">
            <a:avLst/>
          </a:prstGeom>
          <a:gradFill>
            <a:gsLst>
              <a:gs pos="0">
                <a:srgbClr val="16166F"/>
              </a:gs>
              <a:gs pos="80000">
                <a:srgbClr val="1D1D92"/>
              </a:gs>
              <a:gs pos="100000">
                <a:srgbClr val="1B1B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latin typeface="Times New Roman"/>
                <a:ea typeface="Times New Roman"/>
                <a:cs typeface="Times New Roman"/>
                <a:sym typeface="Times New Roman"/>
              </a:rPr>
              <a:t>mRNA sơ khai</a:t>
            </a:r>
            <a:endParaRPr sz="2800" b="1">
              <a:solidFill>
                <a:srgbClr val="FFFFFF"/>
              </a:solidFill>
              <a:latin typeface="Times New Roman"/>
              <a:ea typeface="Times New Roman"/>
              <a:cs typeface="Times New Roman"/>
              <a:sym typeface="Times New Roman"/>
            </a:endParaRPr>
          </a:p>
        </p:txBody>
      </p:sp>
      <p:sp>
        <p:nvSpPr>
          <p:cNvPr id="2472" name="Google Shape;2472;p42"/>
          <p:cNvSpPr/>
          <p:nvPr/>
        </p:nvSpPr>
        <p:spPr>
          <a:xfrm>
            <a:off x="28" y="4587922"/>
            <a:ext cx="3221567" cy="593725"/>
          </a:xfrm>
          <a:prstGeom prst="ellipse">
            <a:avLst/>
          </a:prstGeom>
          <a:solidFill>
            <a:schemeClr val="lt1"/>
          </a:solidFill>
          <a:ln w="25400" cap="flat" cmpd="sng">
            <a:solidFill>
              <a:srgbClr val="0000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a:solidFill>
                  <a:srgbClr val="0000CC"/>
                </a:solidFill>
                <a:latin typeface="Times New Roman"/>
                <a:ea typeface="Times New Roman"/>
                <a:cs typeface="Times New Roman"/>
                <a:sym typeface="Times New Roman"/>
              </a:rPr>
              <a:t>TB nhân sơ</a:t>
            </a:r>
            <a:endParaRPr sz="2400" b="1" i="1">
              <a:solidFill>
                <a:srgbClr val="0000CC"/>
              </a:solidFill>
              <a:latin typeface="Times New Roman"/>
              <a:ea typeface="Times New Roman"/>
              <a:cs typeface="Times New Roman"/>
              <a:sym typeface="Times New Roman"/>
            </a:endParaRPr>
          </a:p>
        </p:txBody>
      </p:sp>
      <p:sp>
        <p:nvSpPr>
          <p:cNvPr id="2473" name="Google Shape;2473;p42"/>
          <p:cNvSpPr/>
          <p:nvPr/>
        </p:nvSpPr>
        <p:spPr>
          <a:xfrm>
            <a:off x="6980798" y="4495847"/>
            <a:ext cx="3788833" cy="709613"/>
          </a:xfrm>
          <a:prstGeom prst="ellipse">
            <a:avLst/>
          </a:prstGeom>
          <a:solidFill>
            <a:schemeClr val="lt1"/>
          </a:solidFill>
          <a:ln w="25400" cap="flat" cmpd="sng">
            <a:solidFill>
              <a:srgbClr val="0000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a:solidFill>
                  <a:srgbClr val="0000CC"/>
                </a:solidFill>
                <a:latin typeface="Times New Roman"/>
                <a:ea typeface="Times New Roman"/>
                <a:cs typeface="Times New Roman"/>
                <a:sym typeface="Times New Roman"/>
              </a:rPr>
              <a:t>TB nhân thực</a:t>
            </a:r>
            <a:endParaRPr sz="2400" b="1" i="1">
              <a:solidFill>
                <a:srgbClr val="0000CC"/>
              </a:solidFill>
              <a:latin typeface="Times New Roman"/>
              <a:ea typeface="Times New Roman"/>
              <a:cs typeface="Times New Roman"/>
              <a:sym typeface="Times New Roman"/>
            </a:endParaRPr>
          </a:p>
        </p:txBody>
      </p:sp>
      <p:sp>
        <p:nvSpPr>
          <p:cNvPr id="2474" name="Google Shape;2474;p42"/>
          <p:cNvSpPr/>
          <p:nvPr/>
        </p:nvSpPr>
        <p:spPr>
          <a:xfrm>
            <a:off x="6086617" y="6401022"/>
            <a:ext cx="3938429" cy="464963"/>
          </a:xfrm>
          <a:prstGeom prst="rect">
            <a:avLst/>
          </a:prstGeom>
          <a:gradFill>
            <a:gsLst>
              <a:gs pos="0">
                <a:srgbClr val="16166F"/>
              </a:gs>
              <a:gs pos="80000">
                <a:srgbClr val="1D1D92"/>
              </a:gs>
              <a:gs pos="100000">
                <a:srgbClr val="1B1B9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latin typeface="Times New Roman"/>
                <a:ea typeface="Times New Roman"/>
                <a:cs typeface="Times New Roman"/>
                <a:sym typeface="Times New Roman"/>
              </a:rPr>
              <a:t>mRNA trưởng thành</a:t>
            </a:r>
            <a:endParaRPr sz="2800" b="1">
              <a:solidFill>
                <a:srgbClr val="FFFFFF"/>
              </a:solidFill>
              <a:latin typeface="Times New Roman"/>
              <a:ea typeface="Times New Roman"/>
              <a:cs typeface="Times New Roman"/>
              <a:sym typeface="Times New Roman"/>
            </a:endParaRPr>
          </a:p>
        </p:txBody>
      </p:sp>
      <p:sp>
        <p:nvSpPr>
          <p:cNvPr id="2475" name="Google Shape;2475;p42"/>
          <p:cNvSpPr/>
          <p:nvPr/>
        </p:nvSpPr>
        <p:spPr>
          <a:xfrm>
            <a:off x="8016761" y="5884910"/>
            <a:ext cx="4876800" cy="5921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a:solidFill>
                  <a:srgbClr val="0000CC"/>
                </a:solidFill>
                <a:latin typeface="Times New Roman"/>
                <a:ea typeface="Times New Roman"/>
                <a:cs typeface="Times New Roman"/>
                <a:sym typeface="Times New Roman"/>
              </a:rPr>
              <a:t>Loại bỏ intron, nối exon</a:t>
            </a:r>
            <a:endParaRPr/>
          </a:p>
        </p:txBody>
      </p:sp>
      <p:cxnSp>
        <p:nvCxnSpPr>
          <p:cNvPr id="2476" name="Google Shape;2476;p42"/>
          <p:cNvCxnSpPr/>
          <p:nvPr/>
        </p:nvCxnSpPr>
        <p:spPr>
          <a:xfrm rot="5400000">
            <a:off x="7812617" y="6157430"/>
            <a:ext cx="457200" cy="29633"/>
          </a:xfrm>
          <a:prstGeom prst="straightConnector1">
            <a:avLst/>
          </a:prstGeom>
          <a:noFill/>
          <a:ln w="38100" cap="flat" cmpd="sng">
            <a:solidFill>
              <a:srgbClr val="FF0000"/>
            </a:solidFill>
            <a:prstDash val="solid"/>
            <a:round/>
            <a:headEnd type="none" w="med" len="med"/>
            <a:tailEnd type="stealth" w="med" len="med"/>
          </a:ln>
          <a:effectLst>
            <a:outerShdw blurRad="40000" dist="23000" dir="5400000" rotWithShape="0">
              <a:srgbClr val="000000">
                <a:alpha val="34901"/>
              </a:srgbClr>
            </a:outerShdw>
          </a:effectLst>
        </p:spPr>
      </p:cxnSp>
      <p:sp>
        <p:nvSpPr>
          <p:cNvPr id="2477" name="Google Shape;2477;p42"/>
          <p:cNvSpPr/>
          <p:nvPr/>
        </p:nvSpPr>
        <p:spPr>
          <a:xfrm>
            <a:off x="5588000" y="228600"/>
            <a:ext cx="3942366" cy="552450"/>
          </a:xfrm>
          <a:prstGeom prst="wedgeEllipseCallout">
            <a:avLst>
              <a:gd name="adj1" fmla="val -57005"/>
              <a:gd name="adj2" fmla="val 50833"/>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a:solidFill>
                  <a:srgbClr val="FFFFFF"/>
                </a:solidFill>
                <a:latin typeface="Times New Roman"/>
                <a:ea typeface="Times New Roman"/>
                <a:cs typeface="Times New Roman"/>
                <a:sym typeface="Times New Roman"/>
              </a:rPr>
              <a:t>RNA polymerase</a:t>
            </a:r>
            <a:endParaRPr/>
          </a:p>
        </p:txBody>
      </p:sp>
      <p:sp>
        <p:nvSpPr>
          <p:cNvPr id="2478" name="Google Shape;2478;p42"/>
          <p:cNvSpPr/>
          <p:nvPr/>
        </p:nvSpPr>
        <p:spPr>
          <a:xfrm>
            <a:off x="10519833" y="76247"/>
            <a:ext cx="406400" cy="1243013"/>
          </a:xfrm>
          <a:prstGeom prst="rightBrace">
            <a:avLst>
              <a:gd name="adj1" fmla="val 8333"/>
              <a:gd name="adj2" fmla="val 50000"/>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79" name="Google Shape;2479;p42"/>
          <p:cNvSpPr/>
          <p:nvPr/>
        </p:nvSpPr>
        <p:spPr>
          <a:xfrm>
            <a:off x="10532533" y="1450975"/>
            <a:ext cx="406400" cy="1241425"/>
          </a:xfrm>
          <a:prstGeom prst="rightBrace">
            <a:avLst>
              <a:gd name="adj1" fmla="val 8333"/>
              <a:gd name="adj2" fmla="val 50000"/>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80" name="Google Shape;2480;p42"/>
          <p:cNvSpPr/>
          <p:nvPr/>
        </p:nvSpPr>
        <p:spPr>
          <a:xfrm>
            <a:off x="10532533" y="2852738"/>
            <a:ext cx="406400" cy="1243012"/>
          </a:xfrm>
          <a:prstGeom prst="rightBrace">
            <a:avLst>
              <a:gd name="adj1" fmla="val 8333"/>
              <a:gd name="adj2" fmla="val 50000"/>
            </a:avLst>
          </a:prstGeom>
          <a:noFill/>
          <a:ln w="381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2481" name="Google Shape;2481;p42"/>
          <p:cNvSpPr/>
          <p:nvPr/>
        </p:nvSpPr>
        <p:spPr>
          <a:xfrm>
            <a:off x="10985469" y="304043"/>
            <a:ext cx="1223464" cy="830997"/>
          </a:xfrm>
          <a:prstGeom prst="rect">
            <a:avLst/>
          </a:prstGeom>
          <a:gradFill>
            <a:gsLst>
              <a:gs pos="0">
                <a:srgbClr val="19197B"/>
              </a:gs>
              <a:gs pos="80000">
                <a:srgbClr val="2222A2"/>
              </a:gs>
              <a:gs pos="100000">
                <a:srgbClr val="1F1FA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FF"/>
                </a:solidFill>
                <a:latin typeface="Arial"/>
                <a:ea typeface="Arial"/>
                <a:cs typeface="Arial"/>
                <a:sym typeface="Arial"/>
              </a:rPr>
              <a:t>Khởi đầu</a:t>
            </a:r>
            <a:endParaRPr sz="2400">
              <a:solidFill>
                <a:srgbClr val="FFFFFF"/>
              </a:solidFill>
              <a:latin typeface="Arial"/>
              <a:ea typeface="Arial"/>
              <a:cs typeface="Arial"/>
              <a:sym typeface="Arial"/>
            </a:endParaRPr>
          </a:p>
        </p:txBody>
      </p:sp>
      <p:sp>
        <p:nvSpPr>
          <p:cNvPr id="2482" name="Google Shape;2482;p42"/>
          <p:cNvSpPr/>
          <p:nvPr/>
        </p:nvSpPr>
        <p:spPr>
          <a:xfrm>
            <a:off x="10985532" y="1636760"/>
            <a:ext cx="1223433" cy="954087"/>
          </a:xfrm>
          <a:prstGeom prst="rect">
            <a:avLst/>
          </a:prstGeom>
          <a:gradFill>
            <a:gsLst>
              <a:gs pos="0">
                <a:srgbClr val="19197B"/>
              </a:gs>
              <a:gs pos="80000">
                <a:srgbClr val="2222A2"/>
              </a:gs>
              <a:gs pos="100000">
                <a:srgbClr val="1F1FA5"/>
              </a:gs>
            </a:gsLst>
            <a:lin ang="16200000" scaled="0"/>
          </a:gradFill>
          <a:ln w="9525" cap="flat" cmpd="sng">
            <a:solidFill>
              <a:srgbClr val="2E2E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FFFF"/>
                </a:solidFill>
                <a:latin typeface="Arial"/>
                <a:ea typeface="Arial"/>
                <a:cs typeface="Arial"/>
                <a:sym typeface="Arial"/>
              </a:rPr>
              <a:t>Kéo dài</a:t>
            </a:r>
            <a:endParaRPr/>
          </a:p>
        </p:txBody>
      </p:sp>
      <p:sp>
        <p:nvSpPr>
          <p:cNvPr id="2483" name="Google Shape;2483;p42"/>
          <p:cNvSpPr/>
          <p:nvPr/>
        </p:nvSpPr>
        <p:spPr>
          <a:xfrm>
            <a:off x="10985531" y="3073401"/>
            <a:ext cx="1149351" cy="955675"/>
          </a:xfrm>
          <a:prstGeom prst="rect">
            <a:avLst/>
          </a:prstGeom>
          <a:gradFill>
            <a:gsLst>
              <a:gs pos="0">
                <a:srgbClr val="19197B"/>
              </a:gs>
              <a:gs pos="80000">
                <a:srgbClr val="2222A2"/>
              </a:gs>
              <a:gs pos="100000">
                <a:srgbClr val="1F1FA5"/>
              </a:gs>
            </a:gsLst>
            <a:lin ang="16200000" scaled="0"/>
          </a:gradFill>
          <a:ln w="9525" cap="flat" cmpd="sng">
            <a:solidFill>
              <a:srgbClr val="2E2E9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FFFF"/>
                </a:solidFill>
                <a:latin typeface="Arial"/>
                <a:ea typeface="Arial"/>
                <a:cs typeface="Arial"/>
                <a:sym typeface="Arial"/>
              </a:rPr>
              <a:t>Kết thúc</a:t>
            </a:r>
            <a:endParaRP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8"/>
                                        </p:tgtEl>
                                        <p:attrNameLst>
                                          <p:attrName>style.visibility</p:attrName>
                                        </p:attrNameLst>
                                      </p:cBhvr>
                                      <p:to>
                                        <p:strVal val="visible"/>
                                      </p:to>
                                    </p:set>
                                    <p:animEffect transition="in" filter="fade">
                                      <p:cBhvr>
                                        <p:cTn id="7" dur="500"/>
                                        <p:tgtEl>
                                          <p:spTgt spid="2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9"/>
                                        </p:tgtEl>
                                        <p:attrNameLst>
                                          <p:attrName>style.visibility</p:attrName>
                                        </p:attrNameLst>
                                      </p:cBhvr>
                                      <p:to>
                                        <p:strVal val="visible"/>
                                      </p:to>
                                    </p:set>
                                    <p:animEffect transition="in" filter="fade">
                                      <p:cBhvr>
                                        <p:cTn id="12" dur="500"/>
                                        <p:tgtEl>
                                          <p:spTgt spid="24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77"/>
                                        </p:tgtEl>
                                        <p:attrNameLst>
                                          <p:attrName>style.visibility</p:attrName>
                                        </p:attrNameLst>
                                      </p:cBhvr>
                                      <p:to>
                                        <p:strVal val="visible"/>
                                      </p:to>
                                    </p:set>
                                    <p:animEffect transition="in" filter="fade">
                                      <p:cBhvr>
                                        <p:cTn id="17" dur="500"/>
                                        <p:tgtEl>
                                          <p:spTgt spid="24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60"/>
                                        </p:tgtEl>
                                        <p:attrNameLst>
                                          <p:attrName>style.visibility</p:attrName>
                                        </p:attrNameLst>
                                      </p:cBhvr>
                                      <p:to>
                                        <p:strVal val="visible"/>
                                      </p:to>
                                    </p:set>
                                    <p:animEffect transition="in" filter="fade">
                                      <p:cBhvr>
                                        <p:cTn id="22" dur="500"/>
                                        <p:tgtEl>
                                          <p:spTgt spid="24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61"/>
                                        </p:tgtEl>
                                        <p:attrNameLst>
                                          <p:attrName>style.visibility</p:attrName>
                                        </p:attrNameLst>
                                      </p:cBhvr>
                                      <p:to>
                                        <p:strVal val="visible"/>
                                      </p:to>
                                    </p:set>
                                    <p:animEffect transition="in" filter="fade">
                                      <p:cBhvr>
                                        <p:cTn id="27" dur="500"/>
                                        <p:tgtEl>
                                          <p:spTgt spid="24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62"/>
                                        </p:tgtEl>
                                        <p:attrNameLst>
                                          <p:attrName>style.visibility</p:attrName>
                                        </p:attrNameLst>
                                      </p:cBhvr>
                                      <p:to>
                                        <p:strVal val="visible"/>
                                      </p:to>
                                    </p:set>
                                    <p:animEffect transition="in" filter="fade">
                                      <p:cBhvr>
                                        <p:cTn id="32" dur="500"/>
                                        <p:tgtEl>
                                          <p:spTgt spid="24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63"/>
                                        </p:tgtEl>
                                        <p:attrNameLst>
                                          <p:attrName>style.visibility</p:attrName>
                                        </p:attrNameLst>
                                      </p:cBhvr>
                                      <p:to>
                                        <p:strVal val="visible"/>
                                      </p:to>
                                    </p:set>
                                    <p:animEffect transition="in" filter="fade">
                                      <p:cBhvr>
                                        <p:cTn id="37" dur="500"/>
                                        <p:tgtEl>
                                          <p:spTgt spid="24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64"/>
                                        </p:tgtEl>
                                        <p:attrNameLst>
                                          <p:attrName>style.visibility</p:attrName>
                                        </p:attrNameLst>
                                      </p:cBhvr>
                                      <p:to>
                                        <p:strVal val="visible"/>
                                      </p:to>
                                    </p:set>
                                    <p:animEffect transition="in" filter="fade">
                                      <p:cBhvr>
                                        <p:cTn id="42" dur="500"/>
                                        <p:tgtEl>
                                          <p:spTgt spid="246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65"/>
                                        </p:tgtEl>
                                        <p:attrNameLst>
                                          <p:attrName>style.visibility</p:attrName>
                                        </p:attrNameLst>
                                      </p:cBhvr>
                                      <p:to>
                                        <p:strVal val="visible"/>
                                      </p:to>
                                    </p:set>
                                    <p:animEffect transition="in" filter="fade">
                                      <p:cBhvr>
                                        <p:cTn id="47" dur="500"/>
                                        <p:tgtEl>
                                          <p:spTgt spid="246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66"/>
                                        </p:tgtEl>
                                        <p:attrNameLst>
                                          <p:attrName>style.visibility</p:attrName>
                                        </p:attrNameLst>
                                      </p:cBhvr>
                                      <p:to>
                                        <p:strVal val="visible"/>
                                      </p:to>
                                    </p:set>
                                    <p:animEffect transition="in" filter="fade">
                                      <p:cBhvr>
                                        <p:cTn id="52" dur="500"/>
                                        <p:tgtEl>
                                          <p:spTgt spid="246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67"/>
                                        </p:tgtEl>
                                        <p:attrNameLst>
                                          <p:attrName>style.visibility</p:attrName>
                                        </p:attrNameLst>
                                      </p:cBhvr>
                                      <p:to>
                                        <p:strVal val="visible"/>
                                      </p:to>
                                    </p:set>
                                    <p:animEffect transition="in" filter="fade">
                                      <p:cBhvr>
                                        <p:cTn id="57" dur="500"/>
                                        <p:tgtEl>
                                          <p:spTgt spid="246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68"/>
                                        </p:tgtEl>
                                        <p:attrNameLst>
                                          <p:attrName>style.visibility</p:attrName>
                                        </p:attrNameLst>
                                      </p:cBhvr>
                                      <p:to>
                                        <p:strVal val="visible"/>
                                      </p:to>
                                    </p:set>
                                    <p:animEffect transition="in" filter="fade">
                                      <p:cBhvr>
                                        <p:cTn id="62" dur="500"/>
                                        <p:tgtEl>
                                          <p:spTgt spid="246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72"/>
                                        </p:tgtEl>
                                        <p:attrNameLst>
                                          <p:attrName>style.visibility</p:attrName>
                                        </p:attrNameLst>
                                      </p:cBhvr>
                                      <p:to>
                                        <p:strVal val="visible"/>
                                      </p:to>
                                    </p:set>
                                    <p:animEffect transition="in" filter="fade">
                                      <p:cBhvr>
                                        <p:cTn id="67" dur="500"/>
                                        <p:tgtEl>
                                          <p:spTgt spid="247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470"/>
                                        </p:tgtEl>
                                        <p:attrNameLst>
                                          <p:attrName>style.visibility</p:attrName>
                                        </p:attrNameLst>
                                      </p:cBhvr>
                                      <p:to>
                                        <p:strVal val="visible"/>
                                      </p:to>
                                    </p:set>
                                    <p:animEffect transition="in" filter="fade">
                                      <p:cBhvr>
                                        <p:cTn id="72" dur="500"/>
                                        <p:tgtEl>
                                          <p:spTgt spid="247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469"/>
                                        </p:tgtEl>
                                        <p:attrNameLst>
                                          <p:attrName>style.visibility</p:attrName>
                                        </p:attrNameLst>
                                      </p:cBhvr>
                                      <p:to>
                                        <p:strVal val="visible"/>
                                      </p:to>
                                    </p:set>
                                    <p:animEffect transition="in" filter="fade">
                                      <p:cBhvr>
                                        <p:cTn id="77" dur="500"/>
                                        <p:tgtEl>
                                          <p:spTgt spid="246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473"/>
                                        </p:tgtEl>
                                        <p:attrNameLst>
                                          <p:attrName>style.visibility</p:attrName>
                                        </p:attrNameLst>
                                      </p:cBhvr>
                                      <p:to>
                                        <p:strVal val="visible"/>
                                      </p:to>
                                    </p:set>
                                    <p:animEffect transition="in" filter="fade">
                                      <p:cBhvr>
                                        <p:cTn id="82" dur="500"/>
                                        <p:tgtEl>
                                          <p:spTgt spid="247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471"/>
                                        </p:tgtEl>
                                        <p:attrNameLst>
                                          <p:attrName>style.visibility</p:attrName>
                                        </p:attrNameLst>
                                      </p:cBhvr>
                                      <p:to>
                                        <p:strVal val="visible"/>
                                      </p:to>
                                    </p:set>
                                    <p:animEffect transition="in" filter="fade">
                                      <p:cBhvr>
                                        <p:cTn id="87" dur="500"/>
                                        <p:tgtEl>
                                          <p:spTgt spid="247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476"/>
                                        </p:tgtEl>
                                        <p:attrNameLst>
                                          <p:attrName>style.visibility</p:attrName>
                                        </p:attrNameLst>
                                      </p:cBhvr>
                                      <p:to>
                                        <p:strVal val="visible"/>
                                      </p:to>
                                    </p:set>
                                    <p:animEffect transition="in" filter="fade">
                                      <p:cBhvr>
                                        <p:cTn id="92" dur="500"/>
                                        <p:tgtEl>
                                          <p:spTgt spid="247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75"/>
                                        </p:tgtEl>
                                        <p:attrNameLst>
                                          <p:attrName>style.visibility</p:attrName>
                                        </p:attrNameLst>
                                      </p:cBhvr>
                                      <p:to>
                                        <p:strVal val="visible"/>
                                      </p:to>
                                    </p:set>
                                    <p:animEffect transition="in" filter="fade">
                                      <p:cBhvr>
                                        <p:cTn id="97" dur="500"/>
                                        <p:tgtEl>
                                          <p:spTgt spid="247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474"/>
                                        </p:tgtEl>
                                        <p:attrNameLst>
                                          <p:attrName>style.visibility</p:attrName>
                                        </p:attrNameLst>
                                      </p:cBhvr>
                                      <p:to>
                                        <p:strVal val="visible"/>
                                      </p:to>
                                    </p:set>
                                    <p:animEffect transition="in" filter="fade">
                                      <p:cBhvr>
                                        <p:cTn id="102" dur="500"/>
                                        <p:tgtEl>
                                          <p:spTgt spid="2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87"/>
        <p:cNvGrpSpPr/>
        <p:nvPr/>
      </p:nvGrpSpPr>
      <p:grpSpPr>
        <a:xfrm>
          <a:off x="0" y="0"/>
          <a:ext cx="0" cy="0"/>
          <a:chOff x="0" y="0"/>
          <a:chExt cx="0" cy="0"/>
        </a:xfrm>
      </p:grpSpPr>
      <p:sp>
        <p:nvSpPr>
          <p:cNvPr id="2488" name="Google Shape;2488;p43"/>
          <p:cNvSpPr/>
          <p:nvPr/>
        </p:nvSpPr>
        <p:spPr>
          <a:xfrm>
            <a:off x="1403927" y="13864"/>
            <a:ext cx="2182008" cy="584775"/>
          </a:xfrm>
          <a:prstGeom prst="rect">
            <a:avLst/>
          </a:prstGeom>
          <a:gradFill>
            <a:gsLst>
              <a:gs pos="0">
                <a:srgbClr val="9BD13D"/>
              </a:gs>
              <a:gs pos="15000">
                <a:srgbClr val="9AD03C"/>
              </a:gs>
              <a:gs pos="62000">
                <a:srgbClr val="87BC23"/>
              </a:gs>
              <a:gs pos="97000">
                <a:srgbClr val="78A914"/>
              </a:gs>
              <a:gs pos="100000">
                <a:srgbClr val="76A907"/>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a. Phiên mã</a:t>
            </a:r>
            <a:endParaRPr sz="3200" b="1">
              <a:solidFill>
                <a:srgbClr val="FFFFFF"/>
              </a:solidFill>
              <a:latin typeface="Calibri"/>
              <a:ea typeface="Calibri"/>
              <a:cs typeface="Calibri"/>
              <a:sym typeface="Calibri"/>
            </a:endParaRPr>
          </a:p>
        </p:txBody>
      </p:sp>
      <p:sp>
        <p:nvSpPr>
          <p:cNvPr id="2489" name="Google Shape;2489;p43"/>
          <p:cNvSpPr/>
          <p:nvPr/>
        </p:nvSpPr>
        <p:spPr>
          <a:xfrm>
            <a:off x="4876800" y="13901"/>
            <a:ext cx="62992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66"/>
                </a:solidFill>
                <a:latin typeface="Calibri"/>
                <a:ea typeface="Calibri"/>
                <a:cs typeface="Calibri"/>
                <a:sym typeface="Calibri"/>
              </a:rPr>
              <a:t>- Diễn biến: </a:t>
            </a:r>
            <a:endParaRPr/>
          </a:p>
        </p:txBody>
      </p:sp>
      <p:sp>
        <p:nvSpPr>
          <p:cNvPr id="2490" name="Google Shape;2490;p43"/>
          <p:cNvSpPr/>
          <p:nvPr/>
        </p:nvSpPr>
        <p:spPr>
          <a:xfrm>
            <a:off x="1459344" y="762018"/>
            <a:ext cx="10732656" cy="2062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Calibri"/>
                <a:ea typeface="Calibri"/>
                <a:cs typeface="Calibri"/>
                <a:sym typeface="Calibri"/>
              </a:rPr>
              <a:t>+ Khởi đầu phiên mã: </a:t>
            </a:r>
            <a:endParaRPr/>
          </a:p>
          <a:p>
            <a:pPr marL="0" marR="0" lvl="0" indent="0" algn="l" rtl="0">
              <a:spcBef>
                <a:spcPts val="0"/>
              </a:spcBef>
              <a:spcAft>
                <a:spcPts val="0"/>
              </a:spcAft>
              <a:buNone/>
            </a:pPr>
            <a:r>
              <a:rPr lang="en-US" sz="3200" b="1">
                <a:solidFill>
                  <a:srgbClr val="0000CC"/>
                </a:solidFill>
                <a:latin typeface="Calibri"/>
                <a:ea typeface="Calibri"/>
                <a:cs typeface="Calibri"/>
                <a:sym typeface="Calibri"/>
              </a:rPr>
              <a:t>Enzyme RNA polymerase bám vào vùng điều hòa làm 2 mạch của gene tách nhau để lộ mạch khuôn và bắt đầu tổng hợp mRNA.</a:t>
            </a:r>
            <a:endParaRPr/>
          </a:p>
        </p:txBody>
      </p:sp>
      <p:sp>
        <p:nvSpPr>
          <p:cNvPr id="2491" name="Google Shape;2491;p43"/>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44</a:t>
            </a:fld>
            <a:endParaRPr>
              <a:solidFill>
                <a:srgbClr val="B3A787"/>
              </a:solidFill>
            </a:endParaRPr>
          </a:p>
        </p:txBody>
      </p:sp>
      <p:pic>
        <p:nvPicPr>
          <p:cNvPr id="2492" name="Google Shape;2492;p43"/>
          <p:cNvPicPr preferRelativeResize="0"/>
          <p:nvPr/>
        </p:nvPicPr>
        <p:blipFill rotWithShape="1">
          <a:blip r:embed="rId3">
            <a:alphaModFix/>
          </a:blip>
          <a:srcRect/>
          <a:stretch/>
        </p:blipFill>
        <p:spPr>
          <a:xfrm>
            <a:off x="2923505" y="2537693"/>
            <a:ext cx="8252496" cy="43302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9"/>
                                        </p:tgtEl>
                                        <p:attrNameLst>
                                          <p:attrName>style.visibility</p:attrName>
                                        </p:attrNameLst>
                                      </p:cBhvr>
                                      <p:to>
                                        <p:strVal val="visible"/>
                                      </p:to>
                                    </p:set>
                                    <p:animEffect transition="in" filter="fade">
                                      <p:cBhvr>
                                        <p:cTn id="7" dur="500"/>
                                        <p:tgtEl>
                                          <p:spTgt spid="24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0"/>
                                        </p:tgtEl>
                                        <p:attrNameLst>
                                          <p:attrName>style.visibility</p:attrName>
                                        </p:attrNameLst>
                                      </p:cBhvr>
                                      <p:to>
                                        <p:strVal val="visible"/>
                                      </p:to>
                                    </p:set>
                                    <p:animEffect transition="in" filter="fade">
                                      <p:cBhvr>
                                        <p:cTn id="12" dur="500"/>
                                        <p:tgtEl>
                                          <p:spTgt spid="2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sp>
        <p:nvSpPr>
          <p:cNvPr id="2497" name="Google Shape;2497;p44"/>
          <p:cNvSpPr/>
          <p:nvPr/>
        </p:nvSpPr>
        <p:spPr>
          <a:xfrm>
            <a:off x="1275145" y="4802865"/>
            <a:ext cx="10714183"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FF0000"/>
                </a:solidFill>
                <a:latin typeface="Calibri"/>
                <a:ea typeface="Calibri"/>
                <a:cs typeface="Calibri"/>
                <a:sym typeface="Calibri"/>
              </a:rPr>
              <a:t>+ Kéo dài mạch RNA: </a:t>
            </a:r>
            <a:r>
              <a:rPr lang="en-US" sz="3200" b="1">
                <a:solidFill>
                  <a:srgbClr val="0000CC"/>
                </a:solidFill>
                <a:latin typeface="Calibri"/>
                <a:ea typeface="Calibri"/>
                <a:cs typeface="Calibri"/>
                <a:sym typeface="Calibri"/>
              </a:rPr>
              <a:t>Enzyme RNA polymerase di chuyển trên mạch khuôn (có chiều 3’ → 5’) của gene để tổng hợp RNA theo chiều 5’ → 3’ theo nguyên tắc bổ sung (A-U; G-C). </a:t>
            </a:r>
            <a:endParaRPr/>
          </a:p>
        </p:txBody>
      </p:sp>
      <p:sp>
        <p:nvSpPr>
          <p:cNvPr id="2498" name="Google Shape;2498;p44"/>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45</a:t>
            </a:fld>
            <a:endParaRPr>
              <a:solidFill>
                <a:srgbClr val="B3A787"/>
              </a:solidFill>
            </a:endParaRPr>
          </a:p>
        </p:txBody>
      </p:sp>
      <p:pic>
        <p:nvPicPr>
          <p:cNvPr id="2499" name="Google Shape;2499;p44"/>
          <p:cNvPicPr preferRelativeResize="0"/>
          <p:nvPr/>
        </p:nvPicPr>
        <p:blipFill rotWithShape="1">
          <a:blip r:embed="rId3">
            <a:alphaModFix/>
          </a:blip>
          <a:srcRect/>
          <a:stretch/>
        </p:blipFill>
        <p:spPr>
          <a:xfrm>
            <a:off x="1275144" y="0"/>
            <a:ext cx="10926091" cy="41985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7"/>
                                        </p:tgtEl>
                                        <p:attrNameLst>
                                          <p:attrName>style.visibility</p:attrName>
                                        </p:attrNameLst>
                                      </p:cBhvr>
                                      <p:to>
                                        <p:strVal val="visible"/>
                                      </p:to>
                                    </p:set>
                                    <p:animEffect transition="in" filter="fade">
                                      <p:cBhvr>
                                        <p:cTn id="7" dur="500"/>
                                        <p:tgtEl>
                                          <p:spTgt spid="2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03"/>
        <p:cNvGrpSpPr/>
        <p:nvPr/>
      </p:nvGrpSpPr>
      <p:grpSpPr>
        <a:xfrm>
          <a:off x="0" y="0"/>
          <a:ext cx="0" cy="0"/>
          <a:chOff x="0" y="0"/>
          <a:chExt cx="0" cy="0"/>
        </a:xfrm>
      </p:grpSpPr>
      <p:sp>
        <p:nvSpPr>
          <p:cNvPr id="2504" name="Google Shape;2504;p45"/>
          <p:cNvSpPr/>
          <p:nvPr/>
        </p:nvSpPr>
        <p:spPr>
          <a:xfrm>
            <a:off x="1403926" y="4557830"/>
            <a:ext cx="1075112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Calibri"/>
                <a:ea typeface="Calibri"/>
                <a:cs typeface="Calibri"/>
                <a:sym typeface="Calibri"/>
              </a:rPr>
              <a:t>+ Kết thúc phiên mã: </a:t>
            </a:r>
            <a:r>
              <a:rPr lang="en-US" sz="3200" b="1">
                <a:solidFill>
                  <a:srgbClr val="0000CC"/>
                </a:solidFill>
                <a:latin typeface="Calibri"/>
                <a:ea typeface="Calibri"/>
                <a:cs typeface="Calibri"/>
                <a:sym typeface="Calibri"/>
              </a:rPr>
              <a:t>Enzyme RNA polymerase di chuyển đến cuối gene gặp tín hiệu kết thúc phiên mã ⭢ quá trình phiên mã dừng lại.</a:t>
            </a:r>
            <a:endParaRPr/>
          </a:p>
        </p:txBody>
      </p:sp>
      <p:sp>
        <p:nvSpPr>
          <p:cNvPr id="2505" name="Google Shape;2505;p45"/>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46</a:t>
            </a:fld>
            <a:endParaRPr>
              <a:solidFill>
                <a:srgbClr val="B3A787"/>
              </a:solidFill>
            </a:endParaRPr>
          </a:p>
        </p:txBody>
      </p:sp>
      <p:pic>
        <p:nvPicPr>
          <p:cNvPr id="2506" name="Google Shape;2506;p45"/>
          <p:cNvPicPr preferRelativeResize="0"/>
          <p:nvPr/>
        </p:nvPicPr>
        <p:blipFill rotWithShape="1">
          <a:blip r:embed="rId3">
            <a:alphaModFix/>
          </a:blip>
          <a:srcRect/>
          <a:stretch/>
        </p:blipFill>
        <p:spPr>
          <a:xfrm>
            <a:off x="1295237" y="0"/>
            <a:ext cx="10968507" cy="41341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04"/>
                                        </p:tgtEl>
                                        <p:attrNameLst>
                                          <p:attrName>style.visibility</p:attrName>
                                        </p:attrNameLst>
                                      </p:cBhvr>
                                      <p:to>
                                        <p:strVal val="visible"/>
                                      </p:to>
                                    </p:set>
                                    <p:animEffect transition="in" filter="fade">
                                      <p:cBhvr>
                                        <p:cTn id="7" dur="500"/>
                                        <p:tgtEl>
                                          <p:spTgt spid="2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10"/>
        <p:cNvGrpSpPr/>
        <p:nvPr/>
      </p:nvGrpSpPr>
      <p:grpSpPr>
        <a:xfrm>
          <a:off x="0" y="0"/>
          <a:ext cx="0" cy="0"/>
          <a:chOff x="0" y="0"/>
          <a:chExt cx="0" cy="0"/>
        </a:xfrm>
      </p:grpSpPr>
      <p:pic>
        <p:nvPicPr>
          <p:cNvPr id="2511" name="Google Shape;2511;p46"/>
          <p:cNvPicPr preferRelativeResize="0"/>
          <p:nvPr/>
        </p:nvPicPr>
        <p:blipFill rotWithShape="1">
          <a:blip r:embed="rId3">
            <a:alphaModFix/>
          </a:blip>
          <a:srcRect/>
          <a:stretch/>
        </p:blipFill>
        <p:spPr>
          <a:xfrm>
            <a:off x="18503" y="838200"/>
            <a:ext cx="12173527" cy="6022010"/>
          </a:xfrm>
          <a:prstGeom prst="rect">
            <a:avLst/>
          </a:prstGeom>
          <a:noFill/>
          <a:ln>
            <a:noFill/>
          </a:ln>
        </p:spPr>
      </p:pic>
      <p:sp>
        <p:nvSpPr>
          <p:cNvPr id="2512" name="Google Shape;2512;p46"/>
          <p:cNvSpPr/>
          <p:nvPr/>
        </p:nvSpPr>
        <p:spPr>
          <a:xfrm>
            <a:off x="1422400" y="57789"/>
            <a:ext cx="59623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Calibri"/>
                <a:ea typeface="Calibri"/>
                <a:cs typeface="Calibri"/>
                <a:sym typeface="Calibri"/>
              </a:rPr>
              <a:t>b. Phiên mã ngược ở tế bào nhân thực</a:t>
            </a:r>
            <a:endParaRPr sz="2800">
              <a:solidFill>
                <a:srgbClr val="FF0000"/>
              </a:solidFill>
              <a:latin typeface="Calibri"/>
              <a:ea typeface="Calibri"/>
              <a:cs typeface="Calibri"/>
              <a:sym typeface="Calibri"/>
            </a:endParaRPr>
          </a:p>
        </p:txBody>
      </p:sp>
      <p:sp>
        <p:nvSpPr>
          <p:cNvPr id="2513" name="Google Shape;2513;p46"/>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47</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2"/>
                                        </p:tgtEl>
                                        <p:attrNameLst>
                                          <p:attrName>style.visibility</p:attrName>
                                        </p:attrNameLst>
                                      </p:cBhvr>
                                      <p:to>
                                        <p:strVal val="visible"/>
                                      </p:to>
                                    </p:set>
                                    <p:animEffect transition="in" filter="fade">
                                      <p:cBhvr>
                                        <p:cTn id="7" dur="500"/>
                                        <p:tgtEl>
                                          <p:spTgt spid="25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11"/>
                                        </p:tgtEl>
                                        <p:attrNameLst>
                                          <p:attrName>style.visibility</p:attrName>
                                        </p:attrNameLst>
                                      </p:cBhvr>
                                      <p:to>
                                        <p:strVal val="visible"/>
                                      </p:to>
                                    </p:set>
                                    <p:animEffect transition="in" filter="fade">
                                      <p:cBhvr>
                                        <p:cTn id="12" dur="500"/>
                                        <p:tgtEl>
                                          <p:spTgt spid="2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sp>
        <p:nvSpPr>
          <p:cNvPr id="2518" name="Google Shape;2518;p47"/>
          <p:cNvSpPr/>
          <p:nvPr/>
        </p:nvSpPr>
        <p:spPr>
          <a:xfrm>
            <a:off x="1262135" y="4291213"/>
            <a:ext cx="10929871" cy="20620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Là</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quá</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trình</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tổng</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hợp</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mạch</a:t>
            </a:r>
            <a:r>
              <a:rPr lang="en-US" sz="3200" b="1" dirty="0">
                <a:solidFill>
                  <a:srgbClr val="0000CC"/>
                </a:solidFill>
                <a:latin typeface="Calibri"/>
                <a:ea typeface="Calibri"/>
                <a:cs typeface="Calibri"/>
                <a:sym typeface="Calibri"/>
              </a:rPr>
              <a:t> DNA </a:t>
            </a:r>
            <a:r>
              <a:rPr lang="en-US" sz="3200" b="1" dirty="0" err="1" smtClean="0">
                <a:solidFill>
                  <a:srgbClr val="0000CC"/>
                </a:solidFill>
                <a:latin typeface="Calibri"/>
                <a:ea typeface="Calibri"/>
                <a:cs typeface="Calibri"/>
                <a:sym typeface="Calibri"/>
              </a:rPr>
              <a:t>từ</a:t>
            </a:r>
            <a:r>
              <a:rPr lang="en-US" sz="3200" b="1" dirty="0" smtClean="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khuôn</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mẫu</a:t>
            </a:r>
            <a:r>
              <a:rPr lang="en-US" sz="3200" b="1" dirty="0">
                <a:solidFill>
                  <a:srgbClr val="0000CC"/>
                </a:solidFill>
                <a:latin typeface="Calibri"/>
                <a:ea typeface="Calibri"/>
                <a:cs typeface="Calibri"/>
                <a:sym typeface="Calibri"/>
              </a:rPr>
              <a:t> mRNA.</a:t>
            </a:r>
            <a:endParaRPr dirty="0"/>
          </a:p>
          <a:p>
            <a:pPr marL="0" marR="0" lvl="0" indent="0" algn="just" rtl="0">
              <a:spcBef>
                <a:spcPts val="0"/>
              </a:spcBef>
              <a:spcAft>
                <a:spcPts val="0"/>
              </a:spcAft>
              <a:buNone/>
            </a:pP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Diễn</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ra</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khi</a:t>
            </a:r>
            <a:r>
              <a:rPr lang="en-US" sz="3200" b="1" dirty="0">
                <a:solidFill>
                  <a:srgbClr val="0000CC"/>
                </a:solidFill>
                <a:latin typeface="Calibri"/>
                <a:ea typeface="Calibri"/>
                <a:cs typeface="Calibri"/>
                <a:sym typeface="Calibri"/>
              </a:rPr>
              <a:t> virus </a:t>
            </a:r>
            <a:r>
              <a:rPr lang="en-US" sz="3200" b="1" dirty="0" err="1">
                <a:solidFill>
                  <a:srgbClr val="0000CC"/>
                </a:solidFill>
                <a:latin typeface="Calibri"/>
                <a:ea typeface="Calibri"/>
                <a:cs typeface="Calibri"/>
                <a:sym typeface="Calibri"/>
              </a:rPr>
              <a:t>có</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lõi</a:t>
            </a:r>
            <a:r>
              <a:rPr lang="en-US" sz="3200" b="1" dirty="0">
                <a:solidFill>
                  <a:srgbClr val="0000CC"/>
                </a:solidFill>
                <a:latin typeface="Calibri"/>
                <a:ea typeface="Calibri"/>
                <a:cs typeface="Calibri"/>
                <a:sym typeface="Calibri"/>
              </a:rPr>
              <a:t> RNA </a:t>
            </a:r>
            <a:r>
              <a:rPr lang="en-US" sz="3200" b="1" dirty="0" err="1">
                <a:solidFill>
                  <a:srgbClr val="0000CC"/>
                </a:solidFill>
                <a:latin typeface="Calibri"/>
                <a:ea typeface="Calibri"/>
                <a:cs typeface="Calibri"/>
                <a:sym typeface="Calibri"/>
              </a:rPr>
              <a:t>xâm</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nhập</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vào</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tế</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bào.Trong</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tế</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bào</a:t>
            </a:r>
            <a:r>
              <a:rPr lang="en-US" sz="3200" b="1" dirty="0">
                <a:solidFill>
                  <a:srgbClr val="0000CC"/>
                </a:solidFill>
                <a:latin typeface="Calibri"/>
                <a:ea typeface="Calibri"/>
                <a:cs typeface="Calibri"/>
                <a:sym typeface="Calibri"/>
              </a:rPr>
              <a:t>, RNA </a:t>
            </a:r>
            <a:r>
              <a:rPr lang="en-US" sz="3200" b="1" dirty="0" err="1">
                <a:solidFill>
                  <a:srgbClr val="0000CC"/>
                </a:solidFill>
                <a:latin typeface="Calibri"/>
                <a:ea typeface="Calibri"/>
                <a:cs typeface="Calibri"/>
                <a:sym typeface="Calibri"/>
              </a:rPr>
              <a:t>của</a:t>
            </a:r>
            <a:r>
              <a:rPr lang="en-US" sz="3200" b="1" dirty="0">
                <a:solidFill>
                  <a:srgbClr val="0000CC"/>
                </a:solidFill>
                <a:latin typeface="Calibri"/>
                <a:ea typeface="Calibri"/>
                <a:cs typeface="Calibri"/>
                <a:sym typeface="Calibri"/>
              </a:rPr>
              <a:t> virus </a:t>
            </a:r>
            <a:r>
              <a:rPr lang="en-US" sz="3200" b="1" dirty="0" err="1">
                <a:solidFill>
                  <a:srgbClr val="0000CC"/>
                </a:solidFill>
                <a:latin typeface="Calibri"/>
                <a:ea typeface="Calibri"/>
                <a:cs typeface="Calibri"/>
                <a:sym typeface="Calibri"/>
              </a:rPr>
              <a:t>phiên</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mã</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ngược</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để</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tạo</a:t>
            </a:r>
            <a:r>
              <a:rPr lang="en-US" sz="3200" b="1" dirty="0">
                <a:solidFill>
                  <a:srgbClr val="0000CC"/>
                </a:solidFill>
                <a:latin typeface="Calibri"/>
                <a:ea typeface="Calibri"/>
                <a:cs typeface="Calibri"/>
                <a:sym typeface="Calibri"/>
              </a:rPr>
              <a:t> DNA </a:t>
            </a:r>
            <a:r>
              <a:rPr lang="en-US" sz="3200" b="1" dirty="0" err="1">
                <a:solidFill>
                  <a:srgbClr val="0000CC"/>
                </a:solidFill>
                <a:latin typeface="Calibri"/>
                <a:ea typeface="Calibri"/>
                <a:cs typeface="Calibri"/>
                <a:sym typeface="Calibri"/>
              </a:rPr>
              <a:t>trước</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khi</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chèn</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vào</a:t>
            </a:r>
            <a:r>
              <a:rPr lang="en-US" sz="3200" b="1" dirty="0">
                <a:solidFill>
                  <a:srgbClr val="0000CC"/>
                </a:solidFill>
                <a:latin typeface="Calibri"/>
                <a:ea typeface="Calibri"/>
                <a:cs typeface="Calibri"/>
                <a:sym typeface="Calibri"/>
              </a:rPr>
              <a:t> DNA </a:t>
            </a:r>
            <a:r>
              <a:rPr lang="en-US" sz="3200" b="1" dirty="0" err="1">
                <a:solidFill>
                  <a:srgbClr val="0000CC"/>
                </a:solidFill>
                <a:latin typeface="Calibri"/>
                <a:ea typeface="Calibri"/>
                <a:cs typeface="Calibri"/>
                <a:sym typeface="Calibri"/>
              </a:rPr>
              <a:t>của</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vật</a:t>
            </a:r>
            <a:r>
              <a:rPr lang="en-US" sz="3200" b="1" dirty="0">
                <a:solidFill>
                  <a:srgbClr val="0000CC"/>
                </a:solidFill>
                <a:latin typeface="Calibri"/>
                <a:ea typeface="Calibri"/>
                <a:cs typeface="Calibri"/>
                <a:sym typeface="Calibri"/>
              </a:rPr>
              <a:t> </a:t>
            </a:r>
            <a:r>
              <a:rPr lang="en-US" sz="3200" b="1" dirty="0" err="1">
                <a:solidFill>
                  <a:srgbClr val="0000CC"/>
                </a:solidFill>
                <a:latin typeface="Calibri"/>
                <a:ea typeface="Calibri"/>
                <a:cs typeface="Calibri"/>
                <a:sym typeface="Calibri"/>
              </a:rPr>
              <a:t>chủ</a:t>
            </a:r>
            <a:r>
              <a:rPr lang="en-US" sz="3200" b="1" dirty="0">
                <a:solidFill>
                  <a:srgbClr val="0000CC"/>
                </a:solidFill>
                <a:latin typeface="Calibri"/>
                <a:ea typeface="Calibri"/>
                <a:cs typeface="Calibri"/>
                <a:sym typeface="Calibri"/>
              </a:rPr>
              <a:t>.</a:t>
            </a:r>
            <a:endParaRPr dirty="0"/>
          </a:p>
        </p:txBody>
      </p:sp>
      <p:pic>
        <p:nvPicPr>
          <p:cNvPr id="2519" name="Google Shape;2519;p47"/>
          <p:cNvPicPr preferRelativeResize="0"/>
          <p:nvPr/>
        </p:nvPicPr>
        <p:blipFill rotWithShape="1">
          <a:blip r:embed="rId3">
            <a:alphaModFix/>
          </a:blip>
          <a:srcRect/>
          <a:stretch/>
        </p:blipFill>
        <p:spPr>
          <a:xfrm>
            <a:off x="2707511" y="748155"/>
            <a:ext cx="6694068" cy="3446959"/>
          </a:xfrm>
          <a:prstGeom prst="rect">
            <a:avLst/>
          </a:prstGeom>
          <a:noFill/>
          <a:ln>
            <a:noFill/>
          </a:ln>
        </p:spPr>
      </p:pic>
      <p:sp>
        <p:nvSpPr>
          <p:cNvPr id="2520" name="Google Shape;2520;p47"/>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48</a:t>
            </a:fld>
            <a:endParaRPr>
              <a:solidFill>
                <a:srgbClr val="B3A787"/>
              </a:solidFill>
            </a:endParaRPr>
          </a:p>
        </p:txBody>
      </p:sp>
      <p:sp>
        <p:nvSpPr>
          <p:cNvPr id="2521" name="Google Shape;2521;p47"/>
          <p:cNvSpPr/>
          <p:nvPr/>
        </p:nvSpPr>
        <p:spPr>
          <a:xfrm>
            <a:off x="1422400" y="57789"/>
            <a:ext cx="6776022" cy="584775"/>
          </a:xfrm>
          <a:prstGeom prst="rect">
            <a:avLst/>
          </a:prstGeom>
          <a:gradFill>
            <a:gsLst>
              <a:gs pos="0">
                <a:srgbClr val="EF3333"/>
              </a:gs>
              <a:gs pos="15000">
                <a:srgbClr val="EE3232"/>
              </a:gs>
              <a:gs pos="62000">
                <a:srgbClr val="D91919"/>
              </a:gs>
              <a:gs pos="97000">
                <a:srgbClr val="C4090B"/>
              </a:gs>
              <a:gs pos="100000">
                <a:srgbClr val="C600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Calibri"/>
                <a:ea typeface="Calibri"/>
                <a:cs typeface="Calibri"/>
                <a:sym typeface="Calibri"/>
              </a:rPr>
              <a:t>b. Phiên mã ngược ở tế bào nhân thực</a:t>
            </a:r>
            <a:endParaRPr sz="32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8">
                                            <p:txEl>
                                              <p:pRg st="0" end="0"/>
                                            </p:txEl>
                                          </p:spTgt>
                                        </p:tgtEl>
                                        <p:attrNameLst>
                                          <p:attrName>style.visibility</p:attrName>
                                        </p:attrNameLst>
                                      </p:cBhvr>
                                      <p:to>
                                        <p:strVal val="visible"/>
                                      </p:to>
                                    </p:set>
                                    <p:animEffect transition="in" filter="fade">
                                      <p:cBhvr>
                                        <p:cTn id="7" dur="500"/>
                                        <p:tgtEl>
                                          <p:spTgt spid="25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18">
                                            <p:txEl>
                                              <p:pRg st="1" end="1"/>
                                            </p:txEl>
                                          </p:spTgt>
                                        </p:tgtEl>
                                        <p:attrNameLst>
                                          <p:attrName>style.visibility</p:attrName>
                                        </p:attrNameLst>
                                      </p:cBhvr>
                                      <p:to>
                                        <p:strVal val="visible"/>
                                      </p:to>
                                    </p:set>
                                    <p:animEffect transition="in" filter="fade">
                                      <p:cBhvr>
                                        <p:cTn id="12" dur="500"/>
                                        <p:tgtEl>
                                          <p:spTgt spid="25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25"/>
        <p:cNvGrpSpPr/>
        <p:nvPr/>
      </p:nvGrpSpPr>
      <p:grpSpPr>
        <a:xfrm>
          <a:off x="0" y="0"/>
          <a:ext cx="0" cy="0"/>
          <a:chOff x="0" y="0"/>
          <a:chExt cx="0" cy="0"/>
        </a:xfrm>
      </p:grpSpPr>
      <p:sp>
        <p:nvSpPr>
          <p:cNvPr id="2526" name="Google Shape;2526;p48"/>
          <p:cNvSpPr/>
          <p:nvPr/>
        </p:nvSpPr>
        <p:spPr>
          <a:xfrm>
            <a:off x="1445296" y="4471162"/>
            <a:ext cx="10363200"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CC"/>
                </a:solidFill>
                <a:latin typeface="Calibri"/>
                <a:ea typeface="Calibri"/>
                <a:cs typeface="Calibri"/>
                <a:sym typeface="Calibri"/>
              </a:rPr>
              <a:t>- Enzyme phiên mã ngược là công cụ dùng trong tạo dòng DNA tái tổ hợp. Phiên mã ngược có ý nghĩa quan trọng trong việc nghiên cứu sự tiến hóa của hệ thống sinh giới.</a:t>
            </a:r>
            <a:endParaRPr/>
          </a:p>
        </p:txBody>
      </p:sp>
      <p:sp>
        <p:nvSpPr>
          <p:cNvPr id="2527" name="Google Shape;2527;p48"/>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49</a:t>
            </a:fld>
            <a:endParaRPr>
              <a:solidFill>
                <a:srgbClr val="B3A787"/>
              </a:solidFill>
            </a:endParaRPr>
          </a:p>
        </p:txBody>
      </p:sp>
      <p:sp>
        <p:nvSpPr>
          <p:cNvPr id="2528" name="Google Shape;2528;p48"/>
          <p:cNvSpPr/>
          <p:nvPr/>
        </p:nvSpPr>
        <p:spPr>
          <a:xfrm>
            <a:off x="1422400" y="57789"/>
            <a:ext cx="6776022" cy="584775"/>
          </a:xfrm>
          <a:prstGeom prst="rect">
            <a:avLst/>
          </a:prstGeom>
          <a:gradFill>
            <a:gsLst>
              <a:gs pos="0">
                <a:srgbClr val="EF3333"/>
              </a:gs>
              <a:gs pos="15000">
                <a:srgbClr val="EE3232"/>
              </a:gs>
              <a:gs pos="62000">
                <a:srgbClr val="D91919"/>
              </a:gs>
              <a:gs pos="97000">
                <a:srgbClr val="C4090B"/>
              </a:gs>
              <a:gs pos="100000">
                <a:srgbClr val="C600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Calibri"/>
                <a:ea typeface="Calibri"/>
                <a:cs typeface="Calibri"/>
                <a:sym typeface="Calibri"/>
              </a:rPr>
              <a:t>b. Phiên mã ngược ở tế bào nhân thực</a:t>
            </a:r>
            <a:endParaRPr sz="3200">
              <a:solidFill>
                <a:schemeClr val="lt1"/>
              </a:solidFill>
              <a:latin typeface="Calibri"/>
              <a:ea typeface="Calibri"/>
              <a:cs typeface="Calibri"/>
              <a:sym typeface="Calibri"/>
            </a:endParaRPr>
          </a:p>
        </p:txBody>
      </p:sp>
      <p:pic>
        <p:nvPicPr>
          <p:cNvPr id="2529" name="Google Shape;2529;p48"/>
          <p:cNvPicPr preferRelativeResize="0"/>
          <p:nvPr/>
        </p:nvPicPr>
        <p:blipFill rotWithShape="1">
          <a:blip r:embed="rId3">
            <a:alphaModFix/>
          </a:blip>
          <a:srcRect/>
          <a:stretch/>
        </p:blipFill>
        <p:spPr>
          <a:xfrm>
            <a:off x="3502711" y="914399"/>
            <a:ext cx="6699593" cy="33109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6"/>
                                        </p:tgtEl>
                                        <p:attrNameLst>
                                          <p:attrName>style.visibility</p:attrName>
                                        </p:attrNameLst>
                                      </p:cBhvr>
                                      <p:to>
                                        <p:strVal val="visible"/>
                                      </p:to>
                                    </p:set>
                                    <p:animEffect transition="in" filter="fade">
                                      <p:cBhvr>
                                        <p:cTn id="7" dur="500"/>
                                        <p:tgtEl>
                                          <p:spTgt spid="2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511;p4"/>
          <p:cNvGraphicFramePr/>
          <p:nvPr>
            <p:extLst>
              <p:ext uri="{D42A27DB-BD31-4B8C-83A1-F6EECF244321}">
                <p14:modId xmlns:p14="http://schemas.microsoft.com/office/powerpoint/2010/main" val="3578307522"/>
              </p:ext>
            </p:extLst>
          </p:nvPr>
        </p:nvGraphicFramePr>
        <p:xfrm>
          <a:off x="124691" y="-1"/>
          <a:ext cx="11698116" cy="7010400"/>
        </p:xfrm>
        <a:graphic>
          <a:graphicData uri="http://schemas.openxmlformats.org/drawingml/2006/table">
            <a:tbl>
              <a:tblPr>
                <a:noFill/>
                <a:tableStyleId>{7FACFF84-584E-44DF-8538-B44F37658AD2}</a:tableStyleId>
              </a:tblPr>
              <a:tblGrid>
                <a:gridCol w="11698116">
                  <a:extLst>
                    <a:ext uri="{9D8B030D-6E8A-4147-A177-3AD203B41FA5}">
                      <a16:colId xmlns:a16="http://schemas.microsoft.com/office/drawing/2014/main" val="20000"/>
                    </a:ext>
                  </a:extLst>
                </a:gridCol>
              </a:tblGrid>
              <a:tr h="1074432">
                <a:tc>
                  <a:txBody>
                    <a:bodyPr/>
                    <a:lstStyle/>
                    <a:p>
                      <a:pPr marL="0" marR="0" lvl="0" indent="0" algn="ctr" rtl="0">
                        <a:lnSpc>
                          <a:spcPct val="115000"/>
                        </a:lnSpc>
                        <a:spcBef>
                          <a:spcPts val="0"/>
                        </a:spcBef>
                        <a:spcAft>
                          <a:spcPts val="0"/>
                        </a:spcAft>
                        <a:buNone/>
                      </a:pPr>
                      <a:r>
                        <a:rPr lang="en-US" sz="1600" b="1" u="none" strike="noStrike" cap="none">
                          <a:solidFill>
                            <a:schemeClr val="dk1"/>
                          </a:solidFill>
                          <a:latin typeface="Calibri"/>
                          <a:ea typeface="Calibri"/>
                          <a:cs typeface="Calibri"/>
                          <a:sym typeface="Calibri"/>
                        </a:rPr>
                        <a:t>PHIẾU HỌC TẬP SỐ 1</a:t>
                      </a:r>
                      <a:endParaRPr sz="1600" u="none" strike="noStrike" cap="none">
                        <a:solidFill>
                          <a:schemeClr val="dk1"/>
                        </a:solidFill>
                        <a:latin typeface="Calibri"/>
                        <a:ea typeface="Calibri"/>
                        <a:cs typeface="Calibri"/>
                        <a:sym typeface="Calibri"/>
                      </a:endParaRPr>
                    </a:p>
                    <a:p>
                      <a:pPr marL="0" marR="3810" lvl="0" indent="0" algn="ctr" rtl="0">
                        <a:lnSpc>
                          <a:spcPct val="115000"/>
                        </a:lnSpc>
                        <a:spcBef>
                          <a:spcPts val="0"/>
                        </a:spcBef>
                        <a:spcAft>
                          <a:spcPts val="0"/>
                        </a:spcAft>
                        <a:buNone/>
                      </a:pPr>
                      <a:r>
                        <a:rPr lang="en-US" sz="1600" b="1" u="none" strike="noStrike" cap="none">
                          <a:solidFill>
                            <a:schemeClr val="dk1"/>
                          </a:solidFill>
                          <a:latin typeface="Calibri"/>
                          <a:ea typeface="Calibri"/>
                          <a:cs typeface="Calibri"/>
                          <a:sym typeface="Calibri"/>
                        </a:rPr>
                        <a:t>TÌM HIỂU CHỨC NĂNG CỦA DNA</a:t>
                      </a:r>
                      <a:endParaRPr sz="1600" u="none" strike="noStrike" cap="none">
                        <a:solidFill>
                          <a:schemeClr val="dk1"/>
                        </a:solidFill>
                        <a:latin typeface="Calibri"/>
                        <a:ea typeface="Calibri"/>
                        <a:cs typeface="Calibri"/>
                        <a:sym typeface="Calibri"/>
                      </a:endParaRPr>
                    </a:p>
                    <a:p>
                      <a:pPr marL="0" marR="2540" lvl="0" indent="0" algn="l" rtl="0">
                        <a:lnSpc>
                          <a:spcPct val="115000"/>
                        </a:lnSpc>
                        <a:spcBef>
                          <a:spcPts val="0"/>
                        </a:spcBef>
                        <a:spcAft>
                          <a:spcPts val="0"/>
                        </a:spcAft>
                        <a:buNone/>
                      </a:pPr>
                      <a:r>
                        <a:rPr lang="en-US" sz="1600" u="none" strike="noStrike" cap="none">
                          <a:solidFill>
                            <a:schemeClr val="dk1"/>
                          </a:solidFill>
                          <a:latin typeface="Calibri"/>
                          <a:ea typeface="Calibri"/>
                          <a:cs typeface="Calibri"/>
                          <a:sym typeface="Calibri"/>
                        </a:rPr>
                        <a:t>– Lớp:	   Nhóm thực hiện:	</a:t>
                      </a:r>
                      <a:endParaRPr sz="1600"/>
                    </a:p>
                    <a:p>
                      <a:pPr marL="0" marR="2540" lvl="0" indent="0" algn="l" rtl="0">
                        <a:lnSpc>
                          <a:spcPct val="115000"/>
                        </a:lnSpc>
                        <a:spcBef>
                          <a:spcPts val="0"/>
                        </a:spcBef>
                        <a:spcAft>
                          <a:spcPts val="0"/>
                        </a:spcAft>
                        <a:buNone/>
                      </a:pPr>
                      <a:r>
                        <a:rPr lang="en-US" sz="1600" u="none" strike="noStrike" cap="none">
                          <a:solidFill>
                            <a:schemeClr val="dk1"/>
                          </a:solidFill>
                          <a:latin typeface="Calibri"/>
                          <a:ea typeface="Calibri"/>
                          <a:cs typeface="Calibri"/>
                          <a:sym typeface="Calibri"/>
                        </a:rPr>
                        <a:t>– Họ và tên thành viên:	</a:t>
                      </a:r>
                      <a:endParaRPr sz="1600" u="none" strike="noStrike" cap="none">
                        <a:solidFill>
                          <a:schemeClr val="dk1"/>
                        </a:solidFill>
                        <a:latin typeface="Calibri"/>
                        <a:ea typeface="Calibri"/>
                        <a:cs typeface="Calibri"/>
                        <a:sym typeface="Calibri"/>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5708985">
                <a:tc>
                  <a:txBody>
                    <a:bodyPr/>
                    <a:lstStyle/>
                    <a:p>
                      <a:pPr marL="0" marR="0" lvl="0" indent="0" algn="just" rtl="0">
                        <a:lnSpc>
                          <a:spcPct val="115000"/>
                        </a:lnSpc>
                        <a:spcBef>
                          <a:spcPts val="0"/>
                        </a:spcBef>
                        <a:spcAft>
                          <a:spcPts val="0"/>
                        </a:spcAft>
                        <a:buNone/>
                      </a:pPr>
                      <a:r>
                        <a:rPr lang="en-US" sz="1600" b="1" u="none" strike="noStrike" cap="none" dirty="0" err="1">
                          <a:solidFill>
                            <a:schemeClr val="dk1"/>
                          </a:solidFill>
                          <a:latin typeface="Calibri"/>
                          <a:ea typeface="Calibri"/>
                          <a:cs typeface="Calibri"/>
                          <a:sym typeface="Calibri"/>
                        </a:rPr>
                        <a:t>Quan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sát</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hình</a:t>
                      </a:r>
                      <a:r>
                        <a:rPr lang="en-US" sz="1600" b="1" u="none" strike="noStrike" cap="none" dirty="0">
                          <a:solidFill>
                            <a:schemeClr val="dk1"/>
                          </a:solidFill>
                          <a:latin typeface="Calibri"/>
                          <a:ea typeface="Calibri"/>
                          <a:cs typeface="Calibri"/>
                          <a:sym typeface="Calibri"/>
                        </a:rPr>
                        <a:t> 1.1 </a:t>
                      </a:r>
                      <a:r>
                        <a:rPr lang="en-US" sz="1600" b="1" u="none" strike="noStrike" cap="none" dirty="0" err="1">
                          <a:solidFill>
                            <a:schemeClr val="dk1"/>
                          </a:solidFill>
                          <a:latin typeface="Calibri"/>
                          <a:ea typeface="Calibri"/>
                          <a:cs typeface="Calibri"/>
                          <a:sym typeface="Calibri"/>
                        </a:rPr>
                        <a:t>trong</a:t>
                      </a:r>
                      <a:r>
                        <a:rPr lang="en-US" sz="1600" b="1" u="none" strike="noStrike" cap="none" dirty="0">
                          <a:solidFill>
                            <a:schemeClr val="dk1"/>
                          </a:solidFill>
                          <a:latin typeface="Calibri"/>
                          <a:ea typeface="Calibri"/>
                          <a:cs typeface="Calibri"/>
                          <a:sym typeface="Calibri"/>
                        </a:rPr>
                        <a:t> SGK, </a:t>
                      </a:r>
                      <a:r>
                        <a:rPr lang="en-US" sz="1600" b="1" u="none" strike="noStrike" cap="none" dirty="0" err="1">
                          <a:solidFill>
                            <a:schemeClr val="dk1"/>
                          </a:solidFill>
                          <a:latin typeface="Calibri"/>
                          <a:ea typeface="Calibri"/>
                          <a:cs typeface="Calibri"/>
                          <a:sym typeface="Calibri"/>
                        </a:rPr>
                        <a:t>làm</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việc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nhóm</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cặp</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đôi</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nghiên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cứu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thông</a:t>
                      </a:r>
                      <a:r>
                        <a:rPr lang="en-US" sz="1600" b="1" u="none" strike="noStrike" cap="none" dirty="0">
                          <a:solidFill>
                            <a:schemeClr val="dk1"/>
                          </a:solidFill>
                          <a:latin typeface="Calibri"/>
                          <a:ea typeface="Calibri"/>
                          <a:cs typeface="Calibri"/>
                          <a:sym typeface="Calibri"/>
                        </a:rPr>
                        <a:t> tin </a:t>
                      </a:r>
                      <a:r>
                        <a:rPr lang="en-US" sz="1600" b="1" u="none" strike="noStrike" cap="none" dirty="0" err="1">
                          <a:solidFill>
                            <a:schemeClr val="dk1"/>
                          </a:solidFill>
                          <a:latin typeface="Calibri"/>
                          <a:ea typeface="Calibri"/>
                          <a:cs typeface="Calibri"/>
                          <a:sym typeface="Calibri"/>
                        </a:rPr>
                        <a:t>trong</a:t>
                      </a:r>
                      <a:r>
                        <a:rPr lang="en-US" sz="1600" b="1" u="none" strike="noStrike" cap="none" dirty="0">
                          <a:solidFill>
                            <a:schemeClr val="dk1"/>
                          </a:solidFill>
                          <a:latin typeface="Calibri"/>
                          <a:ea typeface="Calibri"/>
                          <a:cs typeface="Calibri"/>
                          <a:sym typeface="Calibri"/>
                        </a:rPr>
                        <a:t> SGK </a:t>
                      </a:r>
                      <a:r>
                        <a:rPr lang="en-US" sz="1600" b="1" u="none" strike="noStrike" cap="none" dirty="0" err="1">
                          <a:solidFill>
                            <a:schemeClr val="dk1"/>
                          </a:solidFill>
                          <a:latin typeface="Calibri"/>
                          <a:ea typeface="Calibri"/>
                          <a:cs typeface="Calibri"/>
                          <a:sym typeface="Calibri"/>
                        </a:rPr>
                        <a:t>và</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trả</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lời</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câu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hỏi</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sau</a:t>
                      </a:r>
                      <a:r>
                        <a:rPr lang="en-US" sz="1600" b="1" u="none" strike="noStrike" cap="none" dirty="0">
                          <a:solidFill>
                            <a:schemeClr val="dk1"/>
                          </a:solidFill>
                          <a:latin typeface="Calibri"/>
                          <a:ea typeface="Calibri"/>
                          <a:cs typeface="Calibri"/>
                          <a:sym typeface="Calibri"/>
                        </a:rPr>
                        <a:t>:</a:t>
                      </a:r>
                      <a:endParaRPr sz="1600" b="1"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1. </a:t>
                      </a:r>
                      <a:r>
                        <a:rPr lang="en-US" sz="1600" b="1" u="none" strike="noStrike" cap="none" dirty="0" err="1">
                          <a:solidFill>
                            <a:schemeClr val="dk1"/>
                          </a:solidFill>
                          <a:latin typeface="Calibri"/>
                          <a:ea typeface="Calibri"/>
                          <a:cs typeface="Calibri"/>
                          <a:sym typeface="Calibri"/>
                        </a:rPr>
                        <a:t>Thành</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phần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nào</a:t>
                      </a:r>
                      <a:r>
                        <a:rPr lang="en-US" sz="1600" b="1" u="none" strike="noStrike" cap="none" dirty="0">
                          <a:solidFill>
                            <a:schemeClr val="dk1"/>
                          </a:solidFill>
                          <a:latin typeface="Calibri"/>
                          <a:ea typeface="Calibri"/>
                          <a:cs typeface="Calibri"/>
                          <a:sym typeface="Calibri"/>
                        </a:rPr>
                        <a:t> </a:t>
                      </a:r>
                      <a:r>
                        <a:rPr lang="en-US" sz="1600" b="1" i="1" u="none" strike="noStrike" cap="none" dirty="0" err="1">
                          <a:solidFill>
                            <a:schemeClr val="dk1"/>
                          </a:solidFill>
                          <a:latin typeface="Calibri"/>
                          <a:ea typeface="Calibri"/>
                          <a:cs typeface="Calibri"/>
                          <a:sym typeface="Calibri"/>
                        </a:rPr>
                        <a:t>không</a:t>
                      </a:r>
                      <a:r>
                        <a:rPr lang="en-US" sz="1600" b="1" i="1" u="none" strike="noStrike" cap="none" dirty="0">
                          <a:solidFill>
                            <a:schemeClr val="dk1"/>
                          </a:solidFill>
                          <a:latin typeface="Calibri"/>
                          <a:ea typeface="Calibri"/>
                          <a:cs typeface="Calibri"/>
                          <a:sym typeface="Calibri"/>
                        </a:rPr>
                        <a:t> </a:t>
                      </a:r>
                      <a:r>
                        <a:rPr lang="en-US" sz="1600" b="1" i="1" u="none" strike="noStrike" cap="none" dirty="0" err="1">
                          <a:solidFill>
                            <a:schemeClr val="dk1"/>
                          </a:solidFill>
                          <a:latin typeface="Calibri"/>
                          <a:ea typeface="Calibri"/>
                          <a:cs typeface="Calibri"/>
                          <a:sym typeface="Calibri"/>
                        </a:rPr>
                        <a:t>có</a:t>
                      </a:r>
                      <a:r>
                        <a:rPr lang="en-US" sz="1600" b="1" i="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trong</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thành</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phần</a:t>
                      </a:r>
                      <a:r>
                        <a:rPr lang="en-US" sz="1600" b="1" i="1" u="none" strike="noStrike" cap="none" dirty="0">
                          <a:solidFill>
                            <a:schemeClr val="dk1"/>
                          </a:solidFill>
                          <a:latin typeface="Calibri"/>
                          <a:ea typeface="Calibri"/>
                          <a:cs typeface="Calibri"/>
                          <a:sym typeface="Calibri"/>
                        </a:rPr>
                        <a:t> </a:t>
                      </a:r>
                      <a:r>
                        <a:rPr lang="en-US" sz="1600" b="1" u="none" strike="noStrike" cap="none" dirty="0">
                          <a:solidFill>
                            <a:schemeClr val="dk1"/>
                          </a:solidFill>
                          <a:latin typeface="Calibri"/>
                          <a:ea typeface="Calibri"/>
                          <a:cs typeface="Calibri"/>
                          <a:sym typeface="Calibri"/>
                        </a:rPr>
                        <a:t>nucleotide </a:t>
                      </a:r>
                      <a:r>
                        <a:rPr lang="en-US" sz="1600" b="1" u="none" strike="noStrike" cap="none" dirty="0" err="1">
                          <a:solidFill>
                            <a:schemeClr val="dk1"/>
                          </a:solidFill>
                          <a:latin typeface="Calibri"/>
                          <a:ea typeface="Calibri"/>
                          <a:cs typeface="Calibri"/>
                          <a:sym typeface="Calibri"/>
                        </a:rPr>
                        <a:t>cấu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tạo</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phân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tử</a:t>
                      </a:r>
                      <a:r>
                        <a:rPr lang="en-US" sz="1600" b="1" u="none" strike="noStrike" cap="none" dirty="0">
                          <a:solidFill>
                            <a:schemeClr val="dk1"/>
                          </a:solidFill>
                          <a:latin typeface="Calibri"/>
                          <a:ea typeface="Calibri"/>
                          <a:cs typeface="Calibri"/>
                          <a:sym typeface="Calibri"/>
                        </a:rPr>
                        <a:t> DNA?</a:t>
                      </a:r>
                      <a:endParaRPr sz="1600" b="1"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A. </a:t>
                      </a:r>
                      <a:r>
                        <a:rPr lang="en-US" sz="1600" b="1" u="none" strike="noStrike" cap="none" dirty="0" err="1">
                          <a:solidFill>
                            <a:schemeClr val="dk1"/>
                          </a:solidFill>
                          <a:latin typeface="Calibri"/>
                          <a:ea typeface="Calibri"/>
                          <a:cs typeface="Calibri"/>
                          <a:sym typeface="Calibri"/>
                        </a:rPr>
                        <a:t>Đường</a:t>
                      </a:r>
                      <a:r>
                        <a:rPr lang="en-US" sz="1600" b="1" u="none" strike="noStrike" cap="none" dirty="0">
                          <a:solidFill>
                            <a:schemeClr val="dk1"/>
                          </a:solidFill>
                          <a:latin typeface="Calibri"/>
                          <a:ea typeface="Calibri"/>
                          <a:cs typeface="Calibri"/>
                          <a:sym typeface="Calibri"/>
                        </a:rPr>
                        <a:t> deoxyribose.                                            B. </a:t>
                      </a:r>
                      <a:r>
                        <a:rPr lang="en-US" sz="1600" b="1" u="none" strike="noStrike" cap="none" dirty="0" err="1">
                          <a:solidFill>
                            <a:schemeClr val="dk1"/>
                          </a:solidFill>
                          <a:latin typeface="Calibri"/>
                          <a:ea typeface="Calibri"/>
                          <a:cs typeface="Calibri"/>
                          <a:sym typeface="Calibri"/>
                        </a:rPr>
                        <a:t>Nhóm</a:t>
                      </a:r>
                      <a:r>
                        <a:rPr lang="en-US" sz="1600" b="1" u="none" strike="noStrike" cap="none" dirty="0">
                          <a:solidFill>
                            <a:schemeClr val="dk1"/>
                          </a:solidFill>
                          <a:latin typeface="Calibri"/>
                          <a:ea typeface="Calibri"/>
                          <a:cs typeface="Calibri"/>
                          <a:sym typeface="Calibri"/>
                        </a:rPr>
                        <a:t> phosphate.  </a:t>
                      </a:r>
                      <a:endParaRPr sz="1600" dirty="0"/>
                    </a:p>
                    <a:p>
                      <a:pPr marL="0" marR="0" lvl="0" indent="0" algn="l"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C. </a:t>
                      </a:r>
                      <a:r>
                        <a:rPr lang="en-US" sz="1600" b="1" u="none" strike="noStrike" cap="none" dirty="0" err="1">
                          <a:solidFill>
                            <a:schemeClr val="dk1"/>
                          </a:solidFill>
                          <a:latin typeface="Calibri"/>
                          <a:ea typeface="Calibri"/>
                          <a:cs typeface="Calibri"/>
                          <a:sym typeface="Calibri"/>
                        </a:rPr>
                        <a:t>Nitrogene</a:t>
                      </a:r>
                      <a:r>
                        <a:rPr lang="en-US" sz="1600" b="1" u="none" strike="noStrike" cap="none" dirty="0">
                          <a:solidFill>
                            <a:schemeClr val="dk1"/>
                          </a:solidFill>
                          <a:latin typeface="Calibri"/>
                          <a:ea typeface="Calibri"/>
                          <a:cs typeface="Calibri"/>
                          <a:sym typeface="Calibri"/>
                        </a:rPr>
                        <a:t> base (</a:t>
                      </a:r>
                      <a:r>
                        <a:rPr lang="en-US" sz="1600" b="1" u="none" strike="noStrike" cap="none" dirty="0" err="1">
                          <a:solidFill>
                            <a:schemeClr val="dk1"/>
                          </a:solidFill>
                          <a:latin typeface="Calibri"/>
                          <a:ea typeface="Calibri"/>
                          <a:cs typeface="Calibri"/>
                          <a:sym typeface="Calibri"/>
                        </a:rPr>
                        <a:t>gồm</a:t>
                      </a:r>
                      <a:r>
                        <a:rPr lang="en-US" sz="1600" b="1" u="none" strike="noStrike" cap="none" dirty="0">
                          <a:solidFill>
                            <a:schemeClr val="dk1"/>
                          </a:solidFill>
                          <a:latin typeface="Calibri"/>
                          <a:ea typeface="Calibri"/>
                          <a:cs typeface="Calibri"/>
                          <a:sym typeface="Calibri"/>
                        </a:rPr>
                        <a:t> 4 </a:t>
                      </a:r>
                      <a:r>
                        <a:rPr lang="en-US" sz="1600" b="1" u="none" strike="noStrike" cap="none" dirty="0" err="1">
                          <a:solidFill>
                            <a:schemeClr val="dk1"/>
                          </a:solidFill>
                          <a:latin typeface="Calibri"/>
                          <a:ea typeface="Calibri"/>
                          <a:cs typeface="Calibri"/>
                          <a:sym typeface="Calibri"/>
                        </a:rPr>
                        <a:t>loại</a:t>
                      </a:r>
                      <a:r>
                        <a:rPr lang="en-US" sz="1600" b="1" u="none" strike="noStrike" cap="none" dirty="0">
                          <a:solidFill>
                            <a:schemeClr val="dk1"/>
                          </a:solidFill>
                          <a:latin typeface="Calibri"/>
                          <a:ea typeface="Calibri"/>
                          <a:cs typeface="Calibri"/>
                          <a:sym typeface="Calibri"/>
                        </a:rPr>
                        <a:t> A, T, G, C).             D. </a:t>
                      </a:r>
                      <a:r>
                        <a:rPr lang="en-US" sz="1600" b="1" u="none" strike="noStrike" cap="none" dirty="0" err="1">
                          <a:solidFill>
                            <a:schemeClr val="dk1"/>
                          </a:solidFill>
                          <a:latin typeface="Calibri"/>
                          <a:ea typeface="Calibri"/>
                          <a:cs typeface="Calibri"/>
                          <a:sym typeface="Calibri"/>
                        </a:rPr>
                        <a:t>Đường</a:t>
                      </a:r>
                      <a:r>
                        <a:rPr lang="en-US" sz="1600" b="1" u="none" strike="noStrike" cap="none" dirty="0">
                          <a:solidFill>
                            <a:schemeClr val="dk1"/>
                          </a:solidFill>
                          <a:latin typeface="Calibri"/>
                          <a:ea typeface="Calibri"/>
                          <a:cs typeface="Calibri"/>
                          <a:sym typeface="Calibri"/>
                        </a:rPr>
                        <a:t> ribose.</a:t>
                      </a:r>
                      <a:endParaRPr sz="1600" dirty="0"/>
                    </a:p>
                    <a:p>
                      <a:pPr marL="0" marR="0" lvl="0" indent="0" algn="l"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2. </a:t>
                      </a:r>
                      <a:r>
                        <a:rPr lang="en-US" sz="1600" b="1" u="none" strike="noStrike" cap="none" dirty="0" err="1">
                          <a:solidFill>
                            <a:schemeClr val="dk1"/>
                          </a:solidFill>
                          <a:latin typeface="Calibri"/>
                          <a:ea typeface="Calibri"/>
                          <a:cs typeface="Calibri"/>
                          <a:sym typeface="Calibri"/>
                        </a:rPr>
                        <a:t>Bốn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loại</a:t>
                      </a:r>
                      <a:r>
                        <a:rPr lang="en-US" sz="1600" b="1" u="none" strike="noStrike" cap="none" dirty="0">
                          <a:solidFill>
                            <a:schemeClr val="dk1"/>
                          </a:solidFill>
                          <a:latin typeface="Calibri"/>
                          <a:ea typeface="Calibri"/>
                          <a:cs typeface="Calibri"/>
                          <a:sym typeface="Calibri"/>
                        </a:rPr>
                        <a:t> nucleotide </a:t>
                      </a:r>
                      <a:r>
                        <a:rPr lang="en-US" sz="1600" b="1" u="none" strike="noStrike" cap="none" dirty="0" err="1">
                          <a:solidFill>
                            <a:schemeClr val="dk1"/>
                          </a:solidFill>
                          <a:latin typeface="Calibri"/>
                          <a:ea typeface="Calibri"/>
                          <a:cs typeface="Calibri"/>
                          <a:sym typeface="Calibri"/>
                        </a:rPr>
                        <a:t>tham</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gia</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cấu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tạo</a:t>
                      </a:r>
                      <a:r>
                        <a:rPr lang="en-US" sz="1600" b="1" u="none" strike="noStrike" cap="none" dirty="0">
                          <a:solidFill>
                            <a:schemeClr val="dk1"/>
                          </a:solidFill>
                          <a:latin typeface="Calibri"/>
                          <a:ea typeface="Calibri"/>
                          <a:cs typeface="Calibri"/>
                          <a:sym typeface="Calibri"/>
                        </a:rPr>
                        <a:t> DNA (A, T, G, C) </a:t>
                      </a:r>
                      <a:r>
                        <a:rPr lang="en-US" sz="1600" b="1" u="none" strike="noStrike" cap="none" dirty="0" err="1">
                          <a:solidFill>
                            <a:schemeClr val="dk1"/>
                          </a:solidFill>
                          <a:latin typeface="Calibri"/>
                          <a:ea typeface="Calibri"/>
                          <a:cs typeface="Calibri"/>
                          <a:sym typeface="Calibri"/>
                        </a:rPr>
                        <a:t>khác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nhau</a:t>
                      </a:r>
                      <a:r>
                        <a:rPr lang="en-US" sz="1600" b="1" u="none" strike="noStrike" cap="none" dirty="0">
                          <a:solidFill>
                            <a:schemeClr val="dk1"/>
                          </a:solidFill>
                          <a:latin typeface="Calibri"/>
                          <a:ea typeface="Calibri"/>
                          <a:cs typeface="Calibri"/>
                          <a:sym typeface="Calibri"/>
                        </a:rPr>
                        <a:t> ở </a:t>
                      </a:r>
                      <a:r>
                        <a:rPr lang="en-US" sz="1600" b="1" u="none" strike="noStrike" cap="none" dirty="0" err="1">
                          <a:solidFill>
                            <a:schemeClr val="dk1"/>
                          </a:solidFill>
                          <a:latin typeface="Calibri"/>
                          <a:ea typeface="Calibri"/>
                          <a:cs typeface="Calibri"/>
                          <a:sym typeface="Calibri"/>
                        </a:rPr>
                        <a:t>thành</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phần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nào</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sau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đây</a:t>
                      </a:r>
                      <a:r>
                        <a:rPr lang="en-US" sz="1600" b="1" u="none" strike="noStrike" cap="none" dirty="0">
                          <a:solidFill>
                            <a:schemeClr val="dk1"/>
                          </a:solidFill>
                          <a:latin typeface="Calibri"/>
                          <a:ea typeface="Calibri"/>
                          <a:cs typeface="Calibri"/>
                          <a:sym typeface="Calibri"/>
                        </a:rPr>
                        <a:t>?</a:t>
                      </a:r>
                      <a:endParaRPr sz="1600" dirty="0"/>
                    </a:p>
                    <a:p>
                      <a:pPr marL="0" marR="0" lvl="0" indent="0" algn="l"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 A. </a:t>
                      </a:r>
                      <a:r>
                        <a:rPr lang="en-US" sz="1600" b="1" u="none" strike="noStrike" cap="none" dirty="0" err="1">
                          <a:solidFill>
                            <a:schemeClr val="dk1"/>
                          </a:solidFill>
                          <a:latin typeface="Calibri"/>
                          <a:ea typeface="Calibri"/>
                          <a:cs typeface="Calibri"/>
                          <a:sym typeface="Calibri"/>
                        </a:rPr>
                        <a:t>Đường</a:t>
                      </a:r>
                      <a:r>
                        <a:rPr lang="en-US" sz="1600" b="1" u="none" strike="noStrike" cap="none" dirty="0">
                          <a:solidFill>
                            <a:schemeClr val="dk1"/>
                          </a:solidFill>
                          <a:latin typeface="Calibri"/>
                          <a:ea typeface="Calibri"/>
                          <a:cs typeface="Calibri"/>
                          <a:sym typeface="Calibri"/>
                        </a:rPr>
                        <a:t> deoxyribose.                                            B. </a:t>
                      </a:r>
                      <a:r>
                        <a:rPr lang="en-US" sz="1600" b="1" u="none" strike="noStrike" cap="none" dirty="0" err="1">
                          <a:solidFill>
                            <a:schemeClr val="dk1"/>
                          </a:solidFill>
                          <a:latin typeface="Calibri"/>
                          <a:ea typeface="Calibri"/>
                          <a:cs typeface="Calibri"/>
                          <a:sym typeface="Calibri"/>
                        </a:rPr>
                        <a:t>Nhóm</a:t>
                      </a:r>
                      <a:r>
                        <a:rPr lang="en-US" sz="1600" b="1" u="none" strike="noStrike" cap="none" dirty="0">
                          <a:solidFill>
                            <a:schemeClr val="dk1"/>
                          </a:solidFill>
                          <a:latin typeface="Calibri"/>
                          <a:ea typeface="Calibri"/>
                          <a:cs typeface="Calibri"/>
                          <a:sym typeface="Calibri"/>
                        </a:rPr>
                        <a:t> phosphate. </a:t>
                      </a:r>
                      <a:endParaRPr sz="1600" dirty="0"/>
                    </a:p>
                    <a:p>
                      <a:pPr marL="0" marR="0" lvl="0" indent="0" algn="l"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 C. </a:t>
                      </a:r>
                      <a:r>
                        <a:rPr lang="en-US" sz="1600" b="1" u="none" strike="noStrike" cap="none" dirty="0" err="1">
                          <a:solidFill>
                            <a:schemeClr val="dk1"/>
                          </a:solidFill>
                          <a:latin typeface="Calibri"/>
                          <a:ea typeface="Calibri"/>
                          <a:cs typeface="Calibri"/>
                          <a:sym typeface="Calibri"/>
                        </a:rPr>
                        <a:t>Nitrogene</a:t>
                      </a:r>
                      <a:r>
                        <a:rPr lang="en-US" sz="1600" b="1" u="none" strike="noStrike" cap="none" dirty="0">
                          <a:solidFill>
                            <a:schemeClr val="dk1"/>
                          </a:solidFill>
                          <a:latin typeface="Calibri"/>
                          <a:ea typeface="Calibri"/>
                          <a:cs typeface="Calibri"/>
                          <a:sym typeface="Calibri"/>
                        </a:rPr>
                        <a:t> base (</a:t>
                      </a:r>
                      <a:r>
                        <a:rPr lang="en-US" sz="1600" b="1" u="none" strike="noStrike" cap="none" dirty="0" err="1">
                          <a:solidFill>
                            <a:schemeClr val="dk1"/>
                          </a:solidFill>
                          <a:latin typeface="Calibri"/>
                          <a:ea typeface="Calibri"/>
                          <a:cs typeface="Calibri"/>
                          <a:sym typeface="Calibri"/>
                        </a:rPr>
                        <a:t>gồm</a:t>
                      </a:r>
                      <a:r>
                        <a:rPr lang="en-US" sz="1600" b="1" u="none" strike="noStrike" cap="none" dirty="0">
                          <a:solidFill>
                            <a:schemeClr val="dk1"/>
                          </a:solidFill>
                          <a:latin typeface="Calibri"/>
                          <a:ea typeface="Calibri"/>
                          <a:cs typeface="Calibri"/>
                          <a:sym typeface="Calibri"/>
                        </a:rPr>
                        <a:t> 4 </a:t>
                      </a:r>
                      <a:r>
                        <a:rPr lang="en-US" sz="1600" b="1" u="none" strike="noStrike" cap="none" dirty="0" err="1">
                          <a:solidFill>
                            <a:schemeClr val="dk1"/>
                          </a:solidFill>
                          <a:latin typeface="Calibri"/>
                          <a:ea typeface="Calibri"/>
                          <a:cs typeface="Calibri"/>
                          <a:sym typeface="Calibri"/>
                        </a:rPr>
                        <a:t>loại</a:t>
                      </a:r>
                      <a:r>
                        <a:rPr lang="en-US" sz="1600" b="1" u="none" strike="noStrike" cap="none" dirty="0">
                          <a:solidFill>
                            <a:schemeClr val="dk1"/>
                          </a:solidFill>
                          <a:latin typeface="Calibri"/>
                          <a:ea typeface="Calibri"/>
                          <a:cs typeface="Calibri"/>
                          <a:sym typeface="Calibri"/>
                        </a:rPr>
                        <a:t> A, T, G, C).             D. </a:t>
                      </a:r>
                      <a:r>
                        <a:rPr lang="en-US" sz="1600" b="1" u="none" strike="noStrike" cap="none" dirty="0" err="1">
                          <a:solidFill>
                            <a:schemeClr val="dk1"/>
                          </a:solidFill>
                          <a:latin typeface="Calibri"/>
                          <a:ea typeface="Calibri"/>
                          <a:cs typeface="Calibri"/>
                          <a:sym typeface="Calibri"/>
                        </a:rPr>
                        <a:t>Đường</a:t>
                      </a:r>
                      <a:r>
                        <a:rPr lang="en-US" sz="1600" b="1" u="none" strike="noStrike" cap="none" dirty="0">
                          <a:solidFill>
                            <a:schemeClr val="dk1"/>
                          </a:solidFill>
                          <a:latin typeface="Calibri"/>
                          <a:ea typeface="Calibri"/>
                          <a:cs typeface="Calibri"/>
                          <a:sym typeface="Calibri"/>
                        </a:rPr>
                        <a:t> Ribose.</a:t>
                      </a:r>
                      <a:endParaRPr sz="1600" dirty="0"/>
                    </a:p>
                    <a:p>
                      <a:pPr marL="0" marR="0" lvl="0" indent="0" algn="l"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3. </a:t>
                      </a:r>
                      <a:r>
                        <a:rPr lang="en-US" sz="1600" b="1" u="none" strike="noStrike" cap="none" dirty="0" err="1">
                          <a:solidFill>
                            <a:schemeClr val="dk1"/>
                          </a:solidFill>
                          <a:latin typeface="Calibri"/>
                          <a:ea typeface="Calibri"/>
                          <a:cs typeface="Calibri"/>
                          <a:sym typeface="Calibri"/>
                        </a:rPr>
                        <a:t>Trong</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phân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tử</a:t>
                      </a:r>
                      <a:r>
                        <a:rPr lang="en-US" sz="1600" b="1" u="none" strike="noStrike" cap="none" dirty="0">
                          <a:solidFill>
                            <a:schemeClr val="dk1"/>
                          </a:solidFill>
                          <a:latin typeface="Calibri"/>
                          <a:ea typeface="Calibri"/>
                          <a:cs typeface="Calibri"/>
                          <a:sym typeface="Calibri"/>
                        </a:rPr>
                        <a:t> DNA </a:t>
                      </a:r>
                      <a:r>
                        <a:rPr lang="en-US" sz="1600" b="1" u="none" strike="noStrike" cap="none" dirty="0" err="1">
                          <a:solidFill>
                            <a:schemeClr val="dk1"/>
                          </a:solidFill>
                          <a:latin typeface="Calibri"/>
                          <a:ea typeface="Calibri"/>
                          <a:cs typeface="Calibri"/>
                          <a:sym typeface="Calibri"/>
                        </a:rPr>
                        <a:t>có</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những</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loại</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liên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kết</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nào</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sau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đây</a:t>
                      </a:r>
                      <a:r>
                        <a:rPr lang="en-US" sz="1600" b="1" u="none" strike="noStrike" cap="none" dirty="0">
                          <a:solidFill>
                            <a:schemeClr val="dk1"/>
                          </a:solidFill>
                          <a:latin typeface="Calibri"/>
                          <a:ea typeface="Calibri"/>
                          <a:cs typeface="Calibri"/>
                          <a:sym typeface="Calibri"/>
                        </a:rPr>
                        <a:t>?</a:t>
                      </a:r>
                      <a:endParaRPr sz="1600" dirty="0"/>
                    </a:p>
                    <a:p>
                      <a:pPr marL="0" marR="0" lvl="0" indent="0" algn="l"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A. Phosphodiester </a:t>
                      </a:r>
                      <a:r>
                        <a:rPr lang="en-US" sz="1600" b="1" u="none" strike="noStrike" cap="none" dirty="0" err="1">
                          <a:solidFill>
                            <a:schemeClr val="dk1"/>
                          </a:solidFill>
                          <a:latin typeface="Calibri"/>
                          <a:ea typeface="Calibri"/>
                          <a:cs typeface="Calibri"/>
                          <a:sym typeface="Calibri"/>
                        </a:rPr>
                        <a:t>và</a:t>
                      </a:r>
                      <a:r>
                        <a:rPr lang="en-US" sz="1600" b="1" u="none" strike="noStrike" cap="none" dirty="0">
                          <a:solidFill>
                            <a:schemeClr val="dk1"/>
                          </a:solidFill>
                          <a:latin typeface="Calibri"/>
                          <a:ea typeface="Calibri"/>
                          <a:cs typeface="Calibri"/>
                          <a:sym typeface="Calibri"/>
                        </a:rPr>
                        <a:t> hydrogen.	  B. Phosphodiester </a:t>
                      </a:r>
                      <a:r>
                        <a:rPr lang="en-US" sz="1600" b="1" u="none" strike="noStrike" cap="none" dirty="0" err="1">
                          <a:solidFill>
                            <a:schemeClr val="dk1"/>
                          </a:solidFill>
                          <a:latin typeface="Calibri"/>
                          <a:ea typeface="Calibri"/>
                          <a:cs typeface="Calibri"/>
                          <a:sym typeface="Calibri"/>
                        </a:rPr>
                        <a:t>và</a:t>
                      </a:r>
                      <a:r>
                        <a:rPr lang="en-US" sz="1600" b="1" u="none" strike="noStrike" cap="none" dirty="0">
                          <a:solidFill>
                            <a:schemeClr val="dk1"/>
                          </a:solidFill>
                          <a:latin typeface="Calibri"/>
                          <a:ea typeface="Calibri"/>
                          <a:cs typeface="Calibri"/>
                          <a:sym typeface="Calibri"/>
                        </a:rPr>
                        <a:t> peptide. </a:t>
                      </a:r>
                      <a:endParaRPr sz="1600" b="1"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C. Peptide </a:t>
                      </a:r>
                      <a:r>
                        <a:rPr lang="en-US" sz="1600" b="1" u="none" strike="noStrike" cap="none" dirty="0" err="1">
                          <a:solidFill>
                            <a:schemeClr val="dk1"/>
                          </a:solidFill>
                          <a:latin typeface="Calibri"/>
                          <a:ea typeface="Calibri"/>
                          <a:cs typeface="Calibri"/>
                          <a:sym typeface="Calibri"/>
                        </a:rPr>
                        <a:t>và</a:t>
                      </a:r>
                      <a:r>
                        <a:rPr lang="en-US" sz="1600" b="1" u="none" strike="noStrike" cap="none" dirty="0">
                          <a:solidFill>
                            <a:schemeClr val="dk1"/>
                          </a:solidFill>
                          <a:latin typeface="Calibri"/>
                          <a:ea typeface="Calibri"/>
                          <a:cs typeface="Calibri"/>
                          <a:sym typeface="Calibri"/>
                        </a:rPr>
                        <a:t> hydrogen. 		  D. Phosphodiester, peptide </a:t>
                      </a:r>
                      <a:r>
                        <a:rPr lang="en-US" sz="1600" b="1" u="none" strike="noStrike" cap="none" dirty="0" err="1">
                          <a:solidFill>
                            <a:schemeClr val="dk1"/>
                          </a:solidFill>
                          <a:latin typeface="Calibri"/>
                          <a:ea typeface="Calibri"/>
                          <a:cs typeface="Calibri"/>
                          <a:sym typeface="Calibri"/>
                        </a:rPr>
                        <a:t>và</a:t>
                      </a:r>
                      <a:r>
                        <a:rPr lang="en-US" sz="1600" b="1" u="none" strike="noStrike" cap="none" dirty="0">
                          <a:solidFill>
                            <a:schemeClr val="dk1"/>
                          </a:solidFill>
                          <a:latin typeface="Calibri"/>
                          <a:ea typeface="Calibri"/>
                          <a:cs typeface="Calibri"/>
                          <a:sym typeface="Calibri"/>
                        </a:rPr>
                        <a:t> hydrogen.</a:t>
                      </a:r>
                      <a:endParaRPr sz="1600" b="1"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4. “</a:t>
                      </a:r>
                      <a:r>
                        <a:rPr lang="en-US" sz="1600" b="1" u="none" strike="noStrike" cap="none" dirty="0" err="1">
                          <a:solidFill>
                            <a:schemeClr val="dk1"/>
                          </a:solidFill>
                          <a:latin typeface="Calibri"/>
                          <a:ea typeface="Calibri"/>
                          <a:cs typeface="Calibri"/>
                          <a:sym typeface="Calibri"/>
                        </a:rPr>
                        <a:t>Trên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mỗi</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mạch</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đơn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của</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phân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tử</a:t>
                      </a:r>
                      <a:r>
                        <a:rPr lang="en-US" sz="1600" b="1" u="none" strike="noStrike" cap="none" dirty="0">
                          <a:solidFill>
                            <a:schemeClr val="dk1"/>
                          </a:solidFill>
                          <a:latin typeface="Calibri"/>
                          <a:ea typeface="Calibri"/>
                          <a:cs typeface="Calibri"/>
                          <a:sym typeface="Calibri"/>
                        </a:rPr>
                        <a:t> DNA, </a:t>
                      </a:r>
                      <a:r>
                        <a:rPr lang="en-US" sz="1600" b="1" u="none" strike="noStrike" cap="none" dirty="0" err="1">
                          <a:solidFill>
                            <a:schemeClr val="dk1"/>
                          </a:solidFill>
                          <a:latin typeface="Calibri"/>
                          <a:ea typeface="Calibri"/>
                          <a:cs typeface="Calibri"/>
                          <a:sym typeface="Calibri"/>
                        </a:rPr>
                        <a:t>các</a:t>
                      </a:r>
                      <a:r>
                        <a:rPr lang="en-US" sz="1600" b="1" u="none" strike="noStrike" cap="none" dirty="0">
                          <a:solidFill>
                            <a:schemeClr val="dk1"/>
                          </a:solidFill>
                          <a:latin typeface="Calibri"/>
                          <a:ea typeface="Calibri"/>
                          <a:cs typeface="Calibri"/>
                          <a:sym typeface="Calibri"/>
                        </a:rPr>
                        <a:t> nucleotide </a:t>
                      </a:r>
                      <a:r>
                        <a:rPr lang="en-US" sz="1600" b="1" u="none" strike="noStrike" cap="none" dirty="0" err="1">
                          <a:solidFill>
                            <a:schemeClr val="dk1"/>
                          </a:solidFill>
                          <a:latin typeface="Calibri"/>
                          <a:ea typeface="Calibri"/>
                          <a:cs typeface="Calibri"/>
                          <a:sym typeface="Calibri"/>
                        </a:rPr>
                        <a:t>sắp</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xếp</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khác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nhau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và</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liên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kết</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với</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nhau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bằng</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liên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kết</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phosphodieste</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là</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đặc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điểm</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cấu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tạo</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giúp</a:t>
                      </a:r>
                      <a:r>
                        <a:rPr lang="en-US" sz="1600" b="1" u="none" strike="noStrike" cap="none" dirty="0">
                          <a:solidFill>
                            <a:schemeClr val="dk1"/>
                          </a:solidFill>
                          <a:latin typeface="Calibri"/>
                          <a:ea typeface="Calibri"/>
                          <a:cs typeface="Calibri"/>
                          <a:sym typeface="Calibri"/>
                        </a:rPr>
                        <a:t> DNA </a:t>
                      </a:r>
                      <a:r>
                        <a:rPr lang="en-US" sz="1600" b="1" u="none" strike="noStrike" cap="none" dirty="0" err="1">
                          <a:solidFill>
                            <a:schemeClr val="dk1"/>
                          </a:solidFill>
                          <a:latin typeface="Calibri"/>
                          <a:ea typeface="Calibri"/>
                          <a:cs typeface="Calibri"/>
                          <a:sym typeface="Calibri"/>
                        </a:rPr>
                        <a:t>có</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được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chức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năng</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nào</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sau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đây</a:t>
                      </a:r>
                      <a:r>
                        <a:rPr lang="en-US" sz="1600" b="1" u="none" strike="noStrike" cap="none" dirty="0">
                          <a:solidFill>
                            <a:schemeClr val="dk1"/>
                          </a:solidFill>
                          <a:latin typeface="Calibri"/>
                          <a:ea typeface="Calibri"/>
                          <a:cs typeface="Calibri"/>
                          <a:sym typeface="Calibri"/>
                        </a:rPr>
                        <a:t>?</a:t>
                      </a:r>
                      <a:endParaRPr sz="1600" dirty="0"/>
                    </a:p>
                    <a:p>
                      <a:pPr marL="0" marR="0" lvl="0" indent="0" algn="l"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A. </a:t>
                      </a:r>
                      <a:r>
                        <a:rPr lang="en-US" sz="1600" b="1" u="none" strike="noStrike" cap="none" dirty="0" err="1">
                          <a:solidFill>
                            <a:schemeClr val="dk1"/>
                          </a:solidFill>
                          <a:latin typeface="Calibri"/>
                          <a:ea typeface="Calibri"/>
                          <a:cs typeface="Calibri"/>
                          <a:sym typeface="Calibri"/>
                        </a:rPr>
                        <a:t>Biểu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hiện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thông</a:t>
                      </a:r>
                      <a:r>
                        <a:rPr lang="en-US" sz="1600" b="1" u="none" strike="noStrike" cap="none" dirty="0">
                          <a:solidFill>
                            <a:schemeClr val="dk1"/>
                          </a:solidFill>
                          <a:latin typeface="Calibri"/>
                          <a:ea typeface="Calibri"/>
                          <a:cs typeface="Calibri"/>
                          <a:sym typeface="Calibri"/>
                        </a:rPr>
                        <a:t> tin di </a:t>
                      </a:r>
                      <a:r>
                        <a:rPr lang="en-US" sz="1600" b="1" u="none" strike="noStrike" cap="none" dirty="0" err="1">
                          <a:solidFill>
                            <a:schemeClr val="dk1"/>
                          </a:solidFill>
                          <a:latin typeface="Calibri"/>
                          <a:ea typeface="Calibri"/>
                          <a:cs typeface="Calibri"/>
                          <a:sym typeface="Calibri"/>
                        </a:rPr>
                        <a:t>truyền</a:t>
                      </a:r>
                      <a:r>
                        <a:rPr lang="en-US" sz="1600" b="1" u="none" strike="noStrike" cap="none" dirty="0">
                          <a:solidFill>
                            <a:schemeClr val="dk1"/>
                          </a:solidFill>
                          <a:latin typeface="Calibri"/>
                          <a:ea typeface="Calibri"/>
                          <a:cs typeface="Calibri"/>
                          <a:sym typeface="Calibri"/>
                        </a:rPr>
                        <a:t>.		B. </a:t>
                      </a:r>
                      <a:r>
                        <a:rPr lang="en-US" sz="1600" b="1" u="none" strike="noStrike" cap="none" dirty="0" err="1">
                          <a:solidFill>
                            <a:schemeClr val="dk1"/>
                          </a:solidFill>
                          <a:latin typeface="Calibri"/>
                          <a:ea typeface="Calibri"/>
                          <a:cs typeface="Calibri"/>
                          <a:sym typeface="Calibri"/>
                        </a:rPr>
                        <a:t>Truyền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đạt</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thông</a:t>
                      </a:r>
                      <a:r>
                        <a:rPr lang="en-US" sz="1600" b="1" u="none" strike="noStrike" cap="none" dirty="0">
                          <a:solidFill>
                            <a:schemeClr val="dk1"/>
                          </a:solidFill>
                          <a:latin typeface="Calibri"/>
                          <a:ea typeface="Calibri"/>
                          <a:cs typeface="Calibri"/>
                          <a:sym typeface="Calibri"/>
                        </a:rPr>
                        <a:t> tin di </a:t>
                      </a:r>
                      <a:r>
                        <a:rPr lang="en-US" sz="1600" b="1" u="none" strike="noStrike" cap="none" dirty="0" err="1">
                          <a:solidFill>
                            <a:schemeClr val="dk1"/>
                          </a:solidFill>
                          <a:latin typeface="Calibri"/>
                          <a:ea typeface="Calibri"/>
                          <a:cs typeface="Calibri"/>
                          <a:sym typeface="Calibri"/>
                        </a:rPr>
                        <a:t>truyền</a:t>
                      </a:r>
                      <a:r>
                        <a:rPr lang="en-US" sz="1600" b="1" u="none" strike="noStrike" cap="none" dirty="0">
                          <a:solidFill>
                            <a:schemeClr val="dk1"/>
                          </a:solidFill>
                          <a:latin typeface="Calibri"/>
                          <a:ea typeface="Calibri"/>
                          <a:cs typeface="Calibri"/>
                          <a:sym typeface="Calibri"/>
                        </a:rPr>
                        <a:t>.</a:t>
                      </a:r>
                      <a:endParaRPr sz="1600" dirty="0"/>
                    </a:p>
                    <a:p>
                      <a:pPr marL="0" marR="0" lvl="0" indent="0" algn="l"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C. </a:t>
                      </a:r>
                      <a:r>
                        <a:rPr lang="en-US" sz="1600" b="1" u="none" strike="noStrike" cap="none" dirty="0" err="1">
                          <a:solidFill>
                            <a:schemeClr val="dk1"/>
                          </a:solidFill>
                          <a:latin typeface="Calibri"/>
                          <a:ea typeface="Calibri"/>
                          <a:cs typeface="Calibri"/>
                          <a:sym typeface="Calibri"/>
                        </a:rPr>
                        <a:t>Mang</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và</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bảo</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quản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thông</a:t>
                      </a:r>
                      <a:r>
                        <a:rPr lang="en-US" sz="1600" b="1" u="none" strike="noStrike" cap="none" dirty="0">
                          <a:solidFill>
                            <a:schemeClr val="dk1"/>
                          </a:solidFill>
                          <a:latin typeface="Calibri"/>
                          <a:ea typeface="Calibri"/>
                          <a:cs typeface="Calibri"/>
                          <a:sym typeface="Calibri"/>
                        </a:rPr>
                        <a:t> tin di </a:t>
                      </a:r>
                      <a:r>
                        <a:rPr lang="en-US" sz="1600" b="1" u="none" strike="noStrike" cap="none" dirty="0" err="1">
                          <a:solidFill>
                            <a:schemeClr val="dk1"/>
                          </a:solidFill>
                          <a:latin typeface="Calibri"/>
                          <a:ea typeface="Calibri"/>
                          <a:cs typeface="Calibri"/>
                          <a:sym typeface="Calibri"/>
                        </a:rPr>
                        <a:t>truyền</a:t>
                      </a:r>
                      <a:r>
                        <a:rPr lang="en-US" sz="1600" b="1" u="none" strike="noStrike" cap="none" dirty="0">
                          <a:solidFill>
                            <a:schemeClr val="dk1"/>
                          </a:solidFill>
                          <a:latin typeface="Calibri"/>
                          <a:ea typeface="Calibri"/>
                          <a:cs typeface="Calibri"/>
                          <a:sym typeface="Calibri"/>
                        </a:rPr>
                        <a:t>.	D. </a:t>
                      </a:r>
                      <a:r>
                        <a:rPr lang="en-US" sz="1600" b="1" u="none" strike="noStrike" cap="none" dirty="0" err="1">
                          <a:solidFill>
                            <a:schemeClr val="dk1"/>
                          </a:solidFill>
                          <a:latin typeface="Calibri"/>
                          <a:ea typeface="Calibri"/>
                          <a:cs typeface="Calibri"/>
                          <a:sym typeface="Calibri"/>
                        </a:rPr>
                        <a:t>Tạo</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biến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dị</a:t>
                      </a:r>
                      <a:r>
                        <a:rPr lang="en-US" sz="1600" b="1" u="none" strike="noStrike" cap="none" dirty="0">
                          <a:solidFill>
                            <a:schemeClr val="dk1"/>
                          </a:solidFill>
                          <a:latin typeface="Calibri"/>
                          <a:ea typeface="Calibri"/>
                          <a:cs typeface="Calibri"/>
                          <a:sym typeface="Calibri"/>
                        </a:rPr>
                        <a:t>.</a:t>
                      </a:r>
                      <a:endParaRPr sz="1600" dirty="0"/>
                    </a:p>
                    <a:p>
                      <a:pPr marL="0" marR="0" lvl="0" indent="0" algn="just"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5. DNA </a:t>
                      </a:r>
                      <a:r>
                        <a:rPr lang="en-US" sz="1600" b="1" u="none" strike="noStrike" cap="none" dirty="0" err="1">
                          <a:solidFill>
                            <a:schemeClr val="dk1"/>
                          </a:solidFill>
                          <a:latin typeface="Calibri"/>
                          <a:ea typeface="Calibri"/>
                          <a:cs typeface="Calibri"/>
                          <a:sym typeface="Calibri"/>
                        </a:rPr>
                        <a:t>được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cấu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trúc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theo</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nguyên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tắc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đa</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phân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các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đơn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phân</a:t>
                      </a:r>
                      <a:r>
                        <a:rPr lang="en-US" sz="1600" b="1" u="none" strike="noStrike" cap="none" dirty="0">
                          <a:solidFill>
                            <a:schemeClr val="dk1"/>
                          </a:solidFill>
                          <a:latin typeface="Calibri"/>
                          <a:ea typeface="Calibri"/>
                          <a:cs typeface="Calibri"/>
                          <a:sym typeface="Calibri"/>
                        </a:rPr>
                        <a:t> ……(1)……</a:t>
                      </a:r>
                      <a:r>
                        <a:rPr lang="en-US" sz="1600" b="1" u="none" strike="noStrike" cap="none" dirty="0" err="1">
                          <a:solidFill>
                            <a:schemeClr val="dk1"/>
                          </a:solidFill>
                          <a:latin typeface="Calibri"/>
                          <a:ea typeface="Calibri"/>
                          <a:cs typeface="Calibri"/>
                          <a:sym typeface="Calibri"/>
                        </a:rPr>
                        <a:t>trên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mạch</a:t>
                      </a:r>
                      <a:r>
                        <a:rPr lang="en-US" sz="1600" b="1" u="none" strike="noStrike" cap="none" dirty="0">
                          <a:solidFill>
                            <a:schemeClr val="dk1"/>
                          </a:solidFill>
                          <a:latin typeface="Calibri"/>
                          <a:ea typeface="Calibri"/>
                          <a:cs typeface="Calibri"/>
                          <a:sym typeface="Calibri"/>
                        </a:rPr>
                        <a:t> DNA </a:t>
                      </a:r>
                      <a:r>
                        <a:rPr lang="en-US" sz="1600" b="1" u="none" strike="noStrike" cap="none" dirty="0" err="1">
                          <a:solidFill>
                            <a:schemeClr val="dk1"/>
                          </a:solidFill>
                          <a:latin typeface="Calibri"/>
                          <a:ea typeface="Calibri"/>
                          <a:cs typeface="Calibri"/>
                          <a:sym typeface="Calibri"/>
                        </a:rPr>
                        <a:t>liên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kết</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với</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nhau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bởi</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liên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kết</a:t>
                      </a:r>
                      <a:r>
                        <a:rPr lang="en-US" sz="1600" b="1" u="none" strike="noStrike" cap="none" dirty="0">
                          <a:solidFill>
                            <a:schemeClr val="dk1"/>
                          </a:solidFill>
                          <a:latin typeface="Calibri"/>
                          <a:ea typeface="Calibri"/>
                          <a:cs typeface="Calibri"/>
                          <a:sym typeface="Calibri"/>
                        </a:rPr>
                        <a:t>………………….(2)…………………. </a:t>
                      </a:r>
                      <a:r>
                        <a:rPr lang="en-US" sz="1600" b="1" u="none" strike="noStrike" cap="none" dirty="0" err="1">
                          <a:solidFill>
                            <a:schemeClr val="dk1"/>
                          </a:solidFill>
                          <a:latin typeface="Calibri"/>
                          <a:ea typeface="Calibri"/>
                          <a:cs typeface="Calibri"/>
                          <a:sym typeface="Calibri"/>
                        </a:rPr>
                        <a:t>là</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liên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kết</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bền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vững</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đảm</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bảo</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cho</a:t>
                      </a:r>
                      <a:r>
                        <a:rPr lang="en-US" sz="1600" b="1" u="none" strike="noStrike" cap="none" dirty="0">
                          <a:solidFill>
                            <a:schemeClr val="dk1"/>
                          </a:solidFill>
                          <a:latin typeface="Calibri"/>
                          <a:ea typeface="Calibri"/>
                          <a:cs typeface="Calibri"/>
                          <a:sym typeface="Calibri"/>
                        </a:rPr>
                        <a:t> DNA …………………(3)……………… </a:t>
                      </a:r>
                      <a:r>
                        <a:rPr lang="en-US" sz="1600" b="1" u="none" strike="noStrike" cap="none" dirty="0" err="1">
                          <a:solidFill>
                            <a:schemeClr val="dk1"/>
                          </a:solidFill>
                          <a:latin typeface="Calibri"/>
                          <a:ea typeface="Calibri"/>
                          <a:cs typeface="Calibri"/>
                          <a:sym typeface="Calibri"/>
                        </a:rPr>
                        <a:t>Ngoài</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ra</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trên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phân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tử</a:t>
                      </a:r>
                      <a:r>
                        <a:rPr lang="en-US" sz="1600" b="1" u="none" strike="noStrike" cap="none" dirty="0">
                          <a:solidFill>
                            <a:schemeClr val="dk1"/>
                          </a:solidFill>
                          <a:latin typeface="Calibri"/>
                          <a:ea typeface="Calibri"/>
                          <a:cs typeface="Calibri"/>
                          <a:sym typeface="Calibri"/>
                        </a:rPr>
                        <a:t> DNA, </a:t>
                      </a:r>
                      <a:r>
                        <a:rPr lang="en-US" sz="1600" b="1" u="none" strike="noStrike" cap="none" dirty="0" err="1">
                          <a:solidFill>
                            <a:schemeClr val="dk1"/>
                          </a:solidFill>
                          <a:latin typeface="Calibri"/>
                          <a:ea typeface="Calibri"/>
                          <a:cs typeface="Calibri"/>
                          <a:sym typeface="Calibri"/>
                        </a:rPr>
                        <a:t>các</a:t>
                      </a:r>
                      <a:r>
                        <a:rPr lang="en-US" sz="1600" b="1" u="none" strike="noStrike" cap="none" dirty="0">
                          <a:solidFill>
                            <a:schemeClr val="dk1"/>
                          </a:solidFill>
                          <a:latin typeface="Calibri"/>
                          <a:ea typeface="Calibri"/>
                          <a:cs typeface="Calibri"/>
                          <a:sym typeface="Calibri"/>
                        </a:rPr>
                        <a:t> …..(4)………….. </a:t>
                      </a:r>
                      <a:r>
                        <a:rPr lang="en-US" sz="1600" b="1" u="none" strike="noStrike" cap="none" dirty="0" err="1">
                          <a:solidFill>
                            <a:schemeClr val="dk1"/>
                          </a:solidFill>
                          <a:latin typeface="Calibri"/>
                          <a:ea typeface="Calibri"/>
                          <a:cs typeface="Calibri"/>
                          <a:sym typeface="Calibri"/>
                        </a:rPr>
                        <a:t>liên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kết</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với</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nhau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bởi</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các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liên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kết</a:t>
                      </a:r>
                      <a:r>
                        <a:rPr lang="en-US" sz="1600" b="1" u="none" strike="noStrike" cap="none" dirty="0">
                          <a:solidFill>
                            <a:schemeClr val="dk1"/>
                          </a:solidFill>
                          <a:latin typeface="Calibri"/>
                          <a:ea typeface="Calibri"/>
                          <a:cs typeface="Calibri"/>
                          <a:sym typeface="Calibri"/>
                        </a:rPr>
                        <a:t>…………..(5)………….. </a:t>
                      </a:r>
                      <a:r>
                        <a:rPr lang="en-US" sz="1600" b="1" u="none" strike="noStrike" cap="none" dirty="0" err="1">
                          <a:solidFill>
                            <a:schemeClr val="dk1"/>
                          </a:solidFill>
                          <a:latin typeface="Calibri"/>
                          <a:ea typeface="Calibri"/>
                          <a:cs typeface="Calibri"/>
                          <a:sym typeface="Calibri"/>
                        </a:rPr>
                        <a:t>theo</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nguyên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tắc</a:t>
                      </a:r>
                      <a:r>
                        <a:rPr lang="en-US" sz="1600" b="1" u="none" strike="noStrike" cap="none" dirty="0">
                          <a:solidFill>
                            <a:schemeClr val="dk1"/>
                          </a:solidFill>
                          <a:latin typeface="Calibri"/>
                          <a:ea typeface="Calibri"/>
                          <a:cs typeface="Calibri"/>
                          <a:sym typeface="Calibri"/>
                        </a:rPr>
                        <a:t>………………(6)……………………., </a:t>
                      </a:r>
                      <a:r>
                        <a:rPr lang="en-US" sz="1600" b="1" u="none" strike="noStrike" cap="none" dirty="0" err="1">
                          <a:solidFill>
                            <a:schemeClr val="dk1"/>
                          </a:solidFill>
                          <a:latin typeface="Calibri"/>
                          <a:ea typeface="Calibri"/>
                          <a:cs typeface="Calibri"/>
                          <a:sym typeface="Calibri"/>
                        </a:rPr>
                        <a:t>đảm</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bảo</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cho</a:t>
                      </a:r>
                      <a:r>
                        <a:rPr lang="en-US" sz="1600" b="1" u="none" strike="noStrike" cap="none" dirty="0">
                          <a:solidFill>
                            <a:schemeClr val="dk1"/>
                          </a:solidFill>
                          <a:latin typeface="Calibri"/>
                          <a:ea typeface="Calibri"/>
                          <a:cs typeface="Calibri"/>
                          <a:sym typeface="Calibri"/>
                        </a:rPr>
                        <a:t> DNA </a:t>
                      </a:r>
                      <a:r>
                        <a:rPr lang="en-US" sz="1600" b="1" u="none" strike="noStrike" cap="none" dirty="0" err="1">
                          <a:solidFill>
                            <a:schemeClr val="dk1"/>
                          </a:solidFill>
                          <a:latin typeface="Calibri"/>
                          <a:ea typeface="Calibri"/>
                          <a:cs typeface="Calibri"/>
                          <a:sym typeface="Calibri"/>
                        </a:rPr>
                        <a:t>dễ</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dàng</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thực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hiện</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chức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năng</a:t>
                      </a:r>
                      <a:r>
                        <a:rPr lang="en-US" sz="1600" b="1" u="none" strike="noStrike" cap="none" dirty="0">
                          <a:solidFill>
                            <a:schemeClr val="dk1"/>
                          </a:solidFill>
                          <a:latin typeface="Calibri"/>
                          <a:ea typeface="Calibri"/>
                          <a:cs typeface="Calibri"/>
                          <a:sym typeface="Calibri"/>
                        </a:rPr>
                        <a:t>……….(7)………..</a:t>
                      </a:r>
                      <a:endParaRPr sz="1600" dirty="0"/>
                    </a:p>
                    <a:p>
                      <a:pPr marL="0" marR="0" lvl="0" indent="0" algn="l"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6. </a:t>
                      </a:r>
                      <a:r>
                        <a:rPr lang="en-US" sz="1600" b="1" u="none" strike="noStrike" cap="none" dirty="0" err="1">
                          <a:solidFill>
                            <a:schemeClr val="dk1"/>
                          </a:solidFill>
                          <a:latin typeface="Calibri"/>
                          <a:ea typeface="Calibri"/>
                          <a:cs typeface="Calibri"/>
                          <a:sym typeface="Calibri"/>
                        </a:rPr>
                        <a:t>Sự</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kết</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cặp</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đặc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hiệu</a:t>
                      </a:r>
                      <a:r>
                        <a:rPr lang="en-US" sz="1600" b="1" u="none" strike="noStrike" cap="none" dirty="0">
                          <a:solidFill>
                            <a:schemeClr val="dk1"/>
                          </a:solidFill>
                          <a:latin typeface="Calibri"/>
                          <a:ea typeface="Calibri"/>
                          <a:cs typeface="Calibri"/>
                          <a:sym typeface="Calibri"/>
                        </a:rPr>
                        <a:t> A-T; G-C (NTBS) </a:t>
                      </a:r>
                      <a:r>
                        <a:rPr lang="en-US" sz="1600" b="1" u="none" strike="noStrike" cap="none" dirty="0" err="1">
                          <a:solidFill>
                            <a:schemeClr val="dk1"/>
                          </a:solidFill>
                          <a:latin typeface="Calibri"/>
                          <a:ea typeface="Calibri"/>
                          <a:cs typeface="Calibri"/>
                          <a:sym typeface="Calibri"/>
                        </a:rPr>
                        <a:t>trong</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cấu</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trúc</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của</a:t>
                      </a:r>
                      <a:r>
                        <a:rPr lang="en-US" sz="1600" b="1" u="none" strike="noStrike" cap="none" dirty="0">
                          <a:solidFill>
                            <a:schemeClr val="dk1"/>
                          </a:solidFill>
                          <a:latin typeface="Calibri"/>
                          <a:ea typeface="Calibri"/>
                          <a:cs typeface="Calibri"/>
                          <a:sym typeface="Calibri"/>
                        </a:rPr>
                        <a:t> DNA </a:t>
                      </a:r>
                      <a:r>
                        <a:rPr lang="en-US" sz="1600" b="1" u="none" strike="noStrike" cap="none" dirty="0" err="1">
                          <a:solidFill>
                            <a:schemeClr val="dk1"/>
                          </a:solidFill>
                          <a:latin typeface="Calibri"/>
                          <a:ea typeface="Calibri"/>
                          <a:cs typeface="Calibri"/>
                          <a:sym typeface="Calibri"/>
                        </a:rPr>
                        <a:t>có</a:t>
                      </a:r>
                      <a:r>
                        <a:rPr lang="en-US" sz="1600" b="1" u="none" strike="noStrike" cap="none" dirty="0">
                          <a:solidFill>
                            <a:schemeClr val="dk1"/>
                          </a:solidFill>
                          <a:latin typeface="Calibri"/>
                          <a:ea typeface="Calibri"/>
                          <a:cs typeface="Calibri"/>
                          <a:sym typeface="Calibri"/>
                        </a:rPr>
                        <a:t> ý </a:t>
                      </a:r>
                      <a:r>
                        <a:rPr lang="en-US" sz="1600" b="1" u="none" strike="noStrike" cap="none" dirty="0" err="1">
                          <a:solidFill>
                            <a:schemeClr val="dk1"/>
                          </a:solidFill>
                          <a:latin typeface="Calibri"/>
                          <a:ea typeface="Calibri"/>
                          <a:cs typeface="Calibri"/>
                          <a:sym typeface="Calibri"/>
                        </a:rPr>
                        <a:t>nghĩa</a:t>
                      </a:r>
                      <a:r>
                        <a:rPr lang="en-US" sz="1600" b="1" u="none" strike="noStrike" cap="none" dirty="0">
                          <a:solidFill>
                            <a:schemeClr val="dk1"/>
                          </a:solidFill>
                          <a:latin typeface="Calibri"/>
                          <a:ea typeface="Calibri"/>
                          <a:cs typeface="Calibri"/>
                          <a:sym typeface="Calibri"/>
                        </a:rPr>
                        <a:t> </a:t>
                      </a:r>
                      <a:r>
                        <a:rPr lang="en-US" sz="1600" b="1" u="none" strike="noStrike" cap="none" dirty="0" err="1">
                          <a:solidFill>
                            <a:schemeClr val="dk1"/>
                          </a:solidFill>
                          <a:latin typeface="Calibri"/>
                          <a:ea typeface="Calibri"/>
                          <a:cs typeface="Calibri"/>
                          <a:sym typeface="Calibri"/>
                        </a:rPr>
                        <a:t>gì</a:t>
                      </a:r>
                      <a:r>
                        <a:rPr lang="en-US" sz="1600" b="1" u="none" strike="noStrike" cap="none" dirty="0">
                          <a:solidFill>
                            <a:schemeClr val="dk1"/>
                          </a:solidFill>
                          <a:latin typeface="Calibri"/>
                          <a:ea typeface="Calibri"/>
                          <a:cs typeface="Calibri"/>
                          <a:sym typeface="Calibri"/>
                        </a:rPr>
                        <a:t>?</a:t>
                      </a:r>
                      <a:endParaRPr sz="1600" dirty="0"/>
                    </a:p>
                    <a:p>
                      <a:pPr marL="0" marR="0" lvl="0" indent="0" algn="just" rtl="0">
                        <a:lnSpc>
                          <a:spcPct val="115000"/>
                        </a:lnSpc>
                        <a:spcBef>
                          <a:spcPts val="0"/>
                        </a:spcBef>
                        <a:spcAft>
                          <a:spcPts val="0"/>
                        </a:spcAft>
                        <a:buNone/>
                      </a:pPr>
                      <a:r>
                        <a:rPr lang="en-US" sz="1600" b="1" u="none" strike="noStrike" cap="none" dirty="0">
                          <a:solidFill>
                            <a:schemeClr val="dk1"/>
                          </a:solidFill>
                          <a:latin typeface="Calibri"/>
                          <a:ea typeface="Calibri"/>
                          <a:cs typeface="Calibri"/>
                          <a:sym typeface="Calibri"/>
                        </a:rPr>
                        <a:t>………………………………………………………………………………………………………………………………………………………………</a:t>
                      </a:r>
                      <a:endParaRPr sz="1600" b="1"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r>
                        <a:rPr lang="en-US" sz="1600" u="none" strike="noStrike" cap="none" dirty="0">
                          <a:solidFill>
                            <a:schemeClr val="dk1"/>
                          </a:solidFill>
                          <a:latin typeface="Calibri"/>
                          <a:ea typeface="Calibri"/>
                          <a:cs typeface="Calibri"/>
                          <a:sym typeface="Calibri"/>
                        </a:rPr>
                        <a:t> </a:t>
                      </a:r>
                      <a:endParaRPr sz="1600" u="none" strike="noStrike" cap="none" dirty="0">
                        <a:solidFill>
                          <a:schemeClr val="dk1"/>
                        </a:solidFill>
                        <a:latin typeface="Calibri"/>
                        <a:ea typeface="Calibri"/>
                        <a:cs typeface="Calibri"/>
                        <a:sym typeface="Calibri"/>
                      </a:endParaRPr>
                    </a:p>
                  </a:txBody>
                  <a:tcPr marL="44450" marR="444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90348663"/>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sp>
        <p:nvSpPr>
          <p:cNvPr id="2534" name="Google Shape;2534;p49"/>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50</a:t>
            </a:fld>
            <a:endParaRPr>
              <a:solidFill>
                <a:srgbClr val="B3A787"/>
              </a:solidFill>
            </a:endParaRPr>
          </a:p>
        </p:txBody>
      </p:sp>
      <p:pic>
        <p:nvPicPr>
          <p:cNvPr id="2535" name="Google Shape;2535;p49"/>
          <p:cNvPicPr preferRelativeResize="0"/>
          <p:nvPr/>
        </p:nvPicPr>
        <p:blipFill rotWithShape="1">
          <a:blip r:embed="rId3">
            <a:alphaModFix/>
          </a:blip>
          <a:srcRect/>
          <a:stretch/>
        </p:blipFill>
        <p:spPr>
          <a:xfrm>
            <a:off x="1690995" y="978794"/>
            <a:ext cx="9366687" cy="5879206"/>
          </a:xfrm>
          <a:prstGeom prst="rect">
            <a:avLst/>
          </a:prstGeom>
          <a:noFill/>
          <a:ln>
            <a:noFill/>
          </a:ln>
        </p:spPr>
      </p:pic>
      <p:sp>
        <p:nvSpPr>
          <p:cNvPr id="2536" name="Google Shape;2536;p49"/>
          <p:cNvSpPr/>
          <p:nvPr/>
        </p:nvSpPr>
        <p:spPr>
          <a:xfrm>
            <a:off x="1422415" y="152400"/>
            <a:ext cx="6832944" cy="584775"/>
          </a:xfrm>
          <a:prstGeom prst="rect">
            <a:avLst/>
          </a:prstGeom>
          <a:gradFill>
            <a:gsLst>
              <a:gs pos="0">
                <a:srgbClr val="BE5434"/>
              </a:gs>
              <a:gs pos="15000">
                <a:srgbClr val="BD5333"/>
              </a:gs>
              <a:gs pos="62000">
                <a:srgbClr val="AA3F16"/>
              </a:gs>
              <a:gs pos="97000">
                <a:srgbClr val="9B3202"/>
              </a:gs>
              <a:gs pos="100000">
                <a:srgbClr val="A02E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IV. Mã di truyền và quá trình dịch mã</a:t>
            </a:r>
            <a:endParaRPr sz="32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6"/>
                                        </p:tgtEl>
                                        <p:attrNameLst>
                                          <p:attrName>style.visibility</p:attrName>
                                        </p:attrNameLst>
                                      </p:cBhvr>
                                      <p:to>
                                        <p:strVal val="visible"/>
                                      </p:to>
                                    </p:set>
                                    <p:animEffect transition="in" filter="fade">
                                      <p:cBhvr>
                                        <p:cTn id="7" dur="500"/>
                                        <p:tgtEl>
                                          <p:spTgt spid="25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35"/>
                                        </p:tgtEl>
                                        <p:attrNameLst>
                                          <p:attrName>style.visibility</p:attrName>
                                        </p:attrNameLst>
                                      </p:cBhvr>
                                      <p:to>
                                        <p:strVal val="visible"/>
                                      </p:to>
                                    </p:set>
                                    <p:animEffect transition="in" filter="fade">
                                      <p:cBhvr>
                                        <p:cTn id="12" dur="500"/>
                                        <p:tgtEl>
                                          <p:spTgt spid="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sp>
        <p:nvSpPr>
          <p:cNvPr id="2541" name="Google Shape;2541;p50"/>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51</a:t>
            </a:fld>
            <a:endParaRPr/>
          </a:p>
        </p:txBody>
      </p:sp>
      <p:sp>
        <p:nvSpPr>
          <p:cNvPr id="2542" name="Google Shape;2542;p50"/>
          <p:cNvSpPr/>
          <p:nvPr/>
        </p:nvSpPr>
        <p:spPr>
          <a:xfrm>
            <a:off x="161633" y="5288352"/>
            <a:ext cx="1191876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FF"/>
                </a:solidFill>
                <a:latin typeface="Calibri"/>
                <a:ea typeface="Calibri"/>
                <a:cs typeface="Calibri"/>
                <a:sym typeface="Calibri"/>
              </a:rPr>
              <a:t>1. Mã di truyền là mã bộ ba. </a:t>
            </a:r>
            <a:endParaRPr/>
          </a:p>
          <a:p>
            <a:pPr marL="0" marR="0" lvl="0" indent="0" algn="l" rtl="0">
              <a:spcBef>
                <a:spcPts val="0"/>
              </a:spcBef>
              <a:spcAft>
                <a:spcPts val="0"/>
              </a:spcAft>
              <a:buNone/>
            </a:pPr>
            <a:r>
              <a:rPr lang="en-US" sz="3200" b="1">
                <a:solidFill>
                  <a:srgbClr val="0000FF"/>
                </a:solidFill>
                <a:latin typeface="Calibri"/>
                <a:ea typeface="Calibri"/>
                <a:cs typeface="Calibri"/>
                <a:sym typeface="Calibri"/>
              </a:rPr>
              <a:t>2. Tất cả bộ mã di truyền đều có khả năng mã hoá amino acid.</a:t>
            </a:r>
            <a:endParaRPr/>
          </a:p>
          <a:p>
            <a:pPr marL="0" marR="0" lvl="0" indent="0" algn="l" rtl="0">
              <a:spcBef>
                <a:spcPts val="0"/>
              </a:spcBef>
              <a:spcAft>
                <a:spcPts val="0"/>
              </a:spcAft>
              <a:buNone/>
            </a:pPr>
            <a:r>
              <a:rPr lang="en-US" sz="3200" b="1">
                <a:solidFill>
                  <a:srgbClr val="0000FF"/>
                </a:solidFill>
                <a:latin typeface="Calibri"/>
                <a:ea typeface="Calibri"/>
                <a:cs typeface="Calibri"/>
                <a:sym typeface="Calibri"/>
              </a:rPr>
              <a:t>3. Với 4 loại nucleotide A, U, G, C sẽ tạo 64 bộ ba mã hoá amino acid.</a:t>
            </a:r>
            <a:endParaRPr/>
          </a:p>
        </p:txBody>
      </p:sp>
      <p:sp>
        <p:nvSpPr>
          <p:cNvPr id="2543" name="Google Shape;2543;p50"/>
          <p:cNvSpPr/>
          <p:nvPr/>
        </p:nvSpPr>
        <p:spPr>
          <a:xfrm>
            <a:off x="7340959" y="80555"/>
            <a:ext cx="4572000" cy="3525530"/>
          </a:xfrm>
          <a:prstGeom prst="teardrop">
            <a:avLst>
              <a:gd name="adj" fmla="val 100000"/>
            </a:avLst>
          </a:prstGeom>
          <a:solidFill>
            <a:schemeClr val="accent1"/>
          </a:solidFill>
          <a:ln w="25400" cap="flat" cmpd="sng">
            <a:solidFill>
              <a:srgbClr val="B9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Quan sát kênh hình kết hợp đọc thông tin trong SGK để trả lời câu các câu hỏi đúng hay sai? Giải thích?</a:t>
            </a:r>
            <a:endParaRPr/>
          </a:p>
          <a:p>
            <a:pPr marL="0" marR="0" lvl="0" indent="0" algn="ctr" rtl="0">
              <a:spcBef>
                <a:spcPts val="0"/>
              </a:spcBef>
              <a:spcAft>
                <a:spcPts val="0"/>
              </a:spcAft>
              <a:buNone/>
            </a:pPr>
            <a:endParaRPr sz="2800">
              <a:solidFill>
                <a:schemeClr val="lt1"/>
              </a:solidFill>
              <a:latin typeface="Calibri"/>
              <a:ea typeface="Calibri"/>
              <a:cs typeface="Calibri"/>
              <a:sym typeface="Calibri"/>
            </a:endParaRPr>
          </a:p>
        </p:txBody>
      </p:sp>
      <p:pic>
        <p:nvPicPr>
          <p:cNvPr id="2544" name="Google Shape;2544;p50"/>
          <p:cNvPicPr preferRelativeResize="0"/>
          <p:nvPr/>
        </p:nvPicPr>
        <p:blipFill rotWithShape="1">
          <a:blip r:embed="rId3">
            <a:alphaModFix/>
          </a:blip>
          <a:srcRect/>
          <a:stretch/>
        </p:blipFill>
        <p:spPr>
          <a:xfrm>
            <a:off x="450761" y="80555"/>
            <a:ext cx="6181859" cy="52957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4"/>
                                        </p:tgtEl>
                                        <p:attrNameLst>
                                          <p:attrName>style.visibility</p:attrName>
                                        </p:attrNameLst>
                                      </p:cBhvr>
                                      <p:to>
                                        <p:strVal val="visible"/>
                                      </p:to>
                                    </p:set>
                                    <p:animEffect transition="in" filter="fade">
                                      <p:cBhvr>
                                        <p:cTn id="7" dur="500"/>
                                        <p:tgtEl>
                                          <p:spTgt spid="25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3"/>
                                        </p:tgtEl>
                                        <p:attrNameLst>
                                          <p:attrName>style.visibility</p:attrName>
                                        </p:attrNameLst>
                                      </p:cBhvr>
                                      <p:to>
                                        <p:strVal val="visible"/>
                                      </p:to>
                                    </p:set>
                                    <p:animEffect transition="in" filter="fade">
                                      <p:cBhvr>
                                        <p:cTn id="12" dur="500"/>
                                        <p:tgtEl>
                                          <p:spTgt spid="25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2"/>
                                        </p:tgtEl>
                                        <p:attrNameLst>
                                          <p:attrName>style.visibility</p:attrName>
                                        </p:attrNameLst>
                                      </p:cBhvr>
                                      <p:to>
                                        <p:strVal val="visible"/>
                                      </p:to>
                                    </p:set>
                                    <p:animEffect transition="in" filter="fade">
                                      <p:cBhvr>
                                        <p:cTn id="17" dur="500"/>
                                        <p:tgtEl>
                                          <p:spTgt spid="2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pic>
        <p:nvPicPr>
          <p:cNvPr id="2549" name="Google Shape;2549;p51"/>
          <p:cNvPicPr preferRelativeResize="0"/>
          <p:nvPr/>
        </p:nvPicPr>
        <p:blipFill rotWithShape="1">
          <a:blip r:embed="rId3">
            <a:alphaModFix/>
          </a:blip>
          <a:srcRect/>
          <a:stretch/>
        </p:blipFill>
        <p:spPr>
          <a:xfrm>
            <a:off x="0" y="0"/>
            <a:ext cx="11887200" cy="5614884"/>
          </a:xfrm>
          <a:prstGeom prst="rect">
            <a:avLst/>
          </a:prstGeom>
          <a:noFill/>
          <a:ln>
            <a:noFill/>
          </a:ln>
        </p:spPr>
      </p:pic>
      <p:sp>
        <p:nvSpPr>
          <p:cNvPr id="2550" name="Google Shape;2550;p51"/>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52</a:t>
            </a:fld>
            <a:endParaRPr/>
          </a:p>
        </p:txBody>
      </p:sp>
      <p:sp>
        <p:nvSpPr>
          <p:cNvPr id="2551" name="Google Shape;2551;p51"/>
          <p:cNvSpPr/>
          <p:nvPr/>
        </p:nvSpPr>
        <p:spPr>
          <a:xfrm>
            <a:off x="150253" y="5606981"/>
            <a:ext cx="1173694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Calibri"/>
                <a:ea typeface="Calibri"/>
                <a:cs typeface="Calibri"/>
                <a:sym typeface="Calibri"/>
              </a:rPr>
              <a:t>CH9: Phân tử mRNA được phiên mã từ mạch khuôn 3' ⭢ 5' của gene. Xác định chiều đọc của codon và anticodon? Nêu các đặc điểm của mã di truyền?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1"/>
                                        </p:tgtEl>
                                        <p:attrNameLst>
                                          <p:attrName>style.visibility</p:attrName>
                                        </p:attrNameLst>
                                      </p:cBhvr>
                                      <p:to>
                                        <p:strVal val="visible"/>
                                      </p:to>
                                    </p:set>
                                    <p:animEffect transition="in" filter="fade">
                                      <p:cBhvr>
                                        <p:cTn id="7" dur="500"/>
                                        <p:tgtEl>
                                          <p:spTgt spid="2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55"/>
        <p:cNvGrpSpPr/>
        <p:nvPr/>
      </p:nvGrpSpPr>
      <p:grpSpPr>
        <a:xfrm>
          <a:off x="0" y="0"/>
          <a:ext cx="0" cy="0"/>
          <a:chOff x="0" y="0"/>
          <a:chExt cx="0" cy="0"/>
        </a:xfrm>
      </p:grpSpPr>
      <p:sp>
        <p:nvSpPr>
          <p:cNvPr id="2556" name="Google Shape;2556;p52"/>
          <p:cNvSpPr txBox="1"/>
          <p:nvPr/>
        </p:nvSpPr>
        <p:spPr>
          <a:xfrm>
            <a:off x="406401" y="381002"/>
            <a:ext cx="11347451" cy="11604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3CC"/>
                </a:solidFill>
                <a:latin typeface="Arial"/>
                <a:ea typeface="Arial"/>
                <a:cs typeface="Arial"/>
                <a:sym typeface="Arial"/>
              </a:rPr>
              <a:t>A T G  C A T  G T A  C G A  C A… </a:t>
            </a:r>
            <a:endParaRPr/>
          </a:p>
          <a:p>
            <a:pPr marL="0" marR="0" lvl="0" indent="0" algn="l" rtl="0">
              <a:spcBef>
                <a:spcPts val="1400"/>
              </a:spcBef>
              <a:spcAft>
                <a:spcPts val="0"/>
              </a:spcAft>
              <a:buNone/>
            </a:pPr>
            <a:r>
              <a:rPr lang="en-US" sz="2800" b="1">
                <a:solidFill>
                  <a:srgbClr val="0033CC"/>
                </a:solidFill>
                <a:latin typeface="Arial"/>
                <a:ea typeface="Arial"/>
                <a:cs typeface="Arial"/>
                <a:sym typeface="Arial"/>
              </a:rPr>
              <a:t>T A C  G T A  C A T  G C T  G T… </a:t>
            </a:r>
            <a:endParaRPr/>
          </a:p>
        </p:txBody>
      </p:sp>
      <p:sp>
        <p:nvSpPr>
          <p:cNvPr id="2557" name="Google Shape;2557;p52"/>
          <p:cNvSpPr/>
          <p:nvPr/>
        </p:nvSpPr>
        <p:spPr>
          <a:xfrm rot="-5400000">
            <a:off x="922867" y="1041400"/>
            <a:ext cx="304800" cy="1117600"/>
          </a:xfrm>
          <a:prstGeom prst="leftBrace">
            <a:avLst>
              <a:gd name="adj1" fmla="val 22917"/>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2"/>
          <p:cNvSpPr txBox="1"/>
          <p:nvPr/>
        </p:nvSpPr>
        <p:spPr>
          <a:xfrm>
            <a:off x="536909" y="1447800"/>
            <a:ext cx="1076682" cy="107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0000"/>
              </a:solidFill>
              <a:latin typeface="Century Schoolbook"/>
              <a:ea typeface="Century Schoolbook"/>
              <a:cs typeface="Century Schoolbook"/>
              <a:sym typeface="Century Schoolbook"/>
            </a:endParaRPr>
          </a:p>
        </p:txBody>
      </p:sp>
      <p:sp>
        <p:nvSpPr>
          <p:cNvPr id="2559" name="Google Shape;2559;p52"/>
          <p:cNvSpPr/>
          <p:nvPr/>
        </p:nvSpPr>
        <p:spPr>
          <a:xfrm rot="-5400000">
            <a:off x="2438400" y="1041400"/>
            <a:ext cx="304800" cy="1117600"/>
          </a:xfrm>
          <a:prstGeom prst="leftBrace">
            <a:avLst>
              <a:gd name="adj1" fmla="val 22917"/>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2"/>
          <p:cNvSpPr txBox="1"/>
          <p:nvPr/>
        </p:nvSpPr>
        <p:spPr>
          <a:xfrm>
            <a:off x="2052459" y="1447800"/>
            <a:ext cx="1076682" cy="107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0000"/>
              </a:solidFill>
              <a:latin typeface="Century Schoolbook"/>
              <a:ea typeface="Century Schoolbook"/>
              <a:cs typeface="Century Schoolbook"/>
              <a:sym typeface="Century Schoolbook"/>
            </a:endParaRPr>
          </a:p>
        </p:txBody>
      </p:sp>
      <p:sp>
        <p:nvSpPr>
          <p:cNvPr id="2561" name="Google Shape;2561;p52"/>
          <p:cNvSpPr/>
          <p:nvPr/>
        </p:nvSpPr>
        <p:spPr>
          <a:xfrm rot="-5400000">
            <a:off x="3962400" y="1041400"/>
            <a:ext cx="304800" cy="1117600"/>
          </a:xfrm>
          <a:prstGeom prst="leftBrace">
            <a:avLst>
              <a:gd name="adj1" fmla="val 22917"/>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2"/>
          <p:cNvSpPr txBox="1"/>
          <p:nvPr/>
        </p:nvSpPr>
        <p:spPr>
          <a:xfrm>
            <a:off x="3576459" y="1447800"/>
            <a:ext cx="1076682" cy="107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0000"/>
              </a:solidFill>
              <a:latin typeface="Century Schoolbook"/>
              <a:ea typeface="Century Schoolbook"/>
              <a:cs typeface="Century Schoolbook"/>
              <a:sym typeface="Century Schoolbook"/>
            </a:endParaRPr>
          </a:p>
        </p:txBody>
      </p:sp>
      <p:sp>
        <p:nvSpPr>
          <p:cNvPr id="2563" name="Google Shape;2563;p52"/>
          <p:cNvSpPr/>
          <p:nvPr/>
        </p:nvSpPr>
        <p:spPr>
          <a:xfrm rot="-5400000">
            <a:off x="5384800" y="1041400"/>
            <a:ext cx="304800" cy="1117600"/>
          </a:xfrm>
          <a:prstGeom prst="leftBrace">
            <a:avLst>
              <a:gd name="adj1" fmla="val 22917"/>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2"/>
          <p:cNvSpPr txBox="1"/>
          <p:nvPr/>
        </p:nvSpPr>
        <p:spPr>
          <a:xfrm>
            <a:off x="4998859" y="1447800"/>
            <a:ext cx="1076682" cy="107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0000"/>
              </a:solidFill>
              <a:latin typeface="Century Schoolbook"/>
              <a:ea typeface="Century Schoolbook"/>
              <a:cs typeface="Century Schoolbook"/>
              <a:sym typeface="Century Schoolbook"/>
            </a:endParaRPr>
          </a:p>
        </p:txBody>
      </p:sp>
      <p:cxnSp>
        <p:nvCxnSpPr>
          <p:cNvPr id="2565" name="Google Shape;2565;p52"/>
          <p:cNvCxnSpPr/>
          <p:nvPr/>
        </p:nvCxnSpPr>
        <p:spPr>
          <a:xfrm>
            <a:off x="1117600" y="1600200"/>
            <a:ext cx="2117" cy="533400"/>
          </a:xfrm>
          <a:prstGeom prst="straightConnector1">
            <a:avLst/>
          </a:prstGeom>
          <a:noFill/>
          <a:ln w="9525" cap="flat" cmpd="sng">
            <a:solidFill>
              <a:schemeClr val="dk1"/>
            </a:solidFill>
            <a:prstDash val="solid"/>
            <a:round/>
            <a:headEnd type="none" w="med" len="med"/>
            <a:tailEnd type="triangle" w="med" len="med"/>
          </a:ln>
        </p:spPr>
      </p:cxnSp>
      <p:cxnSp>
        <p:nvCxnSpPr>
          <p:cNvPr id="2566" name="Google Shape;2566;p52"/>
          <p:cNvCxnSpPr/>
          <p:nvPr/>
        </p:nvCxnSpPr>
        <p:spPr>
          <a:xfrm>
            <a:off x="2540000" y="1676400"/>
            <a:ext cx="2117" cy="533400"/>
          </a:xfrm>
          <a:prstGeom prst="straightConnector1">
            <a:avLst/>
          </a:prstGeom>
          <a:noFill/>
          <a:ln w="9525" cap="flat" cmpd="sng">
            <a:solidFill>
              <a:schemeClr val="dk1"/>
            </a:solidFill>
            <a:prstDash val="solid"/>
            <a:round/>
            <a:headEnd type="none" w="med" len="med"/>
            <a:tailEnd type="triangle" w="med" len="med"/>
          </a:ln>
        </p:spPr>
      </p:cxnSp>
      <p:cxnSp>
        <p:nvCxnSpPr>
          <p:cNvPr id="2567" name="Google Shape;2567;p52"/>
          <p:cNvCxnSpPr/>
          <p:nvPr/>
        </p:nvCxnSpPr>
        <p:spPr>
          <a:xfrm>
            <a:off x="4064000" y="1600200"/>
            <a:ext cx="2117" cy="533400"/>
          </a:xfrm>
          <a:prstGeom prst="straightConnector1">
            <a:avLst/>
          </a:prstGeom>
          <a:noFill/>
          <a:ln w="9525" cap="flat" cmpd="sng">
            <a:solidFill>
              <a:schemeClr val="dk1"/>
            </a:solidFill>
            <a:prstDash val="solid"/>
            <a:round/>
            <a:headEnd type="none" w="med" len="med"/>
            <a:tailEnd type="triangle" w="med" len="med"/>
          </a:ln>
        </p:spPr>
      </p:cxnSp>
      <p:cxnSp>
        <p:nvCxnSpPr>
          <p:cNvPr id="2568" name="Google Shape;2568;p52"/>
          <p:cNvCxnSpPr/>
          <p:nvPr/>
        </p:nvCxnSpPr>
        <p:spPr>
          <a:xfrm>
            <a:off x="5486400" y="1676400"/>
            <a:ext cx="2117" cy="533400"/>
          </a:xfrm>
          <a:prstGeom prst="straightConnector1">
            <a:avLst/>
          </a:prstGeom>
          <a:noFill/>
          <a:ln w="9525" cap="flat" cmpd="sng">
            <a:solidFill>
              <a:schemeClr val="dk1"/>
            </a:solidFill>
            <a:prstDash val="solid"/>
            <a:round/>
            <a:headEnd type="none" w="med" len="med"/>
            <a:tailEnd type="triangle" w="med" len="med"/>
          </a:ln>
        </p:spPr>
      </p:cxnSp>
      <p:sp>
        <p:nvSpPr>
          <p:cNvPr id="2569" name="Google Shape;2569;p52"/>
          <p:cNvSpPr txBox="1"/>
          <p:nvPr/>
        </p:nvSpPr>
        <p:spPr>
          <a:xfrm>
            <a:off x="234951" y="2039938"/>
            <a:ext cx="107696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9900CC"/>
                </a:solidFill>
                <a:latin typeface="Arial"/>
                <a:ea typeface="Arial"/>
                <a:cs typeface="Arial"/>
                <a:sym typeface="Arial"/>
              </a:rPr>
              <a:t>A U G  C A U  G U A  C G A  C A…         mRNA </a:t>
            </a:r>
            <a:endParaRPr/>
          </a:p>
        </p:txBody>
      </p:sp>
      <p:sp>
        <p:nvSpPr>
          <p:cNvPr id="2570" name="Google Shape;2570;p52"/>
          <p:cNvSpPr/>
          <p:nvPr/>
        </p:nvSpPr>
        <p:spPr>
          <a:xfrm rot="10800000">
            <a:off x="8331200" y="609600"/>
            <a:ext cx="406400" cy="838200"/>
          </a:xfrm>
          <a:prstGeom prst="leftBrace">
            <a:avLst>
              <a:gd name="adj1" fmla="val 22917"/>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2"/>
          <p:cNvSpPr txBox="1"/>
          <p:nvPr/>
        </p:nvSpPr>
        <p:spPr>
          <a:xfrm>
            <a:off x="8331200" y="636879"/>
            <a:ext cx="143684" cy="78364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0000"/>
              </a:solidFill>
              <a:latin typeface="Century Schoolbook"/>
              <a:ea typeface="Century Schoolbook"/>
              <a:cs typeface="Century Schoolbook"/>
              <a:sym typeface="Century Schoolbook"/>
            </a:endParaRPr>
          </a:p>
        </p:txBody>
      </p:sp>
      <p:sp>
        <p:nvSpPr>
          <p:cNvPr id="2572" name="Google Shape;2572;p52"/>
          <p:cNvSpPr/>
          <p:nvPr/>
        </p:nvSpPr>
        <p:spPr>
          <a:xfrm rot="-5400000">
            <a:off x="742951" y="2071688"/>
            <a:ext cx="304800" cy="1117600"/>
          </a:xfrm>
          <a:prstGeom prst="leftBrace">
            <a:avLst>
              <a:gd name="adj1" fmla="val 22917"/>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2"/>
          <p:cNvSpPr txBox="1"/>
          <p:nvPr/>
        </p:nvSpPr>
        <p:spPr>
          <a:xfrm>
            <a:off x="357009" y="2478075"/>
            <a:ext cx="1076682" cy="107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0000"/>
              </a:solidFill>
              <a:latin typeface="Century Schoolbook"/>
              <a:ea typeface="Century Schoolbook"/>
              <a:cs typeface="Century Schoolbook"/>
              <a:sym typeface="Century Schoolbook"/>
            </a:endParaRPr>
          </a:p>
        </p:txBody>
      </p:sp>
      <p:sp>
        <p:nvSpPr>
          <p:cNvPr id="2574" name="Google Shape;2574;p52"/>
          <p:cNvSpPr/>
          <p:nvPr/>
        </p:nvSpPr>
        <p:spPr>
          <a:xfrm rot="-5400000">
            <a:off x="2438400" y="2032000"/>
            <a:ext cx="304800" cy="1117600"/>
          </a:xfrm>
          <a:prstGeom prst="leftBrace">
            <a:avLst>
              <a:gd name="adj1" fmla="val 22917"/>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2"/>
          <p:cNvSpPr txBox="1"/>
          <p:nvPr/>
        </p:nvSpPr>
        <p:spPr>
          <a:xfrm>
            <a:off x="2052459" y="2438400"/>
            <a:ext cx="1076682" cy="107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entury Schoolbook"/>
                <a:ea typeface="Century Schoolbook"/>
                <a:cs typeface="Century Schoolbook"/>
                <a:sym typeface="Century Schoolbook"/>
              </a:rPr>
              <a:t> </a:t>
            </a:r>
            <a:endParaRPr/>
          </a:p>
        </p:txBody>
      </p:sp>
      <p:sp>
        <p:nvSpPr>
          <p:cNvPr id="2576" name="Google Shape;2576;p52"/>
          <p:cNvSpPr/>
          <p:nvPr/>
        </p:nvSpPr>
        <p:spPr>
          <a:xfrm rot="-5400000">
            <a:off x="3962400" y="2108200"/>
            <a:ext cx="304800" cy="1117600"/>
          </a:xfrm>
          <a:prstGeom prst="leftBrace">
            <a:avLst>
              <a:gd name="adj1" fmla="val 22917"/>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2"/>
          <p:cNvSpPr txBox="1"/>
          <p:nvPr/>
        </p:nvSpPr>
        <p:spPr>
          <a:xfrm>
            <a:off x="3576459" y="2514600"/>
            <a:ext cx="1076682" cy="107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0000"/>
              </a:solidFill>
              <a:latin typeface="Century Schoolbook"/>
              <a:ea typeface="Century Schoolbook"/>
              <a:cs typeface="Century Schoolbook"/>
              <a:sym typeface="Century Schoolbook"/>
            </a:endParaRPr>
          </a:p>
        </p:txBody>
      </p:sp>
      <p:sp>
        <p:nvSpPr>
          <p:cNvPr id="2578" name="Google Shape;2578;p52"/>
          <p:cNvSpPr/>
          <p:nvPr/>
        </p:nvSpPr>
        <p:spPr>
          <a:xfrm rot="-5400000">
            <a:off x="5486400" y="2108200"/>
            <a:ext cx="304800" cy="1117600"/>
          </a:xfrm>
          <a:prstGeom prst="leftBrace">
            <a:avLst>
              <a:gd name="adj1" fmla="val 22917"/>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2"/>
          <p:cNvSpPr txBox="1"/>
          <p:nvPr/>
        </p:nvSpPr>
        <p:spPr>
          <a:xfrm>
            <a:off x="5100459" y="2514600"/>
            <a:ext cx="1076682" cy="107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0000"/>
              </a:solidFill>
              <a:latin typeface="Century Schoolbook"/>
              <a:ea typeface="Century Schoolbook"/>
              <a:cs typeface="Century Schoolbook"/>
              <a:sym typeface="Century Schoolbook"/>
            </a:endParaRPr>
          </a:p>
        </p:txBody>
      </p:sp>
      <p:cxnSp>
        <p:nvCxnSpPr>
          <p:cNvPr id="2580" name="Google Shape;2580;p52"/>
          <p:cNvCxnSpPr/>
          <p:nvPr/>
        </p:nvCxnSpPr>
        <p:spPr>
          <a:xfrm>
            <a:off x="903819" y="2782888"/>
            <a:ext cx="2116" cy="533400"/>
          </a:xfrm>
          <a:prstGeom prst="straightConnector1">
            <a:avLst/>
          </a:prstGeom>
          <a:noFill/>
          <a:ln w="9525" cap="flat" cmpd="sng">
            <a:solidFill>
              <a:schemeClr val="dk1"/>
            </a:solidFill>
            <a:prstDash val="solid"/>
            <a:round/>
            <a:headEnd type="none" w="med" len="med"/>
            <a:tailEnd type="triangle" w="med" len="med"/>
          </a:ln>
        </p:spPr>
      </p:cxnSp>
      <p:cxnSp>
        <p:nvCxnSpPr>
          <p:cNvPr id="2581" name="Google Shape;2581;p52"/>
          <p:cNvCxnSpPr/>
          <p:nvPr/>
        </p:nvCxnSpPr>
        <p:spPr>
          <a:xfrm>
            <a:off x="2540000" y="2819400"/>
            <a:ext cx="2117" cy="533400"/>
          </a:xfrm>
          <a:prstGeom prst="straightConnector1">
            <a:avLst/>
          </a:prstGeom>
          <a:noFill/>
          <a:ln w="9525" cap="flat" cmpd="sng">
            <a:solidFill>
              <a:schemeClr val="dk1"/>
            </a:solidFill>
            <a:prstDash val="solid"/>
            <a:round/>
            <a:headEnd type="none" w="med" len="med"/>
            <a:tailEnd type="triangle" w="med" len="med"/>
          </a:ln>
        </p:spPr>
      </p:cxnSp>
      <p:cxnSp>
        <p:nvCxnSpPr>
          <p:cNvPr id="2582" name="Google Shape;2582;p52"/>
          <p:cNvCxnSpPr/>
          <p:nvPr/>
        </p:nvCxnSpPr>
        <p:spPr>
          <a:xfrm>
            <a:off x="5689600" y="2819400"/>
            <a:ext cx="2117" cy="533400"/>
          </a:xfrm>
          <a:prstGeom prst="straightConnector1">
            <a:avLst/>
          </a:prstGeom>
          <a:noFill/>
          <a:ln w="9525" cap="flat" cmpd="sng">
            <a:solidFill>
              <a:schemeClr val="dk1"/>
            </a:solidFill>
            <a:prstDash val="solid"/>
            <a:round/>
            <a:headEnd type="none" w="med" len="med"/>
            <a:tailEnd type="triangle" w="med" len="med"/>
          </a:ln>
        </p:spPr>
      </p:cxnSp>
      <p:cxnSp>
        <p:nvCxnSpPr>
          <p:cNvPr id="2583" name="Google Shape;2583;p52"/>
          <p:cNvCxnSpPr/>
          <p:nvPr/>
        </p:nvCxnSpPr>
        <p:spPr>
          <a:xfrm>
            <a:off x="4064000" y="2895600"/>
            <a:ext cx="2117" cy="533400"/>
          </a:xfrm>
          <a:prstGeom prst="straightConnector1">
            <a:avLst/>
          </a:prstGeom>
          <a:noFill/>
          <a:ln w="9525" cap="flat" cmpd="sng">
            <a:solidFill>
              <a:schemeClr val="dk1"/>
            </a:solidFill>
            <a:prstDash val="solid"/>
            <a:round/>
            <a:headEnd type="none" w="med" len="med"/>
            <a:tailEnd type="triangle" w="med" len="med"/>
          </a:ln>
        </p:spPr>
      </p:cxnSp>
      <p:sp>
        <p:nvSpPr>
          <p:cNvPr id="2584" name="Google Shape;2584;p52"/>
          <p:cNvSpPr txBox="1"/>
          <p:nvPr/>
        </p:nvSpPr>
        <p:spPr>
          <a:xfrm>
            <a:off x="304801" y="3462338"/>
            <a:ext cx="1144905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3CC"/>
                </a:solidFill>
                <a:latin typeface="Arial"/>
                <a:ea typeface="Arial"/>
                <a:cs typeface="Arial"/>
                <a:sym typeface="Arial"/>
              </a:rPr>
              <a:t> Met       His      Val       Arg   …    …    </a:t>
            </a:r>
            <a:r>
              <a:rPr lang="en-US" sz="2400" b="1">
                <a:solidFill>
                  <a:srgbClr val="0033CC"/>
                </a:solidFill>
                <a:latin typeface="Arial"/>
                <a:ea typeface="Arial"/>
                <a:cs typeface="Arial"/>
                <a:sym typeface="Arial"/>
              </a:rPr>
              <a:t>polypeptid</a:t>
            </a:r>
            <a:r>
              <a:rPr lang="en-US" sz="2800" b="1">
                <a:solidFill>
                  <a:srgbClr val="0033CC"/>
                </a:solidFill>
                <a:latin typeface="Arial"/>
                <a:ea typeface="Arial"/>
                <a:cs typeface="Arial"/>
                <a:sym typeface="Arial"/>
              </a:rPr>
              <a:t>e</a:t>
            </a:r>
            <a:endParaRPr/>
          </a:p>
        </p:txBody>
      </p:sp>
      <p:sp>
        <p:nvSpPr>
          <p:cNvPr id="2585" name="Google Shape;2585;p52"/>
          <p:cNvSpPr/>
          <p:nvPr/>
        </p:nvSpPr>
        <p:spPr>
          <a:xfrm rot="10800000">
            <a:off x="8331200" y="1981200"/>
            <a:ext cx="406400" cy="533400"/>
          </a:xfrm>
          <a:prstGeom prst="leftBrace">
            <a:avLst>
              <a:gd name="adj1" fmla="val 14583"/>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2"/>
          <p:cNvSpPr txBox="1"/>
          <p:nvPr/>
        </p:nvSpPr>
        <p:spPr>
          <a:xfrm>
            <a:off x="8331200" y="1998558"/>
            <a:ext cx="143684" cy="49868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0000"/>
              </a:solidFill>
              <a:latin typeface="Century Schoolbook"/>
              <a:ea typeface="Century Schoolbook"/>
              <a:cs typeface="Century Schoolbook"/>
              <a:sym typeface="Century Schoolbook"/>
            </a:endParaRPr>
          </a:p>
        </p:txBody>
      </p:sp>
      <p:sp>
        <p:nvSpPr>
          <p:cNvPr id="2587" name="Google Shape;2587;p52"/>
          <p:cNvSpPr/>
          <p:nvPr/>
        </p:nvSpPr>
        <p:spPr>
          <a:xfrm rot="10800000">
            <a:off x="8229600" y="3429000"/>
            <a:ext cx="406400" cy="533400"/>
          </a:xfrm>
          <a:prstGeom prst="leftBrace">
            <a:avLst>
              <a:gd name="adj1" fmla="val 14583"/>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2"/>
          <p:cNvSpPr txBox="1"/>
          <p:nvPr/>
        </p:nvSpPr>
        <p:spPr>
          <a:xfrm>
            <a:off x="8229600" y="3446358"/>
            <a:ext cx="143684" cy="49868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000000"/>
              </a:solidFill>
              <a:latin typeface="Century Schoolbook"/>
              <a:ea typeface="Century Schoolbook"/>
              <a:cs typeface="Century Schoolbook"/>
              <a:sym typeface="Century Schoolbook"/>
            </a:endParaRPr>
          </a:p>
        </p:txBody>
      </p:sp>
      <p:cxnSp>
        <p:nvCxnSpPr>
          <p:cNvPr id="2589" name="Google Shape;2589;p52"/>
          <p:cNvCxnSpPr/>
          <p:nvPr/>
        </p:nvCxnSpPr>
        <p:spPr>
          <a:xfrm>
            <a:off x="9753600" y="1295400"/>
            <a:ext cx="10584" cy="793750"/>
          </a:xfrm>
          <a:prstGeom prst="straightConnector1">
            <a:avLst/>
          </a:prstGeom>
          <a:noFill/>
          <a:ln w="9525" cap="flat" cmpd="sng">
            <a:solidFill>
              <a:schemeClr val="dk1"/>
            </a:solidFill>
            <a:prstDash val="solid"/>
            <a:round/>
            <a:headEnd type="none" w="med" len="med"/>
            <a:tailEnd type="triangle" w="med" len="med"/>
          </a:ln>
        </p:spPr>
      </p:cxnSp>
      <p:cxnSp>
        <p:nvCxnSpPr>
          <p:cNvPr id="2590" name="Google Shape;2590;p52"/>
          <p:cNvCxnSpPr/>
          <p:nvPr/>
        </p:nvCxnSpPr>
        <p:spPr>
          <a:xfrm>
            <a:off x="9753600" y="2438400"/>
            <a:ext cx="10584" cy="1022350"/>
          </a:xfrm>
          <a:prstGeom prst="straightConnector1">
            <a:avLst/>
          </a:prstGeom>
          <a:noFill/>
          <a:ln w="9525" cap="flat" cmpd="sng">
            <a:solidFill>
              <a:schemeClr val="dk1"/>
            </a:solidFill>
            <a:prstDash val="solid"/>
            <a:round/>
            <a:headEnd type="none" w="med" len="med"/>
            <a:tailEnd type="triangle" w="med" len="med"/>
          </a:ln>
        </p:spPr>
      </p:cxnSp>
      <p:sp>
        <p:nvSpPr>
          <p:cNvPr id="2591" name="Google Shape;2591;p52"/>
          <p:cNvSpPr txBox="1"/>
          <p:nvPr/>
        </p:nvSpPr>
        <p:spPr>
          <a:xfrm>
            <a:off x="10517717" y="2005013"/>
            <a:ext cx="2080683" cy="5191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33CC"/>
                </a:solidFill>
                <a:latin typeface="Arial"/>
                <a:ea typeface="Arial"/>
                <a:cs typeface="Arial"/>
                <a:sym typeface="Arial"/>
              </a:rPr>
              <a:t>3 nu</a:t>
            </a:r>
            <a:endParaRPr/>
          </a:p>
        </p:txBody>
      </p:sp>
      <p:sp>
        <p:nvSpPr>
          <p:cNvPr id="2592" name="Google Shape;2592;p52"/>
          <p:cNvSpPr txBox="1"/>
          <p:nvPr/>
        </p:nvSpPr>
        <p:spPr>
          <a:xfrm>
            <a:off x="10892398" y="3452813"/>
            <a:ext cx="1386417" cy="5191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33CC"/>
                </a:solidFill>
                <a:latin typeface="Arial"/>
                <a:ea typeface="Arial"/>
                <a:cs typeface="Arial"/>
                <a:sym typeface="Arial"/>
              </a:rPr>
              <a:t>1aa</a:t>
            </a:r>
            <a:endParaRPr/>
          </a:p>
        </p:txBody>
      </p:sp>
      <p:cxnSp>
        <p:nvCxnSpPr>
          <p:cNvPr id="2593" name="Google Shape;2593;p52"/>
          <p:cNvCxnSpPr/>
          <p:nvPr/>
        </p:nvCxnSpPr>
        <p:spPr>
          <a:xfrm>
            <a:off x="11256433" y="2551113"/>
            <a:ext cx="0" cy="876300"/>
          </a:xfrm>
          <a:prstGeom prst="straightConnector1">
            <a:avLst/>
          </a:prstGeom>
          <a:noFill/>
          <a:ln w="9525" cap="flat" cmpd="sng">
            <a:solidFill>
              <a:schemeClr val="dk1"/>
            </a:solidFill>
            <a:prstDash val="solid"/>
            <a:round/>
            <a:headEnd type="none" w="med" len="med"/>
            <a:tailEnd type="triangle" w="med" len="med"/>
          </a:ln>
        </p:spPr>
      </p:cxnSp>
      <p:sp>
        <p:nvSpPr>
          <p:cNvPr id="2594" name="Google Shape;2594;p52"/>
          <p:cNvSpPr txBox="1"/>
          <p:nvPr/>
        </p:nvSpPr>
        <p:spPr>
          <a:xfrm>
            <a:off x="10668000" y="685801"/>
            <a:ext cx="1803400" cy="5191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33CC"/>
                </a:solidFill>
                <a:latin typeface="Arial"/>
                <a:ea typeface="Arial"/>
                <a:cs typeface="Arial"/>
                <a:sym typeface="Arial"/>
              </a:rPr>
              <a:t>3 nu</a:t>
            </a:r>
            <a:endParaRPr/>
          </a:p>
        </p:txBody>
      </p:sp>
      <p:cxnSp>
        <p:nvCxnSpPr>
          <p:cNvPr id="2595" name="Google Shape;2595;p52"/>
          <p:cNvCxnSpPr/>
          <p:nvPr/>
        </p:nvCxnSpPr>
        <p:spPr>
          <a:xfrm flipH="1">
            <a:off x="11254320" y="1125538"/>
            <a:ext cx="16933" cy="901700"/>
          </a:xfrm>
          <a:prstGeom prst="straightConnector1">
            <a:avLst/>
          </a:prstGeom>
          <a:noFill/>
          <a:ln w="9525" cap="flat" cmpd="sng">
            <a:solidFill>
              <a:schemeClr val="dk1"/>
            </a:solidFill>
            <a:prstDash val="solid"/>
            <a:round/>
            <a:headEnd type="none" w="med" len="med"/>
            <a:tailEnd type="triangle" w="med" len="med"/>
          </a:ln>
        </p:spPr>
      </p:cxnSp>
      <p:cxnSp>
        <p:nvCxnSpPr>
          <p:cNvPr id="2596" name="Google Shape;2596;p52"/>
          <p:cNvCxnSpPr/>
          <p:nvPr/>
        </p:nvCxnSpPr>
        <p:spPr>
          <a:xfrm rot="10800000">
            <a:off x="11455400" y="1049338"/>
            <a:ext cx="25400" cy="977900"/>
          </a:xfrm>
          <a:prstGeom prst="straightConnector1">
            <a:avLst/>
          </a:prstGeom>
          <a:noFill/>
          <a:ln w="9525" cap="flat" cmpd="sng">
            <a:solidFill>
              <a:schemeClr val="dk1"/>
            </a:solidFill>
            <a:prstDash val="solid"/>
            <a:round/>
            <a:headEnd type="none" w="med" len="med"/>
            <a:tailEnd type="triangle" w="med" len="med"/>
          </a:ln>
        </p:spPr>
      </p:cxnSp>
      <p:cxnSp>
        <p:nvCxnSpPr>
          <p:cNvPr id="2597" name="Google Shape;2597;p52"/>
          <p:cNvCxnSpPr/>
          <p:nvPr/>
        </p:nvCxnSpPr>
        <p:spPr>
          <a:xfrm rot="10800000">
            <a:off x="11459633" y="2513013"/>
            <a:ext cx="0" cy="914400"/>
          </a:xfrm>
          <a:prstGeom prst="straightConnector1">
            <a:avLst/>
          </a:prstGeom>
          <a:noFill/>
          <a:ln w="9525" cap="flat" cmpd="sng">
            <a:solidFill>
              <a:schemeClr val="dk1"/>
            </a:solidFill>
            <a:prstDash val="solid"/>
            <a:round/>
            <a:headEnd type="none" w="med" len="med"/>
            <a:tailEnd type="triangle" w="med" len="med"/>
          </a:ln>
        </p:spPr>
      </p:cxnSp>
      <p:sp>
        <p:nvSpPr>
          <p:cNvPr id="2598" name="Google Shape;2598;p52"/>
          <p:cNvSpPr/>
          <p:nvPr/>
        </p:nvSpPr>
        <p:spPr>
          <a:xfrm>
            <a:off x="9042400" y="685802"/>
            <a:ext cx="11785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33CC"/>
                </a:solidFill>
                <a:latin typeface="Century Schoolbook"/>
                <a:ea typeface="Century Schoolbook"/>
                <a:cs typeface="Century Schoolbook"/>
                <a:sym typeface="Century Schoolbook"/>
              </a:rPr>
              <a:t>DNA</a:t>
            </a:r>
            <a:endParaRPr/>
          </a:p>
        </p:txBody>
      </p:sp>
      <p:grpSp>
        <p:nvGrpSpPr>
          <p:cNvPr id="2599" name="Google Shape;2599;p52"/>
          <p:cNvGrpSpPr/>
          <p:nvPr/>
        </p:nvGrpSpPr>
        <p:grpSpPr>
          <a:xfrm rot="-5400000">
            <a:off x="5438292" y="2475994"/>
            <a:ext cx="1177925" cy="7046383"/>
            <a:chOff x="96" y="319"/>
            <a:chExt cx="804" cy="3329"/>
          </a:xfrm>
        </p:grpSpPr>
        <p:grpSp>
          <p:nvGrpSpPr>
            <p:cNvPr id="2600" name="Google Shape;2600;p52"/>
            <p:cNvGrpSpPr/>
            <p:nvPr/>
          </p:nvGrpSpPr>
          <p:grpSpPr>
            <a:xfrm>
              <a:off x="516" y="576"/>
              <a:ext cx="384" cy="252"/>
              <a:chOff x="888" y="576"/>
              <a:chExt cx="384" cy="252"/>
            </a:xfrm>
          </p:grpSpPr>
          <p:sp>
            <p:nvSpPr>
              <p:cNvPr id="2601" name="Google Shape;2601;p52"/>
              <p:cNvSpPr/>
              <p:nvPr/>
            </p:nvSpPr>
            <p:spPr>
              <a:xfrm>
                <a:off x="888" y="588"/>
                <a:ext cx="384" cy="240"/>
              </a:xfrm>
              <a:prstGeom prst="flowChartOnlineStorage">
                <a:avLst/>
              </a:prstGeom>
              <a:solidFill>
                <a:srgbClr val="FFCCFF"/>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1800" b="1">
                    <a:solidFill>
                      <a:srgbClr val="FF0066"/>
                    </a:solidFill>
                    <a:latin typeface="Century Schoolbook"/>
                    <a:ea typeface="Century Schoolbook"/>
                    <a:cs typeface="Century Schoolbook"/>
                    <a:sym typeface="Century Schoolbook"/>
                  </a:rPr>
                  <a:t>X</a:t>
                </a:r>
                <a:endParaRPr/>
              </a:p>
            </p:txBody>
          </p:sp>
          <p:sp>
            <p:nvSpPr>
              <p:cNvPr id="2602" name="Google Shape;2602;p52"/>
              <p:cNvSpPr/>
              <p:nvPr/>
            </p:nvSpPr>
            <p:spPr>
              <a:xfrm>
                <a:off x="1152" y="576"/>
                <a:ext cx="108" cy="252"/>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grpSp>
          <p:nvGrpSpPr>
            <p:cNvPr id="2603" name="Google Shape;2603;p52"/>
            <p:cNvGrpSpPr/>
            <p:nvPr/>
          </p:nvGrpSpPr>
          <p:grpSpPr>
            <a:xfrm>
              <a:off x="108" y="576"/>
              <a:ext cx="480" cy="252"/>
              <a:chOff x="336" y="2640"/>
              <a:chExt cx="480" cy="252"/>
            </a:xfrm>
          </p:grpSpPr>
          <p:sp>
            <p:nvSpPr>
              <p:cNvPr id="2604" name="Google Shape;2604;p52"/>
              <p:cNvSpPr/>
              <p:nvPr/>
            </p:nvSpPr>
            <p:spPr>
              <a:xfrm>
                <a:off x="336" y="2652"/>
                <a:ext cx="480" cy="240"/>
              </a:xfrm>
              <a:prstGeom prst="flowChartOnlineStorage">
                <a:avLst/>
              </a:prstGeom>
              <a:solidFill>
                <a:srgbClr val="FFFF00"/>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sz="1800" b="1">
                    <a:solidFill>
                      <a:srgbClr val="FF0066"/>
                    </a:solidFill>
                    <a:latin typeface="Century Schoolbook"/>
                    <a:ea typeface="Century Schoolbook"/>
                    <a:cs typeface="Century Schoolbook"/>
                    <a:sym typeface="Century Schoolbook"/>
                  </a:rPr>
                  <a:t>G</a:t>
                </a:r>
                <a:endParaRPr/>
              </a:p>
            </p:txBody>
          </p:sp>
          <p:sp>
            <p:nvSpPr>
              <p:cNvPr id="2605" name="Google Shape;2605;p52"/>
              <p:cNvSpPr/>
              <p:nvPr/>
            </p:nvSpPr>
            <p:spPr>
              <a:xfrm>
                <a:off x="336" y="2640"/>
                <a:ext cx="108" cy="252"/>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grpSp>
          <p:nvGrpSpPr>
            <p:cNvPr id="2606" name="Google Shape;2606;p52"/>
            <p:cNvGrpSpPr/>
            <p:nvPr/>
          </p:nvGrpSpPr>
          <p:grpSpPr>
            <a:xfrm>
              <a:off x="96" y="816"/>
              <a:ext cx="384" cy="240"/>
              <a:chOff x="468" y="816"/>
              <a:chExt cx="384" cy="240"/>
            </a:xfrm>
          </p:grpSpPr>
          <p:sp>
            <p:nvSpPr>
              <p:cNvPr id="2607" name="Google Shape;2607;p52"/>
              <p:cNvSpPr/>
              <p:nvPr/>
            </p:nvSpPr>
            <p:spPr>
              <a:xfrm rot="10800000">
                <a:off x="468" y="816"/>
                <a:ext cx="384" cy="240"/>
              </a:xfrm>
              <a:prstGeom prst="flowChartOnlineStorage">
                <a:avLst/>
              </a:prstGeom>
              <a:solidFill>
                <a:srgbClr val="FFCCFF"/>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1800" b="1">
                    <a:solidFill>
                      <a:srgbClr val="FF0066"/>
                    </a:solidFill>
                    <a:latin typeface="Century Schoolbook"/>
                    <a:ea typeface="Century Schoolbook"/>
                    <a:cs typeface="Century Schoolbook"/>
                    <a:sym typeface="Century Schoolbook"/>
                  </a:rPr>
                  <a:t>X</a:t>
                </a:r>
                <a:endParaRPr/>
              </a:p>
            </p:txBody>
          </p:sp>
          <p:sp>
            <p:nvSpPr>
              <p:cNvPr id="2608" name="Google Shape;2608;p52"/>
              <p:cNvSpPr/>
              <p:nvPr/>
            </p:nvSpPr>
            <p:spPr>
              <a:xfrm rot="10800000">
                <a:off x="480" y="816"/>
                <a:ext cx="108"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grpSp>
          <p:nvGrpSpPr>
            <p:cNvPr id="2609" name="Google Shape;2609;p52"/>
            <p:cNvGrpSpPr/>
            <p:nvPr/>
          </p:nvGrpSpPr>
          <p:grpSpPr>
            <a:xfrm>
              <a:off x="108" y="336"/>
              <a:ext cx="384" cy="240"/>
              <a:chOff x="240" y="624"/>
              <a:chExt cx="384" cy="240"/>
            </a:xfrm>
          </p:grpSpPr>
          <p:grpSp>
            <p:nvGrpSpPr>
              <p:cNvPr id="2610" name="Google Shape;2610;p52"/>
              <p:cNvGrpSpPr/>
              <p:nvPr/>
            </p:nvGrpSpPr>
            <p:grpSpPr>
              <a:xfrm rot="5400000">
                <a:off x="312" y="552"/>
                <a:ext cx="240" cy="384"/>
                <a:chOff x="1008" y="2976"/>
                <a:chExt cx="384" cy="432"/>
              </a:xfrm>
            </p:grpSpPr>
            <p:cxnSp>
              <p:nvCxnSpPr>
                <p:cNvPr id="2611" name="Google Shape;2611;p52"/>
                <p:cNvCxnSpPr/>
                <p:nvPr/>
              </p:nvCxnSpPr>
              <p:spPr>
                <a:xfrm>
                  <a:off x="1008" y="2976"/>
                  <a:ext cx="192" cy="144"/>
                </a:xfrm>
                <a:prstGeom prst="straightConnector1">
                  <a:avLst/>
                </a:prstGeom>
                <a:noFill/>
                <a:ln w="12700" cap="flat" cmpd="sng">
                  <a:solidFill>
                    <a:srgbClr val="0000CC"/>
                  </a:solidFill>
                  <a:prstDash val="solid"/>
                  <a:round/>
                  <a:headEnd type="none" w="med" len="med"/>
                  <a:tailEnd type="none" w="med" len="med"/>
                </a:ln>
              </p:spPr>
            </p:cxnSp>
            <p:cxnSp>
              <p:nvCxnSpPr>
                <p:cNvPr id="2612" name="Google Shape;2612;p52"/>
                <p:cNvCxnSpPr/>
                <p:nvPr/>
              </p:nvCxnSpPr>
              <p:spPr>
                <a:xfrm flipH="1">
                  <a:off x="1200" y="2976"/>
                  <a:ext cx="192" cy="144"/>
                </a:xfrm>
                <a:prstGeom prst="straightConnector1">
                  <a:avLst/>
                </a:prstGeom>
                <a:noFill/>
                <a:ln w="9525" cap="flat" cmpd="sng">
                  <a:solidFill>
                    <a:srgbClr val="0000CC"/>
                  </a:solidFill>
                  <a:prstDash val="solid"/>
                  <a:round/>
                  <a:headEnd type="none" w="med" len="med"/>
                  <a:tailEnd type="none" w="med" len="med"/>
                </a:ln>
              </p:spPr>
            </p:cxnSp>
            <p:cxnSp>
              <p:nvCxnSpPr>
                <p:cNvPr id="2613" name="Google Shape;2613;p52"/>
                <p:cNvCxnSpPr/>
                <p:nvPr/>
              </p:nvCxnSpPr>
              <p:spPr>
                <a:xfrm>
                  <a:off x="1008"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614" name="Google Shape;2614;p52"/>
                <p:cNvCxnSpPr/>
                <p:nvPr/>
              </p:nvCxnSpPr>
              <p:spPr>
                <a:xfrm>
                  <a:off x="1392"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615" name="Google Shape;2615;p52"/>
                <p:cNvCxnSpPr/>
                <p:nvPr/>
              </p:nvCxnSpPr>
              <p:spPr>
                <a:xfrm>
                  <a:off x="1008" y="3408"/>
                  <a:ext cx="384" cy="0"/>
                </a:xfrm>
                <a:prstGeom prst="straightConnector1">
                  <a:avLst/>
                </a:prstGeom>
                <a:noFill/>
                <a:ln w="9525" cap="flat" cmpd="sng">
                  <a:solidFill>
                    <a:srgbClr val="0000CC"/>
                  </a:solidFill>
                  <a:prstDash val="solid"/>
                  <a:round/>
                  <a:headEnd type="none" w="med" len="med"/>
                  <a:tailEnd type="none" w="med" len="med"/>
                </a:ln>
              </p:spPr>
            </p:cxnSp>
          </p:grpSp>
          <p:sp>
            <p:nvSpPr>
              <p:cNvPr id="2616" name="Google Shape;2616;p52"/>
              <p:cNvSpPr txBox="1"/>
              <p:nvPr/>
            </p:nvSpPr>
            <p:spPr>
              <a:xfrm>
                <a:off x="288" y="652"/>
                <a:ext cx="336"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T</a:t>
                </a:r>
                <a:endParaRPr/>
              </a:p>
            </p:txBody>
          </p:sp>
          <p:sp>
            <p:nvSpPr>
              <p:cNvPr id="2617" name="Google Shape;2617;p52"/>
              <p:cNvSpPr/>
              <p:nvPr/>
            </p:nvSpPr>
            <p:spPr>
              <a:xfrm rot="10800000">
                <a:off x="240" y="624"/>
                <a:ext cx="108"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grpSp>
          <p:nvGrpSpPr>
            <p:cNvPr id="2618" name="Google Shape;2618;p52"/>
            <p:cNvGrpSpPr/>
            <p:nvPr/>
          </p:nvGrpSpPr>
          <p:grpSpPr>
            <a:xfrm>
              <a:off x="360" y="319"/>
              <a:ext cx="528" cy="257"/>
              <a:chOff x="744" y="319"/>
              <a:chExt cx="528" cy="257"/>
            </a:xfrm>
          </p:grpSpPr>
          <p:sp>
            <p:nvSpPr>
              <p:cNvPr id="2619" name="Google Shape;2619;p52"/>
              <p:cNvSpPr/>
              <p:nvPr/>
            </p:nvSpPr>
            <p:spPr>
              <a:xfrm rot="5400000">
                <a:off x="888" y="192"/>
                <a:ext cx="240" cy="528"/>
              </a:xfrm>
              <a:prstGeom prst="flowChartOffpageConnector">
                <a:avLst/>
              </a:prstGeom>
              <a:solidFill>
                <a:srgbClr val="66FF33"/>
              </a:solidFill>
              <a:ln w="9525" cap="flat" cmpd="sng">
                <a:solidFill>
                  <a:srgbClr val="0000C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2"/>
              <p:cNvSpPr txBox="1"/>
              <p:nvPr/>
            </p:nvSpPr>
            <p:spPr>
              <a:xfrm>
                <a:off x="837" y="319"/>
                <a:ext cx="422" cy="2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0066"/>
                    </a:solidFill>
                    <a:latin typeface="Century Schoolbook"/>
                    <a:ea typeface="Century Schoolbook"/>
                    <a:cs typeface="Century Schoolbook"/>
                    <a:sym typeface="Century Schoolbook"/>
                  </a:rPr>
                  <a:t>A</a:t>
                </a:r>
                <a:endParaRPr/>
              </a:p>
            </p:txBody>
          </p:sp>
          <p:cxnSp>
            <p:nvCxnSpPr>
              <p:cNvPr id="2621" name="Google Shape;2621;p52"/>
              <p:cNvCxnSpPr/>
              <p:nvPr/>
            </p:nvCxnSpPr>
            <p:spPr>
              <a:xfrm>
                <a:off x="1152" y="336"/>
                <a:ext cx="0" cy="240"/>
              </a:xfrm>
              <a:prstGeom prst="straightConnector1">
                <a:avLst/>
              </a:prstGeom>
              <a:noFill/>
              <a:ln w="9525" cap="flat" cmpd="sng">
                <a:solidFill>
                  <a:srgbClr val="000000"/>
                </a:solidFill>
                <a:prstDash val="solid"/>
                <a:round/>
                <a:headEnd type="none" w="med" len="med"/>
                <a:tailEnd type="none" w="med" len="med"/>
              </a:ln>
            </p:spPr>
          </p:cxnSp>
        </p:grpSp>
        <p:grpSp>
          <p:nvGrpSpPr>
            <p:cNvPr id="2622" name="Google Shape;2622;p52"/>
            <p:cNvGrpSpPr/>
            <p:nvPr/>
          </p:nvGrpSpPr>
          <p:grpSpPr>
            <a:xfrm>
              <a:off x="408" y="800"/>
              <a:ext cx="481" cy="256"/>
              <a:chOff x="780" y="800"/>
              <a:chExt cx="481" cy="256"/>
            </a:xfrm>
          </p:grpSpPr>
          <p:sp>
            <p:nvSpPr>
              <p:cNvPr id="2623" name="Google Shape;2623;p52"/>
              <p:cNvSpPr/>
              <p:nvPr/>
            </p:nvSpPr>
            <p:spPr>
              <a:xfrm rot="10800000">
                <a:off x="780" y="816"/>
                <a:ext cx="480" cy="240"/>
              </a:xfrm>
              <a:prstGeom prst="flowChartOnlineStorage">
                <a:avLst/>
              </a:prstGeom>
              <a:solidFill>
                <a:srgbClr val="FFFF00"/>
              </a:solidFill>
              <a:ln w="9525" cap="flat" cmpd="sng">
                <a:solidFill>
                  <a:srgbClr val="0000C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2"/>
              <p:cNvSpPr txBox="1"/>
              <p:nvPr/>
            </p:nvSpPr>
            <p:spPr>
              <a:xfrm rot="5400000">
                <a:off x="895" y="760"/>
                <a:ext cx="240" cy="32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endParaRPr sz="1800" b="1">
                  <a:solidFill>
                    <a:srgbClr val="FF0066"/>
                  </a:solidFill>
                  <a:latin typeface="Century Schoolbook"/>
                  <a:ea typeface="Century Schoolbook"/>
                  <a:cs typeface="Century Schoolbook"/>
                  <a:sym typeface="Century Schoolbook"/>
                </a:endParaRPr>
              </a:p>
            </p:txBody>
          </p:sp>
          <p:sp>
            <p:nvSpPr>
              <p:cNvPr id="2625" name="Google Shape;2625;p52"/>
              <p:cNvSpPr/>
              <p:nvPr/>
            </p:nvSpPr>
            <p:spPr>
              <a:xfrm rot="10800000">
                <a:off x="1152" y="816"/>
                <a:ext cx="109"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sp>
            <p:nvSpPr>
              <p:cNvPr id="2626" name="Google Shape;2626;p52"/>
              <p:cNvSpPr txBox="1"/>
              <p:nvPr/>
            </p:nvSpPr>
            <p:spPr>
              <a:xfrm>
                <a:off x="781" y="844"/>
                <a:ext cx="432"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G</a:t>
                </a:r>
                <a:endParaRPr/>
              </a:p>
            </p:txBody>
          </p:sp>
        </p:grpSp>
        <p:grpSp>
          <p:nvGrpSpPr>
            <p:cNvPr id="2627" name="Google Shape;2627;p52"/>
            <p:cNvGrpSpPr/>
            <p:nvPr/>
          </p:nvGrpSpPr>
          <p:grpSpPr>
            <a:xfrm>
              <a:off x="528" y="1056"/>
              <a:ext cx="360" cy="240"/>
              <a:chOff x="576" y="2064"/>
              <a:chExt cx="384" cy="240"/>
            </a:xfrm>
          </p:grpSpPr>
          <p:grpSp>
            <p:nvGrpSpPr>
              <p:cNvPr id="2628" name="Google Shape;2628;p52"/>
              <p:cNvGrpSpPr/>
              <p:nvPr/>
            </p:nvGrpSpPr>
            <p:grpSpPr>
              <a:xfrm rot="10800000">
                <a:off x="576" y="2064"/>
                <a:ext cx="384" cy="240"/>
                <a:chOff x="240" y="624"/>
                <a:chExt cx="384" cy="240"/>
              </a:xfrm>
            </p:grpSpPr>
            <p:grpSp>
              <p:nvGrpSpPr>
                <p:cNvPr id="2629" name="Google Shape;2629;p52"/>
                <p:cNvGrpSpPr/>
                <p:nvPr/>
              </p:nvGrpSpPr>
              <p:grpSpPr>
                <a:xfrm rot="5400000">
                  <a:off x="312" y="552"/>
                  <a:ext cx="240" cy="384"/>
                  <a:chOff x="1008" y="2976"/>
                  <a:chExt cx="384" cy="432"/>
                </a:xfrm>
              </p:grpSpPr>
              <p:cxnSp>
                <p:nvCxnSpPr>
                  <p:cNvPr id="2630" name="Google Shape;2630;p52"/>
                  <p:cNvCxnSpPr/>
                  <p:nvPr/>
                </p:nvCxnSpPr>
                <p:spPr>
                  <a:xfrm>
                    <a:off x="1008" y="2976"/>
                    <a:ext cx="192" cy="144"/>
                  </a:xfrm>
                  <a:prstGeom prst="straightConnector1">
                    <a:avLst/>
                  </a:prstGeom>
                  <a:noFill/>
                  <a:ln w="12700" cap="flat" cmpd="sng">
                    <a:solidFill>
                      <a:srgbClr val="0000CC"/>
                    </a:solidFill>
                    <a:prstDash val="solid"/>
                    <a:round/>
                    <a:headEnd type="none" w="med" len="med"/>
                    <a:tailEnd type="none" w="med" len="med"/>
                  </a:ln>
                </p:spPr>
              </p:cxnSp>
              <p:cxnSp>
                <p:nvCxnSpPr>
                  <p:cNvPr id="2631" name="Google Shape;2631;p52"/>
                  <p:cNvCxnSpPr/>
                  <p:nvPr/>
                </p:nvCxnSpPr>
                <p:spPr>
                  <a:xfrm flipH="1">
                    <a:off x="1200" y="2976"/>
                    <a:ext cx="192" cy="144"/>
                  </a:xfrm>
                  <a:prstGeom prst="straightConnector1">
                    <a:avLst/>
                  </a:prstGeom>
                  <a:noFill/>
                  <a:ln w="9525" cap="flat" cmpd="sng">
                    <a:solidFill>
                      <a:srgbClr val="0000CC"/>
                    </a:solidFill>
                    <a:prstDash val="solid"/>
                    <a:round/>
                    <a:headEnd type="none" w="med" len="med"/>
                    <a:tailEnd type="none" w="med" len="med"/>
                  </a:ln>
                </p:spPr>
              </p:cxnSp>
              <p:cxnSp>
                <p:nvCxnSpPr>
                  <p:cNvPr id="2632" name="Google Shape;2632;p52"/>
                  <p:cNvCxnSpPr/>
                  <p:nvPr/>
                </p:nvCxnSpPr>
                <p:spPr>
                  <a:xfrm>
                    <a:off x="1008"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633" name="Google Shape;2633;p52"/>
                  <p:cNvCxnSpPr/>
                  <p:nvPr/>
                </p:nvCxnSpPr>
                <p:spPr>
                  <a:xfrm>
                    <a:off x="1392"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634" name="Google Shape;2634;p52"/>
                  <p:cNvCxnSpPr/>
                  <p:nvPr/>
                </p:nvCxnSpPr>
                <p:spPr>
                  <a:xfrm>
                    <a:off x="1008" y="3408"/>
                    <a:ext cx="384" cy="0"/>
                  </a:xfrm>
                  <a:prstGeom prst="straightConnector1">
                    <a:avLst/>
                  </a:prstGeom>
                  <a:noFill/>
                  <a:ln w="9525" cap="flat" cmpd="sng">
                    <a:solidFill>
                      <a:srgbClr val="0000CC"/>
                    </a:solidFill>
                    <a:prstDash val="solid"/>
                    <a:round/>
                    <a:headEnd type="none" w="med" len="med"/>
                    <a:tailEnd type="none" w="med" len="med"/>
                  </a:ln>
                </p:spPr>
              </p:cxnSp>
            </p:grpSp>
            <p:sp>
              <p:nvSpPr>
                <p:cNvPr id="2635" name="Google Shape;2635;p52"/>
                <p:cNvSpPr txBox="1"/>
                <p:nvPr/>
              </p:nvSpPr>
              <p:spPr>
                <a:xfrm rot="-5400000">
                  <a:off x="340" y="572"/>
                  <a:ext cx="231" cy="3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b="1">
                    <a:solidFill>
                      <a:srgbClr val="FF0066"/>
                    </a:solidFill>
                    <a:latin typeface="Arial"/>
                    <a:ea typeface="Arial"/>
                    <a:cs typeface="Arial"/>
                    <a:sym typeface="Arial"/>
                  </a:endParaRPr>
                </a:p>
              </p:txBody>
            </p:sp>
            <p:sp>
              <p:nvSpPr>
                <p:cNvPr id="2636" name="Google Shape;2636;p52"/>
                <p:cNvSpPr/>
                <p:nvPr/>
              </p:nvSpPr>
              <p:spPr>
                <a:xfrm rot="10800000">
                  <a:off x="240" y="624"/>
                  <a:ext cx="108"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sp>
            <p:nvSpPr>
              <p:cNvPr id="2637" name="Google Shape;2637;p52"/>
              <p:cNvSpPr txBox="1"/>
              <p:nvPr/>
            </p:nvSpPr>
            <p:spPr>
              <a:xfrm>
                <a:off x="672" y="2092"/>
                <a:ext cx="192"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T</a:t>
                </a:r>
                <a:endParaRPr/>
              </a:p>
            </p:txBody>
          </p:sp>
        </p:grpSp>
        <p:grpSp>
          <p:nvGrpSpPr>
            <p:cNvPr id="2638" name="Google Shape;2638;p52"/>
            <p:cNvGrpSpPr/>
            <p:nvPr/>
          </p:nvGrpSpPr>
          <p:grpSpPr>
            <a:xfrm>
              <a:off x="108" y="1056"/>
              <a:ext cx="528" cy="257"/>
              <a:chOff x="720" y="1536"/>
              <a:chExt cx="528" cy="257"/>
            </a:xfrm>
          </p:grpSpPr>
          <p:grpSp>
            <p:nvGrpSpPr>
              <p:cNvPr id="2639" name="Google Shape;2639;p52"/>
              <p:cNvGrpSpPr/>
              <p:nvPr/>
            </p:nvGrpSpPr>
            <p:grpSpPr>
              <a:xfrm rot="10800000">
                <a:off x="720" y="1536"/>
                <a:ext cx="528" cy="257"/>
                <a:chOff x="744" y="319"/>
                <a:chExt cx="528" cy="257"/>
              </a:xfrm>
            </p:grpSpPr>
            <p:sp>
              <p:nvSpPr>
                <p:cNvPr id="2640" name="Google Shape;2640;p52"/>
                <p:cNvSpPr/>
                <p:nvPr/>
              </p:nvSpPr>
              <p:spPr>
                <a:xfrm rot="5400000">
                  <a:off x="888" y="192"/>
                  <a:ext cx="240" cy="528"/>
                </a:xfrm>
                <a:prstGeom prst="flowChartOffpageConnector">
                  <a:avLst/>
                </a:prstGeom>
                <a:solidFill>
                  <a:srgbClr val="66FF33"/>
                </a:solidFill>
                <a:ln w="9525" cap="flat" cmpd="sng">
                  <a:solidFill>
                    <a:srgbClr val="0000C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2"/>
                <p:cNvSpPr txBox="1"/>
                <p:nvPr/>
              </p:nvSpPr>
              <p:spPr>
                <a:xfrm rot="-5400000">
                  <a:off x="928" y="228"/>
                  <a:ext cx="240" cy="42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0066"/>
                    </a:solidFill>
                    <a:latin typeface="Century Schoolbook"/>
                    <a:ea typeface="Century Schoolbook"/>
                    <a:cs typeface="Century Schoolbook"/>
                    <a:sym typeface="Century Schoolbook"/>
                  </a:endParaRPr>
                </a:p>
              </p:txBody>
            </p:sp>
            <p:cxnSp>
              <p:nvCxnSpPr>
                <p:cNvPr id="2642" name="Google Shape;2642;p52"/>
                <p:cNvCxnSpPr/>
                <p:nvPr/>
              </p:nvCxnSpPr>
              <p:spPr>
                <a:xfrm>
                  <a:off x="1152" y="336"/>
                  <a:ext cx="0" cy="240"/>
                </a:xfrm>
                <a:prstGeom prst="straightConnector1">
                  <a:avLst/>
                </a:prstGeom>
                <a:noFill/>
                <a:ln w="9525" cap="flat" cmpd="sng">
                  <a:solidFill>
                    <a:srgbClr val="000000"/>
                  </a:solidFill>
                  <a:prstDash val="solid"/>
                  <a:round/>
                  <a:headEnd type="none" w="med" len="med"/>
                  <a:tailEnd type="none" w="med" len="med"/>
                </a:ln>
              </p:spPr>
            </p:cxnSp>
          </p:grpSp>
          <p:sp>
            <p:nvSpPr>
              <p:cNvPr id="2643" name="Google Shape;2643;p52"/>
              <p:cNvSpPr txBox="1"/>
              <p:nvPr/>
            </p:nvSpPr>
            <p:spPr>
              <a:xfrm>
                <a:off x="816" y="1564"/>
                <a:ext cx="336"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A</a:t>
                </a:r>
                <a:endParaRPr/>
              </a:p>
            </p:txBody>
          </p:sp>
        </p:grpSp>
        <p:grpSp>
          <p:nvGrpSpPr>
            <p:cNvPr id="2644" name="Google Shape;2644;p52"/>
            <p:cNvGrpSpPr/>
            <p:nvPr/>
          </p:nvGrpSpPr>
          <p:grpSpPr>
            <a:xfrm>
              <a:off x="516" y="1788"/>
              <a:ext cx="384" cy="252"/>
              <a:chOff x="888" y="576"/>
              <a:chExt cx="384" cy="252"/>
            </a:xfrm>
          </p:grpSpPr>
          <p:sp>
            <p:nvSpPr>
              <p:cNvPr id="2645" name="Google Shape;2645;p52"/>
              <p:cNvSpPr/>
              <p:nvPr/>
            </p:nvSpPr>
            <p:spPr>
              <a:xfrm>
                <a:off x="888" y="588"/>
                <a:ext cx="384" cy="240"/>
              </a:xfrm>
              <a:prstGeom prst="flowChartOnlineStorage">
                <a:avLst/>
              </a:prstGeom>
              <a:solidFill>
                <a:srgbClr val="FFCCFF"/>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1800" b="1">
                    <a:solidFill>
                      <a:srgbClr val="FF0066"/>
                    </a:solidFill>
                    <a:latin typeface="Century Schoolbook"/>
                    <a:ea typeface="Century Schoolbook"/>
                    <a:cs typeface="Century Schoolbook"/>
                    <a:sym typeface="Century Schoolbook"/>
                  </a:rPr>
                  <a:t>X</a:t>
                </a:r>
                <a:endParaRPr/>
              </a:p>
            </p:txBody>
          </p:sp>
          <p:sp>
            <p:nvSpPr>
              <p:cNvPr id="2646" name="Google Shape;2646;p52"/>
              <p:cNvSpPr/>
              <p:nvPr/>
            </p:nvSpPr>
            <p:spPr>
              <a:xfrm>
                <a:off x="1152" y="576"/>
                <a:ext cx="108" cy="252"/>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grpSp>
          <p:nvGrpSpPr>
            <p:cNvPr id="2647" name="Google Shape;2647;p52"/>
            <p:cNvGrpSpPr/>
            <p:nvPr/>
          </p:nvGrpSpPr>
          <p:grpSpPr>
            <a:xfrm>
              <a:off x="108" y="1788"/>
              <a:ext cx="480" cy="252"/>
              <a:chOff x="336" y="2640"/>
              <a:chExt cx="480" cy="252"/>
            </a:xfrm>
          </p:grpSpPr>
          <p:sp>
            <p:nvSpPr>
              <p:cNvPr id="2648" name="Google Shape;2648;p52"/>
              <p:cNvSpPr/>
              <p:nvPr/>
            </p:nvSpPr>
            <p:spPr>
              <a:xfrm>
                <a:off x="336" y="2652"/>
                <a:ext cx="480" cy="240"/>
              </a:xfrm>
              <a:prstGeom prst="flowChartOnlineStorage">
                <a:avLst/>
              </a:prstGeom>
              <a:solidFill>
                <a:srgbClr val="FFFF00"/>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sz="1800" b="1">
                    <a:solidFill>
                      <a:srgbClr val="FF0066"/>
                    </a:solidFill>
                    <a:latin typeface="Century Schoolbook"/>
                    <a:ea typeface="Century Schoolbook"/>
                    <a:cs typeface="Century Schoolbook"/>
                    <a:sym typeface="Century Schoolbook"/>
                  </a:rPr>
                  <a:t>G</a:t>
                </a:r>
                <a:endParaRPr/>
              </a:p>
            </p:txBody>
          </p:sp>
          <p:sp>
            <p:nvSpPr>
              <p:cNvPr id="2649" name="Google Shape;2649;p52"/>
              <p:cNvSpPr/>
              <p:nvPr/>
            </p:nvSpPr>
            <p:spPr>
              <a:xfrm>
                <a:off x="336" y="2640"/>
                <a:ext cx="108" cy="252"/>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grpSp>
          <p:nvGrpSpPr>
            <p:cNvPr id="2650" name="Google Shape;2650;p52"/>
            <p:cNvGrpSpPr/>
            <p:nvPr/>
          </p:nvGrpSpPr>
          <p:grpSpPr>
            <a:xfrm>
              <a:off x="96" y="2028"/>
              <a:ext cx="384" cy="240"/>
              <a:chOff x="468" y="816"/>
              <a:chExt cx="384" cy="240"/>
            </a:xfrm>
          </p:grpSpPr>
          <p:sp>
            <p:nvSpPr>
              <p:cNvPr id="2651" name="Google Shape;2651;p52"/>
              <p:cNvSpPr/>
              <p:nvPr/>
            </p:nvSpPr>
            <p:spPr>
              <a:xfrm rot="10800000">
                <a:off x="468" y="816"/>
                <a:ext cx="384" cy="240"/>
              </a:xfrm>
              <a:prstGeom prst="flowChartOnlineStorage">
                <a:avLst/>
              </a:prstGeom>
              <a:solidFill>
                <a:srgbClr val="FFCCFF"/>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1800" b="1">
                    <a:solidFill>
                      <a:srgbClr val="FF0066"/>
                    </a:solidFill>
                    <a:latin typeface="Century Schoolbook"/>
                    <a:ea typeface="Century Schoolbook"/>
                    <a:cs typeface="Century Schoolbook"/>
                    <a:sym typeface="Century Schoolbook"/>
                  </a:rPr>
                  <a:t>X</a:t>
                </a:r>
                <a:endParaRPr/>
              </a:p>
            </p:txBody>
          </p:sp>
          <p:sp>
            <p:nvSpPr>
              <p:cNvPr id="2652" name="Google Shape;2652;p52"/>
              <p:cNvSpPr/>
              <p:nvPr/>
            </p:nvSpPr>
            <p:spPr>
              <a:xfrm rot="10800000">
                <a:off x="480" y="816"/>
                <a:ext cx="108"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grpSp>
          <p:nvGrpSpPr>
            <p:cNvPr id="2653" name="Google Shape;2653;p52"/>
            <p:cNvGrpSpPr/>
            <p:nvPr/>
          </p:nvGrpSpPr>
          <p:grpSpPr>
            <a:xfrm>
              <a:off x="108" y="1296"/>
              <a:ext cx="384" cy="240"/>
              <a:chOff x="240" y="624"/>
              <a:chExt cx="384" cy="240"/>
            </a:xfrm>
          </p:grpSpPr>
          <p:grpSp>
            <p:nvGrpSpPr>
              <p:cNvPr id="2654" name="Google Shape;2654;p52"/>
              <p:cNvGrpSpPr/>
              <p:nvPr/>
            </p:nvGrpSpPr>
            <p:grpSpPr>
              <a:xfrm rot="5400000">
                <a:off x="312" y="552"/>
                <a:ext cx="240" cy="384"/>
                <a:chOff x="1008" y="2976"/>
                <a:chExt cx="384" cy="432"/>
              </a:xfrm>
            </p:grpSpPr>
            <p:cxnSp>
              <p:nvCxnSpPr>
                <p:cNvPr id="2655" name="Google Shape;2655;p52"/>
                <p:cNvCxnSpPr/>
                <p:nvPr/>
              </p:nvCxnSpPr>
              <p:spPr>
                <a:xfrm>
                  <a:off x="1008" y="2976"/>
                  <a:ext cx="192" cy="144"/>
                </a:xfrm>
                <a:prstGeom prst="straightConnector1">
                  <a:avLst/>
                </a:prstGeom>
                <a:noFill/>
                <a:ln w="12700" cap="flat" cmpd="sng">
                  <a:solidFill>
                    <a:srgbClr val="0000CC"/>
                  </a:solidFill>
                  <a:prstDash val="solid"/>
                  <a:round/>
                  <a:headEnd type="none" w="med" len="med"/>
                  <a:tailEnd type="none" w="med" len="med"/>
                </a:ln>
              </p:spPr>
            </p:cxnSp>
            <p:cxnSp>
              <p:nvCxnSpPr>
                <p:cNvPr id="2656" name="Google Shape;2656;p52"/>
                <p:cNvCxnSpPr/>
                <p:nvPr/>
              </p:nvCxnSpPr>
              <p:spPr>
                <a:xfrm flipH="1">
                  <a:off x="1200" y="2976"/>
                  <a:ext cx="192" cy="144"/>
                </a:xfrm>
                <a:prstGeom prst="straightConnector1">
                  <a:avLst/>
                </a:prstGeom>
                <a:noFill/>
                <a:ln w="9525" cap="flat" cmpd="sng">
                  <a:solidFill>
                    <a:srgbClr val="0000CC"/>
                  </a:solidFill>
                  <a:prstDash val="solid"/>
                  <a:round/>
                  <a:headEnd type="none" w="med" len="med"/>
                  <a:tailEnd type="none" w="med" len="med"/>
                </a:ln>
              </p:spPr>
            </p:cxnSp>
            <p:cxnSp>
              <p:nvCxnSpPr>
                <p:cNvPr id="2657" name="Google Shape;2657;p52"/>
                <p:cNvCxnSpPr/>
                <p:nvPr/>
              </p:nvCxnSpPr>
              <p:spPr>
                <a:xfrm>
                  <a:off x="1008"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658" name="Google Shape;2658;p52"/>
                <p:cNvCxnSpPr/>
                <p:nvPr/>
              </p:nvCxnSpPr>
              <p:spPr>
                <a:xfrm>
                  <a:off x="1392"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659" name="Google Shape;2659;p52"/>
                <p:cNvCxnSpPr/>
                <p:nvPr/>
              </p:nvCxnSpPr>
              <p:spPr>
                <a:xfrm>
                  <a:off x="1008" y="3408"/>
                  <a:ext cx="384" cy="0"/>
                </a:xfrm>
                <a:prstGeom prst="straightConnector1">
                  <a:avLst/>
                </a:prstGeom>
                <a:noFill/>
                <a:ln w="9525" cap="flat" cmpd="sng">
                  <a:solidFill>
                    <a:srgbClr val="0000CC"/>
                  </a:solidFill>
                  <a:prstDash val="solid"/>
                  <a:round/>
                  <a:headEnd type="none" w="med" len="med"/>
                  <a:tailEnd type="none" w="med" len="med"/>
                </a:ln>
              </p:spPr>
            </p:cxnSp>
          </p:grpSp>
          <p:sp>
            <p:nvSpPr>
              <p:cNvPr id="2660" name="Google Shape;2660;p52"/>
              <p:cNvSpPr txBox="1"/>
              <p:nvPr/>
            </p:nvSpPr>
            <p:spPr>
              <a:xfrm>
                <a:off x="288" y="652"/>
                <a:ext cx="336"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T</a:t>
                </a:r>
                <a:endParaRPr/>
              </a:p>
            </p:txBody>
          </p:sp>
          <p:sp>
            <p:nvSpPr>
              <p:cNvPr id="2661" name="Google Shape;2661;p52"/>
              <p:cNvSpPr/>
              <p:nvPr/>
            </p:nvSpPr>
            <p:spPr>
              <a:xfrm rot="10800000">
                <a:off x="240" y="624"/>
                <a:ext cx="108"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grpSp>
          <p:nvGrpSpPr>
            <p:cNvPr id="2662" name="Google Shape;2662;p52"/>
            <p:cNvGrpSpPr/>
            <p:nvPr/>
          </p:nvGrpSpPr>
          <p:grpSpPr>
            <a:xfrm>
              <a:off x="360" y="1279"/>
              <a:ext cx="528" cy="257"/>
              <a:chOff x="744" y="319"/>
              <a:chExt cx="528" cy="257"/>
            </a:xfrm>
          </p:grpSpPr>
          <p:sp>
            <p:nvSpPr>
              <p:cNvPr id="2663" name="Google Shape;2663;p52"/>
              <p:cNvSpPr/>
              <p:nvPr/>
            </p:nvSpPr>
            <p:spPr>
              <a:xfrm rot="5400000">
                <a:off x="888" y="192"/>
                <a:ext cx="240" cy="528"/>
              </a:xfrm>
              <a:prstGeom prst="flowChartOffpageConnector">
                <a:avLst/>
              </a:prstGeom>
              <a:solidFill>
                <a:srgbClr val="66FF33"/>
              </a:solidFill>
              <a:ln w="9525" cap="flat" cmpd="sng">
                <a:solidFill>
                  <a:srgbClr val="0000C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2"/>
              <p:cNvSpPr txBox="1"/>
              <p:nvPr/>
            </p:nvSpPr>
            <p:spPr>
              <a:xfrm>
                <a:off x="837" y="319"/>
                <a:ext cx="422" cy="2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0066"/>
                    </a:solidFill>
                    <a:latin typeface="Century Schoolbook"/>
                    <a:ea typeface="Century Schoolbook"/>
                    <a:cs typeface="Century Schoolbook"/>
                    <a:sym typeface="Century Schoolbook"/>
                  </a:rPr>
                  <a:t>A</a:t>
                </a:r>
                <a:endParaRPr/>
              </a:p>
            </p:txBody>
          </p:sp>
          <p:cxnSp>
            <p:nvCxnSpPr>
              <p:cNvPr id="2665" name="Google Shape;2665;p52"/>
              <p:cNvCxnSpPr/>
              <p:nvPr/>
            </p:nvCxnSpPr>
            <p:spPr>
              <a:xfrm>
                <a:off x="1152" y="336"/>
                <a:ext cx="0" cy="240"/>
              </a:xfrm>
              <a:prstGeom prst="straightConnector1">
                <a:avLst/>
              </a:prstGeom>
              <a:noFill/>
              <a:ln w="9525" cap="flat" cmpd="sng">
                <a:solidFill>
                  <a:srgbClr val="000000"/>
                </a:solidFill>
                <a:prstDash val="solid"/>
                <a:round/>
                <a:headEnd type="none" w="med" len="med"/>
                <a:tailEnd type="none" w="med" len="med"/>
              </a:ln>
            </p:spPr>
          </p:cxnSp>
        </p:grpSp>
        <p:grpSp>
          <p:nvGrpSpPr>
            <p:cNvPr id="2666" name="Google Shape;2666;p52"/>
            <p:cNvGrpSpPr/>
            <p:nvPr/>
          </p:nvGrpSpPr>
          <p:grpSpPr>
            <a:xfrm>
              <a:off x="408" y="2012"/>
              <a:ext cx="481" cy="256"/>
              <a:chOff x="780" y="800"/>
              <a:chExt cx="481" cy="256"/>
            </a:xfrm>
          </p:grpSpPr>
          <p:sp>
            <p:nvSpPr>
              <p:cNvPr id="2667" name="Google Shape;2667;p52"/>
              <p:cNvSpPr/>
              <p:nvPr/>
            </p:nvSpPr>
            <p:spPr>
              <a:xfrm rot="10800000">
                <a:off x="780" y="816"/>
                <a:ext cx="480" cy="240"/>
              </a:xfrm>
              <a:prstGeom prst="flowChartOnlineStorage">
                <a:avLst/>
              </a:prstGeom>
              <a:solidFill>
                <a:srgbClr val="FFFF00"/>
              </a:solidFill>
              <a:ln w="9525" cap="flat" cmpd="sng">
                <a:solidFill>
                  <a:srgbClr val="0000C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2"/>
              <p:cNvSpPr txBox="1"/>
              <p:nvPr/>
            </p:nvSpPr>
            <p:spPr>
              <a:xfrm rot="5400000">
                <a:off x="895" y="760"/>
                <a:ext cx="240" cy="32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endParaRPr sz="1800" b="1">
                  <a:solidFill>
                    <a:srgbClr val="FF0066"/>
                  </a:solidFill>
                  <a:latin typeface="Century Schoolbook"/>
                  <a:ea typeface="Century Schoolbook"/>
                  <a:cs typeface="Century Schoolbook"/>
                  <a:sym typeface="Century Schoolbook"/>
                </a:endParaRPr>
              </a:p>
            </p:txBody>
          </p:sp>
          <p:sp>
            <p:nvSpPr>
              <p:cNvPr id="2669" name="Google Shape;2669;p52"/>
              <p:cNvSpPr/>
              <p:nvPr/>
            </p:nvSpPr>
            <p:spPr>
              <a:xfrm rot="10800000">
                <a:off x="1152" y="816"/>
                <a:ext cx="109"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sp>
            <p:nvSpPr>
              <p:cNvPr id="2670" name="Google Shape;2670;p52"/>
              <p:cNvSpPr txBox="1"/>
              <p:nvPr/>
            </p:nvSpPr>
            <p:spPr>
              <a:xfrm>
                <a:off x="781" y="844"/>
                <a:ext cx="432"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G</a:t>
                </a:r>
                <a:endParaRPr/>
              </a:p>
            </p:txBody>
          </p:sp>
        </p:grpSp>
        <p:grpSp>
          <p:nvGrpSpPr>
            <p:cNvPr id="2671" name="Google Shape;2671;p52"/>
            <p:cNvGrpSpPr/>
            <p:nvPr/>
          </p:nvGrpSpPr>
          <p:grpSpPr>
            <a:xfrm>
              <a:off x="528" y="1547"/>
              <a:ext cx="360" cy="241"/>
              <a:chOff x="576" y="2063"/>
              <a:chExt cx="384" cy="241"/>
            </a:xfrm>
          </p:grpSpPr>
          <p:grpSp>
            <p:nvGrpSpPr>
              <p:cNvPr id="2672" name="Google Shape;2672;p52"/>
              <p:cNvGrpSpPr/>
              <p:nvPr/>
            </p:nvGrpSpPr>
            <p:grpSpPr>
              <a:xfrm rot="10800000">
                <a:off x="576" y="2063"/>
                <a:ext cx="384" cy="241"/>
                <a:chOff x="240" y="623"/>
                <a:chExt cx="384" cy="241"/>
              </a:xfrm>
            </p:grpSpPr>
            <p:grpSp>
              <p:nvGrpSpPr>
                <p:cNvPr id="2673" name="Google Shape;2673;p52"/>
                <p:cNvGrpSpPr/>
                <p:nvPr/>
              </p:nvGrpSpPr>
              <p:grpSpPr>
                <a:xfrm rot="5400000">
                  <a:off x="312" y="552"/>
                  <a:ext cx="240" cy="384"/>
                  <a:chOff x="1008" y="2976"/>
                  <a:chExt cx="384" cy="432"/>
                </a:xfrm>
              </p:grpSpPr>
              <p:cxnSp>
                <p:nvCxnSpPr>
                  <p:cNvPr id="2674" name="Google Shape;2674;p52"/>
                  <p:cNvCxnSpPr/>
                  <p:nvPr/>
                </p:nvCxnSpPr>
                <p:spPr>
                  <a:xfrm>
                    <a:off x="1008" y="2976"/>
                    <a:ext cx="192" cy="144"/>
                  </a:xfrm>
                  <a:prstGeom prst="straightConnector1">
                    <a:avLst/>
                  </a:prstGeom>
                  <a:noFill/>
                  <a:ln w="12700" cap="flat" cmpd="sng">
                    <a:solidFill>
                      <a:srgbClr val="0000CC"/>
                    </a:solidFill>
                    <a:prstDash val="solid"/>
                    <a:round/>
                    <a:headEnd type="none" w="med" len="med"/>
                    <a:tailEnd type="none" w="med" len="med"/>
                  </a:ln>
                </p:spPr>
              </p:cxnSp>
              <p:cxnSp>
                <p:nvCxnSpPr>
                  <p:cNvPr id="2675" name="Google Shape;2675;p52"/>
                  <p:cNvCxnSpPr/>
                  <p:nvPr/>
                </p:nvCxnSpPr>
                <p:spPr>
                  <a:xfrm flipH="1">
                    <a:off x="1200" y="2976"/>
                    <a:ext cx="192" cy="144"/>
                  </a:xfrm>
                  <a:prstGeom prst="straightConnector1">
                    <a:avLst/>
                  </a:prstGeom>
                  <a:noFill/>
                  <a:ln w="9525" cap="flat" cmpd="sng">
                    <a:solidFill>
                      <a:srgbClr val="0000CC"/>
                    </a:solidFill>
                    <a:prstDash val="solid"/>
                    <a:round/>
                    <a:headEnd type="none" w="med" len="med"/>
                    <a:tailEnd type="none" w="med" len="med"/>
                  </a:ln>
                </p:spPr>
              </p:cxnSp>
              <p:cxnSp>
                <p:nvCxnSpPr>
                  <p:cNvPr id="2676" name="Google Shape;2676;p52"/>
                  <p:cNvCxnSpPr/>
                  <p:nvPr/>
                </p:nvCxnSpPr>
                <p:spPr>
                  <a:xfrm>
                    <a:off x="1008"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677" name="Google Shape;2677;p52"/>
                  <p:cNvCxnSpPr/>
                  <p:nvPr/>
                </p:nvCxnSpPr>
                <p:spPr>
                  <a:xfrm>
                    <a:off x="1392"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678" name="Google Shape;2678;p52"/>
                  <p:cNvCxnSpPr/>
                  <p:nvPr/>
                </p:nvCxnSpPr>
                <p:spPr>
                  <a:xfrm>
                    <a:off x="1008" y="3408"/>
                    <a:ext cx="384" cy="0"/>
                  </a:xfrm>
                  <a:prstGeom prst="straightConnector1">
                    <a:avLst/>
                  </a:prstGeom>
                  <a:noFill/>
                  <a:ln w="9525" cap="flat" cmpd="sng">
                    <a:solidFill>
                      <a:srgbClr val="0000CC"/>
                    </a:solidFill>
                    <a:prstDash val="solid"/>
                    <a:round/>
                    <a:headEnd type="none" w="med" len="med"/>
                    <a:tailEnd type="none" w="med" len="med"/>
                  </a:ln>
                </p:spPr>
              </p:cxnSp>
            </p:grpSp>
            <p:sp>
              <p:nvSpPr>
                <p:cNvPr id="2679" name="Google Shape;2679;p52"/>
                <p:cNvSpPr txBox="1"/>
                <p:nvPr/>
              </p:nvSpPr>
              <p:spPr>
                <a:xfrm rot="-5400000">
                  <a:off x="339" y="571"/>
                  <a:ext cx="231" cy="3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b="1">
                    <a:solidFill>
                      <a:srgbClr val="FF0066"/>
                    </a:solidFill>
                    <a:latin typeface="Arial"/>
                    <a:ea typeface="Arial"/>
                    <a:cs typeface="Arial"/>
                    <a:sym typeface="Arial"/>
                  </a:endParaRPr>
                </a:p>
              </p:txBody>
            </p:sp>
            <p:sp>
              <p:nvSpPr>
                <p:cNvPr id="2680" name="Google Shape;2680;p52"/>
                <p:cNvSpPr/>
                <p:nvPr/>
              </p:nvSpPr>
              <p:spPr>
                <a:xfrm rot="10800000">
                  <a:off x="240" y="624"/>
                  <a:ext cx="108"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sp>
            <p:nvSpPr>
              <p:cNvPr id="2681" name="Google Shape;2681;p52"/>
              <p:cNvSpPr txBox="1"/>
              <p:nvPr/>
            </p:nvSpPr>
            <p:spPr>
              <a:xfrm>
                <a:off x="672" y="2092"/>
                <a:ext cx="192"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T</a:t>
                </a:r>
                <a:endParaRPr/>
              </a:p>
            </p:txBody>
          </p:sp>
        </p:grpSp>
        <p:grpSp>
          <p:nvGrpSpPr>
            <p:cNvPr id="2682" name="Google Shape;2682;p52"/>
            <p:cNvGrpSpPr/>
            <p:nvPr/>
          </p:nvGrpSpPr>
          <p:grpSpPr>
            <a:xfrm>
              <a:off x="108" y="1548"/>
              <a:ext cx="528" cy="257"/>
              <a:chOff x="720" y="1536"/>
              <a:chExt cx="528" cy="257"/>
            </a:xfrm>
          </p:grpSpPr>
          <p:grpSp>
            <p:nvGrpSpPr>
              <p:cNvPr id="2683" name="Google Shape;2683;p52"/>
              <p:cNvGrpSpPr/>
              <p:nvPr/>
            </p:nvGrpSpPr>
            <p:grpSpPr>
              <a:xfrm rot="10800000">
                <a:off x="720" y="1536"/>
                <a:ext cx="528" cy="257"/>
                <a:chOff x="744" y="319"/>
                <a:chExt cx="528" cy="257"/>
              </a:xfrm>
            </p:grpSpPr>
            <p:sp>
              <p:nvSpPr>
                <p:cNvPr id="2684" name="Google Shape;2684;p52"/>
                <p:cNvSpPr/>
                <p:nvPr/>
              </p:nvSpPr>
              <p:spPr>
                <a:xfrm rot="5400000">
                  <a:off x="888" y="192"/>
                  <a:ext cx="240" cy="528"/>
                </a:xfrm>
                <a:prstGeom prst="flowChartOffpageConnector">
                  <a:avLst/>
                </a:prstGeom>
                <a:solidFill>
                  <a:srgbClr val="66FF33"/>
                </a:solidFill>
                <a:ln w="9525" cap="flat" cmpd="sng">
                  <a:solidFill>
                    <a:srgbClr val="0000C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2"/>
                <p:cNvSpPr txBox="1"/>
                <p:nvPr/>
              </p:nvSpPr>
              <p:spPr>
                <a:xfrm rot="-5400000">
                  <a:off x="928" y="228"/>
                  <a:ext cx="240" cy="42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0066"/>
                    </a:solidFill>
                    <a:latin typeface="Century Schoolbook"/>
                    <a:ea typeface="Century Schoolbook"/>
                    <a:cs typeface="Century Schoolbook"/>
                    <a:sym typeface="Century Schoolbook"/>
                  </a:endParaRPr>
                </a:p>
              </p:txBody>
            </p:sp>
            <p:cxnSp>
              <p:nvCxnSpPr>
                <p:cNvPr id="2686" name="Google Shape;2686;p52"/>
                <p:cNvCxnSpPr/>
                <p:nvPr/>
              </p:nvCxnSpPr>
              <p:spPr>
                <a:xfrm>
                  <a:off x="1152" y="336"/>
                  <a:ext cx="0" cy="240"/>
                </a:xfrm>
                <a:prstGeom prst="straightConnector1">
                  <a:avLst/>
                </a:prstGeom>
                <a:noFill/>
                <a:ln w="9525" cap="flat" cmpd="sng">
                  <a:solidFill>
                    <a:srgbClr val="000000"/>
                  </a:solidFill>
                  <a:prstDash val="solid"/>
                  <a:round/>
                  <a:headEnd type="none" w="med" len="med"/>
                  <a:tailEnd type="none" w="med" len="med"/>
                </a:ln>
              </p:spPr>
            </p:cxnSp>
          </p:grpSp>
          <p:sp>
            <p:nvSpPr>
              <p:cNvPr id="2687" name="Google Shape;2687;p52"/>
              <p:cNvSpPr txBox="1"/>
              <p:nvPr/>
            </p:nvSpPr>
            <p:spPr>
              <a:xfrm>
                <a:off x="816" y="1564"/>
                <a:ext cx="336"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A</a:t>
                </a:r>
                <a:endParaRPr/>
              </a:p>
            </p:txBody>
          </p:sp>
        </p:grpSp>
        <p:grpSp>
          <p:nvGrpSpPr>
            <p:cNvPr id="2688" name="Google Shape;2688;p52"/>
            <p:cNvGrpSpPr/>
            <p:nvPr/>
          </p:nvGrpSpPr>
          <p:grpSpPr>
            <a:xfrm>
              <a:off x="360" y="1279"/>
              <a:ext cx="528" cy="257"/>
              <a:chOff x="744" y="319"/>
              <a:chExt cx="528" cy="257"/>
            </a:xfrm>
          </p:grpSpPr>
          <p:sp>
            <p:nvSpPr>
              <p:cNvPr id="2689" name="Google Shape;2689;p52"/>
              <p:cNvSpPr/>
              <p:nvPr/>
            </p:nvSpPr>
            <p:spPr>
              <a:xfrm rot="5400000">
                <a:off x="888" y="192"/>
                <a:ext cx="240" cy="528"/>
              </a:xfrm>
              <a:prstGeom prst="flowChartOffpageConnector">
                <a:avLst/>
              </a:prstGeom>
              <a:solidFill>
                <a:srgbClr val="66FF33"/>
              </a:solidFill>
              <a:ln w="9525" cap="flat" cmpd="sng">
                <a:solidFill>
                  <a:srgbClr val="0000C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2"/>
              <p:cNvSpPr txBox="1"/>
              <p:nvPr/>
            </p:nvSpPr>
            <p:spPr>
              <a:xfrm>
                <a:off x="837" y="319"/>
                <a:ext cx="422" cy="2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0066"/>
                    </a:solidFill>
                    <a:latin typeface="Century Schoolbook"/>
                    <a:ea typeface="Century Schoolbook"/>
                    <a:cs typeface="Century Schoolbook"/>
                    <a:sym typeface="Century Schoolbook"/>
                  </a:rPr>
                  <a:t>A</a:t>
                </a:r>
                <a:endParaRPr/>
              </a:p>
            </p:txBody>
          </p:sp>
          <p:cxnSp>
            <p:nvCxnSpPr>
              <p:cNvPr id="2691" name="Google Shape;2691;p52"/>
              <p:cNvCxnSpPr/>
              <p:nvPr/>
            </p:nvCxnSpPr>
            <p:spPr>
              <a:xfrm>
                <a:off x="1152" y="336"/>
                <a:ext cx="0" cy="240"/>
              </a:xfrm>
              <a:prstGeom prst="straightConnector1">
                <a:avLst/>
              </a:prstGeom>
              <a:noFill/>
              <a:ln w="9525" cap="flat" cmpd="sng">
                <a:solidFill>
                  <a:srgbClr val="000000"/>
                </a:solidFill>
                <a:prstDash val="solid"/>
                <a:round/>
                <a:headEnd type="none" w="med" len="med"/>
                <a:tailEnd type="none" w="med" len="med"/>
              </a:ln>
            </p:spPr>
          </p:cxnSp>
        </p:grpSp>
        <p:grpSp>
          <p:nvGrpSpPr>
            <p:cNvPr id="2692" name="Google Shape;2692;p52"/>
            <p:cNvGrpSpPr/>
            <p:nvPr/>
          </p:nvGrpSpPr>
          <p:grpSpPr>
            <a:xfrm>
              <a:off x="96" y="2196"/>
              <a:ext cx="384" cy="240"/>
              <a:chOff x="468" y="816"/>
              <a:chExt cx="384" cy="240"/>
            </a:xfrm>
          </p:grpSpPr>
          <p:sp>
            <p:nvSpPr>
              <p:cNvPr id="2693" name="Google Shape;2693;p52"/>
              <p:cNvSpPr/>
              <p:nvPr/>
            </p:nvSpPr>
            <p:spPr>
              <a:xfrm rot="10800000">
                <a:off x="468" y="816"/>
                <a:ext cx="384" cy="240"/>
              </a:xfrm>
              <a:prstGeom prst="flowChartOnlineStorage">
                <a:avLst/>
              </a:prstGeom>
              <a:solidFill>
                <a:srgbClr val="FFCCFF"/>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1800" b="1">
                    <a:solidFill>
                      <a:srgbClr val="FF0066"/>
                    </a:solidFill>
                    <a:latin typeface="Century Schoolbook"/>
                    <a:ea typeface="Century Schoolbook"/>
                    <a:cs typeface="Century Schoolbook"/>
                    <a:sym typeface="Century Schoolbook"/>
                  </a:rPr>
                  <a:t>X</a:t>
                </a:r>
                <a:endParaRPr/>
              </a:p>
            </p:txBody>
          </p:sp>
          <p:sp>
            <p:nvSpPr>
              <p:cNvPr id="2694" name="Google Shape;2694;p52"/>
              <p:cNvSpPr/>
              <p:nvPr/>
            </p:nvSpPr>
            <p:spPr>
              <a:xfrm rot="10800000">
                <a:off x="480" y="816"/>
                <a:ext cx="108"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grpSp>
          <p:nvGrpSpPr>
            <p:cNvPr id="2695" name="Google Shape;2695;p52"/>
            <p:cNvGrpSpPr/>
            <p:nvPr/>
          </p:nvGrpSpPr>
          <p:grpSpPr>
            <a:xfrm>
              <a:off x="408" y="2180"/>
              <a:ext cx="481" cy="256"/>
              <a:chOff x="780" y="800"/>
              <a:chExt cx="481" cy="256"/>
            </a:xfrm>
          </p:grpSpPr>
          <p:sp>
            <p:nvSpPr>
              <p:cNvPr id="2696" name="Google Shape;2696;p52"/>
              <p:cNvSpPr/>
              <p:nvPr/>
            </p:nvSpPr>
            <p:spPr>
              <a:xfrm rot="10800000">
                <a:off x="780" y="816"/>
                <a:ext cx="480" cy="240"/>
              </a:xfrm>
              <a:prstGeom prst="flowChartOnlineStorage">
                <a:avLst/>
              </a:prstGeom>
              <a:solidFill>
                <a:srgbClr val="FFFF00"/>
              </a:solidFill>
              <a:ln w="9525" cap="flat" cmpd="sng">
                <a:solidFill>
                  <a:srgbClr val="0000C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2"/>
              <p:cNvSpPr txBox="1"/>
              <p:nvPr/>
            </p:nvSpPr>
            <p:spPr>
              <a:xfrm rot="5400000">
                <a:off x="895" y="760"/>
                <a:ext cx="240" cy="32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endParaRPr sz="1800" b="1">
                  <a:solidFill>
                    <a:srgbClr val="FF0066"/>
                  </a:solidFill>
                  <a:latin typeface="Century Schoolbook"/>
                  <a:ea typeface="Century Schoolbook"/>
                  <a:cs typeface="Century Schoolbook"/>
                  <a:sym typeface="Century Schoolbook"/>
                </a:endParaRPr>
              </a:p>
            </p:txBody>
          </p:sp>
          <p:sp>
            <p:nvSpPr>
              <p:cNvPr id="2698" name="Google Shape;2698;p52"/>
              <p:cNvSpPr/>
              <p:nvPr/>
            </p:nvSpPr>
            <p:spPr>
              <a:xfrm rot="10800000">
                <a:off x="1152" y="816"/>
                <a:ext cx="109"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sp>
            <p:nvSpPr>
              <p:cNvPr id="2699" name="Google Shape;2699;p52"/>
              <p:cNvSpPr txBox="1"/>
              <p:nvPr/>
            </p:nvSpPr>
            <p:spPr>
              <a:xfrm>
                <a:off x="781" y="844"/>
                <a:ext cx="432"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G</a:t>
                </a:r>
                <a:endParaRPr/>
              </a:p>
            </p:txBody>
          </p:sp>
        </p:grpSp>
        <p:grpSp>
          <p:nvGrpSpPr>
            <p:cNvPr id="2700" name="Google Shape;2700;p52"/>
            <p:cNvGrpSpPr/>
            <p:nvPr/>
          </p:nvGrpSpPr>
          <p:grpSpPr>
            <a:xfrm>
              <a:off x="528" y="2435"/>
              <a:ext cx="360" cy="241"/>
              <a:chOff x="576" y="2063"/>
              <a:chExt cx="384" cy="241"/>
            </a:xfrm>
          </p:grpSpPr>
          <p:grpSp>
            <p:nvGrpSpPr>
              <p:cNvPr id="2701" name="Google Shape;2701;p52"/>
              <p:cNvGrpSpPr/>
              <p:nvPr/>
            </p:nvGrpSpPr>
            <p:grpSpPr>
              <a:xfrm rot="10800000">
                <a:off x="576" y="2063"/>
                <a:ext cx="384" cy="241"/>
                <a:chOff x="240" y="623"/>
                <a:chExt cx="384" cy="241"/>
              </a:xfrm>
            </p:grpSpPr>
            <p:grpSp>
              <p:nvGrpSpPr>
                <p:cNvPr id="2702" name="Google Shape;2702;p52"/>
                <p:cNvGrpSpPr/>
                <p:nvPr/>
              </p:nvGrpSpPr>
              <p:grpSpPr>
                <a:xfrm rot="5400000">
                  <a:off x="312" y="552"/>
                  <a:ext cx="240" cy="384"/>
                  <a:chOff x="1008" y="2976"/>
                  <a:chExt cx="384" cy="432"/>
                </a:xfrm>
              </p:grpSpPr>
              <p:cxnSp>
                <p:nvCxnSpPr>
                  <p:cNvPr id="2703" name="Google Shape;2703;p52"/>
                  <p:cNvCxnSpPr/>
                  <p:nvPr/>
                </p:nvCxnSpPr>
                <p:spPr>
                  <a:xfrm>
                    <a:off x="1008" y="2976"/>
                    <a:ext cx="192" cy="144"/>
                  </a:xfrm>
                  <a:prstGeom prst="straightConnector1">
                    <a:avLst/>
                  </a:prstGeom>
                  <a:noFill/>
                  <a:ln w="12700" cap="flat" cmpd="sng">
                    <a:solidFill>
                      <a:srgbClr val="0000CC"/>
                    </a:solidFill>
                    <a:prstDash val="solid"/>
                    <a:round/>
                    <a:headEnd type="none" w="med" len="med"/>
                    <a:tailEnd type="none" w="med" len="med"/>
                  </a:ln>
                </p:spPr>
              </p:cxnSp>
              <p:cxnSp>
                <p:nvCxnSpPr>
                  <p:cNvPr id="2704" name="Google Shape;2704;p52"/>
                  <p:cNvCxnSpPr/>
                  <p:nvPr/>
                </p:nvCxnSpPr>
                <p:spPr>
                  <a:xfrm flipH="1">
                    <a:off x="1200" y="2976"/>
                    <a:ext cx="192" cy="144"/>
                  </a:xfrm>
                  <a:prstGeom prst="straightConnector1">
                    <a:avLst/>
                  </a:prstGeom>
                  <a:noFill/>
                  <a:ln w="9525" cap="flat" cmpd="sng">
                    <a:solidFill>
                      <a:srgbClr val="0000CC"/>
                    </a:solidFill>
                    <a:prstDash val="solid"/>
                    <a:round/>
                    <a:headEnd type="none" w="med" len="med"/>
                    <a:tailEnd type="none" w="med" len="med"/>
                  </a:ln>
                </p:spPr>
              </p:cxnSp>
              <p:cxnSp>
                <p:nvCxnSpPr>
                  <p:cNvPr id="2705" name="Google Shape;2705;p52"/>
                  <p:cNvCxnSpPr/>
                  <p:nvPr/>
                </p:nvCxnSpPr>
                <p:spPr>
                  <a:xfrm>
                    <a:off x="1008"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706" name="Google Shape;2706;p52"/>
                  <p:cNvCxnSpPr/>
                  <p:nvPr/>
                </p:nvCxnSpPr>
                <p:spPr>
                  <a:xfrm>
                    <a:off x="1392"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707" name="Google Shape;2707;p52"/>
                  <p:cNvCxnSpPr/>
                  <p:nvPr/>
                </p:nvCxnSpPr>
                <p:spPr>
                  <a:xfrm>
                    <a:off x="1008" y="3408"/>
                    <a:ext cx="384" cy="0"/>
                  </a:xfrm>
                  <a:prstGeom prst="straightConnector1">
                    <a:avLst/>
                  </a:prstGeom>
                  <a:noFill/>
                  <a:ln w="9525" cap="flat" cmpd="sng">
                    <a:solidFill>
                      <a:srgbClr val="0000CC"/>
                    </a:solidFill>
                    <a:prstDash val="solid"/>
                    <a:round/>
                    <a:headEnd type="none" w="med" len="med"/>
                    <a:tailEnd type="none" w="med" len="med"/>
                  </a:ln>
                </p:spPr>
              </p:cxnSp>
            </p:grpSp>
            <p:sp>
              <p:nvSpPr>
                <p:cNvPr id="2708" name="Google Shape;2708;p52"/>
                <p:cNvSpPr txBox="1"/>
                <p:nvPr/>
              </p:nvSpPr>
              <p:spPr>
                <a:xfrm rot="-5400000">
                  <a:off x="339" y="571"/>
                  <a:ext cx="231" cy="3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b="1">
                    <a:solidFill>
                      <a:srgbClr val="FF0066"/>
                    </a:solidFill>
                    <a:latin typeface="Arial"/>
                    <a:ea typeface="Arial"/>
                    <a:cs typeface="Arial"/>
                    <a:sym typeface="Arial"/>
                  </a:endParaRPr>
                </a:p>
              </p:txBody>
            </p:sp>
            <p:sp>
              <p:nvSpPr>
                <p:cNvPr id="2709" name="Google Shape;2709;p52"/>
                <p:cNvSpPr/>
                <p:nvPr/>
              </p:nvSpPr>
              <p:spPr>
                <a:xfrm rot="10800000">
                  <a:off x="240" y="624"/>
                  <a:ext cx="108"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sp>
            <p:nvSpPr>
              <p:cNvPr id="2710" name="Google Shape;2710;p52"/>
              <p:cNvSpPr txBox="1"/>
              <p:nvPr/>
            </p:nvSpPr>
            <p:spPr>
              <a:xfrm>
                <a:off x="672" y="2092"/>
                <a:ext cx="192"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T</a:t>
                </a:r>
                <a:endParaRPr/>
              </a:p>
            </p:txBody>
          </p:sp>
        </p:grpSp>
        <p:grpSp>
          <p:nvGrpSpPr>
            <p:cNvPr id="2711" name="Google Shape;2711;p52"/>
            <p:cNvGrpSpPr/>
            <p:nvPr/>
          </p:nvGrpSpPr>
          <p:grpSpPr>
            <a:xfrm>
              <a:off x="108" y="2436"/>
              <a:ext cx="528" cy="257"/>
              <a:chOff x="720" y="1536"/>
              <a:chExt cx="528" cy="257"/>
            </a:xfrm>
          </p:grpSpPr>
          <p:grpSp>
            <p:nvGrpSpPr>
              <p:cNvPr id="2712" name="Google Shape;2712;p52"/>
              <p:cNvGrpSpPr/>
              <p:nvPr/>
            </p:nvGrpSpPr>
            <p:grpSpPr>
              <a:xfrm rot="10800000">
                <a:off x="720" y="1536"/>
                <a:ext cx="528" cy="257"/>
                <a:chOff x="744" y="319"/>
                <a:chExt cx="528" cy="257"/>
              </a:xfrm>
            </p:grpSpPr>
            <p:sp>
              <p:nvSpPr>
                <p:cNvPr id="2713" name="Google Shape;2713;p52"/>
                <p:cNvSpPr/>
                <p:nvPr/>
              </p:nvSpPr>
              <p:spPr>
                <a:xfrm rot="5400000">
                  <a:off x="888" y="192"/>
                  <a:ext cx="240" cy="528"/>
                </a:xfrm>
                <a:prstGeom prst="flowChartOffpageConnector">
                  <a:avLst/>
                </a:prstGeom>
                <a:solidFill>
                  <a:srgbClr val="66FF33"/>
                </a:solidFill>
                <a:ln w="9525" cap="flat" cmpd="sng">
                  <a:solidFill>
                    <a:srgbClr val="0000C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52"/>
                <p:cNvSpPr txBox="1"/>
                <p:nvPr/>
              </p:nvSpPr>
              <p:spPr>
                <a:xfrm rot="-5400000">
                  <a:off x="928" y="228"/>
                  <a:ext cx="240" cy="42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0066"/>
                    </a:solidFill>
                    <a:latin typeface="Century Schoolbook"/>
                    <a:ea typeface="Century Schoolbook"/>
                    <a:cs typeface="Century Schoolbook"/>
                    <a:sym typeface="Century Schoolbook"/>
                  </a:endParaRPr>
                </a:p>
              </p:txBody>
            </p:sp>
            <p:cxnSp>
              <p:nvCxnSpPr>
                <p:cNvPr id="2715" name="Google Shape;2715;p52"/>
                <p:cNvCxnSpPr/>
                <p:nvPr/>
              </p:nvCxnSpPr>
              <p:spPr>
                <a:xfrm>
                  <a:off x="1152" y="336"/>
                  <a:ext cx="0" cy="240"/>
                </a:xfrm>
                <a:prstGeom prst="straightConnector1">
                  <a:avLst/>
                </a:prstGeom>
                <a:noFill/>
                <a:ln w="9525" cap="flat" cmpd="sng">
                  <a:solidFill>
                    <a:srgbClr val="000000"/>
                  </a:solidFill>
                  <a:prstDash val="solid"/>
                  <a:round/>
                  <a:headEnd type="none" w="med" len="med"/>
                  <a:tailEnd type="none" w="med" len="med"/>
                </a:ln>
              </p:spPr>
            </p:cxnSp>
          </p:grpSp>
          <p:sp>
            <p:nvSpPr>
              <p:cNvPr id="2716" name="Google Shape;2716;p52"/>
              <p:cNvSpPr txBox="1"/>
              <p:nvPr/>
            </p:nvSpPr>
            <p:spPr>
              <a:xfrm>
                <a:off x="816" y="1564"/>
                <a:ext cx="336"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A</a:t>
                </a:r>
                <a:endParaRPr/>
              </a:p>
            </p:txBody>
          </p:sp>
        </p:grpSp>
        <p:grpSp>
          <p:nvGrpSpPr>
            <p:cNvPr id="2717" name="Google Shape;2717;p52"/>
            <p:cNvGrpSpPr/>
            <p:nvPr/>
          </p:nvGrpSpPr>
          <p:grpSpPr>
            <a:xfrm>
              <a:off x="516" y="3168"/>
              <a:ext cx="384" cy="252"/>
              <a:chOff x="888" y="576"/>
              <a:chExt cx="384" cy="252"/>
            </a:xfrm>
          </p:grpSpPr>
          <p:sp>
            <p:nvSpPr>
              <p:cNvPr id="2718" name="Google Shape;2718;p52"/>
              <p:cNvSpPr/>
              <p:nvPr/>
            </p:nvSpPr>
            <p:spPr>
              <a:xfrm>
                <a:off x="888" y="588"/>
                <a:ext cx="384" cy="240"/>
              </a:xfrm>
              <a:prstGeom prst="flowChartOnlineStorage">
                <a:avLst/>
              </a:prstGeom>
              <a:solidFill>
                <a:srgbClr val="FFCCFF"/>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1800" b="1">
                    <a:solidFill>
                      <a:srgbClr val="FF0066"/>
                    </a:solidFill>
                    <a:latin typeface="Century Schoolbook"/>
                    <a:ea typeface="Century Schoolbook"/>
                    <a:cs typeface="Century Schoolbook"/>
                    <a:sym typeface="Century Schoolbook"/>
                  </a:rPr>
                  <a:t>X</a:t>
                </a:r>
                <a:endParaRPr/>
              </a:p>
            </p:txBody>
          </p:sp>
          <p:sp>
            <p:nvSpPr>
              <p:cNvPr id="2719" name="Google Shape;2719;p52"/>
              <p:cNvSpPr/>
              <p:nvPr/>
            </p:nvSpPr>
            <p:spPr>
              <a:xfrm>
                <a:off x="1152" y="576"/>
                <a:ext cx="108" cy="252"/>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grpSp>
          <p:nvGrpSpPr>
            <p:cNvPr id="2720" name="Google Shape;2720;p52"/>
            <p:cNvGrpSpPr/>
            <p:nvPr/>
          </p:nvGrpSpPr>
          <p:grpSpPr>
            <a:xfrm>
              <a:off x="108" y="3168"/>
              <a:ext cx="480" cy="252"/>
              <a:chOff x="336" y="2640"/>
              <a:chExt cx="480" cy="252"/>
            </a:xfrm>
          </p:grpSpPr>
          <p:sp>
            <p:nvSpPr>
              <p:cNvPr id="2721" name="Google Shape;2721;p52"/>
              <p:cNvSpPr/>
              <p:nvPr/>
            </p:nvSpPr>
            <p:spPr>
              <a:xfrm>
                <a:off x="336" y="2652"/>
                <a:ext cx="480" cy="240"/>
              </a:xfrm>
              <a:prstGeom prst="flowChartOnlineStorage">
                <a:avLst/>
              </a:prstGeom>
              <a:solidFill>
                <a:srgbClr val="FFFF00"/>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sz="1800" b="1">
                    <a:solidFill>
                      <a:srgbClr val="FF0066"/>
                    </a:solidFill>
                    <a:latin typeface="Century Schoolbook"/>
                    <a:ea typeface="Century Schoolbook"/>
                    <a:cs typeface="Century Schoolbook"/>
                    <a:sym typeface="Century Schoolbook"/>
                  </a:rPr>
                  <a:t>G</a:t>
                </a:r>
                <a:endParaRPr/>
              </a:p>
            </p:txBody>
          </p:sp>
          <p:sp>
            <p:nvSpPr>
              <p:cNvPr id="2722" name="Google Shape;2722;p52"/>
              <p:cNvSpPr/>
              <p:nvPr/>
            </p:nvSpPr>
            <p:spPr>
              <a:xfrm>
                <a:off x="336" y="2640"/>
                <a:ext cx="108" cy="252"/>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grpSp>
          <p:nvGrpSpPr>
            <p:cNvPr id="2723" name="Google Shape;2723;p52"/>
            <p:cNvGrpSpPr/>
            <p:nvPr/>
          </p:nvGrpSpPr>
          <p:grpSpPr>
            <a:xfrm>
              <a:off x="96" y="3408"/>
              <a:ext cx="384" cy="240"/>
              <a:chOff x="468" y="816"/>
              <a:chExt cx="384" cy="240"/>
            </a:xfrm>
          </p:grpSpPr>
          <p:sp>
            <p:nvSpPr>
              <p:cNvPr id="2724" name="Google Shape;2724;p52"/>
              <p:cNvSpPr/>
              <p:nvPr/>
            </p:nvSpPr>
            <p:spPr>
              <a:xfrm rot="10800000">
                <a:off x="468" y="816"/>
                <a:ext cx="384" cy="240"/>
              </a:xfrm>
              <a:prstGeom prst="flowChartOnlineStorage">
                <a:avLst/>
              </a:prstGeom>
              <a:solidFill>
                <a:srgbClr val="FFCCFF"/>
              </a:solidFill>
              <a:ln w="9525" cap="flat" cmpd="sng">
                <a:solidFill>
                  <a:srgbClr val="0000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1800" b="1">
                    <a:solidFill>
                      <a:srgbClr val="FF0066"/>
                    </a:solidFill>
                    <a:latin typeface="Century Schoolbook"/>
                    <a:ea typeface="Century Schoolbook"/>
                    <a:cs typeface="Century Schoolbook"/>
                    <a:sym typeface="Century Schoolbook"/>
                  </a:rPr>
                  <a:t>X</a:t>
                </a:r>
                <a:endParaRPr/>
              </a:p>
            </p:txBody>
          </p:sp>
          <p:sp>
            <p:nvSpPr>
              <p:cNvPr id="2725" name="Google Shape;2725;p52"/>
              <p:cNvSpPr/>
              <p:nvPr/>
            </p:nvSpPr>
            <p:spPr>
              <a:xfrm rot="10800000">
                <a:off x="480" y="816"/>
                <a:ext cx="108"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grpSp>
          <p:nvGrpSpPr>
            <p:cNvPr id="2726" name="Google Shape;2726;p52"/>
            <p:cNvGrpSpPr/>
            <p:nvPr/>
          </p:nvGrpSpPr>
          <p:grpSpPr>
            <a:xfrm>
              <a:off x="108" y="2676"/>
              <a:ext cx="384" cy="240"/>
              <a:chOff x="240" y="624"/>
              <a:chExt cx="384" cy="240"/>
            </a:xfrm>
          </p:grpSpPr>
          <p:grpSp>
            <p:nvGrpSpPr>
              <p:cNvPr id="2727" name="Google Shape;2727;p52"/>
              <p:cNvGrpSpPr/>
              <p:nvPr/>
            </p:nvGrpSpPr>
            <p:grpSpPr>
              <a:xfrm rot="5400000">
                <a:off x="312" y="552"/>
                <a:ext cx="240" cy="384"/>
                <a:chOff x="1008" y="2976"/>
                <a:chExt cx="384" cy="432"/>
              </a:xfrm>
            </p:grpSpPr>
            <p:cxnSp>
              <p:nvCxnSpPr>
                <p:cNvPr id="2728" name="Google Shape;2728;p52"/>
                <p:cNvCxnSpPr/>
                <p:nvPr/>
              </p:nvCxnSpPr>
              <p:spPr>
                <a:xfrm>
                  <a:off x="1008" y="2976"/>
                  <a:ext cx="192" cy="144"/>
                </a:xfrm>
                <a:prstGeom prst="straightConnector1">
                  <a:avLst/>
                </a:prstGeom>
                <a:noFill/>
                <a:ln w="12700" cap="flat" cmpd="sng">
                  <a:solidFill>
                    <a:srgbClr val="0000CC"/>
                  </a:solidFill>
                  <a:prstDash val="solid"/>
                  <a:round/>
                  <a:headEnd type="none" w="med" len="med"/>
                  <a:tailEnd type="none" w="med" len="med"/>
                </a:ln>
              </p:spPr>
            </p:cxnSp>
            <p:cxnSp>
              <p:nvCxnSpPr>
                <p:cNvPr id="2729" name="Google Shape;2729;p52"/>
                <p:cNvCxnSpPr/>
                <p:nvPr/>
              </p:nvCxnSpPr>
              <p:spPr>
                <a:xfrm flipH="1">
                  <a:off x="1200" y="2976"/>
                  <a:ext cx="192" cy="144"/>
                </a:xfrm>
                <a:prstGeom prst="straightConnector1">
                  <a:avLst/>
                </a:prstGeom>
                <a:noFill/>
                <a:ln w="9525" cap="flat" cmpd="sng">
                  <a:solidFill>
                    <a:srgbClr val="0000CC"/>
                  </a:solidFill>
                  <a:prstDash val="solid"/>
                  <a:round/>
                  <a:headEnd type="none" w="med" len="med"/>
                  <a:tailEnd type="none" w="med" len="med"/>
                </a:ln>
              </p:spPr>
            </p:cxnSp>
            <p:cxnSp>
              <p:nvCxnSpPr>
                <p:cNvPr id="2730" name="Google Shape;2730;p52"/>
                <p:cNvCxnSpPr/>
                <p:nvPr/>
              </p:nvCxnSpPr>
              <p:spPr>
                <a:xfrm>
                  <a:off x="1008"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731" name="Google Shape;2731;p52"/>
                <p:cNvCxnSpPr/>
                <p:nvPr/>
              </p:nvCxnSpPr>
              <p:spPr>
                <a:xfrm>
                  <a:off x="1392"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732" name="Google Shape;2732;p52"/>
                <p:cNvCxnSpPr/>
                <p:nvPr/>
              </p:nvCxnSpPr>
              <p:spPr>
                <a:xfrm>
                  <a:off x="1008" y="3408"/>
                  <a:ext cx="384" cy="0"/>
                </a:xfrm>
                <a:prstGeom prst="straightConnector1">
                  <a:avLst/>
                </a:prstGeom>
                <a:noFill/>
                <a:ln w="9525" cap="flat" cmpd="sng">
                  <a:solidFill>
                    <a:srgbClr val="0000CC"/>
                  </a:solidFill>
                  <a:prstDash val="solid"/>
                  <a:round/>
                  <a:headEnd type="none" w="med" len="med"/>
                  <a:tailEnd type="none" w="med" len="med"/>
                </a:ln>
              </p:spPr>
            </p:cxnSp>
          </p:grpSp>
          <p:sp>
            <p:nvSpPr>
              <p:cNvPr id="2733" name="Google Shape;2733;p52"/>
              <p:cNvSpPr txBox="1"/>
              <p:nvPr/>
            </p:nvSpPr>
            <p:spPr>
              <a:xfrm>
                <a:off x="288" y="652"/>
                <a:ext cx="336"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T</a:t>
                </a:r>
                <a:endParaRPr/>
              </a:p>
            </p:txBody>
          </p:sp>
          <p:sp>
            <p:nvSpPr>
              <p:cNvPr id="2734" name="Google Shape;2734;p52"/>
              <p:cNvSpPr/>
              <p:nvPr/>
            </p:nvSpPr>
            <p:spPr>
              <a:xfrm rot="10800000">
                <a:off x="240" y="624"/>
                <a:ext cx="108"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grpSp>
          <p:nvGrpSpPr>
            <p:cNvPr id="2735" name="Google Shape;2735;p52"/>
            <p:cNvGrpSpPr/>
            <p:nvPr/>
          </p:nvGrpSpPr>
          <p:grpSpPr>
            <a:xfrm>
              <a:off x="360" y="2659"/>
              <a:ext cx="528" cy="257"/>
              <a:chOff x="744" y="319"/>
              <a:chExt cx="528" cy="257"/>
            </a:xfrm>
          </p:grpSpPr>
          <p:sp>
            <p:nvSpPr>
              <p:cNvPr id="2736" name="Google Shape;2736;p52"/>
              <p:cNvSpPr/>
              <p:nvPr/>
            </p:nvSpPr>
            <p:spPr>
              <a:xfrm rot="5400000">
                <a:off x="888" y="192"/>
                <a:ext cx="240" cy="528"/>
              </a:xfrm>
              <a:prstGeom prst="flowChartOffpageConnector">
                <a:avLst/>
              </a:prstGeom>
              <a:solidFill>
                <a:srgbClr val="66FF33"/>
              </a:solidFill>
              <a:ln w="9525" cap="flat" cmpd="sng">
                <a:solidFill>
                  <a:srgbClr val="0000C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52"/>
              <p:cNvSpPr txBox="1"/>
              <p:nvPr/>
            </p:nvSpPr>
            <p:spPr>
              <a:xfrm>
                <a:off x="837" y="319"/>
                <a:ext cx="422" cy="2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0066"/>
                    </a:solidFill>
                    <a:latin typeface="Century Schoolbook"/>
                    <a:ea typeface="Century Schoolbook"/>
                    <a:cs typeface="Century Schoolbook"/>
                    <a:sym typeface="Century Schoolbook"/>
                  </a:rPr>
                  <a:t>A</a:t>
                </a:r>
                <a:endParaRPr/>
              </a:p>
            </p:txBody>
          </p:sp>
          <p:cxnSp>
            <p:nvCxnSpPr>
              <p:cNvPr id="2738" name="Google Shape;2738;p52"/>
              <p:cNvCxnSpPr/>
              <p:nvPr/>
            </p:nvCxnSpPr>
            <p:spPr>
              <a:xfrm>
                <a:off x="1152" y="336"/>
                <a:ext cx="0" cy="240"/>
              </a:xfrm>
              <a:prstGeom prst="straightConnector1">
                <a:avLst/>
              </a:prstGeom>
              <a:noFill/>
              <a:ln w="9525" cap="flat" cmpd="sng">
                <a:solidFill>
                  <a:srgbClr val="000000"/>
                </a:solidFill>
                <a:prstDash val="solid"/>
                <a:round/>
                <a:headEnd type="none" w="med" len="med"/>
                <a:tailEnd type="none" w="med" len="med"/>
              </a:ln>
            </p:spPr>
          </p:cxnSp>
        </p:grpSp>
        <p:grpSp>
          <p:nvGrpSpPr>
            <p:cNvPr id="2739" name="Google Shape;2739;p52"/>
            <p:cNvGrpSpPr/>
            <p:nvPr/>
          </p:nvGrpSpPr>
          <p:grpSpPr>
            <a:xfrm>
              <a:off x="408" y="3392"/>
              <a:ext cx="481" cy="256"/>
              <a:chOff x="780" y="800"/>
              <a:chExt cx="481" cy="256"/>
            </a:xfrm>
          </p:grpSpPr>
          <p:sp>
            <p:nvSpPr>
              <p:cNvPr id="2740" name="Google Shape;2740;p52"/>
              <p:cNvSpPr/>
              <p:nvPr/>
            </p:nvSpPr>
            <p:spPr>
              <a:xfrm rot="10800000">
                <a:off x="780" y="816"/>
                <a:ext cx="480" cy="240"/>
              </a:xfrm>
              <a:prstGeom prst="flowChartOnlineStorage">
                <a:avLst/>
              </a:prstGeom>
              <a:solidFill>
                <a:srgbClr val="FFFF00"/>
              </a:solidFill>
              <a:ln w="9525" cap="flat" cmpd="sng">
                <a:solidFill>
                  <a:srgbClr val="0000C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52"/>
              <p:cNvSpPr txBox="1"/>
              <p:nvPr/>
            </p:nvSpPr>
            <p:spPr>
              <a:xfrm rot="5400000">
                <a:off x="895" y="760"/>
                <a:ext cx="240" cy="320"/>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endParaRPr sz="1800" b="1">
                  <a:solidFill>
                    <a:srgbClr val="FF0066"/>
                  </a:solidFill>
                  <a:latin typeface="Century Schoolbook"/>
                  <a:ea typeface="Century Schoolbook"/>
                  <a:cs typeface="Century Schoolbook"/>
                  <a:sym typeface="Century Schoolbook"/>
                </a:endParaRPr>
              </a:p>
            </p:txBody>
          </p:sp>
          <p:sp>
            <p:nvSpPr>
              <p:cNvPr id="2742" name="Google Shape;2742;p52"/>
              <p:cNvSpPr/>
              <p:nvPr/>
            </p:nvSpPr>
            <p:spPr>
              <a:xfrm rot="10800000">
                <a:off x="1152" y="816"/>
                <a:ext cx="109"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sp>
            <p:nvSpPr>
              <p:cNvPr id="2743" name="Google Shape;2743;p52"/>
              <p:cNvSpPr txBox="1"/>
              <p:nvPr/>
            </p:nvSpPr>
            <p:spPr>
              <a:xfrm>
                <a:off x="781" y="844"/>
                <a:ext cx="432"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G</a:t>
                </a:r>
                <a:endParaRPr/>
              </a:p>
            </p:txBody>
          </p:sp>
        </p:grpSp>
        <p:grpSp>
          <p:nvGrpSpPr>
            <p:cNvPr id="2744" name="Google Shape;2744;p52"/>
            <p:cNvGrpSpPr/>
            <p:nvPr/>
          </p:nvGrpSpPr>
          <p:grpSpPr>
            <a:xfrm>
              <a:off x="528" y="2927"/>
              <a:ext cx="360" cy="241"/>
              <a:chOff x="576" y="2063"/>
              <a:chExt cx="384" cy="241"/>
            </a:xfrm>
          </p:grpSpPr>
          <p:grpSp>
            <p:nvGrpSpPr>
              <p:cNvPr id="2745" name="Google Shape;2745;p52"/>
              <p:cNvGrpSpPr/>
              <p:nvPr/>
            </p:nvGrpSpPr>
            <p:grpSpPr>
              <a:xfrm rot="10800000">
                <a:off x="576" y="2063"/>
                <a:ext cx="384" cy="241"/>
                <a:chOff x="240" y="623"/>
                <a:chExt cx="384" cy="241"/>
              </a:xfrm>
            </p:grpSpPr>
            <p:grpSp>
              <p:nvGrpSpPr>
                <p:cNvPr id="2746" name="Google Shape;2746;p52"/>
                <p:cNvGrpSpPr/>
                <p:nvPr/>
              </p:nvGrpSpPr>
              <p:grpSpPr>
                <a:xfrm rot="5400000">
                  <a:off x="312" y="552"/>
                  <a:ext cx="240" cy="384"/>
                  <a:chOff x="1008" y="2976"/>
                  <a:chExt cx="384" cy="432"/>
                </a:xfrm>
              </p:grpSpPr>
              <p:cxnSp>
                <p:nvCxnSpPr>
                  <p:cNvPr id="2747" name="Google Shape;2747;p52"/>
                  <p:cNvCxnSpPr/>
                  <p:nvPr/>
                </p:nvCxnSpPr>
                <p:spPr>
                  <a:xfrm>
                    <a:off x="1008" y="2976"/>
                    <a:ext cx="192" cy="144"/>
                  </a:xfrm>
                  <a:prstGeom prst="straightConnector1">
                    <a:avLst/>
                  </a:prstGeom>
                  <a:noFill/>
                  <a:ln w="12700" cap="flat" cmpd="sng">
                    <a:solidFill>
                      <a:srgbClr val="0000CC"/>
                    </a:solidFill>
                    <a:prstDash val="solid"/>
                    <a:round/>
                    <a:headEnd type="none" w="med" len="med"/>
                    <a:tailEnd type="none" w="med" len="med"/>
                  </a:ln>
                </p:spPr>
              </p:cxnSp>
              <p:cxnSp>
                <p:nvCxnSpPr>
                  <p:cNvPr id="2748" name="Google Shape;2748;p52"/>
                  <p:cNvCxnSpPr/>
                  <p:nvPr/>
                </p:nvCxnSpPr>
                <p:spPr>
                  <a:xfrm flipH="1">
                    <a:off x="1200" y="2976"/>
                    <a:ext cx="192" cy="144"/>
                  </a:xfrm>
                  <a:prstGeom prst="straightConnector1">
                    <a:avLst/>
                  </a:prstGeom>
                  <a:noFill/>
                  <a:ln w="9525" cap="flat" cmpd="sng">
                    <a:solidFill>
                      <a:srgbClr val="0000CC"/>
                    </a:solidFill>
                    <a:prstDash val="solid"/>
                    <a:round/>
                    <a:headEnd type="none" w="med" len="med"/>
                    <a:tailEnd type="none" w="med" len="med"/>
                  </a:ln>
                </p:spPr>
              </p:cxnSp>
              <p:cxnSp>
                <p:nvCxnSpPr>
                  <p:cNvPr id="2749" name="Google Shape;2749;p52"/>
                  <p:cNvCxnSpPr/>
                  <p:nvPr/>
                </p:nvCxnSpPr>
                <p:spPr>
                  <a:xfrm>
                    <a:off x="1008"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750" name="Google Shape;2750;p52"/>
                  <p:cNvCxnSpPr/>
                  <p:nvPr/>
                </p:nvCxnSpPr>
                <p:spPr>
                  <a:xfrm>
                    <a:off x="1392" y="2976"/>
                    <a:ext cx="0" cy="432"/>
                  </a:xfrm>
                  <a:prstGeom prst="straightConnector1">
                    <a:avLst/>
                  </a:prstGeom>
                  <a:noFill/>
                  <a:ln w="9525" cap="flat" cmpd="sng">
                    <a:solidFill>
                      <a:srgbClr val="0000CC"/>
                    </a:solidFill>
                    <a:prstDash val="solid"/>
                    <a:round/>
                    <a:headEnd type="none" w="med" len="med"/>
                    <a:tailEnd type="none" w="med" len="med"/>
                  </a:ln>
                </p:spPr>
              </p:cxnSp>
              <p:cxnSp>
                <p:nvCxnSpPr>
                  <p:cNvPr id="2751" name="Google Shape;2751;p52"/>
                  <p:cNvCxnSpPr/>
                  <p:nvPr/>
                </p:nvCxnSpPr>
                <p:spPr>
                  <a:xfrm>
                    <a:off x="1008" y="3408"/>
                    <a:ext cx="384" cy="0"/>
                  </a:xfrm>
                  <a:prstGeom prst="straightConnector1">
                    <a:avLst/>
                  </a:prstGeom>
                  <a:noFill/>
                  <a:ln w="9525" cap="flat" cmpd="sng">
                    <a:solidFill>
                      <a:srgbClr val="0000CC"/>
                    </a:solidFill>
                    <a:prstDash val="solid"/>
                    <a:round/>
                    <a:headEnd type="none" w="med" len="med"/>
                    <a:tailEnd type="none" w="med" len="med"/>
                  </a:ln>
                </p:spPr>
              </p:cxnSp>
            </p:grpSp>
            <p:sp>
              <p:nvSpPr>
                <p:cNvPr id="2752" name="Google Shape;2752;p52"/>
                <p:cNvSpPr txBox="1"/>
                <p:nvPr/>
              </p:nvSpPr>
              <p:spPr>
                <a:xfrm rot="-5400000">
                  <a:off x="339" y="571"/>
                  <a:ext cx="231" cy="3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b="1">
                    <a:solidFill>
                      <a:srgbClr val="FF0066"/>
                    </a:solidFill>
                    <a:latin typeface="Arial"/>
                    <a:ea typeface="Arial"/>
                    <a:cs typeface="Arial"/>
                    <a:sym typeface="Arial"/>
                  </a:endParaRPr>
                </a:p>
              </p:txBody>
            </p:sp>
            <p:sp>
              <p:nvSpPr>
                <p:cNvPr id="2753" name="Google Shape;2753;p52"/>
                <p:cNvSpPr/>
                <p:nvPr/>
              </p:nvSpPr>
              <p:spPr>
                <a:xfrm rot="10800000">
                  <a:off x="240" y="624"/>
                  <a:ext cx="108" cy="240"/>
                </a:xfrm>
                <a:prstGeom prst="rect">
                  <a:avLst/>
                </a:prstGeom>
                <a:solidFill>
                  <a:srgbClr val="00FF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entury Schoolbook"/>
                    <a:ea typeface="Century Schoolbook"/>
                    <a:cs typeface="Century Schoolbook"/>
                    <a:sym typeface="Century Schoolbook"/>
                  </a:endParaRPr>
                </a:p>
              </p:txBody>
            </p:sp>
          </p:grpSp>
          <p:sp>
            <p:nvSpPr>
              <p:cNvPr id="2754" name="Google Shape;2754;p52"/>
              <p:cNvSpPr txBox="1"/>
              <p:nvPr/>
            </p:nvSpPr>
            <p:spPr>
              <a:xfrm>
                <a:off x="672" y="2092"/>
                <a:ext cx="192"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T</a:t>
                </a:r>
                <a:endParaRPr/>
              </a:p>
            </p:txBody>
          </p:sp>
        </p:grpSp>
        <p:grpSp>
          <p:nvGrpSpPr>
            <p:cNvPr id="2755" name="Google Shape;2755;p52"/>
            <p:cNvGrpSpPr/>
            <p:nvPr/>
          </p:nvGrpSpPr>
          <p:grpSpPr>
            <a:xfrm>
              <a:off x="108" y="2928"/>
              <a:ext cx="528" cy="257"/>
              <a:chOff x="720" y="1536"/>
              <a:chExt cx="528" cy="257"/>
            </a:xfrm>
          </p:grpSpPr>
          <p:grpSp>
            <p:nvGrpSpPr>
              <p:cNvPr id="2756" name="Google Shape;2756;p52"/>
              <p:cNvGrpSpPr/>
              <p:nvPr/>
            </p:nvGrpSpPr>
            <p:grpSpPr>
              <a:xfrm rot="10800000">
                <a:off x="720" y="1536"/>
                <a:ext cx="528" cy="257"/>
                <a:chOff x="744" y="319"/>
                <a:chExt cx="528" cy="257"/>
              </a:xfrm>
            </p:grpSpPr>
            <p:sp>
              <p:nvSpPr>
                <p:cNvPr id="2757" name="Google Shape;2757;p52"/>
                <p:cNvSpPr/>
                <p:nvPr/>
              </p:nvSpPr>
              <p:spPr>
                <a:xfrm rot="5400000">
                  <a:off x="888" y="192"/>
                  <a:ext cx="240" cy="528"/>
                </a:xfrm>
                <a:prstGeom prst="flowChartOffpageConnector">
                  <a:avLst/>
                </a:prstGeom>
                <a:solidFill>
                  <a:srgbClr val="66FF33"/>
                </a:solidFill>
                <a:ln w="9525" cap="flat" cmpd="sng">
                  <a:solidFill>
                    <a:srgbClr val="0000C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52"/>
                <p:cNvSpPr txBox="1"/>
                <p:nvPr/>
              </p:nvSpPr>
              <p:spPr>
                <a:xfrm rot="-5400000">
                  <a:off x="928" y="228"/>
                  <a:ext cx="240" cy="42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0066"/>
                    </a:solidFill>
                    <a:latin typeface="Century Schoolbook"/>
                    <a:ea typeface="Century Schoolbook"/>
                    <a:cs typeface="Century Schoolbook"/>
                    <a:sym typeface="Century Schoolbook"/>
                  </a:endParaRPr>
                </a:p>
              </p:txBody>
            </p:sp>
            <p:cxnSp>
              <p:nvCxnSpPr>
                <p:cNvPr id="2759" name="Google Shape;2759;p52"/>
                <p:cNvCxnSpPr/>
                <p:nvPr/>
              </p:nvCxnSpPr>
              <p:spPr>
                <a:xfrm>
                  <a:off x="1152" y="336"/>
                  <a:ext cx="0" cy="240"/>
                </a:xfrm>
                <a:prstGeom prst="straightConnector1">
                  <a:avLst/>
                </a:prstGeom>
                <a:noFill/>
                <a:ln w="9525" cap="flat" cmpd="sng">
                  <a:solidFill>
                    <a:srgbClr val="000000"/>
                  </a:solidFill>
                  <a:prstDash val="solid"/>
                  <a:round/>
                  <a:headEnd type="none" w="med" len="med"/>
                  <a:tailEnd type="none" w="med" len="med"/>
                </a:ln>
              </p:spPr>
            </p:cxnSp>
          </p:grpSp>
          <p:sp>
            <p:nvSpPr>
              <p:cNvPr id="2760" name="Google Shape;2760;p52"/>
              <p:cNvSpPr txBox="1"/>
              <p:nvPr/>
            </p:nvSpPr>
            <p:spPr>
              <a:xfrm>
                <a:off x="816" y="1564"/>
                <a:ext cx="336" cy="1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66"/>
                    </a:solidFill>
                    <a:latin typeface="Arial"/>
                    <a:ea typeface="Arial"/>
                    <a:cs typeface="Arial"/>
                    <a:sym typeface="Arial"/>
                  </a:rPr>
                  <a:t>A</a:t>
                </a:r>
                <a:endParaRPr/>
              </a:p>
            </p:txBody>
          </p:sp>
        </p:grpSp>
        <p:grpSp>
          <p:nvGrpSpPr>
            <p:cNvPr id="2761" name="Google Shape;2761;p52"/>
            <p:cNvGrpSpPr/>
            <p:nvPr/>
          </p:nvGrpSpPr>
          <p:grpSpPr>
            <a:xfrm>
              <a:off x="360" y="2659"/>
              <a:ext cx="528" cy="257"/>
              <a:chOff x="744" y="319"/>
              <a:chExt cx="528" cy="257"/>
            </a:xfrm>
          </p:grpSpPr>
          <p:sp>
            <p:nvSpPr>
              <p:cNvPr id="2762" name="Google Shape;2762;p52"/>
              <p:cNvSpPr/>
              <p:nvPr/>
            </p:nvSpPr>
            <p:spPr>
              <a:xfrm rot="5400000">
                <a:off x="888" y="192"/>
                <a:ext cx="240" cy="528"/>
              </a:xfrm>
              <a:prstGeom prst="flowChartOffpageConnector">
                <a:avLst/>
              </a:prstGeom>
              <a:solidFill>
                <a:srgbClr val="66FF33"/>
              </a:solidFill>
              <a:ln w="9525" cap="flat" cmpd="sng">
                <a:solidFill>
                  <a:srgbClr val="0000C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52"/>
              <p:cNvSpPr txBox="1"/>
              <p:nvPr/>
            </p:nvSpPr>
            <p:spPr>
              <a:xfrm>
                <a:off x="837" y="319"/>
                <a:ext cx="422" cy="2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0066"/>
                    </a:solidFill>
                    <a:latin typeface="Century Schoolbook"/>
                    <a:ea typeface="Century Schoolbook"/>
                    <a:cs typeface="Century Schoolbook"/>
                    <a:sym typeface="Century Schoolbook"/>
                  </a:rPr>
                  <a:t>A</a:t>
                </a:r>
                <a:endParaRPr/>
              </a:p>
            </p:txBody>
          </p:sp>
          <p:cxnSp>
            <p:nvCxnSpPr>
              <p:cNvPr id="2764" name="Google Shape;2764;p52"/>
              <p:cNvCxnSpPr/>
              <p:nvPr/>
            </p:nvCxnSpPr>
            <p:spPr>
              <a:xfrm>
                <a:off x="1152" y="336"/>
                <a:ext cx="0" cy="240"/>
              </a:xfrm>
              <a:prstGeom prst="straightConnector1">
                <a:avLst/>
              </a:prstGeom>
              <a:noFill/>
              <a:ln w="9525" cap="flat" cmpd="sng">
                <a:solidFill>
                  <a:srgbClr val="000000"/>
                </a:solidFill>
                <a:prstDash val="solid"/>
                <a:round/>
                <a:headEnd type="none" w="med" len="med"/>
                <a:tailEnd type="none" w="med" len="med"/>
              </a:ln>
            </p:spPr>
          </p:cxnSp>
        </p:grpSp>
      </p:grpSp>
      <p:sp>
        <p:nvSpPr>
          <p:cNvPr id="2765" name="Google Shape;2765;p52"/>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53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8"/>
                                        </p:tgtEl>
                                        <p:attrNameLst>
                                          <p:attrName>style.visibility</p:attrName>
                                        </p:attrNameLst>
                                      </p:cBhvr>
                                      <p:to>
                                        <p:strVal val="visible"/>
                                      </p:to>
                                    </p:set>
                                    <p:animEffect transition="in" filter="fade">
                                      <p:cBhvr>
                                        <p:cTn id="7" dur="500"/>
                                        <p:tgtEl>
                                          <p:spTgt spid="25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7"/>
                                        </p:tgtEl>
                                        <p:attrNameLst>
                                          <p:attrName>style.visibility</p:attrName>
                                        </p:attrNameLst>
                                      </p:cBhvr>
                                      <p:to>
                                        <p:strVal val="visible"/>
                                      </p:to>
                                    </p:set>
                                    <p:animEffect transition="in" filter="fade">
                                      <p:cBhvr>
                                        <p:cTn id="12" dur="500"/>
                                        <p:tgtEl>
                                          <p:spTgt spid="2557"/>
                                        </p:tgtEl>
                                      </p:cBhvr>
                                    </p:animEffect>
                                  </p:childTnLst>
                                </p:cTn>
                              </p:par>
                              <p:par>
                                <p:cTn id="13" presetID="10" presetClass="entr" presetSubtype="0" fill="hold" nodeType="withEffect">
                                  <p:stCondLst>
                                    <p:cond delay="0"/>
                                  </p:stCondLst>
                                  <p:childTnLst>
                                    <p:set>
                                      <p:cBhvr>
                                        <p:cTn id="14" dur="1" fill="hold">
                                          <p:stCondLst>
                                            <p:cond delay="0"/>
                                          </p:stCondLst>
                                        </p:cTn>
                                        <p:tgtEl>
                                          <p:spTgt spid="2559"/>
                                        </p:tgtEl>
                                        <p:attrNameLst>
                                          <p:attrName>style.visibility</p:attrName>
                                        </p:attrNameLst>
                                      </p:cBhvr>
                                      <p:to>
                                        <p:strVal val="visible"/>
                                      </p:to>
                                    </p:set>
                                    <p:animEffect transition="in" filter="fade">
                                      <p:cBhvr>
                                        <p:cTn id="15" dur="500"/>
                                        <p:tgtEl>
                                          <p:spTgt spid="2559"/>
                                        </p:tgtEl>
                                      </p:cBhvr>
                                    </p:animEffect>
                                  </p:childTnLst>
                                </p:cTn>
                              </p:par>
                              <p:par>
                                <p:cTn id="16" presetID="10" presetClass="entr" presetSubtype="0" fill="hold" nodeType="withEffect">
                                  <p:stCondLst>
                                    <p:cond delay="0"/>
                                  </p:stCondLst>
                                  <p:childTnLst>
                                    <p:set>
                                      <p:cBhvr>
                                        <p:cTn id="17" dur="1" fill="hold">
                                          <p:stCondLst>
                                            <p:cond delay="0"/>
                                          </p:stCondLst>
                                        </p:cTn>
                                        <p:tgtEl>
                                          <p:spTgt spid="2561"/>
                                        </p:tgtEl>
                                        <p:attrNameLst>
                                          <p:attrName>style.visibility</p:attrName>
                                        </p:attrNameLst>
                                      </p:cBhvr>
                                      <p:to>
                                        <p:strVal val="visible"/>
                                      </p:to>
                                    </p:set>
                                    <p:animEffect transition="in" filter="fade">
                                      <p:cBhvr>
                                        <p:cTn id="18" dur="500"/>
                                        <p:tgtEl>
                                          <p:spTgt spid="2561"/>
                                        </p:tgtEl>
                                      </p:cBhvr>
                                    </p:animEffect>
                                  </p:childTnLst>
                                </p:cTn>
                              </p:par>
                              <p:par>
                                <p:cTn id="19" presetID="10" presetClass="entr" presetSubtype="0" fill="hold" nodeType="withEffect">
                                  <p:stCondLst>
                                    <p:cond delay="0"/>
                                  </p:stCondLst>
                                  <p:childTnLst>
                                    <p:set>
                                      <p:cBhvr>
                                        <p:cTn id="20" dur="1" fill="hold">
                                          <p:stCondLst>
                                            <p:cond delay="0"/>
                                          </p:stCondLst>
                                        </p:cTn>
                                        <p:tgtEl>
                                          <p:spTgt spid="2563"/>
                                        </p:tgtEl>
                                        <p:attrNameLst>
                                          <p:attrName>style.visibility</p:attrName>
                                        </p:attrNameLst>
                                      </p:cBhvr>
                                      <p:to>
                                        <p:strVal val="visible"/>
                                      </p:to>
                                    </p:set>
                                    <p:animEffect transition="in" filter="fade">
                                      <p:cBhvr>
                                        <p:cTn id="21" dur="500"/>
                                        <p:tgtEl>
                                          <p:spTgt spid="2563"/>
                                        </p:tgtEl>
                                      </p:cBhvr>
                                    </p:animEffect>
                                  </p:childTnLst>
                                </p:cTn>
                              </p:par>
                              <p:par>
                                <p:cTn id="22" presetID="10" presetClass="entr" presetSubtype="0" fill="hold" nodeType="withEffect">
                                  <p:stCondLst>
                                    <p:cond delay="0"/>
                                  </p:stCondLst>
                                  <p:childTnLst>
                                    <p:set>
                                      <p:cBhvr>
                                        <p:cTn id="23" dur="1" fill="hold">
                                          <p:stCondLst>
                                            <p:cond delay="0"/>
                                          </p:stCondLst>
                                        </p:cTn>
                                        <p:tgtEl>
                                          <p:spTgt spid="2565"/>
                                        </p:tgtEl>
                                        <p:attrNameLst>
                                          <p:attrName>style.visibility</p:attrName>
                                        </p:attrNameLst>
                                      </p:cBhvr>
                                      <p:to>
                                        <p:strVal val="visible"/>
                                      </p:to>
                                    </p:set>
                                    <p:animEffect transition="in" filter="fade">
                                      <p:cBhvr>
                                        <p:cTn id="24" dur="500"/>
                                        <p:tgtEl>
                                          <p:spTgt spid="2565"/>
                                        </p:tgtEl>
                                      </p:cBhvr>
                                    </p:animEffect>
                                  </p:childTnLst>
                                </p:cTn>
                              </p:par>
                              <p:par>
                                <p:cTn id="25" presetID="10" presetClass="entr" presetSubtype="0" fill="hold" nodeType="withEffect">
                                  <p:stCondLst>
                                    <p:cond delay="0"/>
                                  </p:stCondLst>
                                  <p:childTnLst>
                                    <p:set>
                                      <p:cBhvr>
                                        <p:cTn id="26" dur="1" fill="hold">
                                          <p:stCondLst>
                                            <p:cond delay="0"/>
                                          </p:stCondLst>
                                        </p:cTn>
                                        <p:tgtEl>
                                          <p:spTgt spid="2566"/>
                                        </p:tgtEl>
                                        <p:attrNameLst>
                                          <p:attrName>style.visibility</p:attrName>
                                        </p:attrNameLst>
                                      </p:cBhvr>
                                      <p:to>
                                        <p:strVal val="visible"/>
                                      </p:to>
                                    </p:set>
                                    <p:animEffect transition="in" filter="fade">
                                      <p:cBhvr>
                                        <p:cTn id="27" dur="500"/>
                                        <p:tgtEl>
                                          <p:spTgt spid="2566"/>
                                        </p:tgtEl>
                                      </p:cBhvr>
                                    </p:animEffect>
                                  </p:childTnLst>
                                </p:cTn>
                              </p:par>
                              <p:par>
                                <p:cTn id="28" presetID="10" presetClass="entr" presetSubtype="0" fill="hold" nodeType="withEffect">
                                  <p:stCondLst>
                                    <p:cond delay="0"/>
                                  </p:stCondLst>
                                  <p:childTnLst>
                                    <p:set>
                                      <p:cBhvr>
                                        <p:cTn id="29" dur="1" fill="hold">
                                          <p:stCondLst>
                                            <p:cond delay="0"/>
                                          </p:stCondLst>
                                        </p:cTn>
                                        <p:tgtEl>
                                          <p:spTgt spid="2567"/>
                                        </p:tgtEl>
                                        <p:attrNameLst>
                                          <p:attrName>style.visibility</p:attrName>
                                        </p:attrNameLst>
                                      </p:cBhvr>
                                      <p:to>
                                        <p:strVal val="visible"/>
                                      </p:to>
                                    </p:set>
                                    <p:animEffect transition="in" filter="fade">
                                      <p:cBhvr>
                                        <p:cTn id="30" dur="500"/>
                                        <p:tgtEl>
                                          <p:spTgt spid="2567"/>
                                        </p:tgtEl>
                                      </p:cBhvr>
                                    </p:animEffect>
                                  </p:childTnLst>
                                </p:cTn>
                              </p:par>
                              <p:par>
                                <p:cTn id="31" presetID="10" presetClass="entr" presetSubtype="0" fill="hold" nodeType="withEffect">
                                  <p:stCondLst>
                                    <p:cond delay="0"/>
                                  </p:stCondLst>
                                  <p:childTnLst>
                                    <p:set>
                                      <p:cBhvr>
                                        <p:cTn id="32" dur="1" fill="hold">
                                          <p:stCondLst>
                                            <p:cond delay="0"/>
                                          </p:stCondLst>
                                        </p:cTn>
                                        <p:tgtEl>
                                          <p:spTgt spid="2568"/>
                                        </p:tgtEl>
                                        <p:attrNameLst>
                                          <p:attrName>style.visibility</p:attrName>
                                        </p:attrNameLst>
                                      </p:cBhvr>
                                      <p:to>
                                        <p:strVal val="visible"/>
                                      </p:to>
                                    </p:set>
                                    <p:animEffect transition="in" filter="fade">
                                      <p:cBhvr>
                                        <p:cTn id="33" dur="500"/>
                                        <p:tgtEl>
                                          <p:spTgt spid="256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69"/>
                                        </p:tgtEl>
                                        <p:attrNameLst>
                                          <p:attrName>style.visibility</p:attrName>
                                        </p:attrNameLst>
                                      </p:cBhvr>
                                      <p:to>
                                        <p:strVal val="visible"/>
                                      </p:to>
                                    </p:set>
                                    <p:animEffect transition="in" filter="fade">
                                      <p:cBhvr>
                                        <p:cTn id="38" dur="1000"/>
                                        <p:tgtEl>
                                          <p:spTgt spid="2569"/>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585"/>
                                        </p:tgtEl>
                                        <p:attrNameLst>
                                          <p:attrName>style.visibility</p:attrName>
                                        </p:attrNameLst>
                                      </p:cBhvr>
                                      <p:to>
                                        <p:strVal val="visible"/>
                                      </p:to>
                                    </p:set>
                                    <p:animEffect transition="in" filter="fade">
                                      <p:cBhvr>
                                        <p:cTn id="42" dur="500"/>
                                        <p:tgtEl>
                                          <p:spTgt spid="258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89"/>
                                        </p:tgtEl>
                                        <p:attrNameLst>
                                          <p:attrName>style.visibility</p:attrName>
                                        </p:attrNameLst>
                                      </p:cBhvr>
                                      <p:to>
                                        <p:strVal val="visible"/>
                                      </p:to>
                                    </p:set>
                                    <p:animEffect transition="in" filter="fade">
                                      <p:cBhvr>
                                        <p:cTn id="47" dur="2000"/>
                                        <p:tgtEl>
                                          <p:spTgt spid="258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72"/>
                                        </p:tgtEl>
                                        <p:attrNameLst>
                                          <p:attrName>style.visibility</p:attrName>
                                        </p:attrNameLst>
                                      </p:cBhvr>
                                      <p:to>
                                        <p:strVal val="visible"/>
                                      </p:to>
                                    </p:set>
                                    <p:animEffect transition="in" filter="fade">
                                      <p:cBhvr>
                                        <p:cTn id="52" dur="2000"/>
                                        <p:tgtEl>
                                          <p:spTgt spid="2572"/>
                                        </p:tgtEl>
                                      </p:cBhvr>
                                    </p:animEffect>
                                  </p:childTnLst>
                                </p:cTn>
                              </p:par>
                              <p:par>
                                <p:cTn id="53" presetID="10" presetClass="entr" presetSubtype="0" fill="hold" nodeType="withEffect">
                                  <p:stCondLst>
                                    <p:cond delay="0"/>
                                  </p:stCondLst>
                                  <p:childTnLst>
                                    <p:set>
                                      <p:cBhvr>
                                        <p:cTn id="54" dur="1" fill="hold">
                                          <p:stCondLst>
                                            <p:cond delay="0"/>
                                          </p:stCondLst>
                                        </p:cTn>
                                        <p:tgtEl>
                                          <p:spTgt spid="2574"/>
                                        </p:tgtEl>
                                        <p:attrNameLst>
                                          <p:attrName>style.visibility</p:attrName>
                                        </p:attrNameLst>
                                      </p:cBhvr>
                                      <p:to>
                                        <p:strVal val="visible"/>
                                      </p:to>
                                    </p:set>
                                    <p:animEffect transition="in" filter="fade">
                                      <p:cBhvr>
                                        <p:cTn id="55" dur="2000"/>
                                        <p:tgtEl>
                                          <p:spTgt spid="2574"/>
                                        </p:tgtEl>
                                      </p:cBhvr>
                                    </p:animEffect>
                                  </p:childTnLst>
                                </p:cTn>
                              </p:par>
                              <p:par>
                                <p:cTn id="56" presetID="10" presetClass="entr" presetSubtype="0" fill="hold" nodeType="withEffect">
                                  <p:stCondLst>
                                    <p:cond delay="0"/>
                                  </p:stCondLst>
                                  <p:childTnLst>
                                    <p:set>
                                      <p:cBhvr>
                                        <p:cTn id="57" dur="1" fill="hold">
                                          <p:stCondLst>
                                            <p:cond delay="0"/>
                                          </p:stCondLst>
                                        </p:cTn>
                                        <p:tgtEl>
                                          <p:spTgt spid="2576"/>
                                        </p:tgtEl>
                                        <p:attrNameLst>
                                          <p:attrName>style.visibility</p:attrName>
                                        </p:attrNameLst>
                                      </p:cBhvr>
                                      <p:to>
                                        <p:strVal val="visible"/>
                                      </p:to>
                                    </p:set>
                                    <p:animEffect transition="in" filter="fade">
                                      <p:cBhvr>
                                        <p:cTn id="58" dur="2000"/>
                                        <p:tgtEl>
                                          <p:spTgt spid="2576"/>
                                        </p:tgtEl>
                                      </p:cBhvr>
                                    </p:animEffect>
                                  </p:childTnLst>
                                </p:cTn>
                              </p:par>
                              <p:par>
                                <p:cTn id="59" presetID="10" presetClass="entr" presetSubtype="0" fill="hold" nodeType="withEffect">
                                  <p:stCondLst>
                                    <p:cond delay="0"/>
                                  </p:stCondLst>
                                  <p:childTnLst>
                                    <p:set>
                                      <p:cBhvr>
                                        <p:cTn id="60" dur="1" fill="hold">
                                          <p:stCondLst>
                                            <p:cond delay="0"/>
                                          </p:stCondLst>
                                        </p:cTn>
                                        <p:tgtEl>
                                          <p:spTgt spid="2578"/>
                                        </p:tgtEl>
                                        <p:attrNameLst>
                                          <p:attrName>style.visibility</p:attrName>
                                        </p:attrNameLst>
                                      </p:cBhvr>
                                      <p:to>
                                        <p:strVal val="visible"/>
                                      </p:to>
                                    </p:set>
                                    <p:animEffect transition="in" filter="fade">
                                      <p:cBhvr>
                                        <p:cTn id="61" dur="2000"/>
                                        <p:tgtEl>
                                          <p:spTgt spid="2578"/>
                                        </p:tgtEl>
                                      </p:cBhvr>
                                    </p:animEffect>
                                  </p:childTnLst>
                                </p:cTn>
                              </p:par>
                              <p:par>
                                <p:cTn id="62" presetID="10" presetClass="entr" presetSubtype="0" fill="hold" nodeType="withEffect">
                                  <p:stCondLst>
                                    <p:cond delay="0"/>
                                  </p:stCondLst>
                                  <p:childTnLst>
                                    <p:set>
                                      <p:cBhvr>
                                        <p:cTn id="63" dur="1" fill="hold">
                                          <p:stCondLst>
                                            <p:cond delay="0"/>
                                          </p:stCondLst>
                                        </p:cTn>
                                        <p:tgtEl>
                                          <p:spTgt spid="2580"/>
                                        </p:tgtEl>
                                        <p:attrNameLst>
                                          <p:attrName>style.visibility</p:attrName>
                                        </p:attrNameLst>
                                      </p:cBhvr>
                                      <p:to>
                                        <p:strVal val="visible"/>
                                      </p:to>
                                    </p:set>
                                    <p:animEffect transition="in" filter="fade">
                                      <p:cBhvr>
                                        <p:cTn id="64" dur="2000"/>
                                        <p:tgtEl>
                                          <p:spTgt spid="2580"/>
                                        </p:tgtEl>
                                      </p:cBhvr>
                                    </p:animEffect>
                                  </p:childTnLst>
                                </p:cTn>
                              </p:par>
                              <p:par>
                                <p:cTn id="65" presetID="10" presetClass="entr" presetSubtype="0" fill="hold" nodeType="withEffect">
                                  <p:stCondLst>
                                    <p:cond delay="0"/>
                                  </p:stCondLst>
                                  <p:childTnLst>
                                    <p:set>
                                      <p:cBhvr>
                                        <p:cTn id="66" dur="1" fill="hold">
                                          <p:stCondLst>
                                            <p:cond delay="0"/>
                                          </p:stCondLst>
                                        </p:cTn>
                                        <p:tgtEl>
                                          <p:spTgt spid="2581"/>
                                        </p:tgtEl>
                                        <p:attrNameLst>
                                          <p:attrName>style.visibility</p:attrName>
                                        </p:attrNameLst>
                                      </p:cBhvr>
                                      <p:to>
                                        <p:strVal val="visible"/>
                                      </p:to>
                                    </p:set>
                                    <p:animEffect transition="in" filter="fade">
                                      <p:cBhvr>
                                        <p:cTn id="67" dur="2000"/>
                                        <p:tgtEl>
                                          <p:spTgt spid="2581"/>
                                        </p:tgtEl>
                                      </p:cBhvr>
                                    </p:animEffect>
                                  </p:childTnLst>
                                </p:cTn>
                              </p:par>
                              <p:par>
                                <p:cTn id="68" presetID="10" presetClass="entr" presetSubtype="0" fill="hold" nodeType="withEffect">
                                  <p:stCondLst>
                                    <p:cond delay="0"/>
                                  </p:stCondLst>
                                  <p:childTnLst>
                                    <p:set>
                                      <p:cBhvr>
                                        <p:cTn id="69" dur="1" fill="hold">
                                          <p:stCondLst>
                                            <p:cond delay="0"/>
                                          </p:stCondLst>
                                        </p:cTn>
                                        <p:tgtEl>
                                          <p:spTgt spid="2583"/>
                                        </p:tgtEl>
                                        <p:attrNameLst>
                                          <p:attrName>style.visibility</p:attrName>
                                        </p:attrNameLst>
                                      </p:cBhvr>
                                      <p:to>
                                        <p:strVal val="visible"/>
                                      </p:to>
                                    </p:set>
                                    <p:animEffect transition="in" filter="fade">
                                      <p:cBhvr>
                                        <p:cTn id="70" dur="2000"/>
                                        <p:tgtEl>
                                          <p:spTgt spid="2583"/>
                                        </p:tgtEl>
                                      </p:cBhvr>
                                    </p:animEffect>
                                  </p:childTnLst>
                                </p:cTn>
                              </p:par>
                              <p:par>
                                <p:cTn id="71" presetID="10" presetClass="entr" presetSubtype="0" fill="hold" nodeType="withEffect">
                                  <p:stCondLst>
                                    <p:cond delay="0"/>
                                  </p:stCondLst>
                                  <p:childTnLst>
                                    <p:set>
                                      <p:cBhvr>
                                        <p:cTn id="72" dur="1" fill="hold">
                                          <p:stCondLst>
                                            <p:cond delay="0"/>
                                          </p:stCondLst>
                                        </p:cTn>
                                        <p:tgtEl>
                                          <p:spTgt spid="2582"/>
                                        </p:tgtEl>
                                        <p:attrNameLst>
                                          <p:attrName>style.visibility</p:attrName>
                                        </p:attrNameLst>
                                      </p:cBhvr>
                                      <p:to>
                                        <p:strVal val="visible"/>
                                      </p:to>
                                    </p:set>
                                    <p:animEffect transition="in" filter="fade">
                                      <p:cBhvr>
                                        <p:cTn id="73" dur="2000"/>
                                        <p:tgtEl>
                                          <p:spTgt spid="258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584"/>
                                        </p:tgtEl>
                                        <p:attrNameLst>
                                          <p:attrName>style.visibility</p:attrName>
                                        </p:attrNameLst>
                                      </p:cBhvr>
                                      <p:to>
                                        <p:strVal val="visible"/>
                                      </p:to>
                                    </p:set>
                                    <p:animEffect transition="in" filter="fade">
                                      <p:cBhvr>
                                        <p:cTn id="78" dur="500"/>
                                        <p:tgtEl>
                                          <p:spTgt spid="2584"/>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2587"/>
                                        </p:tgtEl>
                                        <p:attrNameLst>
                                          <p:attrName>style.visibility</p:attrName>
                                        </p:attrNameLst>
                                      </p:cBhvr>
                                      <p:to>
                                        <p:strVal val="visible"/>
                                      </p:to>
                                    </p:set>
                                    <p:animEffect transition="in" filter="fade">
                                      <p:cBhvr>
                                        <p:cTn id="82" dur="500"/>
                                        <p:tgtEl>
                                          <p:spTgt spid="258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590"/>
                                        </p:tgtEl>
                                        <p:attrNameLst>
                                          <p:attrName>style.visibility</p:attrName>
                                        </p:attrNameLst>
                                      </p:cBhvr>
                                      <p:to>
                                        <p:strVal val="visible"/>
                                      </p:to>
                                    </p:set>
                                    <p:animEffect transition="in" filter="fade">
                                      <p:cBhvr>
                                        <p:cTn id="87" dur="2000"/>
                                        <p:tgtEl>
                                          <p:spTgt spid="2590"/>
                                        </p:tgtEl>
                                      </p:cBhvr>
                                    </p:animEffect>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nodeType="clickEffect">
                                  <p:stCondLst>
                                    <p:cond delay="0"/>
                                  </p:stCondLst>
                                  <p:childTnLst>
                                    <p:set>
                                      <p:cBhvr>
                                        <p:cTn id="91" dur="1" fill="hold">
                                          <p:stCondLst>
                                            <p:cond delay="0"/>
                                          </p:stCondLst>
                                        </p:cTn>
                                        <p:tgtEl>
                                          <p:spTgt spid="2592"/>
                                        </p:tgtEl>
                                        <p:attrNameLst>
                                          <p:attrName>style.visibility</p:attrName>
                                        </p:attrNameLst>
                                      </p:cBhvr>
                                      <p:to>
                                        <p:strVal val="visible"/>
                                      </p:to>
                                    </p:set>
                                    <p:anim calcmode="lin" valueType="num">
                                      <p:cBhvr additive="base">
                                        <p:cTn id="92" dur="500"/>
                                        <p:tgtEl>
                                          <p:spTgt spid="2592"/>
                                        </p:tgtEl>
                                        <p:attrNameLst>
                                          <p:attrName>ppt_w</p:attrName>
                                        </p:attrNameLst>
                                      </p:cBhvr>
                                      <p:tavLst>
                                        <p:tav tm="0">
                                          <p:val>
                                            <p:strVal val="0"/>
                                          </p:val>
                                        </p:tav>
                                        <p:tav tm="100000">
                                          <p:val>
                                            <p:strVal val="#ppt_w"/>
                                          </p:val>
                                        </p:tav>
                                      </p:tavLst>
                                    </p:anim>
                                    <p:anim calcmode="lin" valueType="num">
                                      <p:cBhvr additive="base">
                                        <p:cTn id="93" dur="500"/>
                                        <p:tgtEl>
                                          <p:spTgt spid="2592"/>
                                        </p:tgtEl>
                                        <p:attrNameLst>
                                          <p:attrName>ppt_h</p:attrName>
                                        </p:attrNameLst>
                                      </p:cBhvr>
                                      <p:tavLst>
                                        <p:tav tm="0">
                                          <p:val>
                                            <p:strVal val="0"/>
                                          </p:val>
                                        </p:tav>
                                        <p:tav tm="100000">
                                          <p:val>
                                            <p:strVal val="#ppt_h"/>
                                          </p:val>
                                        </p:tav>
                                      </p:tavLst>
                                    </p:anim>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597"/>
                                        </p:tgtEl>
                                        <p:attrNameLst>
                                          <p:attrName>style.visibility</p:attrName>
                                        </p:attrNameLst>
                                      </p:cBhvr>
                                      <p:to>
                                        <p:strVal val="visible"/>
                                      </p:to>
                                    </p:set>
                                    <p:animEffect transition="in" filter="fade">
                                      <p:cBhvr>
                                        <p:cTn id="97" dur="2000"/>
                                        <p:tgtEl>
                                          <p:spTgt spid="2597"/>
                                        </p:tgtEl>
                                      </p:cBhvr>
                                    </p:animEffect>
                                  </p:childTnLst>
                                </p:cTn>
                              </p:par>
                            </p:childTnLst>
                          </p:cTn>
                        </p:par>
                        <p:par>
                          <p:cTn id="98" fill="hold">
                            <p:stCondLst>
                              <p:cond delay="2500"/>
                            </p:stCondLst>
                            <p:childTnLst>
                              <p:par>
                                <p:cTn id="99" presetID="23" presetClass="entr" presetSubtype="16" fill="hold" nodeType="afterEffect">
                                  <p:stCondLst>
                                    <p:cond delay="0"/>
                                  </p:stCondLst>
                                  <p:childTnLst>
                                    <p:set>
                                      <p:cBhvr>
                                        <p:cTn id="100" dur="1" fill="hold">
                                          <p:stCondLst>
                                            <p:cond delay="0"/>
                                          </p:stCondLst>
                                        </p:cTn>
                                        <p:tgtEl>
                                          <p:spTgt spid="2591"/>
                                        </p:tgtEl>
                                        <p:attrNameLst>
                                          <p:attrName>style.visibility</p:attrName>
                                        </p:attrNameLst>
                                      </p:cBhvr>
                                      <p:to>
                                        <p:strVal val="visible"/>
                                      </p:to>
                                    </p:set>
                                    <p:anim calcmode="lin" valueType="num">
                                      <p:cBhvr additive="base">
                                        <p:cTn id="101" dur="500"/>
                                        <p:tgtEl>
                                          <p:spTgt spid="2591"/>
                                        </p:tgtEl>
                                        <p:attrNameLst>
                                          <p:attrName>ppt_w</p:attrName>
                                        </p:attrNameLst>
                                      </p:cBhvr>
                                      <p:tavLst>
                                        <p:tav tm="0">
                                          <p:val>
                                            <p:strVal val="0"/>
                                          </p:val>
                                        </p:tav>
                                        <p:tav tm="100000">
                                          <p:val>
                                            <p:strVal val="#ppt_w"/>
                                          </p:val>
                                        </p:tav>
                                      </p:tavLst>
                                    </p:anim>
                                    <p:anim calcmode="lin" valueType="num">
                                      <p:cBhvr additive="base">
                                        <p:cTn id="102" dur="500"/>
                                        <p:tgtEl>
                                          <p:spTgt spid="2591"/>
                                        </p:tgtEl>
                                        <p:attrNameLst>
                                          <p:attrName>ppt_h</p:attrName>
                                        </p:attrNameLst>
                                      </p:cBhvr>
                                      <p:tavLst>
                                        <p:tav tm="0">
                                          <p:val>
                                            <p:str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596"/>
                                        </p:tgtEl>
                                        <p:attrNameLst>
                                          <p:attrName>style.visibility</p:attrName>
                                        </p:attrNameLst>
                                      </p:cBhvr>
                                      <p:to>
                                        <p:strVal val="visible"/>
                                      </p:to>
                                    </p:set>
                                    <p:animEffect transition="in" filter="fade">
                                      <p:cBhvr>
                                        <p:cTn id="107" dur="500"/>
                                        <p:tgtEl>
                                          <p:spTgt spid="2596"/>
                                        </p:tgtEl>
                                      </p:cBhvr>
                                    </p:animEffect>
                                  </p:childTnLst>
                                </p:cTn>
                              </p:par>
                            </p:childTnLst>
                          </p:cTn>
                        </p:par>
                        <p:par>
                          <p:cTn id="108" fill="hold">
                            <p:stCondLst>
                              <p:cond delay="500"/>
                            </p:stCondLst>
                            <p:childTnLst>
                              <p:par>
                                <p:cTn id="109" presetID="23" presetClass="entr" presetSubtype="16" fill="hold" nodeType="afterEffect">
                                  <p:stCondLst>
                                    <p:cond delay="0"/>
                                  </p:stCondLst>
                                  <p:childTnLst>
                                    <p:set>
                                      <p:cBhvr>
                                        <p:cTn id="110" dur="1" fill="hold">
                                          <p:stCondLst>
                                            <p:cond delay="0"/>
                                          </p:stCondLst>
                                        </p:cTn>
                                        <p:tgtEl>
                                          <p:spTgt spid="2594"/>
                                        </p:tgtEl>
                                        <p:attrNameLst>
                                          <p:attrName>style.visibility</p:attrName>
                                        </p:attrNameLst>
                                      </p:cBhvr>
                                      <p:to>
                                        <p:strVal val="visible"/>
                                      </p:to>
                                    </p:set>
                                    <p:anim calcmode="lin" valueType="num">
                                      <p:cBhvr additive="base">
                                        <p:cTn id="111" dur="500"/>
                                        <p:tgtEl>
                                          <p:spTgt spid="2594"/>
                                        </p:tgtEl>
                                        <p:attrNameLst>
                                          <p:attrName>ppt_w</p:attrName>
                                        </p:attrNameLst>
                                      </p:cBhvr>
                                      <p:tavLst>
                                        <p:tav tm="0">
                                          <p:val>
                                            <p:strVal val="0"/>
                                          </p:val>
                                        </p:tav>
                                        <p:tav tm="100000">
                                          <p:val>
                                            <p:strVal val="#ppt_w"/>
                                          </p:val>
                                        </p:tav>
                                      </p:tavLst>
                                    </p:anim>
                                    <p:anim calcmode="lin" valueType="num">
                                      <p:cBhvr additive="base">
                                        <p:cTn id="112" dur="500"/>
                                        <p:tgtEl>
                                          <p:spTgt spid="2594"/>
                                        </p:tgtEl>
                                        <p:attrNameLst>
                                          <p:attrName>ppt_h</p:attrName>
                                        </p:attrNameLst>
                                      </p:cBhvr>
                                      <p:tavLst>
                                        <p:tav tm="0">
                                          <p:val>
                                            <p:strVal val="0"/>
                                          </p:val>
                                        </p:tav>
                                        <p:tav tm="100000">
                                          <p:val>
                                            <p:strVal val="#ppt_h"/>
                                          </p:val>
                                        </p:tav>
                                      </p:tavLst>
                                    </p:anim>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595"/>
                                        </p:tgtEl>
                                        <p:attrNameLst>
                                          <p:attrName>style.visibility</p:attrName>
                                        </p:attrNameLst>
                                      </p:cBhvr>
                                      <p:to>
                                        <p:strVal val="visible"/>
                                      </p:to>
                                    </p:set>
                                    <p:animEffect transition="in" filter="fade">
                                      <p:cBhvr>
                                        <p:cTn id="117" dur="500"/>
                                        <p:tgtEl>
                                          <p:spTgt spid="259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593"/>
                                        </p:tgtEl>
                                        <p:attrNameLst>
                                          <p:attrName>style.visibility</p:attrName>
                                        </p:attrNameLst>
                                      </p:cBhvr>
                                      <p:to>
                                        <p:strVal val="visible"/>
                                      </p:to>
                                    </p:set>
                                    <p:animEffect transition="in" filter="fade">
                                      <p:cBhvr>
                                        <p:cTn id="122" dur="500"/>
                                        <p:tgtEl>
                                          <p:spTgt spid="2593"/>
                                        </p:tgtEl>
                                      </p:cBhvr>
                                    </p:animEffect>
                                  </p:childTnLst>
                                </p:cTn>
                              </p:par>
                              <p:par>
                                <p:cTn id="123" presetID="10" presetClass="entr" presetSubtype="0" fill="hold" nodeType="withEffect">
                                  <p:stCondLst>
                                    <p:cond delay="0"/>
                                  </p:stCondLst>
                                  <p:childTnLst>
                                    <p:set>
                                      <p:cBhvr>
                                        <p:cTn id="124" dur="1" fill="hold">
                                          <p:stCondLst>
                                            <p:cond delay="0"/>
                                          </p:stCondLst>
                                        </p:cTn>
                                        <p:tgtEl>
                                          <p:spTgt spid="2599"/>
                                        </p:tgtEl>
                                        <p:attrNameLst>
                                          <p:attrName>style.visibility</p:attrName>
                                        </p:attrNameLst>
                                      </p:cBhvr>
                                      <p:to>
                                        <p:strVal val="visible"/>
                                      </p:to>
                                    </p:set>
                                    <p:animEffect transition="in" filter="fade">
                                      <p:cBhvr>
                                        <p:cTn id="125" dur="1000"/>
                                        <p:tgtEl>
                                          <p:spTgt spid="2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69"/>
        <p:cNvGrpSpPr/>
        <p:nvPr/>
      </p:nvGrpSpPr>
      <p:grpSpPr>
        <a:xfrm>
          <a:off x="0" y="0"/>
          <a:ext cx="0" cy="0"/>
          <a:chOff x="0" y="0"/>
          <a:chExt cx="0" cy="0"/>
        </a:xfrm>
      </p:grpSpPr>
      <p:sp>
        <p:nvSpPr>
          <p:cNvPr id="2770" name="Google Shape;2770;p53"/>
          <p:cNvSpPr/>
          <p:nvPr/>
        </p:nvSpPr>
        <p:spPr>
          <a:xfrm>
            <a:off x="1422415" y="152400"/>
            <a:ext cx="6832944" cy="584775"/>
          </a:xfrm>
          <a:prstGeom prst="rect">
            <a:avLst/>
          </a:prstGeom>
          <a:gradFill>
            <a:gsLst>
              <a:gs pos="0">
                <a:srgbClr val="BE5434"/>
              </a:gs>
              <a:gs pos="15000">
                <a:srgbClr val="BD5333"/>
              </a:gs>
              <a:gs pos="62000">
                <a:srgbClr val="AA3F16"/>
              </a:gs>
              <a:gs pos="97000">
                <a:srgbClr val="9B3202"/>
              </a:gs>
              <a:gs pos="100000">
                <a:srgbClr val="A02E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IV. Mã di truyền và quá trình dịch mã</a:t>
            </a:r>
            <a:endParaRPr sz="3200">
              <a:solidFill>
                <a:srgbClr val="FFFFFF"/>
              </a:solidFill>
              <a:latin typeface="Calibri"/>
              <a:ea typeface="Calibri"/>
              <a:cs typeface="Calibri"/>
              <a:sym typeface="Calibri"/>
            </a:endParaRPr>
          </a:p>
        </p:txBody>
      </p:sp>
      <p:sp>
        <p:nvSpPr>
          <p:cNvPr id="2771" name="Google Shape;2771;p53"/>
          <p:cNvSpPr/>
          <p:nvPr/>
        </p:nvSpPr>
        <p:spPr>
          <a:xfrm>
            <a:off x="1422385" y="4110914"/>
            <a:ext cx="7533315"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FF"/>
                </a:solidFill>
                <a:latin typeface="Calibri"/>
                <a:ea typeface="Calibri"/>
                <a:cs typeface="Calibri"/>
                <a:sym typeface="Calibri"/>
              </a:rPr>
              <a:t>- Mã di truyền là mã bộ ba, ba nucleotide liền nhau tạo thành một mã di truyền quy định (mã hóa) một amino acid. </a:t>
            </a:r>
            <a:endParaRPr/>
          </a:p>
        </p:txBody>
      </p:sp>
      <p:sp>
        <p:nvSpPr>
          <p:cNvPr id="2772" name="Google Shape;2772;p53"/>
          <p:cNvSpPr/>
          <p:nvPr/>
        </p:nvSpPr>
        <p:spPr>
          <a:xfrm>
            <a:off x="1625616" y="838224"/>
            <a:ext cx="2786532" cy="584775"/>
          </a:xfrm>
          <a:prstGeom prst="rect">
            <a:avLst/>
          </a:prstGeom>
          <a:gradFill>
            <a:gsLst>
              <a:gs pos="0">
                <a:srgbClr val="9BD13D"/>
              </a:gs>
              <a:gs pos="15000">
                <a:srgbClr val="9AD03C"/>
              </a:gs>
              <a:gs pos="62000">
                <a:srgbClr val="87BC23"/>
              </a:gs>
              <a:gs pos="97000">
                <a:srgbClr val="78A914"/>
              </a:gs>
              <a:gs pos="100000">
                <a:srgbClr val="76A907"/>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1. Mã di truyền</a:t>
            </a:r>
            <a:endParaRPr sz="3200">
              <a:solidFill>
                <a:srgbClr val="FFFFFF"/>
              </a:solidFill>
              <a:latin typeface="Calibri"/>
              <a:ea typeface="Calibri"/>
              <a:cs typeface="Calibri"/>
              <a:sym typeface="Calibri"/>
            </a:endParaRPr>
          </a:p>
        </p:txBody>
      </p:sp>
      <p:sp>
        <p:nvSpPr>
          <p:cNvPr id="2773" name="Google Shape;2773;p53"/>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54</a:t>
            </a:fld>
            <a:endParaRPr>
              <a:solidFill>
                <a:srgbClr val="B3A787"/>
              </a:solidFill>
            </a:endParaRPr>
          </a:p>
        </p:txBody>
      </p:sp>
      <p:sp>
        <p:nvSpPr>
          <p:cNvPr id="2774" name="Google Shape;2774;p53"/>
          <p:cNvSpPr txBox="1"/>
          <p:nvPr/>
        </p:nvSpPr>
        <p:spPr>
          <a:xfrm>
            <a:off x="1422385" y="1960458"/>
            <a:ext cx="7533331"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FF"/>
              </a:buClr>
              <a:buSzPts val="3200"/>
              <a:buFont typeface="Arial"/>
              <a:buNone/>
            </a:pP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Trình</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tự</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các</a:t>
            </a:r>
            <a:r>
              <a:rPr lang="en-US" sz="3200" b="1" dirty="0">
                <a:solidFill>
                  <a:srgbClr val="0000FF"/>
                </a:solidFill>
                <a:latin typeface="Calibri"/>
                <a:ea typeface="Calibri"/>
                <a:cs typeface="Calibri"/>
                <a:sym typeface="Calibri"/>
              </a:rPr>
              <a:t> </a:t>
            </a:r>
            <a:r>
              <a:rPr lang="en-US" sz="3200" b="1" dirty="0">
                <a:solidFill>
                  <a:srgbClr val="FF0000"/>
                </a:solidFill>
                <a:latin typeface="Calibri"/>
                <a:ea typeface="Calibri"/>
                <a:cs typeface="Calibri"/>
                <a:sym typeface="Calibri"/>
              </a:rPr>
              <a:t>nucleotide</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trên</a:t>
            </a:r>
            <a:r>
              <a:rPr lang="en-US" sz="3200" b="1" dirty="0">
                <a:solidFill>
                  <a:srgbClr val="0000FF"/>
                </a:solidFill>
                <a:latin typeface="Calibri"/>
                <a:ea typeface="Calibri"/>
                <a:cs typeface="Calibri"/>
                <a:sym typeface="Calibri"/>
              </a:rPr>
              <a:t> </a:t>
            </a:r>
            <a:r>
              <a:rPr lang="en-US" sz="3200" b="1" dirty="0" smtClean="0">
                <a:solidFill>
                  <a:srgbClr val="FF0000"/>
                </a:solidFill>
                <a:latin typeface="Calibri"/>
                <a:ea typeface="Calibri"/>
                <a:cs typeface="Calibri"/>
                <a:sym typeface="Calibri"/>
              </a:rPr>
              <a:t>DNA</a:t>
            </a:r>
            <a:r>
              <a:rPr lang="en-US" sz="3200" b="1" dirty="0" smtClean="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mang</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thông</a:t>
            </a:r>
            <a:r>
              <a:rPr lang="en-US" sz="3200" b="1" dirty="0">
                <a:solidFill>
                  <a:srgbClr val="0000FF"/>
                </a:solidFill>
                <a:latin typeface="Calibri"/>
                <a:ea typeface="Calibri"/>
                <a:cs typeface="Calibri"/>
                <a:sym typeface="Calibri"/>
              </a:rPr>
              <a:t> tin </a:t>
            </a:r>
            <a:r>
              <a:rPr lang="en-US" sz="3200" b="1" dirty="0" err="1">
                <a:solidFill>
                  <a:srgbClr val="0000FF"/>
                </a:solidFill>
                <a:latin typeface="Calibri"/>
                <a:ea typeface="Calibri"/>
                <a:cs typeface="Calibri"/>
                <a:sym typeface="Calibri"/>
              </a:rPr>
              <a:t>mã</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hóa</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cho</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các</a:t>
            </a:r>
            <a:r>
              <a:rPr lang="en-US" sz="3200" b="1" dirty="0">
                <a:solidFill>
                  <a:srgbClr val="0000FF"/>
                </a:solidFill>
                <a:latin typeface="Calibri"/>
                <a:ea typeface="Calibri"/>
                <a:cs typeface="Calibri"/>
                <a:sym typeface="Calibri"/>
              </a:rPr>
              <a:t> amino acid </a:t>
            </a:r>
            <a:r>
              <a:rPr lang="en-US" sz="3200" b="1" dirty="0" err="1">
                <a:solidFill>
                  <a:srgbClr val="0000FF"/>
                </a:solidFill>
                <a:latin typeface="Calibri"/>
                <a:ea typeface="Calibri"/>
                <a:cs typeface="Calibri"/>
                <a:sym typeface="Calibri"/>
              </a:rPr>
              <a:t>trong</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chuỗi</a:t>
            </a:r>
            <a:r>
              <a:rPr lang="en-US" sz="3200" b="1" dirty="0">
                <a:solidFill>
                  <a:srgbClr val="0000FF"/>
                </a:solidFill>
                <a:latin typeface="Calibri"/>
                <a:ea typeface="Calibri"/>
                <a:cs typeface="Calibri"/>
                <a:sym typeface="Calibri"/>
              </a:rPr>
              <a:t> </a:t>
            </a:r>
            <a:r>
              <a:rPr lang="en-US" sz="3200" b="1" dirty="0">
                <a:solidFill>
                  <a:srgbClr val="FF0000"/>
                </a:solidFill>
                <a:latin typeface="Calibri"/>
                <a:ea typeface="Calibri"/>
                <a:cs typeface="Calibri"/>
                <a:sym typeface="Calibri"/>
              </a:rPr>
              <a:t>polypeptide.</a:t>
            </a:r>
            <a:r>
              <a:rPr lang="en-US" sz="3200" b="1" dirty="0">
                <a:solidFill>
                  <a:srgbClr val="0000FF"/>
                </a:solidFill>
                <a:latin typeface="Calibri"/>
                <a:ea typeface="Calibri"/>
                <a:cs typeface="Calibri"/>
                <a:sym typeface="Calibri"/>
              </a:rPr>
              <a:t>   </a:t>
            </a:r>
            <a:endParaRPr sz="3200" b="1" dirty="0">
              <a:solidFill>
                <a:srgbClr val="0000FF"/>
              </a:solidFill>
              <a:latin typeface="Calibri"/>
              <a:ea typeface="Calibri"/>
              <a:cs typeface="Calibri"/>
              <a:sym typeface="Calibri"/>
            </a:endParaRPr>
          </a:p>
        </p:txBody>
      </p:sp>
      <p:pic>
        <p:nvPicPr>
          <p:cNvPr id="2775" name="Google Shape;2775;p53"/>
          <p:cNvPicPr preferRelativeResize="0"/>
          <p:nvPr/>
        </p:nvPicPr>
        <p:blipFill rotWithShape="1">
          <a:blip r:embed="rId3">
            <a:alphaModFix/>
          </a:blip>
          <a:srcRect/>
          <a:stretch/>
        </p:blipFill>
        <p:spPr>
          <a:xfrm>
            <a:off x="9029683" y="2541670"/>
            <a:ext cx="1447800" cy="2896790"/>
          </a:xfrm>
          <a:prstGeom prst="rect">
            <a:avLst/>
          </a:prstGeom>
          <a:noFill/>
          <a:ln>
            <a:noFill/>
          </a:ln>
        </p:spPr>
      </p:pic>
      <p:pic>
        <p:nvPicPr>
          <p:cNvPr id="2776" name="Google Shape;2776;p53"/>
          <p:cNvPicPr preferRelativeResize="0"/>
          <p:nvPr/>
        </p:nvPicPr>
        <p:blipFill rotWithShape="1">
          <a:blip r:embed="rId4">
            <a:alphaModFix/>
          </a:blip>
          <a:srcRect l="20116"/>
          <a:stretch/>
        </p:blipFill>
        <p:spPr>
          <a:xfrm>
            <a:off x="10699057" y="2477907"/>
            <a:ext cx="1252539" cy="2874169"/>
          </a:xfrm>
          <a:prstGeom prst="rect">
            <a:avLst/>
          </a:prstGeom>
          <a:noFill/>
          <a:ln>
            <a:noFill/>
          </a:ln>
        </p:spPr>
      </p:pic>
      <p:sp>
        <p:nvSpPr>
          <p:cNvPr id="2777" name="Google Shape;2777;p53"/>
          <p:cNvSpPr/>
          <p:nvPr/>
        </p:nvSpPr>
        <p:spPr>
          <a:xfrm rot="10800000" flipH="1">
            <a:off x="10334623" y="3989470"/>
            <a:ext cx="563167" cy="242888"/>
          </a:xfrm>
          <a:prstGeom prst="rightArrow">
            <a:avLst>
              <a:gd name="adj1" fmla="val 50000"/>
              <a:gd name="adj2" fmla="val 50000"/>
            </a:avLst>
          </a:prstGeom>
          <a:solidFill>
            <a:schemeClr val="accent1"/>
          </a:solidFill>
          <a:ln w="25400" cap="flat" cmpd="sng">
            <a:solidFill>
              <a:srgbClr val="28697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2778" name="Google Shape;2778;p53"/>
          <p:cNvSpPr txBox="1"/>
          <p:nvPr/>
        </p:nvSpPr>
        <p:spPr>
          <a:xfrm>
            <a:off x="9210944" y="1951942"/>
            <a:ext cx="11236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B050"/>
                </a:solidFill>
                <a:latin typeface="Calibri"/>
                <a:ea typeface="Calibri"/>
                <a:cs typeface="Calibri"/>
                <a:sym typeface="Calibri"/>
              </a:rPr>
              <a:t>DNA</a:t>
            </a:r>
            <a:endParaRPr sz="2800" b="1">
              <a:solidFill>
                <a:srgbClr val="00B050"/>
              </a:solidFill>
              <a:latin typeface="Calibri"/>
              <a:ea typeface="Calibri"/>
              <a:cs typeface="Calibri"/>
              <a:sym typeface="Calibri"/>
            </a:endParaRPr>
          </a:p>
        </p:txBody>
      </p:sp>
      <p:sp>
        <p:nvSpPr>
          <p:cNvPr id="2779" name="Google Shape;2779;p53"/>
          <p:cNvSpPr txBox="1"/>
          <p:nvPr/>
        </p:nvSpPr>
        <p:spPr>
          <a:xfrm>
            <a:off x="10334609" y="1881177"/>
            <a:ext cx="202102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B050"/>
                </a:solidFill>
                <a:latin typeface="Calibri"/>
                <a:ea typeface="Calibri"/>
                <a:cs typeface="Calibri"/>
                <a:sym typeface="Calibri"/>
              </a:rPr>
              <a:t>polypeptide</a:t>
            </a:r>
            <a:endParaRPr sz="2800" b="1">
              <a:solidFill>
                <a:srgbClr val="00B05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4"/>
                                        </p:tgtEl>
                                        <p:attrNameLst>
                                          <p:attrName>style.visibility</p:attrName>
                                        </p:attrNameLst>
                                      </p:cBhvr>
                                      <p:to>
                                        <p:strVal val="visible"/>
                                      </p:to>
                                    </p:set>
                                    <p:animEffect transition="in" filter="fade">
                                      <p:cBhvr>
                                        <p:cTn id="7" dur="500"/>
                                        <p:tgtEl>
                                          <p:spTgt spid="27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1"/>
                                        </p:tgtEl>
                                        <p:attrNameLst>
                                          <p:attrName>style.visibility</p:attrName>
                                        </p:attrNameLst>
                                      </p:cBhvr>
                                      <p:to>
                                        <p:strVal val="visible"/>
                                      </p:to>
                                    </p:set>
                                    <p:animEffect transition="in" filter="fade">
                                      <p:cBhvr>
                                        <p:cTn id="12" dur="500"/>
                                        <p:tgtEl>
                                          <p:spTgt spid="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783"/>
        <p:cNvGrpSpPr/>
        <p:nvPr/>
      </p:nvGrpSpPr>
      <p:grpSpPr>
        <a:xfrm>
          <a:off x="0" y="0"/>
          <a:ext cx="0" cy="0"/>
          <a:chOff x="0" y="0"/>
          <a:chExt cx="0" cy="0"/>
        </a:xfrm>
      </p:grpSpPr>
      <p:sp>
        <p:nvSpPr>
          <p:cNvPr id="2784" name="Google Shape;2784;p54"/>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55</a:t>
            </a:fld>
            <a:endParaRPr>
              <a:solidFill>
                <a:srgbClr val="B3A787"/>
              </a:solidFill>
            </a:endParaRPr>
          </a:p>
        </p:txBody>
      </p:sp>
      <p:pic>
        <p:nvPicPr>
          <p:cNvPr id="2785" name="Google Shape;2785;p54"/>
          <p:cNvPicPr preferRelativeResize="0"/>
          <p:nvPr/>
        </p:nvPicPr>
        <p:blipFill rotWithShape="1">
          <a:blip r:embed="rId3">
            <a:alphaModFix/>
          </a:blip>
          <a:srcRect/>
          <a:stretch/>
        </p:blipFill>
        <p:spPr>
          <a:xfrm>
            <a:off x="2134941" y="153699"/>
            <a:ext cx="8953768" cy="63854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5"/>
                                        </p:tgtEl>
                                        <p:attrNameLst>
                                          <p:attrName>style.visibility</p:attrName>
                                        </p:attrNameLst>
                                      </p:cBhvr>
                                      <p:to>
                                        <p:strVal val="visible"/>
                                      </p:to>
                                    </p:set>
                                    <p:animEffect transition="in" filter="fade">
                                      <p:cBhvr>
                                        <p:cTn id="7" dur="500"/>
                                        <p:tgtEl>
                                          <p:spTgt spid="2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790"/>
        <p:cNvGrpSpPr/>
        <p:nvPr/>
      </p:nvGrpSpPr>
      <p:grpSpPr>
        <a:xfrm>
          <a:off x="0" y="0"/>
          <a:ext cx="0" cy="0"/>
          <a:chOff x="0" y="0"/>
          <a:chExt cx="0" cy="0"/>
        </a:xfrm>
      </p:grpSpPr>
      <p:sp>
        <p:nvSpPr>
          <p:cNvPr id="2791" name="Google Shape;2791;p55"/>
          <p:cNvSpPr/>
          <p:nvPr/>
        </p:nvSpPr>
        <p:spPr>
          <a:xfrm>
            <a:off x="-812800" y="1248509"/>
            <a:ext cx="8128000" cy="40640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46000" y="135000"/>
                </a:lnTo>
              </a:path>
            </a:pathLst>
          </a:custGeom>
          <a:noFill/>
          <a:ln>
            <a:noFill/>
          </a:ln>
        </p:spPr>
        <p:txBody>
          <a:bodyPr spcFirstLastPara="1" wrap="square" lIns="91425" tIns="45700" rIns="91425" bIns="45700" anchor="ctr" anchorCtr="1">
            <a:noAutofit/>
          </a:bodyPr>
          <a:lstStyle/>
          <a:p>
            <a:pPr marL="114300" marR="0" lvl="1" indent="-203200" algn="l" rtl="0">
              <a:lnSpc>
                <a:spcPct val="75000"/>
              </a:lnSpc>
              <a:spcBef>
                <a:spcPts val="0"/>
              </a:spcBef>
              <a:spcAft>
                <a:spcPts val="0"/>
              </a:spcAft>
              <a:buClr>
                <a:srgbClr val="212A3F"/>
              </a:buClr>
              <a:buSzPts val="3200"/>
              <a:buFont typeface="Calibri"/>
              <a:buChar char="•"/>
            </a:pPr>
            <a:r>
              <a:rPr lang="en-US" sz="3200" b="0" i="0" u="none" strike="noStrike" cap="none">
                <a:solidFill>
                  <a:srgbClr val="212A3F"/>
                </a:solidFill>
                <a:latin typeface="Calibri"/>
                <a:ea typeface="Calibri"/>
                <a:cs typeface="Calibri"/>
                <a:sym typeface="Calibri"/>
              </a:rPr>
              <a:t>Mỗi nu mã hóa cho 1 amino acid</a:t>
            </a:r>
            <a:endParaRPr sz="3200" b="0" i="0" u="none" strike="noStrike" cap="none">
              <a:solidFill>
                <a:srgbClr val="212A3F"/>
              </a:solidFill>
              <a:latin typeface="Calibri"/>
              <a:ea typeface="Calibri"/>
              <a:cs typeface="Calibri"/>
              <a:sym typeface="Calibri"/>
            </a:endParaRPr>
          </a:p>
          <a:p>
            <a:pPr marL="114300" marR="0" lvl="1" indent="0" algn="l" rtl="0">
              <a:lnSpc>
                <a:spcPct val="75000"/>
              </a:lnSpc>
              <a:spcBef>
                <a:spcPts val="320"/>
              </a:spcBef>
              <a:spcAft>
                <a:spcPts val="0"/>
              </a:spcAft>
              <a:buClr>
                <a:schemeClr val="dk1"/>
              </a:buClr>
              <a:buSzPts val="1800"/>
              <a:buFont typeface="Century Schoolbook"/>
              <a:buNone/>
            </a:pPr>
            <a:endParaRPr sz="1800" b="0" i="0" u="none" strike="noStrike" cap="none">
              <a:solidFill>
                <a:schemeClr val="dk1"/>
              </a:solidFill>
              <a:latin typeface="Century Schoolbook"/>
              <a:ea typeface="Century Schoolbook"/>
              <a:cs typeface="Century Schoolbook"/>
              <a:sym typeface="Century Schoolbook"/>
            </a:endParaRPr>
          </a:p>
          <a:p>
            <a:pPr marL="114300" marR="0" lvl="1" indent="-203200" algn="l" rtl="0">
              <a:lnSpc>
                <a:spcPct val="75000"/>
              </a:lnSpc>
              <a:spcBef>
                <a:spcPts val="18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Hai nu mã hóa cho 1 </a:t>
            </a:r>
            <a:r>
              <a:rPr lang="en-US" sz="3200" b="0" i="0" u="none" strike="noStrike" cap="none">
                <a:solidFill>
                  <a:schemeClr val="lt1"/>
                </a:solidFill>
                <a:latin typeface="Calibri"/>
                <a:ea typeface="Calibri"/>
                <a:cs typeface="Calibri"/>
                <a:sym typeface="Calibri"/>
              </a:rPr>
              <a:t>amino acid</a:t>
            </a:r>
            <a:endParaRPr sz="3200" b="0" i="0" u="none" strike="noStrike" cap="none">
              <a:solidFill>
                <a:schemeClr val="lt1"/>
              </a:solidFill>
              <a:latin typeface="Calibri"/>
              <a:ea typeface="Calibri"/>
              <a:cs typeface="Calibri"/>
              <a:sym typeface="Calibri"/>
            </a:endParaRPr>
          </a:p>
          <a:p>
            <a:pPr marL="114300" marR="0" lvl="1" indent="0" algn="l" rtl="0">
              <a:lnSpc>
                <a:spcPct val="75000"/>
              </a:lnSpc>
              <a:spcBef>
                <a:spcPts val="320"/>
              </a:spcBef>
              <a:spcAft>
                <a:spcPts val="0"/>
              </a:spcAft>
              <a:buClr>
                <a:schemeClr val="dk1"/>
              </a:buClr>
              <a:buSzPts val="1800"/>
              <a:buFont typeface="Century Schoolbook"/>
              <a:buNone/>
            </a:pPr>
            <a:endParaRPr sz="1800" b="0" i="0" u="none" strike="noStrike" cap="none">
              <a:solidFill>
                <a:schemeClr val="dk1"/>
              </a:solidFill>
              <a:latin typeface="Century Schoolbook"/>
              <a:ea typeface="Century Schoolbook"/>
              <a:cs typeface="Century Schoolbook"/>
              <a:sym typeface="Century Schoolbook"/>
            </a:endParaRPr>
          </a:p>
          <a:p>
            <a:pPr marL="114300" marR="0" lvl="1" indent="-203200" algn="l" rtl="0">
              <a:lnSpc>
                <a:spcPct val="75000"/>
              </a:lnSpc>
              <a:spcBef>
                <a:spcPts val="18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Ba nu mã hóa cho 1 </a:t>
            </a:r>
            <a:r>
              <a:rPr lang="en-US" sz="3200" b="0" i="0" u="none" strike="noStrike" cap="none">
                <a:solidFill>
                  <a:schemeClr val="lt1"/>
                </a:solidFill>
                <a:latin typeface="Calibri"/>
                <a:ea typeface="Calibri"/>
                <a:cs typeface="Calibri"/>
                <a:sym typeface="Calibri"/>
              </a:rPr>
              <a:t>amino acid</a:t>
            </a:r>
            <a:endParaRPr sz="3200" b="0" i="0" u="none" strike="noStrike" cap="none">
              <a:solidFill>
                <a:schemeClr val="lt1"/>
              </a:solidFill>
              <a:latin typeface="Calibri"/>
              <a:ea typeface="Calibri"/>
              <a:cs typeface="Calibri"/>
              <a:sym typeface="Calibri"/>
            </a:endParaRPr>
          </a:p>
        </p:txBody>
      </p:sp>
      <p:sp>
        <p:nvSpPr>
          <p:cNvPr id="2792" name="Google Shape;2792;p55"/>
          <p:cNvSpPr/>
          <p:nvPr/>
        </p:nvSpPr>
        <p:spPr>
          <a:xfrm>
            <a:off x="6387933" y="896542"/>
            <a:ext cx="5804079" cy="1704991"/>
          </a:xfrm>
          <a:prstGeom prst="notchedRightArrow">
            <a:avLst>
              <a:gd name="adj1" fmla="val 50000"/>
              <a:gd name="adj2" fmla="val 56780"/>
            </a:avLst>
          </a:prstGeom>
          <a:solidFill>
            <a:srgbClr val="92D050"/>
          </a:solidFill>
          <a:ln w="25400" cap="flat" cmpd="sng">
            <a:solidFill>
              <a:srgbClr val="B9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Calibri"/>
                <a:ea typeface="Calibri"/>
                <a:cs typeface="Calibri"/>
                <a:sym typeface="Calibri"/>
              </a:rPr>
              <a:t>4 loại nu sẽ mã hóa cho 4 amino acid (4</a:t>
            </a:r>
            <a:r>
              <a:rPr lang="en-US" sz="3200" b="1" baseline="30000">
                <a:solidFill>
                  <a:schemeClr val="lt1"/>
                </a:solidFill>
                <a:latin typeface="Calibri"/>
                <a:ea typeface="Calibri"/>
                <a:cs typeface="Calibri"/>
                <a:sym typeface="Calibri"/>
              </a:rPr>
              <a:t>1</a:t>
            </a:r>
            <a:r>
              <a:rPr lang="en-US" sz="3200" b="1">
                <a:solidFill>
                  <a:schemeClr val="lt1"/>
                </a:solidFill>
                <a:latin typeface="Calibri"/>
                <a:ea typeface="Calibri"/>
                <a:cs typeface="Calibri"/>
                <a:sym typeface="Calibri"/>
              </a:rPr>
              <a:t>)</a:t>
            </a:r>
            <a:endParaRPr sz="3200" b="1" baseline="30000">
              <a:solidFill>
                <a:schemeClr val="lt1"/>
              </a:solidFill>
              <a:latin typeface="Calibri"/>
              <a:ea typeface="Calibri"/>
              <a:cs typeface="Calibri"/>
              <a:sym typeface="Calibri"/>
            </a:endParaRPr>
          </a:p>
        </p:txBody>
      </p:sp>
      <p:sp>
        <p:nvSpPr>
          <p:cNvPr id="2793" name="Google Shape;2793;p55"/>
          <p:cNvSpPr/>
          <p:nvPr/>
        </p:nvSpPr>
        <p:spPr>
          <a:xfrm>
            <a:off x="6387933" y="2437210"/>
            <a:ext cx="5804079" cy="1838576"/>
          </a:xfrm>
          <a:prstGeom prst="notchedRightArrow">
            <a:avLst>
              <a:gd name="adj1" fmla="val 50000"/>
              <a:gd name="adj2" fmla="val 56780"/>
            </a:avLst>
          </a:prstGeom>
          <a:solidFill>
            <a:srgbClr val="00B050"/>
          </a:solidFill>
          <a:ln w="25400" cap="flat" cmpd="sng">
            <a:solidFill>
              <a:srgbClr val="B9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alibri"/>
                <a:ea typeface="Calibri"/>
                <a:cs typeface="Calibri"/>
                <a:sym typeface="Calibri"/>
              </a:rPr>
              <a:t>4 loại nu sẽ mã hóa cho 16 amino acid (4</a:t>
            </a:r>
            <a:r>
              <a:rPr lang="en-US" sz="3200" baseline="30000">
                <a:solidFill>
                  <a:schemeClr val="lt1"/>
                </a:solidFill>
                <a:latin typeface="Calibri"/>
                <a:ea typeface="Calibri"/>
                <a:cs typeface="Calibri"/>
                <a:sym typeface="Calibri"/>
              </a:rPr>
              <a:t>2</a:t>
            </a:r>
            <a:r>
              <a:rPr lang="en-US" sz="3200">
                <a:solidFill>
                  <a:schemeClr val="lt1"/>
                </a:solidFill>
                <a:latin typeface="Calibri"/>
                <a:ea typeface="Calibri"/>
                <a:cs typeface="Calibri"/>
                <a:sym typeface="Calibri"/>
              </a:rPr>
              <a:t>)</a:t>
            </a:r>
            <a:endParaRPr sz="3200" baseline="30000">
              <a:solidFill>
                <a:schemeClr val="lt1"/>
              </a:solidFill>
              <a:latin typeface="Calibri"/>
              <a:ea typeface="Calibri"/>
              <a:cs typeface="Calibri"/>
              <a:sym typeface="Calibri"/>
            </a:endParaRPr>
          </a:p>
        </p:txBody>
      </p:sp>
      <p:sp>
        <p:nvSpPr>
          <p:cNvPr id="2794" name="Google Shape;2794;p55"/>
          <p:cNvSpPr/>
          <p:nvPr/>
        </p:nvSpPr>
        <p:spPr>
          <a:xfrm>
            <a:off x="6387933" y="4125517"/>
            <a:ext cx="5688169" cy="1644218"/>
          </a:xfrm>
          <a:prstGeom prst="notchedRightArrow">
            <a:avLst>
              <a:gd name="adj1" fmla="val 50000"/>
              <a:gd name="adj2" fmla="val 56780"/>
            </a:avLst>
          </a:prstGeom>
          <a:solidFill>
            <a:srgbClr val="006600"/>
          </a:solidFill>
          <a:ln w="25400" cap="flat" cmpd="sng">
            <a:solidFill>
              <a:srgbClr val="B9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Calibri"/>
                <a:ea typeface="Calibri"/>
                <a:cs typeface="Calibri"/>
                <a:sym typeface="Calibri"/>
              </a:rPr>
              <a:t>4 loại nu sẽ mã hóa cho 64 amino acid (4</a:t>
            </a:r>
            <a:r>
              <a:rPr lang="en-US" sz="3200" baseline="30000">
                <a:solidFill>
                  <a:schemeClr val="lt1"/>
                </a:solidFill>
                <a:latin typeface="Calibri"/>
                <a:ea typeface="Calibri"/>
                <a:cs typeface="Calibri"/>
                <a:sym typeface="Calibri"/>
              </a:rPr>
              <a:t>3</a:t>
            </a:r>
            <a:r>
              <a:rPr lang="en-US" sz="3200">
                <a:solidFill>
                  <a:schemeClr val="lt1"/>
                </a:solidFill>
                <a:latin typeface="Calibri"/>
                <a:ea typeface="Calibri"/>
                <a:cs typeface="Calibri"/>
                <a:sym typeface="Calibri"/>
              </a:rPr>
              <a:t>)</a:t>
            </a:r>
            <a:endParaRPr sz="3200" baseline="30000">
              <a:solidFill>
                <a:schemeClr val="lt1"/>
              </a:solidFill>
              <a:latin typeface="Calibri"/>
              <a:ea typeface="Calibri"/>
              <a:cs typeface="Calibri"/>
              <a:sym typeface="Calibri"/>
            </a:endParaRPr>
          </a:p>
        </p:txBody>
      </p:sp>
      <p:sp>
        <p:nvSpPr>
          <p:cNvPr id="2795" name="Google Shape;2795;p55"/>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56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2"/>
                                        </p:tgtEl>
                                        <p:attrNameLst>
                                          <p:attrName>style.visibility</p:attrName>
                                        </p:attrNameLst>
                                      </p:cBhvr>
                                      <p:to>
                                        <p:strVal val="visible"/>
                                      </p:to>
                                    </p:set>
                                    <p:animEffect transition="in" filter="fade">
                                      <p:cBhvr>
                                        <p:cTn id="7" dur="2000"/>
                                        <p:tgtEl>
                                          <p:spTgt spid="27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93"/>
                                        </p:tgtEl>
                                        <p:attrNameLst>
                                          <p:attrName>style.visibility</p:attrName>
                                        </p:attrNameLst>
                                      </p:cBhvr>
                                      <p:to>
                                        <p:strVal val="visible"/>
                                      </p:to>
                                    </p:set>
                                    <p:animEffect transition="in" filter="fade">
                                      <p:cBhvr>
                                        <p:cTn id="12" dur="2000"/>
                                        <p:tgtEl>
                                          <p:spTgt spid="27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94"/>
                                        </p:tgtEl>
                                        <p:attrNameLst>
                                          <p:attrName>style.visibility</p:attrName>
                                        </p:attrNameLst>
                                      </p:cBhvr>
                                      <p:to>
                                        <p:strVal val="visible"/>
                                      </p:to>
                                    </p:set>
                                    <p:animEffect transition="in" filter="fade">
                                      <p:cBhvr>
                                        <p:cTn id="17" dur="2000"/>
                                        <p:tgtEl>
                                          <p:spTgt spid="2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799"/>
        <p:cNvGrpSpPr/>
        <p:nvPr/>
      </p:nvGrpSpPr>
      <p:grpSpPr>
        <a:xfrm>
          <a:off x="0" y="0"/>
          <a:ext cx="0" cy="0"/>
          <a:chOff x="0" y="0"/>
          <a:chExt cx="0" cy="0"/>
        </a:xfrm>
      </p:grpSpPr>
      <p:sp>
        <p:nvSpPr>
          <p:cNvPr id="2800" name="Google Shape;2800;p56"/>
          <p:cNvSpPr/>
          <p:nvPr/>
        </p:nvSpPr>
        <p:spPr>
          <a:xfrm>
            <a:off x="1280747" y="12"/>
            <a:ext cx="6832944" cy="584775"/>
          </a:xfrm>
          <a:prstGeom prst="rect">
            <a:avLst/>
          </a:prstGeom>
          <a:gradFill>
            <a:gsLst>
              <a:gs pos="0">
                <a:srgbClr val="BE5434"/>
              </a:gs>
              <a:gs pos="15000">
                <a:srgbClr val="BD5333"/>
              </a:gs>
              <a:gs pos="62000">
                <a:srgbClr val="AA3F16"/>
              </a:gs>
              <a:gs pos="97000">
                <a:srgbClr val="9B3202"/>
              </a:gs>
              <a:gs pos="100000">
                <a:srgbClr val="A02E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IV. Mã di truyền và quá trình dịch mã</a:t>
            </a:r>
            <a:endParaRPr sz="3200">
              <a:solidFill>
                <a:srgbClr val="FFFFFF"/>
              </a:solidFill>
              <a:latin typeface="Calibri"/>
              <a:ea typeface="Calibri"/>
              <a:cs typeface="Calibri"/>
              <a:sym typeface="Calibri"/>
            </a:endParaRPr>
          </a:p>
        </p:txBody>
      </p:sp>
      <p:sp>
        <p:nvSpPr>
          <p:cNvPr id="2801" name="Google Shape;2801;p56"/>
          <p:cNvSpPr/>
          <p:nvPr/>
        </p:nvSpPr>
        <p:spPr>
          <a:xfrm>
            <a:off x="1625616" y="838224"/>
            <a:ext cx="2786532" cy="584775"/>
          </a:xfrm>
          <a:prstGeom prst="rect">
            <a:avLst/>
          </a:prstGeom>
          <a:gradFill>
            <a:gsLst>
              <a:gs pos="0">
                <a:srgbClr val="9BD13D"/>
              </a:gs>
              <a:gs pos="15000">
                <a:srgbClr val="9AD03C"/>
              </a:gs>
              <a:gs pos="62000">
                <a:srgbClr val="87BC23"/>
              </a:gs>
              <a:gs pos="97000">
                <a:srgbClr val="78A914"/>
              </a:gs>
              <a:gs pos="100000">
                <a:srgbClr val="76A907"/>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1. Mã di truyền</a:t>
            </a:r>
            <a:endParaRPr sz="3200">
              <a:solidFill>
                <a:srgbClr val="FFFFFF"/>
              </a:solidFill>
              <a:latin typeface="Calibri"/>
              <a:ea typeface="Calibri"/>
              <a:cs typeface="Calibri"/>
              <a:sym typeface="Calibri"/>
            </a:endParaRPr>
          </a:p>
        </p:txBody>
      </p:sp>
      <p:sp>
        <p:nvSpPr>
          <p:cNvPr id="2802" name="Google Shape;2802;p56"/>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57</a:t>
            </a:fld>
            <a:endParaRPr>
              <a:solidFill>
                <a:srgbClr val="B3A787"/>
              </a:solidFill>
            </a:endParaRPr>
          </a:p>
        </p:txBody>
      </p:sp>
      <p:pic>
        <p:nvPicPr>
          <p:cNvPr id="2803" name="Google Shape;2803;p56"/>
          <p:cNvPicPr preferRelativeResize="0"/>
          <p:nvPr/>
        </p:nvPicPr>
        <p:blipFill rotWithShape="1">
          <a:blip r:embed="rId3">
            <a:alphaModFix/>
          </a:blip>
          <a:srcRect/>
          <a:stretch/>
        </p:blipFill>
        <p:spPr>
          <a:xfrm>
            <a:off x="7534141" y="737175"/>
            <a:ext cx="4237305" cy="2808680"/>
          </a:xfrm>
          <a:prstGeom prst="rect">
            <a:avLst/>
          </a:prstGeom>
          <a:noFill/>
          <a:ln>
            <a:noFill/>
          </a:ln>
        </p:spPr>
      </p:pic>
      <p:sp>
        <p:nvSpPr>
          <p:cNvPr id="2804" name="Google Shape;2804;p56"/>
          <p:cNvSpPr txBox="1"/>
          <p:nvPr/>
        </p:nvSpPr>
        <p:spPr>
          <a:xfrm>
            <a:off x="1461051" y="2849228"/>
            <a:ext cx="10911253" cy="400105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FF"/>
              </a:buClr>
              <a:buSzPts val="3200"/>
              <a:buFont typeface="Arial"/>
              <a:buNone/>
            </a:pPr>
            <a:r>
              <a:rPr lang="en-US" sz="3200" b="1" dirty="0" err="1">
                <a:solidFill>
                  <a:srgbClr val="0000FF"/>
                </a:solidFill>
                <a:latin typeface="Calibri"/>
                <a:ea typeface="Calibri"/>
                <a:cs typeface="Calibri"/>
                <a:sym typeface="Calibri"/>
              </a:rPr>
              <a:t>Trong</a:t>
            </a:r>
            <a:r>
              <a:rPr lang="en-US" sz="3200" b="1" dirty="0">
                <a:solidFill>
                  <a:srgbClr val="0000FF"/>
                </a:solidFill>
                <a:latin typeface="Calibri"/>
                <a:ea typeface="Calibri"/>
                <a:cs typeface="Calibri"/>
                <a:sym typeface="Calibri"/>
              </a:rPr>
              <a:t> 64 </a:t>
            </a:r>
            <a:r>
              <a:rPr lang="en-US" sz="3200" b="1" dirty="0" err="1">
                <a:solidFill>
                  <a:srgbClr val="0000FF"/>
                </a:solidFill>
                <a:latin typeface="Calibri"/>
                <a:ea typeface="Calibri"/>
                <a:cs typeface="Calibri"/>
                <a:sym typeface="Calibri"/>
              </a:rPr>
              <a:t>bộ</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ba</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có</a:t>
            </a:r>
            <a:r>
              <a:rPr lang="en-US" sz="3200" b="1" dirty="0">
                <a:solidFill>
                  <a:srgbClr val="0000FF"/>
                </a:solidFill>
                <a:latin typeface="Calibri"/>
                <a:ea typeface="Calibri"/>
                <a:cs typeface="Calibri"/>
                <a:sym typeface="Calibri"/>
              </a:rPr>
              <a:t>:</a:t>
            </a:r>
            <a:endParaRPr sz="3200" b="1" dirty="0">
              <a:solidFill>
                <a:srgbClr val="0000FF"/>
              </a:solidFill>
              <a:latin typeface="Calibri"/>
              <a:ea typeface="Calibri"/>
              <a:cs typeface="Calibri"/>
              <a:sym typeface="Calibri"/>
            </a:endParaRPr>
          </a:p>
          <a:p>
            <a:pPr marL="0" marR="0" lvl="0" indent="0" algn="just" rtl="0">
              <a:spcBef>
                <a:spcPts val="900"/>
              </a:spcBef>
              <a:spcAft>
                <a:spcPts val="0"/>
              </a:spcAft>
              <a:buClr>
                <a:srgbClr val="0000FF"/>
              </a:buClr>
              <a:buSzPts val="3200"/>
              <a:buFont typeface="Arial"/>
              <a:buNone/>
            </a:pPr>
            <a:r>
              <a:rPr lang="en-US" sz="3200" b="1" dirty="0">
                <a:solidFill>
                  <a:srgbClr val="0000FF"/>
                </a:solidFill>
                <a:latin typeface="Calibri"/>
                <a:ea typeface="Calibri"/>
                <a:cs typeface="Calibri"/>
                <a:sym typeface="Calibri"/>
              </a:rPr>
              <a:t>- 1 </a:t>
            </a:r>
            <a:r>
              <a:rPr lang="en-US" sz="3200" b="1" dirty="0" err="1">
                <a:solidFill>
                  <a:srgbClr val="0000FF"/>
                </a:solidFill>
                <a:latin typeface="Calibri"/>
                <a:ea typeface="Calibri"/>
                <a:cs typeface="Calibri"/>
                <a:sym typeface="Calibri"/>
              </a:rPr>
              <a:t>bộ</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ba</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mở</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đầu</a:t>
            </a:r>
            <a:r>
              <a:rPr lang="en-US" sz="3200" b="1" dirty="0">
                <a:solidFill>
                  <a:srgbClr val="0000FF"/>
                </a:solidFill>
                <a:latin typeface="Calibri"/>
                <a:ea typeface="Calibri"/>
                <a:cs typeface="Calibri"/>
                <a:sym typeface="Calibri"/>
              </a:rPr>
              <a:t> </a:t>
            </a:r>
            <a:r>
              <a:rPr lang="en-US" sz="3200" b="1" dirty="0">
                <a:solidFill>
                  <a:srgbClr val="C00000"/>
                </a:solidFill>
                <a:latin typeface="Calibri"/>
                <a:ea typeface="Calibri"/>
                <a:cs typeface="Calibri"/>
                <a:sym typeface="Calibri"/>
              </a:rPr>
              <a:t>AUG</a:t>
            </a:r>
            <a:r>
              <a:rPr lang="en-US" sz="3200" b="1" dirty="0">
                <a:solidFill>
                  <a:srgbClr val="0000FF"/>
                </a:solidFill>
                <a:latin typeface="Calibri"/>
                <a:ea typeface="Calibri"/>
                <a:cs typeface="Calibri"/>
                <a:sym typeface="Calibri"/>
              </a:rPr>
              <a:t>: </a:t>
            </a:r>
            <a:r>
              <a:rPr lang="en-US" sz="3200" b="1" dirty="0" err="1" smtClean="0">
                <a:solidFill>
                  <a:srgbClr val="0000FF"/>
                </a:solidFill>
                <a:latin typeface="Calibri"/>
                <a:ea typeface="Calibri"/>
                <a:cs typeface="Calibri"/>
                <a:sym typeface="Calibri"/>
              </a:rPr>
              <a:t>tín</a:t>
            </a:r>
            <a:r>
              <a:rPr lang="en-US" sz="3200" b="1" dirty="0" smtClean="0">
                <a:solidFill>
                  <a:srgbClr val="0000FF"/>
                </a:solidFill>
                <a:latin typeface="Calibri"/>
                <a:ea typeface="Calibri"/>
                <a:cs typeface="Calibri"/>
                <a:sym typeface="Calibri"/>
              </a:rPr>
              <a:t> </a:t>
            </a:r>
            <a:r>
              <a:rPr lang="en-US" sz="3200" b="1" dirty="0" err="1" smtClean="0">
                <a:solidFill>
                  <a:srgbClr val="0000FF"/>
                </a:solidFill>
                <a:latin typeface="Calibri"/>
                <a:ea typeface="Calibri"/>
                <a:cs typeface="Calibri"/>
                <a:sym typeface="Calibri"/>
              </a:rPr>
              <a:t>hiệu</a:t>
            </a:r>
            <a:r>
              <a:rPr lang="en-US" sz="3200" b="1" dirty="0" smtClean="0">
                <a:solidFill>
                  <a:srgbClr val="0000FF"/>
                </a:solidFill>
                <a:latin typeface="Calibri"/>
                <a:ea typeface="Calibri"/>
                <a:cs typeface="Calibri"/>
                <a:sym typeface="Calibri"/>
              </a:rPr>
              <a:t> </a:t>
            </a:r>
            <a:r>
              <a:rPr lang="en-US" sz="3200" b="1" dirty="0" err="1" smtClean="0">
                <a:solidFill>
                  <a:srgbClr val="0000FF"/>
                </a:solidFill>
                <a:latin typeface="Calibri"/>
                <a:ea typeface="Calibri"/>
                <a:cs typeface="Calibri"/>
                <a:sym typeface="Calibri"/>
              </a:rPr>
              <a:t>khởi</a:t>
            </a:r>
            <a:r>
              <a:rPr lang="en-US" sz="3200" b="1" dirty="0" smtClean="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đầu</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dịch</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mã</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mã</a:t>
            </a:r>
            <a:r>
              <a:rPr lang="en-US" sz="3200" b="1" dirty="0">
                <a:solidFill>
                  <a:srgbClr val="0000FF"/>
                </a:solidFill>
                <a:latin typeface="Calibri"/>
                <a:ea typeface="Calibri"/>
                <a:cs typeface="Calibri"/>
                <a:sym typeface="Calibri"/>
              </a:rPr>
              <a:t> </a:t>
            </a:r>
            <a:r>
              <a:rPr lang="en-US" sz="3200" b="1" dirty="0" err="1" smtClean="0">
                <a:solidFill>
                  <a:srgbClr val="0000FF"/>
                </a:solidFill>
                <a:latin typeface="Calibri"/>
                <a:ea typeface="Calibri"/>
                <a:cs typeface="Calibri"/>
                <a:sym typeface="Calibri"/>
              </a:rPr>
              <a:t>hóa</a:t>
            </a:r>
            <a:r>
              <a:rPr lang="en-US" sz="3200" b="1" dirty="0" smtClean="0">
                <a:solidFill>
                  <a:srgbClr val="0000FF"/>
                </a:solidFill>
                <a:latin typeface="Calibri"/>
                <a:ea typeface="Calibri"/>
                <a:cs typeface="Calibri"/>
                <a:sym typeface="Calibri"/>
              </a:rPr>
              <a:t> amino acid:</a:t>
            </a:r>
            <a:endParaRPr sz="3200" b="1" dirty="0">
              <a:solidFill>
                <a:srgbClr val="0000FF"/>
              </a:solidFill>
              <a:latin typeface="Calibri"/>
              <a:ea typeface="Calibri"/>
              <a:cs typeface="Calibri"/>
              <a:sym typeface="Calibri"/>
            </a:endParaRPr>
          </a:p>
          <a:p>
            <a:pPr marL="0" marR="0" lvl="0" indent="0" algn="just" rtl="0">
              <a:spcBef>
                <a:spcPts val="900"/>
              </a:spcBef>
              <a:spcAft>
                <a:spcPts val="0"/>
              </a:spcAft>
              <a:buClr>
                <a:srgbClr val="0000FF"/>
              </a:buClr>
              <a:buSzPts val="3200"/>
              <a:buFont typeface="Arial"/>
              <a:buNone/>
            </a:pPr>
            <a:r>
              <a:rPr lang="en-US" sz="3200" b="1" dirty="0">
                <a:solidFill>
                  <a:srgbClr val="0000FF"/>
                </a:solidFill>
                <a:latin typeface="Calibri"/>
                <a:ea typeface="Calibri"/>
                <a:cs typeface="Calibri"/>
                <a:sym typeface="Calibri"/>
              </a:rPr>
              <a:t>+ Methionine: SV </a:t>
            </a:r>
            <a:r>
              <a:rPr lang="en-US" sz="3200" b="1" dirty="0" err="1">
                <a:solidFill>
                  <a:srgbClr val="0000FF"/>
                </a:solidFill>
                <a:latin typeface="Calibri"/>
                <a:ea typeface="Calibri"/>
                <a:cs typeface="Calibri"/>
                <a:sym typeface="Calibri"/>
              </a:rPr>
              <a:t>nhân</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thực</a:t>
            </a:r>
            <a:endParaRPr dirty="0"/>
          </a:p>
          <a:p>
            <a:pPr marL="0" marR="0" lvl="0" indent="0" algn="just" rtl="0">
              <a:spcBef>
                <a:spcPts val="900"/>
              </a:spcBef>
              <a:spcAft>
                <a:spcPts val="0"/>
              </a:spcAft>
              <a:buClr>
                <a:srgbClr val="0000FF"/>
              </a:buClr>
              <a:buSzPts val="3200"/>
              <a:buFont typeface="Arial"/>
              <a:buNone/>
            </a:pP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Formylmethionine</a:t>
            </a:r>
            <a:r>
              <a:rPr lang="en-US" sz="3200" b="1" dirty="0">
                <a:solidFill>
                  <a:srgbClr val="0000FF"/>
                </a:solidFill>
                <a:latin typeface="Calibri"/>
                <a:ea typeface="Calibri"/>
                <a:cs typeface="Calibri"/>
                <a:sym typeface="Calibri"/>
              </a:rPr>
              <a:t>: SV </a:t>
            </a:r>
            <a:r>
              <a:rPr lang="en-US" sz="3200" b="1" dirty="0" err="1">
                <a:solidFill>
                  <a:srgbClr val="0000FF"/>
                </a:solidFill>
                <a:latin typeface="Calibri"/>
                <a:ea typeface="Calibri"/>
                <a:cs typeface="Calibri"/>
                <a:sym typeface="Calibri"/>
              </a:rPr>
              <a:t>nhân</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sơ</a:t>
            </a:r>
            <a:endParaRPr sz="3200" b="1" dirty="0">
              <a:solidFill>
                <a:srgbClr val="0000FF"/>
              </a:solidFill>
              <a:latin typeface="Calibri"/>
              <a:ea typeface="Calibri"/>
              <a:cs typeface="Calibri"/>
              <a:sym typeface="Calibri"/>
            </a:endParaRPr>
          </a:p>
          <a:p>
            <a:pPr marL="0" marR="0" lvl="0" indent="0" algn="just" rtl="0">
              <a:spcBef>
                <a:spcPts val="900"/>
              </a:spcBef>
              <a:spcAft>
                <a:spcPts val="0"/>
              </a:spcAft>
              <a:buClr>
                <a:srgbClr val="0000FF"/>
              </a:buClr>
              <a:buSzPts val="3200"/>
              <a:buFont typeface="Arial"/>
              <a:buNone/>
            </a:pPr>
            <a:r>
              <a:rPr lang="en-US" sz="3200" b="1" dirty="0">
                <a:solidFill>
                  <a:srgbClr val="0000FF"/>
                </a:solidFill>
                <a:latin typeface="Calibri"/>
                <a:ea typeface="Calibri"/>
                <a:cs typeface="Calibri"/>
                <a:sym typeface="Calibri"/>
              </a:rPr>
              <a:t>- 3 </a:t>
            </a:r>
            <a:r>
              <a:rPr lang="en-US" sz="3200" b="1" dirty="0" err="1">
                <a:solidFill>
                  <a:srgbClr val="0000FF"/>
                </a:solidFill>
                <a:latin typeface="Calibri"/>
                <a:ea typeface="Calibri"/>
                <a:cs typeface="Calibri"/>
                <a:sym typeface="Calibri"/>
              </a:rPr>
              <a:t>bộ</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ba</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kết</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thúc</a:t>
            </a:r>
            <a:r>
              <a:rPr lang="en-US" sz="3200" b="1" dirty="0">
                <a:solidFill>
                  <a:srgbClr val="0000FF"/>
                </a:solidFill>
                <a:latin typeface="Calibri"/>
                <a:ea typeface="Calibri"/>
                <a:cs typeface="Calibri"/>
                <a:sym typeface="Calibri"/>
              </a:rPr>
              <a:t> </a:t>
            </a:r>
            <a:r>
              <a:rPr lang="en-US" sz="3200" b="1" dirty="0">
                <a:solidFill>
                  <a:srgbClr val="C00000"/>
                </a:solidFill>
                <a:latin typeface="Calibri"/>
                <a:ea typeface="Calibri"/>
                <a:cs typeface="Calibri"/>
                <a:sym typeface="Calibri"/>
              </a:rPr>
              <a:t>(UAA, UAG, UGA): </a:t>
            </a:r>
            <a:r>
              <a:rPr lang="en-US" sz="3200" b="1" dirty="0" err="1" smtClean="0">
                <a:solidFill>
                  <a:srgbClr val="3515F3"/>
                </a:solidFill>
                <a:latin typeface="Calibri"/>
                <a:ea typeface="Calibri"/>
                <a:cs typeface="Calibri"/>
                <a:sym typeface="Calibri"/>
              </a:rPr>
              <a:t>tín</a:t>
            </a:r>
            <a:r>
              <a:rPr lang="en-US" sz="3200" b="1" dirty="0" smtClean="0">
                <a:solidFill>
                  <a:srgbClr val="3515F3"/>
                </a:solidFill>
                <a:latin typeface="Calibri"/>
                <a:ea typeface="Calibri"/>
                <a:cs typeface="Calibri"/>
                <a:sym typeface="Calibri"/>
              </a:rPr>
              <a:t> </a:t>
            </a:r>
            <a:r>
              <a:rPr lang="en-US" sz="3200" b="1" dirty="0" err="1" smtClean="0">
                <a:solidFill>
                  <a:srgbClr val="3515F3"/>
                </a:solidFill>
                <a:latin typeface="Calibri"/>
                <a:ea typeface="Calibri"/>
                <a:cs typeface="Calibri"/>
                <a:sym typeface="Calibri"/>
              </a:rPr>
              <a:t>hiệu</a:t>
            </a:r>
            <a:r>
              <a:rPr lang="en-US" sz="3200" b="1" dirty="0" smtClean="0">
                <a:solidFill>
                  <a:srgbClr val="3515F3"/>
                </a:solidFill>
                <a:latin typeface="Calibri"/>
                <a:ea typeface="Calibri"/>
                <a:cs typeface="Calibri"/>
                <a:sym typeface="Calibri"/>
              </a:rPr>
              <a:t> </a:t>
            </a:r>
            <a:r>
              <a:rPr lang="en-US" sz="3200" b="1" dirty="0" err="1" smtClean="0">
                <a:solidFill>
                  <a:srgbClr val="0000FF"/>
                </a:solidFill>
                <a:latin typeface="Calibri"/>
                <a:ea typeface="Calibri"/>
                <a:cs typeface="Calibri"/>
                <a:sym typeface="Calibri"/>
              </a:rPr>
              <a:t>kết</a:t>
            </a:r>
            <a:r>
              <a:rPr lang="en-US" sz="3200" b="1" dirty="0" smtClean="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thúc</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dịch</a:t>
            </a:r>
            <a:r>
              <a:rPr lang="en-US" sz="3200" b="1" dirty="0">
                <a:solidFill>
                  <a:srgbClr val="0000FF"/>
                </a:solidFill>
                <a:latin typeface="Calibri"/>
                <a:ea typeface="Calibri"/>
                <a:cs typeface="Calibri"/>
                <a:sym typeface="Calibri"/>
              </a:rPr>
              <a:t> </a:t>
            </a:r>
            <a:r>
              <a:rPr lang="en-US" sz="3200" b="1" dirty="0" err="1" smtClean="0">
                <a:solidFill>
                  <a:srgbClr val="0000FF"/>
                </a:solidFill>
                <a:latin typeface="Calibri"/>
                <a:ea typeface="Calibri"/>
                <a:cs typeface="Calibri"/>
                <a:sym typeface="Calibri"/>
              </a:rPr>
              <a:t>mã</a:t>
            </a:r>
            <a:r>
              <a:rPr lang="en-US" sz="3200" b="1" dirty="0" smtClean="0">
                <a:solidFill>
                  <a:srgbClr val="0000FF"/>
                </a:solidFill>
                <a:latin typeface="Calibri"/>
                <a:ea typeface="Calibri"/>
                <a:cs typeface="Calibri"/>
                <a:sym typeface="Calibri"/>
              </a:rPr>
              <a:t>, </a:t>
            </a:r>
            <a:r>
              <a:rPr lang="en-US" sz="3200" b="1" dirty="0" err="1" smtClean="0">
                <a:solidFill>
                  <a:srgbClr val="0000FF"/>
                </a:solidFill>
                <a:latin typeface="Calibri"/>
                <a:ea typeface="Calibri"/>
                <a:cs typeface="Calibri"/>
                <a:sym typeface="Calibri"/>
              </a:rPr>
              <a:t>không</a:t>
            </a:r>
            <a:r>
              <a:rPr lang="en-US" sz="3200" b="1" dirty="0" smtClean="0">
                <a:solidFill>
                  <a:srgbClr val="0000FF"/>
                </a:solidFill>
                <a:latin typeface="Calibri"/>
                <a:ea typeface="Calibri"/>
                <a:cs typeface="Calibri"/>
                <a:sym typeface="Calibri"/>
              </a:rPr>
              <a:t> </a:t>
            </a:r>
            <a:r>
              <a:rPr lang="en-US" sz="3200" b="1" dirty="0" err="1" smtClean="0">
                <a:solidFill>
                  <a:srgbClr val="0000FF"/>
                </a:solidFill>
                <a:latin typeface="Calibri"/>
                <a:ea typeface="Calibri"/>
                <a:cs typeface="Calibri"/>
                <a:sym typeface="Calibri"/>
              </a:rPr>
              <a:t>mã</a:t>
            </a:r>
            <a:r>
              <a:rPr lang="en-US" sz="3200" b="1" dirty="0" smtClean="0">
                <a:solidFill>
                  <a:srgbClr val="0000FF"/>
                </a:solidFill>
                <a:latin typeface="Calibri"/>
                <a:ea typeface="Calibri"/>
                <a:cs typeface="Calibri"/>
                <a:sym typeface="Calibri"/>
              </a:rPr>
              <a:t> </a:t>
            </a:r>
            <a:r>
              <a:rPr lang="en-US" sz="3200" b="1" dirty="0" err="1" smtClean="0">
                <a:solidFill>
                  <a:srgbClr val="0000FF"/>
                </a:solidFill>
                <a:latin typeface="Calibri"/>
                <a:ea typeface="Calibri"/>
                <a:cs typeface="Calibri"/>
                <a:sym typeface="Calibri"/>
              </a:rPr>
              <a:t>hoá</a:t>
            </a:r>
            <a:r>
              <a:rPr lang="en-US" sz="3200" b="1" dirty="0" smtClean="0">
                <a:solidFill>
                  <a:srgbClr val="0000FF"/>
                </a:solidFill>
                <a:latin typeface="Calibri"/>
                <a:ea typeface="Calibri"/>
                <a:cs typeface="Calibri"/>
                <a:sym typeface="Calibri"/>
              </a:rPr>
              <a:t> amino acid </a:t>
            </a:r>
            <a:r>
              <a:rPr lang="en-US" sz="3200" b="1" dirty="0" err="1" smtClean="0">
                <a:solidFill>
                  <a:srgbClr val="0000FF"/>
                </a:solidFill>
                <a:latin typeface="Calibri"/>
                <a:ea typeface="Calibri"/>
                <a:cs typeface="Calibri"/>
                <a:sym typeface="Calibri"/>
              </a:rPr>
              <a:t>nào</a:t>
            </a:r>
            <a:r>
              <a:rPr lang="en-US" sz="3200" b="1" dirty="0" smtClean="0">
                <a:solidFill>
                  <a:srgbClr val="0000FF"/>
                </a:solidFill>
                <a:latin typeface="Calibri"/>
                <a:ea typeface="Calibri"/>
                <a:cs typeface="Calibri"/>
                <a:sym typeface="Calibri"/>
              </a:rPr>
              <a:t>.</a:t>
            </a:r>
            <a:endParaRPr sz="3200" b="1" dirty="0">
              <a:solidFill>
                <a:srgbClr val="0000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4"/>
                                        </p:tgtEl>
                                        <p:attrNameLst>
                                          <p:attrName>style.visibility</p:attrName>
                                        </p:attrNameLst>
                                      </p:cBhvr>
                                      <p:to>
                                        <p:strVal val="visible"/>
                                      </p:to>
                                    </p:set>
                                    <p:animEffect transition="in" filter="fade">
                                      <p:cBhvr>
                                        <p:cTn id="7" dur="500"/>
                                        <p:tgtEl>
                                          <p:spTgt spid="2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808"/>
        <p:cNvGrpSpPr/>
        <p:nvPr/>
      </p:nvGrpSpPr>
      <p:grpSpPr>
        <a:xfrm>
          <a:off x="0" y="0"/>
          <a:ext cx="0" cy="0"/>
          <a:chOff x="0" y="0"/>
          <a:chExt cx="0" cy="0"/>
        </a:xfrm>
      </p:grpSpPr>
      <p:grpSp>
        <p:nvGrpSpPr>
          <p:cNvPr id="2809" name="Google Shape;2809;p57"/>
          <p:cNvGrpSpPr/>
          <p:nvPr/>
        </p:nvGrpSpPr>
        <p:grpSpPr>
          <a:xfrm>
            <a:off x="6466363" y="2096159"/>
            <a:ext cx="5120519" cy="2411451"/>
            <a:chOff x="8750255" y="406270"/>
            <a:chExt cx="9155071" cy="4826759"/>
          </a:xfrm>
        </p:grpSpPr>
        <p:sp>
          <p:nvSpPr>
            <p:cNvPr id="2810" name="Google Shape;2810;p57"/>
            <p:cNvSpPr/>
            <p:nvPr/>
          </p:nvSpPr>
          <p:spPr>
            <a:xfrm>
              <a:off x="8750255" y="406270"/>
              <a:ext cx="9155071" cy="4826759"/>
            </a:xfrm>
            <a:prstGeom prst="rect">
              <a:avLst/>
            </a:prstGeom>
            <a:solidFill>
              <a:srgbClr val="D9E8D4"/>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2811" name="Google Shape;2811;p57"/>
            <p:cNvSpPr txBox="1"/>
            <p:nvPr/>
          </p:nvSpPr>
          <p:spPr>
            <a:xfrm>
              <a:off x="9665233" y="583540"/>
              <a:ext cx="8240093" cy="43246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FF"/>
                </a:buClr>
                <a:buSzPts val="3200"/>
                <a:buFont typeface="Arial"/>
                <a:buNone/>
              </a:pPr>
              <a:r>
                <a:rPr lang="en-US" sz="3200" b="1">
                  <a:solidFill>
                    <a:srgbClr val="0000FF"/>
                  </a:solidFill>
                  <a:latin typeface="Calibri"/>
                  <a:ea typeface="Calibri"/>
                  <a:cs typeface="Calibri"/>
                  <a:sym typeface="Calibri"/>
                </a:rPr>
                <a:t>Tính liên tục</a:t>
              </a:r>
              <a:endParaRPr sz="3200" b="1">
                <a:solidFill>
                  <a:srgbClr val="0000FF"/>
                </a:solidFill>
                <a:latin typeface="Calibri"/>
                <a:ea typeface="Calibri"/>
                <a:cs typeface="Calibri"/>
                <a:sym typeface="Calibri"/>
              </a:endParaRPr>
            </a:p>
            <a:p>
              <a:pPr marL="0" marR="0" lvl="0" indent="0" algn="just" rtl="0">
                <a:spcBef>
                  <a:spcPts val="640"/>
                </a:spcBef>
                <a:spcAft>
                  <a:spcPts val="0"/>
                </a:spcAft>
                <a:buClr>
                  <a:srgbClr val="9900CC"/>
                </a:buClr>
                <a:buSzPts val="3200"/>
                <a:buFont typeface="Arial"/>
                <a:buNone/>
              </a:pPr>
              <a:r>
                <a:rPr lang="en-US" sz="3200" b="1">
                  <a:solidFill>
                    <a:srgbClr val="0000FF"/>
                  </a:solidFill>
                  <a:latin typeface="Calibri"/>
                  <a:ea typeface="Calibri"/>
                  <a:cs typeface="Calibri"/>
                  <a:sym typeface="Calibri"/>
                </a:rPr>
                <a:t>Được đọc từ 1 điểm xác định theo từng bộ ba (không gối lên nhau).</a:t>
              </a:r>
              <a:endParaRPr sz="3200" b="1">
                <a:solidFill>
                  <a:srgbClr val="0000FF"/>
                </a:solidFill>
                <a:latin typeface="Calibri"/>
                <a:ea typeface="Calibri"/>
                <a:cs typeface="Calibri"/>
                <a:sym typeface="Calibri"/>
              </a:endParaRPr>
            </a:p>
          </p:txBody>
        </p:sp>
      </p:grpSp>
      <p:pic>
        <p:nvPicPr>
          <p:cNvPr id="2812" name="Google Shape;2812;p57" descr="Khái niệm mã di truyền sinh 12"/>
          <p:cNvPicPr preferRelativeResize="0"/>
          <p:nvPr/>
        </p:nvPicPr>
        <p:blipFill rotWithShape="1">
          <a:blip r:embed="rId3">
            <a:alphaModFix/>
          </a:blip>
          <a:srcRect/>
          <a:stretch/>
        </p:blipFill>
        <p:spPr>
          <a:xfrm>
            <a:off x="552458" y="1000126"/>
            <a:ext cx="5543551" cy="4955381"/>
          </a:xfrm>
          <a:prstGeom prst="rect">
            <a:avLst/>
          </a:prstGeom>
          <a:noFill/>
          <a:ln>
            <a:noFill/>
          </a:ln>
        </p:spPr>
      </p:pic>
      <p:sp>
        <p:nvSpPr>
          <p:cNvPr id="2813" name="Google Shape;2813;p57"/>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58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09"/>
                                        </p:tgtEl>
                                        <p:attrNameLst>
                                          <p:attrName>style.visibility</p:attrName>
                                        </p:attrNameLst>
                                      </p:cBhvr>
                                      <p:to>
                                        <p:strVal val="visible"/>
                                      </p:to>
                                    </p:set>
                                    <p:anim calcmode="lin" valueType="num">
                                      <p:cBhvr additive="base">
                                        <p:cTn id="7" dur="500"/>
                                        <p:tgtEl>
                                          <p:spTgt spid="28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grpSp>
        <p:nvGrpSpPr>
          <p:cNvPr id="2818" name="Google Shape;2818;p58"/>
          <p:cNvGrpSpPr/>
          <p:nvPr/>
        </p:nvGrpSpPr>
        <p:grpSpPr>
          <a:xfrm>
            <a:off x="3275569" y="5185930"/>
            <a:ext cx="4477515" cy="1531814"/>
            <a:chOff x="8888413" y="-188723"/>
            <a:chExt cx="8848166" cy="3833092"/>
          </a:xfrm>
        </p:grpSpPr>
        <p:sp>
          <p:nvSpPr>
            <p:cNvPr id="2819" name="Google Shape;2819;p58"/>
            <p:cNvSpPr/>
            <p:nvPr/>
          </p:nvSpPr>
          <p:spPr>
            <a:xfrm>
              <a:off x="8888413" y="-188723"/>
              <a:ext cx="8848166" cy="3833092"/>
            </a:xfrm>
            <a:prstGeom prst="rect">
              <a:avLst/>
            </a:prstGeom>
            <a:solidFill>
              <a:srgbClr val="D9E8D4"/>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2820" name="Google Shape;2820;p58"/>
            <p:cNvSpPr txBox="1"/>
            <p:nvPr/>
          </p:nvSpPr>
          <p:spPr>
            <a:xfrm>
              <a:off x="8888415" y="380050"/>
              <a:ext cx="8848164" cy="26955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FF"/>
                </a:buClr>
                <a:buSzPts val="3200"/>
                <a:buFont typeface="Arial"/>
                <a:buNone/>
              </a:pPr>
              <a:r>
                <a:rPr lang="en-US" sz="3200" b="1">
                  <a:solidFill>
                    <a:srgbClr val="0000FF"/>
                  </a:solidFill>
                  <a:latin typeface="Calibri"/>
                  <a:ea typeface="Calibri"/>
                  <a:cs typeface="Calibri"/>
                  <a:sym typeface="Calibri"/>
                </a:rPr>
                <a:t>Tính đặc hiệu:</a:t>
              </a:r>
              <a:endParaRPr sz="3200" b="1">
                <a:solidFill>
                  <a:srgbClr val="0000FF"/>
                </a:solidFill>
                <a:latin typeface="Calibri"/>
                <a:ea typeface="Calibri"/>
                <a:cs typeface="Calibri"/>
                <a:sym typeface="Calibri"/>
              </a:endParaRPr>
            </a:p>
            <a:p>
              <a:pPr marL="0" marR="0" lvl="0" indent="0" algn="ctr" rtl="0">
                <a:spcBef>
                  <a:spcPts val="0"/>
                </a:spcBef>
                <a:spcAft>
                  <a:spcPts val="0"/>
                </a:spcAft>
                <a:buClr>
                  <a:srgbClr val="0000FF"/>
                </a:buClr>
                <a:buSzPts val="3200"/>
                <a:buFont typeface="Arial"/>
                <a:buNone/>
              </a:pPr>
              <a:r>
                <a:rPr lang="en-US" sz="3200">
                  <a:solidFill>
                    <a:srgbClr val="0000FF"/>
                  </a:solidFill>
                  <a:latin typeface="Calibri"/>
                  <a:ea typeface="Calibri"/>
                  <a:cs typeface="Calibri"/>
                  <a:sym typeface="Calibri"/>
                </a:rPr>
                <a:t>AUG mã hoá Met</a:t>
              </a:r>
              <a:endParaRPr sz="3200">
                <a:solidFill>
                  <a:srgbClr val="0000FF"/>
                </a:solidFill>
                <a:latin typeface="Calibri"/>
                <a:ea typeface="Calibri"/>
                <a:cs typeface="Calibri"/>
                <a:sym typeface="Calibri"/>
              </a:endParaRPr>
            </a:p>
          </p:txBody>
        </p:sp>
      </p:grpSp>
      <p:sp>
        <p:nvSpPr>
          <p:cNvPr id="2821" name="Google Shape;2821;p58"/>
          <p:cNvSpPr txBox="1"/>
          <p:nvPr/>
        </p:nvSpPr>
        <p:spPr>
          <a:xfrm>
            <a:off x="2703600" y="4700799"/>
            <a:ext cx="537051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0000"/>
                </a:solidFill>
                <a:latin typeface="Calibri"/>
                <a:ea typeface="Calibri"/>
                <a:cs typeface="Calibri"/>
                <a:sym typeface="Calibri"/>
              </a:rPr>
              <a:t>Bảng 1.1. </a:t>
            </a:r>
            <a:r>
              <a:rPr lang="en-US" sz="2400" b="1" i="1">
                <a:solidFill>
                  <a:srgbClr val="000000"/>
                </a:solidFill>
                <a:latin typeface="Calibri"/>
                <a:ea typeface="Calibri"/>
                <a:cs typeface="Calibri"/>
                <a:sym typeface="Calibri"/>
              </a:rPr>
              <a:t>Bảng mã di truyền</a:t>
            </a:r>
            <a:endParaRPr sz="2400" b="1" i="1">
              <a:solidFill>
                <a:srgbClr val="000000"/>
              </a:solidFill>
              <a:latin typeface="Calibri"/>
              <a:ea typeface="Calibri"/>
              <a:cs typeface="Calibri"/>
              <a:sym typeface="Calibri"/>
            </a:endParaRPr>
          </a:p>
        </p:txBody>
      </p:sp>
      <p:pic>
        <p:nvPicPr>
          <p:cNvPr id="2822" name="Google Shape;2822;p58"/>
          <p:cNvPicPr preferRelativeResize="0"/>
          <p:nvPr/>
        </p:nvPicPr>
        <p:blipFill rotWithShape="1">
          <a:blip r:embed="rId3">
            <a:alphaModFix/>
          </a:blip>
          <a:srcRect/>
          <a:stretch/>
        </p:blipFill>
        <p:spPr>
          <a:xfrm>
            <a:off x="1920696" y="101694"/>
            <a:ext cx="6936325" cy="4599105"/>
          </a:xfrm>
          <a:prstGeom prst="rect">
            <a:avLst/>
          </a:prstGeom>
          <a:noFill/>
          <a:ln>
            <a:noFill/>
          </a:ln>
        </p:spPr>
      </p:pic>
      <p:sp>
        <p:nvSpPr>
          <p:cNvPr id="2823" name="Google Shape;2823;p58"/>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59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18"/>
                                        </p:tgtEl>
                                        <p:attrNameLst>
                                          <p:attrName>style.visibility</p:attrName>
                                        </p:attrNameLst>
                                      </p:cBhvr>
                                      <p:to>
                                        <p:strVal val="visible"/>
                                      </p:to>
                                    </p:set>
                                    <p:anim calcmode="lin" valueType="num">
                                      <p:cBhvr additive="base">
                                        <p:cTn id="7" dur="500"/>
                                        <p:tgtEl>
                                          <p:spTgt spid="28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Google Shape;1519;p5"/>
          <p:cNvSpPr/>
          <p:nvPr/>
        </p:nvSpPr>
        <p:spPr>
          <a:xfrm>
            <a:off x="1428751" y="1102545"/>
            <a:ext cx="4705508" cy="4917255"/>
          </a:xfrm>
          <a:prstGeom prst="roundRect">
            <a:avLst>
              <a:gd name="adj" fmla="val 6969"/>
            </a:avLst>
          </a:prstGeom>
          <a:solidFill>
            <a:srgbClr val="D2FADC"/>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200" b="1">
                <a:solidFill>
                  <a:srgbClr val="0000FF"/>
                </a:solidFill>
                <a:latin typeface="Calibri"/>
                <a:ea typeface="Calibri"/>
                <a:cs typeface="Calibri"/>
                <a:sym typeface="Calibri"/>
              </a:rPr>
              <a:t>1. Thành phần nào không có trong thành phần nucleotide cấu tạo nên phân tử DNA?</a:t>
            </a:r>
            <a:endParaRPr sz="3200" b="1">
              <a:solidFill>
                <a:srgbClr val="0000FF"/>
              </a:solidFill>
              <a:latin typeface="Calibri"/>
              <a:ea typeface="Calibri"/>
              <a:cs typeface="Calibri"/>
              <a:sym typeface="Calibri"/>
            </a:endParaRPr>
          </a:p>
          <a:p>
            <a:pPr marL="0" marR="0" lvl="0" indent="0" algn="just" rtl="0">
              <a:lnSpc>
                <a:spcPct val="115000"/>
              </a:lnSpc>
              <a:spcBef>
                <a:spcPts val="0"/>
              </a:spcBef>
              <a:spcAft>
                <a:spcPts val="0"/>
              </a:spcAft>
              <a:buNone/>
            </a:pPr>
            <a:r>
              <a:rPr lang="en-US" sz="3200" b="1">
                <a:solidFill>
                  <a:srgbClr val="0000FF"/>
                </a:solidFill>
                <a:latin typeface="Calibri"/>
                <a:ea typeface="Calibri"/>
                <a:cs typeface="Calibri"/>
                <a:sym typeface="Calibri"/>
              </a:rPr>
              <a:t>A. Đường deoxyribose.                                            B. Nhóm phosphate.  </a:t>
            </a:r>
            <a:endParaRPr/>
          </a:p>
          <a:p>
            <a:pPr marL="0" marR="0" lvl="0" indent="0" algn="just" rtl="0">
              <a:lnSpc>
                <a:spcPct val="115000"/>
              </a:lnSpc>
              <a:spcBef>
                <a:spcPts val="0"/>
              </a:spcBef>
              <a:spcAft>
                <a:spcPts val="0"/>
              </a:spcAft>
              <a:buNone/>
            </a:pPr>
            <a:r>
              <a:rPr lang="en-US" sz="3200" b="1">
                <a:solidFill>
                  <a:srgbClr val="0000FF"/>
                </a:solidFill>
                <a:latin typeface="Calibri"/>
                <a:ea typeface="Calibri"/>
                <a:cs typeface="Calibri"/>
                <a:sym typeface="Calibri"/>
              </a:rPr>
              <a:t>C.Nitrogene base (gồm 4 loại A, T, G, C).             </a:t>
            </a:r>
            <a:endParaRPr/>
          </a:p>
          <a:p>
            <a:pPr marL="0" marR="0" lvl="0" indent="0" algn="just" rtl="0">
              <a:lnSpc>
                <a:spcPct val="115000"/>
              </a:lnSpc>
              <a:spcBef>
                <a:spcPts val="0"/>
              </a:spcBef>
              <a:spcAft>
                <a:spcPts val="0"/>
              </a:spcAft>
              <a:buNone/>
            </a:pPr>
            <a:r>
              <a:rPr lang="en-US" sz="3200" b="1">
                <a:solidFill>
                  <a:srgbClr val="0000FF"/>
                </a:solidFill>
                <a:latin typeface="Calibri"/>
                <a:ea typeface="Calibri"/>
                <a:cs typeface="Calibri"/>
                <a:sym typeface="Calibri"/>
              </a:rPr>
              <a:t>D. Đường ribose.</a:t>
            </a:r>
            <a:endParaRPr/>
          </a:p>
        </p:txBody>
      </p:sp>
      <p:sp>
        <p:nvSpPr>
          <p:cNvPr id="1520" name="Google Shape;1520;p5"/>
          <p:cNvSpPr/>
          <p:nvPr/>
        </p:nvSpPr>
        <p:spPr>
          <a:xfrm>
            <a:off x="6951064" y="5143367"/>
            <a:ext cx="481215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0000"/>
                </a:solidFill>
                <a:latin typeface="Calibri"/>
                <a:ea typeface="Calibri"/>
                <a:cs typeface="Calibri"/>
                <a:sym typeface="Calibri"/>
              </a:rPr>
              <a:t>Hình 1.1. </a:t>
            </a:r>
            <a:r>
              <a:rPr lang="en-US" sz="2400" i="1">
                <a:solidFill>
                  <a:srgbClr val="000000"/>
                </a:solidFill>
                <a:latin typeface="Calibri"/>
                <a:ea typeface="Calibri"/>
                <a:cs typeface="Calibri"/>
                <a:sym typeface="Calibri"/>
              </a:rPr>
              <a:t>Mô hình cấu trúc một đoạn phân tử DNA</a:t>
            </a:r>
            <a:endParaRPr sz="2400" i="1">
              <a:solidFill>
                <a:srgbClr val="000000"/>
              </a:solidFill>
              <a:latin typeface="Calibri"/>
              <a:ea typeface="Calibri"/>
              <a:cs typeface="Calibri"/>
              <a:sym typeface="Calibri"/>
            </a:endParaRPr>
          </a:p>
        </p:txBody>
      </p:sp>
      <p:grpSp>
        <p:nvGrpSpPr>
          <p:cNvPr id="1521" name="Google Shape;1521;p5"/>
          <p:cNvGrpSpPr/>
          <p:nvPr/>
        </p:nvGrpSpPr>
        <p:grpSpPr>
          <a:xfrm>
            <a:off x="6115665" y="666002"/>
            <a:ext cx="5736781" cy="4465513"/>
            <a:chOff x="5329168" y="581562"/>
            <a:chExt cx="12549392" cy="8794377"/>
          </a:xfrm>
        </p:grpSpPr>
        <p:sp>
          <p:nvSpPr>
            <p:cNvPr id="1522" name="Google Shape;1522;p5"/>
            <p:cNvSpPr txBox="1"/>
            <p:nvPr/>
          </p:nvSpPr>
          <p:spPr>
            <a:xfrm>
              <a:off x="5894284" y="1915845"/>
              <a:ext cx="3170172" cy="72736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000000"/>
                  </a:solidFill>
                  <a:latin typeface="Arial"/>
                  <a:ea typeface="Arial"/>
                  <a:cs typeface="Arial"/>
                  <a:sym typeface="Arial"/>
                </a:rPr>
                <a:t>Phosphate</a:t>
              </a:r>
              <a:endParaRPr sz="1800" b="1">
                <a:solidFill>
                  <a:srgbClr val="000000"/>
                </a:solidFill>
                <a:latin typeface="Arial"/>
                <a:ea typeface="Arial"/>
                <a:cs typeface="Arial"/>
                <a:sym typeface="Arial"/>
              </a:endParaRPr>
            </a:p>
          </p:txBody>
        </p:sp>
        <p:sp>
          <p:nvSpPr>
            <p:cNvPr id="1523" name="Google Shape;1523;p5"/>
            <p:cNvSpPr txBox="1"/>
            <p:nvPr/>
          </p:nvSpPr>
          <p:spPr>
            <a:xfrm>
              <a:off x="5329168" y="2702734"/>
              <a:ext cx="4321131" cy="12728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Liên kết </a:t>
              </a:r>
              <a:endParaRPr/>
            </a:p>
            <a:p>
              <a:pPr marL="0" marR="0" lvl="0" indent="0" algn="ctr" rtl="0">
                <a:spcBef>
                  <a:spcPts val="0"/>
                </a:spcBef>
                <a:spcAft>
                  <a:spcPts val="0"/>
                </a:spcAft>
                <a:buNone/>
              </a:pPr>
              <a:r>
                <a:rPr lang="en-US" sz="1800" b="1">
                  <a:solidFill>
                    <a:srgbClr val="000000"/>
                  </a:solidFill>
                  <a:latin typeface="Arial"/>
                  <a:ea typeface="Arial"/>
                  <a:cs typeface="Arial"/>
                  <a:sym typeface="Arial"/>
                </a:rPr>
                <a:t>Phosphodiester</a:t>
              </a:r>
              <a:endParaRPr sz="1800" b="1">
                <a:solidFill>
                  <a:srgbClr val="000000"/>
                </a:solidFill>
                <a:latin typeface="Arial"/>
                <a:ea typeface="Arial"/>
                <a:cs typeface="Arial"/>
                <a:sym typeface="Arial"/>
              </a:endParaRPr>
            </a:p>
          </p:txBody>
        </p:sp>
        <p:sp>
          <p:nvSpPr>
            <p:cNvPr id="1524" name="Google Shape;1524;p5"/>
            <p:cNvSpPr/>
            <p:nvPr/>
          </p:nvSpPr>
          <p:spPr>
            <a:xfrm>
              <a:off x="9900399" y="2181758"/>
              <a:ext cx="3821215" cy="1462941"/>
            </a:xfrm>
            <a:prstGeom prst="roundRect">
              <a:avLst>
                <a:gd name="adj" fmla="val 28717"/>
              </a:avLst>
            </a:prstGeom>
            <a:noFill/>
            <a:ln w="2857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Gill Sans"/>
                <a:ea typeface="Gill Sans"/>
                <a:cs typeface="Gill Sans"/>
                <a:sym typeface="Gill Sans"/>
              </a:endParaRPr>
            </a:p>
          </p:txBody>
        </p:sp>
        <p:sp>
          <p:nvSpPr>
            <p:cNvPr id="1525" name="Google Shape;1525;p5"/>
            <p:cNvSpPr txBox="1"/>
            <p:nvPr/>
          </p:nvSpPr>
          <p:spPr>
            <a:xfrm>
              <a:off x="11517968" y="801028"/>
              <a:ext cx="3037697" cy="7273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Nucleotide</a:t>
              </a:r>
              <a:endParaRPr sz="1800" b="1">
                <a:solidFill>
                  <a:srgbClr val="000000"/>
                </a:solidFill>
                <a:latin typeface="Arial"/>
                <a:ea typeface="Arial"/>
                <a:cs typeface="Arial"/>
                <a:sym typeface="Arial"/>
              </a:endParaRPr>
            </a:p>
          </p:txBody>
        </p:sp>
        <p:sp>
          <p:nvSpPr>
            <p:cNvPr id="1526" name="Google Shape;1526;p5"/>
            <p:cNvSpPr txBox="1"/>
            <p:nvPr/>
          </p:nvSpPr>
          <p:spPr>
            <a:xfrm>
              <a:off x="13947500" y="1262032"/>
              <a:ext cx="3748231" cy="7273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Nitrogen base</a:t>
              </a:r>
              <a:endParaRPr sz="1800" b="1">
                <a:solidFill>
                  <a:srgbClr val="000000"/>
                </a:solidFill>
                <a:latin typeface="Arial"/>
                <a:ea typeface="Arial"/>
                <a:cs typeface="Arial"/>
                <a:sym typeface="Arial"/>
              </a:endParaRPr>
            </a:p>
          </p:txBody>
        </p:sp>
        <p:sp>
          <p:nvSpPr>
            <p:cNvPr id="1527" name="Google Shape;1527;p5"/>
            <p:cNvSpPr txBox="1"/>
            <p:nvPr/>
          </p:nvSpPr>
          <p:spPr>
            <a:xfrm>
              <a:off x="7537742" y="581562"/>
              <a:ext cx="4363291" cy="12728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Đường (deoxyribose)</a:t>
              </a:r>
              <a:endParaRPr/>
            </a:p>
          </p:txBody>
        </p:sp>
        <p:grpSp>
          <p:nvGrpSpPr>
            <p:cNvPr id="1528" name="Google Shape;1528;p5"/>
            <p:cNvGrpSpPr/>
            <p:nvPr/>
          </p:nvGrpSpPr>
          <p:grpSpPr>
            <a:xfrm>
              <a:off x="9370562" y="2853446"/>
              <a:ext cx="1413655" cy="1078383"/>
              <a:chOff x="5711821" y="2274609"/>
              <a:chExt cx="983729" cy="750421"/>
            </a:xfrm>
          </p:grpSpPr>
          <p:cxnSp>
            <p:nvCxnSpPr>
              <p:cNvPr id="1529" name="Google Shape;1529;p5"/>
              <p:cNvCxnSpPr/>
              <p:nvPr/>
            </p:nvCxnSpPr>
            <p:spPr>
              <a:xfrm>
                <a:off x="5714775" y="2637190"/>
                <a:ext cx="980775" cy="387840"/>
              </a:xfrm>
              <a:prstGeom prst="straightConnector1">
                <a:avLst/>
              </a:prstGeom>
              <a:noFill/>
              <a:ln w="38100" cap="flat" cmpd="sng">
                <a:solidFill>
                  <a:srgbClr val="C00000"/>
                </a:solidFill>
                <a:prstDash val="solid"/>
                <a:round/>
                <a:headEnd type="none" w="sm" len="sm"/>
                <a:tailEnd type="triangle" w="med" len="med"/>
              </a:ln>
            </p:spPr>
          </p:cxnSp>
          <p:cxnSp>
            <p:nvCxnSpPr>
              <p:cNvPr id="1530" name="Google Shape;1530;p5"/>
              <p:cNvCxnSpPr/>
              <p:nvPr/>
            </p:nvCxnSpPr>
            <p:spPr>
              <a:xfrm rot="10800000" flipH="1">
                <a:off x="5711821" y="2274609"/>
                <a:ext cx="959330" cy="362581"/>
              </a:xfrm>
              <a:prstGeom prst="straightConnector1">
                <a:avLst/>
              </a:prstGeom>
              <a:noFill/>
              <a:ln w="38100" cap="flat" cmpd="sng">
                <a:solidFill>
                  <a:srgbClr val="C00000"/>
                </a:solidFill>
                <a:prstDash val="solid"/>
                <a:round/>
                <a:headEnd type="none" w="sm" len="sm"/>
                <a:tailEnd type="triangle" w="med" len="med"/>
              </a:ln>
            </p:spPr>
          </p:cxnSp>
        </p:grpSp>
        <p:cxnSp>
          <p:nvCxnSpPr>
            <p:cNvPr id="1531" name="Google Shape;1531;p5"/>
            <p:cNvCxnSpPr>
              <a:stCxn id="1525" idx="2"/>
            </p:cNvCxnSpPr>
            <p:nvPr/>
          </p:nvCxnSpPr>
          <p:spPr>
            <a:xfrm flipH="1">
              <a:off x="12420017" y="1528390"/>
              <a:ext cx="616800" cy="333000"/>
            </a:xfrm>
            <a:prstGeom prst="straightConnector1">
              <a:avLst/>
            </a:prstGeom>
            <a:noFill/>
            <a:ln w="38100" cap="flat" cmpd="sng">
              <a:solidFill>
                <a:srgbClr val="C00000"/>
              </a:solidFill>
              <a:prstDash val="solid"/>
              <a:round/>
              <a:headEnd type="none" w="sm" len="sm"/>
              <a:tailEnd type="triangle" w="med" len="med"/>
            </a:ln>
          </p:spPr>
        </p:cxnSp>
        <p:grpSp>
          <p:nvGrpSpPr>
            <p:cNvPr id="1532" name="Google Shape;1532;p5"/>
            <p:cNvGrpSpPr/>
            <p:nvPr/>
          </p:nvGrpSpPr>
          <p:grpSpPr>
            <a:xfrm>
              <a:off x="10023907" y="1828367"/>
              <a:ext cx="7854652" cy="6682629"/>
              <a:chOff x="6208396" y="1561281"/>
              <a:chExt cx="5465867" cy="4650284"/>
            </a:xfrm>
          </p:grpSpPr>
          <p:cxnSp>
            <p:nvCxnSpPr>
              <p:cNvPr id="1533" name="Google Shape;1533;p5"/>
              <p:cNvCxnSpPr/>
              <p:nvPr/>
            </p:nvCxnSpPr>
            <p:spPr>
              <a:xfrm>
                <a:off x="8683950" y="5186102"/>
                <a:ext cx="626605" cy="3587"/>
              </a:xfrm>
              <a:prstGeom prst="straightConnector1">
                <a:avLst/>
              </a:prstGeom>
              <a:noFill/>
              <a:ln w="28575" cap="flat" cmpd="sng">
                <a:solidFill>
                  <a:srgbClr val="232D46"/>
                </a:solidFill>
                <a:prstDash val="dash"/>
                <a:round/>
                <a:headEnd type="none" w="sm" len="sm"/>
                <a:tailEnd type="none" w="sm" len="sm"/>
              </a:ln>
            </p:spPr>
          </p:cxnSp>
          <p:grpSp>
            <p:nvGrpSpPr>
              <p:cNvPr id="1534" name="Google Shape;1534;p5"/>
              <p:cNvGrpSpPr/>
              <p:nvPr/>
            </p:nvGrpSpPr>
            <p:grpSpPr>
              <a:xfrm>
                <a:off x="6208396" y="1561281"/>
                <a:ext cx="5465867" cy="4650284"/>
                <a:chOff x="6208396" y="1561281"/>
                <a:chExt cx="5465867" cy="4650284"/>
              </a:xfrm>
            </p:grpSpPr>
            <p:grpSp>
              <p:nvGrpSpPr>
                <p:cNvPr id="1535" name="Google Shape;1535;p5"/>
                <p:cNvGrpSpPr/>
                <p:nvPr/>
              </p:nvGrpSpPr>
              <p:grpSpPr>
                <a:xfrm>
                  <a:off x="6855625" y="2129066"/>
                  <a:ext cx="835184" cy="4082499"/>
                  <a:chOff x="8550906" y="1768599"/>
                  <a:chExt cx="937552" cy="4174164"/>
                </a:xfrm>
              </p:grpSpPr>
              <p:sp>
                <p:nvSpPr>
                  <p:cNvPr id="1536" name="Google Shape;1536;p5"/>
                  <p:cNvSpPr/>
                  <p:nvPr/>
                </p:nvSpPr>
                <p:spPr>
                  <a:xfrm>
                    <a:off x="8550908" y="1768599"/>
                    <a:ext cx="936950" cy="577921"/>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37" name="Google Shape;1537;p5"/>
                  <p:cNvSpPr/>
                  <p:nvPr/>
                </p:nvSpPr>
                <p:spPr>
                  <a:xfrm>
                    <a:off x="8551509" y="3078700"/>
                    <a:ext cx="936949" cy="578538"/>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38" name="Google Shape;1538;p5"/>
                  <p:cNvSpPr/>
                  <p:nvPr/>
                </p:nvSpPr>
                <p:spPr>
                  <a:xfrm>
                    <a:off x="8551502" y="4133690"/>
                    <a:ext cx="936949" cy="633795"/>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39" name="Google Shape;1539;p5"/>
                  <p:cNvSpPr/>
                  <p:nvPr/>
                </p:nvSpPr>
                <p:spPr>
                  <a:xfrm>
                    <a:off x="8550906" y="5398126"/>
                    <a:ext cx="936949" cy="544637"/>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sp>
              <p:nvSpPr>
                <p:cNvPr id="1540" name="Google Shape;1540;p5"/>
                <p:cNvSpPr/>
                <p:nvPr/>
              </p:nvSpPr>
              <p:spPr>
                <a:xfrm>
                  <a:off x="7940274" y="2052061"/>
                  <a:ext cx="651490" cy="491383"/>
                </a:xfrm>
                <a:prstGeom prst="hexagon">
                  <a:avLst>
                    <a:gd name="adj" fmla="val 25000"/>
                    <a:gd name="vf" fmla="val 115470"/>
                  </a:avLst>
                </a:prstGeom>
                <a:gradFill>
                  <a:gsLst>
                    <a:gs pos="0">
                      <a:srgbClr val="AED793"/>
                    </a:gs>
                    <a:gs pos="50000">
                      <a:srgbClr val="CCE4BD"/>
                    </a:gs>
                    <a:gs pos="100000">
                      <a:srgbClr val="E6F1DF"/>
                    </a:gs>
                  </a:gsLst>
                  <a:path path="circle">
                    <a:fillToRect r="100000" b="100000"/>
                  </a:path>
                  <a:tileRect l="-100000" t="-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T</a:t>
                  </a:r>
                  <a:endParaRPr sz="1500" b="1">
                    <a:solidFill>
                      <a:srgbClr val="000000"/>
                    </a:solidFill>
                    <a:latin typeface="Gill Sans"/>
                    <a:ea typeface="Gill Sans"/>
                    <a:cs typeface="Gill Sans"/>
                    <a:sym typeface="Gill Sans"/>
                  </a:endParaRPr>
                </a:p>
              </p:txBody>
            </p:sp>
            <p:sp>
              <p:nvSpPr>
                <p:cNvPr id="1541" name="Google Shape;1541;p5"/>
                <p:cNvSpPr/>
                <p:nvPr/>
              </p:nvSpPr>
              <p:spPr>
                <a:xfrm>
                  <a:off x="7945643" y="4194141"/>
                  <a:ext cx="676298" cy="552360"/>
                </a:xfrm>
                <a:prstGeom prst="hexagon">
                  <a:avLst>
                    <a:gd name="adj" fmla="val 25000"/>
                    <a:gd name="vf" fmla="val 115470"/>
                  </a:avLst>
                </a:prstGeom>
                <a:gradFill>
                  <a:gsLst>
                    <a:gs pos="0">
                      <a:srgbClr val="ACBE96"/>
                    </a:gs>
                    <a:gs pos="50000">
                      <a:srgbClr val="CCD6BF"/>
                    </a:gs>
                    <a:gs pos="100000">
                      <a:srgbClr val="E6E9E0"/>
                    </a:gs>
                  </a:gsLst>
                  <a:lin ang="27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C</a:t>
                  </a:r>
                  <a:endParaRPr sz="1500" b="1">
                    <a:solidFill>
                      <a:srgbClr val="000000"/>
                    </a:solidFill>
                    <a:latin typeface="Gill Sans"/>
                    <a:ea typeface="Gill Sans"/>
                    <a:cs typeface="Gill Sans"/>
                    <a:sym typeface="Gill Sans"/>
                  </a:endParaRPr>
                </a:p>
              </p:txBody>
            </p:sp>
            <p:grpSp>
              <p:nvGrpSpPr>
                <p:cNvPr id="1542" name="Google Shape;1542;p5"/>
                <p:cNvGrpSpPr/>
                <p:nvPr/>
              </p:nvGrpSpPr>
              <p:grpSpPr>
                <a:xfrm rot="-7944748">
                  <a:off x="7698151" y="2916096"/>
                  <a:ext cx="1020102" cy="823166"/>
                  <a:chOff x="11857052" y="867573"/>
                  <a:chExt cx="1419126" cy="1109359"/>
                </a:xfrm>
              </p:grpSpPr>
              <p:sp>
                <p:nvSpPr>
                  <p:cNvPr id="1543" name="Google Shape;1543;p5"/>
                  <p:cNvSpPr/>
                  <p:nvPr/>
                </p:nvSpPr>
                <p:spPr>
                  <a:xfrm>
                    <a:off x="11857052" y="1233538"/>
                    <a:ext cx="848237" cy="743394"/>
                  </a:xfrm>
                  <a:prstGeom prst="hexagon">
                    <a:avLst>
                      <a:gd name="adj" fmla="val 25000"/>
                      <a:gd name="vf" fmla="val 115470"/>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44" name="Google Shape;1544;p5"/>
                  <p:cNvSpPr/>
                  <p:nvPr/>
                </p:nvSpPr>
                <p:spPr>
                  <a:xfrm rot="-535138">
                    <a:off x="12532754" y="917340"/>
                    <a:ext cx="694974" cy="679212"/>
                  </a:xfrm>
                  <a:prstGeom prst="pentagon">
                    <a:avLst>
                      <a:gd name="hf" fmla="val 105146"/>
                      <a:gd name="vf" fmla="val 110557"/>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545" name="Google Shape;1545;p5"/>
                <p:cNvGrpSpPr/>
                <p:nvPr/>
              </p:nvGrpSpPr>
              <p:grpSpPr>
                <a:xfrm rot="-7944748">
                  <a:off x="7787910" y="5108485"/>
                  <a:ext cx="960215" cy="787243"/>
                  <a:chOff x="12248763" y="1167073"/>
                  <a:chExt cx="1334695" cy="1129315"/>
                </a:xfrm>
              </p:grpSpPr>
              <p:sp>
                <p:nvSpPr>
                  <p:cNvPr id="1546" name="Google Shape;1546;p5"/>
                  <p:cNvSpPr/>
                  <p:nvPr/>
                </p:nvSpPr>
                <p:spPr>
                  <a:xfrm>
                    <a:off x="12248763" y="1525458"/>
                    <a:ext cx="806605" cy="770930"/>
                  </a:xfrm>
                  <a:prstGeom prst="hexagon">
                    <a:avLst>
                      <a:gd name="adj" fmla="val 25000"/>
                      <a:gd name="vf" fmla="val 115470"/>
                    </a:avLst>
                  </a:prstGeom>
                  <a:gradFill>
                    <a:gsLst>
                      <a:gs pos="0">
                        <a:srgbClr val="CE90CE"/>
                      </a:gs>
                      <a:gs pos="50000">
                        <a:srgbClr val="DFBCDF"/>
                      </a:gs>
                      <a:gs pos="100000">
                        <a:srgbClr val="EFDFEF"/>
                      </a:gs>
                    </a:gsLst>
                    <a:lin ang="81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47" name="Google Shape;1547;p5"/>
                  <p:cNvSpPr/>
                  <p:nvPr/>
                </p:nvSpPr>
                <p:spPr>
                  <a:xfrm rot="-535138">
                    <a:off x="12872022" y="1214451"/>
                    <a:ext cx="663472" cy="670485"/>
                  </a:xfrm>
                  <a:prstGeom prst="pentagon">
                    <a:avLst>
                      <a:gd name="hf" fmla="val 105146"/>
                      <a:gd name="vf" fmla="val 110557"/>
                    </a:avLst>
                  </a:prstGeom>
                  <a:gradFill>
                    <a:gsLst>
                      <a:gs pos="0">
                        <a:srgbClr val="CE90CE"/>
                      </a:gs>
                      <a:gs pos="50000">
                        <a:srgbClr val="DFBCDF"/>
                      </a:gs>
                      <a:gs pos="100000">
                        <a:srgbClr val="EFDFEF"/>
                      </a:gs>
                    </a:gsLst>
                    <a:lin ang="81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548" name="Google Shape;1548;p5"/>
                <p:cNvGrpSpPr/>
                <p:nvPr/>
              </p:nvGrpSpPr>
              <p:grpSpPr>
                <a:xfrm>
                  <a:off x="6208396" y="1899953"/>
                  <a:ext cx="515835" cy="3851111"/>
                  <a:chOff x="7578479" y="1376723"/>
                  <a:chExt cx="400873" cy="3149068"/>
                </a:xfrm>
              </p:grpSpPr>
              <p:sp>
                <p:nvSpPr>
                  <p:cNvPr id="1549" name="Google Shape;1549;p5"/>
                  <p:cNvSpPr/>
                  <p:nvPr/>
                </p:nvSpPr>
                <p:spPr>
                  <a:xfrm rot="-1164941">
                    <a:off x="7615189" y="1413433"/>
                    <a:ext cx="266450" cy="266450"/>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50" name="Google Shape;1550;p5"/>
                  <p:cNvSpPr/>
                  <p:nvPr/>
                </p:nvSpPr>
                <p:spPr>
                  <a:xfrm>
                    <a:off x="7605028" y="2443008"/>
                    <a:ext cx="267757" cy="267756"/>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51" name="Google Shape;1551;p5"/>
                  <p:cNvSpPr/>
                  <p:nvPr/>
                </p:nvSpPr>
                <p:spPr>
                  <a:xfrm rot="9254418">
                    <a:off x="7632418" y="3338356"/>
                    <a:ext cx="279711" cy="284564"/>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52" name="Google Shape;1552;p5"/>
                  <p:cNvSpPr/>
                  <p:nvPr/>
                </p:nvSpPr>
                <p:spPr>
                  <a:xfrm>
                    <a:off x="7685514" y="4231953"/>
                    <a:ext cx="293838" cy="293838"/>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553" name="Google Shape;1553;p5"/>
                <p:cNvCxnSpPr>
                  <a:stCxn id="1536" idx="5"/>
                  <a:endCxn id="1540" idx="2"/>
                </p:cNvCxnSpPr>
                <p:nvPr/>
              </p:nvCxnSpPr>
              <p:spPr>
                <a:xfrm>
                  <a:off x="7690274" y="2344964"/>
                  <a:ext cx="386400" cy="198600"/>
                </a:xfrm>
                <a:prstGeom prst="straightConnector1">
                  <a:avLst/>
                </a:prstGeom>
                <a:noFill/>
                <a:ln w="19050" cap="flat" cmpd="sng">
                  <a:solidFill>
                    <a:schemeClr val="dk1"/>
                  </a:solidFill>
                  <a:prstDash val="solid"/>
                  <a:round/>
                  <a:headEnd type="none" w="sm" len="sm"/>
                  <a:tailEnd type="none" w="sm" len="sm"/>
                </a:ln>
              </p:spPr>
            </p:cxnSp>
            <p:cxnSp>
              <p:nvCxnSpPr>
                <p:cNvPr id="1554" name="Google Shape;1554;p5"/>
                <p:cNvCxnSpPr>
                  <a:stCxn id="1538" idx="5"/>
                  <a:endCxn id="1541" idx="2"/>
                </p:cNvCxnSpPr>
                <p:nvPr/>
              </p:nvCxnSpPr>
              <p:spPr>
                <a:xfrm>
                  <a:off x="7690802" y="4678991"/>
                  <a:ext cx="408300" cy="67500"/>
                </a:xfrm>
                <a:prstGeom prst="straightConnector1">
                  <a:avLst/>
                </a:prstGeom>
                <a:noFill/>
                <a:ln w="19050" cap="flat" cmpd="sng">
                  <a:solidFill>
                    <a:schemeClr val="dk1"/>
                  </a:solidFill>
                  <a:prstDash val="solid"/>
                  <a:round/>
                  <a:headEnd type="none" w="sm" len="sm"/>
                  <a:tailEnd type="none" w="sm" len="sm"/>
                </a:ln>
              </p:spPr>
            </p:cxnSp>
            <p:cxnSp>
              <p:nvCxnSpPr>
                <p:cNvPr id="1555" name="Google Shape;1555;p5"/>
                <p:cNvCxnSpPr>
                  <a:stCxn id="1537" idx="5"/>
                  <a:endCxn id="1544" idx="0"/>
                </p:cNvCxnSpPr>
                <p:nvPr/>
              </p:nvCxnSpPr>
              <p:spPr>
                <a:xfrm rot="10800000" flipH="1">
                  <a:off x="7690808" y="3439926"/>
                  <a:ext cx="116400" cy="186600"/>
                </a:xfrm>
                <a:prstGeom prst="straightConnector1">
                  <a:avLst/>
                </a:prstGeom>
                <a:noFill/>
                <a:ln w="19050" cap="flat" cmpd="sng">
                  <a:solidFill>
                    <a:schemeClr val="dk1"/>
                  </a:solidFill>
                  <a:prstDash val="solid"/>
                  <a:round/>
                  <a:headEnd type="none" w="sm" len="sm"/>
                  <a:tailEnd type="none" w="sm" len="sm"/>
                </a:ln>
              </p:spPr>
            </p:cxnSp>
            <p:cxnSp>
              <p:nvCxnSpPr>
                <p:cNvPr id="1556" name="Google Shape;1556;p5"/>
                <p:cNvCxnSpPr>
                  <a:stCxn id="1539" idx="5"/>
                  <a:endCxn id="1547" idx="0"/>
                </p:cNvCxnSpPr>
                <p:nvPr/>
              </p:nvCxnSpPr>
              <p:spPr>
                <a:xfrm rot="10800000" flipH="1">
                  <a:off x="7690271" y="5618352"/>
                  <a:ext cx="199200" cy="264000"/>
                </a:xfrm>
                <a:prstGeom prst="straightConnector1">
                  <a:avLst/>
                </a:prstGeom>
                <a:noFill/>
                <a:ln w="19050" cap="flat" cmpd="sng">
                  <a:solidFill>
                    <a:schemeClr val="dk1"/>
                  </a:solidFill>
                  <a:prstDash val="solid"/>
                  <a:round/>
                  <a:headEnd type="none" w="sm" len="sm"/>
                  <a:tailEnd type="none" w="sm" len="sm"/>
                </a:ln>
              </p:spPr>
            </p:cxnSp>
            <p:sp>
              <p:nvSpPr>
                <p:cNvPr id="1557" name="Google Shape;1557;p5"/>
                <p:cNvSpPr/>
                <p:nvPr/>
              </p:nvSpPr>
              <p:spPr>
                <a:xfrm>
                  <a:off x="9296951" y="3050098"/>
                  <a:ext cx="667441" cy="553546"/>
                </a:xfrm>
                <a:prstGeom prst="hexagon">
                  <a:avLst>
                    <a:gd name="adj" fmla="val 25000"/>
                    <a:gd name="vf" fmla="val 115470"/>
                  </a:avLst>
                </a:prstGeom>
                <a:gradFill>
                  <a:gsLst>
                    <a:gs pos="0">
                      <a:srgbClr val="E98A8A"/>
                    </a:gs>
                    <a:gs pos="50000">
                      <a:srgbClr val="F0B8B8"/>
                    </a:gs>
                    <a:gs pos="100000">
                      <a:srgbClr val="F6DDDD"/>
                    </a:gs>
                  </a:gsLst>
                  <a:lin ang="54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C</a:t>
                  </a:r>
                  <a:endParaRPr sz="1500" b="1">
                    <a:solidFill>
                      <a:srgbClr val="000000"/>
                    </a:solidFill>
                    <a:latin typeface="Gill Sans"/>
                    <a:ea typeface="Gill Sans"/>
                    <a:cs typeface="Gill Sans"/>
                    <a:sym typeface="Gill Sans"/>
                  </a:endParaRPr>
                </a:p>
              </p:txBody>
            </p:sp>
            <p:cxnSp>
              <p:nvCxnSpPr>
                <p:cNvPr id="1558" name="Google Shape;1558;p5"/>
                <p:cNvCxnSpPr/>
                <p:nvPr/>
              </p:nvCxnSpPr>
              <p:spPr>
                <a:xfrm rot="10800000" flipH="1">
                  <a:off x="8833491" y="5491416"/>
                  <a:ext cx="454321" cy="1"/>
                </a:xfrm>
                <a:prstGeom prst="straightConnector1">
                  <a:avLst/>
                </a:prstGeom>
                <a:noFill/>
                <a:ln w="28575" cap="flat" cmpd="sng">
                  <a:solidFill>
                    <a:srgbClr val="232D46"/>
                  </a:solidFill>
                  <a:prstDash val="dash"/>
                  <a:round/>
                  <a:headEnd type="none" w="sm" len="sm"/>
                  <a:tailEnd type="none" w="sm" len="sm"/>
                </a:ln>
              </p:spPr>
            </p:cxnSp>
            <p:cxnSp>
              <p:nvCxnSpPr>
                <p:cNvPr id="1559" name="Google Shape;1559;p5"/>
                <p:cNvCxnSpPr/>
                <p:nvPr/>
              </p:nvCxnSpPr>
              <p:spPr>
                <a:xfrm>
                  <a:off x="8667133" y="4470321"/>
                  <a:ext cx="420878" cy="0"/>
                </a:xfrm>
                <a:prstGeom prst="straightConnector1">
                  <a:avLst/>
                </a:prstGeom>
                <a:noFill/>
                <a:ln w="28575" cap="flat" cmpd="sng">
                  <a:solidFill>
                    <a:srgbClr val="232D46"/>
                  </a:solidFill>
                  <a:prstDash val="dash"/>
                  <a:round/>
                  <a:headEnd type="none" w="sm" len="sm"/>
                  <a:tailEnd type="none" w="sm" len="sm"/>
                </a:ln>
              </p:spPr>
            </p:cxnSp>
            <p:cxnSp>
              <p:nvCxnSpPr>
                <p:cNvPr id="1560" name="Google Shape;1560;p5"/>
                <p:cNvCxnSpPr/>
                <p:nvPr/>
              </p:nvCxnSpPr>
              <p:spPr>
                <a:xfrm>
                  <a:off x="8651157" y="4093915"/>
                  <a:ext cx="484803" cy="0"/>
                </a:xfrm>
                <a:prstGeom prst="straightConnector1">
                  <a:avLst/>
                </a:prstGeom>
                <a:noFill/>
                <a:ln w="28575" cap="flat" cmpd="sng">
                  <a:solidFill>
                    <a:srgbClr val="232D46"/>
                  </a:solidFill>
                  <a:prstDash val="dash"/>
                  <a:round/>
                  <a:headEnd type="none" w="sm" len="sm"/>
                  <a:tailEnd type="none" w="sm" len="sm"/>
                </a:ln>
              </p:spPr>
            </p:cxnSp>
            <p:cxnSp>
              <p:nvCxnSpPr>
                <p:cNvPr id="1561" name="Google Shape;1561;p5"/>
                <p:cNvCxnSpPr/>
                <p:nvPr/>
              </p:nvCxnSpPr>
              <p:spPr>
                <a:xfrm>
                  <a:off x="8645120" y="4818361"/>
                  <a:ext cx="490840" cy="0"/>
                </a:xfrm>
                <a:prstGeom prst="straightConnector1">
                  <a:avLst/>
                </a:prstGeom>
                <a:noFill/>
                <a:ln w="28575" cap="flat" cmpd="sng">
                  <a:solidFill>
                    <a:srgbClr val="232D46"/>
                  </a:solidFill>
                  <a:prstDash val="dash"/>
                  <a:round/>
                  <a:headEnd type="none" w="sm" len="sm"/>
                  <a:tailEnd type="none" w="sm" len="sm"/>
                </a:ln>
              </p:spPr>
            </p:cxnSp>
            <p:cxnSp>
              <p:nvCxnSpPr>
                <p:cNvPr id="1562" name="Google Shape;1562;p5"/>
                <p:cNvCxnSpPr/>
                <p:nvPr/>
              </p:nvCxnSpPr>
              <p:spPr>
                <a:xfrm>
                  <a:off x="8811825" y="3319635"/>
                  <a:ext cx="405597" cy="0"/>
                </a:xfrm>
                <a:prstGeom prst="straightConnector1">
                  <a:avLst/>
                </a:prstGeom>
                <a:noFill/>
                <a:ln w="28575" cap="flat" cmpd="sng">
                  <a:solidFill>
                    <a:srgbClr val="232D46"/>
                  </a:solidFill>
                  <a:prstDash val="dashDot"/>
                  <a:round/>
                  <a:headEnd type="none" w="sm" len="sm"/>
                  <a:tailEnd type="none" w="sm" len="sm"/>
                </a:ln>
              </p:spPr>
            </p:cxnSp>
            <p:cxnSp>
              <p:nvCxnSpPr>
                <p:cNvPr id="1563" name="Google Shape;1563;p5"/>
                <p:cNvCxnSpPr/>
                <p:nvPr/>
              </p:nvCxnSpPr>
              <p:spPr>
                <a:xfrm>
                  <a:off x="8621941" y="2309351"/>
                  <a:ext cx="493305" cy="0"/>
                </a:xfrm>
                <a:prstGeom prst="straightConnector1">
                  <a:avLst/>
                </a:prstGeom>
                <a:noFill/>
                <a:ln w="28575" cap="flat" cmpd="sng">
                  <a:solidFill>
                    <a:srgbClr val="232D46"/>
                  </a:solidFill>
                  <a:prstDash val="dash"/>
                  <a:round/>
                  <a:headEnd type="none" w="sm" len="sm"/>
                  <a:tailEnd type="none" w="sm" len="sm"/>
                </a:ln>
              </p:spPr>
            </p:cxnSp>
            <p:cxnSp>
              <p:nvCxnSpPr>
                <p:cNvPr id="1564" name="Google Shape;1564;p5"/>
                <p:cNvCxnSpPr/>
                <p:nvPr/>
              </p:nvCxnSpPr>
              <p:spPr>
                <a:xfrm>
                  <a:off x="8570429" y="1958486"/>
                  <a:ext cx="565531" cy="0"/>
                </a:xfrm>
                <a:prstGeom prst="straightConnector1">
                  <a:avLst/>
                </a:prstGeom>
                <a:noFill/>
                <a:ln w="28575" cap="flat" cmpd="sng">
                  <a:solidFill>
                    <a:srgbClr val="232D46"/>
                  </a:solidFill>
                  <a:prstDash val="dash"/>
                  <a:round/>
                  <a:headEnd type="none" w="sm" len="sm"/>
                  <a:tailEnd type="none" w="sm" len="sm"/>
                </a:ln>
              </p:spPr>
            </p:cxnSp>
            <p:cxnSp>
              <p:nvCxnSpPr>
                <p:cNvPr id="1565" name="Google Shape;1565;p5"/>
                <p:cNvCxnSpPr/>
                <p:nvPr/>
              </p:nvCxnSpPr>
              <p:spPr>
                <a:xfrm>
                  <a:off x="8803815" y="3670340"/>
                  <a:ext cx="468058" cy="0"/>
                </a:xfrm>
                <a:prstGeom prst="straightConnector1">
                  <a:avLst/>
                </a:prstGeom>
                <a:noFill/>
                <a:ln w="28575" cap="flat" cmpd="sng">
                  <a:solidFill>
                    <a:srgbClr val="232D46"/>
                  </a:solidFill>
                  <a:prstDash val="dash"/>
                  <a:round/>
                  <a:headEnd type="none" w="sm" len="sm"/>
                  <a:tailEnd type="none" w="sm" len="sm"/>
                </a:ln>
              </p:spPr>
            </p:cxnSp>
            <p:grpSp>
              <p:nvGrpSpPr>
                <p:cNvPr id="1566" name="Google Shape;1566;p5"/>
                <p:cNvGrpSpPr/>
                <p:nvPr/>
              </p:nvGrpSpPr>
              <p:grpSpPr>
                <a:xfrm>
                  <a:off x="7970154" y="1939415"/>
                  <a:ext cx="561067" cy="120598"/>
                  <a:chOff x="6658294" y="2179013"/>
                  <a:chExt cx="773662" cy="159946"/>
                </a:xfrm>
              </p:grpSpPr>
              <p:cxnSp>
                <p:nvCxnSpPr>
                  <p:cNvPr id="1567" name="Google Shape;1567;p5"/>
                  <p:cNvCxnSpPr/>
                  <p:nvPr/>
                </p:nvCxnSpPr>
                <p:spPr>
                  <a:xfrm rot="10800000" flipH="1">
                    <a:off x="7329441" y="2225877"/>
                    <a:ext cx="53904" cy="113082"/>
                  </a:xfrm>
                  <a:prstGeom prst="straightConnector1">
                    <a:avLst/>
                  </a:prstGeom>
                  <a:noFill/>
                  <a:ln w="19050" cap="flat" cmpd="sng">
                    <a:solidFill>
                      <a:schemeClr val="dk1"/>
                    </a:solidFill>
                    <a:prstDash val="solid"/>
                    <a:round/>
                    <a:headEnd type="none" w="sm" len="sm"/>
                    <a:tailEnd type="none" w="sm" len="sm"/>
                  </a:ln>
                </p:spPr>
              </p:cxnSp>
              <p:sp>
                <p:nvSpPr>
                  <p:cNvPr id="1568" name="Google Shape;1568;p5"/>
                  <p:cNvSpPr/>
                  <p:nvPr/>
                </p:nvSpPr>
                <p:spPr>
                  <a:xfrm>
                    <a:off x="7358026" y="2179013"/>
                    <a:ext cx="73930" cy="7101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cxnSp>
                <p:nvCxnSpPr>
                  <p:cNvPr id="1569" name="Google Shape;1569;p5"/>
                  <p:cNvCxnSpPr>
                    <a:stCxn id="1540" idx="4"/>
                    <a:endCxn id="1570" idx="5"/>
                  </p:cNvCxnSpPr>
                  <p:nvPr/>
                </p:nvCxnSpPr>
                <p:spPr>
                  <a:xfrm rot="10800000">
                    <a:off x="6721248" y="2254913"/>
                    <a:ext cx="84000" cy="73500"/>
                  </a:xfrm>
                  <a:prstGeom prst="straightConnector1">
                    <a:avLst/>
                  </a:prstGeom>
                  <a:noFill/>
                  <a:ln w="19050" cap="flat" cmpd="sng">
                    <a:solidFill>
                      <a:schemeClr val="dk1"/>
                    </a:solidFill>
                    <a:prstDash val="solid"/>
                    <a:round/>
                    <a:headEnd type="none" w="sm" len="sm"/>
                    <a:tailEnd type="none" w="sm" len="sm"/>
                  </a:ln>
                </p:spPr>
              </p:cxnSp>
              <p:sp>
                <p:nvSpPr>
                  <p:cNvPr id="1570" name="Google Shape;1570;p5"/>
                  <p:cNvSpPr/>
                  <p:nvPr/>
                </p:nvSpPr>
                <p:spPr>
                  <a:xfrm>
                    <a:off x="6658294" y="2196907"/>
                    <a:ext cx="73930" cy="67851"/>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571" name="Google Shape;1571;p5"/>
                <p:cNvGrpSpPr/>
                <p:nvPr/>
              </p:nvGrpSpPr>
              <p:grpSpPr>
                <a:xfrm rot="8295752" flipH="1">
                  <a:off x="8468060" y="2518996"/>
                  <a:ext cx="73581" cy="116122"/>
                  <a:chOff x="7367481" y="2394867"/>
                  <a:chExt cx="104400" cy="158467"/>
                </a:xfrm>
              </p:grpSpPr>
              <p:cxnSp>
                <p:nvCxnSpPr>
                  <p:cNvPr id="1572" name="Google Shape;1572;p5"/>
                  <p:cNvCxnSpPr>
                    <a:stCxn id="1540" idx="1"/>
                    <a:endCxn id="1573" idx="4"/>
                  </p:cNvCxnSpPr>
                  <p:nvPr/>
                </p:nvCxnSpPr>
                <p:spPr>
                  <a:xfrm rot="8366254" flipH="1">
                    <a:off x="7371702" y="2482046"/>
                    <a:ext cx="95959" cy="46276"/>
                  </a:xfrm>
                  <a:prstGeom prst="straightConnector1">
                    <a:avLst/>
                  </a:prstGeom>
                  <a:noFill/>
                  <a:ln w="19050" cap="flat" cmpd="sng">
                    <a:solidFill>
                      <a:schemeClr val="dk1"/>
                    </a:solidFill>
                    <a:prstDash val="solid"/>
                    <a:round/>
                    <a:headEnd type="none" w="sm" len="sm"/>
                    <a:tailEnd type="none" w="sm" len="sm"/>
                  </a:ln>
                </p:spPr>
              </p:cxnSp>
              <p:sp>
                <p:nvSpPr>
                  <p:cNvPr id="1573" name="Google Shape;1573;p5"/>
                  <p:cNvSpPr/>
                  <p:nvPr/>
                </p:nvSpPr>
                <p:spPr>
                  <a:xfrm>
                    <a:off x="7410338" y="2394867"/>
                    <a:ext cx="59815" cy="61934"/>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574" name="Google Shape;1574;p5"/>
                <p:cNvGrpSpPr/>
                <p:nvPr/>
              </p:nvGrpSpPr>
              <p:grpSpPr>
                <a:xfrm>
                  <a:off x="10229011" y="1800943"/>
                  <a:ext cx="925654" cy="4091159"/>
                  <a:chOff x="12976942" y="1534798"/>
                  <a:chExt cx="1017828" cy="4238048"/>
                </a:xfrm>
              </p:grpSpPr>
              <p:sp>
                <p:nvSpPr>
                  <p:cNvPr id="1575" name="Google Shape;1575;p5"/>
                  <p:cNvSpPr/>
                  <p:nvPr/>
                </p:nvSpPr>
                <p:spPr>
                  <a:xfrm rot="10800000">
                    <a:off x="13057821" y="1534798"/>
                    <a:ext cx="921049" cy="594206"/>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76" name="Google Shape;1576;p5"/>
                  <p:cNvSpPr/>
                  <p:nvPr/>
                </p:nvSpPr>
                <p:spPr>
                  <a:xfrm rot="10800000">
                    <a:off x="13083647" y="2701471"/>
                    <a:ext cx="902592" cy="531971"/>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77" name="Google Shape;1577;p5"/>
                  <p:cNvSpPr/>
                  <p:nvPr/>
                </p:nvSpPr>
                <p:spPr>
                  <a:xfrm rot="10800000">
                    <a:off x="13057821" y="3891220"/>
                    <a:ext cx="936949" cy="509293"/>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78" name="Google Shape;1578;p5"/>
                  <p:cNvSpPr/>
                  <p:nvPr/>
                </p:nvSpPr>
                <p:spPr>
                  <a:xfrm rot="10800000">
                    <a:off x="12976942" y="5196452"/>
                    <a:ext cx="936950" cy="576394"/>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579" name="Google Shape;1579;p5"/>
                <p:cNvGrpSpPr/>
                <p:nvPr/>
              </p:nvGrpSpPr>
              <p:grpSpPr>
                <a:xfrm>
                  <a:off x="11137975" y="2315476"/>
                  <a:ext cx="536288" cy="3763536"/>
                  <a:chOff x="7544399" y="2102127"/>
                  <a:chExt cx="435289" cy="3039013"/>
                </a:xfrm>
              </p:grpSpPr>
              <p:sp>
                <p:nvSpPr>
                  <p:cNvPr id="1580" name="Google Shape;1580;p5"/>
                  <p:cNvSpPr/>
                  <p:nvPr/>
                </p:nvSpPr>
                <p:spPr>
                  <a:xfrm rot="3104309">
                    <a:off x="7625804" y="2155435"/>
                    <a:ext cx="276933" cy="291085"/>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81" name="Google Shape;1581;p5"/>
                  <p:cNvSpPr/>
                  <p:nvPr/>
                </p:nvSpPr>
                <p:spPr>
                  <a:xfrm rot="2850449">
                    <a:off x="7607926" y="3054194"/>
                    <a:ext cx="288969" cy="299479"/>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82" name="Google Shape;1582;p5"/>
                  <p:cNvSpPr/>
                  <p:nvPr/>
                </p:nvSpPr>
                <p:spPr>
                  <a:xfrm rot="3119054">
                    <a:off x="7620926" y="4033392"/>
                    <a:ext cx="296027" cy="303590"/>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83" name="Google Shape;1583;p5"/>
                  <p:cNvSpPr/>
                  <p:nvPr/>
                </p:nvSpPr>
                <p:spPr>
                  <a:xfrm>
                    <a:off x="7616367" y="4858237"/>
                    <a:ext cx="295806" cy="282903"/>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sp>
              <p:nvSpPr>
                <p:cNvPr id="1584" name="Google Shape;1584;p5"/>
                <p:cNvSpPr/>
                <p:nvPr/>
              </p:nvSpPr>
              <p:spPr>
                <a:xfrm rot="10800000">
                  <a:off x="9315961" y="5226758"/>
                  <a:ext cx="651490" cy="533069"/>
                </a:xfrm>
                <a:prstGeom prst="hexagon">
                  <a:avLst>
                    <a:gd name="adj" fmla="val 25000"/>
                    <a:gd name="vf" fmla="val 115470"/>
                  </a:avLst>
                </a:prstGeom>
                <a:gradFill>
                  <a:gsLst>
                    <a:gs pos="0">
                      <a:srgbClr val="AED793"/>
                    </a:gs>
                    <a:gs pos="50000">
                      <a:srgbClr val="CCE4BD"/>
                    </a:gs>
                    <a:gs pos="100000">
                      <a:srgbClr val="E6F1DF"/>
                    </a:gs>
                  </a:gsLst>
                  <a:path path="circle">
                    <a:fillToRect r="100000" b="100000"/>
                  </a:path>
                  <a:tileRect l="-100000" t="-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nvGrpSpPr>
                <p:cNvPr id="1585" name="Google Shape;1585;p5"/>
                <p:cNvGrpSpPr/>
                <p:nvPr/>
              </p:nvGrpSpPr>
              <p:grpSpPr>
                <a:xfrm>
                  <a:off x="9125766" y="3919437"/>
                  <a:ext cx="1100951" cy="836464"/>
                  <a:chOff x="11830455" y="857872"/>
                  <a:chExt cx="1592402" cy="1148966"/>
                </a:xfrm>
              </p:grpSpPr>
              <p:sp>
                <p:nvSpPr>
                  <p:cNvPr id="1586" name="Google Shape;1586;p5"/>
                  <p:cNvSpPr/>
                  <p:nvPr/>
                </p:nvSpPr>
                <p:spPr>
                  <a:xfrm>
                    <a:off x="11830455" y="1235906"/>
                    <a:ext cx="965379" cy="770932"/>
                  </a:xfrm>
                  <a:prstGeom prst="hexagon">
                    <a:avLst>
                      <a:gd name="adj" fmla="val 25000"/>
                      <a:gd name="vf" fmla="val 115470"/>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587" name="Google Shape;1587;p5"/>
                  <p:cNvSpPr/>
                  <p:nvPr/>
                </p:nvSpPr>
                <p:spPr>
                  <a:xfrm rot="-647316">
                    <a:off x="12590387" y="924629"/>
                    <a:ext cx="776581" cy="670485"/>
                  </a:xfrm>
                  <a:prstGeom prst="pentagon">
                    <a:avLst>
                      <a:gd name="hf" fmla="val 105146"/>
                      <a:gd name="vf" fmla="val 110557"/>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588" name="Google Shape;1588;p5"/>
                <p:cNvGrpSpPr/>
                <p:nvPr/>
              </p:nvGrpSpPr>
              <p:grpSpPr>
                <a:xfrm rot="-931312">
                  <a:off x="9103300" y="1683512"/>
                  <a:ext cx="1012689" cy="727693"/>
                  <a:chOff x="12159449" y="1235222"/>
                  <a:chExt cx="1463516" cy="1005875"/>
                </a:xfrm>
              </p:grpSpPr>
              <p:sp>
                <p:nvSpPr>
                  <p:cNvPr id="1589" name="Google Shape;1589;p5"/>
                  <p:cNvSpPr/>
                  <p:nvPr/>
                </p:nvSpPr>
                <p:spPr>
                  <a:xfrm>
                    <a:off x="12159449" y="1577164"/>
                    <a:ext cx="870838" cy="663933"/>
                  </a:xfrm>
                  <a:prstGeom prst="hexagon">
                    <a:avLst>
                      <a:gd name="adj" fmla="val 25000"/>
                      <a:gd name="vf" fmla="val 115470"/>
                    </a:avLst>
                  </a:prstGeom>
                  <a:gradFill>
                    <a:gsLst>
                      <a:gs pos="0">
                        <a:srgbClr val="CE90CE"/>
                      </a:gs>
                      <a:gs pos="50000">
                        <a:srgbClr val="DFBCDF"/>
                      </a:gs>
                      <a:gs pos="100000">
                        <a:srgbClr val="EFDFEF"/>
                      </a:gs>
                    </a:gsLst>
                    <a:lin ang="8100000" scaled="0"/>
                  </a:gra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A</a:t>
                    </a:r>
                    <a:endParaRPr sz="1500" b="1">
                      <a:solidFill>
                        <a:srgbClr val="000000"/>
                      </a:solidFill>
                      <a:latin typeface="Gill Sans"/>
                      <a:ea typeface="Gill Sans"/>
                      <a:cs typeface="Gill Sans"/>
                      <a:sym typeface="Gill Sans"/>
                    </a:endParaRPr>
                  </a:p>
                </p:txBody>
              </p:sp>
              <p:sp>
                <p:nvSpPr>
                  <p:cNvPr id="1590" name="Google Shape;1590;p5"/>
                  <p:cNvSpPr/>
                  <p:nvPr/>
                </p:nvSpPr>
                <p:spPr>
                  <a:xfrm rot="-535138">
                    <a:off x="12853517" y="1287977"/>
                    <a:ext cx="727336" cy="599972"/>
                  </a:xfrm>
                  <a:prstGeom prst="pentagon">
                    <a:avLst>
                      <a:gd name="hf" fmla="val 105146"/>
                      <a:gd name="vf" fmla="val 110557"/>
                    </a:avLst>
                  </a:prstGeom>
                  <a:gradFill>
                    <a:gsLst>
                      <a:gs pos="0">
                        <a:srgbClr val="CE90CE"/>
                      </a:gs>
                      <a:gs pos="50000">
                        <a:srgbClr val="DFBCDF"/>
                      </a:gs>
                      <a:gs pos="100000">
                        <a:srgbClr val="EFDFEF"/>
                      </a:gs>
                    </a:gsLst>
                    <a:lin ang="8100000" scaled="0"/>
                  </a:gra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591" name="Google Shape;1591;p5"/>
                <p:cNvCxnSpPr>
                  <a:stCxn id="1557" idx="0"/>
                  <a:endCxn id="1576" idx="5"/>
                </p:cNvCxnSpPr>
                <p:nvPr/>
              </p:nvCxnSpPr>
              <p:spPr>
                <a:xfrm rot="10800000" flipH="1">
                  <a:off x="9964392" y="3244671"/>
                  <a:ext cx="361800" cy="82200"/>
                </a:xfrm>
                <a:prstGeom prst="straightConnector1">
                  <a:avLst/>
                </a:prstGeom>
                <a:noFill/>
                <a:ln w="19050" cap="flat" cmpd="sng">
                  <a:solidFill>
                    <a:schemeClr val="dk1"/>
                  </a:solidFill>
                  <a:prstDash val="solid"/>
                  <a:round/>
                  <a:headEnd type="none" w="sm" len="sm"/>
                  <a:tailEnd type="none" w="sm" len="sm"/>
                </a:ln>
              </p:spPr>
            </p:cxnSp>
            <p:cxnSp>
              <p:nvCxnSpPr>
                <p:cNvPr id="1592" name="Google Shape;1592;p5"/>
                <p:cNvCxnSpPr>
                  <a:stCxn id="1584" idx="4"/>
                  <a:endCxn id="1578" idx="5"/>
                </p:cNvCxnSpPr>
                <p:nvPr/>
              </p:nvCxnSpPr>
              <p:spPr>
                <a:xfrm rot="10800000" flipH="1">
                  <a:off x="9819423" y="5679427"/>
                  <a:ext cx="409500" cy="80400"/>
                </a:xfrm>
                <a:prstGeom prst="straightConnector1">
                  <a:avLst/>
                </a:prstGeom>
                <a:noFill/>
                <a:ln w="19050" cap="flat" cmpd="sng">
                  <a:solidFill>
                    <a:schemeClr val="dk1"/>
                  </a:solidFill>
                  <a:prstDash val="solid"/>
                  <a:round/>
                  <a:headEnd type="none" w="sm" len="sm"/>
                  <a:tailEnd type="none" w="sm" len="sm"/>
                </a:ln>
              </p:spPr>
            </p:cxnSp>
            <p:cxnSp>
              <p:nvCxnSpPr>
                <p:cNvPr id="1593" name="Google Shape;1593;p5"/>
                <p:cNvCxnSpPr>
                  <a:stCxn id="1587" idx="4"/>
                  <a:endCxn id="1577" idx="5"/>
                </p:cNvCxnSpPr>
                <p:nvPr/>
              </p:nvCxnSpPr>
              <p:spPr>
                <a:xfrm rot="10800000" flipH="1">
                  <a:off x="10125988" y="4379542"/>
                  <a:ext cx="176700" cy="39600"/>
                </a:xfrm>
                <a:prstGeom prst="straightConnector1">
                  <a:avLst/>
                </a:prstGeom>
                <a:noFill/>
                <a:ln w="19050" cap="flat" cmpd="sng">
                  <a:solidFill>
                    <a:schemeClr val="dk1"/>
                  </a:solidFill>
                  <a:prstDash val="solid"/>
                  <a:round/>
                  <a:headEnd type="none" w="sm" len="sm"/>
                  <a:tailEnd type="none" w="sm" len="sm"/>
                </a:ln>
              </p:spPr>
            </p:cxnSp>
            <p:cxnSp>
              <p:nvCxnSpPr>
                <p:cNvPr id="1594" name="Google Shape;1594;p5"/>
                <p:cNvCxnSpPr>
                  <a:stCxn id="1590" idx="4"/>
                  <a:endCxn id="1575" idx="5"/>
                </p:cNvCxnSpPr>
                <p:nvPr/>
              </p:nvCxnSpPr>
              <p:spPr>
                <a:xfrm>
                  <a:off x="10027578" y="2014861"/>
                  <a:ext cx="275100" cy="140700"/>
                </a:xfrm>
                <a:prstGeom prst="straightConnector1">
                  <a:avLst/>
                </a:prstGeom>
                <a:noFill/>
                <a:ln w="19050" cap="flat" cmpd="sng">
                  <a:solidFill>
                    <a:schemeClr val="dk1"/>
                  </a:solidFill>
                  <a:prstDash val="solid"/>
                  <a:round/>
                  <a:headEnd type="none" w="sm" len="sm"/>
                  <a:tailEnd type="none" w="sm" len="sm"/>
                </a:ln>
              </p:spPr>
            </p:cxnSp>
            <p:grpSp>
              <p:nvGrpSpPr>
                <p:cNvPr id="1595" name="Google Shape;1595;p5"/>
                <p:cNvGrpSpPr/>
                <p:nvPr/>
              </p:nvGrpSpPr>
              <p:grpSpPr>
                <a:xfrm rot="-1823864" flipH="1">
                  <a:off x="9117554" y="1927585"/>
                  <a:ext cx="70327" cy="130484"/>
                  <a:chOff x="7354620" y="2369853"/>
                  <a:chExt cx="97015" cy="173132"/>
                </a:xfrm>
              </p:grpSpPr>
              <p:cxnSp>
                <p:nvCxnSpPr>
                  <p:cNvPr id="1596" name="Google Shape;1596;p5"/>
                  <p:cNvCxnSpPr/>
                  <p:nvPr/>
                </p:nvCxnSpPr>
                <p:spPr>
                  <a:xfrm rot="10800000" flipH="1">
                    <a:off x="7354620" y="2429903"/>
                    <a:ext cx="53904" cy="113082"/>
                  </a:xfrm>
                  <a:prstGeom prst="straightConnector1">
                    <a:avLst/>
                  </a:prstGeom>
                  <a:noFill/>
                  <a:ln w="19050" cap="flat" cmpd="sng">
                    <a:solidFill>
                      <a:schemeClr val="dk1"/>
                    </a:solidFill>
                    <a:prstDash val="solid"/>
                    <a:round/>
                    <a:headEnd type="none" w="sm" len="sm"/>
                    <a:tailEnd type="none" w="sm" len="sm"/>
                  </a:ln>
                </p:spPr>
              </p:cxnSp>
              <p:sp>
                <p:nvSpPr>
                  <p:cNvPr id="1597" name="Google Shape;1597;p5"/>
                  <p:cNvSpPr/>
                  <p:nvPr/>
                </p:nvSpPr>
                <p:spPr>
                  <a:xfrm>
                    <a:off x="7384958" y="2369853"/>
                    <a:ext cx="66677" cy="65997"/>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598" name="Google Shape;1598;p5"/>
                <p:cNvGrpSpPr/>
                <p:nvPr/>
              </p:nvGrpSpPr>
              <p:grpSpPr>
                <a:xfrm>
                  <a:off x="8536982" y="2976245"/>
                  <a:ext cx="111870" cy="101099"/>
                  <a:chOff x="7321852" y="2365085"/>
                  <a:chExt cx="154257" cy="134086"/>
                </a:xfrm>
              </p:grpSpPr>
              <p:cxnSp>
                <p:nvCxnSpPr>
                  <p:cNvPr id="1599" name="Google Shape;1599;p5"/>
                  <p:cNvCxnSpPr>
                    <a:stCxn id="1543" idx="1"/>
                    <a:endCxn id="1600" idx="3"/>
                  </p:cNvCxnSpPr>
                  <p:nvPr/>
                </p:nvCxnSpPr>
                <p:spPr>
                  <a:xfrm rot="10800000" flipH="1">
                    <a:off x="7321852" y="2427471"/>
                    <a:ext cx="81000" cy="71700"/>
                  </a:xfrm>
                  <a:prstGeom prst="straightConnector1">
                    <a:avLst/>
                  </a:prstGeom>
                  <a:noFill/>
                  <a:ln w="19050" cap="flat" cmpd="sng">
                    <a:solidFill>
                      <a:schemeClr val="dk1"/>
                    </a:solidFill>
                    <a:prstDash val="solid"/>
                    <a:round/>
                    <a:headEnd type="none" w="sm" len="sm"/>
                    <a:tailEnd type="none" w="sm" len="sm"/>
                  </a:ln>
                </p:spPr>
              </p:cxnSp>
              <p:sp>
                <p:nvSpPr>
                  <p:cNvPr id="1600" name="Google Shape;1600;p5"/>
                  <p:cNvSpPr/>
                  <p:nvPr/>
                </p:nvSpPr>
                <p:spPr>
                  <a:xfrm>
                    <a:off x="7390327" y="2365085"/>
                    <a:ext cx="85782" cy="73195"/>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601" name="Google Shape;1601;p5"/>
                <p:cNvGrpSpPr/>
                <p:nvPr/>
              </p:nvGrpSpPr>
              <p:grpSpPr>
                <a:xfrm rot="10800000" flipH="1">
                  <a:off x="8652458" y="3612678"/>
                  <a:ext cx="145177" cy="84757"/>
                  <a:chOff x="7307697" y="2376399"/>
                  <a:chExt cx="172548" cy="96892"/>
                </a:xfrm>
              </p:grpSpPr>
              <p:cxnSp>
                <p:nvCxnSpPr>
                  <p:cNvPr id="1602" name="Google Shape;1602;p5"/>
                  <p:cNvCxnSpPr>
                    <a:stCxn id="1543" idx="3"/>
                    <a:endCxn id="1603" idx="3"/>
                  </p:cNvCxnSpPr>
                  <p:nvPr/>
                </p:nvCxnSpPr>
                <p:spPr>
                  <a:xfrm rot="10800000" flipH="1">
                    <a:off x="7307697" y="2436690"/>
                    <a:ext cx="88800" cy="36600"/>
                  </a:xfrm>
                  <a:prstGeom prst="straightConnector1">
                    <a:avLst/>
                  </a:prstGeom>
                  <a:noFill/>
                  <a:ln w="19050" cap="flat" cmpd="sng">
                    <a:solidFill>
                      <a:schemeClr val="dk1"/>
                    </a:solidFill>
                    <a:prstDash val="solid"/>
                    <a:round/>
                    <a:headEnd type="none" w="sm" len="sm"/>
                    <a:tailEnd type="none" w="sm" len="sm"/>
                  </a:ln>
                </p:spPr>
              </p:cxnSp>
              <p:sp>
                <p:nvSpPr>
                  <p:cNvPr id="1603" name="Google Shape;1603;p5"/>
                  <p:cNvSpPr/>
                  <p:nvPr/>
                </p:nvSpPr>
                <p:spPr>
                  <a:xfrm rot="1276601">
                    <a:off x="7392304" y="2388098"/>
                    <a:ext cx="77763" cy="70703"/>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604" name="Google Shape;1604;p5"/>
                <p:cNvGrpSpPr/>
                <p:nvPr/>
              </p:nvGrpSpPr>
              <p:grpSpPr>
                <a:xfrm flipH="1">
                  <a:off x="9315961" y="2944266"/>
                  <a:ext cx="127346" cy="110020"/>
                  <a:chOff x="7316362" y="2399217"/>
                  <a:chExt cx="140738" cy="106027"/>
                </a:xfrm>
              </p:grpSpPr>
              <p:cxnSp>
                <p:nvCxnSpPr>
                  <p:cNvPr id="1605" name="Google Shape;1605;p5"/>
                  <p:cNvCxnSpPr/>
                  <p:nvPr/>
                </p:nvCxnSpPr>
                <p:spPr>
                  <a:xfrm rot="10800000" flipH="1">
                    <a:off x="7316362" y="2434741"/>
                    <a:ext cx="89925" cy="70503"/>
                  </a:xfrm>
                  <a:prstGeom prst="straightConnector1">
                    <a:avLst/>
                  </a:prstGeom>
                  <a:noFill/>
                  <a:ln w="19050" cap="flat" cmpd="sng">
                    <a:solidFill>
                      <a:schemeClr val="dk1"/>
                    </a:solidFill>
                    <a:prstDash val="solid"/>
                    <a:round/>
                    <a:headEnd type="none" w="sm" len="sm"/>
                    <a:tailEnd type="none" w="sm" len="sm"/>
                  </a:ln>
                </p:spPr>
              </p:cxnSp>
              <p:sp>
                <p:nvSpPr>
                  <p:cNvPr id="1606" name="Google Shape;1606;p5"/>
                  <p:cNvSpPr/>
                  <p:nvPr/>
                </p:nvSpPr>
                <p:spPr>
                  <a:xfrm>
                    <a:off x="7389368" y="2399217"/>
                    <a:ext cx="67732" cy="56479"/>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607" name="Google Shape;1607;p5"/>
                <p:cNvGrpSpPr/>
                <p:nvPr/>
              </p:nvGrpSpPr>
              <p:grpSpPr>
                <a:xfrm rot="10800000">
                  <a:off x="9146673" y="3606763"/>
                  <a:ext cx="291964" cy="537096"/>
                  <a:chOff x="7326027" y="1781540"/>
                  <a:chExt cx="372674" cy="696043"/>
                </a:xfrm>
              </p:grpSpPr>
              <p:cxnSp>
                <p:nvCxnSpPr>
                  <p:cNvPr id="1608" name="Google Shape;1608;p5"/>
                  <p:cNvCxnSpPr/>
                  <p:nvPr/>
                </p:nvCxnSpPr>
                <p:spPr>
                  <a:xfrm rot="10800000" flipH="1">
                    <a:off x="7326027" y="2423914"/>
                    <a:ext cx="92929" cy="53669"/>
                  </a:xfrm>
                  <a:prstGeom prst="straightConnector1">
                    <a:avLst/>
                  </a:prstGeom>
                  <a:noFill/>
                  <a:ln w="19050" cap="flat" cmpd="sng">
                    <a:solidFill>
                      <a:schemeClr val="dk1"/>
                    </a:solidFill>
                    <a:prstDash val="solid"/>
                    <a:round/>
                    <a:headEnd type="none" w="sm" len="sm"/>
                    <a:tailEnd type="none" w="sm" len="sm"/>
                  </a:ln>
                </p:spPr>
              </p:cxnSp>
              <p:sp>
                <p:nvSpPr>
                  <p:cNvPr id="1609" name="Google Shape;1609;p5"/>
                  <p:cNvSpPr/>
                  <p:nvPr/>
                </p:nvSpPr>
                <p:spPr>
                  <a:xfrm>
                    <a:off x="7404387" y="2371708"/>
                    <a:ext cx="85128" cy="80929"/>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610" name="Google Shape;1610;p5"/>
                  <p:cNvSpPr/>
                  <p:nvPr/>
                </p:nvSpPr>
                <p:spPr>
                  <a:xfrm rot="7849043">
                    <a:off x="7630612" y="1791898"/>
                    <a:ext cx="54862" cy="60062"/>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611" name="Google Shape;1611;p5"/>
                <p:cNvCxnSpPr/>
                <p:nvPr/>
              </p:nvCxnSpPr>
              <p:spPr>
                <a:xfrm>
                  <a:off x="8710370" y="2981128"/>
                  <a:ext cx="564984" cy="0"/>
                </a:xfrm>
                <a:prstGeom prst="straightConnector1">
                  <a:avLst/>
                </a:prstGeom>
                <a:noFill/>
                <a:ln w="28575" cap="flat" cmpd="sng">
                  <a:solidFill>
                    <a:srgbClr val="232D46"/>
                  </a:solidFill>
                  <a:prstDash val="dash"/>
                  <a:round/>
                  <a:headEnd type="none" w="sm" len="sm"/>
                  <a:tailEnd type="none" w="sm" len="sm"/>
                </a:ln>
              </p:spPr>
            </p:cxnSp>
            <p:grpSp>
              <p:nvGrpSpPr>
                <p:cNvPr id="1612" name="Google Shape;1612;p5"/>
                <p:cNvGrpSpPr/>
                <p:nvPr/>
              </p:nvGrpSpPr>
              <p:grpSpPr>
                <a:xfrm rot="1032498">
                  <a:off x="8499826" y="4076898"/>
                  <a:ext cx="69567" cy="127484"/>
                  <a:chOff x="7256114" y="2281644"/>
                  <a:chExt cx="95927" cy="169078"/>
                </a:xfrm>
              </p:grpSpPr>
              <p:cxnSp>
                <p:nvCxnSpPr>
                  <p:cNvPr id="1613" name="Google Shape;1613;p5"/>
                  <p:cNvCxnSpPr/>
                  <p:nvPr/>
                </p:nvCxnSpPr>
                <p:spPr>
                  <a:xfrm rot="10800000" flipH="1">
                    <a:off x="7256114" y="2337640"/>
                    <a:ext cx="53904" cy="113082"/>
                  </a:xfrm>
                  <a:prstGeom prst="straightConnector1">
                    <a:avLst/>
                  </a:prstGeom>
                  <a:noFill/>
                  <a:ln w="19050" cap="flat" cmpd="sng">
                    <a:solidFill>
                      <a:schemeClr val="dk1"/>
                    </a:solidFill>
                    <a:prstDash val="solid"/>
                    <a:round/>
                    <a:headEnd type="none" w="sm" len="sm"/>
                    <a:tailEnd type="none" w="sm" len="sm"/>
                  </a:ln>
                </p:spPr>
              </p:cxnSp>
              <p:sp>
                <p:nvSpPr>
                  <p:cNvPr id="1614" name="Google Shape;1614;p5"/>
                  <p:cNvSpPr/>
                  <p:nvPr/>
                </p:nvSpPr>
                <p:spPr>
                  <a:xfrm>
                    <a:off x="7291254" y="2281644"/>
                    <a:ext cx="60787" cy="60786"/>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615" name="Google Shape;1615;p5"/>
                <p:cNvCxnSpPr>
                  <a:stCxn id="1586" idx="4"/>
                  <a:endCxn id="1610" idx="4"/>
                </p:cNvCxnSpPr>
                <p:nvPr/>
              </p:nvCxnSpPr>
              <p:spPr>
                <a:xfrm rot="10800000">
                  <a:off x="9196420" y="4127751"/>
                  <a:ext cx="85200" cy="66900"/>
                </a:xfrm>
                <a:prstGeom prst="straightConnector1">
                  <a:avLst/>
                </a:prstGeom>
                <a:noFill/>
                <a:ln w="19050" cap="flat" cmpd="sng">
                  <a:solidFill>
                    <a:schemeClr val="dk1"/>
                  </a:solidFill>
                  <a:prstDash val="solid"/>
                  <a:round/>
                  <a:headEnd type="none" w="sm" len="sm"/>
                  <a:tailEnd type="none" w="sm" len="sm"/>
                </a:ln>
              </p:spPr>
            </p:cxnSp>
            <p:grpSp>
              <p:nvGrpSpPr>
                <p:cNvPr id="1616" name="Google Shape;1616;p5"/>
                <p:cNvGrpSpPr/>
                <p:nvPr/>
              </p:nvGrpSpPr>
              <p:grpSpPr>
                <a:xfrm rot="5400000">
                  <a:off x="8491965" y="4723092"/>
                  <a:ext cx="84506" cy="131325"/>
                  <a:chOff x="7274795" y="2389291"/>
                  <a:chExt cx="112078" cy="181088"/>
                </a:xfrm>
              </p:grpSpPr>
              <p:cxnSp>
                <p:nvCxnSpPr>
                  <p:cNvPr id="1617" name="Google Shape;1617;p5"/>
                  <p:cNvCxnSpPr>
                    <a:stCxn id="1541" idx="1"/>
                    <a:endCxn id="1618" idx="4"/>
                  </p:cNvCxnSpPr>
                  <p:nvPr/>
                </p:nvCxnSpPr>
                <p:spPr>
                  <a:xfrm rot="-5400000">
                    <a:off x="7249145" y="2479628"/>
                    <a:ext cx="116400" cy="65100"/>
                  </a:xfrm>
                  <a:prstGeom prst="straightConnector1">
                    <a:avLst/>
                  </a:prstGeom>
                  <a:noFill/>
                  <a:ln w="19050" cap="flat" cmpd="sng">
                    <a:solidFill>
                      <a:schemeClr val="dk1"/>
                    </a:solidFill>
                    <a:prstDash val="solid"/>
                    <a:round/>
                    <a:headEnd type="none" w="sm" len="sm"/>
                    <a:tailEnd type="none" w="sm" len="sm"/>
                  </a:ln>
                </p:spPr>
              </p:cxnSp>
              <p:sp>
                <p:nvSpPr>
                  <p:cNvPr id="1618" name="Google Shape;1618;p5"/>
                  <p:cNvSpPr/>
                  <p:nvPr/>
                </p:nvSpPr>
                <p:spPr>
                  <a:xfrm rot="1186737">
                    <a:off x="7320618" y="2397412"/>
                    <a:ext cx="58134" cy="58133"/>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619" name="Google Shape;1619;p5"/>
                <p:cNvGrpSpPr/>
                <p:nvPr/>
              </p:nvGrpSpPr>
              <p:grpSpPr>
                <a:xfrm rot="-6621715" flipH="1">
                  <a:off x="9181086" y="4716329"/>
                  <a:ext cx="73709" cy="140882"/>
                  <a:chOff x="7298299" y="2311419"/>
                  <a:chExt cx="97800" cy="194348"/>
                </a:xfrm>
              </p:grpSpPr>
              <p:cxnSp>
                <p:nvCxnSpPr>
                  <p:cNvPr id="1620" name="Google Shape;1620;p5"/>
                  <p:cNvCxnSpPr>
                    <a:stCxn id="1586" idx="2"/>
                    <a:endCxn id="1621" idx="4"/>
                  </p:cNvCxnSpPr>
                  <p:nvPr/>
                </p:nvCxnSpPr>
                <p:spPr>
                  <a:xfrm rot="-6577478">
                    <a:off x="7287799" y="2407508"/>
                    <a:ext cx="118801" cy="62118"/>
                  </a:xfrm>
                  <a:prstGeom prst="straightConnector1">
                    <a:avLst/>
                  </a:prstGeom>
                  <a:noFill/>
                  <a:ln w="19050" cap="flat" cmpd="sng">
                    <a:solidFill>
                      <a:schemeClr val="dk1"/>
                    </a:solidFill>
                    <a:prstDash val="solid"/>
                    <a:round/>
                    <a:headEnd type="none" w="sm" len="sm"/>
                    <a:tailEnd type="none" w="sm" len="sm"/>
                  </a:ln>
                </p:spPr>
              </p:cxnSp>
              <p:sp>
                <p:nvSpPr>
                  <p:cNvPr id="1621" name="Google Shape;1621;p5"/>
                  <p:cNvSpPr/>
                  <p:nvPr/>
                </p:nvSpPr>
                <p:spPr>
                  <a:xfrm rot="237436">
                    <a:off x="7329185" y="2313361"/>
                    <a:ext cx="58299" cy="58298"/>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622" name="Google Shape;1622;p5"/>
                <p:cNvGrpSpPr/>
                <p:nvPr/>
              </p:nvGrpSpPr>
              <p:grpSpPr>
                <a:xfrm>
                  <a:off x="8577660" y="5171330"/>
                  <a:ext cx="74946" cy="105470"/>
                  <a:chOff x="7335492" y="2365910"/>
                  <a:chExt cx="103344" cy="139882"/>
                </a:xfrm>
              </p:grpSpPr>
              <p:cxnSp>
                <p:nvCxnSpPr>
                  <p:cNvPr id="1623" name="Google Shape;1623;p5"/>
                  <p:cNvCxnSpPr/>
                  <p:nvPr/>
                </p:nvCxnSpPr>
                <p:spPr>
                  <a:xfrm rot="10800000" flipH="1">
                    <a:off x="7335492" y="2396869"/>
                    <a:ext cx="74700" cy="108923"/>
                  </a:xfrm>
                  <a:prstGeom prst="straightConnector1">
                    <a:avLst/>
                  </a:prstGeom>
                  <a:noFill/>
                  <a:ln w="19050" cap="flat" cmpd="sng">
                    <a:solidFill>
                      <a:schemeClr val="dk1"/>
                    </a:solidFill>
                    <a:prstDash val="solid"/>
                    <a:round/>
                    <a:headEnd type="none" w="sm" len="sm"/>
                    <a:tailEnd type="none" w="sm" len="sm"/>
                  </a:ln>
                </p:spPr>
              </p:cxnSp>
              <p:sp>
                <p:nvSpPr>
                  <p:cNvPr id="1624" name="Google Shape;1624;p5"/>
                  <p:cNvSpPr/>
                  <p:nvPr/>
                </p:nvSpPr>
                <p:spPr>
                  <a:xfrm>
                    <a:off x="7380702" y="2365910"/>
                    <a:ext cx="58134" cy="58135"/>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625" name="Google Shape;1625;p5"/>
                <p:cNvGrpSpPr/>
                <p:nvPr/>
              </p:nvGrpSpPr>
              <p:grpSpPr>
                <a:xfrm flipH="1">
                  <a:off x="9342304" y="5145193"/>
                  <a:ext cx="596023" cy="683640"/>
                  <a:chOff x="6655490" y="2356144"/>
                  <a:chExt cx="822217" cy="1074100"/>
                </a:xfrm>
              </p:grpSpPr>
              <p:cxnSp>
                <p:nvCxnSpPr>
                  <p:cNvPr id="1626" name="Google Shape;1626;p5"/>
                  <p:cNvCxnSpPr>
                    <a:stCxn id="1584" idx="1"/>
                    <a:endCxn id="1627" idx="3"/>
                  </p:cNvCxnSpPr>
                  <p:nvPr/>
                </p:nvCxnSpPr>
                <p:spPr>
                  <a:xfrm rot="10800000" flipH="1">
                    <a:off x="7309842" y="2427895"/>
                    <a:ext cx="99600" cy="56400"/>
                  </a:xfrm>
                  <a:prstGeom prst="straightConnector1">
                    <a:avLst/>
                  </a:prstGeom>
                  <a:noFill/>
                  <a:ln w="19050" cap="flat" cmpd="sng">
                    <a:solidFill>
                      <a:schemeClr val="dk1"/>
                    </a:solidFill>
                    <a:prstDash val="solid"/>
                    <a:round/>
                    <a:headEnd type="none" w="sm" len="sm"/>
                    <a:tailEnd type="none" w="sm" len="sm"/>
                  </a:ln>
                </p:spPr>
              </p:cxnSp>
              <p:sp>
                <p:nvSpPr>
                  <p:cNvPr id="1627" name="Google Shape;1627;p5"/>
                  <p:cNvSpPr/>
                  <p:nvPr/>
                </p:nvSpPr>
                <p:spPr>
                  <a:xfrm rot="932140">
                    <a:off x="7406170" y="2373389"/>
                    <a:ext cx="63070" cy="71831"/>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628" name="Google Shape;1628;p5"/>
                  <p:cNvSpPr/>
                  <p:nvPr/>
                </p:nvSpPr>
                <p:spPr>
                  <a:xfrm rot="1468891">
                    <a:off x="7396924" y="3351586"/>
                    <a:ext cx="58320" cy="69707"/>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629" name="Google Shape;1629;p5"/>
                  <p:cNvSpPr/>
                  <p:nvPr/>
                </p:nvSpPr>
                <p:spPr>
                  <a:xfrm rot="7591908">
                    <a:off x="6665840" y="2373140"/>
                    <a:ext cx="74072" cy="6307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630" name="Google Shape;1630;p5"/>
                <p:cNvCxnSpPr>
                  <a:stCxn id="1584" idx="5"/>
                  <a:endCxn id="1628" idx="2"/>
                </p:cNvCxnSpPr>
                <p:nvPr/>
              </p:nvCxnSpPr>
              <p:spPr>
                <a:xfrm flipH="1">
                  <a:off x="9398889" y="5759827"/>
                  <a:ext cx="65100" cy="33300"/>
                </a:xfrm>
                <a:prstGeom prst="straightConnector1">
                  <a:avLst/>
                </a:prstGeom>
                <a:noFill/>
                <a:ln w="19050" cap="flat" cmpd="sng">
                  <a:solidFill>
                    <a:schemeClr val="dk1"/>
                  </a:solidFill>
                  <a:prstDash val="solid"/>
                  <a:round/>
                  <a:headEnd type="none" w="sm" len="sm"/>
                  <a:tailEnd type="none" w="sm" len="sm"/>
                </a:ln>
              </p:spPr>
            </p:cxnSp>
            <p:sp>
              <p:nvSpPr>
                <p:cNvPr id="1631" name="Google Shape;1631;p5"/>
                <p:cNvSpPr txBox="1"/>
                <p:nvPr/>
              </p:nvSpPr>
              <p:spPr>
                <a:xfrm>
                  <a:off x="9437352" y="5323492"/>
                  <a:ext cx="1225877" cy="4497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T</a:t>
                  </a:r>
                  <a:endParaRPr sz="1500" b="1">
                    <a:solidFill>
                      <a:srgbClr val="000000"/>
                    </a:solidFill>
                    <a:latin typeface="Gill Sans"/>
                    <a:ea typeface="Gill Sans"/>
                    <a:cs typeface="Gill Sans"/>
                    <a:sym typeface="Gill Sans"/>
                  </a:endParaRPr>
                </a:p>
              </p:txBody>
            </p:sp>
            <p:sp>
              <p:nvSpPr>
                <p:cNvPr id="1632" name="Google Shape;1632;p5"/>
                <p:cNvSpPr txBox="1"/>
                <p:nvPr/>
              </p:nvSpPr>
              <p:spPr>
                <a:xfrm>
                  <a:off x="8309400" y="5378016"/>
                  <a:ext cx="374550" cy="4497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A</a:t>
                  </a:r>
                  <a:endParaRPr sz="1500" b="1">
                    <a:solidFill>
                      <a:srgbClr val="000000"/>
                    </a:solidFill>
                    <a:latin typeface="Gill Sans"/>
                    <a:ea typeface="Gill Sans"/>
                    <a:cs typeface="Gill Sans"/>
                    <a:sym typeface="Gill Sans"/>
                  </a:endParaRPr>
                </a:p>
              </p:txBody>
            </p:sp>
            <p:sp>
              <p:nvSpPr>
                <p:cNvPr id="1633" name="Google Shape;1633;p5"/>
                <p:cNvSpPr txBox="1"/>
                <p:nvPr/>
              </p:nvSpPr>
              <p:spPr>
                <a:xfrm>
                  <a:off x="8250977" y="3187240"/>
                  <a:ext cx="335497" cy="4497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G</a:t>
                  </a:r>
                  <a:endParaRPr sz="1500" b="1">
                    <a:solidFill>
                      <a:srgbClr val="000000"/>
                    </a:solidFill>
                    <a:latin typeface="Gill Sans"/>
                    <a:ea typeface="Gill Sans"/>
                    <a:cs typeface="Gill Sans"/>
                    <a:sym typeface="Gill Sans"/>
                  </a:endParaRPr>
                </a:p>
              </p:txBody>
            </p:sp>
            <p:sp>
              <p:nvSpPr>
                <p:cNvPr id="1634" name="Google Shape;1634;p5"/>
                <p:cNvSpPr txBox="1"/>
                <p:nvPr/>
              </p:nvSpPr>
              <p:spPr>
                <a:xfrm>
                  <a:off x="9255803" y="4298747"/>
                  <a:ext cx="425995" cy="4497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G</a:t>
                  </a:r>
                  <a:endParaRPr sz="1500" b="1">
                    <a:solidFill>
                      <a:srgbClr val="000000"/>
                    </a:solidFill>
                    <a:latin typeface="Gill Sans"/>
                    <a:ea typeface="Gill Sans"/>
                    <a:cs typeface="Gill Sans"/>
                    <a:sym typeface="Gill Sans"/>
                  </a:endParaRPr>
                </a:p>
              </p:txBody>
            </p:sp>
            <p:cxnSp>
              <p:nvCxnSpPr>
                <p:cNvPr id="1635" name="Google Shape;1635;p5"/>
                <p:cNvCxnSpPr>
                  <a:stCxn id="1551" idx="1"/>
                  <a:endCxn id="1538" idx="1"/>
                </p:cNvCxnSpPr>
                <p:nvPr/>
              </p:nvCxnSpPr>
              <p:spPr>
                <a:xfrm>
                  <a:off x="6628638" y="4531159"/>
                  <a:ext cx="227400" cy="147900"/>
                </a:xfrm>
                <a:prstGeom prst="straightConnector1">
                  <a:avLst/>
                </a:prstGeom>
                <a:noFill/>
                <a:ln w="19050" cap="flat" cmpd="sng">
                  <a:solidFill>
                    <a:schemeClr val="dk1"/>
                  </a:solidFill>
                  <a:prstDash val="solid"/>
                  <a:round/>
                  <a:headEnd type="none" w="sm" len="sm"/>
                  <a:tailEnd type="none" w="sm" len="sm"/>
                </a:ln>
              </p:spPr>
            </p:cxnSp>
            <p:cxnSp>
              <p:nvCxnSpPr>
                <p:cNvPr id="1636" name="Google Shape;1636;p5"/>
                <p:cNvCxnSpPr>
                  <a:stCxn id="1550" idx="5"/>
                  <a:endCxn id="1537" idx="1"/>
                </p:cNvCxnSpPr>
                <p:nvPr/>
              </p:nvCxnSpPr>
              <p:spPr>
                <a:xfrm>
                  <a:off x="6536646" y="3483447"/>
                  <a:ext cx="319500" cy="143100"/>
                </a:xfrm>
                <a:prstGeom prst="straightConnector1">
                  <a:avLst/>
                </a:prstGeom>
                <a:noFill/>
                <a:ln w="19050" cap="flat" cmpd="sng">
                  <a:solidFill>
                    <a:schemeClr val="dk1"/>
                  </a:solidFill>
                  <a:prstDash val="solid"/>
                  <a:round/>
                  <a:headEnd type="none" w="sm" len="sm"/>
                  <a:tailEnd type="none" w="sm" len="sm"/>
                </a:ln>
              </p:spPr>
            </p:cxnSp>
            <p:cxnSp>
              <p:nvCxnSpPr>
                <p:cNvPr id="1637" name="Google Shape;1637;p5"/>
                <p:cNvCxnSpPr>
                  <a:stCxn id="1550" idx="7"/>
                  <a:endCxn id="1536" idx="2"/>
                </p:cNvCxnSpPr>
                <p:nvPr/>
              </p:nvCxnSpPr>
              <p:spPr>
                <a:xfrm rot="10800000" flipH="1">
                  <a:off x="6536646" y="2694206"/>
                  <a:ext cx="478500" cy="557700"/>
                </a:xfrm>
                <a:prstGeom prst="straightConnector1">
                  <a:avLst/>
                </a:prstGeom>
                <a:noFill/>
                <a:ln w="19050" cap="flat" cmpd="sng">
                  <a:solidFill>
                    <a:schemeClr val="dk1"/>
                  </a:solidFill>
                  <a:prstDash val="solid"/>
                  <a:round/>
                  <a:headEnd type="none" w="sm" len="sm"/>
                  <a:tailEnd type="none" w="sm" len="sm"/>
                </a:ln>
              </p:spPr>
            </p:cxnSp>
            <p:cxnSp>
              <p:nvCxnSpPr>
                <p:cNvPr id="1638" name="Google Shape;1638;p5"/>
                <p:cNvCxnSpPr>
                  <a:stCxn id="1549" idx="5"/>
                  <a:endCxn id="1536" idx="1"/>
                </p:cNvCxnSpPr>
                <p:nvPr/>
              </p:nvCxnSpPr>
              <p:spPr>
                <a:xfrm>
                  <a:off x="6581687" y="2178130"/>
                  <a:ext cx="273900" cy="166800"/>
                </a:xfrm>
                <a:prstGeom prst="straightConnector1">
                  <a:avLst/>
                </a:prstGeom>
                <a:noFill/>
                <a:ln w="19050" cap="flat" cmpd="sng">
                  <a:solidFill>
                    <a:schemeClr val="dk1"/>
                  </a:solidFill>
                  <a:prstDash val="solid"/>
                  <a:round/>
                  <a:headEnd type="none" w="sm" len="sm"/>
                  <a:tailEnd type="none" w="sm" len="sm"/>
                </a:ln>
              </p:spPr>
            </p:cxnSp>
            <p:cxnSp>
              <p:nvCxnSpPr>
                <p:cNvPr id="1639" name="Google Shape;1639;p5"/>
                <p:cNvCxnSpPr>
                  <a:stCxn id="1552" idx="0"/>
                  <a:endCxn id="1538" idx="2"/>
                </p:cNvCxnSpPr>
                <p:nvPr/>
              </p:nvCxnSpPr>
              <p:spPr>
                <a:xfrm rot="10800000" flipH="1">
                  <a:off x="6535179" y="5062019"/>
                  <a:ext cx="480300" cy="329700"/>
                </a:xfrm>
                <a:prstGeom prst="straightConnector1">
                  <a:avLst/>
                </a:prstGeom>
                <a:noFill/>
                <a:ln w="19050" cap="flat" cmpd="sng">
                  <a:solidFill>
                    <a:schemeClr val="dk1"/>
                  </a:solidFill>
                  <a:prstDash val="solid"/>
                  <a:round/>
                  <a:headEnd type="none" w="sm" len="sm"/>
                  <a:tailEnd type="none" w="sm" len="sm"/>
                </a:ln>
              </p:spPr>
            </p:cxnSp>
            <p:cxnSp>
              <p:nvCxnSpPr>
                <p:cNvPr id="1640" name="Google Shape;1640;p5"/>
                <p:cNvCxnSpPr>
                  <a:stCxn id="1552" idx="5"/>
                  <a:endCxn id="1539" idx="1"/>
                </p:cNvCxnSpPr>
                <p:nvPr/>
              </p:nvCxnSpPr>
              <p:spPr>
                <a:xfrm>
                  <a:off x="6668859" y="5698439"/>
                  <a:ext cx="186900" cy="183900"/>
                </a:xfrm>
                <a:prstGeom prst="straightConnector1">
                  <a:avLst/>
                </a:prstGeom>
                <a:noFill/>
                <a:ln w="19050" cap="flat" cmpd="sng">
                  <a:solidFill>
                    <a:schemeClr val="dk1"/>
                  </a:solidFill>
                  <a:prstDash val="solid"/>
                  <a:round/>
                  <a:headEnd type="none" w="sm" len="sm"/>
                  <a:tailEnd type="none" w="sm" len="sm"/>
                </a:ln>
              </p:spPr>
            </p:cxnSp>
            <p:cxnSp>
              <p:nvCxnSpPr>
                <p:cNvPr id="1641" name="Google Shape;1641;p5"/>
                <p:cNvCxnSpPr>
                  <a:stCxn id="1575" idx="1"/>
                  <a:endCxn id="1580" idx="2"/>
                </p:cNvCxnSpPr>
                <p:nvPr/>
              </p:nvCxnSpPr>
              <p:spPr>
                <a:xfrm>
                  <a:off x="11140204" y="2155455"/>
                  <a:ext cx="162900" cy="271500"/>
                </a:xfrm>
                <a:prstGeom prst="straightConnector1">
                  <a:avLst/>
                </a:prstGeom>
                <a:noFill/>
                <a:ln w="19050" cap="flat" cmpd="sng">
                  <a:solidFill>
                    <a:schemeClr val="dk1"/>
                  </a:solidFill>
                  <a:prstDash val="solid"/>
                  <a:round/>
                  <a:headEnd type="none" w="sm" len="sm"/>
                  <a:tailEnd type="none" w="sm" len="sm"/>
                </a:ln>
              </p:spPr>
            </p:cxnSp>
            <p:cxnSp>
              <p:nvCxnSpPr>
                <p:cNvPr id="1642" name="Google Shape;1642;p5"/>
                <p:cNvCxnSpPr>
                  <a:stCxn id="1576" idx="2"/>
                  <a:endCxn id="1580" idx="5"/>
                </p:cNvCxnSpPr>
                <p:nvPr/>
              </p:nvCxnSpPr>
              <p:spPr>
                <a:xfrm rot="10800000" flipH="1">
                  <a:off x="10990137" y="2735781"/>
                  <a:ext cx="393900" cy="191400"/>
                </a:xfrm>
                <a:prstGeom prst="straightConnector1">
                  <a:avLst/>
                </a:prstGeom>
                <a:noFill/>
                <a:ln w="19050" cap="flat" cmpd="sng">
                  <a:solidFill>
                    <a:schemeClr val="dk1"/>
                  </a:solidFill>
                  <a:prstDash val="solid"/>
                  <a:round/>
                  <a:headEnd type="none" w="sm" len="sm"/>
                  <a:tailEnd type="none" w="sm" len="sm"/>
                </a:ln>
              </p:spPr>
            </p:cxnSp>
            <p:cxnSp>
              <p:nvCxnSpPr>
                <p:cNvPr id="1643" name="Google Shape;1643;p5"/>
                <p:cNvCxnSpPr>
                  <a:stCxn id="1576" idx="1"/>
                  <a:endCxn id="1581" idx="2"/>
                </p:cNvCxnSpPr>
                <p:nvPr/>
              </p:nvCxnSpPr>
              <p:spPr>
                <a:xfrm>
                  <a:off x="11146906" y="3244561"/>
                  <a:ext cx="127200" cy="303600"/>
                </a:xfrm>
                <a:prstGeom prst="straightConnector1">
                  <a:avLst/>
                </a:prstGeom>
                <a:noFill/>
                <a:ln w="19050" cap="flat" cmpd="sng">
                  <a:solidFill>
                    <a:schemeClr val="dk1"/>
                  </a:solidFill>
                  <a:prstDash val="solid"/>
                  <a:round/>
                  <a:headEnd type="none" w="sm" len="sm"/>
                  <a:tailEnd type="none" w="sm" len="sm"/>
                </a:ln>
              </p:spPr>
            </p:cxnSp>
            <p:cxnSp>
              <p:nvCxnSpPr>
                <p:cNvPr id="1644" name="Google Shape;1644;p5"/>
                <p:cNvCxnSpPr>
                  <a:stCxn id="1577" idx="2"/>
                  <a:endCxn id="1581" idx="5"/>
                </p:cNvCxnSpPr>
                <p:nvPr/>
              </p:nvCxnSpPr>
              <p:spPr>
                <a:xfrm rot="10800000" flipH="1">
                  <a:off x="10991928" y="3861794"/>
                  <a:ext cx="391200" cy="213900"/>
                </a:xfrm>
                <a:prstGeom prst="straightConnector1">
                  <a:avLst/>
                </a:prstGeom>
                <a:noFill/>
                <a:ln w="19050" cap="flat" cmpd="sng">
                  <a:solidFill>
                    <a:schemeClr val="dk1"/>
                  </a:solidFill>
                  <a:prstDash val="solid"/>
                  <a:round/>
                  <a:headEnd type="none" w="sm" len="sm"/>
                  <a:tailEnd type="none" w="sm" len="sm"/>
                </a:ln>
              </p:spPr>
            </p:cxnSp>
            <p:cxnSp>
              <p:nvCxnSpPr>
                <p:cNvPr id="1645" name="Google Shape;1645;p5"/>
                <p:cNvCxnSpPr>
                  <a:stCxn id="1578" idx="2"/>
                  <a:endCxn id="1582" idx="5"/>
                </p:cNvCxnSpPr>
                <p:nvPr/>
              </p:nvCxnSpPr>
              <p:spPr>
                <a:xfrm rot="10800000" flipH="1">
                  <a:off x="10918374" y="5079187"/>
                  <a:ext cx="471600" cy="256500"/>
                </a:xfrm>
                <a:prstGeom prst="straightConnector1">
                  <a:avLst/>
                </a:prstGeom>
                <a:noFill/>
                <a:ln w="19050" cap="flat" cmpd="sng">
                  <a:solidFill>
                    <a:schemeClr val="dk1"/>
                  </a:solidFill>
                  <a:prstDash val="solid"/>
                  <a:round/>
                  <a:headEnd type="none" w="sm" len="sm"/>
                  <a:tailEnd type="none" w="sm" len="sm"/>
                </a:ln>
              </p:spPr>
            </p:cxnSp>
            <p:cxnSp>
              <p:nvCxnSpPr>
                <p:cNvPr id="1646" name="Google Shape;1646;p5"/>
                <p:cNvCxnSpPr>
                  <a:stCxn id="1577" idx="1"/>
                  <a:endCxn id="1582" idx="2"/>
                </p:cNvCxnSpPr>
                <p:nvPr/>
              </p:nvCxnSpPr>
              <p:spPr>
                <a:xfrm>
                  <a:off x="11154664" y="4379544"/>
                  <a:ext cx="147600" cy="371100"/>
                </a:xfrm>
                <a:prstGeom prst="straightConnector1">
                  <a:avLst/>
                </a:prstGeom>
                <a:noFill/>
                <a:ln w="19050" cap="flat" cmpd="sng">
                  <a:solidFill>
                    <a:schemeClr val="dk1"/>
                  </a:solidFill>
                  <a:prstDash val="solid"/>
                  <a:round/>
                  <a:headEnd type="none" w="sm" len="sm"/>
                  <a:tailEnd type="none" w="sm" len="sm"/>
                </a:ln>
              </p:spPr>
            </p:cxnSp>
            <p:cxnSp>
              <p:nvCxnSpPr>
                <p:cNvPr id="1647" name="Google Shape;1647;p5"/>
                <p:cNvCxnSpPr>
                  <a:stCxn id="1578" idx="1"/>
                  <a:endCxn id="1583" idx="2"/>
                </p:cNvCxnSpPr>
                <p:nvPr/>
              </p:nvCxnSpPr>
              <p:spPr>
                <a:xfrm>
                  <a:off x="11081110" y="5679570"/>
                  <a:ext cx="145500" cy="224400"/>
                </a:xfrm>
                <a:prstGeom prst="straightConnector1">
                  <a:avLst/>
                </a:prstGeom>
                <a:noFill/>
                <a:ln w="19050" cap="flat" cmpd="sng">
                  <a:solidFill>
                    <a:schemeClr val="dk1"/>
                  </a:solidFill>
                  <a:prstDash val="solid"/>
                  <a:round/>
                  <a:headEnd type="none" w="sm" len="sm"/>
                  <a:tailEnd type="none" w="sm" len="sm"/>
                </a:ln>
              </p:spPr>
            </p:cxnSp>
            <p:cxnSp>
              <p:nvCxnSpPr>
                <p:cNvPr id="1648" name="Google Shape;1648;p5"/>
                <p:cNvCxnSpPr>
                  <a:stCxn id="1584" idx="2"/>
                  <a:endCxn id="1629" idx="0"/>
                </p:cNvCxnSpPr>
                <p:nvPr/>
              </p:nvCxnSpPr>
              <p:spPr>
                <a:xfrm rot="10800000" flipH="1">
                  <a:off x="9819423" y="5188058"/>
                  <a:ext cx="66300" cy="38700"/>
                </a:xfrm>
                <a:prstGeom prst="straightConnector1">
                  <a:avLst/>
                </a:prstGeom>
                <a:noFill/>
                <a:ln w="19050" cap="flat" cmpd="sng">
                  <a:solidFill>
                    <a:schemeClr val="dk1"/>
                  </a:solidFill>
                  <a:prstDash val="solid"/>
                  <a:round/>
                  <a:headEnd type="none" w="sm" len="sm"/>
                  <a:tailEnd type="none" w="sm" len="sm"/>
                </a:ln>
              </p:spPr>
            </p:cxnSp>
          </p:grpSp>
        </p:grpSp>
        <p:cxnSp>
          <p:nvCxnSpPr>
            <p:cNvPr id="1649" name="Google Shape;1649;p5"/>
            <p:cNvCxnSpPr/>
            <p:nvPr/>
          </p:nvCxnSpPr>
          <p:spPr>
            <a:xfrm>
              <a:off x="10952169" y="1821492"/>
              <a:ext cx="639831" cy="1344272"/>
            </a:xfrm>
            <a:prstGeom prst="straightConnector1">
              <a:avLst/>
            </a:prstGeom>
            <a:noFill/>
            <a:ln w="38100" cap="flat" cmpd="sng">
              <a:solidFill>
                <a:srgbClr val="C00000"/>
              </a:solidFill>
              <a:prstDash val="solid"/>
              <a:round/>
              <a:headEnd type="none" w="sm" len="sm"/>
              <a:tailEnd type="triangle" w="med" len="med"/>
            </a:ln>
          </p:spPr>
        </p:cxnSp>
        <p:cxnSp>
          <p:nvCxnSpPr>
            <p:cNvPr id="1650" name="Google Shape;1650;p5"/>
            <p:cNvCxnSpPr>
              <a:stCxn id="1651" idx="0"/>
            </p:cNvCxnSpPr>
            <p:nvPr/>
          </p:nvCxnSpPr>
          <p:spPr>
            <a:xfrm rot="10800000" flipH="1">
              <a:off x="14184539" y="7533655"/>
              <a:ext cx="3300" cy="569400"/>
            </a:xfrm>
            <a:prstGeom prst="straightConnector1">
              <a:avLst/>
            </a:prstGeom>
            <a:noFill/>
            <a:ln w="38100" cap="flat" cmpd="sng">
              <a:solidFill>
                <a:srgbClr val="C00000"/>
              </a:solidFill>
              <a:prstDash val="solid"/>
              <a:round/>
              <a:headEnd type="none" w="sm" len="sm"/>
              <a:tailEnd type="triangle" w="med" len="med"/>
            </a:ln>
          </p:spPr>
        </p:cxnSp>
        <p:sp>
          <p:nvSpPr>
            <p:cNvPr id="1651" name="Google Shape;1651;p5"/>
            <p:cNvSpPr txBox="1"/>
            <p:nvPr/>
          </p:nvSpPr>
          <p:spPr>
            <a:xfrm>
              <a:off x="11869974" y="8103055"/>
              <a:ext cx="4629131" cy="12728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Liên kết Hydrogen</a:t>
              </a:r>
              <a:endParaRPr sz="1800" b="1">
                <a:solidFill>
                  <a:srgbClr val="000000"/>
                </a:solidFill>
                <a:latin typeface="Arial"/>
                <a:ea typeface="Arial"/>
                <a:cs typeface="Arial"/>
                <a:sym typeface="Arial"/>
              </a:endParaRPr>
            </a:p>
          </p:txBody>
        </p:sp>
        <p:cxnSp>
          <p:nvCxnSpPr>
            <p:cNvPr id="1652" name="Google Shape;1652;p5"/>
            <p:cNvCxnSpPr/>
            <p:nvPr/>
          </p:nvCxnSpPr>
          <p:spPr>
            <a:xfrm>
              <a:off x="9369412" y="2474663"/>
              <a:ext cx="1020265" cy="143118"/>
            </a:xfrm>
            <a:prstGeom prst="straightConnector1">
              <a:avLst/>
            </a:prstGeom>
            <a:noFill/>
            <a:ln w="38100" cap="flat" cmpd="sng">
              <a:solidFill>
                <a:srgbClr val="C00000"/>
              </a:solidFill>
              <a:prstDash val="solid"/>
              <a:round/>
              <a:headEnd type="none" w="sm" len="sm"/>
              <a:tailEnd type="triangle" w="med" len="med"/>
            </a:ln>
          </p:spPr>
        </p:cxnSp>
        <p:grpSp>
          <p:nvGrpSpPr>
            <p:cNvPr id="1653" name="Google Shape;1653;p5"/>
            <p:cNvGrpSpPr/>
            <p:nvPr/>
          </p:nvGrpSpPr>
          <p:grpSpPr>
            <a:xfrm>
              <a:off x="13173607" y="1784271"/>
              <a:ext cx="2000778" cy="997191"/>
              <a:chOff x="8118702" y="1540215"/>
              <a:chExt cx="1392294" cy="693922"/>
            </a:xfrm>
          </p:grpSpPr>
          <p:cxnSp>
            <p:nvCxnSpPr>
              <p:cNvPr id="1654" name="Google Shape;1654;p5"/>
              <p:cNvCxnSpPr/>
              <p:nvPr/>
            </p:nvCxnSpPr>
            <p:spPr>
              <a:xfrm flipH="1">
                <a:off x="8118702" y="1560875"/>
                <a:ext cx="1303086" cy="673262"/>
              </a:xfrm>
              <a:prstGeom prst="straightConnector1">
                <a:avLst/>
              </a:prstGeom>
              <a:noFill/>
              <a:ln w="38100" cap="flat" cmpd="sng">
                <a:solidFill>
                  <a:srgbClr val="C00000"/>
                </a:solidFill>
                <a:prstDash val="solid"/>
                <a:round/>
                <a:headEnd type="none" w="sm" len="sm"/>
                <a:tailEnd type="triangle" w="med" len="med"/>
              </a:ln>
            </p:spPr>
          </p:cxnSp>
          <p:cxnSp>
            <p:nvCxnSpPr>
              <p:cNvPr id="1655" name="Google Shape;1655;p5"/>
              <p:cNvCxnSpPr/>
              <p:nvPr/>
            </p:nvCxnSpPr>
            <p:spPr>
              <a:xfrm>
                <a:off x="9402235" y="1540215"/>
                <a:ext cx="108761" cy="411834"/>
              </a:xfrm>
              <a:prstGeom prst="straightConnector1">
                <a:avLst/>
              </a:prstGeom>
              <a:noFill/>
              <a:ln w="38100" cap="flat" cmpd="sng">
                <a:solidFill>
                  <a:srgbClr val="C00000"/>
                </a:solidFill>
                <a:prstDash val="solid"/>
                <a:round/>
                <a:headEnd type="none" w="sm" len="sm"/>
                <a:tailEnd type="triangle" w="med" len="med"/>
              </a:ln>
            </p:spPr>
          </p:cxnSp>
        </p:grpSp>
      </p:grpSp>
      <p:sp>
        <p:nvSpPr>
          <p:cNvPr id="1656" name="Google Shape;1656;p5"/>
          <p:cNvSpPr/>
          <p:nvPr/>
        </p:nvSpPr>
        <p:spPr>
          <a:xfrm>
            <a:off x="1572820" y="5522555"/>
            <a:ext cx="304800" cy="465799"/>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000000"/>
                </a:solidFill>
                <a:latin typeface="Calibri"/>
                <a:ea typeface="Calibri"/>
                <a:cs typeface="Calibri"/>
                <a:sym typeface="Calibri"/>
              </a:rPr>
              <a:t>D</a:t>
            </a:r>
            <a:endParaRPr/>
          </a:p>
        </p:txBody>
      </p:sp>
      <p:sp>
        <p:nvSpPr>
          <p:cNvPr id="1657" name="Google Shape;1657;p5"/>
          <p:cNvSpPr/>
          <p:nvPr/>
        </p:nvSpPr>
        <p:spPr>
          <a:xfrm>
            <a:off x="3344814" y="79610"/>
            <a:ext cx="664210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2B3499"/>
                </a:solidFill>
                <a:latin typeface="Calibri"/>
                <a:ea typeface="Calibri"/>
                <a:cs typeface="Calibri"/>
                <a:sym typeface="Calibri"/>
              </a:rPr>
              <a:t>ĐÁP ÁN PHIẾU HỌC TẬP SỐ 1</a:t>
            </a:r>
            <a:endParaRPr/>
          </a:p>
        </p:txBody>
      </p:sp>
      <p:sp>
        <p:nvSpPr>
          <p:cNvPr id="1658" name="Google Shape;1658;p5"/>
          <p:cNvSpPr/>
          <p:nvPr/>
        </p:nvSpPr>
        <p:spPr>
          <a:xfrm rot="5400000">
            <a:off x="2778613" y="180893"/>
            <a:ext cx="521042" cy="449175"/>
          </a:xfrm>
          <a:prstGeom prst="triangle">
            <a:avLst>
              <a:gd name="adj" fmla="val 50000"/>
            </a:avLst>
          </a:prstGeom>
          <a:solidFill>
            <a:srgbClr val="51893B"/>
          </a:solidFill>
          <a:ln w="57150" cap="flat" cmpd="sng">
            <a:solidFill>
              <a:srgbClr val="5189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4393C4"/>
              </a:solidFill>
              <a:latin typeface="Gill Sans"/>
              <a:ea typeface="Gill Sans"/>
              <a:cs typeface="Gill Sans"/>
              <a:sym typeface="Gill San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2828" name="Google Shape;2828;p59"/>
          <p:cNvGrpSpPr/>
          <p:nvPr/>
        </p:nvGrpSpPr>
        <p:grpSpPr>
          <a:xfrm>
            <a:off x="2687553" y="4893976"/>
            <a:ext cx="6526907" cy="1706451"/>
            <a:chOff x="9630970" y="-131267"/>
            <a:chExt cx="8151556" cy="3411582"/>
          </a:xfrm>
        </p:grpSpPr>
        <p:sp>
          <p:nvSpPr>
            <p:cNvPr id="2829" name="Google Shape;2829;p59"/>
            <p:cNvSpPr/>
            <p:nvPr/>
          </p:nvSpPr>
          <p:spPr>
            <a:xfrm>
              <a:off x="9630970" y="-131267"/>
              <a:ext cx="8151556" cy="3411582"/>
            </a:xfrm>
            <a:prstGeom prst="rect">
              <a:avLst/>
            </a:prstGeom>
            <a:solidFill>
              <a:srgbClr val="DDE2ED"/>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FFFFFF"/>
                </a:solidFill>
                <a:latin typeface="Arial"/>
                <a:ea typeface="Arial"/>
                <a:cs typeface="Arial"/>
                <a:sym typeface="Arial"/>
              </a:endParaRPr>
            </a:p>
          </p:txBody>
        </p:sp>
        <p:sp>
          <p:nvSpPr>
            <p:cNvPr id="2830" name="Google Shape;2830;p59"/>
            <p:cNvSpPr txBox="1"/>
            <p:nvPr/>
          </p:nvSpPr>
          <p:spPr>
            <a:xfrm>
              <a:off x="9691521" y="142209"/>
              <a:ext cx="7872987" cy="31381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FF"/>
                </a:buClr>
                <a:buSzPts val="3200"/>
                <a:buFont typeface="Arial"/>
                <a:buNone/>
              </a:pPr>
              <a:r>
                <a:rPr lang="en-US" sz="3200" b="1">
                  <a:solidFill>
                    <a:srgbClr val="0000FF"/>
                  </a:solidFill>
                  <a:latin typeface="Calibri"/>
                  <a:ea typeface="Calibri"/>
                  <a:cs typeface="Calibri"/>
                  <a:sym typeface="Calibri"/>
                </a:rPr>
                <a:t>Tính thoái hoá:</a:t>
              </a:r>
              <a:endParaRPr/>
            </a:p>
            <a:p>
              <a:pPr marL="0" marR="0" lvl="0" indent="0" algn="ctr" rtl="0">
                <a:spcBef>
                  <a:spcPts val="0"/>
                </a:spcBef>
                <a:spcAft>
                  <a:spcPts val="0"/>
                </a:spcAft>
                <a:buClr>
                  <a:srgbClr val="0000FF"/>
                </a:buClr>
                <a:buSzPts val="3200"/>
                <a:buFont typeface="Arial"/>
                <a:buNone/>
              </a:pPr>
              <a:r>
                <a:rPr lang="en-US" sz="3200">
                  <a:solidFill>
                    <a:srgbClr val="0000FF"/>
                  </a:solidFill>
                  <a:latin typeface="Calibri"/>
                  <a:ea typeface="Calibri"/>
                  <a:cs typeface="Calibri"/>
                  <a:sym typeface="Calibri"/>
                </a:rPr>
                <a:t>UUU, UUC mã hoá Phe.</a:t>
              </a:r>
              <a:endParaRPr/>
            </a:p>
            <a:p>
              <a:pPr marL="0" marR="0" lvl="0" indent="0" algn="ctr" rtl="0">
                <a:spcBef>
                  <a:spcPts val="0"/>
                </a:spcBef>
                <a:spcAft>
                  <a:spcPts val="0"/>
                </a:spcAft>
                <a:buClr>
                  <a:srgbClr val="0000FF"/>
                </a:buClr>
                <a:buSzPts val="3200"/>
                <a:buFont typeface="Arial"/>
                <a:buNone/>
              </a:pPr>
              <a:r>
                <a:rPr lang="en-US" sz="3200">
                  <a:solidFill>
                    <a:srgbClr val="0000FF"/>
                  </a:solidFill>
                  <a:latin typeface="Calibri"/>
                  <a:ea typeface="Calibri"/>
                  <a:cs typeface="Calibri"/>
                  <a:sym typeface="Calibri"/>
                </a:rPr>
                <a:t>GUU, GUC, GUA, GUG  mã hoá Val.</a:t>
              </a:r>
              <a:endParaRPr sz="3200">
                <a:solidFill>
                  <a:srgbClr val="0000FF"/>
                </a:solidFill>
                <a:latin typeface="Calibri"/>
                <a:ea typeface="Calibri"/>
                <a:cs typeface="Calibri"/>
                <a:sym typeface="Calibri"/>
              </a:endParaRPr>
            </a:p>
          </p:txBody>
        </p:sp>
      </p:grpSp>
      <p:sp>
        <p:nvSpPr>
          <p:cNvPr id="2831" name="Google Shape;2831;p59"/>
          <p:cNvSpPr txBox="1"/>
          <p:nvPr/>
        </p:nvSpPr>
        <p:spPr>
          <a:xfrm>
            <a:off x="3265749" y="4386924"/>
            <a:ext cx="537051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000000"/>
                </a:solidFill>
                <a:latin typeface="Calibri"/>
                <a:ea typeface="Calibri"/>
                <a:cs typeface="Calibri"/>
                <a:sym typeface="Calibri"/>
              </a:rPr>
              <a:t>Bảng 1.1. </a:t>
            </a:r>
            <a:r>
              <a:rPr lang="en-US" sz="2000" b="1" i="1">
                <a:solidFill>
                  <a:srgbClr val="000000"/>
                </a:solidFill>
                <a:latin typeface="Calibri"/>
                <a:ea typeface="Calibri"/>
                <a:cs typeface="Calibri"/>
                <a:sym typeface="Calibri"/>
              </a:rPr>
              <a:t>Bảng mã di truyền</a:t>
            </a:r>
            <a:endParaRPr sz="2000" b="1" i="1">
              <a:solidFill>
                <a:srgbClr val="000000"/>
              </a:solidFill>
              <a:latin typeface="Calibri"/>
              <a:ea typeface="Calibri"/>
              <a:cs typeface="Calibri"/>
              <a:sym typeface="Calibri"/>
            </a:endParaRPr>
          </a:p>
        </p:txBody>
      </p:sp>
      <p:pic>
        <p:nvPicPr>
          <p:cNvPr id="2832" name="Google Shape;2832;p59"/>
          <p:cNvPicPr preferRelativeResize="0"/>
          <p:nvPr/>
        </p:nvPicPr>
        <p:blipFill rotWithShape="1">
          <a:blip r:embed="rId3">
            <a:alphaModFix/>
          </a:blip>
          <a:srcRect/>
          <a:stretch/>
        </p:blipFill>
        <p:spPr>
          <a:xfrm>
            <a:off x="2626221" y="134358"/>
            <a:ext cx="6413679" cy="4252566"/>
          </a:xfrm>
          <a:prstGeom prst="rect">
            <a:avLst/>
          </a:prstGeom>
          <a:noFill/>
          <a:ln>
            <a:noFill/>
          </a:ln>
        </p:spPr>
      </p:pic>
      <p:sp>
        <p:nvSpPr>
          <p:cNvPr id="2833" name="Google Shape;2833;p59"/>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60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28"/>
                                        </p:tgtEl>
                                        <p:attrNameLst>
                                          <p:attrName>style.visibility</p:attrName>
                                        </p:attrNameLst>
                                      </p:cBhvr>
                                      <p:to>
                                        <p:strVal val="visible"/>
                                      </p:to>
                                    </p:set>
                                    <p:anim calcmode="lin" valueType="num">
                                      <p:cBhvr additive="base">
                                        <p:cTn id="7" dur="500"/>
                                        <p:tgtEl>
                                          <p:spTgt spid="28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37"/>
        <p:cNvGrpSpPr/>
        <p:nvPr/>
      </p:nvGrpSpPr>
      <p:grpSpPr>
        <a:xfrm>
          <a:off x="0" y="0"/>
          <a:ext cx="0" cy="0"/>
          <a:chOff x="0" y="0"/>
          <a:chExt cx="0" cy="0"/>
        </a:xfrm>
      </p:grpSpPr>
      <p:grpSp>
        <p:nvGrpSpPr>
          <p:cNvPr id="2838" name="Google Shape;2838;p60"/>
          <p:cNvGrpSpPr/>
          <p:nvPr/>
        </p:nvGrpSpPr>
        <p:grpSpPr>
          <a:xfrm>
            <a:off x="5769735" y="982680"/>
            <a:ext cx="6141523" cy="3398069"/>
            <a:chOff x="7702891" y="1805271"/>
            <a:chExt cx="10225272" cy="9124663"/>
          </a:xfrm>
        </p:grpSpPr>
        <p:sp>
          <p:nvSpPr>
            <p:cNvPr id="2839" name="Google Shape;2839;p60"/>
            <p:cNvSpPr/>
            <p:nvPr/>
          </p:nvSpPr>
          <p:spPr>
            <a:xfrm>
              <a:off x="7702891" y="1805271"/>
              <a:ext cx="10202435" cy="9124663"/>
            </a:xfrm>
            <a:prstGeom prst="rect">
              <a:avLst/>
            </a:prstGeom>
            <a:solidFill>
              <a:srgbClr val="FFE3D9"/>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Arial"/>
                <a:ea typeface="Arial"/>
                <a:cs typeface="Arial"/>
                <a:sym typeface="Arial"/>
              </a:endParaRPr>
            </a:p>
          </p:txBody>
        </p:sp>
        <p:sp>
          <p:nvSpPr>
            <p:cNvPr id="2840" name="Google Shape;2840;p60"/>
            <p:cNvSpPr txBox="1"/>
            <p:nvPr/>
          </p:nvSpPr>
          <p:spPr>
            <a:xfrm>
              <a:off x="7943277" y="2828021"/>
              <a:ext cx="9984886" cy="70791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FF"/>
                </a:buClr>
                <a:buSzPts val="2800"/>
                <a:buFont typeface="Arial"/>
                <a:buNone/>
              </a:pPr>
              <a:r>
                <a:rPr lang="en-US" sz="2800" b="1">
                  <a:solidFill>
                    <a:srgbClr val="0000FF"/>
                  </a:solidFill>
                  <a:latin typeface="Calibri"/>
                  <a:ea typeface="Calibri"/>
                  <a:cs typeface="Calibri"/>
                  <a:sym typeface="Calibri"/>
                </a:rPr>
                <a:t>Tính phổ biến</a:t>
              </a:r>
              <a:endParaRPr sz="2800" b="1">
                <a:solidFill>
                  <a:srgbClr val="0000FF"/>
                </a:solidFill>
                <a:latin typeface="Calibri"/>
                <a:ea typeface="Calibri"/>
                <a:cs typeface="Calibri"/>
                <a:sym typeface="Calibri"/>
              </a:endParaRPr>
            </a:p>
            <a:p>
              <a:pPr marL="0" marR="0" lvl="0" indent="0" algn="l" rtl="0">
                <a:spcBef>
                  <a:spcPts val="0"/>
                </a:spcBef>
                <a:spcAft>
                  <a:spcPts val="0"/>
                </a:spcAft>
                <a:buClr>
                  <a:srgbClr val="0000FF"/>
                </a:buClr>
                <a:buSzPts val="2800"/>
                <a:buFont typeface="Arial"/>
                <a:buNone/>
              </a:pPr>
              <a:r>
                <a:rPr lang="en-US" sz="2800">
                  <a:solidFill>
                    <a:srgbClr val="0000FF"/>
                  </a:solidFill>
                  <a:latin typeface="Calibri"/>
                  <a:ea typeface="Calibri"/>
                  <a:cs typeface="Calibri"/>
                  <a:sym typeface="Calibri"/>
                </a:rPr>
                <a:t>Ở ti thể của người:</a:t>
              </a:r>
              <a:endParaRPr/>
            </a:p>
            <a:p>
              <a:pPr marL="0" marR="0" lvl="0" indent="0" algn="just" rtl="0">
                <a:spcBef>
                  <a:spcPts val="0"/>
                </a:spcBef>
                <a:spcAft>
                  <a:spcPts val="0"/>
                </a:spcAft>
                <a:buClr>
                  <a:srgbClr val="0000FF"/>
                </a:buClr>
                <a:buSzPts val="2800"/>
                <a:buFont typeface="Arial"/>
                <a:buNone/>
              </a:pPr>
              <a:r>
                <a:rPr lang="en-US" sz="2800">
                  <a:solidFill>
                    <a:srgbClr val="0000FF"/>
                  </a:solidFill>
                  <a:latin typeface="Calibri"/>
                  <a:ea typeface="Calibri"/>
                  <a:cs typeface="Calibri"/>
                  <a:sym typeface="Calibri"/>
                </a:rPr>
                <a:t>+  UGA không phải mã kết thúc mà mã hoá amino acid tryptophan.</a:t>
              </a:r>
              <a:endParaRPr sz="2800">
                <a:solidFill>
                  <a:srgbClr val="0000FF"/>
                </a:solidFill>
                <a:latin typeface="Calibri"/>
                <a:ea typeface="Calibri"/>
                <a:cs typeface="Calibri"/>
                <a:sym typeface="Calibri"/>
              </a:endParaRPr>
            </a:p>
            <a:p>
              <a:pPr marL="0" marR="0" lvl="0" indent="0" algn="just" rtl="0">
                <a:spcBef>
                  <a:spcPts val="0"/>
                </a:spcBef>
                <a:spcAft>
                  <a:spcPts val="0"/>
                </a:spcAft>
                <a:buClr>
                  <a:srgbClr val="0000FF"/>
                </a:buClr>
                <a:buSzPts val="2800"/>
                <a:buFont typeface="Arial"/>
                <a:buNone/>
              </a:pPr>
              <a:r>
                <a:rPr lang="en-US" sz="2800">
                  <a:solidFill>
                    <a:srgbClr val="0000FF"/>
                  </a:solidFill>
                  <a:latin typeface="Calibri"/>
                  <a:ea typeface="Calibri"/>
                  <a:cs typeface="Calibri"/>
                  <a:sym typeface="Calibri"/>
                </a:rPr>
                <a:t>+ AUG và AUA đều mã hoá methionine.</a:t>
              </a:r>
              <a:endParaRPr/>
            </a:p>
            <a:p>
              <a:pPr marL="0" marR="0" lvl="0" indent="0" algn="just" rtl="0">
                <a:spcBef>
                  <a:spcPts val="0"/>
                </a:spcBef>
                <a:spcAft>
                  <a:spcPts val="0"/>
                </a:spcAft>
                <a:buClr>
                  <a:srgbClr val="0000FF"/>
                </a:buClr>
                <a:buSzPts val="2800"/>
                <a:buFont typeface="Arial"/>
                <a:buNone/>
              </a:pPr>
              <a:r>
                <a:rPr lang="en-US" sz="2800">
                  <a:solidFill>
                    <a:srgbClr val="0000FF"/>
                  </a:solidFill>
                  <a:latin typeface="Calibri"/>
                  <a:ea typeface="Calibri"/>
                  <a:cs typeface="Calibri"/>
                  <a:sym typeface="Calibri"/>
                </a:rPr>
                <a:t> +AGA, AGG, UAA, UAG là mã kết thúc.</a:t>
              </a:r>
              <a:endParaRPr sz="2800">
                <a:solidFill>
                  <a:srgbClr val="0000FF"/>
                </a:solidFill>
                <a:latin typeface="Calibri"/>
                <a:ea typeface="Calibri"/>
                <a:cs typeface="Calibri"/>
                <a:sym typeface="Calibri"/>
              </a:endParaRPr>
            </a:p>
          </p:txBody>
        </p:sp>
      </p:grpSp>
      <p:pic>
        <p:nvPicPr>
          <p:cNvPr id="2841" name="Google Shape;2841;p60"/>
          <p:cNvPicPr preferRelativeResize="0"/>
          <p:nvPr/>
        </p:nvPicPr>
        <p:blipFill rotWithShape="1">
          <a:blip r:embed="rId3">
            <a:alphaModFix/>
          </a:blip>
          <a:srcRect/>
          <a:stretch/>
        </p:blipFill>
        <p:spPr>
          <a:xfrm>
            <a:off x="169982" y="1229362"/>
            <a:ext cx="5429810" cy="3600216"/>
          </a:xfrm>
          <a:prstGeom prst="rect">
            <a:avLst/>
          </a:prstGeom>
          <a:noFill/>
          <a:ln>
            <a:noFill/>
          </a:ln>
        </p:spPr>
      </p:pic>
      <p:sp>
        <p:nvSpPr>
          <p:cNvPr id="2842" name="Google Shape;2842;p60"/>
          <p:cNvSpPr txBox="1"/>
          <p:nvPr/>
        </p:nvSpPr>
        <p:spPr>
          <a:xfrm>
            <a:off x="169981" y="5251934"/>
            <a:ext cx="537051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000000"/>
                </a:solidFill>
                <a:latin typeface="Calibri"/>
                <a:ea typeface="Calibri"/>
                <a:cs typeface="Calibri"/>
                <a:sym typeface="Calibri"/>
              </a:rPr>
              <a:t>Bảng 1.1. </a:t>
            </a:r>
            <a:r>
              <a:rPr lang="en-US" sz="2000" b="1" i="1">
                <a:solidFill>
                  <a:srgbClr val="000000"/>
                </a:solidFill>
                <a:latin typeface="Calibri"/>
                <a:ea typeface="Calibri"/>
                <a:cs typeface="Calibri"/>
                <a:sym typeface="Calibri"/>
              </a:rPr>
              <a:t>Bảng mã di truyền</a:t>
            </a:r>
            <a:endParaRPr sz="2000" b="1" i="1">
              <a:solidFill>
                <a:srgbClr val="000000"/>
              </a:solidFill>
              <a:latin typeface="Calibri"/>
              <a:ea typeface="Calibri"/>
              <a:cs typeface="Calibri"/>
              <a:sym typeface="Calibri"/>
            </a:endParaRPr>
          </a:p>
        </p:txBody>
      </p:sp>
      <p:sp>
        <p:nvSpPr>
          <p:cNvPr id="2843" name="Google Shape;2843;p60"/>
          <p:cNvSpPr txBox="1">
            <a:spLocks noGrp="1"/>
          </p:cNvSpPr>
          <p:nvPr>
            <p:ph type="sldNum" idx="12"/>
          </p:nvPr>
        </p:nvSpPr>
        <p:spPr>
          <a:xfrm>
            <a:off x="10838688" y="5734050"/>
            <a:ext cx="812800" cy="5212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61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38"/>
                                        </p:tgtEl>
                                        <p:attrNameLst>
                                          <p:attrName>style.visibility</p:attrName>
                                        </p:attrNameLst>
                                      </p:cBhvr>
                                      <p:to>
                                        <p:strVal val="visible"/>
                                      </p:to>
                                    </p:set>
                                    <p:anim calcmode="lin" valueType="num">
                                      <p:cBhvr additive="base">
                                        <p:cTn id="7" dur="500"/>
                                        <p:tgtEl>
                                          <p:spTgt spid="28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47"/>
        <p:cNvGrpSpPr/>
        <p:nvPr/>
      </p:nvGrpSpPr>
      <p:grpSpPr>
        <a:xfrm>
          <a:off x="0" y="0"/>
          <a:ext cx="0" cy="0"/>
          <a:chOff x="0" y="0"/>
          <a:chExt cx="0" cy="0"/>
        </a:xfrm>
      </p:grpSpPr>
      <p:sp>
        <p:nvSpPr>
          <p:cNvPr id="2848" name="Google Shape;2848;p61"/>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62</a:t>
            </a:fld>
            <a:endParaRPr>
              <a:solidFill>
                <a:srgbClr val="B3A787"/>
              </a:solidFill>
            </a:endParaRPr>
          </a:p>
        </p:txBody>
      </p:sp>
      <p:sp>
        <p:nvSpPr>
          <p:cNvPr id="2849" name="Google Shape;2849;p61"/>
          <p:cNvSpPr/>
          <p:nvPr/>
        </p:nvSpPr>
        <p:spPr>
          <a:xfrm>
            <a:off x="3766849" y="24"/>
            <a:ext cx="5503623" cy="584775"/>
          </a:xfrm>
          <a:prstGeom prst="rect">
            <a:avLst/>
          </a:prstGeom>
          <a:gradFill>
            <a:gsLst>
              <a:gs pos="0">
                <a:srgbClr val="EF3333"/>
              </a:gs>
              <a:gs pos="15000">
                <a:srgbClr val="EE3232"/>
              </a:gs>
              <a:gs pos="62000">
                <a:srgbClr val="D91919"/>
              </a:gs>
              <a:gs pos="97000">
                <a:srgbClr val="C4090B"/>
              </a:gs>
              <a:gs pos="100000">
                <a:srgbClr val="C600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Calibri"/>
                <a:ea typeface="Calibri"/>
                <a:cs typeface="Calibri"/>
                <a:sym typeface="Calibri"/>
              </a:rPr>
              <a:t>Các đặc điểm của mã di truyền:</a:t>
            </a:r>
            <a:endParaRPr sz="3200">
              <a:solidFill>
                <a:schemeClr val="lt1"/>
              </a:solidFill>
              <a:latin typeface="Calibri"/>
              <a:ea typeface="Calibri"/>
              <a:cs typeface="Calibri"/>
              <a:sym typeface="Calibri"/>
            </a:endParaRPr>
          </a:p>
        </p:txBody>
      </p:sp>
      <p:sp>
        <p:nvSpPr>
          <p:cNvPr id="2850" name="Google Shape;2850;p61"/>
          <p:cNvSpPr/>
          <p:nvPr/>
        </p:nvSpPr>
        <p:spPr>
          <a:xfrm>
            <a:off x="1" y="5612304"/>
            <a:ext cx="12191995" cy="1164717"/>
          </a:xfrm>
          <a:custGeom>
            <a:avLst/>
            <a:gdLst/>
            <a:ahLst/>
            <a:cxnLst/>
            <a:rect l="l" t="t" r="r" b="b"/>
            <a:pathLst>
              <a:path w="5405120" h="1505029" extrusionOk="0">
                <a:moveTo>
                  <a:pt x="5405120" y="1505028"/>
                </a:moveTo>
                <a:lnTo>
                  <a:pt x="752514" y="1505028"/>
                </a:lnTo>
                <a:lnTo>
                  <a:pt x="0" y="752514"/>
                </a:lnTo>
                <a:lnTo>
                  <a:pt x="752514" y="1"/>
                </a:lnTo>
                <a:lnTo>
                  <a:pt x="5405120" y="1"/>
                </a:lnTo>
                <a:lnTo>
                  <a:pt x="5405120" y="1505028"/>
                </a:lnTo>
                <a:close/>
              </a:path>
            </a:pathLst>
          </a:custGeom>
          <a:solidFill>
            <a:srgbClr val="7030A0"/>
          </a:solidFill>
          <a:ln>
            <a:noFill/>
          </a:ln>
          <a:effectLst>
            <a:outerShdw blurRad="63500" dist="25400" dir="5400000" rotWithShape="0">
              <a:srgbClr val="000000">
                <a:alpha val="42745"/>
              </a:srgbClr>
            </a:outerShdw>
          </a:effectLst>
        </p:spPr>
        <p:txBody>
          <a:bodyPr spcFirstLastPara="1" wrap="square" lIns="1039925" tIns="247650" rIns="462275" bIns="247650" anchor="ctr" anchorCtr="0">
            <a:noAutofit/>
          </a:bodyPr>
          <a:lstStyle/>
          <a:p>
            <a:pPr marL="0" marR="0" lvl="0" indent="0" algn="ctr" rtl="0">
              <a:lnSpc>
                <a:spcPct val="90000"/>
              </a:lnSpc>
              <a:spcBef>
                <a:spcPts val="0"/>
              </a:spcBef>
              <a:spcAft>
                <a:spcPts val="0"/>
              </a:spcAft>
              <a:buNone/>
            </a:pPr>
            <a:endParaRPr sz="6500">
              <a:solidFill>
                <a:schemeClr val="lt1"/>
              </a:solidFill>
              <a:latin typeface="Gill Sans"/>
              <a:ea typeface="Gill Sans"/>
              <a:cs typeface="Gill Sans"/>
              <a:sym typeface="Gill Sans"/>
            </a:endParaRPr>
          </a:p>
        </p:txBody>
      </p:sp>
      <p:sp>
        <p:nvSpPr>
          <p:cNvPr id="2851" name="Google Shape;2851;p61"/>
          <p:cNvSpPr/>
          <p:nvPr/>
        </p:nvSpPr>
        <p:spPr>
          <a:xfrm>
            <a:off x="20228" y="5612282"/>
            <a:ext cx="1375237" cy="1164716"/>
          </a:xfrm>
          <a:prstGeom prst="ellipse">
            <a:avLst/>
          </a:prstGeom>
          <a:solidFill>
            <a:srgbClr val="FF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61"/>
          <p:cNvSpPr/>
          <p:nvPr/>
        </p:nvSpPr>
        <p:spPr>
          <a:xfrm>
            <a:off x="0" y="774686"/>
            <a:ext cx="12192000" cy="1164718"/>
          </a:xfrm>
          <a:custGeom>
            <a:avLst/>
            <a:gdLst/>
            <a:ahLst/>
            <a:cxnLst/>
            <a:rect l="l" t="t" r="r" b="b"/>
            <a:pathLst>
              <a:path w="5405120" h="1505029" extrusionOk="0">
                <a:moveTo>
                  <a:pt x="5405120" y="1505028"/>
                </a:moveTo>
                <a:lnTo>
                  <a:pt x="752514" y="1505028"/>
                </a:lnTo>
                <a:lnTo>
                  <a:pt x="0" y="752514"/>
                </a:lnTo>
                <a:lnTo>
                  <a:pt x="752514" y="1"/>
                </a:lnTo>
                <a:lnTo>
                  <a:pt x="5405120" y="1"/>
                </a:lnTo>
                <a:lnTo>
                  <a:pt x="5405120" y="1505028"/>
                </a:lnTo>
                <a:close/>
              </a:path>
            </a:pathLst>
          </a:custGeom>
          <a:gradFill>
            <a:gsLst>
              <a:gs pos="0">
                <a:srgbClr val="42ACCC"/>
              </a:gs>
              <a:gs pos="15000">
                <a:srgbClr val="41ABCB"/>
              </a:gs>
              <a:gs pos="62000">
                <a:srgbClr val="2898B8"/>
              </a:gs>
              <a:gs pos="97000">
                <a:srgbClr val="1A87A4"/>
              </a:gs>
              <a:gs pos="100000">
                <a:srgbClr val="0D86A5"/>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1039925" tIns="247650" rIns="462275" bIns="247650" anchor="ctr" anchorCtr="0">
            <a:noAutofit/>
          </a:bodyPr>
          <a:lstStyle/>
          <a:p>
            <a:pPr marL="0" marR="0" lvl="0" indent="0" algn="ctr" rtl="0">
              <a:lnSpc>
                <a:spcPct val="90000"/>
              </a:lnSpc>
              <a:spcBef>
                <a:spcPts val="0"/>
              </a:spcBef>
              <a:spcAft>
                <a:spcPts val="0"/>
              </a:spcAft>
              <a:buNone/>
            </a:pPr>
            <a:endParaRPr sz="6500">
              <a:solidFill>
                <a:schemeClr val="lt1"/>
              </a:solidFill>
              <a:latin typeface="Gill Sans"/>
              <a:ea typeface="Gill Sans"/>
              <a:cs typeface="Gill Sans"/>
              <a:sym typeface="Gill Sans"/>
            </a:endParaRPr>
          </a:p>
        </p:txBody>
      </p:sp>
      <p:sp>
        <p:nvSpPr>
          <p:cNvPr id="2853" name="Google Shape;2853;p61"/>
          <p:cNvSpPr/>
          <p:nvPr/>
        </p:nvSpPr>
        <p:spPr>
          <a:xfrm>
            <a:off x="20228" y="774687"/>
            <a:ext cx="1375237" cy="1164716"/>
          </a:xfrm>
          <a:prstGeom prst="ellipse">
            <a:avLst/>
          </a:prstGeom>
          <a:solidFill>
            <a:srgbClr val="FFDF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61"/>
          <p:cNvSpPr/>
          <p:nvPr/>
        </p:nvSpPr>
        <p:spPr>
          <a:xfrm>
            <a:off x="20242" y="2099280"/>
            <a:ext cx="12191999" cy="1940027"/>
          </a:xfrm>
          <a:custGeom>
            <a:avLst/>
            <a:gdLst/>
            <a:ahLst/>
            <a:cxnLst/>
            <a:rect l="l" t="t" r="r" b="b"/>
            <a:pathLst>
              <a:path w="5405120" h="1505029" extrusionOk="0">
                <a:moveTo>
                  <a:pt x="5405120" y="1505028"/>
                </a:moveTo>
                <a:lnTo>
                  <a:pt x="752514" y="1505028"/>
                </a:lnTo>
                <a:lnTo>
                  <a:pt x="0" y="752514"/>
                </a:lnTo>
                <a:lnTo>
                  <a:pt x="752514" y="1"/>
                </a:lnTo>
                <a:lnTo>
                  <a:pt x="5405120" y="1"/>
                </a:lnTo>
                <a:lnTo>
                  <a:pt x="5405120" y="1505028"/>
                </a:lnTo>
                <a:close/>
              </a:path>
            </a:pathLst>
          </a:custGeom>
          <a:gradFill>
            <a:gsLst>
              <a:gs pos="0">
                <a:srgbClr val="5569AB"/>
              </a:gs>
              <a:gs pos="15000">
                <a:srgbClr val="5468AA"/>
              </a:gs>
              <a:gs pos="62000">
                <a:srgbClr val="3D5397"/>
              </a:gs>
              <a:gs pos="97000">
                <a:srgbClr val="2D4586"/>
              </a:gs>
              <a:gs pos="100000">
                <a:srgbClr val="253E84"/>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1039925" tIns="247650" rIns="462275" bIns="247650" anchor="ctr" anchorCtr="0">
            <a:noAutofit/>
          </a:bodyPr>
          <a:lstStyle/>
          <a:p>
            <a:pPr marL="0" marR="0" lvl="0" indent="0" algn="ctr" rtl="0">
              <a:lnSpc>
                <a:spcPct val="90000"/>
              </a:lnSpc>
              <a:spcBef>
                <a:spcPts val="0"/>
              </a:spcBef>
              <a:spcAft>
                <a:spcPts val="0"/>
              </a:spcAft>
              <a:buNone/>
            </a:pPr>
            <a:endParaRPr sz="6500">
              <a:solidFill>
                <a:schemeClr val="lt1"/>
              </a:solidFill>
              <a:latin typeface="Gill Sans"/>
              <a:ea typeface="Gill Sans"/>
              <a:cs typeface="Gill Sans"/>
              <a:sym typeface="Gill Sans"/>
            </a:endParaRPr>
          </a:p>
        </p:txBody>
      </p:sp>
      <p:sp>
        <p:nvSpPr>
          <p:cNvPr id="2855" name="Google Shape;2855;p61"/>
          <p:cNvSpPr/>
          <p:nvPr/>
        </p:nvSpPr>
        <p:spPr>
          <a:xfrm>
            <a:off x="20228" y="2329734"/>
            <a:ext cx="1375237" cy="1164716"/>
          </a:xfrm>
          <a:prstGeom prst="ellipse">
            <a:avLst/>
          </a:prstGeom>
          <a:solidFill>
            <a:srgbClr val="E1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61"/>
          <p:cNvSpPr/>
          <p:nvPr/>
        </p:nvSpPr>
        <p:spPr>
          <a:xfrm>
            <a:off x="-25757" y="4237417"/>
            <a:ext cx="12191997" cy="1164717"/>
          </a:xfrm>
          <a:custGeom>
            <a:avLst/>
            <a:gdLst/>
            <a:ahLst/>
            <a:cxnLst/>
            <a:rect l="l" t="t" r="r" b="b"/>
            <a:pathLst>
              <a:path w="5405120" h="1505029" extrusionOk="0">
                <a:moveTo>
                  <a:pt x="5405120" y="1505028"/>
                </a:moveTo>
                <a:lnTo>
                  <a:pt x="752514" y="1505028"/>
                </a:lnTo>
                <a:lnTo>
                  <a:pt x="0" y="752514"/>
                </a:lnTo>
                <a:lnTo>
                  <a:pt x="752514" y="1"/>
                </a:lnTo>
                <a:lnTo>
                  <a:pt x="5405120" y="1"/>
                </a:lnTo>
                <a:lnTo>
                  <a:pt x="5405120" y="1505028"/>
                </a:lnTo>
                <a:close/>
              </a:path>
            </a:pathLst>
          </a:custGeom>
          <a:gradFill>
            <a:gsLst>
              <a:gs pos="0">
                <a:srgbClr val="BE5434"/>
              </a:gs>
              <a:gs pos="15000">
                <a:srgbClr val="BD5333"/>
              </a:gs>
              <a:gs pos="62000">
                <a:srgbClr val="AA3F16"/>
              </a:gs>
              <a:gs pos="97000">
                <a:srgbClr val="9B3202"/>
              </a:gs>
              <a:gs pos="100000">
                <a:srgbClr val="A02E00"/>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1039925" tIns="247650" rIns="462275" bIns="247650" anchor="ctr" anchorCtr="0">
            <a:noAutofit/>
          </a:bodyPr>
          <a:lstStyle/>
          <a:p>
            <a:pPr marL="0" marR="0" lvl="0" indent="0" algn="ctr" rtl="0">
              <a:lnSpc>
                <a:spcPct val="90000"/>
              </a:lnSpc>
              <a:spcBef>
                <a:spcPts val="0"/>
              </a:spcBef>
              <a:spcAft>
                <a:spcPts val="0"/>
              </a:spcAft>
              <a:buNone/>
            </a:pPr>
            <a:endParaRPr sz="6500">
              <a:solidFill>
                <a:schemeClr val="lt1"/>
              </a:solidFill>
              <a:latin typeface="Gill Sans"/>
              <a:ea typeface="Gill Sans"/>
              <a:cs typeface="Gill Sans"/>
              <a:sym typeface="Gill Sans"/>
            </a:endParaRPr>
          </a:p>
        </p:txBody>
      </p:sp>
      <p:sp>
        <p:nvSpPr>
          <p:cNvPr id="2857" name="Google Shape;2857;p61"/>
          <p:cNvSpPr/>
          <p:nvPr/>
        </p:nvSpPr>
        <p:spPr>
          <a:xfrm>
            <a:off x="-25757" y="4262009"/>
            <a:ext cx="1375237" cy="1164716"/>
          </a:xfrm>
          <a:prstGeom prst="ellipse">
            <a:avLst/>
          </a:prstGeom>
          <a:solidFill>
            <a:srgbClr val="CDDA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61"/>
          <p:cNvSpPr/>
          <p:nvPr/>
        </p:nvSpPr>
        <p:spPr>
          <a:xfrm>
            <a:off x="1531618" y="880015"/>
            <a:ext cx="1068062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chemeClr val="lt1"/>
                </a:solidFill>
                <a:latin typeface="Calibri"/>
                <a:ea typeface="Calibri"/>
                <a:cs typeface="Calibri"/>
                <a:sym typeface="Calibri"/>
              </a:rPr>
              <a:t>+ Tính liên tục: </a:t>
            </a:r>
            <a:r>
              <a:rPr lang="en-US" sz="2800" b="1">
                <a:solidFill>
                  <a:schemeClr val="lt1"/>
                </a:solidFill>
                <a:latin typeface="Calibri"/>
                <a:ea typeface="Calibri"/>
                <a:cs typeface="Calibri"/>
                <a:sym typeface="Calibri"/>
              </a:rPr>
              <a:t>Mã di truyền được đọc liên tục từ một điểm xác định từng bộ ba nucleotide  mà không gối lên nhau.</a:t>
            </a:r>
            <a:endParaRPr/>
          </a:p>
        </p:txBody>
      </p:sp>
      <p:sp>
        <p:nvSpPr>
          <p:cNvPr id="2859" name="Google Shape;2859;p61"/>
          <p:cNvSpPr txBox="1"/>
          <p:nvPr/>
        </p:nvSpPr>
        <p:spPr>
          <a:xfrm>
            <a:off x="346331" y="1033903"/>
            <a:ext cx="68258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FF"/>
                </a:solidFill>
                <a:latin typeface="Calibri"/>
                <a:ea typeface="Calibri"/>
                <a:cs typeface="Calibri"/>
                <a:sym typeface="Calibri"/>
              </a:rPr>
              <a:t>1</a:t>
            </a:r>
            <a:endParaRPr sz="3600" b="1">
              <a:solidFill>
                <a:srgbClr val="0000FF"/>
              </a:solidFill>
              <a:latin typeface="Calibri"/>
              <a:ea typeface="Calibri"/>
              <a:cs typeface="Calibri"/>
              <a:sym typeface="Calibri"/>
            </a:endParaRPr>
          </a:p>
        </p:txBody>
      </p:sp>
      <p:sp>
        <p:nvSpPr>
          <p:cNvPr id="2860" name="Google Shape;2860;p61"/>
          <p:cNvSpPr txBox="1"/>
          <p:nvPr/>
        </p:nvSpPr>
        <p:spPr>
          <a:xfrm>
            <a:off x="366555" y="2537434"/>
            <a:ext cx="68258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FF"/>
                </a:solidFill>
                <a:latin typeface="Calibri"/>
                <a:ea typeface="Calibri"/>
                <a:cs typeface="Calibri"/>
                <a:sym typeface="Calibri"/>
              </a:rPr>
              <a:t>2</a:t>
            </a:r>
            <a:endParaRPr sz="3600" b="1">
              <a:solidFill>
                <a:srgbClr val="0000FF"/>
              </a:solidFill>
              <a:latin typeface="Calibri"/>
              <a:ea typeface="Calibri"/>
              <a:cs typeface="Calibri"/>
              <a:sym typeface="Calibri"/>
            </a:endParaRPr>
          </a:p>
        </p:txBody>
      </p:sp>
      <p:sp>
        <p:nvSpPr>
          <p:cNvPr id="2861" name="Google Shape;2861;p61"/>
          <p:cNvSpPr txBox="1"/>
          <p:nvPr/>
        </p:nvSpPr>
        <p:spPr>
          <a:xfrm>
            <a:off x="340795" y="4521225"/>
            <a:ext cx="68258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FF"/>
                </a:solidFill>
                <a:latin typeface="Calibri"/>
                <a:ea typeface="Calibri"/>
                <a:cs typeface="Calibri"/>
                <a:sym typeface="Calibri"/>
              </a:rPr>
              <a:t>3</a:t>
            </a:r>
            <a:endParaRPr sz="3600" b="1">
              <a:solidFill>
                <a:srgbClr val="0000FF"/>
              </a:solidFill>
              <a:latin typeface="Calibri"/>
              <a:ea typeface="Calibri"/>
              <a:cs typeface="Calibri"/>
              <a:sym typeface="Calibri"/>
            </a:endParaRPr>
          </a:p>
        </p:txBody>
      </p:sp>
      <p:sp>
        <p:nvSpPr>
          <p:cNvPr id="2862" name="Google Shape;2862;p61"/>
          <p:cNvSpPr txBox="1"/>
          <p:nvPr/>
        </p:nvSpPr>
        <p:spPr>
          <a:xfrm>
            <a:off x="366551" y="5919843"/>
            <a:ext cx="68258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FF"/>
                </a:solidFill>
                <a:latin typeface="Calibri"/>
                <a:ea typeface="Calibri"/>
                <a:cs typeface="Calibri"/>
                <a:sym typeface="Calibri"/>
              </a:rPr>
              <a:t>4</a:t>
            </a:r>
            <a:endParaRPr sz="3600" b="1">
              <a:solidFill>
                <a:srgbClr val="0000FF"/>
              </a:solidFill>
              <a:latin typeface="Calibri"/>
              <a:ea typeface="Calibri"/>
              <a:cs typeface="Calibri"/>
              <a:sym typeface="Calibri"/>
            </a:endParaRPr>
          </a:p>
        </p:txBody>
      </p:sp>
      <p:sp>
        <p:nvSpPr>
          <p:cNvPr id="2863" name="Google Shape;2863;p61"/>
          <p:cNvSpPr/>
          <p:nvPr/>
        </p:nvSpPr>
        <p:spPr>
          <a:xfrm>
            <a:off x="1415704" y="2223413"/>
            <a:ext cx="10796537"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chemeClr val="lt1"/>
                </a:solidFill>
                <a:latin typeface="Calibri"/>
                <a:ea typeface="Calibri"/>
                <a:cs typeface="Calibri"/>
                <a:sym typeface="Calibri"/>
              </a:rPr>
              <a:t>+ Tính phổ biến:</a:t>
            </a:r>
            <a:r>
              <a:rPr lang="en-US" sz="2800" b="1">
                <a:solidFill>
                  <a:schemeClr val="lt1"/>
                </a:solidFill>
                <a:latin typeface="Calibri"/>
                <a:ea typeface="Calibri"/>
                <a:cs typeface="Calibri"/>
                <a:sym typeface="Calibri"/>
              </a:rPr>
              <a:t> Các loài sinh vật đều sử dụng chung một mã di truyền </a:t>
            </a:r>
            <a:r>
              <a:rPr lang="en-US" sz="2800" b="1">
                <a:solidFill>
                  <a:srgbClr val="FFFF00"/>
                </a:solidFill>
                <a:latin typeface="Calibri"/>
                <a:ea typeface="Calibri"/>
                <a:cs typeface="Calibri"/>
                <a:sym typeface="Calibri"/>
              </a:rPr>
              <a:t>(trừ một số trường hợp ngoại lệ. Ví dụ ở ti thể của người, UGA mã hóa aa tryptophan, AUG và AUA đều mã hóa methionine; AGA, AGG, UAA, UAG là mã kết thúc).</a:t>
            </a:r>
            <a:endParaRPr/>
          </a:p>
        </p:txBody>
      </p:sp>
      <p:sp>
        <p:nvSpPr>
          <p:cNvPr id="2864" name="Google Shape;2864;p61"/>
          <p:cNvSpPr/>
          <p:nvPr/>
        </p:nvSpPr>
        <p:spPr>
          <a:xfrm>
            <a:off x="1531619" y="4475035"/>
            <a:ext cx="86982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chemeClr val="lt1"/>
                </a:solidFill>
                <a:latin typeface="Calibri"/>
                <a:ea typeface="Calibri"/>
                <a:cs typeface="Calibri"/>
                <a:sym typeface="Calibri"/>
              </a:rPr>
              <a:t>Tính đặc hiệu:</a:t>
            </a:r>
            <a:r>
              <a:rPr lang="en-US" sz="2800" b="1">
                <a:solidFill>
                  <a:schemeClr val="lt1"/>
                </a:solidFill>
                <a:latin typeface="Calibri"/>
                <a:ea typeface="Calibri"/>
                <a:cs typeface="Calibri"/>
                <a:sym typeface="Calibri"/>
              </a:rPr>
              <a:t> Mỗi bộ ba chỉ mã hóa cho một amino acid.</a:t>
            </a:r>
            <a:endParaRPr/>
          </a:p>
        </p:txBody>
      </p:sp>
      <p:sp>
        <p:nvSpPr>
          <p:cNvPr id="2865" name="Google Shape;2865;p61"/>
          <p:cNvSpPr/>
          <p:nvPr/>
        </p:nvSpPr>
        <p:spPr>
          <a:xfrm>
            <a:off x="1395475" y="5747902"/>
            <a:ext cx="1079653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chemeClr val="lt1"/>
                </a:solidFill>
                <a:latin typeface="Calibri"/>
                <a:ea typeface="Calibri"/>
                <a:cs typeface="Calibri"/>
                <a:sym typeface="Calibri"/>
              </a:rPr>
              <a:t>+ Tính thoái hóa:</a:t>
            </a:r>
            <a:r>
              <a:rPr lang="en-US" sz="2800" b="1">
                <a:solidFill>
                  <a:schemeClr val="lt1"/>
                </a:solidFill>
                <a:latin typeface="Calibri"/>
                <a:ea typeface="Calibri"/>
                <a:cs typeface="Calibri"/>
                <a:sym typeface="Calibri"/>
              </a:rPr>
              <a:t> Nhiều bộ ba khác nhau có thể cùng mã hóa cho một loại amino acid.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3"/>
                                        </p:tgtEl>
                                        <p:attrNameLst>
                                          <p:attrName>style.visibility</p:attrName>
                                        </p:attrNameLst>
                                      </p:cBhvr>
                                      <p:to>
                                        <p:strVal val="visible"/>
                                      </p:to>
                                    </p:set>
                                    <p:animEffect transition="in" filter="fade">
                                      <p:cBhvr>
                                        <p:cTn id="7" dur="500"/>
                                        <p:tgtEl>
                                          <p:spTgt spid="2853"/>
                                        </p:tgtEl>
                                      </p:cBhvr>
                                    </p:animEffect>
                                  </p:childTnLst>
                                </p:cTn>
                              </p:par>
                              <p:par>
                                <p:cTn id="8" presetID="10" presetClass="entr" presetSubtype="0" fill="hold" nodeType="withEffect">
                                  <p:stCondLst>
                                    <p:cond delay="0"/>
                                  </p:stCondLst>
                                  <p:childTnLst>
                                    <p:set>
                                      <p:cBhvr>
                                        <p:cTn id="9" dur="1" fill="hold">
                                          <p:stCondLst>
                                            <p:cond delay="0"/>
                                          </p:stCondLst>
                                        </p:cTn>
                                        <p:tgtEl>
                                          <p:spTgt spid="2852"/>
                                        </p:tgtEl>
                                        <p:attrNameLst>
                                          <p:attrName>style.visibility</p:attrName>
                                        </p:attrNameLst>
                                      </p:cBhvr>
                                      <p:to>
                                        <p:strVal val="visible"/>
                                      </p:to>
                                    </p:set>
                                    <p:animEffect transition="in" filter="fade">
                                      <p:cBhvr>
                                        <p:cTn id="10" dur="500"/>
                                        <p:tgtEl>
                                          <p:spTgt spid="28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59"/>
                                        </p:tgtEl>
                                        <p:attrNameLst>
                                          <p:attrName>style.visibility</p:attrName>
                                        </p:attrNameLst>
                                      </p:cBhvr>
                                      <p:to>
                                        <p:strVal val="visible"/>
                                      </p:to>
                                    </p:set>
                                    <p:animEffect transition="in" filter="fade">
                                      <p:cBhvr>
                                        <p:cTn id="15" dur="500"/>
                                        <p:tgtEl>
                                          <p:spTgt spid="28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58"/>
                                        </p:tgtEl>
                                        <p:attrNameLst>
                                          <p:attrName>style.visibility</p:attrName>
                                        </p:attrNameLst>
                                      </p:cBhvr>
                                      <p:to>
                                        <p:strVal val="visible"/>
                                      </p:to>
                                    </p:set>
                                    <p:animEffect transition="in" filter="fade">
                                      <p:cBhvr>
                                        <p:cTn id="20" dur="500"/>
                                        <p:tgtEl>
                                          <p:spTgt spid="2858"/>
                                        </p:tgtEl>
                                      </p:cBhvr>
                                    </p:animEffect>
                                  </p:childTnLst>
                                </p:cTn>
                              </p:par>
                              <p:par>
                                <p:cTn id="21" presetID="10" presetClass="entr" presetSubtype="0" fill="hold" nodeType="withEffect">
                                  <p:stCondLst>
                                    <p:cond delay="0"/>
                                  </p:stCondLst>
                                  <p:childTnLst>
                                    <p:set>
                                      <p:cBhvr>
                                        <p:cTn id="22" dur="1" fill="hold">
                                          <p:stCondLst>
                                            <p:cond delay="0"/>
                                          </p:stCondLst>
                                        </p:cTn>
                                        <p:tgtEl>
                                          <p:spTgt spid="2855"/>
                                        </p:tgtEl>
                                        <p:attrNameLst>
                                          <p:attrName>style.visibility</p:attrName>
                                        </p:attrNameLst>
                                      </p:cBhvr>
                                      <p:to>
                                        <p:strVal val="visible"/>
                                      </p:to>
                                    </p:set>
                                    <p:animEffect transition="in" filter="fade">
                                      <p:cBhvr>
                                        <p:cTn id="23" dur="500"/>
                                        <p:tgtEl>
                                          <p:spTgt spid="28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54"/>
                                        </p:tgtEl>
                                        <p:attrNameLst>
                                          <p:attrName>style.visibility</p:attrName>
                                        </p:attrNameLst>
                                      </p:cBhvr>
                                      <p:to>
                                        <p:strVal val="visible"/>
                                      </p:to>
                                    </p:set>
                                    <p:animEffect transition="in" filter="fade">
                                      <p:cBhvr>
                                        <p:cTn id="28" dur="500"/>
                                        <p:tgtEl>
                                          <p:spTgt spid="28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60"/>
                                        </p:tgtEl>
                                        <p:attrNameLst>
                                          <p:attrName>style.visibility</p:attrName>
                                        </p:attrNameLst>
                                      </p:cBhvr>
                                      <p:to>
                                        <p:strVal val="visible"/>
                                      </p:to>
                                    </p:set>
                                    <p:animEffect transition="in" filter="fade">
                                      <p:cBhvr>
                                        <p:cTn id="33" dur="500"/>
                                        <p:tgtEl>
                                          <p:spTgt spid="286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863"/>
                                        </p:tgtEl>
                                        <p:attrNameLst>
                                          <p:attrName>style.visibility</p:attrName>
                                        </p:attrNameLst>
                                      </p:cBhvr>
                                      <p:to>
                                        <p:strVal val="visible"/>
                                      </p:to>
                                    </p:set>
                                    <p:animEffect transition="in" filter="fade">
                                      <p:cBhvr>
                                        <p:cTn id="38" dur="500"/>
                                        <p:tgtEl>
                                          <p:spTgt spid="286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57"/>
                                        </p:tgtEl>
                                        <p:attrNameLst>
                                          <p:attrName>style.visibility</p:attrName>
                                        </p:attrNameLst>
                                      </p:cBhvr>
                                      <p:to>
                                        <p:strVal val="visible"/>
                                      </p:to>
                                    </p:set>
                                    <p:animEffect transition="in" filter="fade">
                                      <p:cBhvr>
                                        <p:cTn id="43" dur="500"/>
                                        <p:tgtEl>
                                          <p:spTgt spid="2857"/>
                                        </p:tgtEl>
                                      </p:cBhvr>
                                    </p:animEffect>
                                  </p:childTnLst>
                                </p:cTn>
                              </p:par>
                              <p:par>
                                <p:cTn id="44" presetID="10" presetClass="entr" presetSubtype="0" fill="hold" nodeType="withEffect">
                                  <p:stCondLst>
                                    <p:cond delay="0"/>
                                  </p:stCondLst>
                                  <p:childTnLst>
                                    <p:set>
                                      <p:cBhvr>
                                        <p:cTn id="45" dur="1" fill="hold">
                                          <p:stCondLst>
                                            <p:cond delay="0"/>
                                          </p:stCondLst>
                                        </p:cTn>
                                        <p:tgtEl>
                                          <p:spTgt spid="2856"/>
                                        </p:tgtEl>
                                        <p:attrNameLst>
                                          <p:attrName>style.visibility</p:attrName>
                                        </p:attrNameLst>
                                      </p:cBhvr>
                                      <p:to>
                                        <p:strVal val="visible"/>
                                      </p:to>
                                    </p:set>
                                    <p:animEffect transition="in" filter="fade">
                                      <p:cBhvr>
                                        <p:cTn id="46" dur="500"/>
                                        <p:tgtEl>
                                          <p:spTgt spid="285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861"/>
                                        </p:tgtEl>
                                        <p:attrNameLst>
                                          <p:attrName>style.visibility</p:attrName>
                                        </p:attrNameLst>
                                      </p:cBhvr>
                                      <p:to>
                                        <p:strVal val="visible"/>
                                      </p:to>
                                    </p:set>
                                    <p:animEffect transition="in" filter="fade">
                                      <p:cBhvr>
                                        <p:cTn id="51" dur="500"/>
                                        <p:tgtEl>
                                          <p:spTgt spid="286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864"/>
                                        </p:tgtEl>
                                        <p:attrNameLst>
                                          <p:attrName>style.visibility</p:attrName>
                                        </p:attrNameLst>
                                      </p:cBhvr>
                                      <p:to>
                                        <p:strVal val="visible"/>
                                      </p:to>
                                    </p:set>
                                    <p:animEffect transition="in" filter="fade">
                                      <p:cBhvr>
                                        <p:cTn id="56" dur="500"/>
                                        <p:tgtEl>
                                          <p:spTgt spid="286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851"/>
                                        </p:tgtEl>
                                        <p:attrNameLst>
                                          <p:attrName>style.visibility</p:attrName>
                                        </p:attrNameLst>
                                      </p:cBhvr>
                                      <p:to>
                                        <p:strVal val="visible"/>
                                      </p:to>
                                    </p:set>
                                    <p:animEffect transition="in" filter="fade">
                                      <p:cBhvr>
                                        <p:cTn id="61" dur="500"/>
                                        <p:tgtEl>
                                          <p:spTgt spid="2851"/>
                                        </p:tgtEl>
                                      </p:cBhvr>
                                    </p:animEffect>
                                  </p:childTnLst>
                                </p:cTn>
                              </p:par>
                              <p:par>
                                <p:cTn id="62" presetID="10" presetClass="entr" presetSubtype="0" fill="hold" nodeType="withEffect">
                                  <p:stCondLst>
                                    <p:cond delay="0"/>
                                  </p:stCondLst>
                                  <p:childTnLst>
                                    <p:set>
                                      <p:cBhvr>
                                        <p:cTn id="63" dur="1" fill="hold">
                                          <p:stCondLst>
                                            <p:cond delay="0"/>
                                          </p:stCondLst>
                                        </p:cTn>
                                        <p:tgtEl>
                                          <p:spTgt spid="2850"/>
                                        </p:tgtEl>
                                        <p:attrNameLst>
                                          <p:attrName>style.visibility</p:attrName>
                                        </p:attrNameLst>
                                      </p:cBhvr>
                                      <p:to>
                                        <p:strVal val="visible"/>
                                      </p:to>
                                    </p:set>
                                    <p:animEffect transition="in" filter="fade">
                                      <p:cBhvr>
                                        <p:cTn id="64" dur="500"/>
                                        <p:tgtEl>
                                          <p:spTgt spid="285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862"/>
                                        </p:tgtEl>
                                        <p:attrNameLst>
                                          <p:attrName>style.visibility</p:attrName>
                                        </p:attrNameLst>
                                      </p:cBhvr>
                                      <p:to>
                                        <p:strVal val="visible"/>
                                      </p:to>
                                    </p:set>
                                    <p:animEffect transition="in" filter="fade">
                                      <p:cBhvr>
                                        <p:cTn id="69" dur="500"/>
                                        <p:tgtEl>
                                          <p:spTgt spid="286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865"/>
                                        </p:tgtEl>
                                        <p:attrNameLst>
                                          <p:attrName>style.visibility</p:attrName>
                                        </p:attrNameLst>
                                      </p:cBhvr>
                                      <p:to>
                                        <p:strVal val="visible"/>
                                      </p:to>
                                    </p:set>
                                    <p:animEffect transition="in" filter="fade">
                                      <p:cBhvr>
                                        <p:cTn id="74" dur="500"/>
                                        <p:tgtEl>
                                          <p:spTgt spid="2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69"/>
        <p:cNvGrpSpPr/>
        <p:nvPr/>
      </p:nvGrpSpPr>
      <p:grpSpPr>
        <a:xfrm>
          <a:off x="0" y="0"/>
          <a:ext cx="0" cy="0"/>
          <a:chOff x="0" y="0"/>
          <a:chExt cx="0" cy="0"/>
        </a:xfrm>
      </p:grpSpPr>
      <p:sp>
        <p:nvSpPr>
          <p:cNvPr id="2870" name="Google Shape;2870;p62"/>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63</a:t>
            </a:fld>
            <a:endParaRPr>
              <a:solidFill>
                <a:srgbClr val="B3A787"/>
              </a:solidFill>
            </a:endParaRPr>
          </a:p>
        </p:txBody>
      </p:sp>
      <p:sp>
        <p:nvSpPr>
          <p:cNvPr id="2871" name="Google Shape;2871;p62"/>
          <p:cNvSpPr/>
          <p:nvPr/>
        </p:nvSpPr>
        <p:spPr>
          <a:xfrm>
            <a:off x="1687132" y="150040"/>
            <a:ext cx="954324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Calibri"/>
                <a:ea typeface="Calibri"/>
                <a:cs typeface="Calibri"/>
                <a:sym typeface="Calibri"/>
              </a:rPr>
              <a:t>‒ Quan sát video, kết hợp đọc thông tin trong SGK để hoàn thành Phiếu học tập số 5.</a:t>
            </a:r>
            <a:endParaRPr/>
          </a:p>
        </p:txBody>
      </p:sp>
      <p:graphicFrame>
        <p:nvGraphicFramePr>
          <p:cNvPr id="2872" name="Google Shape;2872;p62"/>
          <p:cNvGraphicFramePr/>
          <p:nvPr/>
        </p:nvGraphicFramePr>
        <p:xfrm>
          <a:off x="1457618" y="1334852"/>
          <a:ext cx="10133350" cy="5047488"/>
        </p:xfrm>
        <a:graphic>
          <a:graphicData uri="http://schemas.openxmlformats.org/drawingml/2006/table">
            <a:tbl>
              <a:tblPr firstRow="1" firstCol="1" bandRow="1">
                <a:noFill/>
                <a:tableStyleId>{A40564C5-E0B9-45D3-85A5-6CBD7C43DECC}</a:tableStyleId>
              </a:tblPr>
              <a:tblGrid>
                <a:gridCol w="4027600">
                  <a:extLst>
                    <a:ext uri="{9D8B030D-6E8A-4147-A177-3AD203B41FA5}">
                      <a16:colId xmlns:a16="http://schemas.microsoft.com/office/drawing/2014/main" val="20000"/>
                    </a:ext>
                  </a:extLst>
                </a:gridCol>
                <a:gridCol w="2078150">
                  <a:extLst>
                    <a:ext uri="{9D8B030D-6E8A-4147-A177-3AD203B41FA5}">
                      <a16:colId xmlns:a16="http://schemas.microsoft.com/office/drawing/2014/main" val="20001"/>
                    </a:ext>
                  </a:extLst>
                </a:gridCol>
                <a:gridCol w="4027600">
                  <a:extLst>
                    <a:ext uri="{9D8B030D-6E8A-4147-A177-3AD203B41FA5}">
                      <a16:colId xmlns:a16="http://schemas.microsoft.com/office/drawing/2014/main" val="20002"/>
                    </a:ext>
                  </a:extLst>
                </a:gridCol>
              </a:tblGrid>
              <a:tr h="304800">
                <a:tc gridSpan="3">
                  <a:txBody>
                    <a:bodyPr/>
                    <a:lstStyle/>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PHIẾU HỌC TẬP SỐ 5</a:t>
                      </a:r>
                      <a:endParaRPr sz="2400" u="none" strike="noStrike" cap="none">
                        <a:latin typeface="Calibri"/>
                        <a:ea typeface="Calibri"/>
                        <a:cs typeface="Calibri"/>
                        <a:sym typeface="Calibri"/>
                      </a:endParaRPr>
                    </a:p>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TÌM HIỂU CƠ CHẾ DỊCH MÃ</a:t>
                      </a:r>
                      <a:endParaRPr sz="2400" u="none" strike="noStrike" cap="none">
                        <a:latin typeface="Calibri"/>
                        <a:ea typeface="Calibri"/>
                        <a:cs typeface="Calibri"/>
                        <a:sym typeface="Calibri"/>
                      </a:endParaRPr>
                    </a:p>
                    <a:p>
                      <a:pPr marL="0" marR="0" lvl="0" indent="0" algn="just" rtl="0">
                        <a:lnSpc>
                          <a:spcPct val="115000"/>
                        </a:lnSpc>
                        <a:spcBef>
                          <a:spcPts val="0"/>
                        </a:spcBef>
                        <a:spcAft>
                          <a:spcPts val="0"/>
                        </a:spcAft>
                        <a:buNone/>
                      </a:pPr>
                      <a:r>
                        <a:rPr lang="en-US" sz="2400" u="none" strike="noStrike" cap="none">
                          <a:latin typeface="Calibri"/>
                          <a:ea typeface="Calibri"/>
                          <a:cs typeface="Calibri"/>
                          <a:sym typeface="Calibri"/>
                        </a:rPr>
                        <a:t>– Lớp:	 ……………….……………..  Nhóm thực hiện: ………………………..…</a:t>
                      </a:r>
                      <a:endParaRPr sz="2400" u="none" strike="noStrike" cap="none">
                        <a:latin typeface="Calibri"/>
                        <a:ea typeface="Calibri"/>
                        <a:cs typeface="Calibri"/>
                        <a:sym typeface="Calibri"/>
                      </a:endParaRPr>
                    </a:p>
                    <a:p>
                      <a:pPr marL="0" marR="0" lvl="0" indent="0" algn="just" rtl="0">
                        <a:lnSpc>
                          <a:spcPct val="115000"/>
                        </a:lnSpc>
                        <a:spcBef>
                          <a:spcPts val="0"/>
                        </a:spcBef>
                        <a:spcAft>
                          <a:spcPts val="0"/>
                        </a:spcAft>
                        <a:buNone/>
                      </a:pPr>
                      <a:r>
                        <a:rPr lang="en-US" sz="2400" u="none" strike="noStrike" cap="none">
                          <a:latin typeface="Calibri"/>
                          <a:ea typeface="Calibri"/>
                          <a:cs typeface="Calibri"/>
                          <a:sym typeface="Calibri"/>
                        </a:rPr>
                        <a:t>– Họ và tên thành viên: ………………………………………………………….....</a:t>
                      </a:r>
                      <a:endParaRPr sz="2400" u="none" strike="noStrike" cap="none">
                        <a:latin typeface="Calibri"/>
                        <a:ea typeface="Calibri"/>
                        <a:cs typeface="Calibri"/>
                        <a:sym typeface="Calibri"/>
                      </a:endParaRPr>
                    </a:p>
                  </a:txBody>
                  <a:tcPr marL="68575" marR="6857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800">
                <a:tc>
                  <a:txBody>
                    <a:bodyPr/>
                    <a:lstStyle/>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STT</a:t>
                      </a:r>
                      <a:endParaRPr sz="2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Nội dung thảo luận</a:t>
                      </a:r>
                      <a:endParaRPr sz="2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Kết quả thảo luận</a:t>
                      </a:r>
                      <a:endParaRPr sz="2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304800">
                <a:tc>
                  <a:txBody>
                    <a:bodyPr/>
                    <a:lstStyle/>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1</a:t>
                      </a:r>
                      <a:endParaRPr sz="2400" u="none" strike="noStrike" cap="none">
                        <a:latin typeface="Calibri"/>
                        <a:ea typeface="Calibri"/>
                        <a:cs typeface="Calibri"/>
                        <a:sym typeface="Calibri"/>
                      </a:endParaRPr>
                    </a:p>
                  </a:txBody>
                  <a:tcPr marL="68575" marR="68575" marT="0" marB="0" anchor="ctr"/>
                </a:tc>
                <a:tc>
                  <a:txBody>
                    <a:bodyPr/>
                    <a:lstStyle/>
                    <a:p>
                      <a:pPr marL="0" marR="0" lvl="0" indent="0" algn="just" rtl="0">
                        <a:lnSpc>
                          <a:spcPct val="115000"/>
                        </a:lnSpc>
                        <a:spcBef>
                          <a:spcPts val="0"/>
                        </a:spcBef>
                        <a:spcAft>
                          <a:spcPts val="0"/>
                        </a:spcAft>
                        <a:buNone/>
                      </a:pPr>
                      <a:r>
                        <a:rPr lang="en-US" sz="2400" u="none" strike="noStrike" cap="none">
                          <a:latin typeface="Calibri"/>
                          <a:ea typeface="Calibri"/>
                          <a:cs typeface="Calibri"/>
                          <a:sym typeface="Calibri"/>
                        </a:rPr>
                        <a:t>Thành phần tham gia</a:t>
                      </a:r>
                      <a:endParaRPr sz="2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a:t>
                      </a:r>
                      <a:endParaRPr sz="24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r h="304800">
                <a:tc rowSpan="3">
                  <a:txBody>
                    <a:bodyPr/>
                    <a:lstStyle/>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2</a:t>
                      </a:r>
                      <a:endParaRPr sz="2400" u="none" strike="noStrike" cap="none">
                        <a:latin typeface="Calibri"/>
                        <a:ea typeface="Calibri"/>
                        <a:cs typeface="Calibri"/>
                        <a:sym typeface="Calibri"/>
                      </a:endParaRPr>
                    </a:p>
                  </a:txBody>
                  <a:tcPr marL="68575" marR="68575" marT="0" marB="0" anchor="ctr"/>
                </a:tc>
                <a:tc rowSpan="3">
                  <a:txBody>
                    <a:bodyPr/>
                    <a:lstStyle/>
                    <a:p>
                      <a:pPr marL="0" marR="0" lvl="0" indent="0" algn="just" rtl="0">
                        <a:lnSpc>
                          <a:spcPct val="115000"/>
                        </a:lnSpc>
                        <a:spcBef>
                          <a:spcPts val="0"/>
                        </a:spcBef>
                        <a:spcAft>
                          <a:spcPts val="0"/>
                        </a:spcAft>
                        <a:buNone/>
                      </a:pPr>
                      <a:r>
                        <a:rPr lang="en-US" sz="2400" u="none" strike="noStrike" cap="none">
                          <a:latin typeface="Calibri"/>
                          <a:ea typeface="Calibri"/>
                          <a:cs typeface="Calibri"/>
                          <a:sym typeface="Calibri"/>
                        </a:rPr>
                        <a:t>Diễn biến</a:t>
                      </a:r>
                      <a:endParaRPr sz="2400" u="none" strike="noStrike" cap="none">
                        <a:latin typeface="Calibri"/>
                        <a:ea typeface="Calibri"/>
                        <a:cs typeface="Calibri"/>
                        <a:sym typeface="Calibri"/>
                      </a:endParaRPr>
                    </a:p>
                  </a:txBody>
                  <a:tcPr marL="68575" marR="68575" marT="0" marB="0" anchor="ctr"/>
                </a:tc>
                <a:tc>
                  <a:txBody>
                    <a:bodyPr/>
                    <a:lstStyle/>
                    <a:p>
                      <a:pPr marL="0" marR="0" lvl="0" indent="0" algn="just" rtl="0">
                        <a:lnSpc>
                          <a:spcPct val="115000"/>
                        </a:lnSpc>
                        <a:spcBef>
                          <a:spcPts val="0"/>
                        </a:spcBef>
                        <a:spcAft>
                          <a:spcPts val="0"/>
                        </a:spcAft>
                        <a:buNone/>
                      </a:pPr>
                      <a:r>
                        <a:rPr lang="en-US" sz="2400" u="none" strike="noStrike" cap="none">
                          <a:latin typeface="Calibri"/>
                          <a:ea typeface="Calibri"/>
                          <a:cs typeface="Calibri"/>
                          <a:sym typeface="Calibri"/>
                        </a:rPr>
                        <a:t>– Khởi đầu:</a:t>
                      </a:r>
                      <a:endParaRPr sz="24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3"/>
                  </a:ext>
                </a:extLst>
              </a:tr>
              <a:tr h="304800">
                <a:tc vMerge="1">
                  <a:txBody>
                    <a:bodyPr/>
                    <a:lstStyle/>
                    <a:p>
                      <a:endParaRPr lang="en-US"/>
                    </a:p>
                  </a:txBody>
                  <a:tcPr/>
                </a:tc>
                <a:tc vMerge="1">
                  <a:txBody>
                    <a:bodyPr/>
                    <a:lstStyle/>
                    <a:p>
                      <a:endParaRPr lang="en-US"/>
                    </a:p>
                  </a:txBody>
                  <a:tcPr/>
                </a:tc>
                <a:tc>
                  <a:txBody>
                    <a:bodyPr/>
                    <a:lstStyle/>
                    <a:p>
                      <a:pPr marL="0" marR="0" lvl="0" indent="0" algn="just" rtl="0">
                        <a:lnSpc>
                          <a:spcPct val="115000"/>
                        </a:lnSpc>
                        <a:spcBef>
                          <a:spcPts val="0"/>
                        </a:spcBef>
                        <a:spcAft>
                          <a:spcPts val="0"/>
                        </a:spcAft>
                        <a:buNone/>
                      </a:pPr>
                      <a:r>
                        <a:rPr lang="en-US" sz="2400" u="none" strike="noStrike" cap="none">
                          <a:latin typeface="Calibri"/>
                          <a:ea typeface="Calibri"/>
                          <a:cs typeface="Calibri"/>
                          <a:sym typeface="Calibri"/>
                        </a:rPr>
                        <a:t>– Kéo dài:</a:t>
                      </a:r>
                      <a:endParaRPr sz="24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4"/>
                  </a:ext>
                </a:extLst>
              </a:tr>
              <a:tr h="304800">
                <a:tc vMerge="1">
                  <a:txBody>
                    <a:bodyPr/>
                    <a:lstStyle/>
                    <a:p>
                      <a:endParaRPr lang="en-US"/>
                    </a:p>
                  </a:txBody>
                  <a:tcPr/>
                </a:tc>
                <a:tc vMerge="1">
                  <a:txBody>
                    <a:bodyPr/>
                    <a:lstStyle/>
                    <a:p>
                      <a:endParaRPr lang="en-US"/>
                    </a:p>
                  </a:txBody>
                  <a:tcPr/>
                </a:tc>
                <a:tc>
                  <a:txBody>
                    <a:bodyPr/>
                    <a:lstStyle/>
                    <a:p>
                      <a:pPr marL="0" marR="0" lvl="0" indent="0" algn="just" rtl="0">
                        <a:lnSpc>
                          <a:spcPct val="115000"/>
                        </a:lnSpc>
                        <a:spcBef>
                          <a:spcPts val="0"/>
                        </a:spcBef>
                        <a:spcAft>
                          <a:spcPts val="0"/>
                        </a:spcAft>
                        <a:buNone/>
                      </a:pPr>
                      <a:r>
                        <a:rPr lang="en-US" sz="2400" u="none" strike="noStrike" cap="none">
                          <a:latin typeface="Calibri"/>
                          <a:ea typeface="Calibri"/>
                          <a:cs typeface="Calibri"/>
                          <a:sym typeface="Calibri"/>
                        </a:rPr>
                        <a:t>– Kết thúc:</a:t>
                      </a:r>
                      <a:endParaRPr sz="24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5"/>
                  </a:ext>
                </a:extLst>
              </a:tr>
              <a:tr h="304800">
                <a:tc>
                  <a:txBody>
                    <a:bodyPr/>
                    <a:lstStyle/>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3</a:t>
                      </a:r>
                      <a:endParaRPr sz="2400" u="none" strike="noStrike" cap="none">
                        <a:latin typeface="Calibri"/>
                        <a:ea typeface="Calibri"/>
                        <a:cs typeface="Calibri"/>
                        <a:sym typeface="Calibri"/>
                      </a:endParaRPr>
                    </a:p>
                  </a:txBody>
                  <a:tcPr marL="68575" marR="68575" marT="0" marB="0" anchor="ctr"/>
                </a:tc>
                <a:tc>
                  <a:txBody>
                    <a:bodyPr/>
                    <a:lstStyle/>
                    <a:p>
                      <a:pPr marL="0" marR="0" lvl="0" indent="0" algn="just" rtl="0">
                        <a:lnSpc>
                          <a:spcPct val="115000"/>
                        </a:lnSpc>
                        <a:spcBef>
                          <a:spcPts val="0"/>
                        </a:spcBef>
                        <a:spcAft>
                          <a:spcPts val="0"/>
                        </a:spcAft>
                        <a:buNone/>
                      </a:pPr>
                      <a:r>
                        <a:rPr lang="en-US" sz="2400" u="none" strike="noStrike" cap="none">
                          <a:latin typeface="Calibri"/>
                          <a:ea typeface="Calibri"/>
                          <a:cs typeface="Calibri"/>
                          <a:sym typeface="Calibri"/>
                        </a:rPr>
                        <a:t>Kết quả</a:t>
                      </a:r>
                      <a:endParaRPr sz="2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15000"/>
                        </a:lnSpc>
                        <a:spcBef>
                          <a:spcPts val="0"/>
                        </a:spcBef>
                        <a:spcAft>
                          <a:spcPts val="0"/>
                        </a:spcAft>
                        <a:buNone/>
                      </a:pPr>
                      <a:r>
                        <a:rPr lang="en-US" sz="2400" u="none" strike="noStrike" cap="none">
                          <a:latin typeface="Calibri"/>
                          <a:ea typeface="Calibri"/>
                          <a:cs typeface="Calibri"/>
                          <a:sym typeface="Calibri"/>
                        </a:rPr>
                        <a:t>…</a:t>
                      </a:r>
                      <a:endParaRPr sz="24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6"/>
                  </a:ext>
                </a:extLst>
              </a:tr>
            </a:tbl>
          </a:graphicData>
        </a:graphic>
      </p:graphicFrame>
      <p:sp>
        <p:nvSpPr>
          <p:cNvPr id="2873" name="Google Shape;2873;p62">
            <a:hlinkClick r:id="rId3" action="ppaction://hlinkfile"/>
          </p:cNvPr>
          <p:cNvSpPr/>
          <p:nvPr/>
        </p:nvSpPr>
        <p:spPr>
          <a:xfrm>
            <a:off x="11050073" y="627083"/>
            <a:ext cx="991675" cy="631064"/>
          </a:xfrm>
          <a:custGeom>
            <a:avLst/>
            <a:gdLst/>
            <a:ahLst/>
            <a:cxnLst/>
            <a:rect l="l" t="t" r="r" b="b"/>
            <a:pathLst>
              <a:path w="120000" h="120000" extrusionOk="0">
                <a:moveTo>
                  <a:pt x="0" y="0"/>
                </a:moveTo>
                <a:lnTo>
                  <a:pt x="120000" y="0"/>
                </a:lnTo>
                <a:lnTo>
                  <a:pt x="120000" y="120000"/>
                </a:lnTo>
                <a:lnTo>
                  <a:pt x="0" y="120000"/>
                </a:lnTo>
                <a:close/>
                <a:moveTo>
                  <a:pt x="31364" y="37000"/>
                </a:moveTo>
                <a:lnTo>
                  <a:pt x="31364" y="54812"/>
                </a:lnTo>
                <a:lnTo>
                  <a:pt x="35222" y="54812"/>
                </a:lnTo>
                <a:lnTo>
                  <a:pt x="36415" y="52779"/>
                </a:lnTo>
                <a:lnTo>
                  <a:pt x="37528" y="52779"/>
                </a:lnTo>
                <a:lnTo>
                  <a:pt x="37528" y="79967"/>
                </a:lnTo>
                <a:lnTo>
                  <a:pt x="76466" y="79967"/>
                </a:lnTo>
                <a:lnTo>
                  <a:pt x="76466" y="70592"/>
                </a:lnTo>
                <a:lnTo>
                  <a:pt x="82631" y="70592"/>
                </a:lnTo>
                <a:lnTo>
                  <a:pt x="85972" y="75750"/>
                </a:lnTo>
                <a:lnTo>
                  <a:pt x="88636" y="75750"/>
                </a:lnTo>
                <a:lnTo>
                  <a:pt x="88636" y="42625"/>
                </a:lnTo>
                <a:lnTo>
                  <a:pt x="85972" y="42625"/>
                </a:lnTo>
                <a:lnTo>
                  <a:pt x="83665" y="46217"/>
                </a:lnTo>
                <a:lnTo>
                  <a:pt x="76466" y="46217"/>
                </a:lnTo>
                <a:lnTo>
                  <a:pt x="76466" y="42625"/>
                </a:lnTo>
                <a:lnTo>
                  <a:pt x="74199" y="38875"/>
                </a:lnTo>
                <a:lnTo>
                  <a:pt x="36415" y="38875"/>
                </a:lnTo>
                <a:lnTo>
                  <a:pt x="35222" y="37000"/>
                </a:lnTo>
                <a:close/>
              </a:path>
              <a:path w="120000" h="120000" fill="darken" extrusionOk="0">
                <a:moveTo>
                  <a:pt x="31364" y="37000"/>
                </a:moveTo>
                <a:lnTo>
                  <a:pt x="31364" y="54812"/>
                </a:lnTo>
                <a:lnTo>
                  <a:pt x="35222" y="54812"/>
                </a:lnTo>
                <a:lnTo>
                  <a:pt x="36415" y="52779"/>
                </a:lnTo>
                <a:lnTo>
                  <a:pt x="37528" y="52779"/>
                </a:lnTo>
                <a:lnTo>
                  <a:pt x="37528" y="79967"/>
                </a:lnTo>
                <a:lnTo>
                  <a:pt x="76466" y="79967"/>
                </a:lnTo>
                <a:lnTo>
                  <a:pt x="76466" y="70592"/>
                </a:lnTo>
                <a:lnTo>
                  <a:pt x="82631" y="70592"/>
                </a:lnTo>
                <a:lnTo>
                  <a:pt x="85972" y="75750"/>
                </a:lnTo>
                <a:lnTo>
                  <a:pt x="88636" y="75750"/>
                </a:lnTo>
                <a:lnTo>
                  <a:pt x="88636" y="42625"/>
                </a:lnTo>
                <a:lnTo>
                  <a:pt x="85972" y="42625"/>
                </a:lnTo>
                <a:lnTo>
                  <a:pt x="83665" y="46217"/>
                </a:lnTo>
                <a:lnTo>
                  <a:pt x="76466" y="46217"/>
                </a:lnTo>
                <a:lnTo>
                  <a:pt x="76466" y="42625"/>
                </a:lnTo>
                <a:lnTo>
                  <a:pt x="74199" y="38875"/>
                </a:lnTo>
                <a:lnTo>
                  <a:pt x="36415" y="38875"/>
                </a:lnTo>
                <a:lnTo>
                  <a:pt x="35222" y="37000"/>
                </a:lnTo>
                <a:close/>
              </a:path>
              <a:path w="120000" h="120000" fill="none" extrusionOk="0">
                <a:moveTo>
                  <a:pt x="31364" y="37000"/>
                </a:moveTo>
                <a:lnTo>
                  <a:pt x="35222" y="37000"/>
                </a:lnTo>
                <a:lnTo>
                  <a:pt x="36415" y="38875"/>
                </a:lnTo>
                <a:lnTo>
                  <a:pt x="74199" y="38875"/>
                </a:lnTo>
                <a:lnTo>
                  <a:pt x="76466" y="42625"/>
                </a:lnTo>
                <a:lnTo>
                  <a:pt x="76466" y="46217"/>
                </a:lnTo>
                <a:lnTo>
                  <a:pt x="83665" y="46217"/>
                </a:lnTo>
                <a:lnTo>
                  <a:pt x="85972" y="42625"/>
                </a:lnTo>
                <a:lnTo>
                  <a:pt x="88636" y="42625"/>
                </a:lnTo>
                <a:lnTo>
                  <a:pt x="88636" y="75750"/>
                </a:lnTo>
                <a:lnTo>
                  <a:pt x="85972" y="75750"/>
                </a:lnTo>
                <a:lnTo>
                  <a:pt x="82631" y="70592"/>
                </a:lnTo>
                <a:lnTo>
                  <a:pt x="76466" y="70592"/>
                </a:lnTo>
                <a:lnTo>
                  <a:pt x="76466" y="79967"/>
                </a:lnTo>
                <a:lnTo>
                  <a:pt x="37528" y="79967"/>
                </a:lnTo>
                <a:lnTo>
                  <a:pt x="37528" y="52779"/>
                </a:lnTo>
                <a:lnTo>
                  <a:pt x="36415" y="52779"/>
                </a:lnTo>
                <a:lnTo>
                  <a:pt x="35222" y="54812"/>
                </a:lnTo>
                <a:lnTo>
                  <a:pt x="31364" y="54812"/>
                </a:lnTo>
                <a:close/>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28697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ill Sans"/>
              <a:ea typeface="Gill Sans"/>
              <a:cs typeface="Gill Sans"/>
              <a:sym typeface="Gill Sans"/>
            </a:endParaRPr>
          </a:p>
        </p:txBody>
      </p:sp>
      <p:sp>
        <p:nvSpPr>
          <p:cNvPr id="2874" name="Google Shape;2874;p62"/>
          <p:cNvSpPr txBox="1"/>
          <p:nvPr/>
        </p:nvSpPr>
        <p:spPr>
          <a:xfrm>
            <a:off x="11050079" y="103868"/>
            <a:ext cx="10174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Calibri"/>
                <a:ea typeface="Calibri"/>
                <a:cs typeface="Calibri"/>
                <a:sym typeface="Calibri"/>
              </a:rPr>
              <a:t>Video</a:t>
            </a:r>
            <a:endParaRPr sz="280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1"/>
                                        </p:tgtEl>
                                        <p:attrNameLst>
                                          <p:attrName>style.visibility</p:attrName>
                                        </p:attrNameLst>
                                      </p:cBhvr>
                                      <p:to>
                                        <p:strVal val="visible"/>
                                      </p:to>
                                    </p:set>
                                    <p:animEffect transition="in" filter="fade">
                                      <p:cBhvr>
                                        <p:cTn id="7" dur="500"/>
                                        <p:tgtEl>
                                          <p:spTgt spid="28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72"/>
                                        </p:tgtEl>
                                        <p:attrNameLst>
                                          <p:attrName>style.visibility</p:attrName>
                                        </p:attrNameLst>
                                      </p:cBhvr>
                                      <p:to>
                                        <p:strVal val="visible"/>
                                      </p:to>
                                    </p:set>
                                    <p:animEffect transition="in" filter="fade">
                                      <p:cBhvr>
                                        <p:cTn id="12" dur="500"/>
                                        <p:tgtEl>
                                          <p:spTgt spid="2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878"/>
        <p:cNvGrpSpPr/>
        <p:nvPr/>
      </p:nvGrpSpPr>
      <p:grpSpPr>
        <a:xfrm>
          <a:off x="0" y="0"/>
          <a:ext cx="0" cy="0"/>
          <a:chOff x="0" y="0"/>
          <a:chExt cx="0" cy="0"/>
        </a:xfrm>
      </p:grpSpPr>
      <p:sp>
        <p:nvSpPr>
          <p:cNvPr id="2879" name="Google Shape;2879;p63"/>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64</a:t>
            </a:fld>
            <a:endParaRPr>
              <a:solidFill>
                <a:srgbClr val="B3A787"/>
              </a:solidFill>
            </a:endParaRPr>
          </a:p>
        </p:txBody>
      </p:sp>
      <p:sp>
        <p:nvSpPr>
          <p:cNvPr id="2880" name="Google Shape;2880;p63"/>
          <p:cNvSpPr/>
          <p:nvPr/>
        </p:nvSpPr>
        <p:spPr>
          <a:xfrm>
            <a:off x="1320801" y="134432"/>
            <a:ext cx="3149600" cy="584775"/>
          </a:xfrm>
          <a:prstGeom prst="rect">
            <a:avLst/>
          </a:prstGeom>
          <a:gradFill>
            <a:gsLst>
              <a:gs pos="0">
                <a:srgbClr val="9BD13D"/>
              </a:gs>
              <a:gs pos="15000">
                <a:srgbClr val="9AD03C"/>
              </a:gs>
              <a:gs pos="62000">
                <a:srgbClr val="87BC23"/>
              </a:gs>
              <a:gs pos="97000">
                <a:srgbClr val="78A914"/>
              </a:gs>
              <a:gs pos="100000">
                <a:srgbClr val="76A907"/>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2. Dịch mã</a:t>
            </a:r>
            <a:endParaRPr sz="3200">
              <a:solidFill>
                <a:srgbClr val="FFFFFF"/>
              </a:solidFill>
              <a:latin typeface="Calibri"/>
              <a:ea typeface="Calibri"/>
              <a:cs typeface="Calibri"/>
              <a:sym typeface="Calibri"/>
            </a:endParaRPr>
          </a:p>
        </p:txBody>
      </p:sp>
      <p:pic>
        <p:nvPicPr>
          <p:cNvPr id="2881" name="Google Shape;2881;p63" descr="RNA Polymerase Transcription - Aakash BYJU'S Blog"/>
          <p:cNvPicPr preferRelativeResize="0"/>
          <p:nvPr/>
        </p:nvPicPr>
        <p:blipFill rotWithShape="1">
          <a:blip r:embed="rId3">
            <a:alphaModFix/>
          </a:blip>
          <a:srcRect/>
          <a:stretch/>
        </p:blipFill>
        <p:spPr>
          <a:xfrm>
            <a:off x="3591061" y="806605"/>
            <a:ext cx="6763555" cy="4557668"/>
          </a:xfrm>
          <a:prstGeom prst="rect">
            <a:avLst/>
          </a:prstGeom>
          <a:noFill/>
          <a:ln>
            <a:noFill/>
          </a:ln>
        </p:spPr>
      </p:pic>
      <p:sp>
        <p:nvSpPr>
          <p:cNvPr id="2882" name="Google Shape;2882;p63"/>
          <p:cNvSpPr/>
          <p:nvPr/>
        </p:nvSpPr>
        <p:spPr>
          <a:xfrm>
            <a:off x="1320804" y="5275361"/>
            <a:ext cx="10871199"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FF0000"/>
                </a:solidFill>
                <a:latin typeface="Calibri"/>
                <a:ea typeface="Calibri"/>
                <a:cs typeface="Calibri"/>
                <a:sym typeface="Calibri"/>
              </a:rPr>
              <a:t>​- Khái niệm: </a:t>
            </a:r>
            <a:r>
              <a:rPr lang="en-US" sz="3200" b="1" i="1">
                <a:solidFill>
                  <a:srgbClr val="0000FF"/>
                </a:solidFill>
                <a:latin typeface="Calibri"/>
                <a:ea typeface="Calibri"/>
                <a:cs typeface="Calibri"/>
                <a:sym typeface="Calibri"/>
              </a:rPr>
              <a:t>Là quá trình các mã di truyền trên phân tử mRNA được dịch thành trình tự các amino acid trong chuỗi polypeptid. </a:t>
            </a:r>
            <a:endParaRPr sz="3200" b="1">
              <a:solidFill>
                <a:srgbClr val="0000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0"/>
                                        </p:tgtEl>
                                        <p:attrNameLst>
                                          <p:attrName>style.visibility</p:attrName>
                                        </p:attrNameLst>
                                      </p:cBhvr>
                                      <p:to>
                                        <p:strVal val="visible"/>
                                      </p:to>
                                    </p:set>
                                    <p:animEffect transition="in" filter="fade">
                                      <p:cBhvr>
                                        <p:cTn id="7" dur="500"/>
                                        <p:tgtEl>
                                          <p:spTgt spid="28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1"/>
                                        </p:tgtEl>
                                        <p:attrNameLst>
                                          <p:attrName>style.visibility</p:attrName>
                                        </p:attrNameLst>
                                      </p:cBhvr>
                                      <p:to>
                                        <p:strVal val="visible"/>
                                      </p:to>
                                    </p:set>
                                    <p:animEffect transition="in" filter="fade">
                                      <p:cBhvr>
                                        <p:cTn id="12" dur="500"/>
                                        <p:tgtEl>
                                          <p:spTgt spid="28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82"/>
                                        </p:tgtEl>
                                        <p:attrNameLst>
                                          <p:attrName>style.visibility</p:attrName>
                                        </p:attrNameLst>
                                      </p:cBhvr>
                                      <p:to>
                                        <p:strVal val="visible"/>
                                      </p:to>
                                    </p:set>
                                    <p:animEffect transition="in" filter="fade">
                                      <p:cBhvr>
                                        <p:cTn id="17" dur="500"/>
                                        <p:tgtEl>
                                          <p:spTgt spid="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886"/>
        <p:cNvGrpSpPr/>
        <p:nvPr/>
      </p:nvGrpSpPr>
      <p:grpSpPr>
        <a:xfrm>
          <a:off x="0" y="0"/>
          <a:ext cx="0" cy="0"/>
          <a:chOff x="0" y="0"/>
          <a:chExt cx="0" cy="0"/>
        </a:xfrm>
      </p:grpSpPr>
      <p:sp>
        <p:nvSpPr>
          <p:cNvPr id="2887" name="Google Shape;2887;p64"/>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65</a:t>
            </a:fld>
            <a:endParaRPr>
              <a:solidFill>
                <a:srgbClr val="B3A787"/>
              </a:solidFill>
            </a:endParaRPr>
          </a:p>
        </p:txBody>
      </p:sp>
      <p:pic>
        <p:nvPicPr>
          <p:cNvPr id="2888" name="Google Shape;2888;p64"/>
          <p:cNvPicPr preferRelativeResize="0"/>
          <p:nvPr/>
        </p:nvPicPr>
        <p:blipFill rotWithShape="1">
          <a:blip r:embed="rId3">
            <a:alphaModFix/>
          </a:blip>
          <a:srcRect/>
          <a:stretch/>
        </p:blipFill>
        <p:spPr>
          <a:xfrm>
            <a:off x="1" y="180304"/>
            <a:ext cx="8614379" cy="6273160"/>
          </a:xfrm>
          <a:prstGeom prst="rect">
            <a:avLst/>
          </a:prstGeom>
          <a:noFill/>
          <a:ln>
            <a:noFill/>
          </a:ln>
        </p:spPr>
      </p:pic>
      <p:sp>
        <p:nvSpPr>
          <p:cNvPr id="2889" name="Google Shape;2889;p64"/>
          <p:cNvSpPr/>
          <p:nvPr/>
        </p:nvSpPr>
        <p:spPr>
          <a:xfrm>
            <a:off x="7922520" y="1867910"/>
            <a:ext cx="4269480" cy="523220"/>
          </a:xfrm>
          <a:prstGeom prst="rect">
            <a:avLst/>
          </a:prstGeom>
          <a:noFill/>
          <a:ln>
            <a:noFill/>
          </a:ln>
        </p:spPr>
        <p:txBody>
          <a:bodyPr spcFirstLastPara="1" wrap="square" lIns="91425" tIns="45700" rIns="91425" bIns="45700" anchor="t" anchorCtr="0">
            <a:spAutoFit/>
          </a:bodyPr>
          <a:lstStyle/>
          <a:p>
            <a:pPr marL="257175" marR="0" lvl="0" indent="-257175" algn="l" rtl="0">
              <a:spcBef>
                <a:spcPts val="0"/>
              </a:spcBef>
              <a:spcAft>
                <a:spcPts val="0"/>
              </a:spcAft>
              <a:buNone/>
            </a:pPr>
            <a:r>
              <a:rPr lang="en-US" sz="2800" b="1" dirty="0">
                <a:solidFill>
                  <a:srgbClr val="0000FF"/>
                </a:solidFill>
                <a:latin typeface="Calibri"/>
                <a:ea typeface="Calibri"/>
                <a:cs typeface="Calibri"/>
                <a:sym typeface="Calibri"/>
              </a:rPr>
              <a:t> - </a:t>
            </a:r>
            <a:r>
              <a:rPr lang="en-US" sz="2800" b="1" dirty="0" err="1">
                <a:solidFill>
                  <a:srgbClr val="0000FF"/>
                </a:solidFill>
                <a:latin typeface="Calibri"/>
                <a:ea typeface="Calibri"/>
                <a:cs typeface="Calibri"/>
                <a:sym typeface="Calibri"/>
              </a:rPr>
              <a:t>Nơi</a:t>
            </a:r>
            <a:r>
              <a:rPr lang="en-US" sz="2800" b="1" dirty="0">
                <a:solidFill>
                  <a:srgbClr val="0000FF"/>
                </a:solidFill>
                <a:latin typeface="Calibri"/>
                <a:ea typeface="Calibri"/>
                <a:cs typeface="Calibri"/>
                <a:sym typeface="Calibri"/>
              </a:rPr>
              <a:t> </a:t>
            </a:r>
            <a:r>
              <a:rPr lang="en-US" sz="2800" b="1" dirty="0" err="1">
                <a:solidFill>
                  <a:srgbClr val="0000FF"/>
                </a:solidFill>
                <a:latin typeface="Calibri"/>
                <a:ea typeface="Calibri"/>
                <a:cs typeface="Calibri"/>
                <a:sym typeface="Calibri"/>
              </a:rPr>
              <a:t>diễn</a:t>
            </a:r>
            <a:r>
              <a:rPr lang="en-US" sz="2800" b="1" dirty="0">
                <a:solidFill>
                  <a:srgbClr val="0000FF"/>
                </a:solidFill>
                <a:latin typeface="Calibri"/>
                <a:ea typeface="Calibri"/>
                <a:cs typeface="Calibri"/>
                <a:sym typeface="Calibri"/>
              </a:rPr>
              <a:t> </a:t>
            </a:r>
            <a:r>
              <a:rPr lang="en-US" sz="2800" b="1" dirty="0" err="1">
                <a:solidFill>
                  <a:srgbClr val="0000FF"/>
                </a:solidFill>
                <a:latin typeface="Calibri"/>
                <a:ea typeface="Calibri"/>
                <a:cs typeface="Calibri"/>
                <a:sym typeface="Calibri"/>
              </a:rPr>
              <a:t>ra</a:t>
            </a:r>
            <a:r>
              <a:rPr lang="en-US" sz="2800" b="1" dirty="0">
                <a:solidFill>
                  <a:srgbClr val="0000FF"/>
                </a:solidFill>
                <a:latin typeface="Calibri"/>
                <a:ea typeface="Calibri"/>
                <a:cs typeface="Calibri"/>
                <a:sym typeface="Calibri"/>
              </a:rPr>
              <a:t>: </a:t>
            </a:r>
            <a:r>
              <a:rPr lang="en-US" sz="2800" b="1" dirty="0" err="1">
                <a:solidFill>
                  <a:srgbClr val="0000FF"/>
                </a:solidFill>
                <a:latin typeface="Calibri"/>
                <a:ea typeface="Calibri"/>
                <a:cs typeface="Calibri"/>
                <a:sym typeface="Calibri"/>
              </a:rPr>
              <a:t>Tế</a:t>
            </a:r>
            <a:r>
              <a:rPr lang="en-US" sz="2800" b="1" dirty="0">
                <a:solidFill>
                  <a:srgbClr val="0000FF"/>
                </a:solidFill>
                <a:latin typeface="Calibri"/>
                <a:ea typeface="Calibri"/>
                <a:cs typeface="Calibri"/>
                <a:sym typeface="Calibri"/>
              </a:rPr>
              <a:t> </a:t>
            </a:r>
            <a:r>
              <a:rPr lang="en-US" sz="2800" b="1" dirty="0" err="1">
                <a:solidFill>
                  <a:srgbClr val="0000FF"/>
                </a:solidFill>
                <a:latin typeface="Calibri"/>
                <a:ea typeface="Calibri"/>
                <a:cs typeface="Calibri"/>
                <a:sym typeface="Calibri"/>
              </a:rPr>
              <a:t>bào</a:t>
            </a:r>
            <a:r>
              <a:rPr lang="en-US" sz="2800" b="1" dirty="0">
                <a:solidFill>
                  <a:srgbClr val="0000FF"/>
                </a:solidFill>
                <a:latin typeface="Calibri"/>
                <a:ea typeface="Calibri"/>
                <a:cs typeface="Calibri"/>
                <a:sym typeface="Calibri"/>
              </a:rPr>
              <a:t> </a:t>
            </a:r>
            <a:r>
              <a:rPr lang="en-US" sz="2800" b="1" dirty="0" err="1">
                <a:solidFill>
                  <a:srgbClr val="0000FF"/>
                </a:solidFill>
                <a:latin typeface="Calibri"/>
                <a:ea typeface="Calibri"/>
                <a:cs typeface="Calibri"/>
                <a:sym typeface="Calibri"/>
              </a:rPr>
              <a:t>chất</a:t>
            </a:r>
            <a:endParaRPr sz="2800" b="1" dirty="0">
              <a:solidFill>
                <a:srgbClr val="0000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9"/>
                                        </p:tgtEl>
                                        <p:attrNameLst>
                                          <p:attrName>style.visibility</p:attrName>
                                        </p:attrNameLst>
                                      </p:cBhvr>
                                      <p:to>
                                        <p:strVal val="visible"/>
                                      </p:to>
                                    </p:set>
                                    <p:animEffect transition="in" filter="fade">
                                      <p:cBhvr>
                                        <p:cTn id="7" dur="1000"/>
                                        <p:tgtEl>
                                          <p:spTgt spid="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pic>
        <p:nvPicPr>
          <p:cNvPr id="2894" name="Google Shape;2894;p65"/>
          <p:cNvPicPr preferRelativeResize="0"/>
          <p:nvPr/>
        </p:nvPicPr>
        <p:blipFill rotWithShape="1">
          <a:blip r:embed="rId3">
            <a:alphaModFix/>
          </a:blip>
          <a:srcRect/>
          <a:stretch/>
        </p:blipFill>
        <p:spPr>
          <a:xfrm>
            <a:off x="741251" y="152403"/>
            <a:ext cx="10064124" cy="5725622"/>
          </a:xfrm>
          <a:prstGeom prst="rect">
            <a:avLst/>
          </a:prstGeom>
          <a:noFill/>
          <a:ln>
            <a:noFill/>
          </a:ln>
        </p:spPr>
      </p:pic>
      <p:sp>
        <p:nvSpPr>
          <p:cNvPr id="2895" name="Google Shape;2895;p65"/>
          <p:cNvSpPr txBox="1">
            <a:spLocks noGrp="1"/>
          </p:cNvSpPr>
          <p:nvPr>
            <p:ph type="sldNum" idx="12"/>
          </p:nvPr>
        </p:nvSpPr>
        <p:spPr>
          <a:xfrm>
            <a:off x="10839451" y="5734050"/>
            <a:ext cx="812800" cy="520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66</a:t>
            </a:fld>
            <a:endParaRPr/>
          </a:p>
        </p:txBody>
      </p:sp>
      <p:sp>
        <p:nvSpPr>
          <p:cNvPr id="2896" name="Google Shape;2896;p65"/>
          <p:cNvSpPr/>
          <p:nvPr/>
        </p:nvSpPr>
        <p:spPr>
          <a:xfrm>
            <a:off x="244703" y="6040660"/>
            <a:ext cx="10831132" cy="523220"/>
          </a:xfrm>
          <a:prstGeom prst="rect">
            <a:avLst/>
          </a:prstGeom>
          <a:noFill/>
          <a:ln>
            <a:noFill/>
          </a:ln>
        </p:spPr>
        <p:txBody>
          <a:bodyPr spcFirstLastPara="1" wrap="square" lIns="91425" tIns="45700" rIns="91425" bIns="45700" anchor="t" anchorCtr="0">
            <a:spAutoFit/>
          </a:bodyPr>
          <a:lstStyle/>
          <a:p>
            <a:pPr marL="257175" marR="0" lvl="0" indent="-257175" algn="ctr" rtl="0">
              <a:spcBef>
                <a:spcPts val="0"/>
              </a:spcBef>
              <a:spcAft>
                <a:spcPts val="0"/>
              </a:spcAft>
              <a:buNone/>
            </a:pPr>
            <a:r>
              <a:rPr lang="en-US" sz="2800">
                <a:solidFill>
                  <a:srgbClr val="0000FF"/>
                </a:solidFill>
                <a:latin typeface="Calibri"/>
                <a:ea typeface="Calibri"/>
                <a:cs typeface="Calibri"/>
                <a:sym typeface="Calibri"/>
              </a:rPr>
              <a:t>Cơ chế tổng hợp chuỗi polypeptide</a:t>
            </a:r>
            <a:endParaRPr sz="2800">
              <a:solidFill>
                <a:srgbClr val="0000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96"/>
                                        </p:tgtEl>
                                        <p:attrNameLst>
                                          <p:attrName>style.visibility</p:attrName>
                                        </p:attrNameLst>
                                      </p:cBhvr>
                                      <p:to>
                                        <p:strVal val="visible"/>
                                      </p:to>
                                    </p:set>
                                    <p:animEffect transition="in" filter="fade">
                                      <p:cBhvr>
                                        <p:cTn id="7" dur="500"/>
                                        <p:tgtEl>
                                          <p:spTgt spid="28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94"/>
                                        </p:tgtEl>
                                        <p:attrNameLst>
                                          <p:attrName>style.visibility</p:attrName>
                                        </p:attrNameLst>
                                      </p:cBhvr>
                                      <p:to>
                                        <p:strVal val="visible"/>
                                      </p:to>
                                    </p:set>
                                    <p:animEffect transition="in" filter="fade">
                                      <p:cBhvr>
                                        <p:cTn id="12" dur="500"/>
                                        <p:tgtEl>
                                          <p:spTgt spid="2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900"/>
        <p:cNvGrpSpPr/>
        <p:nvPr/>
      </p:nvGrpSpPr>
      <p:grpSpPr>
        <a:xfrm>
          <a:off x="0" y="0"/>
          <a:ext cx="0" cy="0"/>
          <a:chOff x="0" y="0"/>
          <a:chExt cx="0" cy="0"/>
        </a:xfrm>
      </p:grpSpPr>
      <p:sp>
        <p:nvSpPr>
          <p:cNvPr id="2901" name="Google Shape;2901;p66"/>
          <p:cNvSpPr/>
          <p:nvPr/>
        </p:nvSpPr>
        <p:spPr>
          <a:xfrm>
            <a:off x="1320800" y="831310"/>
            <a:ext cx="1066799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CC"/>
                </a:solidFill>
                <a:latin typeface="Arial"/>
                <a:ea typeface="Arial"/>
                <a:cs typeface="Arial"/>
                <a:sym typeface="Arial"/>
              </a:rPr>
              <a:t>​	</a:t>
            </a:r>
            <a:endParaRPr/>
          </a:p>
        </p:txBody>
      </p:sp>
      <p:sp>
        <p:nvSpPr>
          <p:cNvPr id="2902" name="Google Shape;2902;p66"/>
          <p:cNvSpPr/>
          <p:nvPr/>
        </p:nvSpPr>
        <p:spPr>
          <a:xfrm>
            <a:off x="1320801" y="134422"/>
            <a:ext cx="3149600" cy="584775"/>
          </a:xfrm>
          <a:prstGeom prst="rect">
            <a:avLst/>
          </a:prstGeom>
          <a:gradFill>
            <a:gsLst>
              <a:gs pos="0">
                <a:srgbClr val="9BD13D"/>
              </a:gs>
              <a:gs pos="15000">
                <a:srgbClr val="9AD03C"/>
              </a:gs>
              <a:gs pos="62000">
                <a:srgbClr val="87BC23"/>
              </a:gs>
              <a:gs pos="97000">
                <a:srgbClr val="78A914"/>
              </a:gs>
              <a:gs pos="100000">
                <a:srgbClr val="76A907"/>
              </a:gs>
            </a:gsLst>
            <a:path path="circle">
              <a:fillToRect l="50000" t="50000" r="50000" b="50000"/>
            </a:path>
            <a:tileRect/>
          </a:gradFill>
          <a:ln>
            <a:noFill/>
          </a:ln>
          <a:effectLst>
            <a:outerShdw blurRad="63500" dist="25400" dir="5400000" rotWithShape="0">
              <a:srgbClr val="000000">
                <a:alpha val="4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2. Dịch mã</a:t>
            </a:r>
            <a:endParaRPr sz="3200" b="1">
              <a:solidFill>
                <a:srgbClr val="FFFFFF"/>
              </a:solidFill>
              <a:latin typeface="Calibri"/>
              <a:ea typeface="Calibri"/>
              <a:cs typeface="Calibri"/>
              <a:sym typeface="Calibri"/>
            </a:endParaRPr>
          </a:p>
        </p:txBody>
      </p:sp>
      <p:sp>
        <p:nvSpPr>
          <p:cNvPr id="2903" name="Google Shape;2903;p66"/>
          <p:cNvSpPr/>
          <p:nvPr/>
        </p:nvSpPr>
        <p:spPr>
          <a:xfrm>
            <a:off x="1320805" y="877486"/>
            <a:ext cx="10769601"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50"/>
                </a:solidFill>
                <a:latin typeface="Calibri"/>
                <a:ea typeface="Calibri"/>
                <a:cs typeface="Calibri"/>
                <a:sym typeface="Calibri"/>
              </a:rPr>
              <a:t>* Cơ chế: Hai giai đoạn: Hoạt hóa amino acid và tổng hợp chuỗi polypeptide.</a:t>
            </a:r>
            <a:endParaRPr/>
          </a:p>
        </p:txBody>
      </p:sp>
      <p:sp>
        <p:nvSpPr>
          <p:cNvPr id="2904" name="Google Shape;2904;p66"/>
          <p:cNvSpPr/>
          <p:nvPr/>
        </p:nvSpPr>
        <p:spPr>
          <a:xfrm>
            <a:off x="1422399" y="2196780"/>
            <a:ext cx="10566400"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FF0000"/>
                </a:solidFill>
                <a:latin typeface="Calibri"/>
                <a:ea typeface="Calibri"/>
                <a:cs typeface="Calibri"/>
                <a:sym typeface="Calibri"/>
              </a:rPr>
              <a:t>a/ Hoạt hóa amino acid</a:t>
            </a:r>
            <a:endParaRPr sz="3200" b="1">
              <a:solidFill>
                <a:srgbClr val="FF0000"/>
              </a:solidFill>
              <a:latin typeface="Calibri"/>
              <a:ea typeface="Calibri"/>
              <a:cs typeface="Calibri"/>
              <a:sym typeface="Calibri"/>
            </a:endParaRPr>
          </a:p>
          <a:p>
            <a:pPr marL="0" marR="0" lvl="0" indent="0" algn="l" rtl="0">
              <a:spcBef>
                <a:spcPts val="0"/>
              </a:spcBef>
              <a:spcAft>
                <a:spcPts val="0"/>
              </a:spcAft>
              <a:buNone/>
            </a:pPr>
            <a:r>
              <a:rPr lang="en-US" sz="3200" b="1">
                <a:solidFill>
                  <a:srgbClr val="0000CC"/>
                </a:solidFill>
                <a:latin typeface="Calibri"/>
                <a:ea typeface="Calibri"/>
                <a:cs typeface="Calibri"/>
                <a:sym typeface="Calibri"/>
              </a:rPr>
              <a:t>+ Nhờ enzyme, amino acid tự do gắn với ATP ⭢ amino acid hoạt hóa.</a:t>
            </a:r>
            <a:endParaRPr/>
          </a:p>
          <a:p>
            <a:pPr marL="0" marR="0" lvl="0" indent="0" algn="l" rtl="0">
              <a:spcBef>
                <a:spcPts val="0"/>
              </a:spcBef>
              <a:spcAft>
                <a:spcPts val="0"/>
              </a:spcAft>
              <a:buNone/>
            </a:pPr>
            <a:r>
              <a:rPr lang="en-US" sz="3200" b="1">
                <a:solidFill>
                  <a:srgbClr val="0000CC"/>
                </a:solidFill>
                <a:latin typeface="Calibri"/>
                <a:ea typeface="Calibri"/>
                <a:cs typeface="Calibri"/>
                <a:sym typeface="Calibri"/>
              </a:rPr>
              <a:t>+ Nhờ enzyme đặc hiệu khác, amino acid hoạt hóa liên kết với tRNA⭢ phức hợp amino acid-tRNA.</a:t>
            </a:r>
            <a:endParaRPr/>
          </a:p>
        </p:txBody>
      </p:sp>
      <p:sp>
        <p:nvSpPr>
          <p:cNvPr id="2905" name="Google Shape;2905;p66"/>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67</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2"/>
                                        </p:tgtEl>
                                        <p:attrNameLst>
                                          <p:attrName>style.visibility</p:attrName>
                                        </p:attrNameLst>
                                      </p:cBhvr>
                                      <p:to>
                                        <p:strVal val="visible"/>
                                      </p:to>
                                    </p:set>
                                    <p:animEffect transition="in" filter="fade">
                                      <p:cBhvr>
                                        <p:cTn id="7" dur="500"/>
                                        <p:tgtEl>
                                          <p:spTgt spid="29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03"/>
                                        </p:tgtEl>
                                        <p:attrNameLst>
                                          <p:attrName>style.visibility</p:attrName>
                                        </p:attrNameLst>
                                      </p:cBhvr>
                                      <p:to>
                                        <p:strVal val="visible"/>
                                      </p:to>
                                    </p:set>
                                    <p:animEffect transition="in" filter="fade">
                                      <p:cBhvr>
                                        <p:cTn id="12" dur="500"/>
                                        <p:tgtEl>
                                          <p:spTgt spid="29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04"/>
                                        </p:tgtEl>
                                        <p:attrNameLst>
                                          <p:attrName>style.visibility</p:attrName>
                                        </p:attrNameLst>
                                      </p:cBhvr>
                                      <p:to>
                                        <p:strVal val="visible"/>
                                      </p:to>
                                    </p:set>
                                    <p:animEffect transition="in" filter="fade">
                                      <p:cBhvr>
                                        <p:cTn id="17" dur="500"/>
                                        <p:tgtEl>
                                          <p:spTgt spid="2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pic>
        <p:nvPicPr>
          <p:cNvPr id="2910" name="Google Shape;2910;p67"/>
          <p:cNvPicPr preferRelativeResize="0"/>
          <p:nvPr/>
        </p:nvPicPr>
        <p:blipFill rotWithShape="1">
          <a:blip r:embed="rId3">
            <a:alphaModFix/>
          </a:blip>
          <a:srcRect/>
          <a:stretch/>
        </p:blipFill>
        <p:spPr>
          <a:xfrm>
            <a:off x="3" y="2305319"/>
            <a:ext cx="12246004" cy="4538874"/>
          </a:xfrm>
          <a:prstGeom prst="rect">
            <a:avLst/>
          </a:prstGeom>
          <a:noFill/>
          <a:ln>
            <a:noFill/>
          </a:ln>
        </p:spPr>
      </p:pic>
      <p:sp>
        <p:nvSpPr>
          <p:cNvPr id="2911" name="Google Shape;2911;p67"/>
          <p:cNvSpPr/>
          <p:nvPr/>
        </p:nvSpPr>
        <p:spPr>
          <a:xfrm>
            <a:off x="1393887" y="0"/>
            <a:ext cx="10594943"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FF0000"/>
                </a:solidFill>
                <a:latin typeface="Calibri"/>
                <a:ea typeface="Calibri"/>
                <a:cs typeface="Calibri"/>
                <a:sym typeface="Calibri"/>
              </a:rPr>
              <a:t>b/ Quá trình tổng hợp chuỗi polypeptide: </a:t>
            </a:r>
            <a:endParaRPr/>
          </a:p>
          <a:p>
            <a:pPr marL="0" marR="0" lvl="0" indent="0" algn="l" rtl="0">
              <a:spcBef>
                <a:spcPts val="0"/>
              </a:spcBef>
              <a:spcAft>
                <a:spcPts val="0"/>
              </a:spcAft>
              <a:buNone/>
            </a:pPr>
            <a:r>
              <a:rPr lang="en-US" sz="3200" b="1">
                <a:solidFill>
                  <a:srgbClr val="0000CC"/>
                </a:solidFill>
                <a:latin typeface="Calibri"/>
                <a:ea typeface="Calibri"/>
                <a:cs typeface="Calibri"/>
                <a:sym typeface="Calibri"/>
              </a:rPr>
              <a:t>Khởi đầu, kéo dài và kết thúc</a:t>
            </a:r>
            <a:r>
              <a:rPr lang="en-US" sz="3200" b="1" i="1">
                <a:solidFill>
                  <a:srgbClr val="0000CC"/>
                </a:solidFill>
                <a:latin typeface="Calibri"/>
                <a:ea typeface="Calibri"/>
                <a:cs typeface="Calibri"/>
                <a:sym typeface="Calibri"/>
              </a:rPr>
              <a:t> </a:t>
            </a:r>
            <a:endParaRPr sz="3200" b="1">
              <a:solidFill>
                <a:srgbClr val="0000CC"/>
              </a:solidFill>
              <a:latin typeface="Calibri"/>
              <a:ea typeface="Calibri"/>
              <a:cs typeface="Calibri"/>
              <a:sym typeface="Calibri"/>
            </a:endParaRPr>
          </a:p>
        </p:txBody>
      </p:sp>
      <p:sp>
        <p:nvSpPr>
          <p:cNvPr id="2912" name="Google Shape;2912;p67"/>
          <p:cNvSpPr/>
          <p:nvPr/>
        </p:nvSpPr>
        <p:spPr>
          <a:xfrm>
            <a:off x="1393881" y="1280280"/>
            <a:ext cx="686354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50"/>
                </a:solidFill>
                <a:latin typeface="Calibri"/>
                <a:ea typeface="Calibri"/>
                <a:cs typeface="Calibri"/>
                <a:sym typeface="Calibri"/>
              </a:rPr>
              <a:t>+ Khởi đầu tổng hợp chuỗi polypeptide</a:t>
            </a:r>
            <a:endParaRPr sz="3200" b="1">
              <a:solidFill>
                <a:srgbClr val="00B050"/>
              </a:solidFill>
              <a:latin typeface="Calibri"/>
              <a:ea typeface="Calibri"/>
              <a:cs typeface="Calibri"/>
              <a:sym typeface="Calibri"/>
            </a:endParaRPr>
          </a:p>
        </p:txBody>
      </p:sp>
      <p:sp>
        <p:nvSpPr>
          <p:cNvPr id="2913" name="Google Shape;2913;p67"/>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68</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1"/>
                                        </p:tgtEl>
                                        <p:attrNameLst>
                                          <p:attrName>style.visibility</p:attrName>
                                        </p:attrNameLst>
                                      </p:cBhvr>
                                      <p:to>
                                        <p:strVal val="visible"/>
                                      </p:to>
                                    </p:set>
                                    <p:animEffect transition="in" filter="fade">
                                      <p:cBhvr>
                                        <p:cTn id="7" dur="500"/>
                                        <p:tgtEl>
                                          <p:spTgt spid="29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2"/>
                                        </p:tgtEl>
                                        <p:attrNameLst>
                                          <p:attrName>style.visibility</p:attrName>
                                        </p:attrNameLst>
                                      </p:cBhvr>
                                      <p:to>
                                        <p:strVal val="visible"/>
                                      </p:to>
                                    </p:set>
                                    <p:animEffect transition="in" filter="fade">
                                      <p:cBhvr>
                                        <p:cTn id="12" dur="500"/>
                                        <p:tgtEl>
                                          <p:spTgt spid="2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pic>
        <p:nvPicPr>
          <p:cNvPr id="2918" name="Google Shape;2918;p68" descr="dịch mã olm"/>
          <p:cNvPicPr preferRelativeResize="0"/>
          <p:nvPr/>
        </p:nvPicPr>
        <p:blipFill rotWithShape="1">
          <a:blip r:embed="rId3">
            <a:alphaModFix/>
          </a:blip>
          <a:srcRect/>
          <a:stretch/>
        </p:blipFill>
        <p:spPr>
          <a:xfrm>
            <a:off x="2866069" y="705936"/>
            <a:ext cx="6265051" cy="2732723"/>
          </a:xfrm>
          <a:prstGeom prst="rect">
            <a:avLst/>
          </a:prstGeom>
          <a:noFill/>
          <a:ln>
            <a:noFill/>
          </a:ln>
        </p:spPr>
      </p:pic>
      <p:sp>
        <p:nvSpPr>
          <p:cNvPr id="2919" name="Google Shape;2919;p68"/>
          <p:cNvSpPr/>
          <p:nvPr/>
        </p:nvSpPr>
        <p:spPr>
          <a:xfrm>
            <a:off x="1571230" y="3949525"/>
            <a:ext cx="10620770"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CC"/>
                </a:solidFill>
                <a:latin typeface="Calibri"/>
                <a:ea typeface="Calibri"/>
                <a:cs typeface="Calibri"/>
                <a:sym typeface="Calibri"/>
              </a:rPr>
              <a:t>Tiểu đơn vị nhỏ của ribosome bám vào mRNA; </a:t>
            </a:r>
            <a:endParaRPr sz="3200" b="1">
              <a:solidFill>
                <a:srgbClr val="0000CC"/>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CC"/>
                </a:solidFill>
                <a:latin typeface="Calibri"/>
                <a:ea typeface="Calibri"/>
                <a:cs typeface="Calibri"/>
                <a:sym typeface="Calibri"/>
              </a:rPr>
              <a:t>anticodon </a:t>
            </a:r>
            <a:r>
              <a:rPr lang="en-US" sz="3200" b="1">
                <a:solidFill>
                  <a:srgbClr val="FF0000"/>
                </a:solidFill>
                <a:latin typeface="Calibri"/>
                <a:ea typeface="Calibri"/>
                <a:cs typeface="Calibri"/>
                <a:sym typeface="Calibri"/>
              </a:rPr>
              <a:t>(3’UAC5’)</a:t>
            </a:r>
            <a:r>
              <a:rPr lang="en-US" sz="3200" b="1">
                <a:solidFill>
                  <a:srgbClr val="FF0000"/>
                </a:solidFill>
                <a:latin typeface="Times New Roman"/>
                <a:ea typeface="Times New Roman"/>
                <a:cs typeface="Times New Roman"/>
                <a:sym typeface="Times New Roman"/>
              </a:rPr>
              <a:t> </a:t>
            </a:r>
            <a:r>
              <a:rPr lang="en-US" sz="3200" b="1">
                <a:solidFill>
                  <a:srgbClr val="0000CC"/>
                </a:solidFill>
                <a:latin typeface="Calibri"/>
                <a:ea typeface="Calibri"/>
                <a:cs typeface="Calibri"/>
                <a:sym typeface="Calibri"/>
              </a:rPr>
              <a:t>của phức hợp amino acid mở đầu-tRNA khớp bổ sung với codon mở đầu </a:t>
            </a:r>
            <a:r>
              <a:rPr lang="en-US" sz="3200" b="1">
                <a:solidFill>
                  <a:srgbClr val="FF0000"/>
                </a:solidFill>
                <a:latin typeface="Calibri"/>
                <a:ea typeface="Calibri"/>
                <a:cs typeface="Calibri"/>
                <a:sym typeface="Calibri"/>
              </a:rPr>
              <a:t>(5’AUG3’</a:t>
            </a:r>
            <a:r>
              <a:rPr lang="en-US" sz="3200" b="1">
                <a:solidFill>
                  <a:srgbClr val="0000CC"/>
                </a:solidFill>
                <a:latin typeface="Calibri"/>
                <a:ea typeface="Calibri"/>
                <a:cs typeface="Calibri"/>
                <a:sym typeface="Calibri"/>
              </a:rPr>
              <a:t>) trên mRNA.</a:t>
            </a:r>
            <a:endParaRPr/>
          </a:p>
        </p:txBody>
      </p:sp>
      <p:sp>
        <p:nvSpPr>
          <p:cNvPr id="2920" name="Google Shape;2920;p68"/>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69</a:t>
            </a:fld>
            <a:endParaRPr>
              <a:solidFill>
                <a:srgbClr val="B3A787"/>
              </a:solidFill>
            </a:endParaRPr>
          </a:p>
        </p:txBody>
      </p:sp>
      <p:sp>
        <p:nvSpPr>
          <p:cNvPr id="2921" name="Google Shape;2921;p68"/>
          <p:cNvSpPr/>
          <p:nvPr/>
        </p:nvSpPr>
        <p:spPr>
          <a:xfrm>
            <a:off x="3316453" y="24142"/>
            <a:ext cx="686354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50"/>
                </a:solidFill>
                <a:latin typeface="Calibri"/>
                <a:ea typeface="Calibri"/>
                <a:cs typeface="Calibri"/>
                <a:sym typeface="Calibri"/>
              </a:rPr>
              <a:t>+ Khởi đầu tổng hợp chuỗi polypeptide</a:t>
            </a:r>
            <a:endParaRPr sz="3200" b="1">
              <a:solidFill>
                <a:srgbClr val="00B05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1"/>
                                        </p:tgtEl>
                                        <p:attrNameLst>
                                          <p:attrName>style.visibility</p:attrName>
                                        </p:attrNameLst>
                                      </p:cBhvr>
                                      <p:to>
                                        <p:strVal val="visible"/>
                                      </p:to>
                                    </p:set>
                                    <p:animEffect transition="in" filter="fade">
                                      <p:cBhvr>
                                        <p:cTn id="7" dur="500"/>
                                        <p:tgtEl>
                                          <p:spTgt spid="29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8"/>
                                        </p:tgtEl>
                                        <p:attrNameLst>
                                          <p:attrName>style.visibility</p:attrName>
                                        </p:attrNameLst>
                                      </p:cBhvr>
                                      <p:to>
                                        <p:strVal val="visible"/>
                                      </p:to>
                                    </p:set>
                                    <p:animEffect transition="in" filter="fade">
                                      <p:cBhvr>
                                        <p:cTn id="12" dur="500"/>
                                        <p:tgtEl>
                                          <p:spTgt spid="29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19"/>
                                        </p:tgtEl>
                                        <p:attrNameLst>
                                          <p:attrName>style.visibility</p:attrName>
                                        </p:attrNameLst>
                                      </p:cBhvr>
                                      <p:to>
                                        <p:strVal val="visible"/>
                                      </p:to>
                                    </p:set>
                                    <p:animEffect transition="in" filter="fade">
                                      <p:cBhvr>
                                        <p:cTn id="17" dur="500"/>
                                        <p:tgtEl>
                                          <p:spTgt spid="2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Google Shape;1664;p6"/>
          <p:cNvSpPr/>
          <p:nvPr/>
        </p:nvSpPr>
        <p:spPr>
          <a:xfrm>
            <a:off x="1471801" y="1149613"/>
            <a:ext cx="4442004" cy="5246101"/>
          </a:xfrm>
          <a:prstGeom prst="roundRect">
            <a:avLst>
              <a:gd name="adj" fmla="val 6969"/>
            </a:avLst>
          </a:prstGeom>
          <a:solidFill>
            <a:srgbClr val="D2FADC"/>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b="1">
                <a:solidFill>
                  <a:srgbClr val="0000FF"/>
                </a:solidFill>
                <a:latin typeface="Calibri"/>
                <a:ea typeface="Calibri"/>
                <a:cs typeface="Calibri"/>
                <a:sym typeface="Calibri"/>
              </a:rPr>
              <a:t>2. Bốn loại nucleotide tham gia cấu tạo DNA (A, T, G, C) khác nhau ở thành phần nào sau đây?</a:t>
            </a:r>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 A. Đường deoxyribose.                                            B. Nhóm phosphate. </a:t>
            </a:r>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C. Nitrogene base (gồm 4 loại A, T, G, C).             D. Đường Ribose.</a:t>
            </a:r>
            <a:endParaRPr/>
          </a:p>
        </p:txBody>
      </p:sp>
      <p:sp>
        <p:nvSpPr>
          <p:cNvPr id="1665" name="Google Shape;1665;p6"/>
          <p:cNvSpPr/>
          <p:nvPr/>
        </p:nvSpPr>
        <p:spPr>
          <a:xfrm>
            <a:off x="7155964" y="5573309"/>
            <a:ext cx="481215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0000"/>
                </a:solidFill>
                <a:latin typeface="Arial"/>
                <a:ea typeface="Arial"/>
                <a:cs typeface="Arial"/>
                <a:sym typeface="Arial"/>
              </a:rPr>
              <a:t>Hình 1.1. </a:t>
            </a:r>
            <a:r>
              <a:rPr lang="en-US" sz="2800" i="1">
                <a:solidFill>
                  <a:srgbClr val="000000"/>
                </a:solidFill>
                <a:latin typeface="Arial"/>
                <a:ea typeface="Arial"/>
                <a:cs typeface="Arial"/>
                <a:sym typeface="Arial"/>
              </a:rPr>
              <a:t>Mô hình cấu trúc một đoạn phân tử DNA</a:t>
            </a:r>
            <a:endParaRPr sz="2800" i="1">
              <a:solidFill>
                <a:srgbClr val="000000"/>
              </a:solidFill>
              <a:latin typeface="Arial"/>
              <a:ea typeface="Arial"/>
              <a:cs typeface="Arial"/>
              <a:sym typeface="Arial"/>
            </a:endParaRPr>
          </a:p>
        </p:txBody>
      </p:sp>
      <p:grpSp>
        <p:nvGrpSpPr>
          <p:cNvPr id="1666" name="Google Shape;1666;p6"/>
          <p:cNvGrpSpPr/>
          <p:nvPr/>
        </p:nvGrpSpPr>
        <p:grpSpPr>
          <a:xfrm>
            <a:off x="6278197" y="789457"/>
            <a:ext cx="5736781" cy="4465513"/>
            <a:chOff x="5329168" y="581562"/>
            <a:chExt cx="12549392" cy="8794377"/>
          </a:xfrm>
        </p:grpSpPr>
        <p:sp>
          <p:nvSpPr>
            <p:cNvPr id="1667" name="Google Shape;1667;p6"/>
            <p:cNvSpPr txBox="1"/>
            <p:nvPr/>
          </p:nvSpPr>
          <p:spPr>
            <a:xfrm>
              <a:off x="5894284" y="1915845"/>
              <a:ext cx="3170172" cy="72736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000000"/>
                  </a:solidFill>
                  <a:latin typeface="Arial"/>
                  <a:ea typeface="Arial"/>
                  <a:cs typeface="Arial"/>
                  <a:sym typeface="Arial"/>
                </a:rPr>
                <a:t>Phosphate</a:t>
              </a:r>
              <a:endParaRPr sz="1800" b="1">
                <a:solidFill>
                  <a:srgbClr val="000000"/>
                </a:solidFill>
                <a:latin typeface="Arial"/>
                <a:ea typeface="Arial"/>
                <a:cs typeface="Arial"/>
                <a:sym typeface="Arial"/>
              </a:endParaRPr>
            </a:p>
          </p:txBody>
        </p:sp>
        <p:sp>
          <p:nvSpPr>
            <p:cNvPr id="1668" name="Google Shape;1668;p6"/>
            <p:cNvSpPr txBox="1"/>
            <p:nvPr/>
          </p:nvSpPr>
          <p:spPr>
            <a:xfrm>
              <a:off x="5329168" y="2702734"/>
              <a:ext cx="4321131" cy="12728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Liên kết </a:t>
              </a:r>
              <a:endParaRPr/>
            </a:p>
            <a:p>
              <a:pPr marL="0" marR="0" lvl="0" indent="0" algn="ctr" rtl="0">
                <a:spcBef>
                  <a:spcPts val="0"/>
                </a:spcBef>
                <a:spcAft>
                  <a:spcPts val="0"/>
                </a:spcAft>
                <a:buNone/>
              </a:pPr>
              <a:r>
                <a:rPr lang="en-US" sz="1800" b="1">
                  <a:solidFill>
                    <a:srgbClr val="000000"/>
                  </a:solidFill>
                  <a:latin typeface="Arial"/>
                  <a:ea typeface="Arial"/>
                  <a:cs typeface="Arial"/>
                  <a:sym typeface="Arial"/>
                </a:rPr>
                <a:t>Phosphodiester</a:t>
              </a:r>
              <a:endParaRPr sz="1800" b="1">
                <a:solidFill>
                  <a:srgbClr val="000000"/>
                </a:solidFill>
                <a:latin typeface="Arial"/>
                <a:ea typeface="Arial"/>
                <a:cs typeface="Arial"/>
                <a:sym typeface="Arial"/>
              </a:endParaRPr>
            </a:p>
          </p:txBody>
        </p:sp>
        <p:sp>
          <p:nvSpPr>
            <p:cNvPr id="1669" name="Google Shape;1669;p6"/>
            <p:cNvSpPr/>
            <p:nvPr/>
          </p:nvSpPr>
          <p:spPr>
            <a:xfrm>
              <a:off x="9900399" y="2181758"/>
              <a:ext cx="3821215" cy="1462941"/>
            </a:xfrm>
            <a:prstGeom prst="roundRect">
              <a:avLst>
                <a:gd name="adj" fmla="val 28717"/>
              </a:avLst>
            </a:prstGeom>
            <a:noFill/>
            <a:ln w="2857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Gill Sans"/>
                <a:ea typeface="Gill Sans"/>
                <a:cs typeface="Gill Sans"/>
                <a:sym typeface="Gill Sans"/>
              </a:endParaRPr>
            </a:p>
          </p:txBody>
        </p:sp>
        <p:sp>
          <p:nvSpPr>
            <p:cNvPr id="1670" name="Google Shape;1670;p6"/>
            <p:cNvSpPr txBox="1"/>
            <p:nvPr/>
          </p:nvSpPr>
          <p:spPr>
            <a:xfrm>
              <a:off x="11517968" y="801028"/>
              <a:ext cx="3037697" cy="7273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Nucleotide</a:t>
              </a:r>
              <a:endParaRPr sz="1800" b="1">
                <a:solidFill>
                  <a:srgbClr val="000000"/>
                </a:solidFill>
                <a:latin typeface="Arial"/>
                <a:ea typeface="Arial"/>
                <a:cs typeface="Arial"/>
                <a:sym typeface="Arial"/>
              </a:endParaRPr>
            </a:p>
          </p:txBody>
        </p:sp>
        <p:sp>
          <p:nvSpPr>
            <p:cNvPr id="1671" name="Google Shape;1671;p6"/>
            <p:cNvSpPr txBox="1"/>
            <p:nvPr/>
          </p:nvSpPr>
          <p:spPr>
            <a:xfrm>
              <a:off x="13947500" y="1262032"/>
              <a:ext cx="3748231" cy="7273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Nitrogen base</a:t>
              </a:r>
              <a:endParaRPr sz="1800" b="1">
                <a:solidFill>
                  <a:srgbClr val="000000"/>
                </a:solidFill>
                <a:latin typeface="Arial"/>
                <a:ea typeface="Arial"/>
                <a:cs typeface="Arial"/>
                <a:sym typeface="Arial"/>
              </a:endParaRPr>
            </a:p>
          </p:txBody>
        </p:sp>
        <p:sp>
          <p:nvSpPr>
            <p:cNvPr id="1672" name="Google Shape;1672;p6"/>
            <p:cNvSpPr txBox="1"/>
            <p:nvPr/>
          </p:nvSpPr>
          <p:spPr>
            <a:xfrm>
              <a:off x="7537742" y="581562"/>
              <a:ext cx="4363291" cy="12728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Đường (deoxyribose)</a:t>
              </a:r>
              <a:endParaRPr/>
            </a:p>
          </p:txBody>
        </p:sp>
        <p:grpSp>
          <p:nvGrpSpPr>
            <p:cNvPr id="1673" name="Google Shape;1673;p6"/>
            <p:cNvGrpSpPr/>
            <p:nvPr/>
          </p:nvGrpSpPr>
          <p:grpSpPr>
            <a:xfrm>
              <a:off x="9370562" y="2853446"/>
              <a:ext cx="1413655" cy="1078383"/>
              <a:chOff x="5711821" y="2274609"/>
              <a:chExt cx="983729" cy="750421"/>
            </a:xfrm>
          </p:grpSpPr>
          <p:cxnSp>
            <p:nvCxnSpPr>
              <p:cNvPr id="1674" name="Google Shape;1674;p6"/>
              <p:cNvCxnSpPr/>
              <p:nvPr/>
            </p:nvCxnSpPr>
            <p:spPr>
              <a:xfrm>
                <a:off x="5714775" y="2637190"/>
                <a:ext cx="980775" cy="387840"/>
              </a:xfrm>
              <a:prstGeom prst="straightConnector1">
                <a:avLst/>
              </a:prstGeom>
              <a:noFill/>
              <a:ln w="38100" cap="flat" cmpd="sng">
                <a:solidFill>
                  <a:srgbClr val="C00000"/>
                </a:solidFill>
                <a:prstDash val="solid"/>
                <a:round/>
                <a:headEnd type="none" w="sm" len="sm"/>
                <a:tailEnd type="triangle" w="med" len="med"/>
              </a:ln>
            </p:spPr>
          </p:cxnSp>
          <p:cxnSp>
            <p:nvCxnSpPr>
              <p:cNvPr id="1675" name="Google Shape;1675;p6"/>
              <p:cNvCxnSpPr/>
              <p:nvPr/>
            </p:nvCxnSpPr>
            <p:spPr>
              <a:xfrm rot="10800000" flipH="1">
                <a:off x="5711821" y="2274609"/>
                <a:ext cx="959330" cy="362581"/>
              </a:xfrm>
              <a:prstGeom prst="straightConnector1">
                <a:avLst/>
              </a:prstGeom>
              <a:noFill/>
              <a:ln w="38100" cap="flat" cmpd="sng">
                <a:solidFill>
                  <a:srgbClr val="C00000"/>
                </a:solidFill>
                <a:prstDash val="solid"/>
                <a:round/>
                <a:headEnd type="none" w="sm" len="sm"/>
                <a:tailEnd type="triangle" w="med" len="med"/>
              </a:ln>
            </p:spPr>
          </p:cxnSp>
        </p:grpSp>
        <p:cxnSp>
          <p:nvCxnSpPr>
            <p:cNvPr id="1676" name="Google Shape;1676;p6"/>
            <p:cNvCxnSpPr>
              <a:stCxn id="1670" idx="2"/>
            </p:cNvCxnSpPr>
            <p:nvPr/>
          </p:nvCxnSpPr>
          <p:spPr>
            <a:xfrm flipH="1">
              <a:off x="12420017" y="1528390"/>
              <a:ext cx="616800" cy="333000"/>
            </a:xfrm>
            <a:prstGeom prst="straightConnector1">
              <a:avLst/>
            </a:prstGeom>
            <a:noFill/>
            <a:ln w="38100" cap="flat" cmpd="sng">
              <a:solidFill>
                <a:srgbClr val="C00000"/>
              </a:solidFill>
              <a:prstDash val="solid"/>
              <a:round/>
              <a:headEnd type="none" w="sm" len="sm"/>
              <a:tailEnd type="triangle" w="med" len="med"/>
            </a:ln>
          </p:spPr>
        </p:cxnSp>
        <p:grpSp>
          <p:nvGrpSpPr>
            <p:cNvPr id="1677" name="Google Shape;1677;p6"/>
            <p:cNvGrpSpPr/>
            <p:nvPr/>
          </p:nvGrpSpPr>
          <p:grpSpPr>
            <a:xfrm>
              <a:off x="10023907" y="1828367"/>
              <a:ext cx="7854652" cy="6682629"/>
              <a:chOff x="6208396" y="1561281"/>
              <a:chExt cx="5465867" cy="4650284"/>
            </a:xfrm>
          </p:grpSpPr>
          <p:cxnSp>
            <p:nvCxnSpPr>
              <p:cNvPr id="1678" name="Google Shape;1678;p6"/>
              <p:cNvCxnSpPr/>
              <p:nvPr/>
            </p:nvCxnSpPr>
            <p:spPr>
              <a:xfrm>
                <a:off x="8683950" y="5186102"/>
                <a:ext cx="626605" cy="3587"/>
              </a:xfrm>
              <a:prstGeom prst="straightConnector1">
                <a:avLst/>
              </a:prstGeom>
              <a:noFill/>
              <a:ln w="28575" cap="flat" cmpd="sng">
                <a:solidFill>
                  <a:srgbClr val="232D46"/>
                </a:solidFill>
                <a:prstDash val="dash"/>
                <a:round/>
                <a:headEnd type="none" w="sm" len="sm"/>
                <a:tailEnd type="none" w="sm" len="sm"/>
              </a:ln>
            </p:spPr>
          </p:cxnSp>
          <p:grpSp>
            <p:nvGrpSpPr>
              <p:cNvPr id="1679" name="Google Shape;1679;p6"/>
              <p:cNvGrpSpPr/>
              <p:nvPr/>
            </p:nvGrpSpPr>
            <p:grpSpPr>
              <a:xfrm>
                <a:off x="6208396" y="1561281"/>
                <a:ext cx="5465867" cy="4650284"/>
                <a:chOff x="6208396" y="1561281"/>
                <a:chExt cx="5465867" cy="4650284"/>
              </a:xfrm>
            </p:grpSpPr>
            <p:grpSp>
              <p:nvGrpSpPr>
                <p:cNvPr id="1680" name="Google Shape;1680;p6"/>
                <p:cNvGrpSpPr/>
                <p:nvPr/>
              </p:nvGrpSpPr>
              <p:grpSpPr>
                <a:xfrm>
                  <a:off x="6855625" y="2129066"/>
                  <a:ext cx="835184" cy="4082499"/>
                  <a:chOff x="8550906" y="1768599"/>
                  <a:chExt cx="937552" cy="4174164"/>
                </a:xfrm>
              </p:grpSpPr>
              <p:sp>
                <p:nvSpPr>
                  <p:cNvPr id="1681" name="Google Shape;1681;p6"/>
                  <p:cNvSpPr/>
                  <p:nvPr/>
                </p:nvSpPr>
                <p:spPr>
                  <a:xfrm>
                    <a:off x="8550908" y="1768599"/>
                    <a:ext cx="936950" cy="577921"/>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682" name="Google Shape;1682;p6"/>
                  <p:cNvSpPr/>
                  <p:nvPr/>
                </p:nvSpPr>
                <p:spPr>
                  <a:xfrm>
                    <a:off x="8551509" y="3078700"/>
                    <a:ext cx="936949" cy="578538"/>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683" name="Google Shape;1683;p6"/>
                  <p:cNvSpPr/>
                  <p:nvPr/>
                </p:nvSpPr>
                <p:spPr>
                  <a:xfrm>
                    <a:off x="8551502" y="4133690"/>
                    <a:ext cx="936949" cy="633795"/>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684" name="Google Shape;1684;p6"/>
                  <p:cNvSpPr/>
                  <p:nvPr/>
                </p:nvSpPr>
                <p:spPr>
                  <a:xfrm>
                    <a:off x="8550906" y="5398126"/>
                    <a:ext cx="936949" cy="544637"/>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sp>
              <p:nvSpPr>
                <p:cNvPr id="1685" name="Google Shape;1685;p6"/>
                <p:cNvSpPr/>
                <p:nvPr/>
              </p:nvSpPr>
              <p:spPr>
                <a:xfrm>
                  <a:off x="7940274" y="2052061"/>
                  <a:ext cx="651490" cy="491383"/>
                </a:xfrm>
                <a:prstGeom prst="hexagon">
                  <a:avLst>
                    <a:gd name="adj" fmla="val 25000"/>
                    <a:gd name="vf" fmla="val 115470"/>
                  </a:avLst>
                </a:prstGeom>
                <a:gradFill>
                  <a:gsLst>
                    <a:gs pos="0">
                      <a:srgbClr val="AED793"/>
                    </a:gs>
                    <a:gs pos="50000">
                      <a:srgbClr val="CCE4BD"/>
                    </a:gs>
                    <a:gs pos="100000">
                      <a:srgbClr val="E6F1DF"/>
                    </a:gs>
                  </a:gsLst>
                  <a:path path="circle">
                    <a:fillToRect r="100000" b="100000"/>
                  </a:path>
                  <a:tileRect l="-100000" t="-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T</a:t>
                  </a:r>
                  <a:endParaRPr sz="1500" b="1">
                    <a:solidFill>
                      <a:srgbClr val="000000"/>
                    </a:solidFill>
                    <a:latin typeface="Gill Sans"/>
                    <a:ea typeface="Gill Sans"/>
                    <a:cs typeface="Gill Sans"/>
                    <a:sym typeface="Gill Sans"/>
                  </a:endParaRPr>
                </a:p>
              </p:txBody>
            </p:sp>
            <p:sp>
              <p:nvSpPr>
                <p:cNvPr id="1686" name="Google Shape;1686;p6"/>
                <p:cNvSpPr/>
                <p:nvPr/>
              </p:nvSpPr>
              <p:spPr>
                <a:xfrm>
                  <a:off x="7945643" y="4194141"/>
                  <a:ext cx="676298" cy="552360"/>
                </a:xfrm>
                <a:prstGeom prst="hexagon">
                  <a:avLst>
                    <a:gd name="adj" fmla="val 25000"/>
                    <a:gd name="vf" fmla="val 115470"/>
                  </a:avLst>
                </a:prstGeom>
                <a:gradFill>
                  <a:gsLst>
                    <a:gs pos="0">
                      <a:srgbClr val="ACBE96"/>
                    </a:gs>
                    <a:gs pos="50000">
                      <a:srgbClr val="CCD6BF"/>
                    </a:gs>
                    <a:gs pos="100000">
                      <a:srgbClr val="E6E9E0"/>
                    </a:gs>
                  </a:gsLst>
                  <a:lin ang="27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C</a:t>
                  </a:r>
                  <a:endParaRPr sz="1500" b="1">
                    <a:solidFill>
                      <a:srgbClr val="000000"/>
                    </a:solidFill>
                    <a:latin typeface="Gill Sans"/>
                    <a:ea typeface="Gill Sans"/>
                    <a:cs typeface="Gill Sans"/>
                    <a:sym typeface="Gill Sans"/>
                  </a:endParaRPr>
                </a:p>
              </p:txBody>
            </p:sp>
            <p:grpSp>
              <p:nvGrpSpPr>
                <p:cNvPr id="1687" name="Google Shape;1687;p6"/>
                <p:cNvGrpSpPr/>
                <p:nvPr/>
              </p:nvGrpSpPr>
              <p:grpSpPr>
                <a:xfrm rot="-7944748">
                  <a:off x="7698151" y="2916096"/>
                  <a:ext cx="1020102" cy="823166"/>
                  <a:chOff x="11857052" y="867573"/>
                  <a:chExt cx="1419126" cy="1109359"/>
                </a:xfrm>
              </p:grpSpPr>
              <p:sp>
                <p:nvSpPr>
                  <p:cNvPr id="1688" name="Google Shape;1688;p6"/>
                  <p:cNvSpPr/>
                  <p:nvPr/>
                </p:nvSpPr>
                <p:spPr>
                  <a:xfrm>
                    <a:off x="11857052" y="1233538"/>
                    <a:ext cx="848237" cy="743394"/>
                  </a:xfrm>
                  <a:prstGeom prst="hexagon">
                    <a:avLst>
                      <a:gd name="adj" fmla="val 25000"/>
                      <a:gd name="vf" fmla="val 115470"/>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689" name="Google Shape;1689;p6"/>
                  <p:cNvSpPr/>
                  <p:nvPr/>
                </p:nvSpPr>
                <p:spPr>
                  <a:xfrm rot="-535138">
                    <a:off x="12532754" y="917340"/>
                    <a:ext cx="694974" cy="679212"/>
                  </a:xfrm>
                  <a:prstGeom prst="pentagon">
                    <a:avLst>
                      <a:gd name="hf" fmla="val 105146"/>
                      <a:gd name="vf" fmla="val 110557"/>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690" name="Google Shape;1690;p6"/>
                <p:cNvGrpSpPr/>
                <p:nvPr/>
              </p:nvGrpSpPr>
              <p:grpSpPr>
                <a:xfrm rot="-7944748">
                  <a:off x="7787910" y="5108485"/>
                  <a:ext cx="960215" cy="787243"/>
                  <a:chOff x="12248763" y="1167073"/>
                  <a:chExt cx="1334695" cy="1129315"/>
                </a:xfrm>
              </p:grpSpPr>
              <p:sp>
                <p:nvSpPr>
                  <p:cNvPr id="1691" name="Google Shape;1691;p6"/>
                  <p:cNvSpPr/>
                  <p:nvPr/>
                </p:nvSpPr>
                <p:spPr>
                  <a:xfrm>
                    <a:off x="12248763" y="1525458"/>
                    <a:ext cx="806605" cy="770930"/>
                  </a:xfrm>
                  <a:prstGeom prst="hexagon">
                    <a:avLst>
                      <a:gd name="adj" fmla="val 25000"/>
                      <a:gd name="vf" fmla="val 115470"/>
                    </a:avLst>
                  </a:prstGeom>
                  <a:gradFill>
                    <a:gsLst>
                      <a:gs pos="0">
                        <a:srgbClr val="CE90CE"/>
                      </a:gs>
                      <a:gs pos="50000">
                        <a:srgbClr val="DFBCDF"/>
                      </a:gs>
                      <a:gs pos="100000">
                        <a:srgbClr val="EFDFEF"/>
                      </a:gs>
                    </a:gsLst>
                    <a:lin ang="81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692" name="Google Shape;1692;p6"/>
                  <p:cNvSpPr/>
                  <p:nvPr/>
                </p:nvSpPr>
                <p:spPr>
                  <a:xfrm rot="-535138">
                    <a:off x="12872022" y="1214451"/>
                    <a:ext cx="663472" cy="670485"/>
                  </a:xfrm>
                  <a:prstGeom prst="pentagon">
                    <a:avLst>
                      <a:gd name="hf" fmla="val 105146"/>
                      <a:gd name="vf" fmla="val 110557"/>
                    </a:avLst>
                  </a:prstGeom>
                  <a:gradFill>
                    <a:gsLst>
                      <a:gs pos="0">
                        <a:srgbClr val="CE90CE"/>
                      </a:gs>
                      <a:gs pos="50000">
                        <a:srgbClr val="DFBCDF"/>
                      </a:gs>
                      <a:gs pos="100000">
                        <a:srgbClr val="EFDFEF"/>
                      </a:gs>
                    </a:gsLst>
                    <a:lin ang="81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693" name="Google Shape;1693;p6"/>
                <p:cNvGrpSpPr/>
                <p:nvPr/>
              </p:nvGrpSpPr>
              <p:grpSpPr>
                <a:xfrm>
                  <a:off x="6208396" y="1899953"/>
                  <a:ext cx="515835" cy="3851111"/>
                  <a:chOff x="7578479" y="1376723"/>
                  <a:chExt cx="400873" cy="3149068"/>
                </a:xfrm>
              </p:grpSpPr>
              <p:sp>
                <p:nvSpPr>
                  <p:cNvPr id="1694" name="Google Shape;1694;p6"/>
                  <p:cNvSpPr/>
                  <p:nvPr/>
                </p:nvSpPr>
                <p:spPr>
                  <a:xfrm rot="-1164941">
                    <a:off x="7615189" y="1413433"/>
                    <a:ext cx="266450" cy="266450"/>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695" name="Google Shape;1695;p6"/>
                  <p:cNvSpPr/>
                  <p:nvPr/>
                </p:nvSpPr>
                <p:spPr>
                  <a:xfrm>
                    <a:off x="7605028" y="2443008"/>
                    <a:ext cx="267757" cy="267756"/>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696" name="Google Shape;1696;p6"/>
                  <p:cNvSpPr/>
                  <p:nvPr/>
                </p:nvSpPr>
                <p:spPr>
                  <a:xfrm rot="9254418">
                    <a:off x="7632418" y="3338356"/>
                    <a:ext cx="279711" cy="284564"/>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697" name="Google Shape;1697;p6"/>
                  <p:cNvSpPr/>
                  <p:nvPr/>
                </p:nvSpPr>
                <p:spPr>
                  <a:xfrm>
                    <a:off x="7685514" y="4231953"/>
                    <a:ext cx="293838" cy="293838"/>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698" name="Google Shape;1698;p6"/>
                <p:cNvCxnSpPr>
                  <a:stCxn id="1681" idx="5"/>
                  <a:endCxn id="1685" idx="2"/>
                </p:cNvCxnSpPr>
                <p:nvPr/>
              </p:nvCxnSpPr>
              <p:spPr>
                <a:xfrm>
                  <a:off x="7690274" y="2344964"/>
                  <a:ext cx="386400" cy="198600"/>
                </a:xfrm>
                <a:prstGeom prst="straightConnector1">
                  <a:avLst/>
                </a:prstGeom>
                <a:noFill/>
                <a:ln w="19050" cap="flat" cmpd="sng">
                  <a:solidFill>
                    <a:schemeClr val="dk1"/>
                  </a:solidFill>
                  <a:prstDash val="solid"/>
                  <a:round/>
                  <a:headEnd type="none" w="sm" len="sm"/>
                  <a:tailEnd type="none" w="sm" len="sm"/>
                </a:ln>
              </p:spPr>
            </p:cxnSp>
            <p:cxnSp>
              <p:nvCxnSpPr>
                <p:cNvPr id="1699" name="Google Shape;1699;p6"/>
                <p:cNvCxnSpPr>
                  <a:stCxn id="1683" idx="5"/>
                  <a:endCxn id="1686" idx="2"/>
                </p:cNvCxnSpPr>
                <p:nvPr/>
              </p:nvCxnSpPr>
              <p:spPr>
                <a:xfrm>
                  <a:off x="7690802" y="4678991"/>
                  <a:ext cx="408300" cy="67500"/>
                </a:xfrm>
                <a:prstGeom prst="straightConnector1">
                  <a:avLst/>
                </a:prstGeom>
                <a:noFill/>
                <a:ln w="19050" cap="flat" cmpd="sng">
                  <a:solidFill>
                    <a:schemeClr val="dk1"/>
                  </a:solidFill>
                  <a:prstDash val="solid"/>
                  <a:round/>
                  <a:headEnd type="none" w="sm" len="sm"/>
                  <a:tailEnd type="none" w="sm" len="sm"/>
                </a:ln>
              </p:spPr>
            </p:cxnSp>
            <p:cxnSp>
              <p:nvCxnSpPr>
                <p:cNvPr id="1700" name="Google Shape;1700;p6"/>
                <p:cNvCxnSpPr>
                  <a:stCxn id="1682" idx="5"/>
                  <a:endCxn id="1689" idx="0"/>
                </p:cNvCxnSpPr>
                <p:nvPr/>
              </p:nvCxnSpPr>
              <p:spPr>
                <a:xfrm rot="10800000" flipH="1">
                  <a:off x="7690808" y="3439926"/>
                  <a:ext cx="116400" cy="186600"/>
                </a:xfrm>
                <a:prstGeom prst="straightConnector1">
                  <a:avLst/>
                </a:prstGeom>
                <a:noFill/>
                <a:ln w="19050" cap="flat" cmpd="sng">
                  <a:solidFill>
                    <a:schemeClr val="dk1"/>
                  </a:solidFill>
                  <a:prstDash val="solid"/>
                  <a:round/>
                  <a:headEnd type="none" w="sm" len="sm"/>
                  <a:tailEnd type="none" w="sm" len="sm"/>
                </a:ln>
              </p:spPr>
            </p:cxnSp>
            <p:cxnSp>
              <p:nvCxnSpPr>
                <p:cNvPr id="1701" name="Google Shape;1701;p6"/>
                <p:cNvCxnSpPr>
                  <a:stCxn id="1684" idx="5"/>
                  <a:endCxn id="1692" idx="0"/>
                </p:cNvCxnSpPr>
                <p:nvPr/>
              </p:nvCxnSpPr>
              <p:spPr>
                <a:xfrm rot="10800000" flipH="1">
                  <a:off x="7690271" y="5618352"/>
                  <a:ext cx="199200" cy="264000"/>
                </a:xfrm>
                <a:prstGeom prst="straightConnector1">
                  <a:avLst/>
                </a:prstGeom>
                <a:noFill/>
                <a:ln w="19050" cap="flat" cmpd="sng">
                  <a:solidFill>
                    <a:schemeClr val="dk1"/>
                  </a:solidFill>
                  <a:prstDash val="solid"/>
                  <a:round/>
                  <a:headEnd type="none" w="sm" len="sm"/>
                  <a:tailEnd type="none" w="sm" len="sm"/>
                </a:ln>
              </p:spPr>
            </p:cxnSp>
            <p:sp>
              <p:nvSpPr>
                <p:cNvPr id="1702" name="Google Shape;1702;p6"/>
                <p:cNvSpPr/>
                <p:nvPr/>
              </p:nvSpPr>
              <p:spPr>
                <a:xfrm>
                  <a:off x="9296951" y="3050098"/>
                  <a:ext cx="667441" cy="553546"/>
                </a:xfrm>
                <a:prstGeom prst="hexagon">
                  <a:avLst>
                    <a:gd name="adj" fmla="val 25000"/>
                    <a:gd name="vf" fmla="val 115470"/>
                  </a:avLst>
                </a:prstGeom>
                <a:gradFill>
                  <a:gsLst>
                    <a:gs pos="0">
                      <a:srgbClr val="E98A8A"/>
                    </a:gs>
                    <a:gs pos="50000">
                      <a:srgbClr val="F0B8B8"/>
                    </a:gs>
                    <a:gs pos="100000">
                      <a:srgbClr val="F6DDDD"/>
                    </a:gs>
                  </a:gsLst>
                  <a:lin ang="54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C</a:t>
                  </a:r>
                  <a:endParaRPr sz="1500" b="1">
                    <a:solidFill>
                      <a:srgbClr val="000000"/>
                    </a:solidFill>
                    <a:latin typeface="Gill Sans"/>
                    <a:ea typeface="Gill Sans"/>
                    <a:cs typeface="Gill Sans"/>
                    <a:sym typeface="Gill Sans"/>
                  </a:endParaRPr>
                </a:p>
              </p:txBody>
            </p:sp>
            <p:cxnSp>
              <p:nvCxnSpPr>
                <p:cNvPr id="1703" name="Google Shape;1703;p6"/>
                <p:cNvCxnSpPr/>
                <p:nvPr/>
              </p:nvCxnSpPr>
              <p:spPr>
                <a:xfrm rot="10800000" flipH="1">
                  <a:off x="8833491" y="5491416"/>
                  <a:ext cx="454321" cy="1"/>
                </a:xfrm>
                <a:prstGeom prst="straightConnector1">
                  <a:avLst/>
                </a:prstGeom>
                <a:noFill/>
                <a:ln w="28575" cap="flat" cmpd="sng">
                  <a:solidFill>
                    <a:srgbClr val="232D46"/>
                  </a:solidFill>
                  <a:prstDash val="dash"/>
                  <a:round/>
                  <a:headEnd type="none" w="sm" len="sm"/>
                  <a:tailEnd type="none" w="sm" len="sm"/>
                </a:ln>
              </p:spPr>
            </p:cxnSp>
            <p:cxnSp>
              <p:nvCxnSpPr>
                <p:cNvPr id="1704" name="Google Shape;1704;p6"/>
                <p:cNvCxnSpPr/>
                <p:nvPr/>
              </p:nvCxnSpPr>
              <p:spPr>
                <a:xfrm>
                  <a:off x="8667133" y="4470321"/>
                  <a:ext cx="420878" cy="0"/>
                </a:xfrm>
                <a:prstGeom prst="straightConnector1">
                  <a:avLst/>
                </a:prstGeom>
                <a:noFill/>
                <a:ln w="28575" cap="flat" cmpd="sng">
                  <a:solidFill>
                    <a:srgbClr val="232D46"/>
                  </a:solidFill>
                  <a:prstDash val="dash"/>
                  <a:round/>
                  <a:headEnd type="none" w="sm" len="sm"/>
                  <a:tailEnd type="none" w="sm" len="sm"/>
                </a:ln>
              </p:spPr>
            </p:cxnSp>
            <p:cxnSp>
              <p:nvCxnSpPr>
                <p:cNvPr id="1705" name="Google Shape;1705;p6"/>
                <p:cNvCxnSpPr/>
                <p:nvPr/>
              </p:nvCxnSpPr>
              <p:spPr>
                <a:xfrm>
                  <a:off x="8651157" y="4093915"/>
                  <a:ext cx="484803" cy="0"/>
                </a:xfrm>
                <a:prstGeom prst="straightConnector1">
                  <a:avLst/>
                </a:prstGeom>
                <a:noFill/>
                <a:ln w="28575" cap="flat" cmpd="sng">
                  <a:solidFill>
                    <a:srgbClr val="232D46"/>
                  </a:solidFill>
                  <a:prstDash val="dash"/>
                  <a:round/>
                  <a:headEnd type="none" w="sm" len="sm"/>
                  <a:tailEnd type="none" w="sm" len="sm"/>
                </a:ln>
              </p:spPr>
            </p:cxnSp>
            <p:cxnSp>
              <p:nvCxnSpPr>
                <p:cNvPr id="1706" name="Google Shape;1706;p6"/>
                <p:cNvCxnSpPr/>
                <p:nvPr/>
              </p:nvCxnSpPr>
              <p:spPr>
                <a:xfrm>
                  <a:off x="8645120" y="4818361"/>
                  <a:ext cx="490840" cy="0"/>
                </a:xfrm>
                <a:prstGeom prst="straightConnector1">
                  <a:avLst/>
                </a:prstGeom>
                <a:noFill/>
                <a:ln w="28575" cap="flat" cmpd="sng">
                  <a:solidFill>
                    <a:srgbClr val="232D46"/>
                  </a:solidFill>
                  <a:prstDash val="dash"/>
                  <a:round/>
                  <a:headEnd type="none" w="sm" len="sm"/>
                  <a:tailEnd type="none" w="sm" len="sm"/>
                </a:ln>
              </p:spPr>
            </p:cxnSp>
            <p:cxnSp>
              <p:nvCxnSpPr>
                <p:cNvPr id="1707" name="Google Shape;1707;p6"/>
                <p:cNvCxnSpPr/>
                <p:nvPr/>
              </p:nvCxnSpPr>
              <p:spPr>
                <a:xfrm>
                  <a:off x="8811825" y="3319635"/>
                  <a:ext cx="405597" cy="0"/>
                </a:xfrm>
                <a:prstGeom prst="straightConnector1">
                  <a:avLst/>
                </a:prstGeom>
                <a:noFill/>
                <a:ln w="28575" cap="flat" cmpd="sng">
                  <a:solidFill>
                    <a:srgbClr val="232D46"/>
                  </a:solidFill>
                  <a:prstDash val="dashDot"/>
                  <a:round/>
                  <a:headEnd type="none" w="sm" len="sm"/>
                  <a:tailEnd type="none" w="sm" len="sm"/>
                </a:ln>
              </p:spPr>
            </p:cxnSp>
            <p:cxnSp>
              <p:nvCxnSpPr>
                <p:cNvPr id="1708" name="Google Shape;1708;p6"/>
                <p:cNvCxnSpPr/>
                <p:nvPr/>
              </p:nvCxnSpPr>
              <p:spPr>
                <a:xfrm>
                  <a:off x="8621941" y="2309351"/>
                  <a:ext cx="493305" cy="0"/>
                </a:xfrm>
                <a:prstGeom prst="straightConnector1">
                  <a:avLst/>
                </a:prstGeom>
                <a:noFill/>
                <a:ln w="28575" cap="flat" cmpd="sng">
                  <a:solidFill>
                    <a:srgbClr val="232D46"/>
                  </a:solidFill>
                  <a:prstDash val="dash"/>
                  <a:round/>
                  <a:headEnd type="none" w="sm" len="sm"/>
                  <a:tailEnd type="none" w="sm" len="sm"/>
                </a:ln>
              </p:spPr>
            </p:cxnSp>
            <p:cxnSp>
              <p:nvCxnSpPr>
                <p:cNvPr id="1709" name="Google Shape;1709;p6"/>
                <p:cNvCxnSpPr/>
                <p:nvPr/>
              </p:nvCxnSpPr>
              <p:spPr>
                <a:xfrm>
                  <a:off x="8570429" y="1958486"/>
                  <a:ext cx="565531" cy="0"/>
                </a:xfrm>
                <a:prstGeom prst="straightConnector1">
                  <a:avLst/>
                </a:prstGeom>
                <a:noFill/>
                <a:ln w="28575" cap="flat" cmpd="sng">
                  <a:solidFill>
                    <a:srgbClr val="232D46"/>
                  </a:solidFill>
                  <a:prstDash val="dash"/>
                  <a:round/>
                  <a:headEnd type="none" w="sm" len="sm"/>
                  <a:tailEnd type="none" w="sm" len="sm"/>
                </a:ln>
              </p:spPr>
            </p:cxnSp>
            <p:cxnSp>
              <p:nvCxnSpPr>
                <p:cNvPr id="1710" name="Google Shape;1710;p6"/>
                <p:cNvCxnSpPr/>
                <p:nvPr/>
              </p:nvCxnSpPr>
              <p:spPr>
                <a:xfrm>
                  <a:off x="8803815" y="3670340"/>
                  <a:ext cx="468058" cy="0"/>
                </a:xfrm>
                <a:prstGeom prst="straightConnector1">
                  <a:avLst/>
                </a:prstGeom>
                <a:noFill/>
                <a:ln w="28575" cap="flat" cmpd="sng">
                  <a:solidFill>
                    <a:srgbClr val="232D46"/>
                  </a:solidFill>
                  <a:prstDash val="dash"/>
                  <a:round/>
                  <a:headEnd type="none" w="sm" len="sm"/>
                  <a:tailEnd type="none" w="sm" len="sm"/>
                </a:ln>
              </p:spPr>
            </p:cxnSp>
            <p:grpSp>
              <p:nvGrpSpPr>
                <p:cNvPr id="1711" name="Google Shape;1711;p6"/>
                <p:cNvGrpSpPr/>
                <p:nvPr/>
              </p:nvGrpSpPr>
              <p:grpSpPr>
                <a:xfrm>
                  <a:off x="7970154" y="1939415"/>
                  <a:ext cx="561067" cy="120598"/>
                  <a:chOff x="6658294" y="2179013"/>
                  <a:chExt cx="773662" cy="159946"/>
                </a:xfrm>
              </p:grpSpPr>
              <p:cxnSp>
                <p:nvCxnSpPr>
                  <p:cNvPr id="1712" name="Google Shape;1712;p6"/>
                  <p:cNvCxnSpPr/>
                  <p:nvPr/>
                </p:nvCxnSpPr>
                <p:spPr>
                  <a:xfrm rot="10800000" flipH="1">
                    <a:off x="7329441" y="2225877"/>
                    <a:ext cx="53904" cy="113082"/>
                  </a:xfrm>
                  <a:prstGeom prst="straightConnector1">
                    <a:avLst/>
                  </a:prstGeom>
                  <a:noFill/>
                  <a:ln w="19050" cap="flat" cmpd="sng">
                    <a:solidFill>
                      <a:schemeClr val="dk1"/>
                    </a:solidFill>
                    <a:prstDash val="solid"/>
                    <a:round/>
                    <a:headEnd type="none" w="sm" len="sm"/>
                    <a:tailEnd type="none" w="sm" len="sm"/>
                  </a:ln>
                </p:spPr>
              </p:cxnSp>
              <p:sp>
                <p:nvSpPr>
                  <p:cNvPr id="1713" name="Google Shape;1713;p6"/>
                  <p:cNvSpPr/>
                  <p:nvPr/>
                </p:nvSpPr>
                <p:spPr>
                  <a:xfrm>
                    <a:off x="7358026" y="2179013"/>
                    <a:ext cx="73930" cy="7101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cxnSp>
                <p:nvCxnSpPr>
                  <p:cNvPr id="1714" name="Google Shape;1714;p6"/>
                  <p:cNvCxnSpPr>
                    <a:stCxn id="1685" idx="4"/>
                    <a:endCxn id="1715" idx="5"/>
                  </p:cNvCxnSpPr>
                  <p:nvPr/>
                </p:nvCxnSpPr>
                <p:spPr>
                  <a:xfrm rot="10800000">
                    <a:off x="6721248" y="2254913"/>
                    <a:ext cx="84000" cy="73500"/>
                  </a:xfrm>
                  <a:prstGeom prst="straightConnector1">
                    <a:avLst/>
                  </a:prstGeom>
                  <a:noFill/>
                  <a:ln w="19050" cap="flat" cmpd="sng">
                    <a:solidFill>
                      <a:schemeClr val="dk1"/>
                    </a:solidFill>
                    <a:prstDash val="solid"/>
                    <a:round/>
                    <a:headEnd type="none" w="sm" len="sm"/>
                    <a:tailEnd type="none" w="sm" len="sm"/>
                  </a:ln>
                </p:spPr>
              </p:cxnSp>
              <p:sp>
                <p:nvSpPr>
                  <p:cNvPr id="1715" name="Google Shape;1715;p6"/>
                  <p:cNvSpPr/>
                  <p:nvPr/>
                </p:nvSpPr>
                <p:spPr>
                  <a:xfrm>
                    <a:off x="6658294" y="2196907"/>
                    <a:ext cx="73930" cy="67851"/>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716" name="Google Shape;1716;p6"/>
                <p:cNvGrpSpPr/>
                <p:nvPr/>
              </p:nvGrpSpPr>
              <p:grpSpPr>
                <a:xfrm rot="8295752" flipH="1">
                  <a:off x="8468060" y="2518996"/>
                  <a:ext cx="73581" cy="116122"/>
                  <a:chOff x="7367481" y="2394867"/>
                  <a:chExt cx="104400" cy="158467"/>
                </a:xfrm>
              </p:grpSpPr>
              <p:cxnSp>
                <p:nvCxnSpPr>
                  <p:cNvPr id="1717" name="Google Shape;1717;p6"/>
                  <p:cNvCxnSpPr>
                    <a:stCxn id="1685" idx="1"/>
                    <a:endCxn id="1718" idx="4"/>
                  </p:cNvCxnSpPr>
                  <p:nvPr/>
                </p:nvCxnSpPr>
                <p:spPr>
                  <a:xfrm rot="8366254" flipH="1">
                    <a:off x="7371702" y="2482046"/>
                    <a:ext cx="95959" cy="46276"/>
                  </a:xfrm>
                  <a:prstGeom prst="straightConnector1">
                    <a:avLst/>
                  </a:prstGeom>
                  <a:noFill/>
                  <a:ln w="19050" cap="flat" cmpd="sng">
                    <a:solidFill>
                      <a:schemeClr val="dk1"/>
                    </a:solidFill>
                    <a:prstDash val="solid"/>
                    <a:round/>
                    <a:headEnd type="none" w="sm" len="sm"/>
                    <a:tailEnd type="none" w="sm" len="sm"/>
                  </a:ln>
                </p:spPr>
              </p:cxnSp>
              <p:sp>
                <p:nvSpPr>
                  <p:cNvPr id="1718" name="Google Shape;1718;p6"/>
                  <p:cNvSpPr/>
                  <p:nvPr/>
                </p:nvSpPr>
                <p:spPr>
                  <a:xfrm>
                    <a:off x="7410338" y="2394867"/>
                    <a:ext cx="59815" cy="61934"/>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719" name="Google Shape;1719;p6"/>
                <p:cNvGrpSpPr/>
                <p:nvPr/>
              </p:nvGrpSpPr>
              <p:grpSpPr>
                <a:xfrm>
                  <a:off x="10229011" y="1800943"/>
                  <a:ext cx="925654" cy="4091159"/>
                  <a:chOff x="12976942" y="1534798"/>
                  <a:chExt cx="1017828" cy="4238048"/>
                </a:xfrm>
              </p:grpSpPr>
              <p:sp>
                <p:nvSpPr>
                  <p:cNvPr id="1720" name="Google Shape;1720;p6"/>
                  <p:cNvSpPr/>
                  <p:nvPr/>
                </p:nvSpPr>
                <p:spPr>
                  <a:xfrm rot="10800000">
                    <a:off x="13057821" y="1534798"/>
                    <a:ext cx="921049" cy="594206"/>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721" name="Google Shape;1721;p6"/>
                  <p:cNvSpPr/>
                  <p:nvPr/>
                </p:nvSpPr>
                <p:spPr>
                  <a:xfrm rot="10800000">
                    <a:off x="13083647" y="2701471"/>
                    <a:ext cx="902592" cy="531971"/>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722" name="Google Shape;1722;p6"/>
                  <p:cNvSpPr/>
                  <p:nvPr/>
                </p:nvSpPr>
                <p:spPr>
                  <a:xfrm rot="10800000">
                    <a:off x="13057821" y="3891220"/>
                    <a:ext cx="936949" cy="509293"/>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723" name="Google Shape;1723;p6"/>
                  <p:cNvSpPr/>
                  <p:nvPr/>
                </p:nvSpPr>
                <p:spPr>
                  <a:xfrm rot="10800000">
                    <a:off x="12976942" y="5196452"/>
                    <a:ext cx="936950" cy="576394"/>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724" name="Google Shape;1724;p6"/>
                <p:cNvGrpSpPr/>
                <p:nvPr/>
              </p:nvGrpSpPr>
              <p:grpSpPr>
                <a:xfrm>
                  <a:off x="11137975" y="2315476"/>
                  <a:ext cx="536288" cy="3763536"/>
                  <a:chOff x="7544399" y="2102127"/>
                  <a:chExt cx="435289" cy="3039013"/>
                </a:xfrm>
              </p:grpSpPr>
              <p:sp>
                <p:nvSpPr>
                  <p:cNvPr id="1725" name="Google Shape;1725;p6"/>
                  <p:cNvSpPr/>
                  <p:nvPr/>
                </p:nvSpPr>
                <p:spPr>
                  <a:xfrm rot="3104309">
                    <a:off x="7625804" y="2155435"/>
                    <a:ext cx="276933" cy="291085"/>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726" name="Google Shape;1726;p6"/>
                  <p:cNvSpPr/>
                  <p:nvPr/>
                </p:nvSpPr>
                <p:spPr>
                  <a:xfrm rot="2850449">
                    <a:off x="7607926" y="3054194"/>
                    <a:ext cx="288969" cy="299479"/>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727" name="Google Shape;1727;p6"/>
                  <p:cNvSpPr/>
                  <p:nvPr/>
                </p:nvSpPr>
                <p:spPr>
                  <a:xfrm rot="3119054">
                    <a:off x="7620926" y="4033392"/>
                    <a:ext cx="296027" cy="303590"/>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728" name="Google Shape;1728;p6"/>
                  <p:cNvSpPr/>
                  <p:nvPr/>
                </p:nvSpPr>
                <p:spPr>
                  <a:xfrm>
                    <a:off x="7616367" y="4858237"/>
                    <a:ext cx="295806" cy="282903"/>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sp>
              <p:nvSpPr>
                <p:cNvPr id="1729" name="Google Shape;1729;p6"/>
                <p:cNvSpPr/>
                <p:nvPr/>
              </p:nvSpPr>
              <p:spPr>
                <a:xfrm rot="10800000">
                  <a:off x="9315961" y="5226758"/>
                  <a:ext cx="651490" cy="533069"/>
                </a:xfrm>
                <a:prstGeom prst="hexagon">
                  <a:avLst>
                    <a:gd name="adj" fmla="val 25000"/>
                    <a:gd name="vf" fmla="val 115470"/>
                  </a:avLst>
                </a:prstGeom>
                <a:gradFill>
                  <a:gsLst>
                    <a:gs pos="0">
                      <a:srgbClr val="AED793"/>
                    </a:gs>
                    <a:gs pos="50000">
                      <a:srgbClr val="CCE4BD"/>
                    </a:gs>
                    <a:gs pos="100000">
                      <a:srgbClr val="E6F1DF"/>
                    </a:gs>
                  </a:gsLst>
                  <a:path path="circle">
                    <a:fillToRect r="100000" b="100000"/>
                  </a:path>
                  <a:tileRect l="-100000" t="-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nvGrpSpPr>
                <p:cNvPr id="1730" name="Google Shape;1730;p6"/>
                <p:cNvGrpSpPr/>
                <p:nvPr/>
              </p:nvGrpSpPr>
              <p:grpSpPr>
                <a:xfrm>
                  <a:off x="9125766" y="3919437"/>
                  <a:ext cx="1100951" cy="836464"/>
                  <a:chOff x="11830455" y="857872"/>
                  <a:chExt cx="1592402" cy="1148966"/>
                </a:xfrm>
              </p:grpSpPr>
              <p:sp>
                <p:nvSpPr>
                  <p:cNvPr id="1731" name="Google Shape;1731;p6"/>
                  <p:cNvSpPr/>
                  <p:nvPr/>
                </p:nvSpPr>
                <p:spPr>
                  <a:xfrm>
                    <a:off x="11830455" y="1235906"/>
                    <a:ext cx="965379" cy="770932"/>
                  </a:xfrm>
                  <a:prstGeom prst="hexagon">
                    <a:avLst>
                      <a:gd name="adj" fmla="val 25000"/>
                      <a:gd name="vf" fmla="val 115470"/>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732" name="Google Shape;1732;p6"/>
                  <p:cNvSpPr/>
                  <p:nvPr/>
                </p:nvSpPr>
                <p:spPr>
                  <a:xfrm rot="-647316">
                    <a:off x="12590387" y="924629"/>
                    <a:ext cx="776581" cy="670485"/>
                  </a:xfrm>
                  <a:prstGeom prst="pentagon">
                    <a:avLst>
                      <a:gd name="hf" fmla="val 105146"/>
                      <a:gd name="vf" fmla="val 110557"/>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733" name="Google Shape;1733;p6"/>
                <p:cNvGrpSpPr/>
                <p:nvPr/>
              </p:nvGrpSpPr>
              <p:grpSpPr>
                <a:xfrm rot="-931312">
                  <a:off x="9103300" y="1683512"/>
                  <a:ext cx="1012689" cy="727693"/>
                  <a:chOff x="12159449" y="1235222"/>
                  <a:chExt cx="1463516" cy="1005875"/>
                </a:xfrm>
              </p:grpSpPr>
              <p:sp>
                <p:nvSpPr>
                  <p:cNvPr id="1734" name="Google Shape;1734;p6"/>
                  <p:cNvSpPr/>
                  <p:nvPr/>
                </p:nvSpPr>
                <p:spPr>
                  <a:xfrm>
                    <a:off x="12159449" y="1577164"/>
                    <a:ext cx="870838" cy="663933"/>
                  </a:xfrm>
                  <a:prstGeom prst="hexagon">
                    <a:avLst>
                      <a:gd name="adj" fmla="val 25000"/>
                      <a:gd name="vf" fmla="val 115470"/>
                    </a:avLst>
                  </a:prstGeom>
                  <a:gradFill>
                    <a:gsLst>
                      <a:gs pos="0">
                        <a:srgbClr val="CE90CE"/>
                      </a:gs>
                      <a:gs pos="50000">
                        <a:srgbClr val="DFBCDF"/>
                      </a:gs>
                      <a:gs pos="100000">
                        <a:srgbClr val="EFDFEF"/>
                      </a:gs>
                    </a:gsLst>
                    <a:lin ang="8100000" scaled="0"/>
                  </a:gra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A</a:t>
                    </a:r>
                    <a:endParaRPr sz="1500" b="1">
                      <a:solidFill>
                        <a:srgbClr val="000000"/>
                      </a:solidFill>
                      <a:latin typeface="Gill Sans"/>
                      <a:ea typeface="Gill Sans"/>
                      <a:cs typeface="Gill Sans"/>
                      <a:sym typeface="Gill Sans"/>
                    </a:endParaRPr>
                  </a:p>
                </p:txBody>
              </p:sp>
              <p:sp>
                <p:nvSpPr>
                  <p:cNvPr id="1735" name="Google Shape;1735;p6"/>
                  <p:cNvSpPr/>
                  <p:nvPr/>
                </p:nvSpPr>
                <p:spPr>
                  <a:xfrm rot="-535138">
                    <a:off x="12853517" y="1287977"/>
                    <a:ext cx="727336" cy="599972"/>
                  </a:xfrm>
                  <a:prstGeom prst="pentagon">
                    <a:avLst>
                      <a:gd name="hf" fmla="val 105146"/>
                      <a:gd name="vf" fmla="val 110557"/>
                    </a:avLst>
                  </a:prstGeom>
                  <a:gradFill>
                    <a:gsLst>
                      <a:gs pos="0">
                        <a:srgbClr val="CE90CE"/>
                      </a:gs>
                      <a:gs pos="50000">
                        <a:srgbClr val="DFBCDF"/>
                      </a:gs>
                      <a:gs pos="100000">
                        <a:srgbClr val="EFDFEF"/>
                      </a:gs>
                    </a:gsLst>
                    <a:lin ang="8100000" scaled="0"/>
                  </a:gra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736" name="Google Shape;1736;p6"/>
                <p:cNvCxnSpPr>
                  <a:stCxn id="1702" idx="0"/>
                  <a:endCxn id="1721" idx="5"/>
                </p:cNvCxnSpPr>
                <p:nvPr/>
              </p:nvCxnSpPr>
              <p:spPr>
                <a:xfrm rot="10800000" flipH="1">
                  <a:off x="9964392" y="3244671"/>
                  <a:ext cx="361800" cy="82200"/>
                </a:xfrm>
                <a:prstGeom prst="straightConnector1">
                  <a:avLst/>
                </a:prstGeom>
                <a:noFill/>
                <a:ln w="19050" cap="flat" cmpd="sng">
                  <a:solidFill>
                    <a:schemeClr val="dk1"/>
                  </a:solidFill>
                  <a:prstDash val="solid"/>
                  <a:round/>
                  <a:headEnd type="none" w="sm" len="sm"/>
                  <a:tailEnd type="none" w="sm" len="sm"/>
                </a:ln>
              </p:spPr>
            </p:cxnSp>
            <p:cxnSp>
              <p:nvCxnSpPr>
                <p:cNvPr id="1737" name="Google Shape;1737;p6"/>
                <p:cNvCxnSpPr>
                  <a:stCxn id="1729" idx="4"/>
                  <a:endCxn id="1723" idx="5"/>
                </p:cNvCxnSpPr>
                <p:nvPr/>
              </p:nvCxnSpPr>
              <p:spPr>
                <a:xfrm rot="10800000" flipH="1">
                  <a:off x="9819423" y="5679427"/>
                  <a:ext cx="409500" cy="80400"/>
                </a:xfrm>
                <a:prstGeom prst="straightConnector1">
                  <a:avLst/>
                </a:prstGeom>
                <a:noFill/>
                <a:ln w="19050" cap="flat" cmpd="sng">
                  <a:solidFill>
                    <a:schemeClr val="dk1"/>
                  </a:solidFill>
                  <a:prstDash val="solid"/>
                  <a:round/>
                  <a:headEnd type="none" w="sm" len="sm"/>
                  <a:tailEnd type="none" w="sm" len="sm"/>
                </a:ln>
              </p:spPr>
            </p:cxnSp>
            <p:cxnSp>
              <p:nvCxnSpPr>
                <p:cNvPr id="1738" name="Google Shape;1738;p6"/>
                <p:cNvCxnSpPr>
                  <a:stCxn id="1732" idx="4"/>
                  <a:endCxn id="1722" idx="5"/>
                </p:cNvCxnSpPr>
                <p:nvPr/>
              </p:nvCxnSpPr>
              <p:spPr>
                <a:xfrm rot="10800000" flipH="1">
                  <a:off x="10125988" y="4379542"/>
                  <a:ext cx="176700" cy="39600"/>
                </a:xfrm>
                <a:prstGeom prst="straightConnector1">
                  <a:avLst/>
                </a:prstGeom>
                <a:noFill/>
                <a:ln w="19050" cap="flat" cmpd="sng">
                  <a:solidFill>
                    <a:schemeClr val="dk1"/>
                  </a:solidFill>
                  <a:prstDash val="solid"/>
                  <a:round/>
                  <a:headEnd type="none" w="sm" len="sm"/>
                  <a:tailEnd type="none" w="sm" len="sm"/>
                </a:ln>
              </p:spPr>
            </p:cxnSp>
            <p:cxnSp>
              <p:nvCxnSpPr>
                <p:cNvPr id="1739" name="Google Shape;1739;p6"/>
                <p:cNvCxnSpPr>
                  <a:stCxn id="1735" idx="4"/>
                  <a:endCxn id="1720" idx="5"/>
                </p:cNvCxnSpPr>
                <p:nvPr/>
              </p:nvCxnSpPr>
              <p:spPr>
                <a:xfrm>
                  <a:off x="10027578" y="2014861"/>
                  <a:ext cx="275100" cy="140700"/>
                </a:xfrm>
                <a:prstGeom prst="straightConnector1">
                  <a:avLst/>
                </a:prstGeom>
                <a:noFill/>
                <a:ln w="19050" cap="flat" cmpd="sng">
                  <a:solidFill>
                    <a:schemeClr val="dk1"/>
                  </a:solidFill>
                  <a:prstDash val="solid"/>
                  <a:round/>
                  <a:headEnd type="none" w="sm" len="sm"/>
                  <a:tailEnd type="none" w="sm" len="sm"/>
                </a:ln>
              </p:spPr>
            </p:cxnSp>
            <p:grpSp>
              <p:nvGrpSpPr>
                <p:cNvPr id="1740" name="Google Shape;1740;p6"/>
                <p:cNvGrpSpPr/>
                <p:nvPr/>
              </p:nvGrpSpPr>
              <p:grpSpPr>
                <a:xfrm rot="-1823864" flipH="1">
                  <a:off x="9117554" y="1927585"/>
                  <a:ext cx="70327" cy="130484"/>
                  <a:chOff x="7354620" y="2369853"/>
                  <a:chExt cx="97015" cy="173132"/>
                </a:xfrm>
              </p:grpSpPr>
              <p:cxnSp>
                <p:nvCxnSpPr>
                  <p:cNvPr id="1741" name="Google Shape;1741;p6"/>
                  <p:cNvCxnSpPr/>
                  <p:nvPr/>
                </p:nvCxnSpPr>
                <p:spPr>
                  <a:xfrm rot="10800000" flipH="1">
                    <a:off x="7354620" y="2429903"/>
                    <a:ext cx="53904" cy="113082"/>
                  </a:xfrm>
                  <a:prstGeom prst="straightConnector1">
                    <a:avLst/>
                  </a:prstGeom>
                  <a:noFill/>
                  <a:ln w="19050" cap="flat" cmpd="sng">
                    <a:solidFill>
                      <a:schemeClr val="dk1"/>
                    </a:solidFill>
                    <a:prstDash val="solid"/>
                    <a:round/>
                    <a:headEnd type="none" w="sm" len="sm"/>
                    <a:tailEnd type="none" w="sm" len="sm"/>
                  </a:ln>
                </p:spPr>
              </p:cxnSp>
              <p:sp>
                <p:nvSpPr>
                  <p:cNvPr id="1742" name="Google Shape;1742;p6"/>
                  <p:cNvSpPr/>
                  <p:nvPr/>
                </p:nvSpPr>
                <p:spPr>
                  <a:xfrm>
                    <a:off x="7384958" y="2369853"/>
                    <a:ext cx="66677" cy="65997"/>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743" name="Google Shape;1743;p6"/>
                <p:cNvGrpSpPr/>
                <p:nvPr/>
              </p:nvGrpSpPr>
              <p:grpSpPr>
                <a:xfrm>
                  <a:off x="8536982" y="2976245"/>
                  <a:ext cx="111870" cy="101099"/>
                  <a:chOff x="7321852" y="2365085"/>
                  <a:chExt cx="154257" cy="134086"/>
                </a:xfrm>
              </p:grpSpPr>
              <p:cxnSp>
                <p:nvCxnSpPr>
                  <p:cNvPr id="1744" name="Google Shape;1744;p6"/>
                  <p:cNvCxnSpPr>
                    <a:stCxn id="1688" idx="1"/>
                    <a:endCxn id="1745" idx="3"/>
                  </p:cNvCxnSpPr>
                  <p:nvPr/>
                </p:nvCxnSpPr>
                <p:spPr>
                  <a:xfrm rot="10800000" flipH="1">
                    <a:off x="7321852" y="2427471"/>
                    <a:ext cx="81000" cy="71700"/>
                  </a:xfrm>
                  <a:prstGeom prst="straightConnector1">
                    <a:avLst/>
                  </a:prstGeom>
                  <a:noFill/>
                  <a:ln w="19050" cap="flat" cmpd="sng">
                    <a:solidFill>
                      <a:schemeClr val="dk1"/>
                    </a:solidFill>
                    <a:prstDash val="solid"/>
                    <a:round/>
                    <a:headEnd type="none" w="sm" len="sm"/>
                    <a:tailEnd type="none" w="sm" len="sm"/>
                  </a:ln>
                </p:spPr>
              </p:cxnSp>
              <p:sp>
                <p:nvSpPr>
                  <p:cNvPr id="1745" name="Google Shape;1745;p6"/>
                  <p:cNvSpPr/>
                  <p:nvPr/>
                </p:nvSpPr>
                <p:spPr>
                  <a:xfrm>
                    <a:off x="7390327" y="2365085"/>
                    <a:ext cx="85782" cy="73195"/>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746" name="Google Shape;1746;p6"/>
                <p:cNvGrpSpPr/>
                <p:nvPr/>
              </p:nvGrpSpPr>
              <p:grpSpPr>
                <a:xfrm rot="10800000" flipH="1">
                  <a:off x="8652458" y="3612678"/>
                  <a:ext cx="145177" cy="84757"/>
                  <a:chOff x="7307697" y="2376399"/>
                  <a:chExt cx="172548" cy="96892"/>
                </a:xfrm>
              </p:grpSpPr>
              <p:cxnSp>
                <p:nvCxnSpPr>
                  <p:cNvPr id="1747" name="Google Shape;1747;p6"/>
                  <p:cNvCxnSpPr>
                    <a:stCxn id="1688" idx="3"/>
                    <a:endCxn id="1748" idx="3"/>
                  </p:cNvCxnSpPr>
                  <p:nvPr/>
                </p:nvCxnSpPr>
                <p:spPr>
                  <a:xfrm rot="10800000" flipH="1">
                    <a:off x="7307697" y="2436690"/>
                    <a:ext cx="88800" cy="36600"/>
                  </a:xfrm>
                  <a:prstGeom prst="straightConnector1">
                    <a:avLst/>
                  </a:prstGeom>
                  <a:noFill/>
                  <a:ln w="19050" cap="flat" cmpd="sng">
                    <a:solidFill>
                      <a:schemeClr val="dk1"/>
                    </a:solidFill>
                    <a:prstDash val="solid"/>
                    <a:round/>
                    <a:headEnd type="none" w="sm" len="sm"/>
                    <a:tailEnd type="none" w="sm" len="sm"/>
                  </a:ln>
                </p:spPr>
              </p:cxnSp>
              <p:sp>
                <p:nvSpPr>
                  <p:cNvPr id="1748" name="Google Shape;1748;p6"/>
                  <p:cNvSpPr/>
                  <p:nvPr/>
                </p:nvSpPr>
                <p:spPr>
                  <a:xfrm rot="1276601">
                    <a:off x="7392304" y="2388098"/>
                    <a:ext cx="77763" cy="70703"/>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749" name="Google Shape;1749;p6"/>
                <p:cNvGrpSpPr/>
                <p:nvPr/>
              </p:nvGrpSpPr>
              <p:grpSpPr>
                <a:xfrm flipH="1">
                  <a:off x="9315961" y="2944266"/>
                  <a:ext cx="127346" cy="110020"/>
                  <a:chOff x="7316362" y="2399217"/>
                  <a:chExt cx="140738" cy="106027"/>
                </a:xfrm>
              </p:grpSpPr>
              <p:cxnSp>
                <p:nvCxnSpPr>
                  <p:cNvPr id="1750" name="Google Shape;1750;p6"/>
                  <p:cNvCxnSpPr/>
                  <p:nvPr/>
                </p:nvCxnSpPr>
                <p:spPr>
                  <a:xfrm rot="10800000" flipH="1">
                    <a:off x="7316362" y="2434741"/>
                    <a:ext cx="89925" cy="70503"/>
                  </a:xfrm>
                  <a:prstGeom prst="straightConnector1">
                    <a:avLst/>
                  </a:prstGeom>
                  <a:noFill/>
                  <a:ln w="19050" cap="flat" cmpd="sng">
                    <a:solidFill>
                      <a:schemeClr val="dk1"/>
                    </a:solidFill>
                    <a:prstDash val="solid"/>
                    <a:round/>
                    <a:headEnd type="none" w="sm" len="sm"/>
                    <a:tailEnd type="none" w="sm" len="sm"/>
                  </a:ln>
                </p:spPr>
              </p:cxnSp>
              <p:sp>
                <p:nvSpPr>
                  <p:cNvPr id="1751" name="Google Shape;1751;p6"/>
                  <p:cNvSpPr/>
                  <p:nvPr/>
                </p:nvSpPr>
                <p:spPr>
                  <a:xfrm>
                    <a:off x="7389368" y="2399217"/>
                    <a:ext cx="67732" cy="56479"/>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752" name="Google Shape;1752;p6"/>
                <p:cNvGrpSpPr/>
                <p:nvPr/>
              </p:nvGrpSpPr>
              <p:grpSpPr>
                <a:xfrm rot="10800000">
                  <a:off x="9146673" y="3606763"/>
                  <a:ext cx="291964" cy="537096"/>
                  <a:chOff x="7326027" y="1781540"/>
                  <a:chExt cx="372674" cy="696043"/>
                </a:xfrm>
              </p:grpSpPr>
              <p:cxnSp>
                <p:nvCxnSpPr>
                  <p:cNvPr id="1753" name="Google Shape;1753;p6"/>
                  <p:cNvCxnSpPr/>
                  <p:nvPr/>
                </p:nvCxnSpPr>
                <p:spPr>
                  <a:xfrm rot="10800000" flipH="1">
                    <a:off x="7326027" y="2423914"/>
                    <a:ext cx="92929" cy="53669"/>
                  </a:xfrm>
                  <a:prstGeom prst="straightConnector1">
                    <a:avLst/>
                  </a:prstGeom>
                  <a:noFill/>
                  <a:ln w="19050" cap="flat" cmpd="sng">
                    <a:solidFill>
                      <a:schemeClr val="dk1"/>
                    </a:solidFill>
                    <a:prstDash val="solid"/>
                    <a:round/>
                    <a:headEnd type="none" w="sm" len="sm"/>
                    <a:tailEnd type="none" w="sm" len="sm"/>
                  </a:ln>
                </p:spPr>
              </p:cxnSp>
              <p:sp>
                <p:nvSpPr>
                  <p:cNvPr id="1754" name="Google Shape;1754;p6"/>
                  <p:cNvSpPr/>
                  <p:nvPr/>
                </p:nvSpPr>
                <p:spPr>
                  <a:xfrm>
                    <a:off x="7404387" y="2371708"/>
                    <a:ext cx="85128" cy="80929"/>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755" name="Google Shape;1755;p6"/>
                  <p:cNvSpPr/>
                  <p:nvPr/>
                </p:nvSpPr>
                <p:spPr>
                  <a:xfrm rot="7849043">
                    <a:off x="7630612" y="1791898"/>
                    <a:ext cx="54862" cy="60062"/>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756" name="Google Shape;1756;p6"/>
                <p:cNvCxnSpPr/>
                <p:nvPr/>
              </p:nvCxnSpPr>
              <p:spPr>
                <a:xfrm>
                  <a:off x="8710370" y="2981128"/>
                  <a:ext cx="564984" cy="0"/>
                </a:xfrm>
                <a:prstGeom prst="straightConnector1">
                  <a:avLst/>
                </a:prstGeom>
                <a:noFill/>
                <a:ln w="28575" cap="flat" cmpd="sng">
                  <a:solidFill>
                    <a:srgbClr val="232D46"/>
                  </a:solidFill>
                  <a:prstDash val="dash"/>
                  <a:round/>
                  <a:headEnd type="none" w="sm" len="sm"/>
                  <a:tailEnd type="none" w="sm" len="sm"/>
                </a:ln>
              </p:spPr>
            </p:cxnSp>
            <p:grpSp>
              <p:nvGrpSpPr>
                <p:cNvPr id="1757" name="Google Shape;1757;p6"/>
                <p:cNvGrpSpPr/>
                <p:nvPr/>
              </p:nvGrpSpPr>
              <p:grpSpPr>
                <a:xfrm rot="1032498">
                  <a:off x="8499826" y="4076898"/>
                  <a:ext cx="69567" cy="127484"/>
                  <a:chOff x="7256114" y="2281644"/>
                  <a:chExt cx="95927" cy="169078"/>
                </a:xfrm>
              </p:grpSpPr>
              <p:cxnSp>
                <p:nvCxnSpPr>
                  <p:cNvPr id="1758" name="Google Shape;1758;p6"/>
                  <p:cNvCxnSpPr/>
                  <p:nvPr/>
                </p:nvCxnSpPr>
                <p:spPr>
                  <a:xfrm rot="10800000" flipH="1">
                    <a:off x="7256114" y="2337640"/>
                    <a:ext cx="53904" cy="113082"/>
                  </a:xfrm>
                  <a:prstGeom prst="straightConnector1">
                    <a:avLst/>
                  </a:prstGeom>
                  <a:noFill/>
                  <a:ln w="19050" cap="flat" cmpd="sng">
                    <a:solidFill>
                      <a:schemeClr val="dk1"/>
                    </a:solidFill>
                    <a:prstDash val="solid"/>
                    <a:round/>
                    <a:headEnd type="none" w="sm" len="sm"/>
                    <a:tailEnd type="none" w="sm" len="sm"/>
                  </a:ln>
                </p:spPr>
              </p:cxnSp>
              <p:sp>
                <p:nvSpPr>
                  <p:cNvPr id="1759" name="Google Shape;1759;p6"/>
                  <p:cNvSpPr/>
                  <p:nvPr/>
                </p:nvSpPr>
                <p:spPr>
                  <a:xfrm>
                    <a:off x="7291254" y="2281644"/>
                    <a:ext cx="60787" cy="60786"/>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760" name="Google Shape;1760;p6"/>
                <p:cNvCxnSpPr>
                  <a:stCxn id="1731" idx="4"/>
                  <a:endCxn id="1755" idx="4"/>
                </p:cNvCxnSpPr>
                <p:nvPr/>
              </p:nvCxnSpPr>
              <p:spPr>
                <a:xfrm rot="10800000">
                  <a:off x="9196420" y="4127751"/>
                  <a:ext cx="85200" cy="66900"/>
                </a:xfrm>
                <a:prstGeom prst="straightConnector1">
                  <a:avLst/>
                </a:prstGeom>
                <a:noFill/>
                <a:ln w="19050" cap="flat" cmpd="sng">
                  <a:solidFill>
                    <a:schemeClr val="dk1"/>
                  </a:solidFill>
                  <a:prstDash val="solid"/>
                  <a:round/>
                  <a:headEnd type="none" w="sm" len="sm"/>
                  <a:tailEnd type="none" w="sm" len="sm"/>
                </a:ln>
              </p:spPr>
            </p:cxnSp>
            <p:grpSp>
              <p:nvGrpSpPr>
                <p:cNvPr id="1761" name="Google Shape;1761;p6"/>
                <p:cNvGrpSpPr/>
                <p:nvPr/>
              </p:nvGrpSpPr>
              <p:grpSpPr>
                <a:xfrm rot="5400000">
                  <a:off x="8491965" y="4723092"/>
                  <a:ext cx="84506" cy="131325"/>
                  <a:chOff x="7274795" y="2389291"/>
                  <a:chExt cx="112078" cy="181088"/>
                </a:xfrm>
              </p:grpSpPr>
              <p:cxnSp>
                <p:nvCxnSpPr>
                  <p:cNvPr id="1762" name="Google Shape;1762;p6"/>
                  <p:cNvCxnSpPr>
                    <a:stCxn id="1686" idx="1"/>
                    <a:endCxn id="1763" idx="4"/>
                  </p:cNvCxnSpPr>
                  <p:nvPr/>
                </p:nvCxnSpPr>
                <p:spPr>
                  <a:xfrm rot="-5400000">
                    <a:off x="7249145" y="2479628"/>
                    <a:ext cx="116400" cy="65100"/>
                  </a:xfrm>
                  <a:prstGeom prst="straightConnector1">
                    <a:avLst/>
                  </a:prstGeom>
                  <a:noFill/>
                  <a:ln w="19050" cap="flat" cmpd="sng">
                    <a:solidFill>
                      <a:schemeClr val="dk1"/>
                    </a:solidFill>
                    <a:prstDash val="solid"/>
                    <a:round/>
                    <a:headEnd type="none" w="sm" len="sm"/>
                    <a:tailEnd type="none" w="sm" len="sm"/>
                  </a:ln>
                </p:spPr>
              </p:cxnSp>
              <p:sp>
                <p:nvSpPr>
                  <p:cNvPr id="1763" name="Google Shape;1763;p6"/>
                  <p:cNvSpPr/>
                  <p:nvPr/>
                </p:nvSpPr>
                <p:spPr>
                  <a:xfrm rot="1186737">
                    <a:off x="7320618" y="2397412"/>
                    <a:ext cx="58134" cy="58133"/>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764" name="Google Shape;1764;p6"/>
                <p:cNvGrpSpPr/>
                <p:nvPr/>
              </p:nvGrpSpPr>
              <p:grpSpPr>
                <a:xfrm rot="-6621715" flipH="1">
                  <a:off x="9181086" y="4716329"/>
                  <a:ext cx="73709" cy="140882"/>
                  <a:chOff x="7298299" y="2311419"/>
                  <a:chExt cx="97800" cy="194348"/>
                </a:xfrm>
              </p:grpSpPr>
              <p:cxnSp>
                <p:nvCxnSpPr>
                  <p:cNvPr id="1765" name="Google Shape;1765;p6"/>
                  <p:cNvCxnSpPr>
                    <a:stCxn id="1731" idx="2"/>
                    <a:endCxn id="1766" idx="4"/>
                  </p:cNvCxnSpPr>
                  <p:nvPr/>
                </p:nvCxnSpPr>
                <p:spPr>
                  <a:xfrm rot="-6577478">
                    <a:off x="7287799" y="2407508"/>
                    <a:ext cx="118801" cy="62118"/>
                  </a:xfrm>
                  <a:prstGeom prst="straightConnector1">
                    <a:avLst/>
                  </a:prstGeom>
                  <a:noFill/>
                  <a:ln w="19050" cap="flat" cmpd="sng">
                    <a:solidFill>
                      <a:schemeClr val="dk1"/>
                    </a:solidFill>
                    <a:prstDash val="solid"/>
                    <a:round/>
                    <a:headEnd type="none" w="sm" len="sm"/>
                    <a:tailEnd type="none" w="sm" len="sm"/>
                  </a:ln>
                </p:spPr>
              </p:cxnSp>
              <p:sp>
                <p:nvSpPr>
                  <p:cNvPr id="1766" name="Google Shape;1766;p6"/>
                  <p:cNvSpPr/>
                  <p:nvPr/>
                </p:nvSpPr>
                <p:spPr>
                  <a:xfrm rot="237436">
                    <a:off x="7329185" y="2313361"/>
                    <a:ext cx="58299" cy="58298"/>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767" name="Google Shape;1767;p6"/>
                <p:cNvGrpSpPr/>
                <p:nvPr/>
              </p:nvGrpSpPr>
              <p:grpSpPr>
                <a:xfrm>
                  <a:off x="8577660" y="5171330"/>
                  <a:ext cx="74946" cy="105470"/>
                  <a:chOff x="7335492" y="2365910"/>
                  <a:chExt cx="103344" cy="139882"/>
                </a:xfrm>
              </p:grpSpPr>
              <p:cxnSp>
                <p:nvCxnSpPr>
                  <p:cNvPr id="1768" name="Google Shape;1768;p6"/>
                  <p:cNvCxnSpPr/>
                  <p:nvPr/>
                </p:nvCxnSpPr>
                <p:spPr>
                  <a:xfrm rot="10800000" flipH="1">
                    <a:off x="7335492" y="2396869"/>
                    <a:ext cx="74700" cy="108923"/>
                  </a:xfrm>
                  <a:prstGeom prst="straightConnector1">
                    <a:avLst/>
                  </a:prstGeom>
                  <a:noFill/>
                  <a:ln w="19050" cap="flat" cmpd="sng">
                    <a:solidFill>
                      <a:schemeClr val="dk1"/>
                    </a:solidFill>
                    <a:prstDash val="solid"/>
                    <a:round/>
                    <a:headEnd type="none" w="sm" len="sm"/>
                    <a:tailEnd type="none" w="sm" len="sm"/>
                  </a:ln>
                </p:spPr>
              </p:cxnSp>
              <p:sp>
                <p:nvSpPr>
                  <p:cNvPr id="1769" name="Google Shape;1769;p6"/>
                  <p:cNvSpPr/>
                  <p:nvPr/>
                </p:nvSpPr>
                <p:spPr>
                  <a:xfrm>
                    <a:off x="7380702" y="2365910"/>
                    <a:ext cx="58134" cy="58135"/>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770" name="Google Shape;1770;p6"/>
                <p:cNvGrpSpPr/>
                <p:nvPr/>
              </p:nvGrpSpPr>
              <p:grpSpPr>
                <a:xfrm flipH="1">
                  <a:off x="9342304" y="5145193"/>
                  <a:ext cx="596023" cy="683640"/>
                  <a:chOff x="6655490" y="2356144"/>
                  <a:chExt cx="822217" cy="1074100"/>
                </a:xfrm>
              </p:grpSpPr>
              <p:cxnSp>
                <p:nvCxnSpPr>
                  <p:cNvPr id="1771" name="Google Shape;1771;p6"/>
                  <p:cNvCxnSpPr>
                    <a:stCxn id="1729" idx="1"/>
                    <a:endCxn id="1772" idx="3"/>
                  </p:cNvCxnSpPr>
                  <p:nvPr/>
                </p:nvCxnSpPr>
                <p:spPr>
                  <a:xfrm rot="10800000" flipH="1">
                    <a:off x="7309842" y="2427895"/>
                    <a:ext cx="99600" cy="56400"/>
                  </a:xfrm>
                  <a:prstGeom prst="straightConnector1">
                    <a:avLst/>
                  </a:prstGeom>
                  <a:noFill/>
                  <a:ln w="19050" cap="flat" cmpd="sng">
                    <a:solidFill>
                      <a:schemeClr val="dk1"/>
                    </a:solidFill>
                    <a:prstDash val="solid"/>
                    <a:round/>
                    <a:headEnd type="none" w="sm" len="sm"/>
                    <a:tailEnd type="none" w="sm" len="sm"/>
                  </a:ln>
                </p:spPr>
              </p:cxnSp>
              <p:sp>
                <p:nvSpPr>
                  <p:cNvPr id="1772" name="Google Shape;1772;p6"/>
                  <p:cNvSpPr/>
                  <p:nvPr/>
                </p:nvSpPr>
                <p:spPr>
                  <a:xfrm rot="932140">
                    <a:off x="7406170" y="2373389"/>
                    <a:ext cx="63070" cy="71831"/>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773" name="Google Shape;1773;p6"/>
                  <p:cNvSpPr/>
                  <p:nvPr/>
                </p:nvSpPr>
                <p:spPr>
                  <a:xfrm rot="1468891">
                    <a:off x="7396924" y="3351586"/>
                    <a:ext cx="58320" cy="69707"/>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774" name="Google Shape;1774;p6"/>
                  <p:cNvSpPr/>
                  <p:nvPr/>
                </p:nvSpPr>
                <p:spPr>
                  <a:xfrm rot="7591908">
                    <a:off x="6665840" y="2373140"/>
                    <a:ext cx="74072" cy="6307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775" name="Google Shape;1775;p6"/>
                <p:cNvCxnSpPr>
                  <a:stCxn id="1729" idx="5"/>
                  <a:endCxn id="1773" idx="2"/>
                </p:cNvCxnSpPr>
                <p:nvPr/>
              </p:nvCxnSpPr>
              <p:spPr>
                <a:xfrm flipH="1">
                  <a:off x="9398889" y="5759827"/>
                  <a:ext cx="65100" cy="33300"/>
                </a:xfrm>
                <a:prstGeom prst="straightConnector1">
                  <a:avLst/>
                </a:prstGeom>
                <a:noFill/>
                <a:ln w="19050" cap="flat" cmpd="sng">
                  <a:solidFill>
                    <a:schemeClr val="dk1"/>
                  </a:solidFill>
                  <a:prstDash val="solid"/>
                  <a:round/>
                  <a:headEnd type="none" w="sm" len="sm"/>
                  <a:tailEnd type="none" w="sm" len="sm"/>
                </a:ln>
              </p:spPr>
            </p:cxnSp>
            <p:sp>
              <p:nvSpPr>
                <p:cNvPr id="1776" name="Google Shape;1776;p6"/>
                <p:cNvSpPr txBox="1"/>
                <p:nvPr/>
              </p:nvSpPr>
              <p:spPr>
                <a:xfrm>
                  <a:off x="9437352" y="5323492"/>
                  <a:ext cx="1225877" cy="4497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T</a:t>
                  </a:r>
                  <a:endParaRPr sz="1500" b="1">
                    <a:solidFill>
                      <a:srgbClr val="000000"/>
                    </a:solidFill>
                    <a:latin typeface="Gill Sans"/>
                    <a:ea typeface="Gill Sans"/>
                    <a:cs typeface="Gill Sans"/>
                    <a:sym typeface="Gill Sans"/>
                  </a:endParaRPr>
                </a:p>
              </p:txBody>
            </p:sp>
            <p:sp>
              <p:nvSpPr>
                <p:cNvPr id="1777" name="Google Shape;1777;p6"/>
                <p:cNvSpPr txBox="1"/>
                <p:nvPr/>
              </p:nvSpPr>
              <p:spPr>
                <a:xfrm>
                  <a:off x="8309400" y="5378016"/>
                  <a:ext cx="374550" cy="4497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A</a:t>
                  </a:r>
                  <a:endParaRPr sz="1500" b="1">
                    <a:solidFill>
                      <a:srgbClr val="000000"/>
                    </a:solidFill>
                    <a:latin typeface="Gill Sans"/>
                    <a:ea typeface="Gill Sans"/>
                    <a:cs typeface="Gill Sans"/>
                    <a:sym typeface="Gill Sans"/>
                  </a:endParaRPr>
                </a:p>
              </p:txBody>
            </p:sp>
            <p:sp>
              <p:nvSpPr>
                <p:cNvPr id="1778" name="Google Shape;1778;p6"/>
                <p:cNvSpPr txBox="1"/>
                <p:nvPr/>
              </p:nvSpPr>
              <p:spPr>
                <a:xfrm>
                  <a:off x="8250977" y="3187240"/>
                  <a:ext cx="335497" cy="4497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G</a:t>
                  </a:r>
                  <a:endParaRPr sz="1500" b="1">
                    <a:solidFill>
                      <a:srgbClr val="000000"/>
                    </a:solidFill>
                    <a:latin typeface="Gill Sans"/>
                    <a:ea typeface="Gill Sans"/>
                    <a:cs typeface="Gill Sans"/>
                    <a:sym typeface="Gill Sans"/>
                  </a:endParaRPr>
                </a:p>
              </p:txBody>
            </p:sp>
            <p:sp>
              <p:nvSpPr>
                <p:cNvPr id="1779" name="Google Shape;1779;p6"/>
                <p:cNvSpPr txBox="1"/>
                <p:nvPr/>
              </p:nvSpPr>
              <p:spPr>
                <a:xfrm>
                  <a:off x="9255803" y="4298747"/>
                  <a:ext cx="425995" cy="4497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G</a:t>
                  </a:r>
                  <a:endParaRPr sz="1500" b="1">
                    <a:solidFill>
                      <a:srgbClr val="000000"/>
                    </a:solidFill>
                    <a:latin typeface="Gill Sans"/>
                    <a:ea typeface="Gill Sans"/>
                    <a:cs typeface="Gill Sans"/>
                    <a:sym typeface="Gill Sans"/>
                  </a:endParaRPr>
                </a:p>
              </p:txBody>
            </p:sp>
            <p:cxnSp>
              <p:nvCxnSpPr>
                <p:cNvPr id="1780" name="Google Shape;1780;p6"/>
                <p:cNvCxnSpPr>
                  <a:stCxn id="1696" idx="1"/>
                  <a:endCxn id="1683" idx="1"/>
                </p:cNvCxnSpPr>
                <p:nvPr/>
              </p:nvCxnSpPr>
              <p:spPr>
                <a:xfrm>
                  <a:off x="6628638" y="4531159"/>
                  <a:ext cx="227400" cy="147900"/>
                </a:xfrm>
                <a:prstGeom prst="straightConnector1">
                  <a:avLst/>
                </a:prstGeom>
                <a:noFill/>
                <a:ln w="19050" cap="flat" cmpd="sng">
                  <a:solidFill>
                    <a:schemeClr val="dk1"/>
                  </a:solidFill>
                  <a:prstDash val="solid"/>
                  <a:round/>
                  <a:headEnd type="none" w="sm" len="sm"/>
                  <a:tailEnd type="none" w="sm" len="sm"/>
                </a:ln>
              </p:spPr>
            </p:cxnSp>
            <p:cxnSp>
              <p:nvCxnSpPr>
                <p:cNvPr id="1781" name="Google Shape;1781;p6"/>
                <p:cNvCxnSpPr>
                  <a:stCxn id="1695" idx="5"/>
                  <a:endCxn id="1682" idx="1"/>
                </p:cNvCxnSpPr>
                <p:nvPr/>
              </p:nvCxnSpPr>
              <p:spPr>
                <a:xfrm>
                  <a:off x="6536646" y="3483447"/>
                  <a:ext cx="319500" cy="143100"/>
                </a:xfrm>
                <a:prstGeom prst="straightConnector1">
                  <a:avLst/>
                </a:prstGeom>
                <a:noFill/>
                <a:ln w="19050" cap="flat" cmpd="sng">
                  <a:solidFill>
                    <a:schemeClr val="dk1"/>
                  </a:solidFill>
                  <a:prstDash val="solid"/>
                  <a:round/>
                  <a:headEnd type="none" w="sm" len="sm"/>
                  <a:tailEnd type="none" w="sm" len="sm"/>
                </a:ln>
              </p:spPr>
            </p:cxnSp>
            <p:cxnSp>
              <p:nvCxnSpPr>
                <p:cNvPr id="1782" name="Google Shape;1782;p6"/>
                <p:cNvCxnSpPr>
                  <a:stCxn id="1695" idx="7"/>
                  <a:endCxn id="1681" idx="2"/>
                </p:cNvCxnSpPr>
                <p:nvPr/>
              </p:nvCxnSpPr>
              <p:spPr>
                <a:xfrm rot="10800000" flipH="1">
                  <a:off x="6536646" y="2694206"/>
                  <a:ext cx="478500" cy="557700"/>
                </a:xfrm>
                <a:prstGeom prst="straightConnector1">
                  <a:avLst/>
                </a:prstGeom>
                <a:noFill/>
                <a:ln w="19050" cap="flat" cmpd="sng">
                  <a:solidFill>
                    <a:schemeClr val="dk1"/>
                  </a:solidFill>
                  <a:prstDash val="solid"/>
                  <a:round/>
                  <a:headEnd type="none" w="sm" len="sm"/>
                  <a:tailEnd type="none" w="sm" len="sm"/>
                </a:ln>
              </p:spPr>
            </p:cxnSp>
            <p:cxnSp>
              <p:nvCxnSpPr>
                <p:cNvPr id="1783" name="Google Shape;1783;p6"/>
                <p:cNvCxnSpPr>
                  <a:stCxn id="1694" idx="5"/>
                  <a:endCxn id="1681" idx="1"/>
                </p:cNvCxnSpPr>
                <p:nvPr/>
              </p:nvCxnSpPr>
              <p:spPr>
                <a:xfrm>
                  <a:off x="6581687" y="2178130"/>
                  <a:ext cx="273900" cy="166800"/>
                </a:xfrm>
                <a:prstGeom prst="straightConnector1">
                  <a:avLst/>
                </a:prstGeom>
                <a:noFill/>
                <a:ln w="19050" cap="flat" cmpd="sng">
                  <a:solidFill>
                    <a:schemeClr val="dk1"/>
                  </a:solidFill>
                  <a:prstDash val="solid"/>
                  <a:round/>
                  <a:headEnd type="none" w="sm" len="sm"/>
                  <a:tailEnd type="none" w="sm" len="sm"/>
                </a:ln>
              </p:spPr>
            </p:cxnSp>
            <p:cxnSp>
              <p:nvCxnSpPr>
                <p:cNvPr id="1784" name="Google Shape;1784;p6"/>
                <p:cNvCxnSpPr>
                  <a:stCxn id="1697" idx="0"/>
                  <a:endCxn id="1683" idx="2"/>
                </p:cNvCxnSpPr>
                <p:nvPr/>
              </p:nvCxnSpPr>
              <p:spPr>
                <a:xfrm rot="10800000" flipH="1">
                  <a:off x="6535179" y="5062019"/>
                  <a:ext cx="480300" cy="329700"/>
                </a:xfrm>
                <a:prstGeom prst="straightConnector1">
                  <a:avLst/>
                </a:prstGeom>
                <a:noFill/>
                <a:ln w="19050" cap="flat" cmpd="sng">
                  <a:solidFill>
                    <a:schemeClr val="dk1"/>
                  </a:solidFill>
                  <a:prstDash val="solid"/>
                  <a:round/>
                  <a:headEnd type="none" w="sm" len="sm"/>
                  <a:tailEnd type="none" w="sm" len="sm"/>
                </a:ln>
              </p:spPr>
            </p:cxnSp>
            <p:cxnSp>
              <p:nvCxnSpPr>
                <p:cNvPr id="1785" name="Google Shape;1785;p6"/>
                <p:cNvCxnSpPr>
                  <a:stCxn id="1697" idx="5"/>
                  <a:endCxn id="1684" idx="1"/>
                </p:cNvCxnSpPr>
                <p:nvPr/>
              </p:nvCxnSpPr>
              <p:spPr>
                <a:xfrm>
                  <a:off x="6668859" y="5698439"/>
                  <a:ext cx="186900" cy="183900"/>
                </a:xfrm>
                <a:prstGeom prst="straightConnector1">
                  <a:avLst/>
                </a:prstGeom>
                <a:noFill/>
                <a:ln w="19050" cap="flat" cmpd="sng">
                  <a:solidFill>
                    <a:schemeClr val="dk1"/>
                  </a:solidFill>
                  <a:prstDash val="solid"/>
                  <a:round/>
                  <a:headEnd type="none" w="sm" len="sm"/>
                  <a:tailEnd type="none" w="sm" len="sm"/>
                </a:ln>
              </p:spPr>
            </p:cxnSp>
            <p:cxnSp>
              <p:nvCxnSpPr>
                <p:cNvPr id="1786" name="Google Shape;1786;p6"/>
                <p:cNvCxnSpPr>
                  <a:stCxn id="1720" idx="1"/>
                  <a:endCxn id="1725" idx="2"/>
                </p:cNvCxnSpPr>
                <p:nvPr/>
              </p:nvCxnSpPr>
              <p:spPr>
                <a:xfrm>
                  <a:off x="11140204" y="2155455"/>
                  <a:ext cx="162900" cy="271500"/>
                </a:xfrm>
                <a:prstGeom prst="straightConnector1">
                  <a:avLst/>
                </a:prstGeom>
                <a:noFill/>
                <a:ln w="19050" cap="flat" cmpd="sng">
                  <a:solidFill>
                    <a:schemeClr val="dk1"/>
                  </a:solidFill>
                  <a:prstDash val="solid"/>
                  <a:round/>
                  <a:headEnd type="none" w="sm" len="sm"/>
                  <a:tailEnd type="none" w="sm" len="sm"/>
                </a:ln>
              </p:spPr>
            </p:cxnSp>
            <p:cxnSp>
              <p:nvCxnSpPr>
                <p:cNvPr id="1787" name="Google Shape;1787;p6"/>
                <p:cNvCxnSpPr>
                  <a:stCxn id="1721" idx="2"/>
                  <a:endCxn id="1725" idx="5"/>
                </p:cNvCxnSpPr>
                <p:nvPr/>
              </p:nvCxnSpPr>
              <p:spPr>
                <a:xfrm rot="10800000" flipH="1">
                  <a:off x="10990137" y="2735781"/>
                  <a:ext cx="393900" cy="191400"/>
                </a:xfrm>
                <a:prstGeom prst="straightConnector1">
                  <a:avLst/>
                </a:prstGeom>
                <a:noFill/>
                <a:ln w="19050" cap="flat" cmpd="sng">
                  <a:solidFill>
                    <a:schemeClr val="dk1"/>
                  </a:solidFill>
                  <a:prstDash val="solid"/>
                  <a:round/>
                  <a:headEnd type="none" w="sm" len="sm"/>
                  <a:tailEnd type="none" w="sm" len="sm"/>
                </a:ln>
              </p:spPr>
            </p:cxnSp>
            <p:cxnSp>
              <p:nvCxnSpPr>
                <p:cNvPr id="1788" name="Google Shape;1788;p6"/>
                <p:cNvCxnSpPr>
                  <a:stCxn id="1721" idx="1"/>
                  <a:endCxn id="1726" idx="2"/>
                </p:cNvCxnSpPr>
                <p:nvPr/>
              </p:nvCxnSpPr>
              <p:spPr>
                <a:xfrm>
                  <a:off x="11146906" y="3244561"/>
                  <a:ext cx="127200" cy="303600"/>
                </a:xfrm>
                <a:prstGeom prst="straightConnector1">
                  <a:avLst/>
                </a:prstGeom>
                <a:noFill/>
                <a:ln w="19050" cap="flat" cmpd="sng">
                  <a:solidFill>
                    <a:schemeClr val="dk1"/>
                  </a:solidFill>
                  <a:prstDash val="solid"/>
                  <a:round/>
                  <a:headEnd type="none" w="sm" len="sm"/>
                  <a:tailEnd type="none" w="sm" len="sm"/>
                </a:ln>
              </p:spPr>
            </p:cxnSp>
            <p:cxnSp>
              <p:nvCxnSpPr>
                <p:cNvPr id="1789" name="Google Shape;1789;p6"/>
                <p:cNvCxnSpPr>
                  <a:stCxn id="1722" idx="2"/>
                  <a:endCxn id="1726" idx="5"/>
                </p:cNvCxnSpPr>
                <p:nvPr/>
              </p:nvCxnSpPr>
              <p:spPr>
                <a:xfrm rot="10800000" flipH="1">
                  <a:off x="10991928" y="3861794"/>
                  <a:ext cx="391200" cy="213900"/>
                </a:xfrm>
                <a:prstGeom prst="straightConnector1">
                  <a:avLst/>
                </a:prstGeom>
                <a:noFill/>
                <a:ln w="19050" cap="flat" cmpd="sng">
                  <a:solidFill>
                    <a:schemeClr val="dk1"/>
                  </a:solidFill>
                  <a:prstDash val="solid"/>
                  <a:round/>
                  <a:headEnd type="none" w="sm" len="sm"/>
                  <a:tailEnd type="none" w="sm" len="sm"/>
                </a:ln>
              </p:spPr>
            </p:cxnSp>
            <p:cxnSp>
              <p:nvCxnSpPr>
                <p:cNvPr id="1790" name="Google Shape;1790;p6"/>
                <p:cNvCxnSpPr>
                  <a:stCxn id="1723" idx="2"/>
                  <a:endCxn id="1727" idx="5"/>
                </p:cNvCxnSpPr>
                <p:nvPr/>
              </p:nvCxnSpPr>
              <p:spPr>
                <a:xfrm rot="10800000" flipH="1">
                  <a:off x="10918374" y="5079187"/>
                  <a:ext cx="471600" cy="256500"/>
                </a:xfrm>
                <a:prstGeom prst="straightConnector1">
                  <a:avLst/>
                </a:prstGeom>
                <a:noFill/>
                <a:ln w="19050" cap="flat" cmpd="sng">
                  <a:solidFill>
                    <a:schemeClr val="dk1"/>
                  </a:solidFill>
                  <a:prstDash val="solid"/>
                  <a:round/>
                  <a:headEnd type="none" w="sm" len="sm"/>
                  <a:tailEnd type="none" w="sm" len="sm"/>
                </a:ln>
              </p:spPr>
            </p:cxnSp>
            <p:cxnSp>
              <p:nvCxnSpPr>
                <p:cNvPr id="1791" name="Google Shape;1791;p6"/>
                <p:cNvCxnSpPr>
                  <a:stCxn id="1722" idx="1"/>
                  <a:endCxn id="1727" idx="2"/>
                </p:cNvCxnSpPr>
                <p:nvPr/>
              </p:nvCxnSpPr>
              <p:spPr>
                <a:xfrm>
                  <a:off x="11154664" y="4379544"/>
                  <a:ext cx="147600" cy="371100"/>
                </a:xfrm>
                <a:prstGeom prst="straightConnector1">
                  <a:avLst/>
                </a:prstGeom>
                <a:noFill/>
                <a:ln w="19050" cap="flat" cmpd="sng">
                  <a:solidFill>
                    <a:schemeClr val="dk1"/>
                  </a:solidFill>
                  <a:prstDash val="solid"/>
                  <a:round/>
                  <a:headEnd type="none" w="sm" len="sm"/>
                  <a:tailEnd type="none" w="sm" len="sm"/>
                </a:ln>
              </p:spPr>
            </p:cxnSp>
            <p:cxnSp>
              <p:nvCxnSpPr>
                <p:cNvPr id="1792" name="Google Shape;1792;p6"/>
                <p:cNvCxnSpPr>
                  <a:stCxn id="1723" idx="1"/>
                  <a:endCxn id="1728" idx="2"/>
                </p:cNvCxnSpPr>
                <p:nvPr/>
              </p:nvCxnSpPr>
              <p:spPr>
                <a:xfrm>
                  <a:off x="11081110" y="5679570"/>
                  <a:ext cx="145500" cy="224400"/>
                </a:xfrm>
                <a:prstGeom prst="straightConnector1">
                  <a:avLst/>
                </a:prstGeom>
                <a:noFill/>
                <a:ln w="19050" cap="flat" cmpd="sng">
                  <a:solidFill>
                    <a:schemeClr val="dk1"/>
                  </a:solidFill>
                  <a:prstDash val="solid"/>
                  <a:round/>
                  <a:headEnd type="none" w="sm" len="sm"/>
                  <a:tailEnd type="none" w="sm" len="sm"/>
                </a:ln>
              </p:spPr>
            </p:cxnSp>
            <p:cxnSp>
              <p:nvCxnSpPr>
                <p:cNvPr id="1793" name="Google Shape;1793;p6"/>
                <p:cNvCxnSpPr>
                  <a:stCxn id="1729" idx="2"/>
                  <a:endCxn id="1774" idx="0"/>
                </p:cNvCxnSpPr>
                <p:nvPr/>
              </p:nvCxnSpPr>
              <p:spPr>
                <a:xfrm rot="10800000" flipH="1">
                  <a:off x="9819423" y="5188058"/>
                  <a:ext cx="66300" cy="38700"/>
                </a:xfrm>
                <a:prstGeom prst="straightConnector1">
                  <a:avLst/>
                </a:prstGeom>
                <a:noFill/>
                <a:ln w="19050" cap="flat" cmpd="sng">
                  <a:solidFill>
                    <a:schemeClr val="dk1"/>
                  </a:solidFill>
                  <a:prstDash val="solid"/>
                  <a:round/>
                  <a:headEnd type="none" w="sm" len="sm"/>
                  <a:tailEnd type="none" w="sm" len="sm"/>
                </a:ln>
              </p:spPr>
            </p:cxnSp>
          </p:grpSp>
        </p:grpSp>
        <p:cxnSp>
          <p:nvCxnSpPr>
            <p:cNvPr id="1794" name="Google Shape;1794;p6"/>
            <p:cNvCxnSpPr/>
            <p:nvPr/>
          </p:nvCxnSpPr>
          <p:spPr>
            <a:xfrm>
              <a:off x="10952169" y="1821492"/>
              <a:ext cx="639831" cy="1344272"/>
            </a:xfrm>
            <a:prstGeom prst="straightConnector1">
              <a:avLst/>
            </a:prstGeom>
            <a:noFill/>
            <a:ln w="38100" cap="flat" cmpd="sng">
              <a:solidFill>
                <a:srgbClr val="C00000"/>
              </a:solidFill>
              <a:prstDash val="solid"/>
              <a:round/>
              <a:headEnd type="none" w="sm" len="sm"/>
              <a:tailEnd type="triangle" w="med" len="med"/>
            </a:ln>
          </p:spPr>
        </p:cxnSp>
        <p:cxnSp>
          <p:nvCxnSpPr>
            <p:cNvPr id="1795" name="Google Shape;1795;p6"/>
            <p:cNvCxnSpPr>
              <a:stCxn id="1796" idx="0"/>
            </p:cNvCxnSpPr>
            <p:nvPr/>
          </p:nvCxnSpPr>
          <p:spPr>
            <a:xfrm rot="10800000" flipH="1">
              <a:off x="14184539" y="7533655"/>
              <a:ext cx="3300" cy="569400"/>
            </a:xfrm>
            <a:prstGeom prst="straightConnector1">
              <a:avLst/>
            </a:prstGeom>
            <a:noFill/>
            <a:ln w="38100" cap="flat" cmpd="sng">
              <a:solidFill>
                <a:srgbClr val="C00000"/>
              </a:solidFill>
              <a:prstDash val="solid"/>
              <a:round/>
              <a:headEnd type="none" w="sm" len="sm"/>
              <a:tailEnd type="triangle" w="med" len="med"/>
            </a:ln>
          </p:spPr>
        </p:cxnSp>
        <p:sp>
          <p:nvSpPr>
            <p:cNvPr id="1796" name="Google Shape;1796;p6"/>
            <p:cNvSpPr txBox="1"/>
            <p:nvPr/>
          </p:nvSpPr>
          <p:spPr>
            <a:xfrm>
              <a:off x="11869974" y="8103055"/>
              <a:ext cx="4629131" cy="12728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Liên kết Hydrogen</a:t>
              </a:r>
              <a:endParaRPr sz="1800" b="1">
                <a:solidFill>
                  <a:srgbClr val="000000"/>
                </a:solidFill>
                <a:latin typeface="Arial"/>
                <a:ea typeface="Arial"/>
                <a:cs typeface="Arial"/>
                <a:sym typeface="Arial"/>
              </a:endParaRPr>
            </a:p>
          </p:txBody>
        </p:sp>
        <p:cxnSp>
          <p:nvCxnSpPr>
            <p:cNvPr id="1797" name="Google Shape;1797;p6"/>
            <p:cNvCxnSpPr/>
            <p:nvPr/>
          </p:nvCxnSpPr>
          <p:spPr>
            <a:xfrm>
              <a:off x="9369412" y="2474663"/>
              <a:ext cx="1020265" cy="143118"/>
            </a:xfrm>
            <a:prstGeom prst="straightConnector1">
              <a:avLst/>
            </a:prstGeom>
            <a:noFill/>
            <a:ln w="38100" cap="flat" cmpd="sng">
              <a:solidFill>
                <a:srgbClr val="C00000"/>
              </a:solidFill>
              <a:prstDash val="solid"/>
              <a:round/>
              <a:headEnd type="none" w="sm" len="sm"/>
              <a:tailEnd type="triangle" w="med" len="med"/>
            </a:ln>
          </p:spPr>
        </p:cxnSp>
        <p:grpSp>
          <p:nvGrpSpPr>
            <p:cNvPr id="1798" name="Google Shape;1798;p6"/>
            <p:cNvGrpSpPr/>
            <p:nvPr/>
          </p:nvGrpSpPr>
          <p:grpSpPr>
            <a:xfrm>
              <a:off x="13173607" y="1784271"/>
              <a:ext cx="2000778" cy="997191"/>
              <a:chOff x="8118702" y="1540215"/>
              <a:chExt cx="1392294" cy="693922"/>
            </a:xfrm>
          </p:grpSpPr>
          <p:cxnSp>
            <p:nvCxnSpPr>
              <p:cNvPr id="1799" name="Google Shape;1799;p6"/>
              <p:cNvCxnSpPr/>
              <p:nvPr/>
            </p:nvCxnSpPr>
            <p:spPr>
              <a:xfrm flipH="1">
                <a:off x="8118702" y="1560875"/>
                <a:ext cx="1303086" cy="673262"/>
              </a:xfrm>
              <a:prstGeom prst="straightConnector1">
                <a:avLst/>
              </a:prstGeom>
              <a:noFill/>
              <a:ln w="38100" cap="flat" cmpd="sng">
                <a:solidFill>
                  <a:srgbClr val="C00000"/>
                </a:solidFill>
                <a:prstDash val="solid"/>
                <a:round/>
                <a:headEnd type="none" w="sm" len="sm"/>
                <a:tailEnd type="triangle" w="med" len="med"/>
              </a:ln>
            </p:spPr>
          </p:cxnSp>
          <p:cxnSp>
            <p:nvCxnSpPr>
              <p:cNvPr id="1800" name="Google Shape;1800;p6"/>
              <p:cNvCxnSpPr/>
              <p:nvPr/>
            </p:nvCxnSpPr>
            <p:spPr>
              <a:xfrm>
                <a:off x="9402235" y="1540215"/>
                <a:ext cx="108761" cy="411834"/>
              </a:xfrm>
              <a:prstGeom prst="straightConnector1">
                <a:avLst/>
              </a:prstGeom>
              <a:noFill/>
              <a:ln w="38100" cap="flat" cmpd="sng">
                <a:solidFill>
                  <a:srgbClr val="C00000"/>
                </a:solidFill>
                <a:prstDash val="solid"/>
                <a:round/>
                <a:headEnd type="none" w="sm" len="sm"/>
                <a:tailEnd type="triangle" w="med" len="med"/>
              </a:ln>
            </p:spPr>
          </p:cxnSp>
        </p:grpSp>
      </p:grpSp>
      <p:sp>
        <p:nvSpPr>
          <p:cNvPr id="1801" name="Google Shape;1801;p6"/>
          <p:cNvSpPr/>
          <p:nvPr/>
        </p:nvSpPr>
        <p:spPr>
          <a:xfrm>
            <a:off x="1600200" y="4719057"/>
            <a:ext cx="304800" cy="465799"/>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000000"/>
                </a:solidFill>
                <a:latin typeface="Calibri"/>
                <a:ea typeface="Calibri"/>
                <a:cs typeface="Calibri"/>
                <a:sym typeface="Calibri"/>
              </a:rPr>
              <a:t>C</a:t>
            </a:r>
            <a:endParaRPr/>
          </a:p>
        </p:txBody>
      </p:sp>
      <p:sp>
        <p:nvSpPr>
          <p:cNvPr id="1802" name="Google Shape;1802;p6"/>
          <p:cNvSpPr/>
          <p:nvPr/>
        </p:nvSpPr>
        <p:spPr>
          <a:xfrm>
            <a:off x="3344814" y="79610"/>
            <a:ext cx="664210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2B3499"/>
                </a:solidFill>
                <a:latin typeface="Calibri"/>
                <a:ea typeface="Calibri"/>
                <a:cs typeface="Calibri"/>
                <a:sym typeface="Calibri"/>
              </a:rPr>
              <a:t>ĐÁP ÁN PHIẾU HỌC TẬP SỐ 1</a:t>
            </a:r>
            <a:endParaRPr/>
          </a:p>
        </p:txBody>
      </p:sp>
      <p:sp>
        <p:nvSpPr>
          <p:cNvPr id="1803" name="Google Shape;1803;p6"/>
          <p:cNvSpPr/>
          <p:nvPr/>
        </p:nvSpPr>
        <p:spPr>
          <a:xfrm rot="5400000">
            <a:off x="2778613" y="180893"/>
            <a:ext cx="521042" cy="449175"/>
          </a:xfrm>
          <a:prstGeom prst="triangle">
            <a:avLst>
              <a:gd name="adj" fmla="val 50000"/>
            </a:avLst>
          </a:prstGeom>
          <a:solidFill>
            <a:srgbClr val="51893B"/>
          </a:solidFill>
          <a:ln w="57150" cap="flat" cmpd="sng">
            <a:solidFill>
              <a:srgbClr val="5189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4393C4"/>
              </a:solidFill>
              <a:latin typeface="Gill Sans"/>
              <a:ea typeface="Gill Sans"/>
              <a:cs typeface="Gill Sans"/>
              <a:sym typeface="Gill San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25"/>
        <p:cNvGrpSpPr/>
        <p:nvPr/>
      </p:nvGrpSpPr>
      <p:grpSpPr>
        <a:xfrm>
          <a:off x="0" y="0"/>
          <a:ext cx="0" cy="0"/>
          <a:chOff x="0" y="0"/>
          <a:chExt cx="0" cy="0"/>
        </a:xfrm>
      </p:grpSpPr>
      <p:sp>
        <p:nvSpPr>
          <p:cNvPr id="2926" name="Google Shape;2926;p69"/>
          <p:cNvSpPr/>
          <p:nvPr/>
        </p:nvSpPr>
        <p:spPr>
          <a:xfrm>
            <a:off x="3316453" y="24142"/>
            <a:ext cx="686354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50"/>
                </a:solidFill>
                <a:latin typeface="Calibri"/>
                <a:ea typeface="Calibri"/>
                <a:cs typeface="Calibri"/>
                <a:sym typeface="Calibri"/>
              </a:rPr>
              <a:t>+ Khởi đầu tổng hợp chuỗi polypeptide</a:t>
            </a:r>
            <a:endParaRPr sz="3200" b="1">
              <a:solidFill>
                <a:srgbClr val="00B050"/>
              </a:solidFill>
              <a:latin typeface="Calibri"/>
              <a:ea typeface="Calibri"/>
              <a:cs typeface="Calibri"/>
              <a:sym typeface="Calibri"/>
            </a:endParaRPr>
          </a:p>
        </p:txBody>
      </p:sp>
      <p:pic>
        <p:nvPicPr>
          <p:cNvPr id="2927" name="Google Shape;2927;p69"/>
          <p:cNvPicPr preferRelativeResize="0"/>
          <p:nvPr/>
        </p:nvPicPr>
        <p:blipFill rotWithShape="1">
          <a:blip r:embed="rId3">
            <a:alphaModFix/>
          </a:blip>
          <a:srcRect/>
          <a:stretch/>
        </p:blipFill>
        <p:spPr>
          <a:xfrm>
            <a:off x="3865040" y="918888"/>
            <a:ext cx="5202285" cy="2570018"/>
          </a:xfrm>
          <a:prstGeom prst="rect">
            <a:avLst/>
          </a:prstGeom>
          <a:noFill/>
          <a:ln>
            <a:noFill/>
          </a:ln>
        </p:spPr>
      </p:pic>
      <p:sp>
        <p:nvSpPr>
          <p:cNvPr id="2928" name="Google Shape;2928;p69"/>
          <p:cNvSpPr/>
          <p:nvPr/>
        </p:nvSpPr>
        <p:spPr>
          <a:xfrm>
            <a:off x="1544862" y="4294449"/>
            <a:ext cx="10647137" cy="156966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CC"/>
                </a:solidFill>
                <a:latin typeface="Calibri"/>
                <a:ea typeface="Calibri"/>
                <a:cs typeface="Calibri"/>
                <a:sym typeface="Calibri"/>
              </a:rPr>
              <a:t>Tiểu đơn vị lớn của ribosome kết hợp với tiểu đơn vị nhỏ tạo thành ribosome hoàn chỉnh;</a:t>
            </a:r>
            <a:endParaRPr/>
          </a:p>
          <a:p>
            <a:pPr marL="0" marR="0" lvl="0" indent="0" algn="l" rtl="0">
              <a:spcBef>
                <a:spcPts val="0"/>
              </a:spcBef>
              <a:spcAft>
                <a:spcPts val="0"/>
              </a:spcAft>
              <a:buNone/>
            </a:pPr>
            <a:r>
              <a:rPr lang="en-US" sz="3200" b="1">
                <a:solidFill>
                  <a:srgbClr val="0000CC"/>
                </a:solidFill>
                <a:latin typeface="Calibri"/>
                <a:ea typeface="Calibri"/>
                <a:cs typeface="Calibri"/>
                <a:sym typeface="Calibri"/>
              </a:rPr>
              <a:t>tRNA gắn amino acid mở đầu ở vị trí P.</a:t>
            </a:r>
            <a:endParaRPr/>
          </a:p>
        </p:txBody>
      </p:sp>
      <p:sp>
        <p:nvSpPr>
          <p:cNvPr id="2929" name="Google Shape;2929;p69"/>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70</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6"/>
                                        </p:tgtEl>
                                        <p:attrNameLst>
                                          <p:attrName>style.visibility</p:attrName>
                                        </p:attrNameLst>
                                      </p:cBhvr>
                                      <p:to>
                                        <p:strVal val="visible"/>
                                      </p:to>
                                    </p:set>
                                    <p:animEffect transition="in" filter="fade">
                                      <p:cBhvr>
                                        <p:cTn id="7" dur="500"/>
                                        <p:tgtEl>
                                          <p:spTgt spid="29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27"/>
                                        </p:tgtEl>
                                        <p:attrNameLst>
                                          <p:attrName>style.visibility</p:attrName>
                                        </p:attrNameLst>
                                      </p:cBhvr>
                                      <p:to>
                                        <p:strVal val="visible"/>
                                      </p:to>
                                    </p:set>
                                    <p:animEffect transition="in" filter="fade">
                                      <p:cBhvr>
                                        <p:cTn id="12" dur="500"/>
                                        <p:tgtEl>
                                          <p:spTgt spid="29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28"/>
                                        </p:tgtEl>
                                        <p:attrNameLst>
                                          <p:attrName>style.visibility</p:attrName>
                                        </p:attrNameLst>
                                      </p:cBhvr>
                                      <p:to>
                                        <p:strVal val="visible"/>
                                      </p:to>
                                    </p:set>
                                    <p:animEffect transition="in" filter="fade">
                                      <p:cBhvr>
                                        <p:cTn id="17" dur="500"/>
                                        <p:tgtEl>
                                          <p:spTgt spid="2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933"/>
        <p:cNvGrpSpPr/>
        <p:nvPr/>
      </p:nvGrpSpPr>
      <p:grpSpPr>
        <a:xfrm>
          <a:off x="0" y="0"/>
          <a:ext cx="0" cy="0"/>
          <a:chOff x="0" y="0"/>
          <a:chExt cx="0" cy="0"/>
        </a:xfrm>
      </p:grpSpPr>
      <p:pic>
        <p:nvPicPr>
          <p:cNvPr id="2934" name="Google Shape;2934;p70"/>
          <p:cNvPicPr preferRelativeResize="0"/>
          <p:nvPr/>
        </p:nvPicPr>
        <p:blipFill rotWithShape="1">
          <a:blip r:embed="rId3">
            <a:alphaModFix/>
          </a:blip>
          <a:srcRect/>
          <a:stretch/>
        </p:blipFill>
        <p:spPr>
          <a:xfrm>
            <a:off x="9235" y="1905047"/>
            <a:ext cx="12182764" cy="4953001"/>
          </a:xfrm>
          <a:prstGeom prst="rect">
            <a:avLst/>
          </a:prstGeom>
          <a:noFill/>
          <a:ln>
            <a:noFill/>
          </a:ln>
        </p:spPr>
      </p:pic>
      <p:sp>
        <p:nvSpPr>
          <p:cNvPr id="2935" name="Google Shape;2935;p70"/>
          <p:cNvSpPr/>
          <p:nvPr/>
        </p:nvSpPr>
        <p:spPr>
          <a:xfrm>
            <a:off x="3139611" y="543590"/>
            <a:ext cx="491249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50"/>
                </a:solidFill>
                <a:latin typeface="Calibri"/>
                <a:ea typeface="Calibri"/>
                <a:cs typeface="Calibri"/>
                <a:sym typeface="Calibri"/>
              </a:rPr>
              <a:t>+ Kéo dài chuỗi polypeptide</a:t>
            </a:r>
            <a:endParaRPr sz="3200">
              <a:solidFill>
                <a:srgbClr val="00B050"/>
              </a:solidFill>
              <a:latin typeface="Calibri"/>
              <a:ea typeface="Calibri"/>
              <a:cs typeface="Calibri"/>
              <a:sym typeface="Calibri"/>
            </a:endParaRPr>
          </a:p>
        </p:txBody>
      </p:sp>
      <p:sp>
        <p:nvSpPr>
          <p:cNvPr id="2936" name="Google Shape;2936;p70"/>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rPr>
              <a:t>71</a:t>
            </a:fld>
            <a:endParaRPr>
              <a:solidFill>
                <a:srgbClr val="88888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35"/>
                                        </p:tgtEl>
                                        <p:attrNameLst>
                                          <p:attrName>style.visibility</p:attrName>
                                        </p:attrNameLst>
                                      </p:cBhvr>
                                      <p:to>
                                        <p:strVal val="visible"/>
                                      </p:to>
                                    </p:set>
                                    <p:animEffect transition="in" filter="fade">
                                      <p:cBhvr>
                                        <p:cTn id="7" dur="500"/>
                                        <p:tgtEl>
                                          <p:spTgt spid="29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34"/>
                                        </p:tgtEl>
                                        <p:attrNameLst>
                                          <p:attrName>style.visibility</p:attrName>
                                        </p:attrNameLst>
                                      </p:cBhvr>
                                      <p:to>
                                        <p:strVal val="visible"/>
                                      </p:to>
                                    </p:set>
                                    <p:animEffect transition="in" filter="fade">
                                      <p:cBhvr>
                                        <p:cTn id="11" dur="500"/>
                                        <p:tgtEl>
                                          <p:spTgt spid="2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940"/>
        <p:cNvGrpSpPr/>
        <p:nvPr/>
      </p:nvGrpSpPr>
      <p:grpSpPr>
        <a:xfrm>
          <a:off x="0" y="0"/>
          <a:ext cx="0" cy="0"/>
          <a:chOff x="0" y="0"/>
          <a:chExt cx="0" cy="0"/>
        </a:xfrm>
      </p:grpSpPr>
      <p:sp>
        <p:nvSpPr>
          <p:cNvPr id="2941" name="Google Shape;2941;p71"/>
          <p:cNvSpPr/>
          <p:nvPr/>
        </p:nvSpPr>
        <p:spPr>
          <a:xfrm>
            <a:off x="3995360" y="90892"/>
            <a:ext cx="49124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B050"/>
                </a:solidFill>
                <a:latin typeface="Calibri"/>
                <a:ea typeface="Calibri"/>
                <a:cs typeface="Calibri"/>
                <a:sym typeface="Calibri"/>
              </a:rPr>
              <a:t>+ Kéo dài chuỗi polypeptide</a:t>
            </a:r>
            <a:endParaRPr sz="3200">
              <a:solidFill>
                <a:srgbClr val="00B050"/>
              </a:solidFill>
              <a:latin typeface="Calibri"/>
              <a:ea typeface="Calibri"/>
              <a:cs typeface="Calibri"/>
              <a:sym typeface="Calibri"/>
            </a:endParaRPr>
          </a:p>
        </p:txBody>
      </p:sp>
      <p:pic>
        <p:nvPicPr>
          <p:cNvPr id="2942" name="Google Shape;2942;p71"/>
          <p:cNvPicPr preferRelativeResize="0"/>
          <p:nvPr/>
        </p:nvPicPr>
        <p:blipFill rotWithShape="1">
          <a:blip r:embed="rId3">
            <a:alphaModFix/>
          </a:blip>
          <a:srcRect/>
          <a:stretch/>
        </p:blipFill>
        <p:spPr>
          <a:xfrm>
            <a:off x="2641600" y="675667"/>
            <a:ext cx="7620000" cy="3740185"/>
          </a:xfrm>
          <a:prstGeom prst="rect">
            <a:avLst/>
          </a:prstGeom>
          <a:noFill/>
          <a:ln>
            <a:noFill/>
          </a:ln>
        </p:spPr>
      </p:pic>
      <p:sp>
        <p:nvSpPr>
          <p:cNvPr id="2943" name="Google Shape;2943;p71"/>
          <p:cNvSpPr/>
          <p:nvPr/>
        </p:nvSpPr>
        <p:spPr>
          <a:xfrm>
            <a:off x="1274620" y="4590471"/>
            <a:ext cx="10917381"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CC"/>
                </a:solidFill>
                <a:latin typeface="Calibri"/>
                <a:ea typeface="Calibri"/>
                <a:cs typeface="Calibri"/>
                <a:sym typeface="Calibri"/>
              </a:rPr>
              <a:t>Phức hợp amino acid (aa) thứ nhất- tRNA tiến vào ribosome, anticodon của nó khớp bổ sung với codon của aa thứ nhất. </a:t>
            </a:r>
            <a:endParaRPr/>
          </a:p>
          <a:p>
            <a:pPr marL="0" marR="0" lvl="0" indent="0" algn="just" rtl="0">
              <a:spcBef>
                <a:spcPts val="0"/>
              </a:spcBef>
              <a:spcAft>
                <a:spcPts val="0"/>
              </a:spcAft>
              <a:buNone/>
            </a:pPr>
            <a:r>
              <a:rPr lang="en-US" sz="3200" b="1">
                <a:solidFill>
                  <a:srgbClr val="0000CC"/>
                </a:solidFill>
                <a:latin typeface="Calibri"/>
                <a:ea typeface="Calibri"/>
                <a:cs typeface="Calibri"/>
                <a:sym typeface="Calibri"/>
              </a:rPr>
              <a:t>Liên kết peptide giữa hai amino acid được hình thành.</a:t>
            </a:r>
            <a:endParaRPr/>
          </a:p>
        </p:txBody>
      </p:sp>
      <p:sp>
        <p:nvSpPr>
          <p:cNvPr id="2944" name="Google Shape;2944;p71"/>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72</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3"/>
                                        </p:tgtEl>
                                        <p:attrNameLst>
                                          <p:attrName>style.visibility</p:attrName>
                                        </p:attrNameLst>
                                      </p:cBhvr>
                                      <p:to>
                                        <p:strVal val="visible"/>
                                      </p:to>
                                    </p:set>
                                    <p:animEffect transition="in" filter="fade">
                                      <p:cBhvr>
                                        <p:cTn id="7" dur="500"/>
                                        <p:tgtEl>
                                          <p:spTgt spid="2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948"/>
        <p:cNvGrpSpPr/>
        <p:nvPr/>
      </p:nvGrpSpPr>
      <p:grpSpPr>
        <a:xfrm>
          <a:off x="0" y="0"/>
          <a:ext cx="0" cy="0"/>
          <a:chOff x="0" y="0"/>
          <a:chExt cx="0" cy="0"/>
        </a:xfrm>
      </p:grpSpPr>
      <p:pic>
        <p:nvPicPr>
          <p:cNvPr id="2949" name="Google Shape;2949;p72"/>
          <p:cNvPicPr preferRelativeResize="0"/>
          <p:nvPr/>
        </p:nvPicPr>
        <p:blipFill rotWithShape="1">
          <a:blip r:embed="rId3">
            <a:alphaModFix/>
          </a:blip>
          <a:srcRect/>
          <a:stretch/>
        </p:blipFill>
        <p:spPr>
          <a:xfrm>
            <a:off x="1930401" y="13902"/>
            <a:ext cx="10150763" cy="3110345"/>
          </a:xfrm>
          <a:prstGeom prst="rect">
            <a:avLst/>
          </a:prstGeom>
          <a:noFill/>
          <a:ln>
            <a:noFill/>
          </a:ln>
        </p:spPr>
      </p:pic>
      <p:sp>
        <p:nvSpPr>
          <p:cNvPr id="2950" name="Google Shape;2950;p72"/>
          <p:cNvSpPr/>
          <p:nvPr/>
        </p:nvSpPr>
        <p:spPr>
          <a:xfrm>
            <a:off x="1413194" y="2971812"/>
            <a:ext cx="10667999"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CC"/>
                </a:solidFill>
                <a:latin typeface="Calibri"/>
                <a:ea typeface="Calibri"/>
                <a:cs typeface="Calibri"/>
                <a:sym typeface="Calibri"/>
              </a:rPr>
              <a:t>Ribosome di chuyển một codon theo chiều 5’ – 3’ trên mRNA. tRNA đã giải phóng amino acid mở đầu rời ribosome.</a:t>
            </a:r>
            <a:endParaRPr/>
          </a:p>
          <a:p>
            <a:pPr marL="0" marR="0" lvl="0" indent="0" algn="just" rtl="0">
              <a:spcBef>
                <a:spcPts val="0"/>
              </a:spcBef>
              <a:spcAft>
                <a:spcPts val="0"/>
              </a:spcAft>
              <a:buNone/>
            </a:pPr>
            <a:endParaRPr sz="3200" b="1">
              <a:solidFill>
                <a:srgbClr val="0000CC"/>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CC"/>
                </a:solidFill>
                <a:latin typeface="Calibri"/>
                <a:ea typeface="Calibri"/>
                <a:cs typeface="Calibri"/>
                <a:sym typeface="Calibri"/>
              </a:rPr>
              <a:t> Phức hợp amino acid thứ hai (aa</a:t>
            </a:r>
            <a:r>
              <a:rPr lang="en-US" sz="3200" b="1" baseline="-25000">
                <a:solidFill>
                  <a:srgbClr val="0000CC"/>
                </a:solidFill>
                <a:latin typeface="Calibri"/>
                <a:ea typeface="Calibri"/>
                <a:cs typeface="Calibri"/>
                <a:sym typeface="Calibri"/>
              </a:rPr>
              <a:t>2</a:t>
            </a:r>
            <a:r>
              <a:rPr lang="en-US" sz="3200" b="1">
                <a:solidFill>
                  <a:srgbClr val="0000CC"/>
                </a:solidFill>
                <a:latin typeface="Calibri"/>
                <a:ea typeface="Calibri"/>
                <a:cs typeface="Calibri"/>
                <a:sym typeface="Calibri"/>
              </a:rPr>
              <a:t>)- tRNA đi vào vị trí A của ribosome, anticodon của nó khớp bổ sung với codon của aa</a:t>
            </a:r>
            <a:r>
              <a:rPr lang="en-US" sz="3200" b="1" baseline="-25000">
                <a:solidFill>
                  <a:srgbClr val="0000CC"/>
                </a:solidFill>
                <a:latin typeface="Calibri"/>
                <a:ea typeface="Calibri"/>
                <a:cs typeface="Calibri"/>
                <a:sym typeface="Calibri"/>
              </a:rPr>
              <a:t>2</a:t>
            </a:r>
            <a:r>
              <a:rPr lang="en-US" sz="3200" b="1">
                <a:solidFill>
                  <a:srgbClr val="0000CC"/>
                </a:solidFill>
                <a:latin typeface="Calibri"/>
                <a:ea typeface="Calibri"/>
                <a:cs typeface="Calibri"/>
                <a:sym typeface="Calibri"/>
              </a:rPr>
              <a:t>. </a:t>
            </a:r>
            <a:endParaRPr/>
          </a:p>
          <a:p>
            <a:pPr marL="0" marR="0" lvl="0" indent="0" algn="just" rtl="0">
              <a:spcBef>
                <a:spcPts val="0"/>
              </a:spcBef>
              <a:spcAft>
                <a:spcPts val="0"/>
              </a:spcAft>
              <a:buNone/>
            </a:pPr>
            <a:r>
              <a:rPr lang="en-US" sz="3200" b="1">
                <a:solidFill>
                  <a:srgbClr val="0000CC"/>
                </a:solidFill>
                <a:latin typeface="Calibri"/>
                <a:ea typeface="Calibri"/>
                <a:cs typeface="Calibri"/>
                <a:sym typeface="Calibri"/>
              </a:rPr>
              <a:t>Liên kết peptide được hình thành giữa aa</a:t>
            </a:r>
            <a:r>
              <a:rPr lang="en-US" sz="3200" b="1" baseline="-25000">
                <a:solidFill>
                  <a:srgbClr val="0000CC"/>
                </a:solidFill>
                <a:latin typeface="Calibri"/>
                <a:ea typeface="Calibri"/>
                <a:cs typeface="Calibri"/>
                <a:sym typeface="Calibri"/>
              </a:rPr>
              <a:t>1</a:t>
            </a:r>
            <a:r>
              <a:rPr lang="en-US" sz="3200" b="1">
                <a:solidFill>
                  <a:srgbClr val="0000CC"/>
                </a:solidFill>
                <a:latin typeface="Calibri"/>
                <a:ea typeface="Calibri"/>
                <a:cs typeface="Calibri"/>
                <a:sym typeface="Calibri"/>
              </a:rPr>
              <a:t> và aa</a:t>
            </a:r>
            <a:r>
              <a:rPr lang="en-US" sz="3200" b="1" baseline="-25000">
                <a:solidFill>
                  <a:srgbClr val="0000CC"/>
                </a:solidFill>
                <a:latin typeface="Calibri"/>
                <a:ea typeface="Calibri"/>
                <a:cs typeface="Calibri"/>
                <a:sym typeface="Calibri"/>
              </a:rPr>
              <a:t>2</a:t>
            </a:r>
            <a:r>
              <a:rPr lang="en-US" sz="3200" b="1">
                <a:solidFill>
                  <a:srgbClr val="0000CC"/>
                </a:solidFill>
                <a:latin typeface="Calibri"/>
                <a:ea typeface="Calibri"/>
                <a:cs typeface="Calibri"/>
                <a:sym typeface="Calibri"/>
              </a:rPr>
              <a:t>.</a:t>
            </a:r>
            <a:endParaRPr sz="3200" b="1">
              <a:solidFill>
                <a:srgbClr val="0000CC"/>
              </a:solidFill>
              <a:latin typeface="Calibri"/>
              <a:ea typeface="Calibri"/>
              <a:cs typeface="Calibri"/>
              <a:sym typeface="Calibri"/>
            </a:endParaRPr>
          </a:p>
        </p:txBody>
      </p:sp>
      <p:sp>
        <p:nvSpPr>
          <p:cNvPr id="2951" name="Google Shape;2951;p72"/>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73</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50">
                                            <p:txEl>
                                              <p:pRg st="0" end="0"/>
                                            </p:txEl>
                                          </p:spTgt>
                                        </p:tgtEl>
                                        <p:attrNameLst>
                                          <p:attrName>style.visibility</p:attrName>
                                        </p:attrNameLst>
                                      </p:cBhvr>
                                      <p:to>
                                        <p:strVal val="visible"/>
                                      </p:to>
                                    </p:set>
                                    <p:animEffect transition="in" filter="fade">
                                      <p:cBhvr>
                                        <p:cTn id="7" dur="500"/>
                                        <p:tgtEl>
                                          <p:spTgt spid="29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50">
                                            <p:txEl>
                                              <p:pRg st="1" end="1"/>
                                            </p:txEl>
                                          </p:spTgt>
                                        </p:tgtEl>
                                        <p:attrNameLst>
                                          <p:attrName>style.visibility</p:attrName>
                                        </p:attrNameLst>
                                      </p:cBhvr>
                                      <p:to>
                                        <p:strVal val="visible"/>
                                      </p:to>
                                    </p:set>
                                    <p:animEffect transition="in" filter="fade">
                                      <p:cBhvr>
                                        <p:cTn id="12" dur="500"/>
                                        <p:tgtEl>
                                          <p:spTgt spid="29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50">
                                            <p:txEl>
                                              <p:pRg st="2" end="2"/>
                                            </p:txEl>
                                          </p:spTgt>
                                        </p:tgtEl>
                                        <p:attrNameLst>
                                          <p:attrName>style.visibility</p:attrName>
                                        </p:attrNameLst>
                                      </p:cBhvr>
                                      <p:to>
                                        <p:strVal val="visible"/>
                                      </p:to>
                                    </p:set>
                                    <p:animEffect transition="in" filter="fade">
                                      <p:cBhvr>
                                        <p:cTn id="17" dur="500"/>
                                        <p:tgtEl>
                                          <p:spTgt spid="29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50">
                                            <p:txEl>
                                              <p:pRg st="3" end="3"/>
                                            </p:txEl>
                                          </p:spTgt>
                                        </p:tgtEl>
                                        <p:attrNameLst>
                                          <p:attrName>style.visibility</p:attrName>
                                        </p:attrNameLst>
                                      </p:cBhvr>
                                      <p:to>
                                        <p:strVal val="visible"/>
                                      </p:to>
                                    </p:set>
                                    <p:animEffect transition="in" filter="fade">
                                      <p:cBhvr>
                                        <p:cTn id="22" dur="500"/>
                                        <p:tgtEl>
                                          <p:spTgt spid="29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955"/>
        <p:cNvGrpSpPr/>
        <p:nvPr/>
      </p:nvGrpSpPr>
      <p:grpSpPr>
        <a:xfrm>
          <a:off x="0" y="0"/>
          <a:ext cx="0" cy="0"/>
          <a:chOff x="0" y="0"/>
          <a:chExt cx="0" cy="0"/>
        </a:xfrm>
      </p:grpSpPr>
      <p:pic>
        <p:nvPicPr>
          <p:cNvPr id="2956" name="Google Shape;2956;p73"/>
          <p:cNvPicPr preferRelativeResize="0"/>
          <p:nvPr/>
        </p:nvPicPr>
        <p:blipFill rotWithShape="1">
          <a:blip r:embed="rId3">
            <a:alphaModFix/>
          </a:blip>
          <a:srcRect/>
          <a:stretch/>
        </p:blipFill>
        <p:spPr>
          <a:xfrm>
            <a:off x="2133600" y="152402"/>
            <a:ext cx="8534400" cy="3311601"/>
          </a:xfrm>
          <a:prstGeom prst="rect">
            <a:avLst/>
          </a:prstGeom>
          <a:noFill/>
          <a:ln>
            <a:noFill/>
          </a:ln>
        </p:spPr>
      </p:pic>
      <p:sp>
        <p:nvSpPr>
          <p:cNvPr id="2957" name="Google Shape;2957;p73"/>
          <p:cNvSpPr/>
          <p:nvPr/>
        </p:nvSpPr>
        <p:spPr>
          <a:xfrm>
            <a:off x="1524000" y="4267237"/>
            <a:ext cx="10363200"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CC"/>
                </a:solidFill>
                <a:latin typeface="Calibri"/>
                <a:ea typeface="Calibri"/>
                <a:cs typeface="Calibri"/>
                <a:sym typeface="Calibri"/>
              </a:rPr>
              <a:t>Cứ như vậy, ribosome dịch chuyển theo từng codon cho đến cuối phân tử mRNA, chuỗi polypeptide được kéo dài.</a:t>
            </a:r>
            <a:endParaRPr/>
          </a:p>
        </p:txBody>
      </p:sp>
      <p:sp>
        <p:nvSpPr>
          <p:cNvPr id="2958" name="Google Shape;2958;p73"/>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74</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57"/>
                                        </p:tgtEl>
                                        <p:attrNameLst>
                                          <p:attrName>style.visibility</p:attrName>
                                        </p:attrNameLst>
                                      </p:cBhvr>
                                      <p:to>
                                        <p:strVal val="visible"/>
                                      </p:to>
                                    </p:set>
                                    <p:animEffect transition="in" filter="fade">
                                      <p:cBhvr>
                                        <p:cTn id="7" dur="500"/>
                                        <p:tgtEl>
                                          <p:spTgt spid="2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962"/>
        <p:cNvGrpSpPr/>
        <p:nvPr/>
      </p:nvGrpSpPr>
      <p:grpSpPr>
        <a:xfrm>
          <a:off x="0" y="0"/>
          <a:ext cx="0" cy="0"/>
          <a:chOff x="0" y="0"/>
          <a:chExt cx="0" cy="0"/>
        </a:xfrm>
      </p:grpSpPr>
      <p:pic>
        <p:nvPicPr>
          <p:cNvPr id="2963" name="Google Shape;2963;p74"/>
          <p:cNvPicPr preferRelativeResize="0"/>
          <p:nvPr/>
        </p:nvPicPr>
        <p:blipFill rotWithShape="1">
          <a:blip r:embed="rId3">
            <a:alphaModFix/>
          </a:blip>
          <a:srcRect/>
          <a:stretch/>
        </p:blipFill>
        <p:spPr>
          <a:xfrm>
            <a:off x="-59000" y="1524000"/>
            <a:ext cx="12260239" cy="4267200"/>
          </a:xfrm>
          <a:prstGeom prst="rect">
            <a:avLst/>
          </a:prstGeom>
          <a:noFill/>
          <a:ln>
            <a:noFill/>
          </a:ln>
        </p:spPr>
      </p:pic>
      <p:sp>
        <p:nvSpPr>
          <p:cNvPr id="2964" name="Google Shape;2964;p74"/>
          <p:cNvSpPr/>
          <p:nvPr/>
        </p:nvSpPr>
        <p:spPr>
          <a:xfrm>
            <a:off x="5237914" y="258367"/>
            <a:ext cx="1892826"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B050"/>
                </a:solidFill>
                <a:latin typeface="Calibri"/>
                <a:ea typeface="Calibri"/>
                <a:cs typeface="Calibri"/>
                <a:sym typeface="Calibri"/>
              </a:rPr>
              <a:t>+ Kết thúc</a:t>
            </a:r>
            <a:endParaRPr sz="3200">
              <a:solidFill>
                <a:srgbClr val="00B050"/>
              </a:solidFill>
              <a:latin typeface="Calibri"/>
              <a:ea typeface="Calibri"/>
              <a:cs typeface="Calibri"/>
              <a:sym typeface="Calibri"/>
            </a:endParaRPr>
          </a:p>
        </p:txBody>
      </p:sp>
      <p:sp>
        <p:nvSpPr>
          <p:cNvPr id="2965" name="Google Shape;2965;p74"/>
          <p:cNvSpPr txBox="1">
            <a:spLocks noGrp="1"/>
          </p:cNvSpPr>
          <p:nvPr>
            <p:ph type="sldNum" idx="12"/>
          </p:nvPr>
        </p:nvSpPr>
        <p:spPr>
          <a:xfrm>
            <a:off x="8737600" y="6356395"/>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rPr>
              <a:t>75</a:t>
            </a:fld>
            <a:endParaRPr>
              <a:solidFill>
                <a:srgbClr val="88888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4"/>
                                        </p:tgtEl>
                                        <p:attrNameLst>
                                          <p:attrName>style.visibility</p:attrName>
                                        </p:attrNameLst>
                                      </p:cBhvr>
                                      <p:to>
                                        <p:strVal val="visible"/>
                                      </p:to>
                                    </p:set>
                                    <p:animEffect transition="in" filter="fade">
                                      <p:cBhvr>
                                        <p:cTn id="7" dur="500"/>
                                        <p:tgtEl>
                                          <p:spTgt spid="29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3"/>
                                        </p:tgtEl>
                                        <p:attrNameLst>
                                          <p:attrName>style.visibility</p:attrName>
                                        </p:attrNameLst>
                                      </p:cBhvr>
                                      <p:to>
                                        <p:strVal val="visible"/>
                                      </p:to>
                                    </p:set>
                                    <p:animEffect transition="in" filter="fade">
                                      <p:cBhvr>
                                        <p:cTn id="12" dur="500"/>
                                        <p:tgtEl>
                                          <p:spTgt spid="2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969"/>
        <p:cNvGrpSpPr/>
        <p:nvPr/>
      </p:nvGrpSpPr>
      <p:grpSpPr>
        <a:xfrm>
          <a:off x="0" y="0"/>
          <a:ext cx="0" cy="0"/>
          <a:chOff x="0" y="0"/>
          <a:chExt cx="0" cy="0"/>
        </a:xfrm>
      </p:grpSpPr>
      <p:sp>
        <p:nvSpPr>
          <p:cNvPr id="2970" name="Google Shape;2970;p75"/>
          <p:cNvSpPr/>
          <p:nvPr/>
        </p:nvSpPr>
        <p:spPr>
          <a:xfrm>
            <a:off x="5219442" y="10"/>
            <a:ext cx="1892826"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B050"/>
                </a:solidFill>
                <a:latin typeface="Calibri"/>
                <a:ea typeface="Calibri"/>
                <a:cs typeface="Calibri"/>
                <a:sym typeface="Calibri"/>
              </a:rPr>
              <a:t>+ Kết thúc</a:t>
            </a:r>
            <a:endParaRPr sz="3200">
              <a:solidFill>
                <a:srgbClr val="00B050"/>
              </a:solidFill>
              <a:latin typeface="Calibri"/>
              <a:ea typeface="Calibri"/>
              <a:cs typeface="Calibri"/>
              <a:sym typeface="Calibri"/>
            </a:endParaRPr>
          </a:p>
        </p:txBody>
      </p:sp>
      <p:pic>
        <p:nvPicPr>
          <p:cNvPr id="2971" name="Google Shape;2971;p75"/>
          <p:cNvPicPr preferRelativeResize="0"/>
          <p:nvPr/>
        </p:nvPicPr>
        <p:blipFill rotWithShape="1">
          <a:blip r:embed="rId3">
            <a:alphaModFix/>
          </a:blip>
          <a:srcRect/>
          <a:stretch/>
        </p:blipFill>
        <p:spPr>
          <a:xfrm>
            <a:off x="3071880" y="806555"/>
            <a:ext cx="6224905" cy="3004310"/>
          </a:xfrm>
          <a:prstGeom prst="rect">
            <a:avLst/>
          </a:prstGeom>
          <a:noFill/>
          <a:ln>
            <a:noFill/>
          </a:ln>
        </p:spPr>
      </p:pic>
      <p:sp>
        <p:nvSpPr>
          <p:cNvPr id="2972" name="Google Shape;2972;p75"/>
          <p:cNvSpPr/>
          <p:nvPr/>
        </p:nvSpPr>
        <p:spPr>
          <a:xfrm>
            <a:off x="1320800" y="4159881"/>
            <a:ext cx="10769600" cy="206210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CC"/>
                </a:solidFill>
                <a:latin typeface="Calibri"/>
                <a:ea typeface="Calibri"/>
                <a:cs typeface="Calibri"/>
                <a:sym typeface="Calibri"/>
              </a:rPr>
              <a:t>Khi ribosome tiếp xúc với bộ ba kết thúc trên mRNA (UAA hoặc UAG hoặc UGA) ⭢ dịch mã dừng lại. Ribosome tách khỏi mRNA, chuỗi polypeptide được giải phóng.   Amino acid mở đầu được cắt khỏi chuỗi polypeptide mới được tổng hợp.</a:t>
            </a:r>
            <a:endParaRPr/>
          </a:p>
        </p:txBody>
      </p:sp>
      <p:sp>
        <p:nvSpPr>
          <p:cNvPr id="2973" name="Google Shape;2973;p75"/>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76</a:t>
            </a:fld>
            <a:endParaRPr>
              <a:solidFill>
                <a:srgbClr val="B3A78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2"/>
                                        </p:tgtEl>
                                        <p:attrNameLst>
                                          <p:attrName>style.visibility</p:attrName>
                                        </p:attrNameLst>
                                      </p:cBhvr>
                                      <p:to>
                                        <p:strVal val="visible"/>
                                      </p:to>
                                    </p:set>
                                    <p:animEffect transition="in" filter="fade">
                                      <p:cBhvr>
                                        <p:cTn id="7" dur="500"/>
                                        <p:tgtEl>
                                          <p:spTgt spid="2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977"/>
        <p:cNvGrpSpPr/>
        <p:nvPr/>
      </p:nvGrpSpPr>
      <p:grpSpPr>
        <a:xfrm>
          <a:off x="0" y="0"/>
          <a:ext cx="0" cy="0"/>
          <a:chOff x="0" y="0"/>
          <a:chExt cx="0" cy="0"/>
        </a:xfrm>
      </p:grpSpPr>
      <p:pic>
        <p:nvPicPr>
          <p:cNvPr id="2978" name="Google Shape;2978;p76"/>
          <p:cNvPicPr preferRelativeResize="0"/>
          <p:nvPr/>
        </p:nvPicPr>
        <p:blipFill rotWithShape="1">
          <a:blip r:embed="rId3">
            <a:alphaModFix/>
          </a:blip>
          <a:srcRect/>
          <a:stretch/>
        </p:blipFill>
        <p:spPr>
          <a:xfrm>
            <a:off x="1339403" y="991673"/>
            <a:ext cx="10715180" cy="3090984"/>
          </a:xfrm>
          <a:prstGeom prst="rect">
            <a:avLst/>
          </a:prstGeom>
          <a:noFill/>
          <a:ln>
            <a:noFill/>
          </a:ln>
        </p:spPr>
      </p:pic>
      <p:sp>
        <p:nvSpPr>
          <p:cNvPr id="2979" name="Google Shape;2979;p76"/>
          <p:cNvSpPr/>
          <p:nvPr/>
        </p:nvSpPr>
        <p:spPr>
          <a:xfrm>
            <a:off x="1464593" y="4366266"/>
            <a:ext cx="10464800"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B050"/>
                </a:solidFill>
                <a:latin typeface="Calibri"/>
                <a:ea typeface="Calibri"/>
                <a:cs typeface="Calibri"/>
                <a:sym typeface="Calibri"/>
              </a:rPr>
              <a:t>Tại một thời điểm, trên mRNA có thể có nhiều ribosome tham gia dịch mã, được gọi là </a:t>
            </a:r>
            <a:r>
              <a:rPr lang="en-US" sz="3200" b="1" i="1">
                <a:solidFill>
                  <a:srgbClr val="00B050"/>
                </a:solidFill>
                <a:latin typeface="Calibri"/>
                <a:ea typeface="Calibri"/>
                <a:cs typeface="Calibri"/>
                <a:sym typeface="Calibri"/>
              </a:rPr>
              <a:t>polyribosome ⭢ tăng hiệu suất tổng hợp protein.</a:t>
            </a:r>
            <a:endParaRPr sz="3200" b="1">
              <a:solidFill>
                <a:srgbClr val="00B050"/>
              </a:solidFill>
              <a:latin typeface="Calibri"/>
              <a:ea typeface="Calibri"/>
              <a:cs typeface="Calibri"/>
              <a:sym typeface="Calibri"/>
            </a:endParaRPr>
          </a:p>
        </p:txBody>
      </p:sp>
      <p:sp>
        <p:nvSpPr>
          <p:cNvPr id="2980" name="Google Shape;2980;p76"/>
          <p:cNvSpPr txBox="1">
            <a:spLocks noGrp="1"/>
          </p:cNvSpPr>
          <p:nvPr>
            <p:ph type="sldNum" idx="12"/>
          </p:nvPr>
        </p:nvSpPr>
        <p:spPr>
          <a:xfrm>
            <a:off x="11484864" y="6305550"/>
            <a:ext cx="609600" cy="47625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solidFill>
                  <a:srgbClr val="B3A787"/>
                </a:solidFill>
              </a:rPr>
              <a:t>77</a:t>
            </a:fld>
            <a:endParaRPr>
              <a:solidFill>
                <a:srgbClr val="B3A787"/>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2984"/>
        <p:cNvGrpSpPr/>
        <p:nvPr/>
      </p:nvGrpSpPr>
      <p:grpSpPr>
        <a:xfrm>
          <a:off x="0" y="0"/>
          <a:ext cx="0" cy="0"/>
          <a:chOff x="0" y="0"/>
          <a:chExt cx="0" cy="0"/>
        </a:xfrm>
      </p:grpSpPr>
      <p:sp>
        <p:nvSpPr>
          <p:cNvPr id="2985" name="Google Shape;2985;p77"/>
          <p:cNvSpPr/>
          <p:nvPr/>
        </p:nvSpPr>
        <p:spPr>
          <a:xfrm>
            <a:off x="1341120" y="77348"/>
            <a:ext cx="10739120" cy="1380378"/>
          </a:xfrm>
          <a:prstGeom prst="rect">
            <a:avLst/>
          </a:prstGeom>
          <a:solidFill>
            <a:srgbClr val="FCE9AC"/>
          </a:solidFill>
          <a:ln w="9525" cap="flat" cmpd="sng">
            <a:solidFill>
              <a:srgbClr val="FFC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t" anchorCtr="0">
            <a:spAutoFit/>
          </a:bodyPr>
          <a:lstStyle/>
          <a:p>
            <a:pPr marL="111125" marR="0" lvl="0" indent="0" algn="l" rtl="0">
              <a:lnSpc>
                <a:spcPct val="109000"/>
              </a:lnSpc>
              <a:spcBef>
                <a:spcPts val="0"/>
              </a:spcBef>
              <a:spcAft>
                <a:spcPts val="300"/>
              </a:spcAft>
              <a:buNone/>
            </a:pPr>
            <a:r>
              <a:rPr lang="en-US" sz="4000" b="1">
                <a:solidFill>
                  <a:srgbClr val="FF0000"/>
                </a:solidFill>
                <a:latin typeface="Calibri"/>
                <a:ea typeface="Calibri"/>
                <a:cs typeface="Calibri"/>
                <a:sym typeface="Calibri"/>
              </a:rPr>
              <a:t>IV. SƠ ĐỒ CƠ CHẾ TRUYỀN THÔNG TIN DI TRUYỀN Ở CẤP ĐỘ PHÂN TỬ:</a:t>
            </a:r>
            <a:endParaRPr/>
          </a:p>
        </p:txBody>
      </p:sp>
      <p:pic>
        <p:nvPicPr>
          <p:cNvPr id="2986" name="Google Shape;2986;p77"/>
          <p:cNvPicPr preferRelativeResize="0"/>
          <p:nvPr/>
        </p:nvPicPr>
        <p:blipFill rotWithShape="1">
          <a:blip r:embed="rId3">
            <a:alphaModFix/>
          </a:blip>
          <a:srcRect/>
          <a:stretch/>
        </p:blipFill>
        <p:spPr>
          <a:xfrm>
            <a:off x="2416944" y="1345909"/>
            <a:ext cx="7731501" cy="3583811"/>
          </a:xfrm>
          <a:prstGeom prst="rect">
            <a:avLst/>
          </a:prstGeom>
          <a:noFill/>
          <a:ln>
            <a:noFill/>
          </a:ln>
        </p:spPr>
      </p:pic>
      <p:sp>
        <p:nvSpPr>
          <p:cNvPr id="2987" name="Google Shape;2987;p77"/>
          <p:cNvSpPr txBox="1"/>
          <p:nvPr/>
        </p:nvSpPr>
        <p:spPr>
          <a:xfrm>
            <a:off x="2416944" y="4969292"/>
            <a:ext cx="9775083" cy="156966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dirty="0">
                <a:solidFill>
                  <a:schemeClr val="dk1"/>
                </a:solidFill>
                <a:latin typeface="Calibri"/>
                <a:ea typeface="Calibri"/>
                <a:cs typeface="Calibri"/>
                <a:sym typeface="Calibri"/>
              </a:rPr>
              <a:t>CH12: </a:t>
            </a:r>
            <a:r>
              <a:rPr lang="en-US" sz="3200" b="1" dirty="0">
                <a:solidFill>
                  <a:srgbClr val="0000FF"/>
                </a:solidFill>
                <a:latin typeface="Calibri"/>
                <a:ea typeface="Calibri"/>
                <a:cs typeface="Calibri"/>
                <a:sym typeface="Calibri"/>
              </a:rPr>
              <a:t>Ở </a:t>
            </a:r>
            <a:r>
              <a:rPr lang="en-US" sz="3200" b="1" dirty="0" err="1">
                <a:solidFill>
                  <a:srgbClr val="0000FF"/>
                </a:solidFill>
                <a:latin typeface="Calibri"/>
                <a:ea typeface="Calibri"/>
                <a:cs typeface="Calibri"/>
                <a:sym typeface="Calibri"/>
              </a:rPr>
              <a:t>cấp</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độ</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phân</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tử</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thông</a:t>
            </a:r>
            <a:r>
              <a:rPr lang="en-US" sz="3200" b="1" dirty="0">
                <a:solidFill>
                  <a:srgbClr val="0000FF"/>
                </a:solidFill>
                <a:latin typeface="Calibri"/>
                <a:ea typeface="Calibri"/>
                <a:cs typeface="Calibri"/>
                <a:sym typeface="Calibri"/>
              </a:rPr>
              <a:t> tin di </a:t>
            </a:r>
            <a:r>
              <a:rPr lang="en-US" sz="3200" b="1" dirty="0" err="1">
                <a:solidFill>
                  <a:srgbClr val="0000FF"/>
                </a:solidFill>
                <a:latin typeface="Calibri"/>
                <a:ea typeface="Calibri"/>
                <a:cs typeface="Calibri"/>
                <a:sym typeface="Calibri"/>
              </a:rPr>
              <a:t>truyền</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được</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truyền</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đạt</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theo</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những</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hướng</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nào</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Hướng</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nào</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đảm</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bảo</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cho</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đặc</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tính</a:t>
            </a:r>
            <a:r>
              <a:rPr lang="en-US" sz="3200" b="1" dirty="0">
                <a:solidFill>
                  <a:srgbClr val="0000FF"/>
                </a:solidFill>
                <a:latin typeface="Calibri"/>
                <a:ea typeface="Calibri"/>
                <a:cs typeface="Calibri"/>
                <a:sym typeface="Calibri"/>
              </a:rPr>
              <a:t> di </a:t>
            </a:r>
            <a:r>
              <a:rPr lang="en-US" sz="3200" b="1" dirty="0" err="1">
                <a:solidFill>
                  <a:srgbClr val="0000FF"/>
                </a:solidFill>
                <a:latin typeface="Calibri"/>
                <a:ea typeface="Calibri"/>
                <a:cs typeface="Calibri"/>
                <a:sym typeface="Calibri"/>
              </a:rPr>
              <a:t>truyền</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của</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loài</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được</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duy</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trì</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ổn</a:t>
            </a:r>
            <a:r>
              <a:rPr lang="en-US" sz="3200" b="1" dirty="0">
                <a:solidFill>
                  <a:srgbClr val="0000FF"/>
                </a:solidFill>
                <a:latin typeface="Calibri"/>
                <a:ea typeface="Calibri"/>
                <a:cs typeface="Calibri"/>
                <a:sym typeface="Calibri"/>
              </a:rPr>
              <a:t> </a:t>
            </a:r>
            <a:r>
              <a:rPr lang="en-US" sz="3200" b="1" dirty="0" err="1">
                <a:solidFill>
                  <a:srgbClr val="0000FF"/>
                </a:solidFill>
                <a:latin typeface="Calibri"/>
                <a:ea typeface="Calibri"/>
                <a:cs typeface="Calibri"/>
                <a:sym typeface="Calibri"/>
              </a:rPr>
              <a:t>định</a:t>
            </a:r>
            <a:r>
              <a:rPr lang="en-US" sz="3200" b="1" dirty="0">
                <a:solidFill>
                  <a:srgbClr val="0000FF"/>
                </a:solidFill>
                <a:latin typeface="Calibri"/>
                <a:ea typeface="Calibri"/>
                <a:cs typeface="Calibri"/>
                <a:sym typeface="Calibri"/>
              </a:rPr>
              <a:t>?</a:t>
            </a:r>
            <a:endParaRPr sz="3200" b="1" dirty="0">
              <a:solidFill>
                <a:srgbClr val="0000FF"/>
              </a:solidFill>
              <a:latin typeface="Calibri"/>
              <a:ea typeface="Calibri"/>
              <a:cs typeface="Calibri"/>
              <a:sym typeface="Calibri"/>
            </a:endParaRPr>
          </a:p>
        </p:txBody>
      </p:sp>
      <p:pic>
        <p:nvPicPr>
          <p:cNvPr id="2988" name="Google Shape;2988;p77"/>
          <p:cNvPicPr preferRelativeResize="0"/>
          <p:nvPr/>
        </p:nvPicPr>
        <p:blipFill rotWithShape="1">
          <a:blip r:embed="rId4">
            <a:alphaModFix/>
          </a:blip>
          <a:srcRect/>
          <a:stretch/>
        </p:blipFill>
        <p:spPr>
          <a:xfrm>
            <a:off x="1322729" y="5410495"/>
            <a:ext cx="1094215" cy="1099741"/>
          </a:xfrm>
          <a:prstGeom prst="rect">
            <a:avLst/>
          </a:prstGeom>
          <a:noFill/>
          <a:ln>
            <a:noFill/>
          </a:ln>
        </p:spPr>
      </p:pic>
      <p:sp>
        <p:nvSpPr>
          <p:cNvPr id="2989" name="Google Shape;2989;p77"/>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88"/>
                                        </p:tgtEl>
                                        <p:attrNameLst>
                                          <p:attrName>style.visibility</p:attrName>
                                        </p:attrNameLst>
                                      </p:cBhvr>
                                      <p:to>
                                        <p:strVal val="visible"/>
                                      </p:to>
                                    </p:set>
                                    <p:animEffect transition="in" filter="fade">
                                      <p:cBhvr>
                                        <p:cTn id="11" dur="500"/>
                                        <p:tgtEl>
                                          <p:spTgt spid="2988"/>
                                        </p:tgtEl>
                                      </p:cBhvr>
                                    </p:animEffect>
                                  </p:childTnLst>
                                </p:cTn>
                              </p:par>
                              <p:par>
                                <p:cTn id="12" presetID="10" presetClass="entr" presetSubtype="0" fill="hold" nodeType="withEffect">
                                  <p:stCondLst>
                                    <p:cond delay="0"/>
                                  </p:stCondLst>
                                  <p:childTnLst>
                                    <p:set>
                                      <p:cBhvr>
                                        <p:cTn id="13" dur="1" fill="hold">
                                          <p:stCondLst>
                                            <p:cond delay="0"/>
                                          </p:stCondLst>
                                        </p:cTn>
                                        <p:tgtEl>
                                          <p:spTgt spid="2987"/>
                                        </p:tgtEl>
                                        <p:attrNameLst>
                                          <p:attrName>style.visibility</p:attrName>
                                        </p:attrNameLst>
                                      </p:cBhvr>
                                      <p:to>
                                        <p:strVal val="visible"/>
                                      </p:to>
                                    </p:set>
                                    <p:animEffect transition="in" filter="fade">
                                      <p:cBhvr>
                                        <p:cTn id="14" dur="500"/>
                                        <p:tgtEl>
                                          <p:spTgt spid="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993"/>
        <p:cNvGrpSpPr/>
        <p:nvPr/>
      </p:nvGrpSpPr>
      <p:grpSpPr>
        <a:xfrm>
          <a:off x="0" y="0"/>
          <a:ext cx="0" cy="0"/>
          <a:chOff x="0" y="0"/>
          <a:chExt cx="0" cy="0"/>
        </a:xfrm>
      </p:grpSpPr>
      <p:sp>
        <p:nvSpPr>
          <p:cNvPr id="2994" name="Google Shape;2994;p78"/>
          <p:cNvSpPr/>
          <p:nvPr/>
        </p:nvSpPr>
        <p:spPr>
          <a:xfrm>
            <a:off x="1341120" y="77348"/>
            <a:ext cx="10739120" cy="1380378"/>
          </a:xfrm>
          <a:prstGeom prst="rect">
            <a:avLst/>
          </a:prstGeom>
          <a:solidFill>
            <a:srgbClr val="FCE9AC"/>
          </a:solidFill>
          <a:ln w="9525" cap="flat" cmpd="sng">
            <a:solidFill>
              <a:srgbClr val="FFC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t" anchorCtr="0">
            <a:spAutoFit/>
          </a:bodyPr>
          <a:lstStyle/>
          <a:p>
            <a:pPr marL="111125" marR="0" lvl="0" indent="0" algn="l" rtl="0">
              <a:lnSpc>
                <a:spcPct val="109000"/>
              </a:lnSpc>
              <a:spcBef>
                <a:spcPts val="0"/>
              </a:spcBef>
              <a:spcAft>
                <a:spcPts val="300"/>
              </a:spcAft>
              <a:buNone/>
            </a:pPr>
            <a:r>
              <a:rPr lang="en-US" sz="4000" b="1">
                <a:solidFill>
                  <a:srgbClr val="FF0000"/>
                </a:solidFill>
                <a:latin typeface="Calibri"/>
                <a:ea typeface="Calibri"/>
                <a:cs typeface="Calibri"/>
                <a:sym typeface="Calibri"/>
              </a:rPr>
              <a:t>IV. SƠ ĐỒ CƠ CHẾ TRUYỀN THÔNG TIN DI TRUYỀN Ở CẤP ĐỘ PHÂN TỬ:</a:t>
            </a:r>
            <a:endParaRPr/>
          </a:p>
        </p:txBody>
      </p:sp>
      <p:sp>
        <p:nvSpPr>
          <p:cNvPr id="2995" name="Google Shape;2995;p78"/>
          <p:cNvSpPr txBox="1"/>
          <p:nvPr/>
        </p:nvSpPr>
        <p:spPr>
          <a:xfrm>
            <a:off x="2890356" y="1859344"/>
            <a:ext cx="9049407" cy="353943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FF"/>
                </a:solidFill>
                <a:latin typeface="Calibri"/>
                <a:ea typeface="Calibri"/>
                <a:cs typeface="Calibri"/>
                <a:sym typeface="Calibri"/>
              </a:rPr>
              <a:t>Ở cấp độ phân tử, thông tin di truyền được truyền đạt theo hai hướng, gồm:</a:t>
            </a:r>
            <a:endParaRPr sz="3200" b="1">
              <a:solidFill>
                <a:srgbClr val="0000FF"/>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 Hướng 1: qua các thế hệ tế bào và cơ thể.</a:t>
            </a:r>
            <a:endParaRPr sz="3200" b="1">
              <a:solidFill>
                <a:srgbClr val="0000FF"/>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 Hướng 2: từ nhân ra tế bào chất quy định đặc điểm cho sinh vật.</a:t>
            </a:r>
            <a:endParaRPr sz="3200" b="1">
              <a:solidFill>
                <a:srgbClr val="0000FF"/>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Đặc tính di truyền của loài được duy trì ổn định nhờ quá trình tái bản DNA (hướng 1).</a:t>
            </a:r>
            <a:endParaRPr sz="3200" b="1">
              <a:solidFill>
                <a:srgbClr val="0000FF"/>
              </a:solidFill>
              <a:latin typeface="Calibri"/>
              <a:ea typeface="Calibri"/>
              <a:cs typeface="Calibri"/>
              <a:sym typeface="Calibri"/>
            </a:endParaRPr>
          </a:p>
        </p:txBody>
      </p:sp>
      <p:pic>
        <p:nvPicPr>
          <p:cNvPr id="2996" name="Google Shape;2996;p78"/>
          <p:cNvPicPr preferRelativeResize="0"/>
          <p:nvPr/>
        </p:nvPicPr>
        <p:blipFill rotWithShape="1">
          <a:blip r:embed="rId3">
            <a:alphaModFix/>
          </a:blip>
          <a:srcRect/>
          <a:stretch/>
        </p:blipFill>
        <p:spPr>
          <a:xfrm>
            <a:off x="1502463" y="4102516"/>
            <a:ext cx="1387884" cy="1296254"/>
          </a:xfrm>
          <a:prstGeom prst="rect">
            <a:avLst/>
          </a:prstGeom>
          <a:noFill/>
          <a:ln>
            <a:noFill/>
          </a:ln>
        </p:spPr>
      </p:pic>
      <p:sp>
        <p:nvSpPr>
          <p:cNvPr id="2997" name="Google Shape;2997;p78"/>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6"/>
                                        </p:tgtEl>
                                        <p:attrNameLst>
                                          <p:attrName>style.visibility</p:attrName>
                                        </p:attrNameLst>
                                      </p:cBhvr>
                                      <p:to>
                                        <p:strVal val="visible"/>
                                      </p:to>
                                    </p:set>
                                    <p:animEffect transition="in" filter="fade">
                                      <p:cBhvr>
                                        <p:cTn id="7" dur="500"/>
                                        <p:tgtEl>
                                          <p:spTgt spid="2996"/>
                                        </p:tgtEl>
                                      </p:cBhvr>
                                    </p:animEffect>
                                  </p:childTnLst>
                                </p:cTn>
                              </p:par>
                              <p:par>
                                <p:cTn id="8" presetID="10" presetClass="entr" presetSubtype="0" fill="hold" nodeType="withEffect">
                                  <p:stCondLst>
                                    <p:cond delay="0"/>
                                  </p:stCondLst>
                                  <p:childTnLst>
                                    <p:set>
                                      <p:cBhvr>
                                        <p:cTn id="9" dur="1" fill="hold">
                                          <p:stCondLst>
                                            <p:cond delay="0"/>
                                          </p:stCondLst>
                                        </p:cTn>
                                        <p:tgtEl>
                                          <p:spTgt spid="2995"/>
                                        </p:tgtEl>
                                        <p:attrNameLst>
                                          <p:attrName>style.visibility</p:attrName>
                                        </p:attrNameLst>
                                      </p:cBhvr>
                                      <p:to>
                                        <p:strVal val="visible"/>
                                      </p:to>
                                    </p:set>
                                    <p:animEffect transition="in" filter="fade">
                                      <p:cBhvr>
                                        <p:cTn id="10" dur="500"/>
                                        <p:tgtEl>
                                          <p:spTgt spid="2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09" name="Google Shape;1809;p7"/>
          <p:cNvSpPr/>
          <p:nvPr/>
        </p:nvSpPr>
        <p:spPr>
          <a:xfrm>
            <a:off x="1479725" y="1080245"/>
            <a:ext cx="5292635" cy="5592880"/>
          </a:xfrm>
          <a:prstGeom prst="roundRect">
            <a:avLst>
              <a:gd name="adj" fmla="val 6969"/>
            </a:avLst>
          </a:prstGeom>
          <a:solidFill>
            <a:srgbClr val="D2FADC"/>
          </a:solid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14000"/>
              </a:lnSpc>
              <a:spcBef>
                <a:spcPts val="0"/>
              </a:spcBef>
              <a:spcAft>
                <a:spcPts val="0"/>
              </a:spcAft>
              <a:buNone/>
            </a:pPr>
            <a:r>
              <a:rPr lang="en-US" sz="3200" b="1">
                <a:solidFill>
                  <a:srgbClr val="0000FF"/>
                </a:solidFill>
                <a:latin typeface="Calibri"/>
                <a:ea typeface="Calibri"/>
                <a:cs typeface="Calibri"/>
                <a:sym typeface="Calibri"/>
              </a:rPr>
              <a:t>3. Trong phân tử DNA có những loại liên kết nào sau đây?</a:t>
            </a:r>
            <a:endParaRPr/>
          </a:p>
          <a:p>
            <a:pPr marL="0" marR="0" lvl="0" indent="0" algn="just" rtl="0">
              <a:lnSpc>
                <a:spcPct val="114000"/>
              </a:lnSpc>
              <a:spcBef>
                <a:spcPts val="0"/>
              </a:spcBef>
              <a:spcAft>
                <a:spcPts val="0"/>
              </a:spcAft>
              <a:buNone/>
            </a:pPr>
            <a:r>
              <a:rPr lang="en-US" sz="3200" b="1">
                <a:solidFill>
                  <a:srgbClr val="0000FF"/>
                </a:solidFill>
                <a:latin typeface="Calibri"/>
                <a:ea typeface="Calibri"/>
                <a:cs typeface="Calibri"/>
                <a:sym typeface="Calibri"/>
              </a:rPr>
              <a:t>A. Phosphodiester và hydrogen.	  </a:t>
            </a:r>
            <a:endParaRPr/>
          </a:p>
          <a:p>
            <a:pPr marL="0" marR="0" lvl="0" indent="0" algn="just" rtl="0">
              <a:lnSpc>
                <a:spcPct val="114000"/>
              </a:lnSpc>
              <a:spcBef>
                <a:spcPts val="0"/>
              </a:spcBef>
              <a:spcAft>
                <a:spcPts val="0"/>
              </a:spcAft>
              <a:buNone/>
            </a:pPr>
            <a:r>
              <a:rPr lang="en-US" sz="3200" b="1">
                <a:solidFill>
                  <a:srgbClr val="0000FF"/>
                </a:solidFill>
                <a:latin typeface="Calibri"/>
                <a:ea typeface="Calibri"/>
                <a:cs typeface="Calibri"/>
                <a:sym typeface="Calibri"/>
              </a:rPr>
              <a:t>B. Phosphodiester và peptide. </a:t>
            </a:r>
            <a:endParaRPr sz="3200" b="1">
              <a:solidFill>
                <a:srgbClr val="0000FF"/>
              </a:solidFill>
              <a:latin typeface="Calibri"/>
              <a:ea typeface="Calibri"/>
              <a:cs typeface="Calibri"/>
              <a:sym typeface="Calibri"/>
            </a:endParaRPr>
          </a:p>
          <a:p>
            <a:pPr marL="0" marR="0" lvl="0" indent="0" algn="just" rtl="0">
              <a:lnSpc>
                <a:spcPct val="114000"/>
              </a:lnSpc>
              <a:spcBef>
                <a:spcPts val="0"/>
              </a:spcBef>
              <a:spcAft>
                <a:spcPts val="0"/>
              </a:spcAft>
              <a:buNone/>
            </a:pPr>
            <a:r>
              <a:rPr lang="en-US" sz="3200" b="1">
                <a:solidFill>
                  <a:srgbClr val="0000FF"/>
                </a:solidFill>
                <a:latin typeface="Calibri"/>
                <a:ea typeface="Calibri"/>
                <a:cs typeface="Calibri"/>
                <a:sym typeface="Calibri"/>
              </a:rPr>
              <a:t>C. Peptide và hydrogen. </a:t>
            </a:r>
            <a:endParaRPr/>
          </a:p>
          <a:p>
            <a:pPr marL="0" marR="0" lvl="0" indent="0" algn="just" rtl="0">
              <a:lnSpc>
                <a:spcPct val="114000"/>
              </a:lnSpc>
              <a:spcBef>
                <a:spcPts val="0"/>
              </a:spcBef>
              <a:spcAft>
                <a:spcPts val="0"/>
              </a:spcAft>
              <a:buNone/>
            </a:pPr>
            <a:r>
              <a:rPr lang="en-US" sz="3200" b="1">
                <a:solidFill>
                  <a:srgbClr val="0000FF"/>
                </a:solidFill>
                <a:latin typeface="Calibri"/>
                <a:ea typeface="Calibri"/>
                <a:cs typeface="Calibri"/>
                <a:sym typeface="Calibri"/>
              </a:rPr>
              <a:t>D. Phosphodiester, peptide và hydrogen.</a:t>
            </a:r>
            <a:endParaRPr sz="3200" b="1">
              <a:solidFill>
                <a:srgbClr val="0000FF"/>
              </a:solidFill>
              <a:latin typeface="Calibri"/>
              <a:ea typeface="Calibri"/>
              <a:cs typeface="Calibri"/>
              <a:sym typeface="Calibri"/>
            </a:endParaRPr>
          </a:p>
        </p:txBody>
      </p:sp>
      <p:sp>
        <p:nvSpPr>
          <p:cNvPr id="1810" name="Google Shape;1810;p7"/>
          <p:cNvSpPr/>
          <p:nvPr/>
        </p:nvSpPr>
        <p:spPr>
          <a:xfrm>
            <a:off x="7338283" y="5355995"/>
            <a:ext cx="481215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0000"/>
                </a:solidFill>
                <a:latin typeface="Arial"/>
                <a:ea typeface="Arial"/>
                <a:cs typeface="Arial"/>
                <a:sym typeface="Arial"/>
              </a:rPr>
              <a:t>Hình 1.1. </a:t>
            </a:r>
            <a:r>
              <a:rPr lang="en-US" sz="2800" i="1">
                <a:solidFill>
                  <a:srgbClr val="000000"/>
                </a:solidFill>
                <a:latin typeface="Arial"/>
                <a:ea typeface="Arial"/>
                <a:cs typeface="Arial"/>
                <a:sym typeface="Arial"/>
              </a:rPr>
              <a:t>Mô hình cấu trúc một đoạn phân tử DNA</a:t>
            </a:r>
            <a:endParaRPr sz="2800" i="1">
              <a:solidFill>
                <a:srgbClr val="000000"/>
              </a:solidFill>
              <a:latin typeface="Arial"/>
              <a:ea typeface="Arial"/>
              <a:cs typeface="Arial"/>
              <a:sym typeface="Arial"/>
            </a:endParaRPr>
          </a:p>
        </p:txBody>
      </p:sp>
      <p:grpSp>
        <p:nvGrpSpPr>
          <p:cNvPr id="1811" name="Google Shape;1811;p7"/>
          <p:cNvGrpSpPr/>
          <p:nvPr/>
        </p:nvGrpSpPr>
        <p:grpSpPr>
          <a:xfrm>
            <a:off x="6858000" y="727323"/>
            <a:ext cx="5177253" cy="4321246"/>
            <a:chOff x="4783198" y="581562"/>
            <a:chExt cx="13135066" cy="8844345"/>
          </a:xfrm>
        </p:grpSpPr>
        <p:sp>
          <p:nvSpPr>
            <p:cNvPr id="1812" name="Google Shape;1812;p7"/>
            <p:cNvSpPr txBox="1"/>
            <p:nvPr/>
          </p:nvSpPr>
          <p:spPr>
            <a:xfrm>
              <a:off x="5575769" y="1915844"/>
              <a:ext cx="3488687" cy="75591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000000"/>
                  </a:solidFill>
                  <a:latin typeface="Arial"/>
                  <a:ea typeface="Arial"/>
                  <a:cs typeface="Arial"/>
                  <a:sym typeface="Arial"/>
                </a:rPr>
                <a:t>Phosphate</a:t>
              </a:r>
              <a:endParaRPr sz="1800" b="1">
                <a:solidFill>
                  <a:srgbClr val="000000"/>
                </a:solidFill>
                <a:latin typeface="Arial"/>
                <a:ea typeface="Arial"/>
                <a:cs typeface="Arial"/>
                <a:sym typeface="Arial"/>
              </a:endParaRPr>
            </a:p>
          </p:txBody>
        </p:sp>
        <p:sp>
          <p:nvSpPr>
            <p:cNvPr id="1813" name="Google Shape;1813;p7"/>
            <p:cNvSpPr txBox="1"/>
            <p:nvPr/>
          </p:nvSpPr>
          <p:spPr>
            <a:xfrm>
              <a:off x="4783198" y="2702733"/>
              <a:ext cx="4867102" cy="13228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Liên kết </a:t>
              </a:r>
              <a:endParaRPr/>
            </a:p>
            <a:p>
              <a:pPr marL="0" marR="0" lvl="0" indent="0" algn="ctr" rtl="0">
                <a:spcBef>
                  <a:spcPts val="0"/>
                </a:spcBef>
                <a:spcAft>
                  <a:spcPts val="0"/>
                </a:spcAft>
                <a:buNone/>
              </a:pPr>
              <a:r>
                <a:rPr lang="en-US" sz="1800" b="1">
                  <a:solidFill>
                    <a:srgbClr val="000000"/>
                  </a:solidFill>
                  <a:latin typeface="Arial"/>
                  <a:ea typeface="Arial"/>
                  <a:cs typeface="Arial"/>
                  <a:sym typeface="Arial"/>
                </a:rPr>
                <a:t>Phosphodiester</a:t>
              </a:r>
              <a:endParaRPr sz="1800" b="1">
                <a:solidFill>
                  <a:srgbClr val="000000"/>
                </a:solidFill>
                <a:latin typeface="Arial"/>
                <a:ea typeface="Arial"/>
                <a:cs typeface="Arial"/>
                <a:sym typeface="Arial"/>
              </a:endParaRPr>
            </a:p>
          </p:txBody>
        </p:sp>
        <p:sp>
          <p:nvSpPr>
            <p:cNvPr id="1814" name="Google Shape;1814;p7"/>
            <p:cNvSpPr/>
            <p:nvPr/>
          </p:nvSpPr>
          <p:spPr>
            <a:xfrm>
              <a:off x="9900399" y="2181758"/>
              <a:ext cx="3821215" cy="1462941"/>
            </a:xfrm>
            <a:prstGeom prst="roundRect">
              <a:avLst>
                <a:gd name="adj" fmla="val 28717"/>
              </a:avLst>
            </a:prstGeom>
            <a:noFill/>
            <a:ln w="2857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Gill Sans"/>
                <a:ea typeface="Gill Sans"/>
                <a:cs typeface="Gill Sans"/>
                <a:sym typeface="Gill Sans"/>
              </a:endParaRPr>
            </a:p>
          </p:txBody>
        </p:sp>
        <p:sp>
          <p:nvSpPr>
            <p:cNvPr id="1815" name="Google Shape;1815;p7"/>
            <p:cNvSpPr txBox="1"/>
            <p:nvPr/>
          </p:nvSpPr>
          <p:spPr>
            <a:xfrm>
              <a:off x="10952168" y="801029"/>
              <a:ext cx="3603498" cy="755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Nucleotide</a:t>
              </a:r>
              <a:endParaRPr sz="1800" b="1">
                <a:solidFill>
                  <a:srgbClr val="000000"/>
                </a:solidFill>
                <a:latin typeface="Arial"/>
                <a:ea typeface="Arial"/>
                <a:cs typeface="Arial"/>
                <a:sym typeface="Arial"/>
              </a:endParaRPr>
            </a:p>
          </p:txBody>
        </p:sp>
        <p:sp>
          <p:nvSpPr>
            <p:cNvPr id="1816" name="Google Shape;1816;p7"/>
            <p:cNvSpPr txBox="1"/>
            <p:nvPr/>
          </p:nvSpPr>
          <p:spPr>
            <a:xfrm>
              <a:off x="13978807" y="942197"/>
              <a:ext cx="3939457" cy="13228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Nitrogen base</a:t>
              </a:r>
              <a:endParaRPr sz="1800" b="1">
                <a:solidFill>
                  <a:srgbClr val="000000"/>
                </a:solidFill>
                <a:latin typeface="Arial"/>
                <a:ea typeface="Arial"/>
                <a:cs typeface="Arial"/>
                <a:sym typeface="Arial"/>
              </a:endParaRPr>
            </a:p>
          </p:txBody>
        </p:sp>
        <p:sp>
          <p:nvSpPr>
            <p:cNvPr id="1817" name="Google Shape;1817;p7"/>
            <p:cNvSpPr txBox="1"/>
            <p:nvPr/>
          </p:nvSpPr>
          <p:spPr>
            <a:xfrm>
              <a:off x="7537743" y="581562"/>
              <a:ext cx="4363290" cy="13228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Đường (deoxyribose)</a:t>
              </a:r>
              <a:endParaRPr/>
            </a:p>
          </p:txBody>
        </p:sp>
        <p:grpSp>
          <p:nvGrpSpPr>
            <p:cNvPr id="1818" name="Google Shape;1818;p7"/>
            <p:cNvGrpSpPr/>
            <p:nvPr/>
          </p:nvGrpSpPr>
          <p:grpSpPr>
            <a:xfrm>
              <a:off x="9370562" y="2853446"/>
              <a:ext cx="1413655" cy="1078383"/>
              <a:chOff x="5711821" y="2274609"/>
              <a:chExt cx="983729" cy="750421"/>
            </a:xfrm>
          </p:grpSpPr>
          <p:cxnSp>
            <p:nvCxnSpPr>
              <p:cNvPr id="1819" name="Google Shape;1819;p7"/>
              <p:cNvCxnSpPr/>
              <p:nvPr/>
            </p:nvCxnSpPr>
            <p:spPr>
              <a:xfrm>
                <a:off x="5714775" y="2637190"/>
                <a:ext cx="980775" cy="387840"/>
              </a:xfrm>
              <a:prstGeom prst="straightConnector1">
                <a:avLst/>
              </a:prstGeom>
              <a:noFill/>
              <a:ln w="38100" cap="flat" cmpd="sng">
                <a:solidFill>
                  <a:srgbClr val="C00000"/>
                </a:solidFill>
                <a:prstDash val="solid"/>
                <a:round/>
                <a:headEnd type="none" w="sm" len="sm"/>
                <a:tailEnd type="triangle" w="med" len="med"/>
              </a:ln>
            </p:spPr>
          </p:cxnSp>
          <p:cxnSp>
            <p:nvCxnSpPr>
              <p:cNvPr id="1820" name="Google Shape;1820;p7"/>
              <p:cNvCxnSpPr/>
              <p:nvPr/>
            </p:nvCxnSpPr>
            <p:spPr>
              <a:xfrm rot="10800000" flipH="1">
                <a:off x="5711821" y="2274609"/>
                <a:ext cx="959330" cy="362581"/>
              </a:xfrm>
              <a:prstGeom prst="straightConnector1">
                <a:avLst/>
              </a:prstGeom>
              <a:noFill/>
              <a:ln w="38100" cap="flat" cmpd="sng">
                <a:solidFill>
                  <a:srgbClr val="C00000"/>
                </a:solidFill>
                <a:prstDash val="solid"/>
                <a:round/>
                <a:headEnd type="none" w="sm" len="sm"/>
                <a:tailEnd type="triangle" w="med" len="med"/>
              </a:ln>
            </p:spPr>
          </p:cxnSp>
        </p:grpSp>
        <p:cxnSp>
          <p:nvCxnSpPr>
            <p:cNvPr id="1821" name="Google Shape;1821;p7"/>
            <p:cNvCxnSpPr>
              <a:stCxn id="1815" idx="2"/>
            </p:cNvCxnSpPr>
            <p:nvPr/>
          </p:nvCxnSpPr>
          <p:spPr>
            <a:xfrm flipH="1">
              <a:off x="12420017" y="1556945"/>
              <a:ext cx="333900" cy="304500"/>
            </a:xfrm>
            <a:prstGeom prst="straightConnector1">
              <a:avLst/>
            </a:prstGeom>
            <a:noFill/>
            <a:ln w="38100" cap="flat" cmpd="sng">
              <a:solidFill>
                <a:srgbClr val="C00000"/>
              </a:solidFill>
              <a:prstDash val="solid"/>
              <a:round/>
              <a:headEnd type="none" w="sm" len="sm"/>
              <a:tailEnd type="triangle" w="med" len="med"/>
            </a:ln>
          </p:spPr>
        </p:cxnSp>
        <p:grpSp>
          <p:nvGrpSpPr>
            <p:cNvPr id="1822" name="Google Shape;1822;p7"/>
            <p:cNvGrpSpPr/>
            <p:nvPr/>
          </p:nvGrpSpPr>
          <p:grpSpPr>
            <a:xfrm>
              <a:off x="10023907" y="1828367"/>
              <a:ext cx="7854652" cy="6682629"/>
              <a:chOff x="6208396" y="1561281"/>
              <a:chExt cx="5465867" cy="4650284"/>
            </a:xfrm>
          </p:grpSpPr>
          <p:cxnSp>
            <p:nvCxnSpPr>
              <p:cNvPr id="1823" name="Google Shape;1823;p7"/>
              <p:cNvCxnSpPr/>
              <p:nvPr/>
            </p:nvCxnSpPr>
            <p:spPr>
              <a:xfrm>
                <a:off x="8683950" y="5186102"/>
                <a:ext cx="626605" cy="3587"/>
              </a:xfrm>
              <a:prstGeom prst="straightConnector1">
                <a:avLst/>
              </a:prstGeom>
              <a:noFill/>
              <a:ln w="28575" cap="flat" cmpd="sng">
                <a:solidFill>
                  <a:srgbClr val="232D46"/>
                </a:solidFill>
                <a:prstDash val="dash"/>
                <a:round/>
                <a:headEnd type="none" w="sm" len="sm"/>
                <a:tailEnd type="none" w="sm" len="sm"/>
              </a:ln>
            </p:spPr>
          </p:cxnSp>
          <p:grpSp>
            <p:nvGrpSpPr>
              <p:cNvPr id="1824" name="Google Shape;1824;p7"/>
              <p:cNvGrpSpPr/>
              <p:nvPr/>
            </p:nvGrpSpPr>
            <p:grpSpPr>
              <a:xfrm>
                <a:off x="6208396" y="1561281"/>
                <a:ext cx="5465867" cy="4650284"/>
                <a:chOff x="6208396" y="1561281"/>
                <a:chExt cx="5465867" cy="4650284"/>
              </a:xfrm>
            </p:grpSpPr>
            <p:grpSp>
              <p:nvGrpSpPr>
                <p:cNvPr id="1825" name="Google Shape;1825;p7"/>
                <p:cNvGrpSpPr/>
                <p:nvPr/>
              </p:nvGrpSpPr>
              <p:grpSpPr>
                <a:xfrm>
                  <a:off x="6855625" y="2129066"/>
                  <a:ext cx="835184" cy="4082499"/>
                  <a:chOff x="8550906" y="1768599"/>
                  <a:chExt cx="937552" cy="4174164"/>
                </a:xfrm>
              </p:grpSpPr>
              <p:sp>
                <p:nvSpPr>
                  <p:cNvPr id="1826" name="Google Shape;1826;p7"/>
                  <p:cNvSpPr/>
                  <p:nvPr/>
                </p:nvSpPr>
                <p:spPr>
                  <a:xfrm>
                    <a:off x="8550908" y="1768599"/>
                    <a:ext cx="936950" cy="577921"/>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27" name="Google Shape;1827;p7"/>
                  <p:cNvSpPr/>
                  <p:nvPr/>
                </p:nvSpPr>
                <p:spPr>
                  <a:xfrm>
                    <a:off x="8551509" y="3078700"/>
                    <a:ext cx="936949" cy="578538"/>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28" name="Google Shape;1828;p7"/>
                  <p:cNvSpPr/>
                  <p:nvPr/>
                </p:nvSpPr>
                <p:spPr>
                  <a:xfrm>
                    <a:off x="8551502" y="4133690"/>
                    <a:ext cx="936949" cy="633795"/>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29" name="Google Shape;1829;p7"/>
                  <p:cNvSpPr/>
                  <p:nvPr/>
                </p:nvSpPr>
                <p:spPr>
                  <a:xfrm>
                    <a:off x="8550906" y="5398126"/>
                    <a:ext cx="936949" cy="544637"/>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sp>
              <p:nvSpPr>
                <p:cNvPr id="1830" name="Google Shape;1830;p7"/>
                <p:cNvSpPr/>
                <p:nvPr/>
              </p:nvSpPr>
              <p:spPr>
                <a:xfrm>
                  <a:off x="7940274" y="2052061"/>
                  <a:ext cx="651490" cy="491383"/>
                </a:xfrm>
                <a:prstGeom prst="hexagon">
                  <a:avLst>
                    <a:gd name="adj" fmla="val 25000"/>
                    <a:gd name="vf" fmla="val 115470"/>
                  </a:avLst>
                </a:prstGeom>
                <a:gradFill>
                  <a:gsLst>
                    <a:gs pos="0">
                      <a:srgbClr val="AED793"/>
                    </a:gs>
                    <a:gs pos="50000">
                      <a:srgbClr val="CCE4BD"/>
                    </a:gs>
                    <a:gs pos="100000">
                      <a:srgbClr val="E6F1DF"/>
                    </a:gs>
                  </a:gsLst>
                  <a:path path="circle">
                    <a:fillToRect r="100000" b="100000"/>
                  </a:path>
                  <a:tileRect l="-100000" t="-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T</a:t>
                  </a:r>
                  <a:endParaRPr sz="1500" b="1">
                    <a:solidFill>
                      <a:srgbClr val="000000"/>
                    </a:solidFill>
                    <a:latin typeface="Gill Sans"/>
                    <a:ea typeface="Gill Sans"/>
                    <a:cs typeface="Gill Sans"/>
                    <a:sym typeface="Gill Sans"/>
                  </a:endParaRPr>
                </a:p>
              </p:txBody>
            </p:sp>
            <p:sp>
              <p:nvSpPr>
                <p:cNvPr id="1831" name="Google Shape;1831;p7"/>
                <p:cNvSpPr/>
                <p:nvPr/>
              </p:nvSpPr>
              <p:spPr>
                <a:xfrm>
                  <a:off x="7945643" y="4194141"/>
                  <a:ext cx="676298" cy="552360"/>
                </a:xfrm>
                <a:prstGeom prst="hexagon">
                  <a:avLst>
                    <a:gd name="adj" fmla="val 25000"/>
                    <a:gd name="vf" fmla="val 115470"/>
                  </a:avLst>
                </a:prstGeom>
                <a:gradFill>
                  <a:gsLst>
                    <a:gs pos="0">
                      <a:srgbClr val="ACBE96"/>
                    </a:gs>
                    <a:gs pos="50000">
                      <a:srgbClr val="CCD6BF"/>
                    </a:gs>
                    <a:gs pos="100000">
                      <a:srgbClr val="E6E9E0"/>
                    </a:gs>
                  </a:gsLst>
                  <a:lin ang="27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C</a:t>
                  </a:r>
                  <a:endParaRPr sz="1500" b="1">
                    <a:solidFill>
                      <a:srgbClr val="000000"/>
                    </a:solidFill>
                    <a:latin typeface="Gill Sans"/>
                    <a:ea typeface="Gill Sans"/>
                    <a:cs typeface="Gill Sans"/>
                    <a:sym typeface="Gill Sans"/>
                  </a:endParaRPr>
                </a:p>
              </p:txBody>
            </p:sp>
            <p:grpSp>
              <p:nvGrpSpPr>
                <p:cNvPr id="1832" name="Google Shape;1832;p7"/>
                <p:cNvGrpSpPr/>
                <p:nvPr/>
              </p:nvGrpSpPr>
              <p:grpSpPr>
                <a:xfrm rot="-7944748">
                  <a:off x="7698151" y="2916096"/>
                  <a:ext cx="1020102" cy="823166"/>
                  <a:chOff x="11857052" y="867573"/>
                  <a:chExt cx="1419126" cy="1109359"/>
                </a:xfrm>
              </p:grpSpPr>
              <p:sp>
                <p:nvSpPr>
                  <p:cNvPr id="1833" name="Google Shape;1833;p7"/>
                  <p:cNvSpPr/>
                  <p:nvPr/>
                </p:nvSpPr>
                <p:spPr>
                  <a:xfrm>
                    <a:off x="11857052" y="1233538"/>
                    <a:ext cx="848237" cy="743394"/>
                  </a:xfrm>
                  <a:prstGeom prst="hexagon">
                    <a:avLst>
                      <a:gd name="adj" fmla="val 25000"/>
                      <a:gd name="vf" fmla="val 115470"/>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34" name="Google Shape;1834;p7"/>
                  <p:cNvSpPr/>
                  <p:nvPr/>
                </p:nvSpPr>
                <p:spPr>
                  <a:xfrm rot="-535138">
                    <a:off x="12532754" y="917340"/>
                    <a:ext cx="694974" cy="679212"/>
                  </a:xfrm>
                  <a:prstGeom prst="pentagon">
                    <a:avLst>
                      <a:gd name="hf" fmla="val 105146"/>
                      <a:gd name="vf" fmla="val 110557"/>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835" name="Google Shape;1835;p7"/>
                <p:cNvGrpSpPr/>
                <p:nvPr/>
              </p:nvGrpSpPr>
              <p:grpSpPr>
                <a:xfrm rot="-7944748">
                  <a:off x="7787910" y="5108485"/>
                  <a:ext cx="960215" cy="787243"/>
                  <a:chOff x="12248763" y="1167073"/>
                  <a:chExt cx="1334695" cy="1129315"/>
                </a:xfrm>
              </p:grpSpPr>
              <p:sp>
                <p:nvSpPr>
                  <p:cNvPr id="1836" name="Google Shape;1836;p7"/>
                  <p:cNvSpPr/>
                  <p:nvPr/>
                </p:nvSpPr>
                <p:spPr>
                  <a:xfrm>
                    <a:off x="12248763" y="1525458"/>
                    <a:ext cx="806605" cy="770930"/>
                  </a:xfrm>
                  <a:prstGeom prst="hexagon">
                    <a:avLst>
                      <a:gd name="adj" fmla="val 25000"/>
                      <a:gd name="vf" fmla="val 115470"/>
                    </a:avLst>
                  </a:prstGeom>
                  <a:gradFill>
                    <a:gsLst>
                      <a:gs pos="0">
                        <a:srgbClr val="CE90CE"/>
                      </a:gs>
                      <a:gs pos="50000">
                        <a:srgbClr val="DFBCDF"/>
                      </a:gs>
                      <a:gs pos="100000">
                        <a:srgbClr val="EFDFEF"/>
                      </a:gs>
                    </a:gsLst>
                    <a:lin ang="81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37" name="Google Shape;1837;p7"/>
                  <p:cNvSpPr/>
                  <p:nvPr/>
                </p:nvSpPr>
                <p:spPr>
                  <a:xfrm rot="-535138">
                    <a:off x="12872022" y="1214451"/>
                    <a:ext cx="663472" cy="670485"/>
                  </a:xfrm>
                  <a:prstGeom prst="pentagon">
                    <a:avLst>
                      <a:gd name="hf" fmla="val 105146"/>
                      <a:gd name="vf" fmla="val 110557"/>
                    </a:avLst>
                  </a:prstGeom>
                  <a:gradFill>
                    <a:gsLst>
                      <a:gs pos="0">
                        <a:srgbClr val="CE90CE"/>
                      </a:gs>
                      <a:gs pos="50000">
                        <a:srgbClr val="DFBCDF"/>
                      </a:gs>
                      <a:gs pos="100000">
                        <a:srgbClr val="EFDFEF"/>
                      </a:gs>
                    </a:gsLst>
                    <a:lin ang="81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838" name="Google Shape;1838;p7"/>
                <p:cNvGrpSpPr/>
                <p:nvPr/>
              </p:nvGrpSpPr>
              <p:grpSpPr>
                <a:xfrm>
                  <a:off x="6208396" y="1899953"/>
                  <a:ext cx="515835" cy="3851111"/>
                  <a:chOff x="7578479" y="1376723"/>
                  <a:chExt cx="400873" cy="3149068"/>
                </a:xfrm>
              </p:grpSpPr>
              <p:sp>
                <p:nvSpPr>
                  <p:cNvPr id="1839" name="Google Shape;1839;p7"/>
                  <p:cNvSpPr/>
                  <p:nvPr/>
                </p:nvSpPr>
                <p:spPr>
                  <a:xfrm rot="-1164941">
                    <a:off x="7615189" y="1413433"/>
                    <a:ext cx="266450" cy="266450"/>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40" name="Google Shape;1840;p7"/>
                  <p:cNvSpPr/>
                  <p:nvPr/>
                </p:nvSpPr>
                <p:spPr>
                  <a:xfrm>
                    <a:off x="7605028" y="2443008"/>
                    <a:ext cx="267757" cy="267756"/>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41" name="Google Shape;1841;p7"/>
                  <p:cNvSpPr/>
                  <p:nvPr/>
                </p:nvSpPr>
                <p:spPr>
                  <a:xfrm rot="9254418">
                    <a:off x="7632418" y="3338356"/>
                    <a:ext cx="279711" cy="284564"/>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42" name="Google Shape;1842;p7"/>
                  <p:cNvSpPr/>
                  <p:nvPr/>
                </p:nvSpPr>
                <p:spPr>
                  <a:xfrm>
                    <a:off x="7685514" y="4231953"/>
                    <a:ext cx="293838" cy="293838"/>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843" name="Google Shape;1843;p7"/>
                <p:cNvCxnSpPr>
                  <a:stCxn id="1826" idx="5"/>
                  <a:endCxn id="1830" idx="2"/>
                </p:cNvCxnSpPr>
                <p:nvPr/>
              </p:nvCxnSpPr>
              <p:spPr>
                <a:xfrm>
                  <a:off x="7690274" y="2344964"/>
                  <a:ext cx="402300" cy="198600"/>
                </a:xfrm>
                <a:prstGeom prst="straightConnector1">
                  <a:avLst/>
                </a:prstGeom>
                <a:noFill/>
                <a:ln w="19050" cap="flat" cmpd="sng">
                  <a:solidFill>
                    <a:schemeClr val="dk1"/>
                  </a:solidFill>
                  <a:prstDash val="solid"/>
                  <a:round/>
                  <a:headEnd type="none" w="sm" len="sm"/>
                  <a:tailEnd type="none" w="sm" len="sm"/>
                </a:ln>
              </p:spPr>
            </p:cxnSp>
            <p:cxnSp>
              <p:nvCxnSpPr>
                <p:cNvPr id="1844" name="Google Shape;1844;p7"/>
                <p:cNvCxnSpPr>
                  <a:stCxn id="1828" idx="5"/>
                  <a:endCxn id="1831" idx="2"/>
                </p:cNvCxnSpPr>
                <p:nvPr/>
              </p:nvCxnSpPr>
              <p:spPr>
                <a:xfrm>
                  <a:off x="7690802" y="4678991"/>
                  <a:ext cx="423900" cy="67500"/>
                </a:xfrm>
                <a:prstGeom prst="straightConnector1">
                  <a:avLst/>
                </a:prstGeom>
                <a:noFill/>
                <a:ln w="19050" cap="flat" cmpd="sng">
                  <a:solidFill>
                    <a:schemeClr val="dk1"/>
                  </a:solidFill>
                  <a:prstDash val="solid"/>
                  <a:round/>
                  <a:headEnd type="none" w="sm" len="sm"/>
                  <a:tailEnd type="none" w="sm" len="sm"/>
                </a:ln>
              </p:spPr>
            </p:cxnSp>
            <p:cxnSp>
              <p:nvCxnSpPr>
                <p:cNvPr id="1845" name="Google Shape;1845;p7"/>
                <p:cNvCxnSpPr>
                  <a:stCxn id="1827" idx="5"/>
                  <a:endCxn id="1834" idx="0"/>
                </p:cNvCxnSpPr>
                <p:nvPr/>
              </p:nvCxnSpPr>
              <p:spPr>
                <a:xfrm rot="10800000" flipH="1">
                  <a:off x="7690808" y="3439926"/>
                  <a:ext cx="116400" cy="186600"/>
                </a:xfrm>
                <a:prstGeom prst="straightConnector1">
                  <a:avLst/>
                </a:prstGeom>
                <a:noFill/>
                <a:ln w="19050" cap="flat" cmpd="sng">
                  <a:solidFill>
                    <a:schemeClr val="dk1"/>
                  </a:solidFill>
                  <a:prstDash val="solid"/>
                  <a:round/>
                  <a:headEnd type="none" w="sm" len="sm"/>
                  <a:tailEnd type="none" w="sm" len="sm"/>
                </a:ln>
              </p:spPr>
            </p:cxnSp>
            <p:cxnSp>
              <p:nvCxnSpPr>
                <p:cNvPr id="1846" name="Google Shape;1846;p7"/>
                <p:cNvCxnSpPr>
                  <a:stCxn id="1829" idx="5"/>
                  <a:endCxn id="1837" idx="0"/>
                </p:cNvCxnSpPr>
                <p:nvPr/>
              </p:nvCxnSpPr>
              <p:spPr>
                <a:xfrm rot="10800000" flipH="1">
                  <a:off x="7690271" y="5618352"/>
                  <a:ext cx="199200" cy="264000"/>
                </a:xfrm>
                <a:prstGeom prst="straightConnector1">
                  <a:avLst/>
                </a:prstGeom>
                <a:noFill/>
                <a:ln w="19050" cap="flat" cmpd="sng">
                  <a:solidFill>
                    <a:schemeClr val="dk1"/>
                  </a:solidFill>
                  <a:prstDash val="solid"/>
                  <a:round/>
                  <a:headEnd type="none" w="sm" len="sm"/>
                  <a:tailEnd type="none" w="sm" len="sm"/>
                </a:ln>
              </p:spPr>
            </p:cxnSp>
            <p:sp>
              <p:nvSpPr>
                <p:cNvPr id="1847" name="Google Shape;1847;p7"/>
                <p:cNvSpPr/>
                <p:nvPr/>
              </p:nvSpPr>
              <p:spPr>
                <a:xfrm>
                  <a:off x="9296951" y="3050098"/>
                  <a:ext cx="667441" cy="553546"/>
                </a:xfrm>
                <a:prstGeom prst="hexagon">
                  <a:avLst>
                    <a:gd name="adj" fmla="val 25000"/>
                    <a:gd name="vf" fmla="val 115470"/>
                  </a:avLst>
                </a:prstGeom>
                <a:gradFill>
                  <a:gsLst>
                    <a:gs pos="0">
                      <a:srgbClr val="E98A8A"/>
                    </a:gs>
                    <a:gs pos="50000">
                      <a:srgbClr val="F0B8B8"/>
                    </a:gs>
                    <a:gs pos="100000">
                      <a:srgbClr val="F6DDDD"/>
                    </a:gs>
                  </a:gsLst>
                  <a:lin ang="54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C</a:t>
                  </a:r>
                  <a:endParaRPr sz="1500" b="1">
                    <a:solidFill>
                      <a:srgbClr val="000000"/>
                    </a:solidFill>
                    <a:latin typeface="Gill Sans"/>
                    <a:ea typeface="Gill Sans"/>
                    <a:cs typeface="Gill Sans"/>
                    <a:sym typeface="Gill Sans"/>
                  </a:endParaRPr>
                </a:p>
              </p:txBody>
            </p:sp>
            <p:cxnSp>
              <p:nvCxnSpPr>
                <p:cNvPr id="1848" name="Google Shape;1848;p7"/>
                <p:cNvCxnSpPr/>
                <p:nvPr/>
              </p:nvCxnSpPr>
              <p:spPr>
                <a:xfrm rot="10800000" flipH="1">
                  <a:off x="8833491" y="5491416"/>
                  <a:ext cx="454321" cy="1"/>
                </a:xfrm>
                <a:prstGeom prst="straightConnector1">
                  <a:avLst/>
                </a:prstGeom>
                <a:noFill/>
                <a:ln w="28575" cap="flat" cmpd="sng">
                  <a:solidFill>
                    <a:srgbClr val="232D46"/>
                  </a:solidFill>
                  <a:prstDash val="dash"/>
                  <a:round/>
                  <a:headEnd type="none" w="sm" len="sm"/>
                  <a:tailEnd type="none" w="sm" len="sm"/>
                </a:ln>
              </p:spPr>
            </p:cxnSp>
            <p:cxnSp>
              <p:nvCxnSpPr>
                <p:cNvPr id="1849" name="Google Shape;1849;p7"/>
                <p:cNvCxnSpPr/>
                <p:nvPr/>
              </p:nvCxnSpPr>
              <p:spPr>
                <a:xfrm>
                  <a:off x="8667133" y="4470321"/>
                  <a:ext cx="420878" cy="0"/>
                </a:xfrm>
                <a:prstGeom prst="straightConnector1">
                  <a:avLst/>
                </a:prstGeom>
                <a:noFill/>
                <a:ln w="28575" cap="flat" cmpd="sng">
                  <a:solidFill>
                    <a:srgbClr val="232D46"/>
                  </a:solidFill>
                  <a:prstDash val="dash"/>
                  <a:round/>
                  <a:headEnd type="none" w="sm" len="sm"/>
                  <a:tailEnd type="none" w="sm" len="sm"/>
                </a:ln>
              </p:spPr>
            </p:cxnSp>
            <p:cxnSp>
              <p:nvCxnSpPr>
                <p:cNvPr id="1850" name="Google Shape;1850;p7"/>
                <p:cNvCxnSpPr/>
                <p:nvPr/>
              </p:nvCxnSpPr>
              <p:spPr>
                <a:xfrm>
                  <a:off x="8651157" y="4093915"/>
                  <a:ext cx="484803" cy="0"/>
                </a:xfrm>
                <a:prstGeom prst="straightConnector1">
                  <a:avLst/>
                </a:prstGeom>
                <a:noFill/>
                <a:ln w="28575" cap="flat" cmpd="sng">
                  <a:solidFill>
                    <a:srgbClr val="232D46"/>
                  </a:solidFill>
                  <a:prstDash val="dash"/>
                  <a:round/>
                  <a:headEnd type="none" w="sm" len="sm"/>
                  <a:tailEnd type="none" w="sm" len="sm"/>
                </a:ln>
              </p:spPr>
            </p:cxnSp>
            <p:cxnSp>
              <p:nvCxnSpPr>
                <p:cNvPr id="1851" name="Google Shape;1851;p7"/>
                <p:cNvCxnSpPr/>
                <p:nvPr/>
              </p:nvCxnSpPr>
              <p:spPr>
                <a:xfrm>
                  <a:off x="8645120" y="4818361"/>
                  <a:ext cx="490840" cy="0"/>
                </a:xfrm>
                <a:prstGeom prst="straightConnector1">
                  <a:avLst/>
                </a:prstGeom>
                <a:noFill/>
                <a:ln w="28575" cap="flat" cmpd="sng">
                  <a:solidFill>
                    <a:srgbClr val="232D46"/>
                  </a:solidFill>
                  <a:prstDash val="dash"/>
                  <a:round/>
                  <a:headEnd type="none" w="sm" len="sm"/>
                  <a:tailEnd type="none" w="sm" len="sm"/>
                </a:ln>
              </p:spPr>
            </p:cxnSp>
            <p:cxnSp>
              <p:nvCxnSpPr>
                <p:cNvPr id="1852" name="Google Shape;1852;p7"/>
                <p:cNvCxnSpPr/>
                <p:nvPr/>
              </p:nvCxnSpPr>
              <p:spPr>
                <a:xfrm>
                  <a:off x="8811825" y="3319635"/>
                  <a:ext cx="405597" cy="0"/>
                </a:xfrm>
                <a:prstGeom prst="straightConnector1">
                  <a:avLst/>
                </a:prstGeom>
                <a:noFill/>
                <a:ln w="28575" cap="flat" cmpd="sng">
                  <a:solidFill>
                    <a:srgbClr val="232D46"/>
                  </a:solidFill>
                  <a:prstDash val="dashDot"/>
                  <a:round/>
                  <a:headEnd type="none" w="sm" len="sm"/>
                  <a:tailEnd type="none" w="sm" len="sm"/>
                </a:ln>
              </p:spPr>
            </p:cxnSp>
            <p:cxnSp>
              <p:nvCxnSpPr>
                <p:cNvPr id="1853" name="Google Shape;1853;p7"/>
                <p:cNvCxnSpPr/>
                <p:nvPr/>
              </p:nvCxnSpPr>
              <p:spPr>
                <a:xfrm>
                  <a:off x="8621941" y="2309351"/>
                  <a:ext cx="493305" cy="0"/>
                </a:xfrm>
                <a:prstGeom prst="straightConnector1">
                  <a:avLst/>
                </a:prstGeom>
                <a:noFill/>
                <a:ln w="28575" cap="flat" cmpd="sng">
                  <a:solidFill>
                    <a:srgbClr val="232D46"/>
                  </a:solidFill>
                  <a:prstDash val="dash"/>
                  <a:round/>
                  <a:headEnd type="none" w="sm" len="sm"/>
                  <a:tailEnd type="none" w="sm" len="sm"/>
                </a:ln>
              </p:spPr>
            </p:cxnSp>
            <p:cxnSp>
              <p:nvCxnSpPr>
                <p:cNvPr id="1854" name="Google Shape;1854;p7"/>
                <p:cNvCxnSpPr/>
                <p:nvPr/>
              </p:nvCxnSpPr>
              <p:spPr>
                <a:xfrm>
                  <a:off x="8570429" y="1958486"/>
                  <a:ext cx="565531" cy="0"/>
                </a:xfrm>
                <a:prstGeom prst="straightConnector1">
                  <a:avLst/>
                </a:prstGeom>
                <a:noFill/>
                <a:ln w="28575" cap="flat" cmpd="sng">
                  <a:solidFill>
                    <a:srgbClr val="232D46"/>
                  </a:solidFill>
                  <a:prstDash val="dash"/>
                  <a:round/>
                  <a:headEnd type="none" w="sm" len="sm"/>
                  <a:tailEnd type="none" w="sm" len="sm"/>
                </a:ln>
              </p:spPr>
            </p:cxnSp>
            <p:cxnSp>
              <p:nvCxnSpPr>
                <p:cNvPr id="1855" name="Google Shape;1855;p7"/>
                <p:cNvCxnSpPr/>
                <p:nvPr/>
              </p:nvCxnSpPr>
              <p:spPr>
                <a:xfrm>
                  <a:off x="8803815" y="3670340"/>
                  <a:ext cx="468058" cy="0"/>
                </a:xfrm>
                <a:prstGeom prst="straightConnector1">
                  <a:avLst/>
                </a:prstGeom>
                <a:noFill/>
                <a:ln w="28575" cap="flat" cmpd="sng">
                  <a:solidFill>
                    <a:srgbClr val="232D46"/>
                  </a:solidFill>
                  <a:prstDash val="dash"/>
                  <a:round/>
                  <a:headEnd type="none" w="sm" len="sm"/>
                  <a:tailEnd type="none" w="sm" len="sm"/>
                </a:ln>
              </p:spPr>
            </p:cxnSp>
            <p:grpSp>
              <p:nvGrpSpPr>
                <p:cNvPr id="1856" name="Google Shape;1856;p7"/>
                <p:cNvGrpSpPr/>
                <p:nvPr/>
              </p:nvGrpSpPr>
              <p:grpSpPr>
                <a:xfrm>
                  <a:off x="7970154" y="1939415"/>
                  <a:ext cx="561067" cy="120598"/>
                  <a:chOff x="6658294" y="2179013"/>
                  <a:chExt cx="773662" cy="159946"/>
                </a:xfrm>
              </p:grpSpPr>
              <p:cxnSp>
                <p:nvCxnSpPr>
                  <p:cNvPr id="1857" name="Google Shape;1857;p7"/>
                  <p:cNvCxnSpPr/>
                  <p:nvPr/>
                </p:nvCxnSpPr>
                <p:spPr>
                  <a:xfrm rot="10800000" flipH="1">
                    <a:off x="7329441" y="2225877"/>
                    <a:ext cx="53904" cy="113082"/>
                  </a:xfrm>
                  <a:prstGeom prst="straightConnector1">
                    <a:avLst/>
                  </a:prstGeom>
                  <a:noFill/>
                  <a:ln w="19050" cap="flat" cmpd="sng">
                    <a:solidFill>
                      <a:schemeClr val="dk1"/>
                    </a:solidFill>
                    <a:prstDash val="solid"/>
                    <a:round/>
                    <a:headEnd type="none" w="sm" len="sm"/>
                    <a:tailEnd type="none" w="sm" len="sm"/>
                  </a:ln>
                </p:spPr>
              </p:cxnSp>
              <p:sp>
                <p:nvSpPr>
                  <p:cNvPr id="1858" name="Google Shape;1858;p7"/>
                  <p:cNvSpPr/>
                  <p:nvPr/>
                </p:nvSpPr>
                <p:spPr>
                  <a:xfrm>
                    <a:off x="7358026" y="2179013"/>
                    <a:ext cx="73930" cy="7101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cxnSp>
                <p:nvCxnSpPr>
                  <p:cNvPr id="1859" name="Google Shape;1859;p7"/>
                  <p:cNvCxnSpPr>
                    <a:stCxn id="1830" idx="4"/>
                    <a:endCxn id="1860" idx="5"/>
                  </p:cNvCxnSpPr>
                  <p:nvPr/>
                </p:nvCxnSpPr>
                <p:spPr>
                  <a:xfrm rot="10800000">
                    <a:off x="6721470" y="2254913"/>
                    <a:ext cx="105600" cy="73500"/>
                  </a:xfrm>
                  <a:prstGeom prst="straightConnector1">
                    <a:avLst/>
                  </a:prstGeom>
                  <a:noFill/>
                  <a:ln w="19050" cap="flat" cmpd="sng">
                    <a:solidFill>
                      <a:schemeClr val="dk1"/>
                    </a:solidFill>
                    <a:prstDash val="solid"/>
                    <a:round/>
                    <a:headEnd type="none" w="sm" len="sm"/>
                    <a:tailEnd type="none" w="sm" len="sm"/>
                  </a:ln>
                </p:spPr>
              </p:cxnSp>
              <p:sp>
                <p:nvSpPr>
                  <p:cNvPr id="1860" name="Google Shape;1860;p7"/>
                  <p:cNvSpPr/>
                  <p:nvPr/>
                </p:nvSpPr>
                <p:spPr>
                  <a:xfrm>
                    <a:off x="6658294" y="2196907"/>
                    <a:ext cx="73930" cy="67851"/>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861" name="Google Shape;1861;p7"/>
                <p:cNvGrpSpPr/>
                <p:nvPr/>
              </p:nvGrpSpPr>
              <p:grpSpPr>
                <a:xfrm rot="8295752" flipH="1">
                  <a:off x="8454239" y="2513718"/>
                  <a:ext cx="85422" cy="126657"/>
                  <a:chOff x="7350726" y="2394867"/>
                  <a:chExt cx="121200" cy="172844"/>
                </a:xfrm>
              </p:grpSpPr>
              <p:cxnSp>
                <p:nvCxnSpPr>
                  <p:cNvPr id="1862" name="Google Shape;1862;p7"/>
                  <p:cNvCxnSpPr>
                    <a:stCxn id="1830" idx="1"/>
                    <a:endCxn id="1863" idx="4"/>
                  </p:cNvCxnSpPr>
                  <p:nvPr/>
                </p:nvCxnSpPr>
                <p:spPr>
                  <a:xfrm rot="8365817" flipH="1">
                    <a:off x="7352283" y="2489223"/>
                    <a:ext cx="118086" cy="46276"/>
                  </a:xfrm>
                  <a:prstGeom prst="straightConnector1">
                    <a:avLst/>
                  </a:prstGeom>
                  <a:noFill/>
                  <a:ln w="19050" cap="flat" cmpd="sng">
                    <a:solidFill>
                      <a:schemeClr val="dk1"/>
                    </a:solidFill>
                    <a:prstDash val="solid"/>
                    <a:round/>
                    <a:headEnd type="none" w="sm" len="sm"/>
                    <a:tailEnd type="none" w="sm" len="sm"/>
                  </a:ln>
                </p:spPr>
              </p:cxnSp>
              <p:sp>
                <p:nvSpPr>
                  <p:cNvPr id="1863" name="Google Shape;1863;p7"/>
                  <p:cNvSpPr/>
                  <p:nvPr/>
                </p:nvSpPr>
                <p:spPr>
                  <a:xfrm>
                    <a:off x="7410338" y="2394867"/>
                    <a:ext cx="59815" cy="61934"/>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864" name="Google Shape;1864;p7"/>
                <p:cNvGrpSpPr/>
                <p:nvPr/>
              </p:nvGrpSpPr>
              <p:grpSpPr>
                <a:xfrm>
                  <a:off x="10229011" y="1800943"/>
                  <a:ext cx="925654" cy="4091159"/>
                  <a:chOff x="12976942" y="1534798"/>
                  <a:chExt cx="1017828" cy="4238048"/>
                </a:xfrm>
              </p:grpSpPr>
              <p:sp>
                <p:nvSpPr>
                  <p:cNvPr id="1865" name="Google Shape;1865;p7"/>
                  <p:cNvSpPr/>
                  <p:nvPr/>
                </p:nvSpPr>
                <p:spPr>
                  <a:xfrm rot="10800000">
                    <a:off x="13057821" y="1534798"/>
                    <a:ext cx="921049" cy="594206"/>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66" name="Google Shape;1866;p7"/>
                  <p:cNvSpPr/>
                  <p:nvPr/>
                </p:nvSpPr>
                <p:spPr>
                  <a:xfrm rot="10800000">
                    <a:off x="13083647" y="2701471"/>
                    <a:ext cx="902592" cy="531971"/>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67" name="Google Shape;1867;p7"/>
                  <p:cNvSpPr/>
                  <p:nvPr/>
                </p:nvSpPr>
                <p:spPr>
                  <a:xfrm rot="10800000">
                    <a:off x="13057821" y="3891220"/>
                    <a:ext cx="936949" cy="509293"/>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68" name="Google Shape;1868;p7"/>
                  <p:cNvSpPr/>
                  <p:nvPr/>
                </p:nvSpPr>
                <p:spPr>
                  <a:xfrm rot="10800000">
                    <a:off x="12976942" y="5196452"/>
                    <a:ext cx="936950" cy="576394"/>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869" name="Google Shape;1869;p7"/>
                <p:cNvGrpSpPr/>
                <p:nvPr/>
              </p:nvGrpSpPr>
              <p:grpSpPr>
                <a:xfrm>
                  <a:off x="11137975" y="2315476"/>
                  <a:ext cx="536288" cy="3763536"/>
                  <a:chOff x="7544399" y="2102127"/>
                  <a:chExt cx="435289" cy="3039013"/>
                </a:xfrm>
              </p:grpSpPr>
              <p:sp>
                <p:nvSpPr>
                  <p:cNvPr id="1870" name="Google Shape;1870;p7"/>
                  <p:cNvSpPr/>
                  <p:nvPr/>
                </p:nvSpPr>
                <p:spPr>
                  <a:xfrm rot="3104309">
                    <a:off x="7625804" y="2155435"/>
                    <a:ext cx="276933" cy="291085"/>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71" name="Google Shape;1871;p7"/>
                  <p:cNvSpPr/>
                  <p:nvPr/>
                </p:nvSpPr>
                <p:spPr>
                  <a:xfrm rot="2850449">
                    <a:off x="7607926" y="3054194"/>
                    <a:ext cx="288969" cy="299479"/>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72" name="Google Shape;1872;p7"/>
                  <p:cNvSpPr/>
                  <p:nvPr/>
                </p:nvSpPr>
                <p:spPr>
                  <a:xfrm rot="3119054">
                    <a:off x="7620926" y="4033392"/>
                    <a:ext cx="296027" cy="303590"/>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73" name="Google Shape;1873;p7"/>
                  <p:cNvSpPr/>
                  <p:nvPr/>
                </p:nvSpPr>
                <p:spPr>
                  <a:xfrm>
                    <a:off x="7616367" y="4858237"/>
                    <a:ext cx="295806" cy="282903"/>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sp>
              <p:nvSpPr>
                <p:cNvPr id="1874" name="Google Shape;1874;p7"/>
                <p:cNvSpPr/>
                <p:nvPr/>
              </p:nvSpPr>
              <p:spPr>
                <a:xfrm rot="10800000">
                  <a:off x="9315961" y="5226758"/>
                  <a:ext cx="651490" cy="533069"/>
                </a:xfrm>
                <a:prstGeom prst="hexagon">
                  <a:avLst>
                    <a:gd name="adj" fmla="val 25000"/>
                    <a:gd name="vf" fmla="val 115470"/>
                  </a:avLst>
                </a:prstGeom>
                <a:gradFill>
                  <a:gsLst>
                    <a:gs pos="0">
                      <a:srgbClr val="AED793"/>
                    </a:gs>
                    <a:gs pos="50000">
                      <a:srgbClr val="CCE4BD"/>
                    </a:gs>
                    <a:gs pos="100000">
                      <a:srgbClr val="E6F1DF"/>
                    </a:gs>
                  </a:gsLst>
                  <a:path path="circle">
                    <a:fillToRect r="100000" b="100000"/>
                  </a:path>
                  <a:tileRect l="-100000" t="-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nvGrpSpPr>
                <p:cNvPr id="1875" name="Google Shape;1875;p7"/>
                <p:cNvGrpSpPr/>
                <p:nvPr/>
              </p:nvGrpSpPr>
              <p:grpSpPr>
                <a:xfrm>
                  <a:off x="9125766" y="3919437"/>
                  <a:ext cx="1100951" cy="836464"/>
                  <a:chOff x="11830455" y="857872"/>
                  <a:chExt cx="1592402" cy="1148966"/>
                </a:xfrm>
              </p:grpSpPr>
              <p:sp>
                <p:nvSpPr>
                  <p:cNvPr id="1876" name="Google Shape;1876;p7"/>
                  <p:cNvSpPr/>
                  <p:nvPr/>
                </p:nvSpPr>
                <p:spPr>
                  <a:xfrm>
                    <a:off x="11830455" y="1235906"/>
                    <a:ext cx="965379" cy="770932"/>
                  </a:xfrm>
                  <a:prstGeom prst="hexagon">
                    <a:avLst>
                      <a:gd name="adj" fmla="val 25000"/>
                      <a:gd name="vf" fmla="val 115470"/>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877" name="Google Shape;1877;p7"/>
                  <p:cNvSpPr/>
                  <p:nvPr/>
                </p:nvSpPr>
                <p:spPr>
                  <a:xfrm rot="-647316">
                    <a:off x="12590387" y="924629"/>
                    <a:ext cx="776581" cy="670485"/>
                  </a:xfrm>
                  <a:prstGeom prst="pentagon">
                    <a:avLst>
                      <a:gd name="hf" fmla="val 105146"/>
                      <a:gd name="vf" fmla="val 110557"/>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878" name="Google Shape;1878;p7"/>
                <p:cNvGrpSpPr/>
                <p:nvPr/>
              </p:nvGrpSpPr>
              <p:grpSpPr>
                <a:xfrm rot="-931312">
                  <a:off x="9103300" y="1683512"/>
                  <a:ext cx="1012689" cy="727693"/>
                  <a:chOff x="12159449" y="1235222"/>
                  <a:chExt cx="1463516" cy="1005875"/>
                </a:xfrm>
              </p:grpSpPr>
              <p:sp>
                <p:nvSpPr>
                  <p:cNvPr id="1879" name="Google Shape;1879;p7"/>
                  <p:cNvSpPr/>
                  <p:nvPr/>
                </p:nvSpPr>
                <p:spPr>
                  <a:xfrm>
                    <a:off x="12159449" y="1577164"/>
                    <a:ext cx="870838" cy="663933"/>
                  </a:xfrm>
                  <a:prstGeom prst="hexagon">
                    <a:avLst>
                      <a:gd name="adj" fmla="val 25000"/>
                      <a:gd name="vf" fmla="val 115470"/>
                    </a:avLst>
                  </a:prstGeom>
                  <a:gradFill>
                    <a:gsLst>
                      <a:gs pos="0">
                        <a:srgbClr val="CE90CE"/>
                      </a:gs>
                      <a:gs pos="50000">
                        <a:srgbClr val="DFBCDF"/>
                      </a:gs>
                      <a:gs pos="100000">
                        <a:srgbClr val="EFDFEF"/>
                      </a:gs>
                    </a:gsLst>
                    <a:lin ang="8100000" scaled="0"/>
                  </a:gra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A</a:t>
                    </a:r>
                    <a:endParaRPr sz="1500" b="1">
                      <a:solidFill>
                        <a:srgbClr val="000000"/>
                      </a:solidFill>
                      <a:latin typeface="Gill Sans"/>
                      <a:ea typeface="Gill Sans"/>
                      <a:cs typeface="Gill Sans"/>
                      <a:sym typeface="Gill Sans"/>
                    </a:endParaRPr>
                  </a:p>
                </p:txBody>
              </p:sp>
              <p:sp>
                <p:nvSpPr>
                  <p:cNvPr id="1880" name="Google Shape;1880;p7"/>
                  <p:cNvSpPr/>
                  <p:nvPr/>
                </p:nvSpPr>
                <p:spPr>
                  <a:xfrm rot="-535138">
                    <a:off x="12853517" y="1287977"/>
                    <a:ext cx="727336" cy="599972"/>
                  </a:xfrm>
                  <a:prstGeom prst="pentagon">
                    <a:avLst>
                      <a:gd name="hf" fmla="val 105146"/>
                      <a:gd name="vf" fmla="val 110557"/>
                    </a:avLst>
                  </a:prstGeom>
                  <a:gradFill>
                    <a:gsLst>
                      <a:gs pos="0">
                        <a:srgbClr val="CE90CE"/>
                      </a:gs>
                      <a:gs pos="50000">
                        <a:srgbClr val="DFBCDF"/>
                      </a:gs>
                      <a:gs pos="100000">
                        <a:srgbClr val="EFDFEF"/>
                      </a:gs>
                    </a:gsLst>
                    <a:lin ang="8100000" scaled="0"/>
                  </a:gra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881" name="Google Shape;1881;p7"/>
                <p:cNvCxnSpPr>
                  <a:stCxn id="1847" idx="0"/>
                  <a:endCxn id="1866" idx="5"/>
                </p:cNvCxnSpPr>
                <p:nvPr/>
              </p:nvCxnSpPr>
              <p:spPr>
                <a:xfrm rot="10800000" flipH="1">
                  <a:off x="9964392" y="3244671"/>
                  <a:ext cx="361800" cy="82200"/>
                </a:xfrm>
                <a:prstGeom prst="straightConnector1">
                  <a:avLst/>
                </a:prstGeom>
                <a:noFill/>
                <a:ln w="19050" cap="flat" cmpd="sng">
                  <a:solidFill>
                    <a:schemeClr val="dk1"/>
                  </a:solidFill>
                  <a:prstDash val="solid"/>
                  <a:round/>
                  <a:headEnd type="none" w="sm" len="sm"/>
                  <a:tailEnd type="none" w="sm" len="sm"/>
                </a:ln>
              </p:spPr>
            </p:cxnSp>
            <p:cxnSp>
              <p:nvCxnSpPr>
                <p:cNvPr id="1882" name="Google Shape;1882;p7"/>
                <p:cNvCxnSpPr>
                  <a:stCxn id="1874" idx="4"/>
                  <a:endCxn id="1868" idx="5"/>
                </p:cNvCxnSpPr>
                <p:nvPr/>
              </p:nvCxnSpPr>
              <p:spPr>
                <a:xfrm rot="10800000" flipH="1">
                  <a:off x="9804579" y="5679427"/>
                  <a:ext cx="424500" cy="80400"/>
                </a:xfrm>
                <a:prstGeom prst="straightConnector1">
                  <a:avLst/>
                </a:prstGeom>
                <a:noFill/>
                <a:ln w="19050" cap="flat" cmpd="sng">
                  <a:solidFill>
                    <a:schemeClr val="dk1"/>
                  </a:solidFill>
                  <a:prstDash val="solid"/>
                  <a:round/>
                  <a:headEnd type="none" w="sm" len="sm"/>
                  <a:tailEnd type="none" w="sm" len="sm"/>
                </a:ln>
              </p:spPr>
            </p:cxnSp>
            <p:cxnSp>
              <p:nvCxnSpPr>
                <p:cNvPr id="1883" name="Google Shape;1883;p7"/>
                <p:cNvCxnSpPr>
                  <a:stCxn id="1877" idx="4"/>
                  <a:endCxn id="1867" idx="5"/>
                </p:cNvCxnSpPr>
                <p:nvPr/>
              </p:nvCxnSpPr>
              <p:spPr>
                <a:xfrm rot="10800000" flipH="1">
                  <a:off x="10125988" y="4379542"/>
                  <a:ext cx="176700" cy="39600"/>
                </a:xfrm>
                <a:prstGeom prst="straightConnector1">
                  <a:avLst/>
                </a:prstGeom>
                <a:noFill/>
                <a:ln w="19050" cap="flat" cmpd="sng">
                  <a:solidFill>
                    <a:schemeClr val="dk1"/>
                  </a:solidFill>
                  <a:prstDash val="solid"/>
                  <a:round/>
                  <a:headEnd type="none" w="sm" len="sm"/>
                  <a:tailEnd type="none" w="sm" len="sm"/>
                </a:ln>
              </p:spPr>
            </p:cxnSp>
            <p:cxnSp>
              <p:nvCxnSpPr>
                <p:cNvPr id="1884" name="Google Shape;1884;p7"/>
                <p:cNvCxnSpPr>
                  <a:stCxn id="1880" idx="4"/>
                  <a:endCxn id="1865" idx="5"/>
                </p:cNvCxnSpPr>
                <p:nvPr/>
              </p:nvCxnSpPr>
              <p:spPr>
                <a:xfrm>
                  <a:off x="10027578" y="2014861"/>
                  <a:ext cx="275100" cy="140700"/>
                </a:xfrm>
                <a:prstGeom prst="straightConnector1">
                  <a:avLst/>
                </a:prstGeom>
                <a:noFill/>
                <a:ln w="19050" cap="flat" cmpd="sng">
                  <a:solidFill>
                    <a:schemeClr val="dk1"/>
                  </a:solidFill>
                  <a:prstDash val="solid"/>
                  <a:round/>
                  <a:headEnd type="none" w="sm" len="sm"/>
                  <a:tailEnd type="none" w="sm" len="sm"/>
                </a:ln>
              </p:spPr>
            </p:cxnSp>
            <p:grpSp>
              <p:nvGrpSpPr>
                <p:cNvPr id="1885" name="Google Shape;1885;p7"/>
                <p:cNvGrpSpPr/>
                <p:nvPr/>
              </p:nvGrpSpPr>
              <p:grpSpPr>
                <a:xfrm rot="-1823864" flipH="1">
                  <a:off x="9117554" y="1927585"/>
                  <a:ext cx="70327" cy="130484"/>
                  <a:chOff x="7354620" y="2369853"/>
                  <a:chExt cx="97015" cy="173132"/>
                </a:xfrm>
              </p:grpSpPr>
              <p:cxnSp>
                <p:nvCxnSpPr>
                  <p:cNvPr id="1886" name="Google Shape;1886;p7"/>
                  <p:cNvCxnSpPr/>
                  <p:nvPr/>
                </p:nvCxnSpPr>
                <p:spPr>
                  <a:xfrm rot="10800000" flipH="1">
                    <a:off x="7354620" y="2429903"/>
                    <a:ext cx="53904" cy="113082"/>
                  </a:xfrm>
                  <a:prstGeom prst="straightConnector1">
                    <a:avLst/>
                  </a:prstGeom>
                  <a:noFill/>
                  <a:ln w="19050" cap="flat" cmpd="sng">
                    <a:solidFill>
                      <a:schemeClr val="dk1"/>
                    </a:solidFill>
                    <a:prstDash val="solid"/>
                    <a:round/>
                    <a:headEnd type="none" w="sm" len="sm"/>
                    <a:tailEnd type="none" w="sm" len="sm"/>
                  </a:ln>
                </p:spPr>
              </p:cxnSp>
              <p:sp>
                <p:nvSpPr>
                  <p:cNvPr id="1887" name="Google Shape;1887;p7"/>
                  <p:cNvSpPr/>
                  <p:nvPr/>
                </p:nvSpPr>
                <p:spPr>
                  <a:xfrm>
                    <a:off x="7384958" y="2369853"/>
                    <a:ext cx="66677" cy="65997"/>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888" name="Google Shape;1888;p7"/>
                <p:cNvGrpSpPr/>
                <p:nvPr/>
              </p:nvGrpSpPr>
              <p:grpSpPr>
                <a:xfrm>
                  <a:off x="8536098" y="2976245"/>
                  <a:ext cx="112754" cy="100131"/>
                  <a:chOff x="7320633" y="2365085"/>
                  <a:chExt cx="155476" cy="132803"/>
                </a:xfrm>
              </p:grpSpPr>
              <p:cxnSp>
                <p:nvCxnSpPr>
                  <p:cNvPr id="1889" name="Google Shape;1889;p7"/>
                  <p:cNvCxnSpPr>
                    <a:stCxn id="1833" idx="1"/>
                    <a:endCxn id="1890" idx="3"/>
                  </p:cNvCxnSpPr>
                  <p:nvPr/>
                </p:nvCxnSpPr>
                <p:spPr>
                  <a:xfrm rot="10800000" flipH="1">
                    <a:off x="7320633" y="2427688"/>
                    <a:ext cx="82200" cy="70200"/>
                  </a:xfrm>
                  <a:prstGeom prst="straightConnector1">
                    <a:avLst/>
                  </a:prstGeom>
                  <a:noFill/>
                  <a:ln w="19050" cap="flat" cmpd="sng">
                    <a:solidFill>
                      <a:schemeClr val="dk1"/>
                    </a:solidFill>
                    <a:prstDash val="solid"/>
                    <a:round/>
                    <a:headEnd type="none" w="sm" len="sm"/>
                    <a:tailEnd type="none" w="sm" len="sm"/>
                  </a:ln>
                </p:spPr>
              </p:cxnSp>
              <p:sp>
                <p:nvSpPr>
                  <p:cNvPr id="1890" name="Google Shape;1890;p7"/>
                  <p:cNvSpPr/>
                  <p:nvPr/>
                </p:nvSpPr>
                <p:spPr>
                  <a:xfrm>
                    <a:off x="7390327" y="2365085"/>
                    <a:ext cx="85782" cy="73195"/>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891" name="Google Shape;1891;p7"/>
                <p:cNvGrpSpPr/>
                <p:nvPr/>
              </p:nvGrpSpPr>
              <p:grpSpPr>
                <a:xfrm rot="10800000" flipH="1">
                  <a:off x="8652458" y="3612678"/>
                  <a:ext cx="145177" cy="84757"/>
                  <a:chOff x="7307697" y="2376399"/>
                  <a:chExt cx="172548" cy="96892"/>
                </a:xfrm>
              </p:grpSpPr>
              <p:cxnSp>
                <p:nvCxnSpPr>
                  <p:cNvPr id="1892" name="Google Shape;1892;p7"/>
                  <p:cNvCxnSpPr>
                    <a:stCxn id="1833" idx="3"/>
                    <a:endCxn id="1893" idx="3"/>
                  </p:cNvCxnSpPr>
                  <p:nvPr/>
                </p:nvCxnSpPr>
                <p:spPr>
                  <a:xfrm rot="10800000" flipH="1">
                    <a:off x="7307697" y="2436690"/>
                    <a:ext cx="88800" cy="36600"/>
                  </a:xfrm>
                  <a:prstGeom prst="straightConnector1">
                    <a:avLst/>
                  </a:prstGeom>
                  <a:noFill/>
                  <a:ln w="19050" cap="flat" cmpd="sng">
                    <a:solidFill>
                      <a:schemeClr val="dk1"/>
                    </a:solidFill>
                    <a:prstDash val="solid"/>
                    <a:round/>
                    <a:headEnd type="none" w="sm" len="sm"/>
                    <a:tailEnd type="none" w="sm" len="sm"/>
                  </a:ln>
                </p:spPr>
              </p:cxnSp>
              <p:sp>
                <p:nvSpPr>
                  <p:cNvPr id="1893" name="Google Shape;1893;p7"/>
                  <p:cNvSpPr/>
                  <p:nvPr/>
                </p:nvSpPr>
                <p:spPr>
                  <a:xfrm rot="1276601">
                    <a:off x="7392304" y="2388098"/>
                    <a:ext cx="77763" cy="70703"/>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894" name="Google Shape;1894;p7"/>
                <p:cNvGrpSpPr/>
                <p:nvPr/>
              </p:nvGrpSpPr>
              <p:grpSpPr>
                <a:xfrm flipH="1">
                  <a:off x="9315961" y="2944266"/>
                  <a:ext cx="127346" cy="110020"/>
                  <a:chOff x="7316362" y="2399217"/>
                  <a:chExt cx="140738" cy="106027"/>
                </a:xfrm>
              </p:grpSpPr>
              <p:cxnSp>
                <p:nvCxnSpPr>
                  <p:cNvPr id="1895" name="Google Shape;1895;p7"/>
                  <p:cNvCxnSpPr/>
                  <p:nvPr/>
                </p:nvCxnSpPr>
                <p:spPr>
                  <a:xfrm rot="10800000" flipH="1">
                    <a:off x="7316362" y="2434741"/>
                    <a:ext cx="89925" cy="70503"/>
                  </a:xfrm>
                  <a:prstGeom prst="straightConnector1">
                    <a:avLst/>
                  </a:prstGeom>
                  <a:noFill/>
                  <a:ln w="19050" cap="flat" cmpd="sng">
                    <a:solidFill>
                      <a:schemeClr val="dk1"/>
                    </a:solidFill>
                    <a:prstDash val="solid"/>
                    <a:round/>
                    <a:headEnd type="none" w="sm" len="sm"/>
                    <a:tailEnd type="none" w="sm" len="sm"/>
                  </a:ln>
                </p:spPr>
              </p:cxnSp>
              <p:sp>
                <p:nvSpPr>
                  <p:cNvPr id="1896" name="Google Shape;1896;p7"/>
                  <p:cNvSpPr/>
                  <p:nvPr/>
                </p:nvSpPr>
                <p:spPr>
                  <a:xfrm>
                    <a:off x="7389368" y="2399217"/>
                    <a:ext cx="67732" cy="56479"/>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897" name="Google Shape;1897;p7"/>
                <p:cNvGrpSpPr/>
                <p:nvPr/>
              </p:nvGrpSpPr>
              <p:grpSpPr>
                <a:xfrm rot="10800000">
                  <a:off x="9146673" y="3606763"/>
                  <a:ext cx="291964" cy="537096"/>
                  <a:chOff x="7326027" y="1781540"/>
                  <a:chExt cx="372674" cy="696043"/>
                </a:xfrm>
              </p:grpSpPr>
              <p:cxnSp>
                <p:nvCxnSpPr>
                  <p:cNvPr id="1898" name="Google Shape;1898;p7"/>
                  <p:cNvCxnSpPr/>
                  <p:nvPr/>
                </p:nvCxnSpPr>
                <p:spPr>
                  <a:xfrm rot="10800000" flipH="1">
                    <a:off x="7326027" y="2423914"/>
                    <a:ext cx="92929" cy="53669"/>
                  </a:xfrm>
                  <a:prstGeom prst="straightConnector1">
                    <a:avLst/>
                  </a:prstGeom>
                  <a:noFill/>
                  <a:ln w="19050" cap="flat" cmpd="sng">
                    <a:solidFill>
                      <a:schemeClr val="dk1"/>
                    </a:solidFill>
                    <a:prstDash val="solid"/>
                    <a:round/>
                    <a:headEnd type="none" w="sm" len="sm"/>
                    <a:tailEnd type="none" w="sm" len="sm"/>
                  </a:ln>
                </p:spPr>
              </p:cxnSp>
              <p:sp>
                <p:nvSpPr>
                  <p:cNvPr id="1899" name="Google Shape;1899;p7"/>
                  <p:cNvSpPr/>
                  <p:nvPr/>
                </p:nvSpPr>
                <p:spPr>
                  <a:xfrm>
                    <a:off x="7404387" y="2371708"/>
                    <a:ext cx="85128" cy="80929"/>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900" name="Google Shape;1900;p7"/>
                  <p:cNvSpPr/>
                  <p:nvPr/>
                </p:nvSpPr>
                <p:spPr>
                  <a:xfrm rot="7849043">
                    <a:off x="7630612" y="1791898"/>
                    <a:ext cx="54862" cy="60062"/>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901" name="Google Shape;1901;p7"/>
                <p:cNvCxnSpPr/>
                <p:nvPr/>
              </p:nvCxnSpPr>
              <p:spPr>
                <a:xfrm>
                  <a:off x="8710370" y="2981128"/>
                  <a:ext cx="564984" cy="0"/>
                </a:xfrm>
                <a:prstGeom prst="straightConnector1">
                  <a:avLst/>
                </a:prstGeom>
                <a:noFill/>
                <a:ln w="28575" cap="flat" cmpd="sng">
                  <a:solidFill>
                    <a:srgbClr val="232D46"/>
                  </a:solidFill>
                  <a:prstDash val="dash"/>
                  <a:round/>
                  <a:headEnd type="none" w="sm" len="sm"/>
                  <a:tailEnd type="none" w="sm" len="sm"/>
                </a:ln>
              </p:spPr>
            </p:cxnSp>
            <p:grpSp>
              <p:nvGrpSpPr>
                <p:cNvPr id="1902" name="Google Shape;1902;p7"/>
                <p:cNvGrpSpPr/>
                <p:nvPr/>
              </p:nvGrpSpPr>
              <p:grpSpPr>
                <a:xfrm rot="1032498">
                  <a:off x="8499826" y="4076898"/>
                  <a:ext cx="69567" cy="127484"/>
                  <a:chOff x="7256114" y="2281644"/>
                  <a:chExt cx="95927" cy="169078"/>
                </a:xfrm>
              </p:grpSpPr>
              <p:cxnSp>
                <p:nvCxnSpPr>
                  <p:cNvPr id="1903" name="Google Shape;1903;p7"/>
                  <p:cNvCxnSpPr/>
                  <p:nvPr/>
                </p:nvCxnSpPr>
                <p:spPr>
                  <a:xfrm rot="10800000" flipH="1">
                    <a:off x="7256114" y="2337640"/>
                    <a:ext cx="53904" cy="113082"/>
                  </a:xfrm>
                  <a:prstGeom prst="straightConnector1">
                    <a:avLst/>
                  </a:prstGeom>
                  <a:noFill/>
                  <a:ln w="19050" cap="flat" cmpd="sng">
                    <a:solidFill>
                      <a:schemeClr val="dk1"/>
                    </a:solidFill>
                    <a:prstDash val="solid"/>
                    <a:round/>
                    <a:headEnd type="none" w="sm" len="sm"/>
                    <a:tailEnd type="none" w="sm" len="sm"/>
                  </a:ln>
                </p:spPr>
              </p:cxnSp>
              <p:sp>
                <p:nvSpPr>
                  <p:cNvPr id="1904" name="Google Shape;1904;p7"/>
                  <p:cNvSpPr/>
                  <p:nvPr/>
                </p:nvSpPr>
                <p:spPr>
                  <a:xfrm>
                    <a:off x="7291254" y="2281644"/>
                    <a:ext cx="60787" cy="60786"/>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905" name="Google Shape;1905;p7"/>
                <p:cNvCxnSpPr>
                  <a:stCxn id="1876" idx="4"/>
                  <a:endCxn id="1900" idx="4"/>
                </p:cNvCxnSpPr>
                <p:nvPr/>
              </p:nvCxnSpPr>
              <p:spPr>
                <a:xfrm rot="10800000">
                  <a:off x="9196326" y="4127751"/>
                  <a:ext cx="96300" cy="66900"/>
                </a:xfrm>
                <a:prstGeom prst="straightConnector1">
                  <a:avLst/>
                </a:prstGeom>
                <a:noFill/>
                <a:ln w="19050" cap="flat" cmpd="sng">
                  <a:solidFill>
                    <a:schemeClr val="dk1"/>
                  </a:solidFill>
                  <a:prstDash val="solid"/>
                  <a:round/>
                  <a:headEnd type="none" w="sm" len="sm"/>
                  <a:tailEnd type="none" w="sm" len="sm"/>
                </a:ln>
              </p:spPr>
            </p:cxnSp>
            <p:grpSp>
              <p:nvGrpSpPr>
                <p:cNvPr id="1906" name="Google Shape;1906;p7"/>
                <p:cNvGrpSpPr/>
                <p:nvPr/>
              </p:nvGrpSpPr>
              <p:grpSpPr>
                <a:xfrm rot="5400000">
                  <a:off x="8484120" y="4715247"/>
                  <a:ext cx="84506" cy="147014"/>
                  <a:chOff x="7274795" y="2389291"/>
                  <a:chExt cx="112078" cy="202722"/>
                </a:xfrm>
              </p:grpSpPr>
              <p:cxnSp>
                <p:nvCxnSpPr>
                  <p:cNvPr id="1907" name="Google Shape;1907;p7"/>
                  <p:cNvCxnSpPr>
                    <a:stCxn id="1831" idx="1"/>
                    <a:endCxn id="1908" idx="4"/>
                  </p:cNvCxnSpPr>
                  <p:nvPr/>
                </p:nvCxnSpPr>
                <p:spPr>
                  <a:xfrm rot="-5400000">
                    <a:off x="7238195" y="2490313"/>
                    <a:ext cx="138300" cy="65100"/>
                  </a:xfrm>
                  <a:prstGeom prst="straightConnector1">
                    <a:avLst/>
                  </a:prstGeom>
                  <a:noFill/>
                  <a:ln w="19050" cap="flat" cmpd="sng">
                    <a:solidFill>
                      <a:schemeClr val="dk1"/>
                    </a:solidFill>
                    <a:prstDash val="solid"/>
                    <a:round/>
                    <a:headEnd type="none" w="sm" len="sm"/>
                    <a:tailEnd type="none" w="sm" len="sm"/>
                  </a:ln>
                </p:spPr>
              </p:cxnSp>
              <p:sp>
                <p:nvSpPr>
                  <p:cNvPr id="1908" name="Google Shape;1908;p7"/>
                  <p:cNvSpPr/>
                  <p:nvPr/>
                </p:nvSpPr>
                <p:spPr>
                  <a:xfrm rot="1186737">
                    <a:off x="7320618" y="2397412"/>
                    <a:ext cx="58134" cy="58133"/>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909" name="Google Shape;1909;p7"/>
                <p:cNvGrpSpPr/>
                <p:nvPr/>
              </p:nvGrpSpPr>
              <p:grpSpPr>
                <a:xfrm rot="-6621715" flipH="1">
                  <a:off x="9184665" y="4711163"/>
                  <a:ext cx="77553" cy="151201"/>
                  <a:chOff x="7298280" y="2311419"/>
                  <a:chExt cx="102900" cy="208583"/>
                </a:xfrm>
              </p:grpSpPr>
              <p:cxnSp>
                <p:nvCxnSpPr>
                  <p:cNvPr id="1910" name="Google Shape;1910;p7"/>
                  <p:cNvCxnSpPr>
                    <a:stCxn id="1876" idx="2"/>
                    <a:endCxn id="1911" idx="4"/>
                  </p:cNvCxnSpPr>
                  <p:nvPr/>
                </p:nvCxnSpPr>
                <p:spPr>
                  <a:xfrm rot="-6579229">
                    <a:off x="7282833" y="2414693"/>
                    <a:ext cx="133795" cy="62118"/>
                  </a:xfrm>
                  <a:prstGeom prst="straightConnector1">
                    <a:avLst/>
                  </a:prstGeom>
                  <a:noFill/>
                  <a:ln w="19050" cap="flat" cmpd="sng">
                    <a:solidFill>
                      <a:schemeClr val="dk1"/>
                    </a:solidFill>
                    <a:prstDash val="solid"/>
                    <a:round/>
                    <a:headEnd type="none" w="sm" len="sm"/>
                    <a:tailEnd type="none" w="sm" len="sm"/>
                  </a:ln>
                </p:spPr>
              </p:cxnSp>
              <p:sp>
                <p:nvSpPr>
                  <p:cNvPr id="1911" name="Google Shape;1911;p7"/>
                  <p:cNvSpPr/>
                  <p:nvPr/>
                </p:nvSpPr>
                <p:spPr>
                  <a:xfrm rot="237436">
                    <a:off x="7329185" y="2313361"/>
                    <a:ext cx="58299" cy="58298"/>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912" name="Google Shape;1912;p7"/>
                <p:cNvGrpSpPr/>
                <p:nvPr/>
              </p:nvGrpSpPr>
              <p:grpSpPr>
                <a:xfrm>
                  <a:off x="8577660" y="5171330"/>
                  <a:ext cx="74946" cy="105470"/>
                  <a:chOff x="7335492" y="2365910"/>
                  <a:chExt cx="103344" cy="139882"/>
                </a:xfrm>
              </p:grpSpPr>
              <p:cxnSp>
                <p:nvCxnSpPr>
                  <p:cNvPr id="1913" name="Google Shape;1913;p7"/>
                  <p:cNvCxnSpPr/>
                  <p:nvPr/>
                </p:nvCxnSpPr>
                <p:spPr>
                  <a:xfrm rot="10800000" flipH="1">
                    <a:off x="7335492" y="2396869"/>
                    <a:ext cx="74700" cy="108923"/>
                  </a:xfrm>
                  <a:prstGeom prst="straightConnector1">
                    <a:avLst/>
                  </a:prstGeom>
                  <a:noFill/>
                  <a:ln w="19050" cap="flat" cmpd="sng">
                    <a:solidFill>
                      <a:schemeClr val="dk1"/>
                    </a:solidFill>
                    <a:prstDash val="solid"/>
                    <a:round/>
                    <a:headEnd type="none" w="sm" len="sm"/>
                    <a:tailEnd type="none" w="sm" len="sm"/>
                  </a:ln>
                </p:spPr>
              </p:cxnSp>
              <p:sp>
                <p:nvSpPr>
                  <p:cNvPr id="1914" name="Google Shape;1914;p7"/>
                  <p:cNvSpPr/>
                  <p:nvPr/>
                </p:nvSpPr>
                <p:spPr>
                  <a:xfrm>
                    <a:off x="7380702" y="2365910"/>
                    <a:ext cx="58134" cy="58135"/>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915" name="Google Shape;1915;p7"/>
                <p:cNvGrpSpPr/>
                <p:nvPr/>
              </p:nvGrpSpPr>
              <p:grpSpPr>
                <a:xfrm flipH="1">
                  <a:off x="9342304" y="5145193"/>
                  <a:ext cx="596023" cy="683640"/>
                  <a:chOff x="6655490" y="2356144"/>
                  <a:chExt cx="822217" cy="1074100"/>
                </a:xfrm>
              </p:grpSpPr>
              <p:cxnSp>
                <p:nvCxnSpPr>
                  <p:cNvPr id="1916" name="Google Shape;1916;p7"/>
                  <p:cNvCxnSpPr>
                    <a:stCxn id="1874" idx="1"/>
                    <a:endCxn id="1917" idx="3"/>
                  </p:cNvCxnSpPr>
                  <p:nvPr/>
                </p:nvCxnSpPr>
                <p:spPr>
                  <a:xfrm rot="10800000" flipH="1">
                    <a:off x="7289364" y="2427895"/>
                    <a:ext cx="120000" cy="56400"/>
                  </a:xfrm>
                  <a:prstGeom prst="straightConnector1">
                    <a:avLst/>
                  </a:prstGeom>
                  <a:noFill/>
                  <a:ln w="19050" cap="flat" cmpd="sng">
                    <a:solidFill>
                      <a:schemeClr val="dk1"/>
                    </a:solidFill>
                    <a:prstDash val="solid"/>
                    <a:round/>
                    <a:headEnd type="none" w="sm" len="sm"/>
                    <a:tailEnd type="none" w="sm" len="sm"/>
                  </a:ln>
                </p:spPr>
              </p:cxnSp>
              <p:sp>
                <p:nvSpPr>
                  <p:cNvPr id="1917" name="Google Shape;1917;p7"/>
                  <p:cNvSpPr/>
                  <p:nvPr/>
                </p:nvSpPr>
                <p:spPr>
                  <a:xfrm rot="932140">
                    <a:off x="7406170" y="2373389"/>
                    <a:ext cx="63070" cy="71831"/>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918" name="Google Shape;1918;p7"/>
                  <p:cNvSpPr/>
                  <p:nvPr/>
                </p:nvSpPr>
                <p:spPr>
                  <a:xfrm rot="1468891">
                    <a:off x="7396924" y="3351586"/>
                    <a:ext cx="58320" cy="69707"/>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919" name="Google Shape;1919;p7"/>
                  <p:cNvSpPr/>
                  <p:nvPr/>
                </p:nvSpPr>
                <p:spPr>
                  <a:xfrm rot="7591908">
                    <a:off x="6665840" y="2373140"/>
                    <a:ext cx="74072" cy="6307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920" name="Google Shape;1920;p7"/>
                <p:cNvCxnSpPr>
                  <a:stCxn id="1874" idx="5"/>
                  <a:endCxn id="1918" idx="2"/>
                </p:cNvCxnSpPr>
                <p:nvPr/>
              </p:nvCxnSpPr>
              <p:spPr>
                <a:xfrm flipH="1">
                  <a:off x="9399034" y="5759827"/>
                  <a:ext cx="79800" cy="33300"/>
                </a:xfrm>
                <a:prstGeom prst="straightConnector1">
                  <a:avLst/>
                </a:prstGeom>
                <a:noFill/>
                <a:ln w="19050" cap="flat" cmpd="sng">
                  <a:solidFill>
                    <a:schemeClr val="dk1"/>
                  </a:solidFill>
                  <a:prstDash val="solid"/>
                  <a:round/>
                  <a:headEnd type="none" w="sm" len="sm"/>
                  <a:tailEnd type="none" w="sm" len="sm"/>
                </a:ln>
              </p:spPr>
            </p:cxnSp>
            <p:sp>
              <p:nvSpPr>
                <p:cNvPr id="1921" name="Google Shape;1921;p7"/>
                <p:cNvSpPr txBox="1"/>
                <p:nvPr/>
              </p:nvSpPr>
              <p:spPr>
                <a:xfrm>
                  <a:off x="9437352" y="5323491"/>
                  <a:ext cx="1225878" cy="460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T</a:t>
                  </a:r>
                  <a:endParaRPr sz="1500" b="1">
                    <a:solidFill>
                      <a:srgbClr val="000000"/>
                    </a:solidFill>
                    <a:latin typeface="Gill Sans"/>
                    <a:ea typeface="Gill Sans"/>
                    <a:cs typeface="Gill Sans"/>
                    <a:sym typeface="Gill Sans"/>
                  </a:endParaRPr>
                </a:p>
              </p:txBody>
            </p:sp>
            <p:sp>
              <p:nvSpPr>
                <p:cNvPr id="1922" name="Google Shape;1922;p7"/>
                <p:cNvSpPr txBox="1"/>
                <p:nvPr/>
              </p:nvSpPr>
              <p:spPr>
                <a:xfrm>
                  <a:off x="8309401" y="5378016"/>
                  <a:ext cx="374550" cy="460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A</a:t>
                  </a:r>
                  <a:endParaRPr sz="1500" b="1">
                    <a:solidFill>
                      <a:srgbClr val="000000"/>
                    </a:solidFill>
                    <a:latin typeface="Gill Sans"/>
                    <a:ea typeface="Gill Sans"/>
                    <a:cs typeface="Gill Sans"/>
                    <a:sym typeface="Gill Sans"/>
                  </a:endParaRPr>
                </a:p>
              </p:txBody>
            </p:sp>
            <p:sp>
              <p:nvSpPr>
                <p:cNvPr id="1923" name="Google Shape;1923;p7"/>
                <p:cNvSpPr txBox="1"/>
                <p:nvPr/>
              </p:nvSpPr>
              <p:spPr>
                <a:xfrm>
                  <a:off x="8250977" y="3187240"/>
                  <a:ext cx="335498" cy="460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G</a:t>
                  </a:r>
                  <a:endParaRPr sz="1500" b="1">
                    <a:solidFill>
                      <a:srgbClr val="000000"/>
                    </a:solidFill>
                    <a:latin typeface="Gill Sans"/>
                    <a:ea typeface="Gill Sans"/>
                    <a:cs typeface="Gill Sans"/>
                    <a:sym typeface="Gill Sans"/>
                  </a:endParaRPr>
                </a:p>
              </p:txBody>
            </p:sp>
            <p:sp>
              <p:nvSpPr>
                <p:cNvPr id="1924" name="Google Shape;1924;p7"/>
                <p:cNvSpPr txBox="1"/>
                <p:nvPr/>
              </p:nvSpPr>
              <p:spPr>
                <a:xfrm>
                  <a:off x="9255803" y="4298747"/>
                  <a:ext cx="425995" cy="460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G</a:t>
                  </a:r>
                  <a:endParaRPr sz="1500" b="1">
                    <a:solidFill>
                      <a:srgbClr val="000000"/>
                    </a:solidFill>
                    <a:latin typeface="Gill Sans"/>
                    <a:ea typeface="Gill Sans"/>
                    <a:cs typeface="Gill Sans"/>
                    <a:sym typeface="Gill Sans"/>
                  </a:endParaRPr>
                </a:p>
              </p:txBody>
            </p:sp>
            <p:cxnSp>
              <p:nvCxnSpPr>
                <p:cNvPr id="1925" name="Google Shape;1925;p7"/>
                <p:cNvCxnSpPr>
                  <a:stCxn id="1841" idx="1"/>
                  <a:endCxn id="1828" idx="1"/>
                </p:cNvCxnSpPr>
                <p:nvPr/>
              </p:nvCxnSpPr>
              <p:spPr>
                <a:xfrm>
                  <a:off x="6628638" y="4531159"/>
                  <a:ext cx="227400" cy="147900"/>
                </a:xfrm>
                <a:prstGeom prst="straightConnector1">
                  <a:avLst/>
                </a:prstGeom>
                <a:noFill/>
                <a:ln w="19050" cap="flat" cmpd="sng">
                  <a:solidFill>
                    <a:schemeClr val="dk1"/>
                  </a:solidFill>
                  <a:prstDash val="solid"/>
                  <a:round/>
                  <a:headEnd type="none" w="sm" len="sm"/>
                  <a:tailEnd type="none" w="sm" len="sm"/>
                </a:ln>
              </p:spPr>
            </p:cxnSp>
            <p:cxnSp>
              <p:nvCxnSpPr>
                <p:cNvPr id="1926" name="Google Shape;1926;p7"/>
                <p:cNvCxnSpPr>
                  <a:stCxn id="1840" idx="5"/>
                  <a:endCxn id="1827" idx="1"/>
                </p:cNvCxnSpPr>
                <p:nvPr/>
              </p:nvCxnSpPr>
              <p:spPr>
                <a:xfrm>
                  <a:off x="6536646" y="3483447"/>
                  <a:ext cx="319500" cy="143100"/>
                </a:xfrm>
                <a:prstGeom prst="straightConnector1">
                  <a:avLst/>
                </a:prstGeom>
                <a:noFill/>
                <a:ln w="19050" cap="flat" cmpd="sng">
                  <a:solidFill>
                    <a:schemeClr val="dk1"/>
                  </a:solidFill>
                  <a:prstDash val="solid"/>
                  <a:round/>
                  <a:headEnd type="none" w="sm" len="sm"/>
                  <a:tailEnd type="none" w="sm" len="sm"/>
                </a:ln>
              </p:spPr>
            </p:cxnSp>
            <p:cxnSp>
              <p:nvCxnSpPr>
                <p:cNvPr id="1927" name="Google Shape;1927;p7"/>
                <p:cNvCxnSpPr>
                  <a:stCxn id="1840" idx="7"/>
                  <a:endCxn id="1826" idx="2"/>
                </p:cNvCxnSpPr>
                <p:nvPr/>
              </p:nvCxnSpPr>
              <p:spPr>
                <a:xfrm rot="10800000" flipH="1">
                  <a:off x="6536646" y="2694206"/>
                  <a:ext cx="478500" cy="557700"/>
                </a:xfrm>
                <a:prstGeom prst="straightConnector1">
                  <a:avLst/>
                </a:prstGeom>
                <a:noFill/>
                <a:ln w="19050" cap="flat" cmpd="sng">
                  <a:solidFill>
                    <a:schemeClr val="dk1"/>
                  </a:solidFill>
                  <a:prstDash val="solid"/>
                  <a:round/>
                  <a:headEnd type="none" w="sm" len="sm"/>
                  <a:tailEnd type="none" w="sm" len="sm"/>
                </a:ln>
              </p:spPr>
            </p:cxnSp>
            <p:cxnSp>
              <p:nvCxnSpPr>
                <p:cNvPr id="1928" name="Google Shape;1928;p7"/>
                <p:cNvCxnSpPr>
                  <a:stCxn id="1839" idx="5"/>
                  <a:endCxn id="1826" idx="1"/>
                </p:cNvCxnSpPr>
                <p:nvPr/>
              </p:nvCxnSpPr>
              <p:spPr>
                <a:xfrm>
                  <a:off x="6581687" y="2178130"/>
                  <a:ext cx="273900" cy="166800"/>
                </a:xfrm>
                <a:prstGeom prst="straightConnector1">
                  <a:avLst/>
                </a:prstGeom>
                <a:noFill/>
                <a:ln w="19050" cap="flat" cmpd="sng">
                  <a:solidFill>
                    <a:schemeClr val="dk1"/>
                  </a:solidFill>
                  <a:prstDash val="solid"/>
                  <a:round/>
                  <a:headEnd type="none" w="sm" len="sm"/>
                  <a:tailEnd type="none" w="sm" len="sm"/>
                </a:ln>
              </p:spPr>
            </p:cxnSp>
            <p:cxnSp>
              <p:nvCxnSpPr>
                <p:cNvPr id="1929" name="Google Shape;1929;p7"/>
                <p:cNvCxnSpPr>
                  <a:stCxn id="1842" idx="0"/>
                  <a:endCxn id="1828" idx="2"/>
                </p:cNvCxnSpPr>
                <p:nvPr/>
              </p:nvCxnSpPr>
              <p:spPr>
                <a:xfrm rot="10800000" flipH="1">
                  <a:off x="6535179" y="5062019"/>
                  <a:ext cx="480300" cy="329700"/>
                </a:xfrm>
                <a:prstGeom prst="straightConnector1">
                  <a:avLst/>
                </a:prstGeom>
                <a:noFill/>
                <a:ln w="19050" cap="flat" cmpd="sng">
                  <a:solidFill>
                    <a:schemeClr val="dk1"/>
                  </a:solidFill>
                  <a:prstDash val="solid"/>
                  <a:round/>
                  <a:headEnd type="none" w="sm" len="sm"/>
                  <a:tailEnd type="none" w="sm" len="sm"/>
                </a:ln>
              </p:spPr>
            </p:cxnSp>
            <p:cxnSp>
              <p:nvCxnSpPr>
                <p:cNvPr id="1930" name="Google Shape;1930;p7"/>
                <p:cNvCxnSpPr>
                  <a:stCxn id="1842" idx="5"/>
                  <a:endCxn id="1829" idx="1"/>
                </p:cNvCxnSpPr>
                <p:nvPr/>
              </p:nvCxnSpPr>
              <p:spPr>
                <a:xfrm>
                  <a:off x="6668859" y="5698439"/>
                  <a:ext cx="186900" cy="183900"/>
                </a:xfrm>
                <a:prstGeom prst="straightConnector1">
                  <a:avLst/>
                </a:prstGeom>
                <a:noFill/>
                <a:ln w="19050" cap="flat" cmpd="sng">
                  <a:solidFill>
                    <a:schemeClr val="dk1"/>
                  </a:solidFill>
                  <a:prstDash val="solid"/>
                  <a:round/>
                  <a:headEnd type="none" w="sm" len="sm"/>
                  <a:tailEnd type="none" w="sm" len="sm"/>
                </a:ln>
              </p:spPr>
            </p:cxnSp>
            <p:cxnSp>
              <p:nvCxnSpPr>
                <p:cNvPr id="1931" name="Google Shape;1931;p7"/>
                <p:cNvCxnSpPr>
                  <a:stCxn id="1865" idx="1"/>
                  <a:endCxn id="1870" idx="2"/>
                </p:cNvCxnSpPr>
                <p:nvPr/>
              </p:nvCxnSpPr>
              <p:spPr>
                <a:xfrm>
                  <a:off x="11140204" y="2155455"/>
                  <a:ext cx="162900" cy="271500"/>
                </a:xfrm>
                <a:prstGeom prst="straightConnector1">
                  <a:avLst/>
                </a:prstGeom>
                <a:noFill/>
                <a:ln w="19050" cap="flat" cmpd="sng">
                  <a:solidFill>
                    <a:schemeClr val="dk1"/>
                  </a:solidFill>
                  <a:prstDash val="solid"/>
                  <a:round/>
                  <a:headEnd type="none" w="sm" len="sm"/>
                  <a:tailEnd type="none" w="sm" len="sm"/>
                </a:ln>
              </p:spPr>
            </p:cxnSp>
            <p:cxnSp>
              <p:nvCxnSpPr>
                <p:cNvPr id="1932" name="Google Shape;1932;p7"/>
                <p:cNvCxnSpPr>
                  <a:stCxn id="1866" idx="2"/>
                  <a:endCxn id="1870" idx="5"/>
                </p:cNvCxnSpPr>
                <p:nvPr/>
              </p:nvCxnSpPr>
              <p:spPr>
                <a:xfrm rot="10800000" flipH="1">
                  <a:off x="10990137" y="2735781"/>
                  <a:ext cx="393900" cy="191400"/>
                </a:xfrm>
                <a:prstGeom prst="straightConnector1">
                  <a:avLst/>
                </a:prstGeom>
                <a:noFill/>
                <a:ln w="19050" cap="flat" cmpd="sng">
                  <a:solidFill>
                    <a:schemeClr val="dk1"/>
                  </a:solidFill>
                  <a:prstDash val="solid"/>
                  <a:round/>
                  <a:headEnd type="none" w="sm" len="sm"/>
                  <a:tailEnd type="none" w="sm" len="sm"/>
                </a:ln>
              </p:spPr>
            </p:cxnSp>
            <p:cxnSp>
              <p:nvCxnSpPr>
                <p:cNvPr id="1933" name="Google Shape;1933;p7"/>
                <p:cNvCxnSpPr>
                  <a:stCxn id="1866" idx="1"/>
                  <a:endCxn id="1871" idx="2"/>
                </p:cNvCxnSpPr>
                <p:nvPr/>
              </p:nvCxnSpPr>
              <p:spPr>
                <a:xfrm>
                  <a:off x="11146906" y="3244561"/>
                  <a:ext cx="127200" cy="303600"/>
                </a:xfrm>
                <a:prstGeom prst="straightConnector1">
                  <a:avLst/>
                </a:prstGeom>
                <a:noFill/>
                <a:ln w="19050" cap="flat" cmpd="sng">
                  <a:solidFill>
                    <a:schemeClr val="dk1"/>
                  </a:solidFill>
                  <a:prstDash val="solid"/>
                  <a:round/>
                  <a:headEnd type="none" w="sm" len="sm"/>
                  <a:tailEnd type="none" w="sm" len="sm"/>
                </a:ln>
              </p:spPr>
            </p:cxnSp>
            <p:cxnSp>
              <p:nvCxnSpPr>
                <p:cNvPr id="1934" name="Google Shape;1934;p7"/>
                <p:cNvCxnSpPr>
                  <a:stCxn id="1867" idx="2"/>
                  <a:endCxn id="1871" idx="5"/>
                </p:cNvCxnSpPr>
                <p:nvPr/>
              </p:nvCxnSpPr>
              <p:spPr>
                <a:xfrm rot="10800000" flipH="1">
                  <a:off x="10991928" y="3861794"/>
                  <a:ext cx="391200" cy="213900"/>
                </a:xfrm>
                <a:prstGeom prst="straightConnector1">
                  <a:avLst/>
                </a:prstGeom>
                <a:noFill/>
                <a:ln w="19050" cap="flat" cmpd="sng">
                  <a:solidFill>
                    <a:schemeClr val="dk1"/>
                  </a:solidFill>
                  <a:prstDash val="solid"/>
                  <a:round/>
                  <a:headEnd type="none" w="sm" len="sm"/>
                  <a:tailEnd type="none" w="sm" len="sm"/>
                </a:ln>
              </p:spPr>
            </p:cxnSp>
            <p:cxnSp>
              <p:nvCxnSpPr>
                <p:cNvPr id="1935" name="Google Shape;1935;p7"/>
                <p:cNvCxnSpPr>
                  <a:stCxn id="1868" idx="2"/>
                  <a:endCxn id="1872" idx="5"/>
                </p:cNvCxnSpPr>
                <p:nvPr/>
              </p:nvCxnSpPr>
              <p:spPr>
                <a:xfrm rot="10800000" flipH="1">
                  <a:off x="10918374" y="5079187"/>
                  <a:ext cx="471600" cy="256500"/>
                </a:xfrm>
                <a:prstGeom prst="straightConnector1">
                  <a:avLst/>
                </a:prstGeom>
                <a:noFill/>
                <a:ln w="19050" cap="flat" cmpd="sng">
                  <a:solidFill>
                    <a:schemeClr val="dk1"/>
                  </a:solidFill>
                  <a:prstDash val="solid"/>
                  <a:round/>
                  <a:headEnd type="none" w="sm" len="sm"/>
                  <a:tailEnd type="none" w="sm" len="sm"/>
                </a:ln>
              </p:spPr>
            </p:cxnSp>
            <p:cxnSp>
              <p:nvCxnSpPr>
                <p:cNvPr id="1936" name="Google Shape;1936;p7"/>
                <p:cNvCxnSpPr>
                  <a:stCxn id="1867" idx="1"/>
                  <a:endCxn id="1872" idx="2"/>
                </p:cNvCxnSpPr>
                <p:nvPr/>
              </p:nvCxnSpPr>
              <p:spPr>
                <a:xfrm>
                  <a:off x="11154664" y="4379544"/>
                  <a:ext cx="147600" cy="371100"/>
                </a:xfrm>
                <a:prstGeom prst="straightConnector1">
                  <a:avLst/>
                </a:prstGeom>
                <a:noFill/>
                <a:ln w="19050" cap="flat" cmpd="sng">
                  <a:solidFill>
                    <a:schemeClr val="dk1"/>
                  </a:solidFill>
                  <a:prstDash val="solid"/>
                  <a:round/>
                  <a:headEnd type="none" w="sm" len="sm"/>
                  <a:tailEnd type="none" w="sm" len="sm"/>
                </a:ln>
              </p:spPr>
            </p:cxnSp>
            <p:cxnSp>
              <p:nvCxnSpPr>
                <p:cNvPr id="1937" name="Google Shape;1937;p7"/>
                <p:cNvCxnSpPr>
                  <a:stCxn id="1868" idx="1"/>
                  <a:endCxn id="1873" idx="2"/>
                </p:cNvCxnSpPr>
                <p:nvPr/>
              </p:nvCxnSpPr>
              <p:spPr>
                <a:xfrm>
                  <a:off x="11081110" y="5679570"/>
                  <a:ext cx="145500" cy="224400"/>
                </a:xfrm>
                <a:prstGeom prst="straightConnector1">
                  <a:avLst/>
                </a:prstGeom>
                <a:noFill/>
                <a:ln w="19050" cap="flat" cmpd="sng">
                  <a:solidFill>
                    <a:schemeClr val="dk1"/>
                  </a:solidFill>
                  <a:prstDash val="solid"/>
                  <a:round/>
                  <a:headEnd type="none" w="sm" len="sm"/>
                  <a:tailEnd type="none" w="sm" len="sm"/>
                </a:ln>
              </p:spPr>
            </p:cxnSp>
            <p:cxnSp>
              <p:nvCxnSpPr>
                <p:cNvPr id="1938" name="Google Shape;1938;p7"/>
                <p:cNvCxnSpPr>
                  <a:stCxn id="1874" idx="2"/>
                  <a:endCxn id="1919" idx="0"/>
                </p:cNvCxnSpPr>
                <p:nvPr/>
              </p:nvCxnSpPr>
              <p:spPr>
                <a:xfrm rot="10800000" flipH="1">
                  <a:off x="9804579" y="5188058"/>
                  <a:ext cx="81000" cy="38700"/>
                </a:xfrm>
                <a:prstGeom prst="straightConnector1">
                  <a:avLst/>
                </a:prstGeom>
                <a:noFill/>
                <a:ln w="19050" cap="flat" cmpd="sng">
                  <a:solidFill>
                    <a:schemeClr val="dk1"/>
                  </a:solidFill>
                  <a:prstDash val="solid"/>
                  <a:round/>
                  <a:headEnd type="none" w="sm" len="sm"/>
                  <a:tailEnd type="none" w="sm" len="sm"/>
                </a:ln>
              </p:spPr>
            </p:cxnSp>
          </p:grpSp>
        </p:grpSp>
        <p:cxnSp>
          <p:nvCxnSpPr>
            <p:cNvPr id="1939" name="Google Shape;1939;p7"/>
            <p:cNvCxnSpPr/>
            <p:nvPr/>
          </p:nvCxnSpPr>
          <p:spPr>
            <a:xfrm>
              <a:off x="10952169" y="1821492"/>
              <a:ext cx="639831" cy="1344272"/>
            </a:xfrm>
            <a:prstGeom prst="straightConnector1">
              <a:avLst/>
            </a:prstGeom>
            <a:noFill/>
            <a:ln w="38100" cap="flat" cmpd="sng">
              <a:solidFill>
                <a:srgbClr val="C00000"/>
              </a:solidFill>
              <a:prstDash val="solid"/>
              <a:round/>
              <a:headEnd type="none" w="sm" len="sm"/>
              <a:tailEnd type="triangle" w="med" len="med"/>
            </a:ln>
          </p:spPr>
        </p:cxnSp>
        <p:cxnSp>
          <p:nvCxnSpPr>
            <p:cNvPr id="1940" name="Google Shape;1940;p7"/>
            <p:cNvCxnSpPr>
              <a:stCxn id="1941" idx="0"/>
            </p:cNvCxnSpPr>
            <p:nvPr/>
          </p:nvCxnSpPr>
          <p:spPr>
            <a:xfrm rot="10800000" flipH="1">
              <a:off x="14184541" y="7533654"/>
              <a:ext cx="3300" cy="569400"/>
            </a:xfrm>
            <a:prstGeom prst="straightConnector1">
              <a:avLst/>
            </a:prstGeom>
            <a:noFill/>
            <a:ln w="38100" cap="flat" cmpd="sng">
              <a:solidFill>
                <a:srgbClr val="C00000"/>
              </a:solidFill>
              <a:prstDash val="solid"/>
              <a:round/>
              <a:headEnd type="none" w="sm" len="sm"/>
              <a:tailEnd type="triangle" w="med" len="med"/>
            </a:ln>
          </p:spPr>
        </p:cxnSp>
        <p:sp>
          <p:nvSpPr>
            <p:cNvPr id="1941" name="Google Shape;1941;p7"/>
            <p:cNvSpPr txBox="1"/>
            <p:nvPr/>
          </p:nvSpPr>
          <p:spPr>
            <a:xfrm>
              <a:off x="11869975" y="8103054"/>
              <a:ext cx="4629132" cy="13228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Liên kết Hydrogen</a:t>
              </a:r>
              <a:endParaRPr sz="1800" b="1">
                <a:solidFill>
                  <a:srgbClr val="000000"/>
                </a:solidFill>
                <a:latin typeface="Arial"/>
                <a:ea typeface="Arial"/>
                <a:cs typeface="Arial"/>
                <a:sym typeface="Arial"/>
              </a:endParaRPr>
            </a:p>
          </p:txBody>
        </p:sp>
        <p:cxnSp>
          <p:nvCxnSpPr>
            <p:cNvPr id="1942" name="Google Shape;1942;p7"/>
            <p:cNvCxnSpPr/>
            <p:nvPr/>
          </p:nvCxnSpPr>
          <p:spPr>
            <a:xfrm>
              <a:off x="9369412" y="2474663"/>
              <a:ext cx="1020265" cy="143118"/>
            </a:xfrm>
            <a:prstGeom prst="straightConnector1">
              <a:avLst/>
            </a:prstGeom>
            <a:noFill/>
            <a:ln w="38100" cap="flat" cmpd="sng">
              <a:solidFill>
                <a:srgbClr val="C00000"/>
              </a:solidFill>
              <a:prstDash val="solid"/>
              <a:round/>
              <a:headEnd type="none" w="sm" len="sm"/>
              <a:tailEnd type="triangle" w="med" len="med"/>
            </a:ln>
          </p:spPr>
        </p:cxnSp>
        <p:grpSp>
          <p:nvGrpSpPr>
            <p:cNvPr id="1943" name="Google Shape;1943;p7"/>
            <p:cNvGrpSpPr/>
            <p:nvPr/>
          </p:nvGrpSpPr>
          <p:grpSpPr>
            <a:xfrm>
              <a:off x="13173607" y="1784271"/>
              <a:ext cx="2000778" cy="997191"/>
              <a:chOff x="8118702" y="1540215"/>
              <a:chExt cx="1392294" cy="693922"/>
            </a:xfrm>
          </p:grpSpPr>
          <p:cxnSp>
            <p:nvCxnSpPr>
              <p:cNvPr id="1944" name="Google Shape;1944;p7"/>
              <p:cNvCxnSpPr/>
              <p:nvPr/>
            </p:nvCxnSpPr>
            <p:spPr>
              <a:xfrm flipH="1">
                <a:off x="8118702" y="1560875"/>
                <a:ext cx="1303086" cy="673262"/>
              </a:xfrm>
              <a:prstGeom prst="straightConnector1">
                <a:avLst/>
              </a:prstGeom>
              <a:noFill/>
              <a:ln w="38100" cap="flat" cmpd="sng">
                <a:solidFill>
                  <a:srgbClr val="C00000"/>
                </a:solidFill>
                <a:prstDash val="solid"/>
                <a:round/>
                <a:headEnd type="none" w="sm" len="sm"/>
                <a:tailEnd type="triangle" w="med" len="med"/>
              </a:ln>
            </p:spPr>
          </p:cxnSp>
          <p:cxnSp>
            <p:nvCxnSpPr>
              <p:cNvPr id="1945" name="Google Shape;1945;p7"/>
              <p:cNvCxnSpPr/>
              <p:nvPr/>
            </p:nvCxnSpPr>
            <p:spPr>
              <a:xfrm>
                <a:off x="9402235" y="1540215"/>
                <a:ext cx="108761" cy="411834"/>
              </a:xfrm>
              <a:prstGeom prst="straightConnector1">
                <a:avLst/>
              </a:prstGeom>
              <a:noFill/>
              <a:ln w="38100" cap="flat" cmpd="sng">
                <a:solidFill>
                  <a:srgbClr val="C00000"/>
                </a:solidFill>
                <a:prstDash val="solid"/>
                <a:round/>
                <a:headEnd type="none" w="sm" len="sm"/>
                <a:tailEnd type="triangle" w="med" len="med"/>
              </a:ln>
            </p:spPr>
          </p:cxnSp>
        </p:grpSp>
      </p:grpSp>
      <p:sp>
        <p:nvSpPr>
          <p:cNvPr id="1946" name="Google Shape;1946;p7"/>
          <p:cNvSpPr/>
          <p:nvPr/>
        </p:nvSpPr>
        <p:spPr>
          <a:xfrm>
            <a:off x="3344814" y="79610"/>
            <a:ext cx="664210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2B3499"/>
                </a:solidFill>
                <a:latin typeface="Calibri"/>
                <a:ea typeface="Calibri"/>
                <a:cs typeface="Calibri"/>
                <a:sym typeface="Calibri"/>
              </a:rPr>
              <a:t>ĐÁP ÁN PHIẾU HỌC TẬP SỐ 1</a:t>
            </a:r>
            <a:endParaRPr/>
          </a:p>
        </p:txBody>
      </p:sp>
      <p:sp>
        <p:nvSpPr>
          <p:cNvPr id="1947" name="Google Shape;1947;p7"/>
          <p:cNvSpPr/>
          <p:nvPr/>
        </p:nvSpPr>
        <p:spPr>
          <a:xfrm rot="5400000">
            <a:off x="2778613" y="180893"/>
            <a:ext cx="521042" cy="449175"/>
          </a:xfrm>
          <a:prstGeom prst="triangle">
            <a:avLst>
              <a:gd name="adj" fmla="val 50000"/>
            </a:avLst>
          </a:prstGeom>
          <a:solidFill>
            <a:srgbClr val="51893B"/>
          </a:solidFill>
          <a:ln w="57150" cap="flat" cmpd="sng">
            <a:solidFill>
              <a:srgbClr val="5189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4393C4"/>
              </a:solidFill>
              <a:latin typeface="Gill Sans"/>
              <a:ea typeface="Gill Sans"/>
              <a:cs typeface="Gill Sans"/>
              <a:sym typeface="Gill Sans"/>
            </a:endParaRPr>
          </a:p>
        </p:txBody>
      </p:sp>
      <p:sp>
        <p:nvSpPr>
          <p:cNvPr id="1948" name="Google Shape;1948;p7"/>
          <p:cNvSpPr/>
          <p:nvPr/>
        </p:nvSpPr>
        <p:spPr>
          <a:xfrm>
            <a:off x="1639143" y="2874996"/>
            <a:ext cx="304800" cy="465799"/>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000000"/>
                </a:solidFill>
                <a:latin typeface="Calibri"/>
                <a:ea typeface="Calibri"/>
                <a:cs typeface="Calibri"/>
                <a:sym typeface="Calibri"/>
              </a:rPr>
              <a:t>A</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3001"/>
        <p:cNvGrpSpPr/>
        <p:nvPr/>
      </p:nvGrpSpPr>
      <p:grpSpPr>
        <a:xfrm>
          <a:off x="0" y="0"/>
          <a:ext cx="0" cy="0"/>
          <a:chOff x="0" y="0"/>
          <a:chExt cx="0" cy="0"/>
        </a:xfrm>
      </p:grpSpPr>
      <p:sp>
        <p:nvSpPr>
          <p:cNvPr id="3002" name="Google Shape;3002;p79"/>
          <p:cNvSpPr/>
          <p:nvPr/>
        </p:nvSpPr>
        <p:spPr>
          <a:xfrm>
            <a:off x="1341120" y="77348"/>
            <a:ext cx="10739120" cy="1380378"/>
          </a:xfrm>
          <a:prstGeom prst="rect">
            <a:avLst/>
          </a:prstGeom>
          <a:solidFill>
            <a:srgbClr val="FCE9AC"/>
          </a:solidFill>
          <a:ln w="9525" cap="flat" cmpd="sng">
            <a:solidFill>
              <a:srgbClr val="FFC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t" anchorCtr="0">
            <a:spAutoFit/>
          </a:bodyPr>
          <a:lstStyle/>
          <a:p>
            <a:pPr marL="111125" marR="0" lvl="0" indent="0" algn="l" rtl="0">
              <a:lnSpc>
                <a:spcPct val="109000"/>
              </a:lnSpc>
              <a:spcBef>
                <a:spcPts val="0"/>
              </a:spcBef>
              <a:spcAft>
                <a:spcPts val="300"/>
              </a:spcAft>
              <a:buNone/>
            </a:pPr>
            <a:r>
              <a:rPr lang="en-US" sz="4000" b="1">
                <a:solidFill>
                  <a:srgbClr val="FF0000"/>
                </a:solidFill>
                <a:latin typeface="Calibri"/>
                <a:ea typeface="Calibri"/>
                <a:cs typeface="Calibri"/>
                <a:sym typeface="Calibri"/>
              </a:rPr>
              <a:t>IV. SƠ ĐỒ CƠ CHẾ TRUYỀN THÔNG TIN DI TRUYỀN Ở CẤP ĐỘ PHÂN TỬ:</a:t>
            </a:r>
            <a:endParaRPr/>
          </a:p>
        </p:txBody>
      </p:sp>
      <p:pic>
        <p:nvPicPr>
          <p:cNvPr id="3003" name="Google Shape;3003;p79"/>
          <p:cNvPicPr preferRelativeResize="0"/>
          <p:nvPr/>
        </p:nvPicPr>
        <p:blipFill rotWithShape="1">
          <a:blip r:embed="rId3">
            <a:alphaModFix/>
          </a:blip>
          <a:srcRect/>
          <a:stretch/>
        </p:blipFill>
        <p:spPr>
          <a:xfrm>
            <a:off x="2995492" y="1510727"/>
            <a:ext cx="7731501" cy="3583811"/>
          </a:xfrm>
          <a:prstGeom prst="rect">
            <a:avLst/>
          </a:prstGeom>
          <a:noFill/>
          <a:ln>
            <a:noFill/>
          </a:ln>
        </p:spPr>
      </p:pic>
      <p:sp>
        <p:nvSpPr>
          <p:cNvPr id="3004" name="Google Shape;3004;p79"/>
          <p:cNvSpPr txBox="1"/>
          <p:nvPr/>
        </p:nvSpPr>
        <p:spPr>
          <a:xfrm>
            <a:off x="2334935" y="5147479"/>
            <a:ext cx="9745313" cy="156966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CC"/>
                </a:solidFill>
                <a:latin typeface="Calibri"/>
                <a:ea typeface="Calibri"/>
                <a:cs typeface="Calibri"/>
                <a:sym typeface="Calibri"/>
              </a:rPr>
              <a:t>Thông tin di truyền được lưu giữ trên DNA (gene) dưới dạng trình tự nucleotide và được truyền đạt từ thế hệ này sang thế hệ sau nhờ cơ chế tái bản DNA. </a:t>
            </a:r>
            <a:endParaRPr/>
          </a:p>
        </p:txBody>
      </p:sp>
      <p:pic>
        <p:nvPicPr>
          <p:cNvPr id="3005" name="Google Shape;3005;p79"/>
          <p:cNvPicPr preferRelativeResize="0"/>
          <p:nvPr/>
        </p:nvPicPr>
        <p:blipFill rotWithShape="1">
          <a:blip r:embed="rId4">
            <a:alphaModFix/>
          </a:blip>
          <a:srcRect/>
          <a:stretch/>
        </p:blipFill>
        <p:spPr>
          <a:xfrm>
            <a:off x="1410867" y="5126353"/>
            <a:ext cx="859657" cy="802901"/>
          </a:xfrm>
          <a:prstGeom prst="rect">
            <a:avLst/>
          </a:prstGeom>
          <a:noFill/>
          <a:ln>
            <a:noFill/>
          </a:ln>
        </p:spPr>
      </p:pic>
      <p:pic>
        <p:nvPicPr>
          <p:cNvPr id="3006" name="Google Shape;3006;p79"/>
          <p:cNvPicPr preferRelativeResize="0"/>
          <p:nvPr/>
        </p:nvPicPr>
        <p:blipFill rotWithShape="1">
          <a:blip r:embed="rId5">
            <a:alphaModFix/>
          </a:blip>
          <a:srcRect/>
          <a:stretch/>
        </p:blipFill>
        <p:spPr>
          <a:xfrm>
            <a:off x="1658321" y="6172465"/>
            <a:ext cx="612179" cy="523221"/>
          </a:xfrm>
          <a:prstGeom prst="rect">
            <a:avLst/>
          </a:prstGeom>
          <a:noFill/>
          <a:ln>
            <a:noFill/>
          </a:ln>
        </p:spPr>
      </p:pic>
      <p:sp>
        <p:nvSpPr>
          <p:cNvPr id="3007" name="Google Shape;3007;p79"/>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5"/>
                                        </p:tgtEl>
                                        <p:attrNameLst>
                                          <p:attrName>style.visibility</p:attrName>
                                        </p:attrNameLst>
                                      </p:cBhvr>
                                      <p:to>
                                        <p:strVal val="visible"/>
                                      </p:to>
                                    </p:set>
                                    <p:animEffect transition="in" filter="fade">
                                      <p:cBhvr>
                                        <p:cTn id="7" dur="500"/>
                                        <p:tgtEl>
                                          <p:spTgt spid="3005"/>
                                        </p:tgtEl>
                                      </p:cBhvr>
                                    </p:animEffect>
                                  </p:childTnLst>
                                </p:cTn>
                              </p:par>
                              <p:par>
                                <p:cTn id="8" presetID="10" presetClass="entr" presetSubtype="0" fill="hold" nodeType="withEffect">
                                  <p:stCondLst>
                                    <p:cond delay="0"/>
                                  </p:stCondLst>
                                  <p:childTnLst>
                                    <p:set>
                                      <p:cBhvr>
                                        <p:cTn id="9" dur="1" fill="hold">
                                          <p:stCondLst>
                                            <p:cond delay="0"/>
                                          </p:stCondLst>
                                        </p:cTn>
                                        <p:tgtEl>
                                          <p:spTgt spid="3006"/>
                                        </p:tgtEl>
                                        <p:attrNameLst>
                                          <p:attrName>style.visibility</p:attrName>
                                        </p:attrNameLst>
                                      </p:cBhvr>
                                      <p:to>
                                        <p:strVal val="visible"/>
                                      </p:to>
                                    </p:set>
                                    <p:animEffect transition="in" filter="fade">
                                      <p:cBhvr>
                                        <p:cTn id="10" dur="500"/>
                                        <p:tgtEl>
                                          <p:spTgt spid="3006"/>
                                        </p:tgtEl>
                                      </p:cBhvr>
                                    </p:animEffect>
                                  </p:childTnLst>
                                </p:cTn>
                              </p:par>
                              <p:par>
                                <p:cTn id="11" presetID="10" presetClass="entr" presetSubtype="0" fill="hold" nodeType="withEffect">
                                  <p:stCondLst>
                                    <p:cond delay="0"/>
                                  </p:stCondLst>
                                  <p:childTnLst>
                                    <p:set>
                                      <p:cBhvr>
                                        <p:cTn id="12" dur="1" fill="hold">
                                          <p:stCondLst>
                                            <p:cond delay="0"/>
                                          </p:stCondLst>
                                        </p:cTn>
                                        <p:tgtEl>
                                          <p:spTgt spid="3004"/>
                                        </p:tgtEl>
                                        <p:attrNameLst>
                                          <p:attrName>style.visibility</p:attrName>
                                        </p:attrNameLst>
                                      </p:cBhvr>
                                      <p:to>
                                        <p:strVal val="visible"/>
                                      </p:to>
                                    </p:set>
                                    <p:animEffect transition="in" filter="fade">
                                      <p:cBhvr>
                                        <p:cTn id="13" dur="500"/>
                                        <p:tgtEl>
                                          <p:spTgt spid="3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3011"/>
        <p:cNvGrpSpPr/>
        <p:nvPr/>
      </p:nvGrpSpPr>
      <p:grpSpPr>
        <a:xfrm>
          <a:off x="0" y="0"/>
          <a:ext cx="0" cy="0"/>
          <a:chOff x="0" y="0"/>
          <a:chExt cx="0" cy="0"/>
        </a:xfrm>
      </p:grpSpPr>
      <p:sp>
        <p:nvSpPr>
          <p:cNvPr id="3012" name="Google Shape;3012;p80"/>
          <p:cNvSpPr/>
          <p:nvPr/>
        </p:nvSpPr>
        <p:spPr>
          <a:xfrm>
            <a:off x="1341120" y="77348"/>
            <a:ext cx="10739120" cy="1380378"/>
          </a:xfrm>
          <a:prstGeom prst="rect">
            <a:avLst/>
          </a:prstGeom>
          <a:solidFill>
            <a:srgbClr val="FCE9AC"/>
          </a:solidFill>
          <a:ln w="9525" cap="flat" cmpd="sng">
            <a:solidFill>
              <a:srgbClr val="FFC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t" anchorCtr="0">
            <a:spAutoFit/>
          </a:bodyPr>
          <a:lstStyle/>
          <a:p>
            <a:pPr marL="111125" marR="0" lvl="0" indent="0" algn="l" rtl="0">
              <a:lnSpc>
                <a:spcPct val="109000"/>
              </a:lnSpc>
              <a:spcBef>
                <a:spcPts val="0"/>
              </a:spcBef>
              <a:spcAft>
                <a:spcPts val="300"/>
              </a:spcAft>
              <a:buNone/>
            </a:pPr>
            <a:r>
              <a:rPr lang="en-US" sz="4000" b="1">
                <a:solidFill>
                  <a:srgbClr val="FF0000"/>
                </a:solidFill>
                <a:latin typeface="Calibri"/>
                <a:ea typeface="Calibri"/>
                <a:cs typeface="Calibri"/>
                <a:sym typeface="Calibri"/>
              </a:rPr>
              <a:t>IV. SƠ ĐỒ CƠ CHẾ TRUYỀN THÔNG TIN DI TRUYỀN Ở CẤP ĐỘ PHÂN TỬ:</a:t>
            </a:r>
            <a:endParaRPr/>
          </a:p>
        </p:txBody>
      </p:sp>
      <p:sp>
        <p:nvSpPr>
          <p:cNvPr id="3013" name="Google Shape;3013;p80"/>
          <p:cNvSpPr txBox="1"/>
          <p:nvPr/>
        </p:nvSpPr>
        <p:spPr>
          <a:xfrm>
            <a:off x="2355249" y="1984968"/>
            <a:ext cx="5565411" cy="4524315"/>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CC"/>
                </a:solidFill>
                <a:latin typeface="Calibri"/>
                <a:ea typeface="Calibri"/>
                <a:cs typeface="Calibri"/>
                <a:sym typeface="Calibri"/>
              </a:rPr>
              <a:t>Thông tin di truyền mã hóa trong DNA được phiên mã chính xác sang phân tử mRNA dưới dạng các codon, các codon được tRNA giải mã thành các amino acid trong chuỗi polypeptide quy định đặc điểm sinh vật là nhờ cơ chế phiên mã và dịch mã.</a:t>
            </a:r>
            <a:endParaRPr/>
          </a:p>
        </p:txBody>
      </p:sp>
      <p:pic>
        <p:nvPicPr>
          <p:cNvPr id="3014" name="Google Shape;3014;p80"/>
          <p:cNvPicPr preferRelativeResize="0"/>
          <p:nvPr/>
        </p:nvPicPr>
        <p:blipFill rotWithShape="1">
          <a:blip r:embed="rId3">
            <a:alphaModFix/>
          </a:blip>
          <a:srcRect/>
          <a:stretch/>
        </p:blipFill>
        <p:spPr>
          <a:xfrm>
            <a:off x="1410867" y="2677793"/>
            <a:ext cx="859657" cy="802901"/>
          </a:xfrm>
          <a:prstGeom prst="rect">
            <a:avLst/>
          </a:prstGeom>
          <a:noFill/>
          <a:ln>
            <a:noFill/>
          </a:ln>
        </p:spPr>
      </p:pic>
      <p:pic>
        <p:nvPicPr>
          <p:cNvPr id="3015" name="Google Shape;3015;p80"/>
          <p:cNvPicPr preferRelativeResize="0"/>
          <p:nvPr/>
        </p:nvPicPr>
        <p:blipFill rotWithShape="1">
          <a:blip r:embed="rId4">
            <a:alphaModFix/>
          </a:blip>
          <a:srcRect/>
          <a:stretch/>
        </p:blipFill>
        <p:spPr>
          <a:xfrm>
            <a:off x="1658321" y="3723871"/>
            <a:ext cx="612179" cy="523221"/>
          </a:xfrm>
          <a:prstGeom prst="rect">
            <a:avLst/>
          </a:prstGeom>
          <a:noFill/>
          <a:ln>
            <a:noFill/>
          </a:ln>
        </p:spPr>
      </p:pic>
      <p:pic>
        <p:nvPicPr>
          <p:cNvPr id="3016" name="Google Shape;3016;p80"/>
          <p:cNvPicPr preferRelativeResize="0"/>
          <p:nvPr/>
        </p:nvPicPr>
        <p:blipFill rotWithShape="1">
          <a:blip r:embed="rId5">
            <a:alphaModFix/>
          </a:blip>
          <a:srcRect/>
          <a:stretch/>
        </p:blipFill>
        <p:spPr>
          <a:xfrm>
            <a:off x="7920683" y="1600425"/>
            <a:ext cx="3986863" cy="4572000"/>
          </a:xfrm>
          <a:prstGeom prst="rect">
            <a:avLst/>
          </a:prstGeom>
          <a:noFill/>
          <a:ln>
            <a:noFill/>
          </a:ln>
        </p:spPr>
      </p:pic>
      <p:pic>
        <p:nvPicPr>
          <p:cNvPr id="3017" name="Google Shape;3017;p80"/>
          <p:cNvPicPr preferRelativeResize="0"/>
          <p:nvPr/>
        </p:nvPicPr>
        <p:blipFill rotWithShape="1">
          <a:blip r:embed="rId3">
            <a:alphaModFix/>
          </a:blip>
          <a:srcRect/>
          <a:stretch/>
        </p:blipFill>
        <p:spPr>
          <a:xfrm>
            <a:off x="1410867" y="2667633"/>
            <a:ext cx="859657" cy="802901"/>
          </a:xfrm>
          <a:prstGeom prst="rect">
            <a:avLst/>
          </a:prstGeom>
          <a:noFill/>
          <a:ln>
            <a:noFill/>
          </a:ln>
        </p:spPr>
      </p:pic>
      <p:pic>
        <p:nvPicPr>
          <p:cNvPr id="3018" name="Google Shape;3018;p80"/>
          <p:cNvPicPr preferRelativeResize="0"/>
          <p:nvPr/>
        </p:nvPicPr>
        <p:blipFill rotWithShape="1">
          <a:blip r:embed="rId4">
            <a:alphaModFix/>
          </a:blip>
          <a:srcRect/>
          <a:stretch/>
        </p:blipFill>
        <p:spPr>
          <a:xfrm>
            <a:off x="1658321" y="3713707"/>
            <a:ext cx="612179" cy="523221"/>
          </a:xfrm>
          <a:prstGeom prst="rect">
            <a:avLst/>
          </a:prstGeom>
          <a:noFill/>
          <a:ln>
            <a:noFill/>
          </a:ln>
        </p:spPr>
      </p:pic>
      <p:sp>
        <p:nvSpPr>
          <p:cNvPr id="3019" name="Google Shape;3019;p80"/>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4"/>
                                        </p:tgtEl>
                                        <p:attrNameLst>
                                          <p:attrName>style.visibility</p:attrName>
                                        </p:attrNameLst>
                                      </p:cBhvr>
                                      <p:to>
                                        <p:strVal val="visible"/>
                                      </p:to>
                                    </p:set>
                                    <p:animEffect transition="in" filter="fade">
                                      <p:cBhvr>
                                        <p:cTn id="7" dur="500"/>
                                        <p:tgtEl>
                                          <p:spTgt spid="3014"/>
                                        </p:tgtEl>
                                      </p:cBhvr>
                                    </p:animEffect>
                                  </p:childTnLst>
                                </p:cTn>
                              </p:par>
                              <p:par>
                                <p:cTn id="8" presetID="10" presetClass="entr" presetSubtype="0" fill="hold" nodeType="withEffect">
                                  <p:stCondLst>
                                    <p:cond delay="0"/>
                                  </p:stCondLst>
                                  <p:childTnLst>
                                    <p:set>
                                      <p:cBhvr>
                                        <p:cTn id="9" dur="1" fill="hold">
                                          <p:stCondLst>
                                            <p:cond delay="0"/>
                                          </p:stCondLst>
                                        </p:cTn>
                                        <p:tgtEl>
                                          <p:spTgt spid="3015"/>
                                        </p:tgtEl>
                                        <p:attrNameLst>
                                          <p:attrName>style.visibility</p:attrName>
                                        </p:attrNameLst>
                                      </p:cBhvr>
                                      <p:to>
                                        <p:strVal val="visible"/>
                                      </p:to>
                                    </p:set>
                                    <p:animEffect transition="in" filter="fade">
                                      <p:cBhvr>
                                        <p:cTn id="10" dur="500"/>
                                        <p:tgtEl>
                                          <p:spTgt spid="3015"/>
                                        </p:tgtEl>
                                      </p:cBhvr>
                                    </p:animEffect>
                                  </p:childTnLst>
                                </p:cTn>
                              </p:par>
                              <p:par>
                                <p:cTn id="11" presetID="10" presetClass="entr" presetSubtype="0" fill="hold" nodeType="withEffect">
                                  <p:stCondLst>
                                    <p:cond delay="0"/>
                                  </p:stCondLst>
                                  <p:childTnLst>
                                    <p:set>
                                      <p:cBhvr>
                                        <p:cTn id="12" dur="1" fill="hold">
                                          <p:stCondLst>
                                            <p:cond delay="0"/>
                                          </p:stCondLst>
                                        </p:cTn>
                                        <p:tgtEl>
                                          <p:spTgt spid="3013"/>
                                        </p:tgtEl>
                                        <p:attrNameLst>
                                          <p:attrName>style.visibility</p:attrName>
                                        </p:attrNameLst>
                                      </p:cBhvr>
                                      <p:to>
                                        <p:strVal val="visible"/>
                                      </p:to>
                                    </p:set>
                                    <p:animEffect transition="in" filter="fade">
                                      <p:cBhvr>
                                        <p:cTn id="13" dur="500"/>
                                        <p:tgtEl>
                                          <p:spTgt spid="30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17"/>
                                        </p:tgtEl>
                                        <p:attrNameLst>
                                          <p:attrName>style.visibility</p:attrName>
                                        </p:attrNameLst>
                                      </p:cBhvr>
                                      <p:to>
                                        <p:strVal val="visible"/>
                                      </p:to>
                                    </p:set>
                                    <p:animEffect transition="in" filter="fade">
                                      <p:cBhvr>
                                        <p:cTn id="18" dur="500"/>
                                        <p:tgtEl>
                                          <p:spTgt spid="3017"/>
                                        </p:tgtEl>
                                      </p:cBhvr>
                                    </p:animEffect>
                                  </p:childTnLst>
                                </p:cTn>
                              </p:par>
                              <p:par>
                                <p:cTn id="19" presetID="10" presetClass="entr" presetSubtype="0" fill="hold" nodeType="withEffect">
                                  <p:stCondLst>
                                    <p:cond delay="0"/>
                                  </p:stCondLst>
                                  <p:childTnLst>
                                    <p:set>
                                      <p:cBhvr>
                                        <p:cTn id="20" dur="1" fill="hold">
                                          <p:stCondLst>
                                            <p:cond delay="0"/>
                                          </p:stCondLst>
                                        </p:cTn>
                                        <p:tgtEl>
                                          <p:spTgt spid="3018"/>
                                        </p:tgtEl>
                                        <p:attrNameLst>
                                          <p:attrName>style.visibility</p:attrName>
                                        </p:attrNameLst>
                                      </p:cBhvr>
                                      <p:to>
                                        <p:strVal val="visible"/>
                                      </p:to>
                                    </p:set>
                                    <p:animEffect transition="in" filter="fade">
                                      <p:cBhvr>
                                        <p:cTn id="21" dur="500"/>
                                        <p:tgtEl>
                                          <p:spTgt spid="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023"/>
        <p:cNvGrpSpPr/>
        <p:nvPr/>
      </p:nvGrpSpPr>
      <p:grpSpPr>
        <a:xfrm>
          <a:off x="0" y="0"/>
          <a:ext cx="0" cy="0"/>
          <a:chOff x="0" y="0"/>
          <a:chExt cx="0" cy="0"/>
        </a:xfrm>
      </p:grpSpPr>
      <p:sp>
        <p:nvSpPr>
          <p:cNvPr id="3024" name="Google Shape;3024;p81"/>
          <p:cNvSpPr/>
          <p:nvPr/>
        </p:nvSpPr>
        <p:spPr>
          <a:xfrm>
            <a:off x="1341120" y="77348"/>
            <a:ext cx="10739120" cy="1380378"/>
          </a:xfrm>
          <a:prstGeom prst="rect">
            <a:avLst/>
          </a:prstGeom>
          <a:solidFill>
            <a:srgbClr val="FCE9AC"/>
          </a:solidFill>
          <a:ln w="9525" cap="flat" cmpd="sng">
            <a:solidFill>
              <a:srgbClr val="FFC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0" rIns="0" bIns="0" anchor="t" anchorCtr="0">
            <a:spAutoFit/>
          </a:bodyPr>
          <a:lstStyle/>
          <a:p>
            <a:pPr marL="111125" marR="0" lvl="0" indent="0" algn="l" rtl="0">
              <a:lnSpc>
                <a:spcPct val="109000"/>
              </a:lnSpc>
              <a:spcBef>
                <a:spcPts val="0"/>
              </a:spcBef>
              <a:spcAft>
                <a:spcPts val="300"/>
              </a:spcAft>
              <a:buNone/>
            </a:pPr>
            <a:r>
              <a:rPr lang="en-US" sz="4000" b="1">
                <a:solidFill>
                  <a:srgbClr val="FF0000"/>
                </a:solidFill>
                <a:latin typeface="Calibri"/>
                <a:ea typeface="Calibri"/>
                <a:cs typeface="Calibri"/>
                <a:sym typeface="Calibri"/>
              </a:rPr>
              <a:t>IV. SƠ ĐỒ CƠ CHẾ TRUYỀN THÔNG TIN DI TRUYỀN Ở CẤP ĐỘ PHÂN TỬ:</a:t>
            </a:r>
            <a:endParaRPr/>
          </a:p>
        </p:txBody>
      </p:sp>
      <p:pic>
        <p:nvPicPr>
          <p:cNvPr id="3025" name="Google Shape;3025;p81"/>
          <p:cNvPicPr preferRelativeResize="0"/>
          <p:nvPr/>
        </p:nvPicPr>
        <p:blipFill rotWithShape="1">
          <a:blip r:embed="rId3">
            <a:alphaModFix/>
          </a:blip>
          <a:srcRect/>
          <a:stretch/>
        </p:blipFill>
        <p:spPr>
          <a:xfrm>
            <a:off x="7543800" y="1253625"/>
            <a:ext cx="4648200" cy="5604377"/>
          </a:xfrm>
          <a:prstGeom prst="rect">
            <a:avLst/>
          </a:prstGeom>
          <a:noFill/>
          <a:ln>
            <a:noFill/>
          </a:ln>
        </p:spPr>
      </p:pic>
      <p:sp>
        <p:nvSpPr>
          <p:cNvPr id="3026" name="Google Shape;3026;p81"/>
          <p:cNvSpPr txBox="1"/>
          <p:nvPr/>
        </p:nvSpPr>
        <p:spPr>
          <a:xfrm>
            <a:off x="2355274" y="1984948"/>
            <a:ext cx="5396833" cy="2554545"/>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CC"/>
                </a:solidFill>
                <a:latin typeface="Calibri"/>
                <a:ea typeface="Calibri"/>
                <a:cs typeface="Calibri"/>
                <a:sym typeface="Calibri"/>
              </a:rPr>
              <a:t>Ngoài dòng thông tin di truyền từ gene đến mRNA, quá trình truyền thông tin di truyền từ mRNA đến cDNA xảy ra theo cơ chế phiên mã ngược.</a:t>
            </a:r>
            <a:endParaRPr/>
          </a:p>
        </p:txBody>
      </p:sp>
      <p:pic>
        <p:nvPicPr>
          <p:cNvPr id="3027" name="Google Shape;3027;p81"/>
          <p:cNvPicPr preferRelativeResize="0"/>
          <p:nvPr/>
        </p:nvPicPr>
        <p:blipFill rotWithShape="1">
          <a:blip r:embed="rId4">
            <a:alphaModFix/>
          </a:blip>
          <a:srcRect/>
          <a:stretch/>
        </p:blipFill>
        <p:spPr>
          <a:xfrm>
            <a:off x="1410867" y="2667633"/>
            <a:ext cx="859657" cy="802901"/>
          </a:xfrm>
          <a:prstGeom prst="rect">
            <a:avLst/>
          </a:prstGeom>
          <a:noFill/>
          <a:ln>
            <a:noFill/>
          </a:ln>
        </p:spPr>
      </p:pic>
      <p:pic>
        <p:nvPicPr>
          <p:cNvPr id="3028" name="Google Shape;3028;p81"/>
          <p:cNvPicPr preferRelativeResize="0"/>
          <p:nvPr/>
        </p:nvPicPr>
        <p:blipFill rotWithShape="1">
          <a:blip r:embed="rId5">
            <a:alphaModFix/>
          </a:blip>
          <a:srcRect/>
          <a:stretch/>
        </p:blipFill>
        <p:spPr>
          <a:xfrm>
            <a:off x="1658321" y="3713707"/>
            <a:ext cx="612179" cy="523221"/>
          </a:xfrm>
          <a:prstGeom prst="rect">
            <a:avLst/>
          </a:prstGeom>
          <a:noFill/>
          <a:ln>
            <a:noFill/>
          </a:ln>
        </p:spPr>
      </p:pic>
      <p:sp>
        <p:nvSpPr>
          <p:cNvPr id="3029" name="Google Shape;3029;p81"/>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7"/>
                                        </p:tgtEl>
                                        <p:attrNameLst>
                                          <p:attrName>style.visibility</p:attrName>
                                        </p:attrNameLst>
                                      </p:cBhvr>
                                      <p:to>
                                        <p:strVal val="visible"/>
                                      </p:to>
                                    </p:set>
                                    <p:animEffect transition="in" filter="fade">
                                      <p:cBhvr>
                                        <p:cTn id="7" dur="500"/>
                                        <p:tgtEl>
                                          <p:spTgt spid="3027"/>
                                        </p:tgtEl>
                                      </p:cBhvr>
                                    </p:animEffect>
                                  </p:childTnLst>
                                </p:cTn>
                              </p:par>
                              <p:par>
                                <p:cTn id="8" presetID="10" presetClass="entr" presetSubtype="0" fill="hold" nodeType="withEffect">
                                  <p:stCondLst>
                                    <p:cond delay="0"/>
                                  </p:stCondLst>
                                  <p:childTnLst>
                                    <p:set>
                                      <p:cBhvr>
                                        <p:cTn id="9" dur="1" fill="hold">
                                          <p:stCondLst>
                                            <p:cond delay="0"/>
                                          </p:stCondLst>
                                        </p:cTn>
                                        <p:tgtEl>
                                          <p:spTgt spid="3028"/>
                                        </p:tgtEl>
                                        <p:attrNameLst>
                                          <p:attrName>style.visibility</p:attrName>
                                        </p:attrNameLst>
                                      </p:cBhvr>
                                      <p:to>
                                        <p:strVal val="visible"/>
                                      </p:to>
                                    </p:set>
                                    <p:animEffect transition="in" filter="fade">
                                      <p:cBhvr>
                                        <p:cTn id="10" dur="500"/>
                                        <p:tgtEl>
                                          <p:spTgt spid="3028"/>
                                        </p:tgtEl>
                                      </p:cBhvr>
                                    </p:animEffect>
                                  </p:childTnLst>
                                </p:cTn>
                              </p:par>
                              <p:par>
                                <p:cTn id="11" presetID="10" presetClass="entr" presetSubtype="0" fill="hold" nodeType="withEffect">
                                  <p:stCondLst>
                                    <p:cond delay="0"/>
                                  </p:stCondLst>
                                  <p:childTnLst>
                                    <p:set>
                                      <p:cBhvr>
                                        <p:cTn id="12" dur="1" fill="hold">
                                          <p:stCondLst>
                                            <p:cond delay="0"/>
                                          </p:stCondLst>
                                        </p:cTn>
                                        <p:tgtEl>
                                          <p:spTgt spid="3026"/>
                                        </p:tgtEl>
                                        <p:attrNameLst>
                                          <p:attrName>style.visibility</p:attrName>
                                        </p:attrNameLst>
                                      </p:cBhvr>
                                      <p:to>
                                        <p:strVal val="visible"/>
                                      </p:to>
                                    </p:set>
                                    <p:animEffect transition="in" filter="fade">
                                      <p:cBhvr>
                                        <p:cTn id="13" dur="500"/>
                                        <p:tgtEl>
                                          <p:spTgt spid="3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033"/>
        <p:cNvGrpSpPr/>
        <p:nvPr/>
      </p:nvGrpSpPr>
      <p:grpSpPr>
        <a:xfrm>
          <a:off x="0" y="0"/>
          <a:ext cx="0" cy="0"/>
          <a:chOff x="0" y="0"/>
          <a:chExt cx="0" cy="0"/>
        </a:xfrm>
      </p:grpSpPr>
      <p:pic>
        <p:nvPicPr>
          <p:cNvPr id="3034" name="Google Shape;3034;p82" descr="25"/>
          <p:cNvPicPr preferRelativeResize="0"/>
          <p:nvPr/>
        </p:nvPicPr>
        <p:blipFill rotWithShape="1">
          <a:blip r:embed="rId3">
            <a:alphaModFix/>
          </a:blip>
          <a:srcRect/>
          <a:stretch/>
        </p:blipFill>
        <p:spPr>
          <a:xfrm>
            <a:off x="2809239" y="3268981"/>
            <a:ext cx="2741612" cy="3235960"/>
          </a:xfrm>
          <a:prstGeom prst="rect">
            <a:avLst/>
          </a:prstGeom>
          <a:noFill/>
          <a:ln>
            <a:noFill/>
          </a:ln>
        </p:spPr>
      </p:pic>
      <p:sp>
        <p:nvSpPr>
          <p:cNvPr id="3035" name="Google Shape;3035;p82"/>
          <p:cNvSpPr/>
          <p:nvPr/>
        </p:nvSpPr>
        <p:spPr>
          <a:xfrm>
            <a:off x="2931179" y="533439"/>
            <a:ext cx="8255001" cy="1437641"/>
          </a:xfrm>
          <a:prstGeom prst="rect">
            <a:avLst/>
          </a:prstGeom>
        </p:spPr>
        <p:txBody>
          <a:bodyPr>
            <a:prstTxWarp prst="textPlain">
              <a:avLst/>
            </a:prstTxWarp>
          </a:bodyPr>
          <a:lstStyle/>
          <a:p>
            <a:pPr lvl="0" algn="ctr"/>
            <a:r>
              <a:rPr b="1" i="0">
                <a:ln>
                  <a:noFill/>
                </a:ln>
                <a:gradFill>
                  <a:gsLst>
                    <a:gs pos="0">
                      <a:srgbClr val="FF9356"/>
                    </a:gs>
                    <a:gs pos="75000">
                      <a:srgbClr val="FF5600"/>
                    </a:gs>
                    <a:gs pos="100000">
                      <a:srgbClr val="FF4900"/>
                    </a:gs>
                  </a:gsLst>
                  <a:lin ang="5400000" scaled="0"/>
                </a:gradFill>
                <a:latin typeface="Calibri"/>
              </a:rPr>
              <a:t>LUYỆN TẬP</a:t>
            </a:r>
          </a:p>
        </p:txBody>
      </p:sp>
      <p:sp>
        <p:nvSpPr>
          <p:cNvPr id="3036" name="Google Shape;3036;p82"/>
          <p:cNvSpPr txBox="1"/>
          <p:nvPr/>
        </p:nvSpPr>
        <p:spPr>
          <a:xfrm>
            <a:off x="6096025" y="3268993"/>
            <a:ext cx="5396833" cy="156966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Calibri"/>
                <a:ea typeface="Calibri"/>
                <a:cs typeface="Calibri"/>
                <a:sym typeface="Calibri"/>
              </a:rPr>
              <a:t>HS làm việc cá nhân, sử dụng điện thoại truy cập và trả lời câu hỏi luyện tập trong Quizizz.</a:t>
            </a:r>
            <a:endParaRPr sz="4800">
              <a:solidFill>
                <a:srgbClr val="FF0000"/>
              </a:solidFill>
              <a:latin typeface="Calibri"/>
              <a:ea typeface="Calibri"/>
              <a:cs typeface="Calibri"/>
              <a:sym typeface="Calibri"/>
            </a:endParaRPr>
          </a:p>
        </p:txBody>
      </p:sp>
      <p:sp>
        <p:nvSpPr>
          <p:cNvPr id="3037" name="Google Shape;3037;p82"/>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83</a:t>
            </a:fld>
            <a:endParaRPr/>
          </a:p>
        </p:txBody>
      </p:sp>
      <p:sp>
        <p:nvSpPr>
          <p:cNvPr id="3038" name="Google Shape;3038;p82"/>
          <p:cNvSpPr/>
          <p:nvPr/>
        </p:nvSpPr>
        <p:spPr>
          <a:xfrm>
            <a:off x="6096025" y="5197872"/>
            <a:ext cx="539683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chemeClr val="dk1"/>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https://quizizz.com/admin/quiz/66acdf645eac815ab36ae31f?searchLocale</a:t>
            </a:r>
            <a:r>
              <a:rPr lang="en-US" sz="1800" b="1">
                <a:solidFill>
                  <a:schemeClr val="dk1"/>
                </a:solidFill>
                <a:latin typeface="Calibri"/>
                <a:ea typeface="Calibri"/>
                <a:cs typeface="Calibri"/>
                <a:sym typeface="Calibri"/>
              </a:rPr>
              <a:t>=</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35"/>
                                        </p:tgtEl>
                                        <p:attrNameLst>
                                          <p:attrName>style.visibility</p:attrName>
                                        </p:attrNameLst>
                                      </p:cBhvr>
                                      <p:to>
                                        <p:strVal val="visible"/>
                                      </p:to>
                                    </p:set>
                                    <p:animEffect transition="in" filter="fade">
                                      <p:cBhvr>
                                        <p:cTn id="7" dur="2000"/>
                                        <p:tgtEl>
                                          <p:spTgt spid="3035"/>
                                        </p:tgtEl>
                                      </p:cBhvr>
                                    </p:animEffect>
                                  </p:childTnLst>
                                </p:cTn>
                              </p:par>
                              <p:par>
                                <p:cTn id="8" presetID="10" presetClass="entr" presetSubtype="0" fill="hold" nodeType="withEffect">
                                  <p:stCondLst>
                                    <p:cond delay="0"/>
                                  </p:stCondLst>
                                  <p:childTnLst>
                                    <p:set>
                                      <p:cBhvr>
                                        <p:cTn id="9" dur="1" fill="hold">
                                          <p:stCondLst>
                                            <p:cond delay="0"/>
                                          </p:stCondLst>
                                        </p:cTn>
                                        <p:tgtEl>
                                          <p:spTgt spid="3036"/>
                                        </p:tgtEl>
                                        <p:attrNameLst>
                                          <p:attrName>style.visibility</p:attrName>
                                        </p:attrNameLst>
                                      </p:cBhvr>
                                      <p:to>
                                        <p:strVal val="visible"/>
                                      </p:to>
                                    </p:set>
                                    <p:animEffect transition="in" filter="fade">
                                      <p:cBhvr>
                                        <p:cTn id="10" dur="500"/>
                                        <p:tgtEl>
                                          <p:spTgt spid="3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042"/>
        <p:cNvGrpSpPr/>
        <p:nvPr/>
      </p:nvGrpSpPr>
      <p:grpSpPr>
        <a:xfrm>
          <a:off x="0" y="0"/>
          <a:ext cx="0" cy="0"/>
          <a:chOff x="0" y="0"/>
          <a:chExt cx="0" cy="0"/>
        </a:xfrm>
      </p:grpSpPr>
      <p:pic>
        <p:nvPicPr>
          <p:cNvPr id="3043" name="Google Shape;3043;p83" descr="25"/>
          <p:cNvPicPr preferRelativeResize="0"/>
          <p:nvPr/>
        </p:nvPicPr>
        <p:blipFill rotWithShape="1">
          <a:blip r:embed="rId3">
            <a:alphaModFix/>
          </a:blip>
          <a:srcRect/>
          <a:stretch/>
        </p:blipFill>
        <p:spPr>
          <a:xfrm>
            <a:off x="2809239" y="3268981"/>
            <a:ext cx="2741612" cy="3235960"/>
          </a:xfrm>
          <a:prstGeom prst="rect">
            <a:avLst/>
          </a:prstGeom>
          <a:noFill/>
          <a:ln>
            <a:noFill/>
          </a:ln>
        </p:spPr>
      </p:pic>
      <p:sp>
        <p:nvSpPr>
          <p:cNvPr id="3044" name="Google Shape;3044;p83"/>
          <p:cNvSpPr/>
          <p:nvPr/>
        </p:nvSpPr>
        <p:spPr>
          <a:xfrm>
            <a:off x="2931179" y="533439"/>
            <a:ext cx="8255001" cy="1437641"/>
          </a:xfrm>
          <a:prstGeom prst="rect">
            <a:avLst/>
          </a:prstGeom>
        </p:spPr>
        <p:txBody>
          <a:bodyPr>
            <a:prstTxWarp prst="textPlain">
              <a:avLst/>
            </a:prstTxWarp>
          </a:bodyPr>
          <a:lstStyle/>
          <a:p>
            <a:pPr lvl="0" algn="ctr"/>
            <a:r>
              <a:rPr b="1" i="0">
                <a:ln>
                  <a:noFill/>
                </a:ln>
                <a:gradFill>
                  <a:gsLst>
                    <a:gs pos="0">
                      <a:srgbClr val="FF9356"/>
                    </a:gs>
                    <a:gs pos="75000">
                      <a:srgbClr val="FF5600"/>
                    </a:gs>
                    <a:gs pos="100000">
                      <a:srgbClr val="FF4900"/>
                    </a:gs>
                  </a:gsLst>
                  <a:lin ang="5400000" scaled="0"/>
                </a:gradFill>
                <a:latin typeface="Calibri"/>
              </a:rPr>
              <a:t>VẬN DỤNG</a:t>
            </a:r>
          </a:p>
        </p:txBody>
      </p:sp>
      <p:sp>
        <p:nvSpPr>
          <p:cNvPr id="3045" name="Google Shape;3045;p83"/>
          <p:cNvSpPr txBox="1"/>
          <p:nvPr/>
        </p:nvSpPr>
        <p:spPr>
          <a:xfrm>
            <a:off x="6096026" y="3855929"/>
            <a:ext cx="5396833" cy="120032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a:solidFill>
                  <a:srgbClr val="FF0000"/>
                </a:solidFill>
                <a:latin typeface="Calibri"/>
                <a:ea typeface="Calibri"/>
                <a:cs typeface="Calibri"/>
                <a:sym typeface="Calibri"/>
              </a:rPr>
              <a:t>HS làm việc cá nhân hoặc theo cặp để trả lời câu hỏi </a:t>
            </a:r>
            <a:endParaRPr sz="3600">
              <a:solidFill>
                <a:srgbClr val="FF0000"/>
              </a:solidFill>
              <a:latin typeface="Calibri"/>
              <a:ea typeface="Calibri"/>
              <a:cs typeface="Calibri"/>
              <a:sym typeface="Calibri"/>
            </a:endParaRPr>
          </a:p>
        </p:txBody>
      </p:sp>
      <p:sp>
        <p:nvSpPr>
          <p:cNvPr id="3046" name="Google Shape;3046;p83"/>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44"/>
                                        </p:tgtEl>
                                        <p:attrNameLst>
                                          <p:attrName>style.visibility</p:attrName>
                                        </p:attrNameLst>
                                      </p:cBhvr>
                                      <p:to>
                                        <p:strVal val="visible"/>
                                      </p:to>
                                    </p:set>
                                    <p:animEffect transition="in" filter="fade">
                                      <p:cBhvr>
                                        <p:cTn id="7" dur="2000"/>
                                        <p:tgtEl>
                                          <p:spTgt spid="3044"/>
                                        </p:tgtEl>
                                      </p:cBhvr>
                                    </p:animEffect>
                                  </p:childTnLst>
                                </p:cTn>
                              </p:par>
                              <p:par>
                                <p:cTn id="8" presetID="10" presetClass="entr" presetSubtype="0" fill="hold" nodeType="withEffect">
                                  <p:stCondLst>
                                    <p:cond delay="0"/>
                                  </p:stCondLst>
                                  <p:childTnLst>
                                    <p:set>
                                      <p:cBhvr>
                                        <p:cTn id="9" dur="1" fill="hold">
                                          <p:stCondLst>
                                            <p:cond delay="0"/>
                                          </p:stCondLst>
                                        </p:cTn>
                                        <p:tgtEl>
                                          <p:spTgt spid="3045"/>
                                        </p:tgtEl>
                                        <p:attrNameLst>
                                          <p:attrName>style.visibility</p:attrName>
                                        </p:attrNameLst>
                                      </p:cBhvr>
                                      <p:to>
                                        <p:strVal val="visible"/>
                                      </p:to>
                                    </p:set>
                                    <p:animEffect transition="in" filter="fade">
                                      <p:cBhvr>
                                        <p:cTn id="10" dur="500"/>
                                        <p:tgtEl>
                                          <p:spTgt spid="3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050"/>
        <p:cNvGrpSpPr/>
        <p:nvPr/>
      </p:nvGrpSpPr>
      <p:grpSpPr>
        <a:xfrm>
          <a:off x="0" y="0"/>
          <a:ext cx="0" cy="0"/>
          <a:chOff x="0" y="0"/>
          <a:chExt cx="0" cy="0"/>
        </a:xfrm>
      </p:grpSpPr>
      <p:sp>
        <p:nvSpPr>
          <p:cNvPr id="3051" name="Google Shape;3051;p84"/>
          <p:cNvSpPr txBox="1"/>
          <p:nvPr/>
        </p:nvSpPr>
        <p:spPr>
          <a:xfrm>
            <a:off x="3098805" y="567342"/>
            <a:ext cx="8762641" cy="5016758"/>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FF"/>
                </a:solidFill>
                <a:latin typeface="Calibri"/>
                <a:ea typeface="Calibri"/>
                <a:cs typeface="Calibri"/>
                <a:sym typeface="Calibri"/>
              </a:rPr>
              <a:t>CH 1: Một bạn học sinh cho rằng:</a:t>
            </a:r>
            <a:endParaRPr sz="3200" b="1">
              <a:solidFill>
                <a:srgbClr val="0000FF"/>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1. Tất cả các đoạn trình tự nucleotide trên phân tử DNA đều được gọi là gene.</a:t>
            </a:r>
            <a:endParaRPr sz="3200" b="1">
              <a:solidFill>
                <a:srgbClr val="0000FF"/>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2. Ở sinh vật nhân thực, chiều dài của phân tử mRNA bằng chiều dài của gene quỵ định nó.</a:t>
            </a:r>
            <a:endParaRPr sz="3200" b="1">
              <a:solidFill>
                <a:srgbClr val="0000FF"/>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3. Ở sinh vật nhân sơ, từ chuỗi polypeptide có thể xác định được số lượng nucleotide do gene quy định.</a:t>
            </a:r>
            <a:endParaRPr sz="3200" b="1">
              <a:solidFill>
                <a:srgbClr val="0000FF"/>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Theo em, những nhận định của bạn học sinh trên có đúng không? Giải thích.</a:t>
            </a:r>
            <a:endParaRPr sz="3200" b="1">
              <a:solidFill>
                <a:srgbClr val="0000FF"/>
              </a:solidFill>
              <a:latin typeface="Calibri"/>
              <a:ea typeface="Calibri"/>
              <a:cs typeface="Calibri"/>
              <a:sym typeface="Calibri"/>
            </a:endParaRPr>
          </a:p>
        </p:txBody>
      </p:sp>
      <p:pic>
        <p:nvPicPr>
          <p:cNvPr id="3052" name="Google Shape;3052;p84"/>
          <p:cNvPicPr preferRelativeResize="0"/>
          <p:nvPr/>
        </p:nvPicPr>
        <p:blipFill rotWithShape="1">
          <a:blip r:embed="rId3">
            <a:alphaModFix/>
          </a:blip>
          <a:srcRect/>
          <a:stretch/>
        </p:blipFill>
        <p:spPr>
          <a:xfrm>
            <a:off x="1566932" y="2199399"/>
            <a:ext cx="1531869" cy="2651827"/>
          </a:xfrm>
          <a:prstGeom prst="rect">
            <a:avLst/>
          </a:prstGeom>
          <a:noFill/>
          <a:ln>
            <a:noFill/>
          </a:ln>
        </p:spPr>
      </p:pic>
      <p:sp>
        <p:nvSpPr>
          <p:cNvPr id="3053" name="Google Shape;3053;p84"/>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2"/>
                                        </p:tgtEl>
                                        <p:attrNameLst>
                                          <p:attrName>style.visibility</p:attrName>
                                        </p:attrNameLst>
                                      </p:cBhvr>
                                      <p:to>
                                        <p:strVal val="visible"/>
                                      </p:to>
                                    </p:set>
                                    <p:animEffect transition="in" filter="fade">
                                      <p:cBhvr>
                                        <p:cTn id="7" dur="500"/>
                                        <p:tgtEl>
                                          <p:spTgt spid="3052"/>
                                        </p:tgtEl>
                                      </p:cBhvr>
                                    </p:animEffect>
                                  </p:childTnLst>
                                </p:cTn>
                              </p:par>
                              <p:par>
                                <p:cTn id="8" presetID="10" presetClass="entr" presetSubtype="0" fill="hold" nodeType="withEffect">
                                  <p:stCondLst>
                                    <p:cond delay="0"/>
                                  </p:stCondLst>
                                  <p:childTnLst>
                                    <p:set>
                                      <p:cBhvr>
                                        <p:cTn id="9" dur="1" fill="hold">
                                          <p:stCondLst>
                                            <p:cond delay="0"/>
                                          </p:stCondLst>
                                        </p:cTn>
                                        <p:tgtEl>
                                          <p:spTgt spid="3051"/>
                                        </p:tgtEl>
                                        <p:attrNameLst>
                                          <p:attrName>style.visibility</p:attrName>
                                        </p:attrNameLst>
                                      </p:cBhvr>
                                      <p:to>
                                        <p:strVal val="visible"/>
                                      </p:to>
                                    </p:set>
                                    <p:animEffect transition="in" filter="fade">
                                      <p:cBhvr>
                                        <p:cTn id="10" dur="500"/>
                                        <p:tgtEl>
                                          <p:spTgt spid="3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pic>
        <p:nvPicPr>
          <p:cNvPr id="3058" name="Google Shape;3058;p85"/>
          <p:cNvPicPr preferRelativeResize="0"/>
          <p:nvPr/>
        </p:nvPicPr>
        <p:blipFill rotWithShape="1">
          <a:blip r:embed="rId3">
            <a:alphaModFix/>
          </a:blip>
          <a:srcRect/>
          <a:stretch/>
        </p:blipFill>
        <p:spPr>
          <a:xfrm>
            <a:off x="1355120" y="2196662"/>
            <a:ext cx="2313017" cy="2627586"/>
          </a:xfrm>
          <a:prstGeom prst="rect">
            <a:avLst/>
          </a:prstGeom>
          <a:noFill/>
          <a:ln>
            <a:noFill/>
          </a:ln>
        </p:spPr>
      </p:pic>
      <p:sp>
        <p:nvSpPr>
          <p:cNvPr id="3059" name="Google Shape;3059;p85"/>
          <p:cNvSpPr txBox="1"/>
          <p:nvPr/>
        </p:nvSpPr>
        <p:spPr>
          <a:xfrm>
            <a:off x="3668111" y="1229273"/>
            <a:ext cx="8187560" cy="4031873"/>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00FF"/>
                </a:solidFill>
                <a:latin typeface="Calibri"/>
                <a:ea typeface="Calibri"/>
                <a:cs typeface="Calibri"/>
                <a:sym typeface="Calibri"/>
              </a:rPr>
              <a:t>Nhận định 1: </a:t>
            </a:r>
            <a:r>
              <a:rPr lang="en-US" sz="3200" b="1" i="1">
                <a:solidFill>
                  <a:srgbClr val="0000FF"/>
                </a:solidFill>
                <a:latin typeface="Calibri"/>
                <a:ea typeface="Calibri"/>
                <a:cs typeface="Calibri"/>
                <a:sym typeface="Calibri"/>
              </a:rPr>
              <a:t>Sai</a:t>
            </a:r>
            <a:r>
              <a:rPr lang="en-US" sz="3200">
                <a:solidFill>
                  <a:srgbClr val="0000FF"/>
                </a:solidFill>
                <a:latin typeface="Calibri"/>
                <a:ea typeface="Calibri"/>
                <a:cs typeface="Calibri"/>
                <a:sym typeface="Calibri"/>
              </a:rPr>
              <a:t>, vì trên DNA có những trình tự nucleotide không mã hoá amino acid.</a:t>
            </a:r>
            <a:endParaRPr sz="3200">
              <a:solidFill>
                <a:srgbClr val="0000FF"/>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Nhận định 2: </a:t>
            </a:r>
            <a:r>
              <a:rPr lang="en-US" sz="3200" b="1" i="1">
                <a:solidFill>
                  <a:srgbClr val="0000FF"/>
                </a:solidFill>
                <a:latin typeface="Calibri"/>
                <a:ea typeface="Calibri"/>
                <a:cs typeface="Calibri"/>
                <a:sym typeface="Calibri"/>
              </a:rPr>
              <a:t>Sai</a:t>
            </a:r>
            <a:r>
              <a:rPr lang="en-US" sz="3200">
                <a:solidFill>
                  <a:srgbClr val="0000FF"/>
                </a:solidFill>
                <a:latin typeface="Calibri"/>
                <a:ea typeface="Calibri"/>
                <a:cs typeface="Calibri"/>
                <a:sym typeface="Calibri"/>
              </a:rPr>
              <a:t>, vì ở sinh vật nhân thực, trên gene có những đoạn không mã hoá amino acid sẽ bị cắt bỏ sau quá trình phiên mã.</a:t>
            </a:r>
            <a:endParaRPr sz="3200">
              <a:solidFill>
                <a:srgbClr val="0000FF"/>
              </a:solidFill>
              <a:latin typeface="Calibri"/>
              <a:ea typeface="Calibri"/>
              <a:cs typeface="Calibri"/>
              <a:sym typeface="Calibri"/>
            </a:endParaRPr>
          </a:p>
          <a:p>
            <a:pPr marL="0" marR="0" lvl="0" indent="0" algn="just" rtl="0">
              <a:spcBef>
                <a:spcPts val="0"/>
              </a:spcBef>
              <a:spcAft>
                <a:spcPts val="0"/>
              </a:spcAft>
              <a:buNone/>
            </a:pPr>
            <a:r>
              <a:rPr lang="en-US" sz="3200" b="1">
                <a:solidFill>
                  <a:srgbClr val="0000FF"/>
                </a:solidFill>
                <a:latin typeface="Calibri"/>
                <a:ea typeface="Calibri"/>
                <a:cs typeface="Calibri"/>
                <a:sym typeface="Calibri"/>
              </a:rPr>
              <a:t>Nhận định 3</a:t>
            </a:r>
            <a:r>
              <a:rPr lang="en-US" sz="3200">
                <a:solidFill>
                  <a:srgbClr val="0000FF"/>
                </a:solidFill>
                <a:latin typeface="Calibri"/>
                <a:ea typeface="Calibri"/>
                <a:cs typeface="Calibri"/>
                <a:sym typeface="Calibri"/>
              </a:rPr>
              <a:t>: </a:t>
            </a:r>
            <a:r>
              <a:rPr lang="en-US" sz="3200" b="1" i="1">
                <a:solidFill>
                  <a:srgbClr val="0000FF"/>
                </a:solidFill>
                <a:latin typeface="Calibri"/>
                <a:ea typeface="Calibri"/>
                <a:cs typeface="Calibri"/>
                <a:sym typeface="Calibri"/>
              </a:rPr>
              <a:t>Đúng</a:t>
            </a:r>
            <a:r>
              <a:rPr lang="en-US" sz="3200">
                <a:solidFill>
                  <a:srgbClr val="0000FF"/>
                </a:solidFill>
                <a:latin typeface="Calibri"/>
                <a:ea typeface="Calibri"/>
                <a:cs typeface="Calibri"/>
                <a:sym typeface="Calibri"/>
              </a:rPr>
              <a:t>, vì gene của sinh vật nhân sơ là gene không phân mảnh chỉ gồm các đoạn mã hoá amino acid.</a:t>
            </a:r>
            <a:endParaRPr sz="3200">
              <a:solidFill>
                <a:srgbClr val="0000FF"/>
              </a:solidFill>
              <a:latin typeface="Calibri"/>
              <a:ea typeface="Calibri"/>
              <a:cs typeface="Calibri"/>
              <a:sym typeface="Calibri"/>
            </a:endParaRPr>
          </a:p>
        </p:txBody>
      </p:sp>
      <p:sp>
        <p:nvSpPr>
          <p:cNvPr id="3060" name="Google Shape;3060;p85"/>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8"/>
                                        </p:tgtEl>
                                        <p:attrNameLst>
                                          <p:attrName>style.visibility</p:attrName>
                                        </p:attrNameLst>
                                      </p:cBhvr>
                                      <p:to>
                                        <p:strVal val="visible"/>
                                      </p:to>
                                    </p:set>
                                    <p:animEffect transition="in" filter="fade">
                                      <p:cBhvr>
                                        <p:cTn id="7" dur="500"/>
                                        <p:tgtEl>
                                          <p:spTgt spid="3058"/>
                                        </p:tgtEl>
                                      </p:cBhvr>
                                    </p:animEffect>
                                  </p:childTnLst>
                                </p:cTn>
                              </p:par>
                              <p:par>
                                <p:cTn id="8" presetID="10" presetClass="entr" presetSubtype="0" fill="hold" nodeType="withEffect">
                                  <p:stCondLst>
                                    <p:cond delay="0"/>
                                  </p:stCondLst>
                                  <p:childTnLst>
                                    <p:set>
                                      <p:cBhvr>
                                        <p:cTn id="9" dur="1" fill="hold">
                                          <p:stCondLst>
                                            <p:cond delay="0"/>
                                          </p:stCondLst>
                                        </p:cTn>
                                        <p:tgtEl>
                                          <p:spTgt spid="3059"/>
                                        </p:tgtEl>
                                        <p:attrNameLst>
                                          <p:attrName>style.visibility</p:attrName>
                                        </p:attrNameLst>
                                      </p:cBhvr>
                                      <p:to>
                                        <p:strVal val="visible"/>
                                      </p:to>
                                    </p:set>
                                    <p:animEffect transition="in" filter="fade">
                                      <p:cBhvr>
                                        <p:cTn id="10" dur="500"/>
                                        <p:tgtEl>
                                          <p:spTgt spid="3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064"/>
        <p:cNvGrpSpPr/>
        <p:nvPr/>
      </p:nvGrpSpPr>
      <p:grpSpPr>
        <a:xfrm>
          <a:off x="0" y="0"/>
          <a:ext cx="0" cy="0"/>
          <a:chOff x="0" y="0"/>
          <a:chExt cx="0" cy="0"/>
        </a:xfrm>
      </p:grpSpPr>
      <p:sp>
        <p:nvSpPr>
          <p:cNvPr id="3065" name="Google Shape;3065;p86"/>
          <p:cNvSpPr txBox="1"/>
          <p:nvPr/>
        </p:nvSpPr>
        <p:spPr>
          <a:xfrm>
            <a:off x="3068320" y="332534"/>
            <a:ext cx="8869680" cy="2554545"/>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CH2: </a:t>
            </a:r>
            <a:r>
              <a:rPr lang="en-US" sz="3200">
                <a:solidFill>
                  <a:srgbClr val="FF0000"/>
                </a:solidFill>
                <a:latin typeface="Calibri"/>
                <a:ea typeface="Calibri"/>
                <a:cs typeface="Calibri"/>
                <a:sym typeface="Calibri"/>
              </a:rPr>
              <a:t>Một đoạn phân tử DNA ở sinh vật  nhân thực có trình tự Nu trên mạch mang mã gốc là: </a:t>
            </a:r>
            <a:endParaRPr sz="3200">
              <a:solidFill>
                <a:srgbClr val="FF0000"/>
              </a:solidFill>
              <a:latin typeface="Calibri"/>
              <a:ea typeface="Calibri"/>
              <a:cs typeface="Calibri"/>
              <a:sym typeface="Calibri"/>
            </a:endParaRPr>
          </a:p>
          <a:p>
            <a:pPr marL="0" marR="0" lvl="0" indent="0" algn="l" rtl="0">
              <a:spcBef>
                <a:spcPts val="0"/>
              </a:spcBef>
              <a:spcAft>
                <a:spcPts val="0"/>
              </a:spcAft>
              <a:buNone/>
            </a:pPr>
            <a:r>
              <a:rPr lang="en-US" sz="3200">
                <a:solidFill>
                  <a:srgbClr val="FF0000"/>
                </a:solidFill>
                <a:latin typeface="Calibri"/>
                <a:ea typeface="Calibri"/>
                <a:cs typeface="Calibri"/>
                <a:sym typeface="Calibri"/>
              </a:rPr>
              <a:t>3'… AAACAATGGGGA…5'</a:t>
            </a:r>
            <a:endParaRPr sz="3200">
              <a:solidFill>
                <a:srgbClr val="FF0000"/>
              </a:solidFill>
              <a:latin typeface="Calibri"/>
              <a:ea typeface="Calibri"/>
              <a:cs typeface="Calibri"/>
              <a:sym typeface="Calibri"/>
            </a:endParaRPr>
          </a:p>
          <a:p>
            <a:pPr marL="0" marR="0" lvl="0" indent="0" algn="l" rtl="0">
              <a:spcBef>
                <a:spcPts val="0"/>
              </a:spcBef>
              <a:spcAft>
                <a:spcPts val="0"/>
              </a:spcAft>
              <a:buNone/>
            </a:pPr>
            <a:r>
              <a:rPr lang="en-US" sz="3200">
                <a:solidFill>
                  <a:srgbClr val="FF0000"/>
                </a:solidFill>
                <a:latin typeface="Calibri"/>
                <a:ea typeface="Calibri"/>
                <a:cs typeface="Calibri"/>
                <a:sym typeface="Calibri"/>
              </a:rPr>
              <a:t>Trình tự nucleotide trên mRNA phiên mã từ mạch mã gốc trên?</a:t>
            </a:r>
            <a:endParaRPr sz="3200">
              <a:solidFill>
                <a:srgbClr val="FF0000"/>
              </a:solidFill>
              <a:latin typeface="Calibri"/>
              <a:ea typeface="Calibri"/>
              <a:cs typeface="Calibri"/>
              <a:sym typeface="Calibri"/>
            </a:endParaRPr>
          </a:p>
        </p:txBody>
      </p:sp>
      <p:pic>
        <p:nvPicPr>
          <p:cNvPr id="3066" name="Google Shape;3066;p86"/>
          <p:cNvPicPr preferRelativeResize="0"/>
          <p:nvPr/>
        </p:nvPicPr>
        <p:blipFill rotWithShape="1">
          <a:blip r:embed="rId3">
            <a:alphaModFix/>
          </a:blip>
          <a:srcRect/>
          <a:stretch/>
        </p:blipFill>
        <p:spPr>
          <a:xfrm>
            <a:off x="1881892" y="1092826"/>
            <a:ext cx="1186429" cy="2053834"/>
          </a:xfrm>
          <a:prstGeom prst="rect">
            <a:avLst/>
          </a:prstGeom>
          <a:noFill/>
          <a:ln>
            <a:noFill/>
          </a:ln>
        </p:spPr>
      </p:pic>
      <p:pic>
        <p:nvPicPr>
          <p:cNvPr id="3067" name="Google Shape;3067;p86"/>
          <p:cNvPicPr preferRelativeResize="0"/>
          <p:nvPr/>
        </p:nvPicPr>
        <p:blipFill rotWithShape="1">
          <a:blip r:embed="rId4">
            <a:alphaModFix/>
          </a:blip>
          <a:srcRect/>
          <a:stretch/>
        </p:blipFill>
        <p:spPr>
          <a:xfrm>
            <a:off x="1491699" y="4370746"/>
            <a:ext cx="1576647" cy="2182781"/>
          </a:xfrm>
          <a:prstGeom prst="rect">
            <a:avLst/>
          </a:prstGeom>
          <a:noFill/>
          <a:ln>
            <a:noFill/>
          </a:ln>
        </p:spPr>
      </p:pic>
      <p:sp>
        <p:nvSpPr>
          <p:cNvPr id="3068" name="Google Shape;3068;p86"/>
          <p:cNvSpPr txBox="1"/>
          <p:nvPr/>
        </p:nvSpPr>
        <p:spPr>
          <a:xfrm>
            <a:off x="3029527" y="4370706"/>
            <a:ext cx="9162473" cy="1077218"/>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FF"/>
                </a:solidFill>
                <a:latin typeface="Calibri"/>
                <a:ea typeface="Calibri"/>
                <a:cs typeface="Calibri"/>
                <a:sym typeface="Calibri"/>
              </a:rPr>
              <a:t>Trình tự nucleotide trên mRNA phiên mã từ mạch mã gốc trên:    5'… UUUGUUACCCCU…3'</a:t>
            </a:r>
            <a:endParaRPr sz="3200" b="1">
              <a:solidFill>
                <a:srgbClr val="0000FF"/>
              </a:solidFill>
              <a:latin typeface="Calibri"/>
              <a:ea typeface="Calibri"/>
              <a:cs typeface="Calibri"/>
              <a:sym typeface="Calibri"/>
            </a:endParaRPr>
          </a:p>
        </p:txBody>
      </p:sp>
      <p:sp>
        <p:nvSpPr>
          <p:cNvPr id="3069" name="Google Shape;3069;p86"/>
          <p:cNvSpPr txBox="1">
            <a:spLocks noGrp="1"/>
          </p:cNvSpPr>
          <p:nvPr>
            <p:ph type="sldNum" idx="12"/>
          </p:nvPr>
        </p:nvSpPr>
        <p:spPr>
          <a:xfrm>
            <a:off x="8610600" y="635639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6"/>
                                        </p:tgtEl>
                                        <p:attrNameLst>
                                          <p:attrName>style.visibility</p:attrName>
                                        </p:attrNameLst>
                                      </p:cBhvr>
                                      <p:to>
                                        <p:strVal val="visible"/>
                                      </p:to>
                                    </p:set>
                                    <p:animEffect transition="in" filter="fade">
                                      <p:cBhvr>
                                        <p:cTn id="7" dur="500"/>
                                        <p:tgtEl>
                                          <p:spTgt spid="3066"/>
                                        </p:tgtEl>
                                      </p:cBhvr>
                                    </p:animEffect>
                                  </p:childTnLst>
                                </p:cTn>
                              </p:par>
                              <p:par>
                                <p:cTn id="8" presetID="10" presetClass="entr" presetSubtype="0" fill="hold" nodeType="withEffect">
                                  <p:stCondLst>
                                    <p:cond delay="0"/>
                                  </p:stCondLst>
                                  <p:childTnLst>
                                    <p:set>
                                      <p:cBhvr>
                                        <p:cTn id="9" dur="1" fill="hold">
                                          <p:stCondLst>
                                            <p:cond delay="0"/>
                                          </p:stCondLst>
                                        </p:cTn>
                                        <p:tgtEl>
                                          <p:spTgt spid="3065"/>
                                        </p:tgtEl>
                                        <p:attrNameLst>
                                          <p:attrName>style.visibility</p:attrName>
                                        </p:attrNameLst>
                                      </p:cBhvr>
                                      <p:to>
                                        <p:strVal val="visible"/>
                                      </p:to>
                                    </p:set>
                                    <p:animEffect transition="in" filter="fade">
                                      <p:cBhvr>
                                        <p:cTn id="10" dur="500"/>
                                        <p:tgtEl>
                                          <p:spTgt spid="30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67"/>
                                        </p:tgtEl>
                                        <p:attrNameLst>
                                          <p:attrName>style.visibility</p:attrName>
                                        </p:attrNameLst>
                                      </p:cBhvr>
                                      <p:to>
                                        <p:strVal val="visible"/>
                                      </p:to>
                                    </p:set>
                                    <p:animEffect transition="in" filter="fade">
                                      <p:cBhvr>
                                        <p:cTn id="15" dur="500"/>
                                        <p:tgtEl>
                                          <p:spTgt spid="3067"/>
                                        </p:tgtEl>
                                      </p:cBhvr>
                                    </p:animEffect>
                                  </p:childTnLst>
                                </p:cTn>
                              </p:par>
                              <p:par>
                                <p:cTn id="16" presetID="10" presetClass="entr" presetSubtype="0" fill="hold" nodeType="withEffect">
                                  <p:stCondLst>
                                    <p:cond delay="0"/>
                                  </p:stCondLst>
                                  <p:childTnLst>
                                    <p:set>
                                      <p:cBhvr>
                                        <p:cTn id="17" dur="1" fill="hold">
                                          <p:stCondLst>
                                            <p:cond delay="0"/>
                                          </p:stCondLst>
                                        </p:cTn>
                                        <p:tgtEl>
                                          <p:spTgt spid="3068"/>
                                        </p:tgtEl>
                                        <p:attrNameLst>
                                          <p:attrName>style.visibility</p:attrName>
                                        </p:attrNameLst>
                                      </p:cBhvr>
                                      <p:to>
                                        <p:strVal val="visible"/>
                                      </p:to>
                                    </p:set>
                                    <p:animEffect transition="in" filter="fade">
                                      <p:cBhvr>
                                        <p:cTn id="18" dur="500"/>
                                        <p:tgtEl>
                                          <p:spTgt spid="3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073"/>
        <p:cNvGrpSpPr/>
        <p:nvPr/>
      </p:nvGrpSpPr>
      <p:grpSpPr>
        <a:xfrm>
          <a:off x="0" y="0"/>
          <a:ext cx="0" cy="0"/>
          <a:chOff x="0" y="0"/>
          <a:chExt cx="0" cy="0"/>
        </a:xfrm>
      </p:grpSpPr>
      <p:pic>
        <p:nvPicPr>
          <p:cNvPr id="3074" name="Google Shape;3074;p87">
            <a:hlinkClick r:id="rId3" action="ppaction://hlinksldjump"/>
          </p:cNvPr>
          <p:cNvPicPr preferRelativeResize="0"/>
          <p:nvPr/>
        </p:nvPicPr>
        <p:blipFill rotWithShape="1">
          <a:blip r:embed="rId4">
            <a:alphaModFix/>
          </a:blip>
          <a:srcRect/>
          <a:stretch/>
        </p:blipFill>
        <p:spPr>
          <a:xfrm>
            <a:off x="738392" y="5551564"/>
            <a:ext cx="2017688" cy="1306436"/>
          </a:xfrm>
          <a:prstGeom prst="rect">
            <a:avLst/>
          </a:prstGeom>
          <a:noFill/>
          <a:ln>
            <a:noFill/>
          </a:ln>
        </p:spPr>
      </p:pic>
      <p:pic>
        <p:nvPicPr>
          <p:cNvPr id="3075" name="Google Shape;3075;p87"/>
          <p:cNvPicPr preferRelativeResize="0"/>
          <p:nvPr/>
        </p:nvPicPr>
        <p:blipFill rotWithShape="1">
          <a:blip r:embed="rId5">
            <a:alphaModFix/>
          </a:blip>
          <a:srcRect/>
          <a:stretch/>
        </p:blipFill>
        <p:spPr>
          <a:xfrm>
            <a:off x="2434106" y="0"/>
            <a:ext cx="5653826" cy="5653826"/>
          </a:xfrm>
          <a:prstGeom prst="rect">
            <a:avLst/>
          </a:prstGeom>
          <a:noFill/>
          <a:ln>
            <a:noFill/>
          </a:ln>
        </p:spPr>
      </p:pic>
      <p:sp>
        <p:nvSpPr>
          <p:cNvPr id="3076" name="Google Shape;3076;p87"/>
          <p:cNvSpPr txBox="1">
            <a:spLocks noGrp="1"/>
          </p:cNvSpPr>
          <p:nvPr>
            <p:ph type="sldNum" idx="12"/>
          </p:nvPr>
        </p:nvSpPr>
        <p:spPr>
          <a:xfrm>
            <a:off x="8592902" y="6041364"/>
            <a:ext cx="68351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90C226"/>
                </a:solidFill>
              </a:rPr>
              <a:t>88</a:t>
            </a:fld>
            <a:endParaRPr>
              <a:solidFill>
                <a:srgbClr val="90C226"/>
              </a:solidFill>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954" name="Google Shape;1954;p8"/>
          <p:cNvSpPr/>
          <p:nvPr/>
        </p:nvSpPr>
        <p:spPr>
          <a:xfrm>
            <a:off x="3344814" y="79610"/>
            <a:ext cx="664210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2B3499"/>
                </a:solidFill>
                <a:latin typeface="Calibri"/>
                <a:ea typeface="Calibri"/>
                <a:cs typeface="Calibri"/>
                <a:sym typeface="Calibri"/>
              </a:rPr>
              <a:t>ĐÁP ÁN PHIẾU HỌC TẬP SỐ 1</a:t>
            </a:r>
            <a:endParaRPr/>
          </a:p>
        </p:txBody>
      </p:sp>
      <p:sp>
        <p:nvSpPr>
          <p:cNvPr id="1955" name="Google Shape;1955;p8"/>
          <p:cNvSpPr/>
          <p:nvPr/>
        </p:nvSpPr>
        <p:spPr>
          <a:xfrm rot="5400000">
            <a:off x="2778613" y="180893"/>
            <a:ext cx="521042" cy="449175"/>
          </a:xfrm>
          <a:prstGeom prst="triangle">
            <a:avLst>
              <a:gd name="adj" fmla="val 50000"/>
            </a:avLst>
          </a:prstGeom>
          <a:solidFill>
            <a:srgbClr val="51893B"/>
          </a:solidFill>
          <a:ln w="57150" cap="flat" cmpd="sng">
            <a:solidFill>
              <a:srgbClr val="5189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4393C4"/>
              </a:solidFill>
              <a:latin typeface="Gill Sans"/>
              <a:ea typeface="Gill Sans"/>
              <a:cs typeface="Gill Sans"/>
              <a:sym typeface="Gill Sans"/>
            </a:endParaRPr>
          </a:p>
        </p:txBody>
      </p:sp>
      <p:sp>
        <p:nvSpPr>
          <p:cNvPr id="1956" name="Google Shape;1956;p8"/>
          <p:cNvSpPr txBox="1"/>
          <p:nvPr/>
        </p:nvSpPr>
        <p:spPr>
          <a:xfrm>
            <a:off x="1463072" y="666002"/>
            <a:ext cx="4956726" cy="6288516"/>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3200">
                <a:solidFill>
                  <a:srgbClr val="0000FF"/>
                </a:solidFill>
                <a:latin typeface="Calibri"/>
                <a:ea typeface="Calibri"/>
                <a:cs typeface="Calibri"/>
                <a:sym typeface="Calibri"/>
              </a:rPr>
              <a:t>4. “Trên mỗi mạch đơn của phân tử DNA, các nucleotide sắp xếp khác nhau và liên kết với nhau bằng liên kết phosphodiester” là đặc điểm cấu tạo giúp DNA có được chức năng nào sau đây?</a:t>
            </a:r>
            <a:endParaRPr/>
          </a:p>
          <a:p>
            <a:pPr marL="0" marR="0" lvl="0" indent="0" algn="just" rtl="0">
              <a:lnSpc>
                <a:spcPct val="115000"/>
              </a:lnSpc>
              <a:spcBef>
                <a:spcPts val="0"/>
              </a:spcBef>
              <a:spcAft>
                <a:spcPts val="0"/>
              </a:spcAft>
              <a:buNone/>
            </a:pPr>
            <a:r>
              <a:rPr lang="en-US" sz="3200">
                <a:solidFill>
                  <a:srgbClr val="0000FF"/>
                </a:solidFill>
                <a:latin typeface="Calibri"/>
                <a:ea typeface="Calibri"/>
                <a:cs typeface="Calibri"/>
                <a:sym typeface="Calibri"/>
              </a:rPr>
              <a:t>A. Biểu hiện TTDT.</a:t>
            </a:r>
            <a:endParaRPr/>
          </a:p>
          <a:p>
            <a:pPr marL="0" marR="0" lvl="0" indent="0" algn="just" rtl="0">
              <a:lnSpc>
                <a:spcPct val="115000"/>
              </a:lnSpc>
              <a:spcBef>
                <a:spcPts val="0"/>
              </a:spcBef>
              <a:spcAft>
                <a:spcPts val="0"/>
              </a:spcAft>
              <a:buNone/>
            </a:pPr>
            <a:r>
              <a:rPr lang="en-US" sz="3200">
                <a:solidFill>
                  <a:srgbClr val="0000FF"/>
                </a:solidFill>
                <a:latin typeface="Calibri"/>
                <a:ea typeface="Calibri"/>
                <a:cs typeface="Calibri"/>
                <a:sym typeface="Calibri"/>
              </a:rPr>
              <a:t>B. Truyền đạt TTDT.</a:t>
            </a:r>
            <a:endParaRPr/>
          </a:p>
          <a:p>
            <a:pPr marL="0" marR="0" lvl="0" indent="0" algn="just" rtl="0">
              <a:lnSpc>
                <a:spcPct val="115000"/>
              </a:lnSpc>
              <a:spcBef>
                <a:spcPts val="0"/>
              </a:spcBef>
              <a:spcAft>
                <a:spcPts val="0"/>
              </a:spcAft>
              <a:buNone/>
            </a:pPr>
            <a:r>
              <a:rPr lang="en-US" sz="3200">
                <a:solidFill>
                  <a:srgbClr val="0000FF"/>
                </a:solidFill>
                <a:latin typeface="Calibri"/>
                <a:ea typeface="Calibri"/>
                <a:cs typeface="Calibri"/>
                <a:sym typeface="Calibri"/>
              </a:rPr>
              <a:t>C. Mang và bảo quản TTDT.</a:t>
            </a:r>
            <a:endParaRPr/>
          </a:p>
          <a:p>
            <a:pPr marL="0" marR="0" lvl="0" indent="0" algn="just" rtl="0">
              <a:lnSpc>
                <a:spcPct val="115000"/>
              </a:lnSpc>
              <a:spcBef>
                <a:spcPts val="0"/>
              </a:spcBef>
              <a:spcAft>
                <a:spcPts val="0"/>
              </a:spcAft>
              <a:buNone/>
            </a:pPr>
            <a:r>
              <a:rPr lang="en-US" sz="3200">
                <a:solidFill>
                  <a:srgbClr val="0000FF"/>
                </a:solidFill>
                <a:latin typeface="Calibri"/>
                <a:ea typeface="Calibri"/>
                <a:cs typeface="Calibri"/>
                <a:sym typeface="Calibri"/>
              </a:rPr>
              <a:t>D. Tạo biến dị.</a:t>
            </a:r>
            <a:endParaRPr/>
          </a:p>
        </p:txBody>
      </p:sp>
      <p:sp>
        <p:nvSpPr>
          <p:cNvPr id="1957" name="Google Shape;1957;p8"/>
          <p:cNvSpPr/>
          <p:nvPr/>
        </p:nvSpPr>
        <p:spPr>
          <a:xfrm>
            <a:off x="1433562" y="5907849"/>
            <a:ext cx="381000" cy="381000"/>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000000"/>
                </a:solidFill>
                <a:latin typeface="Calibri"/>
                <a:ea typeface="Calibri"/>
                <a:cs typeface="Calibri"/>
                <a:sym typeface="Calibri"/>
              </a:rPr>
              <a:t>C</a:t>
            </a:r>
            <a:endParaRPr/>
          </a:p>
        </p:txBody>
      </p:sp>
      <p:sp>
        <p:nvSpPr>
          <p:cNvPr id="1958" name="Google Shape;1958;p8"/>
          <p:cNvSpPr/>
          <p:nvPr/>
        </p:nvSpPr>
        <p:spPr>
          <a:xfrm>
            <a:off x="7565310" y="4949929"/>
            <a:ext cx="4419599"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0000"/>
                </a:solidFill>
                <a:latin typeface="Calibri"/>
                <a:ea typeface="Calibri"/>
                <a:cs typeface="Calibri"/>
                <a:sym typeface="Calibri"/>
              </a:rPr>
              <a:t>Hình 1.1. </a:t>
            </a:r>
            <a:r>
              <a:rPr lang="en-US" sz="2800" i="1">
                <a:solidFill>
                  <a:srgbClr val="000000"/>
                </a:solidFill>
                <a:latin typeface="Calibri"/>
                <a:ea typeface="Calibri"/>
                <a:cs typeface="Calibri"/>
                <a:sym typeface="Calibri"/>
              </a:rPr>
              <a:t>Mô hình cấu trúc một đoạn phân tử DNA</a:t>
            </a:r>
            <a:endParaRPr sz="2800" i="1">
              <a:solidFill>
                <a:srgbClr val="000000"/>
              </a:solidFill>
              <a:latin typeface="Calibri"/>
              <a:ea typeface="Calibri"/>
              <a:cs typeface="Calibri"/>
              <a:sym typeface="Calibri"/>
            </a:endParaRPr>
          </a:p>
        </p:txBody>
      </p:sp>
      <p:grpSp>
        <p:nvGrpSpPr>
          <p:cNvPr id="1959" name="Google Shape;1959;p8"/>
          <p:cNvGrpSpPr/>
          <p:nvPr/>
        </p:nvGrpSpPr>
        <p:grpSpPr>
          <a:xfrm>
            <a:off x="6270303" y="666002"/>
            <a:ext cx="5456360" cy="4012446"/>
            <a:chOff x="3528099" y="232014"/>
            <a:chExt cx="14350461" cy="8278982"/>
          </a:xfrm>
        </p:grpSpPr>
        <p:sp>
          <p:nvSpPr>
            <p:cNvPr id="1960" name="Google Shape;1960;p8"/>
            <p:cNvSpPr txBox="1"/>
            <p:nvPr/>
          </p:nvSpPr>
          <p:spPr>
            <a:xfrm>
              <a:off x="3528099" y="232014"/>
              <a:ext cx="6625410" cy="18416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rgbClr val="000000"/>
                  </a:solidFill>
                  <a:latin typeface="Calibri"/>
                  <a:ea typeface="Calibri"/>
                  <a:cs typeface="Calibri"/>
                  <a:sym typeface="Calibri"/>
                </a:rPr>
                <a:t>Liên kết </a:t>
              </a:r>
              <a:endParaRPr/>
            </a:p>
            <a:p>
              <a:pPr marL="0" marR="0" lvl="0" indent="0" algn="ctr" rtl="0">
                <a:spcBef>
                  <a:spcPts val="0"/>
                </a:spcBef>
                <a:spcAft>
                  <a:spcPts val="0"/>
                </a:spcAft>
                <a:buNone/>
              </a:pPr>
              <a:r>
                <a:rPr lang="en-US" sz="2600" b="1">
                  <a:solidFill>
                    <a:srgbClr val="000000"/>
                  </a:solidFill>
                  <a:latin typeface="Calibri"/>
                  <a:ea typeface="Calibri"/>
                  <a:cs typeface="Calibri"/>
                  <a:sym typeface="Calibri"/>
                </a:rPr>
                <a:t>Phosphodiester</a:t>
              </a:r>
              <a:endParaRPr sz="2600" b="1">
                <a:solidFill>
                  <a:srgbClr val="000000"/>
                </a:solidFill>
                <a:latin typeface="Calibri"/>
                <a:ea typeface="Calibri"/>
                <a:cs typeface="Calibri"/>
                <a:sym typeface="Calibri"/>
              </a:endParaRPr>
            </a:p>
          </p:txBody>
        </p:sp>
        <p:sp>
          <p:nvSpPr>
            <p:cNvPr id="1961" name="Google Shape;1961;p8"/>
            <p:cNvSpPr/>
            <p:nvPr/>
          </p:nvSpPr>
          <p:spPr>
            <a:xfrm>
              <a:off x="9900399" y="2181758"/>
              <a:ext cx="3821215" cy="1462941"/>
            </a:xfrm>
            <a:prstGeom prst="roundRect">
              <a:avLst>
                <a:gd name="adj" fmla="val 28717"/>
              </a:avLst>
            </a:prstGeom>
            <a:noFill/>
            <a:ln w="2857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Gill Sans"/>
                <a:ea typeface="Gill Sans"/>
                <a:cs typeface="Gill Sans"/>
                <a:sym typeface="Gill Sans"/>
              </a:endParaRPr>
            </a:p>
          </p:txBody>
        </p:sp>
        <p:sp>
          <p:nvSpPr>
            <p:cNvPr id="1962" name="Google Shape;1962;p8"/>
            <p:cNvSpPr txBox="1"/>
            <p:nvPr/>
          </p:nvSpPr>
          <p:spPr>
            <a:xfrm>
              <a:off x="10952169" y="482799"/>
              <a:ext cx="3574084" cy="7620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0000"/>
                  </a:solidFill>
                  <a:latin typeface="Arial"/>
                  <a:ea typeface="Arial"/>
                  <a:cs typeface="Arial"/>
                  <a:sym typeface="Arial"/>
                </a:rPr>
                <a:t>Nucleotide</a:t>
              </a:r>
              <a:endParaRPr sz="1800" b="1">
                <a:solidFill>
                  <a:srgbClr val="000000"/>
                </a:solidFill>
                <a:latin typeface="Arial"/>
                <a:ea typeface="Arial"/>
                <a:cs typeface="Arial"/>
                <a:sym typeface="Arial"/>
              </a:endParaRPr>
            </a:p>
          </p:txBody>
        </p:sp>
        <p:grpSp>
          <p:nvGrpSpPr>
            <p:cNvPr id="1963" name="Google Shape;1963;p8"/>
            <p:cNvGrpSpPr/>
            <p:nvPr/>
          </p:nvGrpSpPr>
          <p:grpSpPr>
            <a:xfrm>
              <a:off x="8084528" y="2015589"/>
              <a:ext cx="3082721" cy="2993868"/>
              <a:chOff x="4816900" y="1691565"/>
              <a:chExt cx="2145193" cy="2083362"/>
            </a:xfrm>
          </p:grpSpPr>
          <p:cxnSp>
            <p:nvCxnSpPr>
              <p:cNvPr id="1964" name="Google Shape;1964;p8"/>
              <p:cNvCxnSpPr/>
              <p:nvPr/>
            </p:nvCxnSpPr>
            <p:spPr>
              <a:xfrm>
                <a:off x="4838346" y="1708616"/>
                <a:ext cx="2123747" cy="2066311"/>
              </a:xfrm>
              <a:prstGeom prst="straightConnector1">
                <a:avLst/>
              </a:prstGeom>
              <a:noFill/>
              <a:ln w="38100" cap="flat" cmpd="sng">
                <a:solidFill>
                  <a:srgbClr val="C00000"/>
                </a:solidFill>
                <a:prstDash val="solid"/>
                <a:round/>
                <a:headEnd type="none" w="sm" len="sm"/>
                <a:tailEnd type="triangle" w="med" len="med"/>
              </a:ln>
            </p:spPr>
          </p:cxnSp>
          <p:cxnSp>
            <p:nvCxnSpPr>
              <p:cNvPr id="1965" name="Google Shape;1965;p8"/>
              <p:cNvCxnSpPr>
                <a:endCxn id="1966" idx="1"/>
              </p:cNvCxnSpPr>
              <p:nvPr/>
            </p:nvCxnSpPr>
            <p:spPr>
              <a:xfrm>
                <a:off x="4816900" y="1691565"/>
                <a:ext cx="1996800" cy="653400"/>
              </a:xfrm>
              <a:prstGeom prst="straightConnector1">
                <a:avLst/>
              </a:prstGeom>
              <a:noFill/>
              <a:ln w="38100" cap="flat" cmpd="sng">
                <a:solidFill>
                  <a:srgbClr val="C00000"/>
                </a:solidFill>
                <a:prstDash val="solid"/>
                <a:round/>
                <a:headEnd type="none" w="sm" len="sm"/>
                <a:tailEnd type="triangle" w="med" len="med"/>
              </a:ln>
            </p:spPr>
          </p:cxnSp>
        </p:grpSp>
        <p:cxnSp>
          <p:nvCxnSpPr>
            <p:cNvPr id="1967" name="Google Shape;1967;p8"/>
            <p:cNvCxnSpPr>
              <a:stCxn id="1962" idx="2"/>
            </p:cNvCxnSpPr>
            <p:nvPr/>
          </p:nvCxnSpPr>
          <p:spPr>
            <a:xfrm flipH="1">
              <a:off x="12153311" y="1244851"/>
              <a:ext cx="585900" cy="716100"/>
            </a:xfrm>
            <a:prstGeom prst="straightConnector1">
              <a:avLst/>
            </a:prstGeom>
            <a:noFill/>
            <a:ln w="38100" cap="flat" cmpd="sng">
              <a:solidFill>
                <a:srgbClr val="C00000"/>
              </a:solidFill>
              <a:prstDash val="solid"/>
              <a:round/>
              <a:headEnd type="none" w="sm" len="sm"/>
              <a:tailEnd type="triangle" w="med" len="med"/>
            </a:ln>
          </p:spPr>
        </p:cxnSp>
        <p:grpSp>
          <p:nvGrpSpPr>
            <p:cNvPr id="1968" name="Google Shape;1968;p8"/>
            <p:cNvGrpSpPr/>
            <p:nvPr/>
          </p:nvGrpSpPr>
          <p:grpSpPr>
            <a:xfrm>
              <a:off x="10023907" y="1828367"/>
              <a:ext cx="7854652" cy="6682629"/>
              <a:chOff x="6208396" y="1561281"/>
              <a:chExt cx="5465867" cy="4650284"/>
            </a:xfrm>
          </p:grpSpPr>
          <p:cxnSp>
            <p:nvCxnSpPr>
              <p:cNvPr id="1969" name="Google Shape;1969;p8"/>
              <p:cNvCxnSpPr/>
              <p:nvPr/>
            </p:nvCxnSpPr>
            <p:spPr>
              <a:xfrm>
                <a:off x="8683950" y="5186102"/>
                <a:ext cx="626605" cy="3587"/>
              </a:xfrm>
              <a:prstGeom prst="straightConnector1">
                <a:avLst/>
              </a:prstGeom>
              <a:noFill/>
              <a:ln w="28575" cap="flat" cmpd="sng">
                <a:solidFill>
                  <a:srgbClr val="232D46"/>
                </a:solidFill>
                <a:prstDash val="dash"/>
                <a:round/>
                <a:headEnd type="none" w="sm" len="sm"/>
                <a:tailEnd type="none" w="sm" len="sm"/>
              </a:ln>
            </p:spPr>
          </p:cxnSp>
          <p:grpSp>
            <p:nvGrpSpPr>
              <p:cNvPr id="1970" name="Google Shape;1970;p8"/>
              <p:cNvGrpSpPr/>
              <p:nvPr/>
            </p:nvGrpSpPr>
            <p:grpSpPr>
              <a:xfrm>
                <a:off x="6208396" y="1561281"/>
                <a:ext cx="5465867" cy="4650284"/>
                <a:chOff x="6208396" y="1561281"/>
                <a:chExt cx="5465867" cy="4650284"/>
              </a:xfrm>
            </p:grpSpPr>
            <p:grpSp>
              <p:nvGrpSpPr>
                <p:cNvPr id="1971" name="Google Shape;1971;p8"/>
                <p:cNvGrpSpPr/>
                <p:nvPr/>
              </p:nvGrpSpPr>
              <p:grpSpPr>
                <a:xfrm>
                  <a:off x="6855625" y="2129066"/>
                  <a:ext cx="835184" cy="4082499"/>
                  <a:chOff x="8550906" y="1768599"/>
                  <a:chExt cx="937552" cy="4174164"/>
                </a:xfrm>
              </p:grpSpPr>
              <p:sp>
                <p:nvSpPr>
                  <p:cNvPr id="1966" name="Google Shape;1966;p8"/>
                  <p:cNvSpPr/>
                  <p:nvPr/>
                </p:nvSpPr>
                <p:spPr>
                  <a:xfrm>
                    <a:off x="8550908" y="1768599"/>
                    <a:ext cx="936950" cy="577921"/>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972" name="Google Shape;1972;p8"/>
                  <p:cNvSpPr/>
                  <p:nvPr/>
                </p:nvSpPr>
                <p:spPr>
                  <a:xfrm>
                    <a:off x="8551509" y="3078700"/>
                    <a:ext cx="936949" cy="578538"/>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973" name="Google Shape;1973;p8"/>
                  <p:cNvSpPr/>
                  <p:nvPr/>
                </p:nvSpPr>
                <p:spPr>
                  <a:xfrm>
                    <a:off x="8551502" y="4133690"/>
                    <a:ext cx="936949" cy="633795"/>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974" name="Google Shape;1974;p8"/>
                  <p:cNvSpPr/>
                  <p:nvPr/>
                </p:nvSpPr>
                <p:spPr>
                  <a:xfrm>
                    <a:off x="8550906" y="5398126"/>
                    <a:ext cx="936949" cy="544637"/>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sp>
              <p:nvSpPr>
                <p:cNvPr id="1975" name="Google Shape;1975;p8"/>
                <p:cNvSpPr/>
                <p:nvPr/>
              </p:nvSpPr>
              <p:spPr>
                <a:xfrm>
                  <a:off x="7940274" y="2052061"/>
                  <a:ext cx="651490" cy="491383"/>
                </a:xfrm>
                <a:prstGeom prst="hexagon">
                  <a:avLst>
                    <a:gd name="adj" fmla="val 25000"/>
                    <a:gd name="vf" fmla="val 115470"/>
                  </a:avLst>
                </a:prstGeom>
                <a:gradFill>
                  <a:gsLst>
                    <a:gs pos="0">
                      <a:srgbClr val="AED793"/>
                    </a:gs>
                    <a:gs pos="50000">
                      <a:srgbClr val="CCE4BD"/>
                    </a:gs>
                    <a:gs pos="100000">
                      <a:srgbClr val="E6F1DF"/>
                    </a:gs>
                  </a:gsLst>
                  <a:path path="circle">
                    <a:fillToRect r="100000" b="100000"/>
                  </a:path>
                  <a:tileRect l="-100000" t="-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T</a:t>
                  </a:r>
                  <a:endParaRPr sz="1500" b="1">
                    <a:solidFill>
                      <a:srgbClr val="000000"/>
                    </a:solidFill>
                    <a:latin typeface="Gill Sans"/>
                    <a:ea typeface="Gill Sans"/>
                    <a:cs typeface="Gill Sans"/>
                    <a:sym typeface="Gill Sans"/>
                  </a:endParaRPr>
                </a:p>
              </p:txBody>
            </p:sp>
            <p:sp>
              <p:nvSpPr>
                <p:cNvPr id="1976" name="Google Shape;1976;p8"/>
                <p:cNvSpPr/>
                <p:nvPr/>
              </p:nvSpPr>
              <p:spPr>
                <a:xfrm>
                  <a:off x="7945643" y="4194141"/>
                  <a:ext cx="676298" cy="552360"/>
                </a:xfrm>
                <a:prstGeom prst="hexagon">
                  <a:avLst>
                    <a:gd name="adj" fmla="val 25000"/>
                    <a:gd name="vf" fmla="val 115470"/>
                  </a:avLst>
                </a:prstGeom>
                <a:gradFill>
                  <a:gsLst>
                    <a:gs pos="0">
                      <a:srgbClr val="ACBE96"/>
                    </a:gs>
                    <a:gs pos="50000">
                      <a:srgbClr val="CCD6BF"/>
                    </a:gs>
                    <a:gs pos="100000">
                      <a:srgbClr val="E6E9E0"/>
                    </a:gs>
                  </a:gsLst>
                  <a:lin ang="27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C</a:t>
                  </a:r>
                  <a:endParaRPr sz="1500" b="1">
                    <a:solidFill>
                      <a:srgbClr val="000000"/>
                    </a:solidFill>
                    <a:latin typeface="Gill Sans"/>
                    <a:ea typeface="Gill Sans"/>
                    <a:cs typeface="Gill Sans"/>
                    <a:sym typeface="Gill Sans"/>
                  </a:endParaRPr>
                </a:p>
              </p:txBody>
            </p:sp>
            <p:grpSp>
              <p:nvGrpSpPr>
                <p:cNvPr id="1977" name="Google Shape;1977;p8"/>
                <p:cNvGrpSpPr/>
                <p:nvPr/>
              </p:nvGrpSpPr>
              <p:grpSpPr>
                <a:xfrm rot="-7944748">
                  <a:off x="7698151" y="2916096"/>
                  <a:ext cx="1020102" cy="823166"/>
                  <a:chOff x="11857052" y="867573"/>
                  <a:chExt cx="1419126" cy="1109359"/>
                </a:xfrm>
              </p:grpSpPr>
              <p:sp>
                <p:nvSpPr>
                  <p:cNvPr id="1978" name="Google Shape;1978;p8"/>
                  <p:cNvSpPr/>
                  <p:nvPr/>
                </p:nvSpPr>
                <p:spPr>
                  <a:xfrm>
                    <a:off x="11857052" y="1233538"/>
                    <a:ext cx="848237" cy="743394"/>
                  </a:xfrm>
                  <a:prstGeom prst="hexagon">
                    <a:avLst>
                      <a:gd name="adj" fmla="val 25000"/>
                      <a:gd name="vf" fmla="val 115470"/>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979" name="Google Shape;1979;p8"/>
                  <p:cNvSpPr/>
                  <p:nvPr/>
                </p:nvSpPr>
                <p:spPr>
                  <a:xfrm rot="-535138">
                    <a:off x="12532754" y="917340"/>
                    <a:ext cx="694974" cy="679212"/>
                  </a:xfrm>
                  <a:prstGeom prst="pentagon">
                    <a:avLst>
                      <a:gd name="hf" fmla="val 105146"/>
                      <a:gd name="vf" fmla="val 110557"/>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980" name="Google Shape;1980;p8"/>
                <p:cNvGrpSpPr/>
                <p:nvPr/>
              </p:nvGrpSpPr>
              <p:grpSpPr>
                <a:xfrm rot="-7944748">
                  <a:off x="7787910" y="5108485"/>
                  <a:ext cx="960215" cy="787243"/>
                  <a:chOff x="12248763" y="1167073"/>
                  <a:chExt cx="1334695" cy="1129315"/>
                </a:xfrm>
              </p:grpSpPr>
              <p:sp>
                <p:nvSpPr>
                  <p:cNvPr id="1981" name="Google Shape;1981;p8"/>
                  <p:cNvSpPr/>
                  <p:nvPr/>
                </p:nvSpPr>
                <p:spPr>
                  <a:xfrm>
                    <a:off x="12248763" y="1525458"/>
                    <a:ext cx="806605" cy="770930"/>
                  </a:xfrm>
                  <a:prstGeom prst="hexagon">
                    <a:avLst>
                      <a:gd name="adj" fmla="val 25000"/>
                      <a:gd name="vf" fmla="val 115470"/>
                    </a:avLst>
                  </a:prstGeom>
                  <a:gradFill>
                    <a:gsLst>
                      <a:gs pos="0">
                        <a:srgbClr val="CE90CE"/>
                      </a:gs>
                      <a:gs pos="50000">
                        <a:srgbClr val="DFBCDF"/>
                      </a:gs>
                      <a:gs pos="100000">
                        <a:srgbClr val="EFDFEF"/>
                      </a:gs>
                    </a:gsLst>
                    <a:lin ang="81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982" name="Google Shape;1982;p8"/>
                  <p:cNvSpPr/>
                  <p:nvPr/>
                </p:nvSpPr>
                <p:spPr>
                  <a:xfrm rot="-535138">
                    <a:off x="12872022" y="1214451"/>
                    <a:ext cx="663472" cy="670485"/>
                  </a:xfrm>
                  <a:prstGeom prst="pentagon">
                    <a:avLst>
                      <a:gd name="hf" fmla="val 105146"/>
                      <a:gd name="vf" fmla="val 110557"/>
                    </a:avLst>
                  </a:prstGeom>
                  <a:gradFill>
                    <a:gsLst>
                      <a:gs pos="0">
                        <a:srgbClr val="CE90CE"/>
                      </a:gs>
                      <a:gs pos="50000">
                        <a:srgbClr val="DFBCDF"/>
                      </a:gs>
                      <a:gs pos="100000">
                        <a:srgbClr val="EFDFEF"/>
                      </a:gs>
                    </a:gsLst>
                    <a:lin ang="81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1983" name="Google Shape;1983;p8"/>
                <p:cNvGrpSpPr/>
                <p:nvPr/>
              </p:nvGrpSpPr>
              <p:grpSpPr>
                <a:xfrm>
                  <a:off x="6208396" y="1899953"/>
                  <a:ext cx="515835" cy="3851111"/>
                  <a:chOff x="7578479" y="1376723"/>
                  <a:chExt cx="400873" cy="3149068"/>
                </a:xfrm>
              </p:grpSpPr>
              <p:sp>
                <p:nvSpPr>
                  <p:cNvPr id="1984" name="Google Shape;1984;p8"/>
                  <p:cNvSpPr/>
                  <p:nvPr/>
                </p:nvSpPr>
                <p:spPr>
                  <a:xfrm rot="-1164941">
                    <a:off x="7615189" y="1413433"/>
                    <a:ext cx="266450" cy="266450"/>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985" name="Google Shape;1985;p8"/>
                  <p:cNvSpPr/>
                  <p:nvPr/>
                </p:nvSpPr>
                <p:spPr>
                  <a:xfrm>
                    <a:off x="7605028" y="2443008"/>
                    <a:ext cx="267757" cy="267756"/>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986" name="Google Shape;1986;p8"/>
                  <p:cNvSpPr/>
                  <p:nvPr/>
                </p:nvSpPr>
                <p:spPr>
                  <a:xfrm rot="9254418">
                    <a:off x="7632418" y="3338356"/>
                    <a:ext cx="279711" cy="284564"/>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1987" name="Google Shape;1987;p8"/>
                  <p:cNvSpPr/>
                  <p:nvPr/>
                </p:nvSpPr>
                <p:spPr>
                  <a:xfrm>
                    <a:off x="7685514" y="4231953"/>
                    <a:ext cx="293838" cy="293838"/>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1988" name="Google Shape;1988;p8"/>
                <p:cNvCxnSpPr>
                  <a:stCxn id="1966" idx="5"/>
                  <a:endCxn id="1975" idx="2"/>
                </p:cNvCxnSpPr>
                <p:nvPr/>
              </p:nvCxnSpPr>
              <p:spPr>
                <a:xfrm>
                  <a:off x="7690274" y="2344964"/>
                  <a:ext cx="406500" cy="198600"/>
                </a:xfrm>
                <a:prstGeom prst="straightConnector1">
                  <a:avLst/>
                </a:prstGeom>
                <a:noFill/>
                <a:ln w="19050" cap="flat" cmpd="sng">
                  <a:solidFill>
                    <a:schemeClr val="dk1"/>
                  </a:solidFill>
                  <a:prstDash val="solid"/>
                  <a:round/>
                  <a:headEnd type="none" w="sm" len="sm"/>
                  <a:tailEnd type="none" w="sm" len="sm"/>
                </a:ln>
              </p:spPr>
            </p:cxnSp>
            <p:cxnSp>
              <p:nvCxnSpPr>
                <p:cNvPr id="1989" name="Google Shape;1989;p8"/>
                <p:cNvCxnSpPr>
                  <a:stCxn id="1973" idx="5"/>
                  <a:endCxn id="1976" idx="2"/>
                </p:cNvCxnSpPr>
                <p:nvPr/>
              </p:nvCxnSpPr>
              <p:spPr>
                <a:xfrm>
                  <a:off x="7690802" y="4678991"/>
                  <a:ext cx="423900" cy="67500"/>
                </a:xfrm>
                <a:prstGeom prst="straightConnector1">
                  <a:avLst/>
                </a:prstGeom>
                <a:noFill/>
                <a:ln w="19050" cap="flat" cmpd="sng">
                  <a:solidFill>
                    <a:schemeClr val="dk1"/>
                  </a:solidFill>
                  <a:prstDash val="solid"/>
                  <a:round/>
                  <a:headEnd type="none" w="sm" len="sm"/>
                  <a:tailEnd type="none" w="sm" len="sm"/>
                </a:ln>
              </p:spPr>
            </p:cxnSp>
            <p:cxnSp>
              <p:nvCxnSpPr>
                <p:cNvPr id="1990" name="Google Shape;1990;p8"/>
                <p:cNvCxnSpPr>
                  <a:stCxn id="1972" idx="5"/>
                  <a:endCxn id="1979" idx="0"/>
                </p:cNvCxnSpPr>
                <p:nvPr/>
              </p:nvCxnSpPr>
              <p:spPr>
                <a:xfrm rot="10800000" flipH="1">
                  <a:off x="7690808" y="3439926"/>
                  <a:ext cx="116400" cy="186600"/>
                </a:xfrm>
                <a:prstGeom prst="straightConnector1">
                  <a:avLst/>
                </a:prstGeom>
                <a:noFill/>
                <a:ln w="19050" cap="flat" cmpd="sng">
                  <a:solidFill>
                    <a:schemeClr val="dk1"/>
                  </a:solidFill>
                  <a:prstDash val="solid"/>
                  <a:round/>
                  <a:headEnd type="none" w="sm" len="sm"/>
                  <a:tailEnd type="none" w="sm" len="sm"/>
                </a:ln>
              </p:spPr>
            </p:cxnSp>
            <p:cxnSp>
              <p:nvCxnSpPr>
                <p:cNvPr id="1991" name="Google Shape;1991;p8"/>
                <p:cNvCxnSpPr>
                  <a:stCxn id="1974" idx="5"/>
                  <a:endCxn id="1982" idx="0"/>
                </p:cNvCxnSpPr>
                <p:nvPr/>
              </p:nvCxnSpPr>
              <p:spPr>
                <a:xfrm rot="10800000" flipH="1">
                  <a:off x="7690271" y="5618352"/>
                  <a:ext cx="199200" cy="264000"/>
                </a:xfrm>
                <a:prstGeom prst="straightConnector1">
                  <a:avLst/>
                </a:prstGeom>
                <a:noFill/>
                <a:ln w="19050" cap="flat" cmpd="sng">
                  <a:solidFill>
                    <a:schemeClr val="dk1"/>
                  </a:solidFill>
                  <a:prstDash val="solid"/>
                  <a:round/>
                  <a:headEnd type="none" w="sm" len="sm"/>
                  <a:tailEnd type="none" w="sm" len="sm"/>
                </a:ln>
              </p:spPr>
            </p:cxnSp>
            <p:sp>
              <p:nvSpPr>
                <p:cNvPr id="1992" name="Google Shape;1992;p8"/>
                <p:cNvSpPr/>
                <p:nvPr/>
              </p:nvSpPr>
              <p:spPr>
                <a:xfrm>
                  <a:off x="9296951" y="3050098"/>
                  <a:ext cx="667441" cy="553546"/>
                </a:xfrm>
                <a:prstGeom prst="hexagon">
                  <a:avLst>
                    <a:gd name="adj" fmla="val 25000"/>
                    <a:gd name="vf" fmla="val 115470"/>
                  </a:avLst>
                </a:prstGeom>
                <a:gradFill>
                  <a:gsLst>
                    <a:gs pos="0">
                      <a:srgbClr val="E98A8A"/>
                    </a:gs>
                    <a:gs pos="50000">
                      <a:srgbClr val="F0B8B8"/>
                    </a:gs>
                    <a:gs pos="100000">
                      <a:srgbClr val="F6DDDD"/>
                    </a:gs>
                  </a:gsLst>
                  <a:lin ang="5400000" scaled="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C</a:t>
                  </a:r>
                  <a:endParaRPr sz="1500" b="1">
                    <a:solidFill>
                      <a:srgbClr val="000000"/>
                    </a:solidFill>
                    <a:latin typeface="Gill Sans"/>
                    <a:ea typeface="Gill Sans"/>
                    <a:cs typeface="Gill Sans"/>
                    <a:sym typeface="Gill Sans"/>
                  </a:endParaRPr>
                </a:p>
              </p:txBody>
            </p:sp>
            <p:cxnSp>
              <p:nvCxnSpPr>
                <p:cNvPr id="1993" name="Google Shape;1993;p8"/>
                <p:cNvCxnSpPr/>
                <p:nvPr/>
              </p:nvCxnSpPr>
              <p:spPr>
                <a:xfrm rot="10800000" flipH="1">
                  <a:off x="8833491" y="5491416"/>
                  <a:ext cx="454321" cy="1"/>
                </a:xfrm>
                <a:prstGeom prst="straightConnector1">
                  <a:avLst/>
                </a:prstGeom>
                <a:noFill/>
                <a:ln w="28575" cap="flat" cmpd="sng">
                  <a:solidFill>
                    <a:srgbClr val="232D46"/>
                  </a:solidFill>
                  <a:prstDash val="dash"/>
                  <a:round/>
                  <a:headEnd type="none" w="sm" len="sm"/>
                  <a:tailEnd type="none" w="sm" len="sm"/>
                </a:ln>
              </p:spPr>
            </p:cxnSp>
            <p:cxnSp>
              <p:nvCxnSpPr>
                <p:cNvPr id="1994" name="Google Shape;1994;p8"/>
                <p:cNvCxnSpPr/>
                <p:nvPr/>
              </p:nvCxnSpPr>
              <p:spPr>
                <a:xfrm>
                  <a:off x="8667133" y="4470321"/>
                  <a:ext cx="420878" cy="0"/>
                </a:xfrm>
                <a:prstGeom prst="straightConnector1">
                  <a:avLst/>
                </a:prstGeom>
                <a:noFill/>
                <a:ln w="28575" cap="flat" cmpd="sng">
                  <a:solidFill>
                    <a:srgbClr val="232D46"/>
                  </a:solidFill>
                  <a:prstDash val="dash"/>
                  <a:round/>
                  <a:headEnd type="none" w="sm" len="sm"/>
                  <a:tailEnd type="none" w="sm" len="sm"/>
                </a:ln>
              </p:spPr>
            </p:cxnSp>
            <p:cxnSp>
              <p:nvCxnSpPr>
                <p:cNvPr id="1995" name="Google Shape;1995;p8"/>
                <p:cNvCxnSpPr/>
                <p:nvPr/>
              </p:nvCxnSpPr>
              <p:spPr>
                <a:xfrm>
                  <a:off x="8651157" y="4093915"/>
                  <a:ext cx="484803" cy="0"/>
                </a:xfrm>
                <a:prstGeom prst="straightConnector1">
                  <a:avLst/>
                </a:prstGeom>
                <a:noFill/>
                <a:ln w="28575" cap="flat" cmpd="sng">
                  <a:solidFill>
                    <a:srgbClr val="232D46"/>
                  </a:solidFill>
                  <a:prstDash val="dash"/>
                  <a:round/>
                  <a:headEnd type="none" w="sm" len="sm"/>
                  <a:tailEnd type="none" w="sm" len="sm"/>
                </a:ln>
              </p:spPr>
            </p:cxnSp>
            <p:cxnSp>
              <p:nvCxnSpPr>
                <p:cNvPr id="1996" name="Google Shape;1996;p8"/>
                <p:cNvCxnSpPr/>
                <p:nvPr/>
              </p:nvCxnSpPr>
              <p:spPr>
                <a:xfrm>
                  <a:off x="8645120" y="4818361"/>
                  <a:ext cx="490840" cy="0"/>
                </a:xfrm>
                <a:prstGeom prst="straightConnector1">
                  <a:avLst/>
                </a:prstGeom>
                <a:noFill/>
                <a:ln w="28575" cap="flat" cmpd="sng">
                  <a:solidFill>
                    <a:srgbClr val="232D46"/>
                  </a:solidFill>
                  <a:prstDash val="dash"/>
                  <a:round/>
                  <a:headEnd type="none" w="sm" len="sm"/>
                  <a:tailEnd type="none" w="sm" len="sm"/>
                </a:ln>
              </p:spPr>
            </p:cxnSp>
            <p:cxnSp>
              <p:nvCxnSpPr>
                <p:cNvPr id="1997" name="Google Shape;1997;p8"/>
                <p:cNvCxnSpPr/>
                <p:nvPr/>
              </p:nvCxnSpPr>
              <p:spPr>
                <a:xfrm>
                  <a:off x="8811825" y="3319635"/>
                  <a:ext cx="405597" cy="0"/>
                </a:xfrm>
                <a:prstGeom prst="straightConnector1">
                  <a:avLst/>
                </a:prstGeom>
                <a:noFill/>
                <a:ln w="28575" cap="flat" cmpd="sng">
                  <a:solidFill>
                    <a:srgbClr val="232D46"/>
                  </a:solidFill>
                  <a:prstDash val="dashDot"/>
                  <a:round/>
                  <a:headEnd type="none" w="sm" len="sm"/>
                  <a:tailEnd type="none" w="sm" len="sm"/>
                </a:ln>
              </p:spPr>
            </p:cxnSp>
            <p:cxnSp>
              <p:nvCxnSpPr>
                <p:cNvPr id="1998" name="Google Shape;1998;p8"/>
                <p:cNvCxnSpPr/>
                <p:nvPr/>
              </p:nvCxnSpPr>
              <p:spPr>
                <a:xfrm>
                  <a:off x="8621941" y="2309351"/>
                  <a:ext cx="493305" cy="0"/>
                </a:xfrm>
                <a:prstGeom prst="straightConnector1">
                  <a:avLst/>
                </a:prstGeom>
                <a:noFill/>
                <a:ln w="28575" cap="flat" cmpd="sng">
                  <a:solidFill>
                    <a:srgbClr val="232D46"/>
                  </a:solidFill>
                  <a:prstDash val="dash"/>
                  <a:round/>
                  <a:headEnd type="none" w="sm" len="sm"/>
                  <a:tailEnd type="none" w="sm" len="sm"/>
                </a:ln>
              </p:spPr>
            </p:cxnSp>
            <p:cxnSp>
              <p:nvCxnSpPr>
                <p:cNvPr id="1999" name="Google Shape;1999;p8"/>
                <p:cNvCxnSpPr/>
                <p:nvPr/>
              </p:nvCxnSpPr>
              <p:spPr>
                <a:xfrm>
                  <a:off x="8570429" y="1958486"/>
                  <a:ext cx="565531" cy="0"/>
                </a:xfrm>
                <a:prstGeom prst="straightConnector1">
                  <a:avLst/>
                </a:prstGeom>
                <a:noFill/>
                <a:ln w="28575" cap="flat" cmpd="sng">
                  <a:solidFill>
                    <a:srgbClr val="232D46"/>
                  </a:solidFill>
                  <a:prstDash val="dash"/>
                  <a:round/>
                  <a:headEnd type="none" w="sm" len="sm"/>
                  <a:tailEnd type="none" w="sm" len="sm"/>
                </a:ln>
              </p:spPr>
            </p:cxnSp>
            <p:cxnSp>
              <p:nvCxnSpPr>
                <p:cNvPr id="2000" name="Google Shape;2000;p8"/>
                <p:cNvCxnSpPr/>
                <p:nvPr/>
              </p:nvCxnSpPr>
              <p:spPr>
                <a:xfrm>
                  <a:off x="8803815" y="3670340"/>
                  <a:ext cx="468058" cy="0"/>
                </a:xfrm>
                <a:prstGeom prst="straightConnector1">
                  <a:avLst/>
                </a:prstGeom>
                <a:noFill/>
                <a:ln w="28575" cap="flat" cmpd="sng">
                  <a:solidFill>
                    <a:srgbClr val="232D46"/>
                  </a:solidFill>
                  <a:prstDash val="dash"/>
                  <a:round/>
                  <a:headEnd type="none" w="sm" len="sm"/>
                  <a:tailEnd type="none" w="sm" len="sm"/>
                </a:ln>
              </p:spPr>
            </p:cxnSp>
            <p:grpSp>
              <p:nvGrpSpPr>
                <p:cNvPr id="2001" name="Google Shape;2001;p8"/>
                <p:cNvGrpSpPr/>
                <p:nvPr/>
              </p:nvGrpSpPr>
              <p:grpSpPr>
                <a:xfrm>
                  <a:off x="7970154" y="1939415"/>
                  <a:ext cx="561067" cy="120598"/>
                  <a:chOff x="6658294" y="2179013"/>
                  <a:chExt cx="773662" cy="159946"/>
                </a:xfrm>
              </p:grpSpPr>
              <p:cxnSp>
                <p:nvCxnSpPr>
                  <p:cNvPr id="2002" name="Google Shape;2002;p8"/>
                  <p:cNvCxnSpPr/>
                  <p:nvPr/>
                </p:nvCxnSpPr>
                <p:spPr>
                  <a:xfrm rot="10800000" flipH="1">
                    <a:off x="7329441" y="2225877"/>
                    <a:ext cx="53904" cy="113082"/>
                  </a:xfrm>
                  <a:prstGeom prst="straightConnector1">
                    <a:avLst/>
                  </a:prstGeom>
                  <a:noFill/>
                  <a:ln w="19050" cap="flat" cmpd="sng">
                    <a:solidFill>
                      <a:schemeClr val="dk1"/>
                    </a:solidFill>
                    <a:prstDash val="solid"/>
                    <a:round/>
                    <a:headEnd type="none" w="sm" len="sm"/>
                    <a:tailEnd type="none" w="sm" len="sm"/>
                  </a:ln>
                </p:spPr>
              </p:cxnSp>
              <p:sp>
                <p:nvSpPr>
                  <p:cNvPr id="2003" name="Google Shape;2003;p8"/>
                  <p:cNvSpPr/>
                  <p:nvPr/>
                </p:nvSpPr>
                <p:spPr>
                  <a:xfrm>
                    <a:off x="7358026" y="2179013"/>
                    <a:ext cx="73930" cy="7101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cxnSp>
                <p:nvCxnSpPr>
                  <p:cNvPr id="2004" name="Google Shape;2004;p8"/>
                  <p:cNvCxnSpPr>
                    <a:stCxn id="1975" idx="4"/>
                    <a:endCxn id="2005" idx="5"/>
                  </p:cNvCxnSpPr>
                  <p:nvPr/>
                </p:nvCxnSpPr>
                <p:spPr>
                  <a:xfrm rot="10800000">
                    <a:off x="6721412" y="2254913"/>
                    <a:ext cx="111600" cy="73500"/>
                  </a:xfrm>
                  <a:prstGeom prst="straightConnector1">
                    <a:avLst/>
                  </a:prstGeom>
                  <a:noFill/>
                  <a:ln w="19050" cap="flat" cmpd="sng">
                    <a:solidFill>
                      <a:schemeClr val="dk1"/>
                    </a:solidFill>
                    <a:prstDash val="solid"/>
                    <a:round/>
                    <a:headEnd type="none" w="sm" len="sm"/>
                    <a:tailEnd type="none" w="sm" len="sm"/>
                  </a:ln>
                </p:spPr>
              </p:cxnSp>
              <p:sp>
                <p:nvSpPr>
                  <p:cNvPr id="2005" name="Google Shape;2005;p8"/>
                  <p:cNvSpPr/>
                  <p:nvPr/>
                </p:nvSpPr>
                <p:spPr>
                  <a:xfrm>
                    <a:off x="6658294" y="2196907"/>
                    <a:ext cx="73930" cy="67851"/>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2006" name="Google Shape;2006;p8"/>
                <p:cNvGrpSpPr/>
                <p:nvPr/>
              </p:nvGrpSpPr>
              <p:grpSpPr>
                <a:xfrm rot="8295752" flipH="1">
                  <a:off x="8450482" y="2512298"/>
                  <a:ext cx="88594" cy="129526"/>
                  <a:chOff x="7346164" y="2394867"/>
                  <a:chExt cx="125700" cy="176759"/>
                </a:xfrm>
              </p:grpSpPr>
              <p:cxnSp>
                <p:nvCxnSpPr>
                  <p:cNvPr id="2007" name="Google Shape;2007;p8"/>
                  <p:cNvCxnSpPr>
                    <a:stCxn id="1975" idx="1"/>
                    <a:endCxn id="2008" idx="4"/>
                  </p:cNvCxnSpPr>
                  <p:nvPr/>
                </p:nvCxnSpPr>
                <p:spPr>
                  <a:xfrm rot="8364824" flipH="1">
                    <a:off x="7346993" y="2491188"/>
                    <a:ext cx="124041" cy="46276"/>
                  </a:xfrm>
                  <a:prstGeom prst="straightConnector1">
                    <a:avLst/>
                  </a:prstGeom>
                  <a:noFill/>
                  <a:ln w="19050" cap="flat" cmpd="sng">
                    <a:solidFill>
                      <a:schemeClr val="dk1"/>
                    </a:solidFill>
                    <a:prstDash val="solid"/>
                    <a:round/>
                    <a:headEnd type="none" w="sm" len="sm"/>
                    <a:tailEnd type="none" w="sm" len="sm"/>
                  </a:ln>
                </p:spPr>
              </p:cxnSp>
              <p:sp>
                <p:nvSpPr>
                  <p:cNvPr id="2008" name="Google Shape;2008;p8"/>
                  <p:cNvSpPr/>
                  <p:nvPr/>
                </p:nvSpPr>
                <p:spPr>
                  <a:xfrm>
                    <a:off x="7410338" y="2394867"/>
                    <a:ext cx="59815" cy="61934"/>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2009" name="Google Shape;2009;p8"/>
                <p:cNvGrpSpPr/>
                <p:nvPr/>
              </p:nvGrpSpPr>
              <p:grpSpPr>
                <a:xfrm>
                  <a:off x="10229011" y="1800943"/>
                  <a:ext cx="925654" cy="4091159"/>
                  <a:chOff x="12976942" y="1534798"/>
                  <a:chExt cx="1017828" cy="4238048"/>
                </a:xfrm>
              </p:grpSpPr>
              <p:sp>
                <p:nvSpPr>
                  <p:cNvPr id="2010" name="Google Shape;2010;p8"/>
                  <p:cNvSpPr/>
                  <p:nvPr/>
                </p:nvSpPr>
                <p:spPr>
                  <a:xfrm rot="10800000">
                    <a:off x="13057821" y="1534798"/>
                    <a:ext cx="921049" cy="594206"/>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2011" name="Google Shape;2011;p8"/>
                  <p:cNvSpPr/>
                  <p:nvPr/>
                </p:nvSpPr>
                <p:spPr>
                  <a:xfrm rot="10800000">
                    <a:off x="13083647" y="2701471"/>
                    <a:ext cx="902592" cy="531971"/>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2012" name="Google Shape;2012;p8"/>
                  <p:cNvSpPr/>
                  <p:nvPr/>
                </p:nvSpPr>
                <p:spPr>
                  <a:xfrm rot="10800000">
                    <a:off x="13057821" y="3891220"/>
                    <a:ext cx="936949" cy="509293"/>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2013" name="Google Shape;2013;p8"/>
                  <p:cNvSpPr/>
                  <p:nvPr/>
                </p:nvSpPr>
                <p:spPr>
                  <a:xfrm rot="10800000">
                    <a:off x="12976942" y="5196452"/>
                    <a:ext cx="936950" cy="576394"/>
                  </a:xfrm>
                  <a:prstGeom prst="pentagon">
                    <a:avLst>
                      <a:gd name="hf" fmla="val 105146"/>
                      <a:gd name="vf" fmla="val 110557"/>
                    </a:avLst>
                  </a:prstGeom>
                  <a:gradFill>
                    <a:gsLst>
                      <a:gs pos="0">
                        <a:srgbClr val="9C9C9C"/>
                      </a:gs>
                      <a:gs pos="50000">
                        <a:srgbClr val="C3C3C3"/>
                      </a:gs>
                      <a:gs pos="100000">
                        <a:srgbClr val="E2E2E2"/>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2014" name="Google Shape;2014;p8"/>
                <p:cNvGrpSpPr/>
                <p:nvPr/>
              </p:nvGrpSpPr>
              <p:grpSpPr>
                <a:xfrm>
                  <a:off x="11137975" y="2315476"/>
                  <a:ext cx="536288" cy="3763536"/>
                  <a:chOff x="7544399" y="2102127"/>
                  <a:chExt cx="435289" cy="3039013"/>
                </a:xfrm>
              </p:grpSpPr>
              <p:sp>
                <p:nvSpPr>
                  <p:cNvPr id="2015" name="Google Shape;2015;p8"/>
                  <p:cNvSpPr/>
                  <p:nvPr/>
                </p:nvSpPr>
                <p:spPr>
                  <a:xfrm rot="3104309">
                    <a:off x="7625804" y="2155435"/>
                    <a:ext cx="276933" cy="291085"/>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2016" name="Google Shape;2016;p8"/>
                  <p:cNvSpPr/>
                  <p:nvPr/>
                </p:nvSpPr>
                <p:spPr>
                  <a:xfrm rot="2850449">
                    <a:off x="7607926" y="3054194"/>
                    <a:ext cx="288969" cy="299479"/>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2017" name="Google Shape;2017;p8"/>
                  <p:cNvSpPr/>
                  <p:nvPr/>
                </p:nvSpPr>
                <p:spPr>
                  <a:xfrm rot="3119054">
                    <a:off x="7620926" y="4033392"/>
                    <a:ext cx="296027" cy="303590"/>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2018" name="Google Shape;2018;p8"/>
                  <p:cNvSpPr/>
                  <p:nvPr/>
                </p:nvSpPr>
                <p:spPr>
                  <a:xfrm>
                    <a:off x="7616367" y="4858237"/>
                    <a:ext cx="295806" cy="282903"/>
                  </a:xfrm>
                  <a:prstGeom prst="ellipse">
                    <a:avLst/>
                  </a:prstGeom>
                  <a:solidFill>
                    <a:srgbClr val="FFCC99"/>
                  </a:solidFill>
                  <a:ln w="19050" cap="flat" cmpd="sng">
                    <a:solidFill>
                      <a:srgbClr val="173D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sp>
              <p:nvSpPr>
                <p:cNvPr id="2019" name="Google Shape;2019;p8"/>
                <p:cNvSpPr/>
                <p:nvPr/>
              </p:nvSpPr>
              <p:spPr>
                <a:xfrm rot="10800000">
                  <a:off x="9315961" y="5226758"/>
                  <a:ext cx="651490" cy="533069"/>
                </a:xfrm>
                <a:prstGeom prst="hexagon">
                  <a:avLst>
                    <a:gd name="adj" fmla="val 25000"/>
                    <a:gd name="vf" fmla="val 115470"/>
                  </a:avLst>
                </a:prstGeom>
                <a:gradFill>
                  <a:gsLst>
                    <a:gs pos="0">
                      <a:srgbClr val="AED793"/>
                    </a:gs>
                    <a:gs pos="50000">
                      <a:srgbClr val="CCE4BD"/>
                    </a:gs>
                    <a:gs pos="100000">
                      <a:srgbClr val="E6F1DF"/>
                    </a:gs>
                  </a:gsLst>
                  <a:path path="circle">
                    <a:fillToRect r="100000" b="100000"/>
                  </a:path>
                  <a:tileRect l="-100000" t="-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nvGrpSpPr>
                <p:cNvPr id="2020" name="Google Shape;2020;p8"/>
                <p:cNvGrpSpPr/>
                <p:nvPr/>
              </p:nvGrpSpPr>
              <p:grpSpPr>
                <a:xfrm>
                  <a:off x="9125766" y="3919437"/>
                  <a:ext cx="1100951" cy="836464"/>
                  <a:chOff x="11830455" y="857872"/>
                  <a:chExt cx="1592402" cy="1148966"/>
                </a:xfrm>
              </p:grpSpPr>
              <p:sp>
                <p:nvSpPr>
                  <p:cNvPr id="2021" name="Google Shape;2021;p8"/>
                  <p:cNvSpPr/>
                  <p:nvPr/>
                </p:nvSpPr>
                <p:spPr>
                  <a:xfrm>
                    <a:off x="11830455" y="1235906"/>
                    <a:ext cx="965379" cy="770932"/>
                  </a:xfrm>
                  <a:prstGeom prst="hexagon">
                    <a:avLst>
                      <a:gd name="adj" fmla="val 25000"/>
                      <a:gd name="vf" fmla="val 115470"/>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2022" name="Google Shape;2022;p8"/>
                  <p:cNvSpPr/>
                  <p:nvPr/>
                </p:nvSpPr>
                <p:spPr>
                  <a:xfrm rot="-647316">
                    <a:off x="12590387" y="924629"/>
                    <a:ext cx="776581" cy="670485"/>
                  </a:xfrm>
                  <a:prstGeom prst="pentagon">
                    <a:avLst>
                      <a:gd name="hf" fmla="val 105146"/>
                      <a:gd name="vf" fmla="val 110557"/>
                    </a:avLst>
                  </a:prstGeom>
                  <a:gradFill>
                    <a:gsLst>
                      <a:gs pos="0">
                        <a:srgbClr val="FFDE7E"/>
                      </a:gs>
                      <a:gs pos="50000">
                        <a:srgbClr val="FFE9B1"/>
                      </a:gs>
                      <a:gs pos="100000">
                        <a:srgbClr val="FFF2D9"/>
                      </a:gs>
                    </a:gsLst>
                    <a:path path="circle">
                      <a:fillToRect l="100000" t="100000"/>
                    </a:path>
                    <a:tileRect r="-100000" b="-100000"/>
                  </a:gra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2023" name="Google Shape;2023;p8"/>
                <p:cNvGrpSpPr/>
                <p:nvPr/>
              </p:nvGrpSpPr>
              <p:grpSpPr>
                <a:xfrm rot="-931312">
                  <a:off x="9103300" y="1683512"/>
                  <a:ext cx="1012689" cy="727693"/>
                  <a:chOff x="12159449" y="1235222"/>
                  <a:chExt cx="1463516" cy="1005875"/>
                </a:xfrm>
              </p:grpSpPr>
              <p:sp>
                <p:nvSpPr>
                  <p:cNvPr id="2024" name="Google Shape;2024;p8"/>
                  <p:cNvSpPr/>
                  <p:nvPr/>
                </p:nvSpPr>
                <p:spPr>
                  <a:xfrm>
                    <a:off x="12159449" y="1577164"/>
                    <a:ext cx="870838" cy="663933"/>
                  </a:xfrm>
                  <a:prstGeom prst="hexagon">
                    <a:avLst>
                      <a:gd name="adj" fmla="val 25000"/>
                      <a:gd name="vf" fmla="val 115470"/>
                    </a:avLst>
                  </a:prstGeom>
                  <a:gradFill>
                    <a:gsLst>
                      <a:gs pos="0">
                        <a:srgbClr val="CE90CE"/>
                      </a:gs>
                      <a:gs pos="50000">
                        <a:srgbClr val="DFBCDF"/>
                      </a:gs>
                      <a:gs pos="100000">
                        <a:srgbClr val="EFDFEF"/>
                      </a:gs>
                    </a:gsLst>
                    <a:lin ang="8100000" scaled="0"/>
                  </a:gra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a:solidFill>
                          <a:srgbClr val="000000"/>
                        </a:solidFill>
                        <a:latin typeface="Gill Sans"/>
                        <a:ea typeface="Gill Sans"/>
                        <a:cs typeface="Gill Sans"/>
                        <a:sym typeface="Gill Sans"/>
                      </a:rPr>
                      <a:t>A</a:t>
                    </a:r>
                    <a:endParaRPr sz="1500" b="1">
                      <a:solidFill>
                        <a:srgbClr val="000000"/>
                      </a:solidFill>
                      <a:latin typeface="Gill Sans"/>
                      <a:ea typeface="Gill Sans"/>
                      <a:cs typeface="Gill Sans"/>
                      <a:sym typeface="Gill Sans"/>
                    </a:endParaRPr>
                  </a:p>
                </p:txBody>
              </p:sp>
              <p:sp>
                <p:nvSpPr>
                  <p:cNvPr id="2025" name="Google Shape;2025;p8"/>
                  <p:cNvSpPr/>
                  <p:nvPr/>
                </p:nvSpPr>
                <p:spPr>
                  <a:xfrm rot="-535138">
                    <a:off x="12853517" y="1287977"/>
                    <a:ext cx="727336" cy="599972"/>
                  </a:xfrm>
                  <a:prstGeom prst="pentagon">
                    <a:avLst>
                      <a:gd name="hf" fmla="val 105146"/>
                      <a:gd name="vf" fmla="val 110557"/>
                    </a:avLst>
                  </a:prstGeom>
                  <a:gradFill>
                    <a:gsLst>
                      <a:gs pos="0">
                        <a:srgbClr val="CE90CE"/>
                      </a:gs>
                      <a:gs pos="50000">
                        <a:srgbClr val="DFBCDF"/>
                      </a:gs>
                      <a:gs pos="100000">
                        <a:srgbClr val="EFDFEF"/>
                      </a:gs>
                    </a:gsLst>
                    <a:lin ang="8100000" scaled="0"/>
                  </a:gra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2026" name="Google Shape;2026;p8"/>
                <p:cNvCxnSpPr>
                  <a:stCxn id="1992" idx="0"/>
                  <a:endCxn id="2011" idx="5"/>
                </p:cNvCxnSpPr>
                <p:nvPr/>
              </p:nvCxnSpPr>
              <p:spPr>
                <a:xfrm rot="10800000" flipH="1">
                  <a:off x="9964392" y="3244671"/>
                  <a:ext cx="361800" cy="82200"/>
                </a:xfrm>
                <a:prstGeom prst="straightConnector1">
                  <a:avLst/>
                </a:prstGeom>
                <a:noFill/>
                <a:ln w="19050" cap="flat" cmpd="sng">
                  <a:solidFill>
                    <a:schemeClr val="dk1"/>
                  </a:solidFill>
                  <a:prstDash val="solid"/>
                  <a:round/>
                  <a:headEnd type="none" w="sm" len="sm"/>
                  <a:tailEnd type="none" w="sm" len="sm"/>
                </a:ln>
              </p:spPr>
            </p:cxnSp>
            <p:cxnSp>
              <p:nvCxnSpPr>
                <p:cNvPr id="2027" name="Google Shape;2027;p8"/>
                <p:cNvCxnSpPr>
                  <a:stCxn id="2019" idx="4"/>
                  <a:endCxn id="2013" idx="5"/>
                </p:cNvCxnSpPr>
                <p:nvPr/>
              </p:nvCxnSpPr>
              <p:spPr>
                <a:xfrm rot="10800000" flipH="1">
                  <a:off x="9804579" y="5679427"/>
                  <a:ext cx="424500" cy="80400"/>
                </a:xfrm>
                <a:prstGeom prst="straightConnector1">
                  <a:avLst/>
                </a:prstGeom>
                <a:noFill/>
                <a:ln w="19050" cap="flat" cmpd="sng">
                  <a:solidFill>
                    <a:schemeClr val="dk1"/>
                  </a:solidFill>
                  <a:prstDash val="solid"/>
                  <a:round/>
                  <a:headEnd type="none" w="sm" len="sm"/>
                  <a:tailEnd type="none" w="sm" len="sm"/>
                </a:ln>
              </p:spPr>
            </p:cxnSp>
            <p:cxnSp>
              <p:nvCxnSpPr>
                <p:cNvPr id="2028" name="Google Shape;2028;p8"/>
                <p:cNvCxnSpPr>
                  <a:stCxn id="2022" idx="4"/>
                  <a:endCxn id="2012" idx="5"/>
                </p:cNvCxnSpPr>
                <p:nvPr/>
              </p:nvCxnSpPr>
              <p:spPr>
                <a:xfrm rot="10800000" flipH="1">
                  <a:off x="10125988" y="4379542"/>
                  <a:ext cx="176700" cy="39600"/>
                </a:xfrm>
                <a:prstGeom prst="straightConnector1">
                  <a:avLst/>
                </a:prstGeom>
                <a:noFill/>
                <a:ln w="19050" cap="flat" cmpd="sng">
                  <a:solidFill>
                    <a:schemeClr val="dk1"/>
                  </a:solidFill>
                  <a:prstDash val="solid"/>
                  <a:round/>
                  <a:headEnd type="none" w="sm" len="sm"/>
                  <a:tailEnd type="none" w="sm" len="sm"/>
                </a:ln>
              </p:spPr>
            </p:cxnSp>
            <p:cxnSp>
              <p:nvCxnSpPr>
                <p:cNvPr id="2029" name="Google Shape;2029;p8"/>
                <p:cNvCxnSpPr>
                  <a:stCxn id="2025" idx="4"/>
                  <a:endCxn id="2010" idx="5"/>
                </p:cNvCxnSpPr>
                <p:nvPr/>
              </p:nvCxnSpPr>
              <p:spPr>
                <a:xfrm>
                  <a:off x="10027578" y="2014861"/>
                  <a:ext cx="275100" cy="140700"/>
                </a:xfrm>
                <a:prstGeom prst="straightConnector1">
                  <a:avLst/>
                </a:prstGeom>
                <a:noFill/>
                <a:ln w="19050" cap="flat" cmpd="sng">
                  <a:solidFill>
                    <a:schemeClr val="dk1"/>
                  </a:solidFill>
                  <a:prstDash val="solid"/>
                  <a:round/>
                  <a:headEnd type="none" w="sm" len="sm"/>
                  <a:tailEnd type="none" w="sm" len="sm"/>
                </a:ln>
              </p:spPr>
            </p:cxnSp>
            <p:grpSp>
              <p:nvGrpSpPr>
                <p:cNvPr id="2030" name="Google Shape;2030;p8"/>
                <p:cNvGrpSpPr/>
                <p:nvPr/>
              </p:nvGrpSpPr>
              <p:grpSpPr>
                <a:xfrm rot="-1823864" flipH="1">
                  <a:off x="9117554" y="1927585"/>
                  <a:ext cx="70327" cy="130484"/>
                  <a:chOff x="7354620" y="2369853"/>
                  <a:chExt cx="97015" cy="173132"/>
                </a:xfrm>
              </p:grpSpPr>
              <p:cxnSp>
                <p:nvCxnSpPr>
                  <p:cNvPr id="2031" name="Google Shape;2031;p8"/>
                  <p:cNvCxnSpPr/>
                  <p:nvPr/>
                </p:nvCxnSpPr>
                <p:spPr>
                  <a:xfrm rot="10800000" flipH="1">
                    <a:off x="7354620" y="2429903"/>
                    <a:ext cx="53904" cy="113082"/>
                  </a:xfrm>
                  <a:prstGeom prst="straightConnector1">
                    <a:avLst/>
                  </a:prstGeom>
                  <a:noFill/>
                  <a:ln w="19050" cap="flat" cmpd="sng">
                    <a:solidFill>
                      <a:schemeClr val="dk1"/>
                    </a:solidFill>
                    <a:prstDash val="solid"/>
                    <a:round/>
                    <a:headEnd type="none" w="sm" len="sm"/>
                    <a:tailEnd type="none" w="sm" len="sm"/>
                  </a:ln>
                </p:spPr>
              </p:cxnSp>
              <p:sp>
                <p:nvSpPr>
                  <p:cNvPr id="2032" name="Google Shape;2032;p8"/>
                  <p:cNvSpPr/>
                  <p:nvPr/>
                </p:nvSpPr>
                <p:spPr>
                  <a:xfrm>
                    <a:off x="7384958" y="2369853"/>
                    <a:ext cx="66677" cy="65997"/>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2033" name="Google Shape;2033;p8"/>
                <p:cNvGrpSpPr/>
                <p:nvPr/>
              </p:nvGrpSpPr>
              <p:grpSpPr>
                <a:xfrm>
                  <a:off x="8535880" y="2976245"/>
                  <a:ext cx="112972" cy="99892"/>
                  <a:chOff x="7320333" y="2365085"/>
                  <a:chExt cx="155776" cy="132487"/>
                </a:xfrm>
              </p:grpSpPr>
              <p:cxnSp>
                <p:nvCxnSpPr>
                  <p:cNvPr id="2034" name="Google Shape;2034;p8"/>
                  <p:cNvCxnSpPr>
                    <a:stCxn id="1978" idx="1"/>
                    <a:endCxn id="2035" idx="3"/>
                  </p:cNvCxnSpPr>
                  <p:nvPr/>
                </p:nvCxnSpPr>
                <p:spPr>
                  <a:xfrm rot="10800000" flipH="1">
                    <a:off x="7320333" y="2427672"/>
                    <a:ext cx="82500" cy="69900"/>
                  </a:xfrm>
                  <a:prstGeom prst="straightConnector1">
                    <a:avLst/>
                  </a:prstGeom>
                  <a:noFill/>
                  <a:ln w="19050" cap="flat" cmpd="sng">
                    <a:solidFill>
                      <a:schemeClr val="dk1"/>
                    </a:solidFill>
                    <a:prstDash val="solid"/>
                    <a:round/>
                    <a:headEnd type="none" w="sm" len="sm"/>
                    <a:tailEnd type="none" w="sm" len="sm"/>
                  </a:ln>
                </p:spPr>
              </p:cxnSp>
              <p:sp>
                <p:nvSpPr>
                  <p:cNvPr id="2035" name="Google Shape;2035;p8"/>
                  <p:cNvSpPr/>
                  <p:nvPr/>
                </p:nvSpPr>
                <p:spPr>
                  <a:xfrm>
                    <a:off x="7390327" y="2365085"/>
                    <a:ext cx="85782" cy="73195"/>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2036" name="Google Shape;2036;p8"/>
                <p:cNvGrpSpPr/>
                <p:nvPr/>
              </p:nvGrpSpPr>
              <p:grpSpPr>
                <a:xfrm rot="10800000" flipH="1">
                  <a:off x="8652458" y="3612678"/>
                  <a:ext cx="145177" cy="84757"/>
                  <a:chOff x="7307697" y="2376399"/>
                  <a:chExt cx="172548" cy="96892"/>
                </a:xfrm>
              </p:grpSpPr>
              <p:cxnSp>
                <p:nvCxnSpPr>
                  <p:cNvPr id="2037" name="Google Shape;2037;p8"/>
                  <p:cNvCxnSpPr>
                    <a:stCxn id="1978" idx="3"/>
                    <a:endCxn id="2038" idx="3"/>
                  </p:cNvCxnSpPr>
                  <p:nvPr/>
                </p:nvCxnSpPr>
                <p:spPr>
                  <a:xfrm rot="10800000" flipH="1">
                    <a:off x="7307697" y="2436690"/>
                    <a:ext cx="88800" cy="36600"/>
                  </a:xfrm>
                  <a:prstGeom prst="straightConnector1">
                    <a:avLst/>
                  </a:prstGeom>
                  <a:noFill/>
                  <a:ln w="19050" cap="flat" cmpd="sng">
                    <a:solidFill>
                      <a:schemeClr val="dk1"/>
                    </a:solidFill>
                    <a:prstDash val="solid"/>
                    <a:round/>
                    <a:headEnd type="none" w="sm" len="sm"/>
                    <a:tailEnd type="none" w="sm" len="sm"/>
                  </a:ln>
                </p:spPr>
              </p:cxnSp>
              <p:sp>
                <p:nvSpPr>
                  <p:cNvPr id="2038" name="Google Shape;2038;p8"/>
                  <p:cNvSpPr/>
                  <p:nvPr/>
                </p:nvSpPr>
                <p:spPr>
                  <a:xfrm rot="1276601">
                    <a:off x="7392304" y="2388098"/>
                    <a:ext cx="77763" cy="70703"/>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2039" name="Google Shape;2039;p8"/>
                <p:cNvGrpSpPr/>
                <p:nvPr/>
              </p:nvGrpSpPr>
              <p:grpSpPr>
                <a:xfrm flipH="1">
                  <a:off x="9315961" y="2944266"/>
                  <a:ext cx="127346" cy="110020"/>
                  <a:chOff x="7316362" y="2399217"/>
                  <a:chExt cx="140738" cy="106027"/>
                </a:xfrm>
              </p:grpSpPr>
              <p:cxnSp>
                <p:nvCxnSpPr>
                  <p:cNvPr id="2040" name="Google Shape;2040;p8"/>
                  <p:cNvCxnSpPr/>
                  <p:nvPr/>
                </p:nvCxnSpPr>
                <p:spPr>
                  <a:xfrm rot="10800000" flipH="1">
                    <a:off x="7316362" y="2434741"/>
                    <a:ext cx="89925" cy="70503"/>
                  </a:xfrm>
                  <a:prstGeom prst="straightConnector1">
                    <a:avLst/>
                  </a:prstGeom>
                  <a:noFill/>
                  <a:ln w="19050" cap="flat" cmpd="sng">
                    <a:solidFill>
                      <a:schemeClr val="dk1"/>
                    </a:solidFill>
                    <a:prstDash val="solid"/>
                    <a:round/>
                    <a:headEnd type="none" w="sm" len="sm"/>
                    <a:tailEnd type="none" w="sm" len="sm"/>
                  </a:ln>
                </p:spPr>
              </p:cxnSp>
              <p:sp>
                <p:nvSpPr>
                  <p:cNvPr id="2041" name="Google Shape;2041;p8"/>
                  <p:cNvSpPr/>
                  <p:nvPr/>
                </p:nvSpPr>
                <p:spPr>
                  <a:xfrm>
                    <a:off x="7389368" y="2399217"/>
                    <a:ext cx="67732" cy="56479"/>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2042" name="Google Shape;2042;p8"/>
                <p:cNvGrpSpPr/>
                <p:nvPr/>
              </p:nvGrpSpPr>
              <p:grpSpPr>
                <a:xfrm rot="10800000">
                  <a:off x="9146673" y="3606763"/>
                  <a:ext cx="291964" cy="537096"/>
                  <a:chOff x="7326027" y="1781540"/>
                  <a:chExt cx="372674" cy="696043"/>
                </a:xfrm>
              </p:grpSpPr>
              <p:cxnSp>
                <p:nvCxnSpPr>
                  <p:cNvPr id="2043" name="Google Shape;2043;p8"/>
                  <p:cNvCxnSpPr/>
                  <p:nvPr/>
                </p:nvCxnSpPr>
                <p:spPr>
                  <a:xfrm rot="10800000" flipH="1">
                    <a:off x="7326027" y="2423914"/>
                    <a:ext cx="92929" cy="53669"/>
                  </a:xfrm>
                  <a:prstGeom prst="straightConnector1">
                    <a:avLst/>
                  </a:prstGeom>
                  <a:noFill/>
                  <a:ln w="19050" cap="flat" cmpd="sng">
                    <a:solidFill>
                      <a:schemeClr val="dk1"/>
                    </a:solidFill>
                    <a:prstDash val="solid"/>
                    <a:round/>
                    <a:headEnd type="none" w="sm" len="sm"/>
                    <a:tailEnd type="none" w="sm" len="sm"/>
                  </a:ln>
                </p:spPr>
              </p:cxnSp>
              <p:sp>
                <p:nvSpPr>
                  <p:cNvPr id="2044" name="Google Shape;2044;p8"/>
                  <p:cNvSpPr/>
                  <p:nvPr/>
                </p:nvSpPr>
                <p:spPr>
                  <a:xfrm>
                    <a:off x="7404387" y="2371708"/>
                    <a:ext cx="85128" cy="80929"/>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2045" name="Google Shape;2045;p8"/>
                  <p:cNvSpPr/>
                  <p:nvPr/>
                </p:nvSpPr>
                <p:spPr>
                  <a:xfrm rot="7849043">
                    <a:off x="7630612" y="1791898"/>
                    <a:ext cx="54862" cy="60062"/>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2046" name="Google Shape;2046;p8"/>
                <p:cNvCxnSpPr/>
                <p:nvPr/>
              </p:nvCxnSpPr>
              <p:spPr>
                <a:xfrm>
                  <a:off x="8710370" y="2981128"/>
                  <a:ext cx="564984" cy="0"/>
                </a:xfrm>
                <a:prstGeom prst="straightConnector1">
                  <a:avLst/>
                </a:prstGeom>
                <a:noFill/>
                <a:ln w="28575" cap="flat" cmpd="sng">
                  <a:solidFill>
                    <a:srgbClr val="232D46"/>
                  </a:solidFill>
                  <a:prstDash val="dash"/>
                  <a:round/>
                  <a:headEnd type="none" w="sm" len="sm"/>
                  <a:tailEnd type="none" w="sm" len="sm"/>
                </a:ln>
              </p:spPr>
            </p:cxnSp>
            <p:grpSp>
              <p:nvGrpSpPr>
                <p:cNvPr id="2047" name="Google Shape;2047;p8"/>
                <p:cNvGrpSpPr/>
                <p:nvPr/>
              </p:nvGrpSpPr>
              <p:grpSpPr>
                <a:xfrm rot="1032498">
                  <a:off x="8499826" y="4076898"/>
                  <a:ext cx="69567" cy="127484"/>
                  <a:chOff x="7256114" y="2281644"/>
                  <a:chExt cx="95927" cy="169078"/>
                </a:xfrm>
              </p:grpSpPr>
              <p:cxnSp>
                <p:nvCxnSpPr>
                  <p:cNvPr id="2048" name="Google Shape;2048;p8"/>
                  <p:cNvCxnSpPr/>
                  <p:nvPr/>
                </p:nvCxnSpPr>
                <p:spPr>
                  <a:xfrm rot="10800000" flipH="1">
                    <a:off x="7256114" y="2337640"/>
                    <a:ext cx="53904" cy="113082"/>
                  </a:xfrm>
                  <a:prstGeom prst="straightConnector1">
                    <a:avLst/>
                  </a:prstGeom>
                  <a:noFill/>
                  <a:ln w="19050" cap="flat" cmpd="sng">
                    <a:solidFill>
                      <a:schemeClr val="dk1"/>
                    </a:solidFill>
                    <a:prstDash val="solid"/>
                    <a:round/>
                    <a:headEnd type="none" w="sm" len="sm"/>
                    <a:tailEnd type="none" w="sm" len="sm"/>
                  </a:ln>
                </p:spPr>
              </p:cxnSp>
              <p:sp>
                <p:nvSpPr>
                  <p:cNvPr id="2049" name="Google Shape;2049;p8"/>
                  <p:cNvSpPr/>
                  <p:nvPr/>
                </p:nvSpPr>
                <p:spPr>
                  <a:xfrm>
                    <a:off x="7291254" y="2281644"/>
                    <a:ext cx="60787" cy="60786"/>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2050" name="Google Shape;2050;p8"/>
                <p:cNvCxnSpPr>
                  <a:stCxn id="2021" idx="4"/>
                  <a:endCxn id="2045" idx="4"/>
                </p:cNvCxnSpPr>
                <p:nvPr/>
              </p:nvCxnSpPr>
              <p:spPr>
                <a:xfrm rot="10800000">
                  <a:off x="9196326" y="4127751"/>
                  <a:ext cx="96300" cy="66900"/>
                </a:xfrm>
                <a:prstGeom prst="straightConnector1">
                  <a:avLst/>
                </a:prstGeom>
                <a:noFill/>
                <a:ln w="19050" cap="flat" cmpd="sng">
                  <a:solidFill>
                    <a:schemeClr val="dk1"/>
                  </a:solidFill>
                  <a:prstDash val="solid"/>
                  <a:round/>
                  <a:headEnd type="none" w="sm" len="sm"/>
                  <a:tailEnd type="none" w="sm" len="sm"/>
                </a:ln>
              </p:spPr>
            </p:cxnSp>
            <p:grpSp>
              <p:nvGrpSpPr>
                <p:cNvPr id="2051" name="Google Shape;2051;p8"/>
                <p:cNvGrpSpPr/>
                <p:nvPr/>
              </p:nvGrpSpPr>
              <p:grpSpPr>
                <a:xfrm rot="5400000">
                  <a:off x="8484120" y="4715247"/>
                  <a:ext cx="84506" cy="147014"/>
                  <a:chOff x="7274795" y="2389291"/>
                  <a:chExt cx="112078" cy="202722"/>
                </a:xfrm>
              </p:grpSpPr>
              <p:cxnSp>
                <p:nvCxnSpPr>
                  <p:cNvPr id="2052" name="Google Shape;2052;p8"/>
                  <p:cNvCxnSpPr>
                    <a:stCxn id="1976" idx="1"/>
                    <a:endCxn id="2053" idx="4"/>
                  </p:cNvCxnSpPr>
                  <p:nvPr/>
                </p:nvCxnSpPr>
                <p:spPr>
                  <a:xfrm rot="-5400000">
                    <a:off x="7238195" y="2490313"/>
                    <a:ext cx="138300" cy="65100"/>
                  </a:xfrm>
                  <a:prstGeom prst="straightConnector1">
                    <a:avLst/>
                  </a:prstGeom>
                  <a:noFill/>
                  <a:ln w="19050" cap="flat" cmpd="sng">
                    <a:solidFill>
                      <a:schemeClr val="dk1"/>
                    </a:solidFill>
                    <a:prstDash val="solid"/>
                    <a:round/>
                    <a:headEnd type="none" w="sm" len="sm"/>
                    <a:tailEnd type="none" w="sm" len="sm"/>
                  </a:ln>
                </p:spPr>
              </p:cxnSp>
              <p:sp>
                <p:nvSpPr>
                  <p:cNvPr id="2053" name="Google Shape;2053;p8"/>
                  <p:cNvSpPr/>
                  <p:nvPr/>
                </p:nvSpPr>
                <p:spPr>
                  <a:xfrm rot="1186737">
                    <a:off x="7320618" y="2397412"/>
                    <a:ext cx="58134" cy="58133"/>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2054" name="Google Shape;2054;p8"/>
                <p:cNvGrpSpPr/>
                <p:nvPr/>
              </p:nvGrpSpPr>
              <p:grpSpPr>
                <a:xfrm rot="-6621715" flipH="1">
                  <a:off x="9184665" y="4711163"/>
                  <a:ext cx="77553" cy="151201"/>
                  <a:chOff x="7298280" y="2311419"/>
                  <a:chExt cx="102900" cy="208583"/>
                </a:xfrm>
              </p:grpSpPr>
              <p:cxnSp>
                <p:nvCxnSpPr>
                  <p:cNvPr id="2055" name="Google Shape;2055;p8"/>
                  <p:cNvCxnSpPr>
                    <a:stCxn id="2021" idx="2"/>
                    <a:endCxn id="2056" idx="4"/>
                  </p:cNvCxnSpPr>
                  <p:nvPr/>
                </p:nvCxnSpPr>
                <p:spPr>
                  <a:xfrm rot="-6579229">
                    <a:off x="7282833" y="2414693"/>
                    <a:ext cx="133795" cy="62118"/>
                  </a:xfrm>
                  <a:prstGeom prst="straightConnector1">
                    <a:avLst/>
                  </a:prstGeom>
                  <a:noFill/>
                  <a:ln w="19050" cap="flat" cmpd="sng">
                    <a:solidFill>
                      <a:schemeClr val="dk1"/>
                    </a:solidFill>
                    <a:prstDash val="solid"/>
                    <a:round/>
                    <a:headEnd type="none" w="sm" len="sm"/>
                    <a:tailEnd type="none" w="sm" len="sm"/>
                  </a:ln>
                </p:spPr>
              </p:cxnSp>
              <p:sp>
                <p:nvSpPr>
                  <p:cNvPr id="2056" name="Google Shape;2056;p8"/>
                  <p:cNvSpPr/>
                  <p:nvPr/>
                </p:nvSpPr>
                <p:spPr>
                  <a:xfrm rot="237436">
                    <a:off x="7329185" y="2313361"/>
                    <a:ext cx="58299" cy="58298"/>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2057" name="Google Shape;2057;p8"/>
                <p:cNvGrpSpPr/>
                <p:nvPr/>
              </p:nvGrpSpPr>
              <p:grpSpPr>
                <a:xfrm>
                  <a:off x="8577660" y="5171330"/>
                  <a:ext cx="74946" cy="105470"/>
                  <a:chOff x="7335492" y="2365910"/>
                  <a:chExt cx="103344" cy="139882"/>
                </a:xfrm>
              </p:grpSpPr>
              <p:cxnSp>
                <p:nvCxnSpPr>
                  <p:cNvPr id="2058" name="Google Shape;2058;p8"/>
                  <p:cNvCxnSpPr/>
                  <p:nvPr/>
                </p:nvCxnSpPr>
                <p:spPr>
                  <a:xfrm rot="10800000" flipH="1">
                    <a:off x="7335492" y="2396869"/>
                    <a:ext cx="74700" cy="108923"/>
                  </a:xfrm>
                  <a:prstGeom prst="straightConnector1">
                    <a:avLst/>
                  </a:prstGeom>
                  <a:noFill/>
                  <a:ln w="19050" cap="flat" cmpd="sng">
                    <a:solidFill>
                      <a:schemeClr val="dk1"/>
                    </a:solidFill>
                    <a:prstDash val="solid"/>
                    <a:round/>
                    <a:headEnd type="none" w="sm" len="sm"/>
                    <a:tailEnd type="none" w="sm" len="sm"/>
                  </a:ln>
                </p:spPr>
              </p:cxnSp>
              <p:sp>
                <p:nvSpPr>
                  <p:cNvPr id="2059" name="Google Shape;2059;p8"/>
                  <p:cNvSpPr/>
                  <p:nvPr/>
                </p:nvSpPr>
                <p:spPr>
                  <a:xfrm>
                    <a:off x="7380702" y="2365910"/>
                    <a:ext cx="58134" cy="58135"/>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grpSp>
              <p:nvGrpSpPr>
                <p:cNvPr id="2060" name="Google Shape;2060;p8"/>
                <p:cNvGrpSpPr/>
                <p:nvPr/>
              </p:nvGrpSpPr>
              <p:grpSpPr>
                <a:xfrm flipH="1">
                  <a:off x="9342304" y="5145193"/>
                  <a:ext cx="596023" cy="683640"/>
                  <a:chOff x="6655490" y="2356144"/>
                  <a:chExt cx="822217" cy="1074100"/>
                </a:xfrm>
              </p:grpSpPr>
              <p:cxnSp>
                <p:nvCxnSpPr>
                  <p:cNvPr id="2061" name="Google Shape;2061;p8"/>
                  <p:cNvCxnSpPr>
                    <a:stCxn id="2019" idx="1"/>
                    <a:endCxn id="2062" idx="3"/>
                  </p:cNvCxnSpPr>
                  <p:nvPr/>
                </p:nvCxnSpPr>
                <p:spPr>
                  <a:xfrm rot="10800000" flipH="1">
                    <a:off x="7289364" y="2427895"/>
                    <a:ext cx="120000" cy="56400"/>
                  </a:xfrm>
                  <a:prstGeom prst="straightConnector1">
                    <a:avLst/>
                  </a:prstGeom>
                  <a:noFill/>
                  <a:ln w="19050" cap="flat" cmpd="sng">
                    <a:solidFill>
                      <a:schemeClr val="dk1"/>
                    </a:solidFill>
                    <a:prstDash val="solid"/>
                    <a:round/>
                    <a:headEnd type="none" w="sm" len="sm"/>
                    <a:tailEnd type="none" w="sm" len="sm"/>
                  </a:ln>
                </p:spPr>
              </p:cxnSp>
              <p:sp>
                <p:nvSpPr>
                  <p:cNvPr id="2062" name="Google Shape;2062;p8"/>
                  <p:cNvSpPr/>
                  <p:nvPr/>
                </p:nvSpPr>
                <p:spPr>
                  <a:xfrm rot="932140">
                    <a:off x="7406170" y="2373389"/>
                    <a:ext cx="63070" cy="71831"/>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2063" name="Google Shape;2063;p8"/>
                  <p:cNvSpPr/>
                  <p:nvPr/>
                </p:nvSpPr>
                <p:spPr>
                  <a:xfrm rot="1468891">
                    <a:off x="7396924" y="3351586"/>
                    <a:ext cx="58320" cy="69707"/>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sp>
                <p:nvSpPr>
                  <p:cNvPr id="2064" name="Google Shape;2064;p8"/>
                  <p:cNvSpPr/>
                  <p:nvPr/>
                </p:nvSpPr>
                <p:spPr>
                  <a:xfrm rot="7591908">
                    <a:off x="6665840" y="2373140"/>
                    <a:ext cx="74072" cy="6307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500" b="1">
                      <a:solidFill>
                        <a:srgbClr val="FFFFFF"/>
                      </a:solidFill>
                      <a:latin typeface="Gill Sans"/>
                      <a:ea typeface="Gill Sans"/>
                      <a:cs typeface="Gill Sans"/>
                      <a:sym typeface="Gill Sans"/>
                    </a:endParaRPr>
                  </a:p>
                </p:txBody>
              </p:sp>
            </p:grpSp>
            <p:cxnSp>
              <p:nvCxnSpPr>
                <p:cNvPr id="2065" name="Google Shape;2065;p8"/>
                <p:cNvCxnSpPr>
                  <a:stCxn id="2019" idx="5"/>
                  <a:endCxn id="2063" idx="2"/>
                </p:cNvCxnSpPr>
                <p:nvPr/>
              </p:nvCxnSpPr>
              <p:spPr>
                <a:xfrm flipH="1">
                  <a:off x="9399034" y="5759827"/>
                  <a:ext cx="79800" cy="33300"/>
                </a:xfrm>
                <a:prstGeom prst="straightConnector1">
                  <a:avLst/>
                </a:prstGeom>
                <a:noFill/>
                <a:ln w="19050" cap="flat" cmpd="sng">
                  <a:solidFill>
                    <a:schemeClr val="dk1"/>
                  </a:solidFill>
                  <a:prstDash val="solid"/>
                  <a:round/>
                  <a:headEnd type="none" w="sm" len="sm"/>
                  <a:tailEnd type="none" w="sm" len="sm"/>
                </a:ln>
              </p:spPr>
            </p:cxnSp>
            <p:sp>
              <p:nvSpPr>
                <p:cNvPr id="2066" name="Google Shape;2066;p8"/>
                <p:cNvSpPr txBox="1"/>
                <p:nvPr/>
              </p:nvSpPr>
              <p:spPr>
                <a:xfrm>
                  <a:off x="9437351" y="5323492"/>
                  <a:ext cx="1225878" cy="4640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T</a:t>
                  </a:r>
                  <a:endParaRPr sz="1500" b="1">
                    <a:solidFill>
                      <a:srgbClr val="000000"/>
                    </a:solidFill>
                    <a:latin typeface="Gill Sans"/>
                    <a:ea typeface="Gill Sans"/>
                    <a:cs typeface="Gill Sans"/>
                    <a:sym typeface="Gill Sans"/>
                  </a:endParaRPr>
                </a:p>
              </p:txBody>
            </p:sp>
            <p:sp>
              <p:nvSpPr>
                <p:cNvPr id="2067" name="Google Shape;2067;p8"/>
                <p:cNvSpPr txBox="1"/>
                <p:nvPr/>
              </p:nvSpPr>
              <p:spPr>
                <a:xfrm>
                  <a:off x="8309399" y="5378016"/>
                  <a:ext cx="374549" cy="4640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A</a:t>
                  </a:r>
                  <a:endParaRPr sz="1500" b="1">
                    <a:solidFill>
                      <a:srgbClr val="000000"/>
                    </a:solidFill>
                    <a:latin typeface="Gill Sans"/>
                    <a:ea typeface="Gill Sans"/>
                    <a:cs typeface="Gill Sans"/>
                    <a:sym typeface="Gill Sans"/>
                  </a:endParaRPr>
                </a:p>
              </p:txBody>
            </p:sp>
            <p:sp>
              <p:nvSpPr>
                <p:cNvPr id="2068" name="Google Shape;2068;p8"/>
                <p:cNvSpPr txBox="1"/>
                <p:nvPr/>
              </p:nvSpPr>
              <p:spPr>
                <a:xfrm>
                  <a:off x="8250976" y="3187239"/>
                  <a:ext cx="335497" cy="4640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G</a:t>
                  </a:r>
                  <a:endParaRPr sz="1500" b="1">
                    <a:solidFill>
                      <a:srgbClr val="000000"/>
                    </a:solidFill>
                    <a:latin typeface="Gill Sans"/>
                    <a:ea typeface="Gill Sans"/>
                    <a:cs typeface="Gill Sans"/>
                    <a:sym typeface="Gill Sans"/>
                  </a:endParaRPr>
                </a:p>
              </p:txBody>
            </p:sp>
            <p:sp>
              <p:nvSpPr>
                <p:cNvPr id="2069" name="Google Shape;2069;p8"/>
                <p:cNvSpPr txBox="1"/>
                <p:nvPr/>
              </p:nvSpPr>
              <p:spPr>
                <a:xfrm>
                  <a:off x="9255803" y="4298747"/>
                  <a:ext cx="425996" cy="4640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a:solidFill>
                        <a:srgbClr val="000000"/>
                      </a:solidFill>
                      <a:latin typeface="Gill Sans"/>
                      <a:ea typeface="Gill Sans"/>
                      <a:cs typeface="Gill Sans"/>
                      <a:sym typeface="Gill Sans"/>
                    </a:rPr>
                    <a:t>G</a:t>
                  </a:r>
                  <a:endParaRPr sz="1500" b="1">
                    <a:solidFill>
                      <a:srgbClr val="000000"/>
                    </a:solidFill>
                    <a:latin typeface="Gill Sans"/>
                    <a:ea typeface="Gill Sans"/>
                    <a:cs typeface="Gill Sans"/>
                    <a:sym typeface="Gill Sans"/>
                  </a:endParaRPr>
                </a:p>
              </p:txBody>
            </p:sp>
            <p:cxnSp>
              <p:nvCxnSpPr>
                <p:cNvPr id="2070" name="Google Shape;2070;p8"/>
                <p:cNvCxnSpPr>
                  <a:stCxn id="1986" idx="1"/>
                  <a:endCxn id="1973" idx="1"/>
                </p:cNvCxnSpPr>
                <p:nvPr/>
              </p:nvCxnSpPr>
              <p:spPr>
                <a:xfrm>
                  <a:off x="6628638" y="4531159"/>
                  <a:ext cx="227400" cy="147900"/>
                </a:xfrm>
                <a:prstGeom prst="straightConnector1">
                  <a:avLst/>
                </a:prstGeom>
                <a:noFill/>
                <a:ln w="19050" cap="flat" cmpd="sng">
                  <a:solidFill>
                    <a:schemeClr val="dk1"/>
                  </a:solidFill>
                  <a:prstDash val="solid"/>
                  <a:round/>
                  <a:headEnd type="none" w="sm" len="sm"/>
                  <a:tailEnd type="none" w="sm" len="sm"/>
                </a:ln>
              </p:spPr>
            </p:cxnSp>
            <p:cxnSp>
              <p:nvCxnSpPr>
                <p:cNvPr id="2071" name="Google Shape;2071;p8"/>
                <p:cNvCxnSpPr>
                  <a:stCxn id="1985" idx="5"/>
                  <a:endCxn id="1972" idx="1"/>
                </p:cNvCxnSpPr>
                <p:nvPr/>
              </p:nvCxnSpPr>
              <p:spPr>
                <a:xfrm>
                  <a:off x="6536646" y="3483447"/>
                  <a:ext cx="319500" cy="143100"/>
                </a:xfrm>
                <a:prstGeom prst="straightConnector1">
                  <a:avLst/>
                </a:prstGeom>
                <a:noFill/>
                <a:ln w="19050" cap="flat" cmpd="sng">
                  <a:solidFill>
                    <a:schemeClr val="dk1"/>
                  </a:solidFill>
                  <a:prstDash val="solid"/>
                  <a:round/>
                  <a:headEnd type="none" w="sm" len="sm"/>
                  <a:tailEnd type="none" w="sm" len="sm"/>
                </a:ln>
              </p:spPr>
            </p:cxnSp>
            <p:cxnSp>
              <p:nvCxnSpPr>
                <p:cNvPr id="2072" name="Google Shape;2072;p8"/>
                <p:cNvCxnSpPr>
                  <a:stCxn id="1985" idx="7"/>
                  <a:endCxn id="1966" idx="2"/>
                </p:cNvCxnSpPr>
                <p:nvPr/>
              </p:nvCxnSpPr>
              <p:spPr>
                <a:xfrm rot="10800000" flipH="1">
                  <a:off x="6536646" y="2694206"/>
                  <a:ext cx="478500" cy="557700"/>
                </a:xfrm>
                <a:prstGeom prst="straightConnector1">
                  <a:avLst/>
                </a:prstGeom>
                <a:noFill/>
                <a:ln w="19050" cap="flat" cmpd="sng">
                  <a:solidFill>
                    <a:schemeClr val="dk1"/>
                  </a:solidFill>
                  <a:prstDash val="solid"/>
                  <a:round/>
                  <a:headEnd type="none" w="sm" len="sm"/>
                  <a:tailEnd type="none" w="sm" len="sm"/>
                </a:ln>
              </p:spPr>
            </p:cxnSp>
            <p:cxnSp>
              <p:nvCxnSpPr>
                <p:cNvPr id="2073" name="Google Shape;2073;p8"/>
                <p:cNvCxnSpPr>
                  <a:stCxn id="1984" idx="5"/>
                  <a:endCxn id="1966" idx="1"/>
                </p:cNvCxnSpPr>
                <p:nvPr/>
              </p:nvCxnSpPr>
              <p:spPr>
                <a:xfrm>
                  <a:off x="6581687" y="2178130"/>
                  <a:ext cx="273900" cy="166800"/>
                </a:xfrm>
                <a:prstGeom prst="straightConnector1">
                  <a:avLst/>
                </a:prstGeom>
                <a:noFill/>
                <a:ln w="19050" cap="flat" cmpd="sng">
                  <a:solidFill>
                    <a:schemeClr val="dk1"/>
                  </a:solidFill>
                  <a:prstDash val="solid"/>
                  <a:round/>
                  <a:headEnd type="none" w="sm" len="sm"/>
                  <a:tailEnd type="none" w="sm" len="sm"/>
                </a:ln>
              </p:spPr>
            </p:cxnSp>
            <p:cxnSp>
              <p:nvCxnSpPr>
                <p:cNvPr id="2074" name="Google Shape;2074;p8"/>
                <p:cNvCxnSpPr>
                  <a:stCxn id="1987" idx="0"/>
                  <a:endCxn id="1973" idx="2"/>
                </p:cNvCxnSpPr>
                <p:nvPr/>
              </p:nvCxnSpPr>
              <p:spPr>
                <a:xfrm rot="10800000" flipH="1">
                  <a:off x="6535179" y="5062019"/>
                  <a:ext cx="480300" cy="329700"/>
                </a:xfrm>
                <a:prstGeom prst="straightConnector1">
                  <a:avLst/>
                </a:prstGeom>
                <a:noFill/>
                <a:ln w="19050" cap="flat" cmpd="sng">
                  <a:solidFill>
                    <a:schemeClr val="dk1"/>
                  </a:solidFill>
                  <a:prstDash val="solid"/>
                  <a:round/>
                  <a:headEnd type="none" w="sm" len="sm"/>
                  <a:tailEnd type="none" w="sm" len="sm"/>
                </a:ln>
              </p:spPr>
            </p:cxnSp>
            <p:cxnSp>
              <p:nvCxnSpPr>
                <p:cNvPr id="2075" name="Google Shape;2075;p8"/>
                <p:cNvCxnSpPr>
                  <a:stCxn id="1987" idx="5"/>
                  <a:endCxn id="1974" idx="1"/>
                </p:cNvCxnSpPr>
                <p:nvPr/>
              </p:nvCxnSpPr>
              <p:spPr>
                <a:xfrm>
                  <a:off x="6668859" y="5698439"/>
                  <a:ext cx="186900" cy="183900"/>
                </a:xfrm>
                <a:prstGeom prst="straightConnector1">
                  <a:avLst/>
                </a:prstGeom>
                <a:noFill/>
                <a:ln w="19050" cap="flat" cmpd="sng">
                  <a:solidFill>
                    <a:schemeClr val="dk1"/>
                  </a:solidFill>
                  <a:prstDash val="solid"/>
                  <a:round/>
                  <a:headEnd type="none" w="sm" len="sm"/>
                  <a:tailEnd type="none" w="sm" len="sm"/>
                </a:ln>
              </p:spPr>
            </p:cxnSp>
            <p:cxnSp>
              <p:nvCxnSpPr>
                <p:cNvPr id="2076" name="Google Shape;2076;p8"/>
                <p:cNvCxnSpPr>
                  <a:stCxn id="2010" idx="1"/>
                  <a:endCxn id="2015" idx="2"/>
                </p:cNvCxnSpPr>
                <p:nvPr/>
              </p:nvCxnSpPr>
              <p:spPr>
                <a:xfrm>
                  <a:off x="11140204" y="2155455"/>
                  <a:ext cx="162900" cy="271500"/>
                </a:xfrm>
                <a:prstGeom prst="straightConnector1">
                  <a:avLst/>
                </a:prstGeom>
                <a:noFill/>
                <a:ln w="19050" cap="flat" cmpd="sng">
                  <a:solidFill>
                    <a:schemeClr val="dk1"/>
                  </a:solidFill>
                  <a:prstDash val="solid"/>
                  <a:round/>
                  <a:headEnd type="none" w="sm" len="sm"/>
                  <a:tailEnd type="none" w="sm" len="sm"/>
                </a:ln>
              </p:spPr>
            </p:cxnSp>
            <p:cxnSp>
              <p:nvCxnSpPr>
                <p:cNvPr id="2077" name="Google Shape;2077;p8"/>
                <p:cNvCxnSpPr>
                  <a:stCxn id="2011" idx="2"/>
                  <a:endCxn id="2015" idx="5"/>
                </p:cNvCxnSpPr>
                <p:nvPr/>
              </p:nvCxnSpPr>
              <p:spPr>
                <a:xfrm rot="10800000" flipH="1">
                  <a:off x="10990137" y="2735781"/>
                  <a:ext cx="393900" cy="191400"/>
                </a:xfrm>
                <a:prstGeom prst="straightConnector1">
                  <a:avLst/>
                </a:prstGeom>
                <a:noFill/>
                <a:ln w="19050" cap="flat" cmpd="sng">
                  <a:solidFill>
                    <a:schemeClr val="dk1"/>
                  </a:solidFill>
                  <a:prstDash val="solid"/>
                  <a:round/>
                  <a:headEnd type="none" w="sm" len="sm"/>
                  <a:tailEnd type="none" w="sm" len="sm"/>
                </a:ln>
              </p:spPr>
            </p:cxnSp>
            <p:cxnSp>
              <p:nvCxnSpPr>
                <p:cNvPr id="2078" name="Google Shape;2078;p8"/>
                <p:cNvCxnSpPr>
                  <a:stCxn id="2011" idx="1"/>
                  <a:endCxn id="2016" idx="2"/>
                </p:cNvCxnSpPr>
                <p:nvPr/>
              </p:nvCxnSpPr>
              <p:spPr>
                <a:xfrm>
                  <a:off x="11146906" y="3244561"/>
                  <a:ext cx="127200" cy="303600"/>
                </a:xfrm>
                <a:prstGeom prst="straightConnector1">
                  <a:avLst/>
                </a:prstGeom>
                <a:noFill/>
                <a:ln w="19050" cap="flat" cmpd="sng">
                  <a:solidFill>
                    <a:schemeClr val="dk1"/>
                  </a:solidFill>
                  <a:prstDash val="solid"/>
                  <a:round/>
                  <a:headEnd type="none" w="sm" len="sm"/>
                  <a:tailEnd type="none" w="sm" len="sm"/>
                </a:ln>
              </p:spPr>
            </p:cxnSp>
            <p:cxnSp>
              <p:nvCxnSpPr>
                <p:cNvPr id="2079" name="Google Shape;2079;p8"/>
                <p:cNvCxnSpPr>
                  <a:stCxn id="2012" idx="2"/>
                  <a:endCxn id="2016" idx="5"/>
                </p:cNvCxnSpPr>
                <p:nvPr/>
              </p:nvCxnSpPr>
              <p:spPr>
                <a:xfrm rot="10800000" flipH="1">
                  <a:off x="10991928" y="3861794"/>
                  <a:ext cx="391200" cy="213900"/>
                </a:xfrm>
                <a:prstGeom prst="straightConnector1">
                  <a:avLst/>
                </a:prstGeom>
                <a:noFill/>
                <a:ln w="19050" cap="flat" cmpd="sng">
                  <a:solidFill>
                    <a:schemeClr val="dk1"/>
                  </a:solidFill>
                  <a:prstDash val="solid"/>
                  <a:round/>
                  <a:headEnd type="none" w="sm" len="sm"/>
                  <a:tailEnd type="none" w="sm" len="sm"/>
                </a:ln>
              </p:spPr>
            </p:cxnSp>
            <p:cxnSp>
              <p:nvCxnSpPr>
                <p:cNvPr id="2080" name="Google Shape;2080;p8"/>
                <p:cNvCxnSpPr>
                  <a:stCxn id="2013" idx="2"/>
                  <a:endCxn id="2017" idx="5"/>
                </p:cNvCxnSpPr>
                <p:nvPr/>
              </p:nvCxnSpPr>
              <p:spPr>
                <a:xfrm rot="10800000" flipH="1">
                  <a:off x="10918374" y="5079187"/>
                  <a:ext cx="471600" cy="256500"/>
                </a:xfrm>
                <a:prstGeom prst="straightConnector1">
                  <a:avLst/>
                </a:prstGeom>
                <a:noFill/>
                <a:ln w="19050" cap="flat" cmpd="sng">
                  <a:solidFill>
                    <a:schemeClr val="dk1"/>
                  </a:solidFill>
                  <a:prstDash val="solid"/>
                  <a:round/>
                  <a:headEnd type="none" w="sm" len="sm"/>
                  <a:tailEnd type="none" w="sm" len="sm"/>
                </a:ln>
              </p:spPr>
            </p:cxnSp>
            <p:cxnSp>
              <p:nvCxnSpPr>
                <p:cNvPr id="2081" name="Google Shape;2081;p8"/>
                <p:cNvCxnSpPr>
                  <a:stCxn id="2012" idx="1"/>
                  <a:endCxn id="2017" idx="2"/>
                </p:cNvCxnSpPr>
                <p:nvPr/>
              </p:nvCxnSpPr>
              <p:spPr>
                <a:xfrm>
                  <a:off x="11154664" y="4379544"/>
                  <a:ext cx="147600" cy="371100"/>
                </a:xfrm>
                <a:prstGeom prst="straightConnector1">
                  <a:avLst/>
                </a:prstGeom>
                <a:noFill/>
                <a:ln w="19050" cap="flat" cmpd="sng">
                  <a:solidFill>
                    <a:schemeClr val="dk1"/>
                  </a:solidFill>
                  <a:prstDash val="solid"/>
                  <a:round/>
                  <a:headEnd type="none" w="sm" len="sm"/>
                  <a:tailEnd type="none" w="sm" len="sm"/>
                </a:ln>
              </p:spPr>
            </p:cxnSp>
            <p:cxnSp>
              <p:nvCxnSpPr>
                <p:cNvPr id="2082" name="Google Shape;2082;p8"/>
                <p:cNvCxnSpPr>
                  <a:stCxn id="2013" idx="1"/>
                  <a:endCxn id="2018" idx="2"/>
                </p:cNvCxnSpPr>
                <p:nvPr/>
              </p:nvCxnSpPr>
              <p:spPr>
                <a:xfrm>
                  <a:off x="11081110" y="5679570"/>
                  <a:ext cx="145500" cy="224400"/>
                </a:xfrm>
                <a:prstGeom prst="straightConnector1">
                  <a:avLst/>
                </a:prstGeom>
                <a:noFill/>
                <a:ln w="19050" cap="flat" cmpd="sng">
                  <a:solidFill>
                    <a:schemeClr val="dk1"/>
                  </a:solidFill>
                  <a:prstDash val="solid"/>
                  <a:round/>
                  <a:headEnd type="none" w="sm" len="sm"/>
                  <a:tailEnd type="none" w="sm" len="sm"/>
                </a:ln>
              </p:spPr>
            </p:cxnSp>
            <p:cxnSp>
              <p:nvCxnSpPr>
                <p:cNvPr id="2083" name="Google Shape;2083;p8"/>
                <p:cNvCxnSpPr>
                  <a:stCxn id="2019" idx="2"/>
                  <a:endCxn id="2064" idx="0"/>
                </p:cNvCxnSpPr>
                <p:nvPr/>
              </p:nvCxnSpPr>
              <p:spPr>
                <a:xfrm rot="10800000" flipH="1">
                  <a:off x="9804579" y="5188058"/>
                  <a:ext cx="81000" cy="38700"/>
                </a:xfrm>
                <a:prstGeom prst="straightConnector1">
                  <a:avLst/>
                </a:prstGeom>
                <a:noFill/>
                <a:ln w="19050" cap="flat" cmpd="sng">
                  <a:solidFill>
                    <a:schemeClr val="dk1"/>
                  </a:solidFill>
                  <a:prstDash val="solid"/>
                  <a:round/>
                  <a:headEnd type="none" w="sm" len="sm"/>
                  <a:tailEnd type="none" w="sm" len="sm"/>
                </a:ln>
              </p:spPr>
            </p:cxnSp>
          </p:gr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
  <a:themeElements>
    <a:clrScheme name="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riel">
  <a:themeElements>
    <a:clrScheme name="Oriel">
      <a:dk1>
        <a:srgbClr val="000000"/>
      </a:dk1>
      <a:lt1>
        <a:srgbClr val="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riel">
  <a:themeElements>
    <a:clrScheme name="Oriel">
      <a:dk1>
        <a:srgbClr val="000000"/>
      </a:dk1>
      <a:lt1>
        <a:srgbClr val="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riel">
  <a:themeElements>
    <a:clrScheme name="Oriel">
      <a:dk1>
        <a:srgbClr val="000000"/>
      </a:dk1>
      <a:lt1>
        <a:srgbClr val="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olstice">
  <a:themeElements>
    <a:clrScheme name="Solstice">
      <a:dk1>
        <a:srgbClr val="000000"/>
      </a:dk1>
      <a:lt1>
        <a:srgbClr val="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iel">
  <a:themeElements>
    <a:clrScheme name="Oriel">
      <a:dk1>
        <a:srgbClr val="000000"/>
      </a:dk1>
      <a:lt1>
        <a:srgbClr val="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olstice">
  <a:themeElements>
    <a:clrScheme name="Solstice">
      <a:dk1>
        <a:srgbClr val="000000"/>
      </a:dk1>
      <a:lt1>
        <a:srgbClr val="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olstice">
  <a:themeElements>
    <a:clrScheme name="Solstice">
      <a:dk1>
        <a:srgbClr val="000000"/>
      </a:dk1>
      <a:lt1>
        <a:srgbClr val="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riel">
  <a:themeElements>
    <a:clrScheme name="Oriel">
      <a:dk1>
        <a:srgbClr val="000000"/>
      </a:dk1>
      <a:lt1>
        <a:srgbClr val="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Solstice">
  <a:themeElements>
    <a:clrScheme name="Solstice">
      <a:dk1>
        <a:srgbClr val="000000"/>
      </a:dk1>
      <a:lt1>
        <a:srgbClr val="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5">
  <a:themeElements>
    <a:clrScheme name="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TotalTime>
  <Words>4542</Words>
  <Application>Microsoft Office PowerPoint</Application>
  <PresentationFormat>Widescreen</PresentationFormat>
  <Paragraphs>663</Paragraphs>
  <Slides>88</Slides>
  <Notes>87</Notes>
  <HiddenSlides>0</HiddenSlides>
  <MMClips>0</MMClips>
  <ScaleCrop>false</ScaleCrop>
  <HeadingPairs>
    <vt:vector size="6" baseType="variant">
      <vt:variant>
        <vt:lpstr>Fonts Used</vt:lpstr>
      </vt:variant>
      <vt:variant>
        <vt:i4>10</vt:i4>
      </vt:variant>
      <vt:variant>
        <vt:lpstr>Theme</vt:lpstr>
      </vt:variant>
      <vt:variant>
        <vt:i4>15</vt:i4>
      </vt:variant>
      <vt:variant>
        <vt:lpstr>Slide Titles</vt:lpstr>
      </vt:variant>
      <vt:variant>
        <vt:i4>88</vt:i4>
      </vt:variant>
    </vt:vector>
  </HeadingPairs>
  <TitlesOfParts>
    <vt:vector size="113" baseType="lpstr">
      <vt:lpstr>Libre Franklin Medium</vt:lpstr>
      <vt:lpstr>Arial</vt:lpstr>
      <vt:lpstr>Times New Roman</vt:lpstr>
      <vt:lpstr>Century Schoolbook</vt:lpstr>
      <vt:lpstr>Trebuchet MS</vt:lpstr>
      <vt:lpstr>Calibri</vt:lpstr>
      <vt:lpstr>Verdana</vt:lpstr>
      <vt:lpstr>Libre Franklin</vt:lpstr>
      <vt:lpstr>Noto Sans Symbols</vt:lpstr>
      <vt:lpstr>Gill Sans</vt:lpstr>
      <vt:lpstr>Angles</vt:lpstr>
      <vt:lpstr>1_Oriel</vt:lpstr>
      <vt:lpstr>2_Solstice</vt:lpstr>
      <vt:lpstr>Oriel</vt:lpstr>
      <vt:lpstr>3_Solstice</vt:lpstr>
      <vt:lpstr>Solstice</vt:lpstr>
      <vt:lpstr>2_Oriel</vt:lpstr>
      <vt:lpstr>1_Solstice</vt:lpstr>
      <vt:lpstr>1_5</vt:lpstr>
      <vt:lpstr>5</vt:lpstr>
      <vt:lpstr>3_Oriel</vt:lpstr>
      <vt:lpstr>4_Oriel</vt:lpstr>
      <vt:lpstr>1_Office Theme</vt:lpstr>
      <vt:lpstr>Office Theme</vt:lpstr>
      <vt:lpstr>1_Facet</vt:lpstr>
      <vt:lpstr>PowerPoint Presentation</vt:lpstr>
      <vt:lpstr>PowerPoint Presentation</vt:lpstr>
      <vt:lpstr>HOẠT ĐỘNG 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quoct</dc:creator>
  <cp:lastModifiedBy>Administrator</cp:lastModifiedBy>
  <cp:revision>11</cp:revision>
  <dcterms:created xsi:type="dcterms:W3CDTF">2019-04-01T09:07:42Z</dcterms:created>
  <dcterms:modified xsi:type="dcterms:W3CDTF">2024-11-01T13:03:00Z</dcterms:modified>
</cp:coreProperties>
</file>