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webextensions/webextension2.xml" ContentType="application/vnd.ms-office.webextension+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Lst>
  <p:notesMasterIdLst>
    <p:notesMasterId r:id="rId37"/>
  </p:notesMasterIdLst>
  <p:sldIdLst>
    <p:sldId id="306" r:id="rId2"/>
    <p:sldId id="307" r:id="rId3"/>
    <p:sldId id="256" r:id="rId4"/>
    <p:sldId id="262" r:id="rId5"/>
    <p:sldId id="263" r:id="rId6"/>
    <p:sldId id="264" r:id="rId7"/>
    <p:sldId id="267" r:id="rId8"/>
    <p:sldId id="266" r:id="rId9"/>
    <p:sldId id="268" r:id="rId10"/>
    <p:sldId id="270" r:id="rId11"/>
    <p:sldId id="271" r:id="rId12"/>
    <p:sldId id="293" r:id="rId13"/>
    <p:sldId id="272" r:id="rId14"/>
    <p:sldId id="273" r:id="rId15"/>
    <p:sldId id="274" r:id="rId16"/>
    <p:sldId id="276" r:id="rId17"/>
    <p:sldId id="277" r:id="rId18"/>
    <p:sldId id="297" r:id="rId19"/>
    <p:sldId id="298" r:id="rId20"/>
    <p:sldId id="299" r:id="rId21"/>
    <p:sldId id="300" r:id="rId22"/>
    <p:sldId id="301" r:id="rId23"/>
    <p:sldId id="302" r:id="rId24"/>
    <p:sldId id="303" r:id="rId25"/>
    <p:sldId id="304" r:id="rId26"/>
    <p:sldId id="305" r:id="rId27"/>
    <p:sldId id="259" r:id="rId28"/>
    <p:sldId id="283" r:id="rId29"/>
    <p:sldId id="284" r:id="rId30"/>
    <p:sldId id="294" r:id="rId31"/>
    <p:sldId id="296" r:id="rId32"/>
    <p:sldId id="288" r:id="rId33"/>
    <p:sldId id="290" r:id="rId34"/>
    <p:sldId id="291" r:id="rId35"/>
    <p:sldId id="292" r:id="rId36"/>
  </p:sldIdLst>
  <p:sldSz cx="24385588" cy="13717588"/>
  <p:notesSz cx="6797675" cy="9928225"/>
  <p:embeddedFontLst>
    <p:embeddedFont>
      <p:font typeface="Snap ITC" panose="04040A07060A02020202" pitchFamily="82" charset="0"/>
      <p:regular r:id="rId38"/>
    </p:embeddedFont>
    <p:embeddedFont>
      <p:font typeface="Stencil" panose="040409050D0802020404" pitchFamily="82" charset="0"/>
      <p:regular r:id="rId39"/>
    </p:embeddedFont>
    <p:embeddedFont>
      <p:font typeface="Trebuchet MS" panose="020B0603020202020204" pitchFamily="34" charset="0"/>
      <p:regular r:id="rId40"/>
      <p:bold r:id="rId41"/>
      <p:italic r:id="rId42"/>
      <p:boldItalic r:id="rId43"/>
    </p:embeddedFont>
    <p:embeddedFont>
      <p:font typeface="UVN Thoi Nay Nang" panose="02020903060505020304" pitchFamily="18" charset="0"/>
      <p:regular r:id="rId44"/>
      <p:italic r:id="rId45"/>
    </p:embeddedFont>
    <p:embeddedFont>
      <p:font typeface="Questrial" panose="020B0604020202020204" charset="0"/>
      <p:regular r:id="rId46"/>
    </p:embeddedFont>
    <p:embeddedFont>
      <p:font typeface="Sitka Small" panose="02000505000000020004" pitchFamily="2" charset="0"/>
      <p:regular r:id="rId47"/>
      <p:bold r:id="rId48"/>
      <p:italic r:id="rId49"/>
      <p:boldItalic r:id="rId50"/>
    </p:embeddedFont>
    <p:embeddedFont>
      <p:font typeface="Tahoma" panose="020B0604030504040204" pitchFamily="34" charset="0"/>
      <p:regular r:id="rId51"/>
      <p:bold r:id="rId52"/>
    </p:embeddedFont>
    <p:embeddedFont>
      <p:font typeface="Calibri" panose="020F0502020204030204" pitchFamily="34" charset="0"/>
      <p:regular r:id="rId53"/>
      <p:bold r:id="rId54"/>
      <p:italic r:id="rId55"/>
      <p:boldItalic r:id="rId56"/>
    </p:embeddedFont>
    <p:embeddedFont>
      <p:font typeface="Wingdings 3" panose="05040102010807070707" pitchFamily="18" charset="2"/>
      <p:regular r:id="rId57"/>
    </p:embeddedFont>
    <p:embeddedFont>
      <p:font typeface="Cambria Math" panose="02040503050406030204" pitchFamily="18" charset="0"/>
      <p:regular r:id="rId58"/>
    </p:embeddedFont>
    <p:embeddedFont>
      <p:font typeface=".VnBlack" panose="020B7200000000000000" pitchFamily="34" charset="0"/>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1">
          <p15:clr>
            <a:srgbClr val="A4A3A4"/>
          </p15:clr>
        </p15:guide>
        <p15:guide id="2" pos="768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iM5QR6yBKF1ijbjLbaJjTtaocc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33" d="100"/>
          <a:sy n="33" d="100"/>
        </p:scale>
        <p:origin x="132" y="174"/>
      </p:cViewPr>
      <p:guideLst>
        <p:guide orient="horz" pos="4321"/>
        <p:guide pos="768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0A11BC-C24D-46A6-94BC-7880E279FB37}"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en-US"/>
        </a:p>
      </dgm:t>
    </dgm:pt>
    <dgm:pt modelId="{589BE78E-8D7C-4B3C-913E-EF45C8EC5379}">
      <dgm:prSet phldrT="[Text]" custT="1"/>
      <dgm:spPr/>
      <dgm:t>
        <a:bodyPr/>
        <a:lstStyle/>
        <a:p>
          <a:r>
            <a:rPr lang="en-US" sz="7200" b="0" smtClean="0"/>
            <a:t>Tính chất polyalcohol</a:t>
          </a:r>
          <a:endParaRPr lang="en-US" sz="7200" b="0" dirty="0"/>
        </a:p>
      </dgm:t>
    </dgm:pt>
    <dgm:pt modelId="{7A5197F6-F6F9-4C45-AB21-42B5C2D7545D}" type="parTrans" cxnId="{2C278D07-2FBF-4BB4-A6F9-3B607E8AA593}">
      <dgm:prSet/>
      <dgm:spPr/>
      <dgm:t>
        <a:bodyPr/>
        <a:lstStyle/>
        <a:p>
          <a:endParaRPr lang="en-US" sz="7200" b="0">
            <a:solidFill>
              <a:schemeClr val="tx1"/>
            </a:solidFill>
          </a:endParaRPr>
        </a:p>
      </dgm:t>
    </dgm:pt>
    <dgm:pt modelId="{F4690F7C-7571-4D5A-B0B6-9A0710F18A3F}" type="sibTrans" cxnId="{2C278D07-2FBF-4BB4-A6F9-3B607E8AA593}">
      <dgm:prSet/>
      <dgm:spPr/>
      <dgm:t>
        <a:bodyPr/>
        <a:lstStyle/>
        <a:p>
          <a:endParaRPr lang="en-US" sz="7200" b="0">
            <a:solidFill>
              <a:schemeClr val="tx1"/>
            </a:solidFill>
          </a:endParaRPr>
        </a:p>
      </dgm:t>
    </dgm:pt>
    <dgm:pt modelId="{5479DEEE-0D58-440F-8189-607B7395D8CC}">
      <dgm:prSet phldrT="[Text]" custT="1"/>
      <dgm:spPr/>
      <dgm:t>
        <a:bodyPr/>
        <a:lstStyle/>
        <a:p>
          <a:r>
            <a:rPr lang="en-US" sz="7200" b="0" dirty="0" err="1" smtClean="0"/>
            <a:t>Tác</a:t>
          </a:r>
          <a:r>
            <a:rPr lang="en-US" sz="7200" b="0" dirty="0" smtClean="0"/>
            <a:t> </a:t>
          </a:r>
          <a:r>
            <a:rPr lang="en-US" sz="7200" b="0" dirty="0" err="1" smtClean="0"/>
            <a:t>dụng</a:t>
          </a:r>
          <a:r>
            <a:rPr lang="en-US" sz="7200" b="0" dirty="0" smtClean="0"/>
            <a:t> </a:t>
          </a:r>
          <a:r>
            <a:rPr lang="en-US" sz="7200" b="0" dirty="0" err="1" smtClean="0"/>
            <a:t>với</a:t>
          </a:r>
          <a:r>
            <a:rPr lang="en-US" sz="7200" b="0" dirty="0" smtClean="0"/>
            <a:t> Cu(OH)</a:t>
          </a:r>
          <a:r>
            <a:rPr lang="en-US" sz="7200" b="0" baseline="-25000" dirty="0" smtClean="0"/>
            <a:t>2</a:t>
          </a:r>
          <a:endParaRPr lang="en-US" sz="7200" b="0" dirty="0"/>
        </a:p>
      </dgm:t>
    </dgm:pt>
    <dgm:pt modelId="{80196FA0-B522-4994-9348-0EF20589F38F}" type="parTrans" cxnId="{A7BDE916-D59B-4026-9893-DD8B1D992059}">
      <dgm:prSet/>
      <dgm:spPr/>
      <dgm:t>
        <a:bodyPr/>
        <a:lstStyle/>
        <a:p>
          <a:endParaRPr lang="en-US" sz="7200" b="0">
            <a:solidFill>
              <a:schemeClr val="tx1"/>
            </a:solidFill>
          </a:endParaRPr>
        </a:p>
      </dgm:t>
    </dgm:pt>
    <dgm:pt modelId="{18C87165-D5A0-4BBB-AF2A-3DD977D4ACB2}" type="sibTrans" cxnId="{A7BDE916-D59B-4026-9893-DD8B1D992059}">
      <dgm:prSet/>
      <dgm:spPr/>
      <dgm:t>
        <a:bodyPr/>
        <a:lstStyle/>
        <a:p>
          <a:endParaRPr lang="en-US" sz="7200" b="0">
            <a:solidFill>
              <a:schemeClr val="tx1"/>
            </a:solidFill>
          </a:endParaRPr>
        </a:p>
      </dgm:t>
    </dgm:pt>
    <dgm:pt modelId="{6DB608CD-25DB-4CD0-A195-B313755652B8}">
      <dgm:prSet phldrT="[Text]" custT="1"/>
      <dgm:spPr/>
      <dgm:t>
        <a:bodyPr/>
        <a:lstStyle/>
        <a:p>
          <a:r>
            <a:rPr lang="en-US" sz="7200" b="0" smtClean="0"/>
            <a:t>Tính chất của aldehyde</a:t>
          </a:r>
          <a:endParaRPr lang="en-US" sz="7200" b="0" dirty="0"/>
        </a:p>
      </dgm:t>
    </dgm:pt>
    <dgm:pt modelId="{4F9D78B2-E2B0-4D99-8001-C9F51131E9FB}" type="parTrans" cxnId="{B8918D28-9FD0-4A0A-9285-846EB838C49A}">
      <dgm:prSet/>
      <dgm:spPr/>
      <dgm:t>
        <a:bodyPr/>
        <a:lstStyle/>
        <a:p>
          <a:endParaRPr lang="en-US" sz="7200" b="0">
            <a:solidFill>
              <a:schemeClr val="tx1"/>
            </a:solidFill>
          </a:endParaRPr>
        </a:p>
      </dgm:t>
    </dgm:pt>
    <dgm:pt modelId="{8B310418-B6A9-42A8-BC4D-1BC77CC633E2}" type="sibTrans" cxnId="{B8918D28-9FD0-4A0A-9285-846EB838C49A}">
      <dgm:prSet/>
      <dgm:spPr/>
      <dgm:t>
        <a:bodyPr/>
        <a:lstStyle/>
        <a:p>
          <a:endParaRPr lang="en-US" sz="7200" b="0">
            <a:solidFill>
              <a:schemeClr val="tx1"/>
            </a:solidFill>
          </a:endParaRPr>
        </a:p>
      </dgm:t>
    </dgm:pt>
    <dgm:pt modelId="{4D60D863-491F-4B34-AAEA-6A829597DFC2}">
      <dgm:prSet phldrT="[Text]" custT="1"/>
      <dgm:spPr/>
      <dgm:t>
        <a:bodyPr/>
        <a:lstStyle/>
        <a:p>
          <a:r>
            <a:rPr lang="en-US" sz="7200" b="0" dirty="0" err="1" smtClean="0"/>
            <a:t>Tráng</a:t>
          </a:r>
          <a:r>
            <a:rPr lang="en-US" sz="7200" b="0" dirty="0" smtClean="0"/>
            <a:t> </a:t>
          </a:r>
          <a:r>
            <a:rPr lang="en-US" sz="7200" b="0" dirty="0" err="1" smtClean="0"/>
            <a:t>bạc</a:t>
          </a:r>
          <a:endParaRPr lang="en-US" sz="7200" b="0" dirty="0"/>
        </a:p>
      </dgm:t>
    </dgm:pt>
    <dgm:pt modelId="{A47D4239-9BF5-4457-AB22-7AA98D776A5E}" type="parTrans" cxnId="{A3D4B762-2795-4321-AEE3-6A78C5124318}">
      <dgm:prSet/>
      <dgm:spPr/>
      <dgm:t>
        <a:bodyPr/>
        <a:lstStyle/>
        <a:p>
          <a:endParaRPr lang="en-US" sz="7200" b="0">
            <a:solidFill>
              <a:schemeClr val="tx1"/>
            </a:solidFill>
          </a:endParaRPr>
        </a:p>
      </dgm:t>
    </dgm:pt>
    <dgm:pt modelId="{CAF8F79E-35E8-4336-AA42-F546F8132E73}" type="sibTrans" cxnId="{A3D4B762-2795-4321-AEE3-6A78C5124318}">
      <dgm:prSet/>
      <dgm:spPr/>
      <dgm:t>
        <a:bodyPr/>
        <a:lstStyle/>
        <a:p>
          <a:endParaRPr lang="en-US" sz="7200" b="0">
            <a:solidFill>
              <a:schemeClr val="tx1"/>
            </a:solidFill>
          </a:endParaRPr>
        </a:p>
      </dgm:t>
    </dgm:pt>
    <dgm:pt modelId="{FBD2F677-4627-4022-B51C-574A6F97D712}">
      <dgm:prSet phldrT="[Text]" custT="1"/>
      <dgm:spPr/>
      <dgm:t>
        <a:bodyPr/>
        <a:lstStyle/>
        <a:p>
          <a:r>
            <a:rPr lang="en-US" sz="7200" b="0" dirty="0" err="1" smtClean="0"/>
            <a:t>Mất</a:t>
          </a:r>
          <a:r>
            <a:rPr lang="en-US" sz="7200" b="0" dirty="0" smtClean="0"/>
            <a:t> </a:t>
          </a:r>
          <a:r>
            <a:rPr lang="en-US" sz="7200" b="0" dirty="0" err="1" smtClean="0"/>
            <a:t>màu</a:t>
          </a:r>
          <a:r>
            <a:rPr lang="en-US" sz="7200" b="0" dirty="0" smtClean="0"/>
            <a:t> dung </a:t>
          </a:r>
          <a:r>
            <a:rPr lang="en-US" sz="7200" b="0" dirty="0" err="1" smtClean="0"/>
            <a:t>dịch</a:t>
          </a:r>
          <a:r>
            <a:rPr lang="en-US" sz="7200" b="0" dirty="0" smtClean="0"/>
            <a:t> Br</a:t>
          </a:r>
          <a:r>
            <a:rPr lang="en-US" sz="7200" b="0" baseline="-25000" dirty="0" smtClean="0"/>
            <a:t>2</a:t>
          </a:r>
          <a:endParaRPr lang="en-US" sz="7200" b="0" dirty="0"/>
        </a:p>
      </dgm:t>
    </dgm:pt>
    <dgm:pt modelId="{9B12F91C-B4C3-4083-91BB-7A9AB1FFC9CA}" type="parTrans" cxnId="{F3527A16-DAF1-4853-9C0B-BA198E07203B}">
      <dgm:prSet/>
      <dgm:spPr/>
      <dgm:t>
        <a:bodyPr/>
        <a:lstStyle/>
        <a:p>
          <a:endParaRPr lang="en-US" sz="7200" b="0">
            <a:solidFill>
              <a:schemeClr val="tx1"/>
            </a:solidFill>
          </a:endParaRPr>
        </a:p>
      </dgm:t>
    </dgm:pt>
    <dgm:pt modelId="{CBDA0E5D-7E76-48BD-8605-C456A6A5D866}" type="sibTrans" cxnId="{F3527A16-DAF1-4853-9C0B-BA198E07203B}">
      <dgm:prSet/>
      <dgm:spPr/>
      <dgm:t>
        <a:bodyPr/>
        <a:lstStyle/>
        <a:p>
          <a:endParaRPr lang="en-US" sz="7200" b="0">
            <a:solidFill>
              <a:schemeClr val="tx1"/>
            </a:solidFill>
          </a:endParaRPr>
        </a:p>
      </dgm:t>
    </dgm:pt>
    <dgm:pt modelId="{FA90E561-5D16-40BC-AF4D-CC6EC6574F14}">
      <dgm:prSet phldrT="[Text]" custT="1"/>
      <dgm:spPr/>
      <dgm:t>
        <a:bodyPr/>
        <a:lstStyle/>
        <a:p>
          <a:r>
            <a:rPr lang="en-US" sz="7200" b="0" smtClean="0"/>
            <a:t>Thủy phân</a:t>
          </a:r>
          <a:endParaRPr lang="en-US" sz="7200" b="0" dirty="0"/>
        </a:p>
      </dgm:t>
    </dgm:pt>
    <dgm:pt modelId="{038D2B57-F9E3-4411-A6E2-80E78E0CCC01}" type="parTrans" cxnId="{BFB5B920-3B0A-4736-9E5F-80BE4821D75F}">
      <dgm:prSet/>
      <dgm:spPr/>
      <dgm:t>
        <a:bodyPr/>
        <a:lstStyle/>
        <a:p>
          <a:endParaRPr lang="en-US" sz="7200" b="0">
            <a:solidFill>
              <a:schemeClr val="tx1"/>
            </a:solidFill>
          </a:endParaRPr>
        </a:p>
      </dgm:t>
    </dgm:pt>
    <dgm:pt modelId="{26A472AC-E17B-4BF6-BE22-AFC35C9250EB}" type="sibTrans" cxnId="{BFB5B920-3B0A-4736-9E5F-80BE4821D75F}">
      <dgm:prSet/>
      <dgm:spPr/>
      <dgm:t>
        <a:bodyPr/>
        <a:lstStyle/>
        <a:p>
          <a:endParaRPr lang="en-US" sz="7200" b="0">
            <a:solidFill>
              <a:schemeClr val="tx1"/>
            </a:solidFill>
          </a:endParaRPr>
        </a:p>
      </dgm:t>
    </dgm:pt>
    <dgm:pt modelId="{E3C57087-562D-4586-A20D-70ACF7CDEC34}">
      <dgm:prSet phldrT="[Text]" custT="1"/>
      <dgm:spPr/>
      <dgm:t>
        <a:bodyPr/>
        <a:lstStyle/>
        <a:p>
          <a:r>
            <a:rPr lang="en-US" sz="7200" b="0" dirty="0" smtClean="0"/>
            <a:t> </a:t>
          </a:r>
          <a:r>
            <a:rPr lang="en-US" sz="7200" b="0" dirty="0" err="1" smtClean="0"/>
            <a:t>tạo</a:t>
          </a:r>
          <a:r>
            <a:rPr lang="en-US" sz="7200" b="0" dirty="0" smtClean="0"/>
            <a:t> </a:t>
          </a:r>
          <a:r>
            <a:rPr lang="en-US" sz="7200" b="0" dirty="0" err="1" smtClean="0"/>
            <a:t>thành</a:t>
          </a:r>
          <a:r>
            <a:rPr lang="en-US" sz="7200" b="0" dirty="0" smtClean="0"/>
            <a:t> glucose</a:t>
          </a:r>
          <a:endParaRPr lang="en-US" sz="7200" b="0" dirty="0"/>
        </a:p>
      </dgm:t>
    </dgm:pt>
    <dgm:pt modelId="{DA240C43-392D-425E-BA88-349810FEC45E}" type="parTrans" cxnId="{5CB34B51-002C-4829-ABDC-C92578B8C47B}">
      <dgm:prSet/>
      <dgm:spPr/>
      <dgm:t>
        <a:bodyPr/>
        <a:lstStyle/>
        <a:p>
          <a:endParaRPr lang="en-US" sz="7200" b="0">
            <a:solidFill>
              <a:schemeClr val="tx1"/>
            </a:solidFill>
          </a:endParaRPr>
        </a:p>
      </dgm:t>
    </dgm:pt>
    <dgm:pt modelId="{B7C927F4-6972-4E15-9B92-2BC9EDF19121}" type="sibTrans" cxnId="{5CB34B51-002C-4829-ABDC-C92578B8C47B}">
      <dgm:prSet/>
      <dgm:spPr/>
      <dgm:t>
        <a:bodyPr/>
        <a:lstStyle/>
        <a:p>
          <a:endParaRPr lang="en-US" sz="7200" b="0">
            <a:solidFill>
              <a:schemeClr val="tx1"/>
            </a:solidFill>
          </a:endParaRPr>
        </a:p>
      </dgm:t>
    </dgm:pt>
    <dgm:pt modelId="{55D89E7F-EC4D-46EA-93B6-5DED8FE9BFFC}">
      <dgm:prSet phldrT="[Text]" custT="1"/>
      <dgm:spPr/>
      <dgm:t>
        <a:bodyPr/>
        <a:lstStyle/>
        <a:p>
          <a:r>
            <a:rPr lang="en-US" sz="7200" b="0" dirty="0" err="1" smtClean="0"/>
            <a:t>Tác</a:t>
          </a:r>
          <a:r>
            <a:rPr lang="en-US" sz="7200" b="0" dirty="0" smtClean="0"/>
            <a:t> </a:t>
          </a:r>
          <a:r>
            <a:rPr lang="en-US" sz="7200" b="0" dirty="0" err="1" smtClean="0"/>
            <a:t>dụng</a:t>
          </a:r>
          <a:r>
            <a:rPr lang="en-US" sz="7200" b="0" dirty="0" smtClean="0"/>
            <a:t> </a:t>
          </a:r>
          <a:r>
            <a:rPr lang="en-US" sz="7200" b="0" dirty="0" err="1" smtClean="0"/>
            <a:t>với</a:t>
          </a:r>
          <a:r>
            <a:rPr lang="en-US" sz="7200" b="0" dirty="0" smtClean="0"/>
            <a:t> Cu(OH)</a:t>
          </a:r>
          <a:r>
            <a:rPr lang="en-US" sz="7200" b="0" baseline="-25000" dirty="0" smtClean="0"/>
            <a:t>2,</a:t>
          </a:r>
          <a:r>
            <a:rPr lang="en-US" sz="7200" b="0" baseline="0" dirty="0" smtClean="0"/>
            <a:t>đun </a:t>
          </a:r>
          <a:r>
            <a:rPr lang="en-US" sz="7200" b="0" baseline="0" dirty="0" err="1" smtClean="0"/>
            <a:t>nóng</a:t>
          </a:r>
          <a:r>
            <a:rPr lang="en-US" sz="7200" b="0" baseline="0" dirty="0" smtClean="0"/>
            <a:t> </a:t>
          </a:r>
          <a:r>
            <a:rPr lang="en-US" sz="7200" b="0" baseline="0" dirty="0" err="1" smtClean="0"/>
            <a:t>tạo</a:t>
          </a:r>
          <a:r>
            <a:rPr lang="en-US" sz="7200" b="0" baseline="0" dirty="0" smtClean="0"/>
            <a:t> </a:t>
          </a:r>
          <a:r>
            <a:rPr lang="en-US" sz="7200" b="0" baseline="0" dirty="0" err="1" smtClean="0"/>
            <a:t>tủa</a:t>
          </a:r>
          <a:r>
            <a:rPr lang="en-US" sz="7200" b="0" baseline="0" dirty="0" smtClean="0"/>
            <a:t> </a:t>
          </a:r>
          <a:r>
            <a:rPr lang="en-US" sz="7200" b="0" baseline="0" dirty="0" err="1" smtClean="0"/>
            <a:t>đỏ</a:t>
          </a:r>
          <a:r>
            <a:rPr lang="en-US" sz="7200" b="0" baseline="0" dirty="0" smtClean="0"/>
            <a:t> </a:t>
          </a:r>
          <a:r>
            <a:rPr lang="en-US" sz="7200" b="0" baseline="0" dirty="0" err="1" smtClean="0"/>
            <a:t>gạch</a:t>
          </a:r>
          <a:endParaRPr lang="en-US" sz="7200" b="0" dirty="0"/>
        </a:p>
      </dgm:t>
    </dgm:pt>
    <dgm:pt modelId="{F4156FE1-B2AA-457A-9A4C-D6191F17A879}" type="parTrans" cxnId="{A9786A23-2D1A-48E0-BB34-6F5292604434}">
      <dgm:prSet/>
      <dgm:spPr/>
      <dgm:t>
        <a:bodyPr/>
        <a:lstStyle/>
        <a:p>
          <a:endParaRPr lang="en-US"/>
        </a:p>
      </dgm:t>
    </dgm:pt>
    <dgm:pt modelId="{F92A6D84-43CC-4034-B461-65119184CEDE}" type="sibTrans" cxnId="{A9786A23-2D1A-48E0-BB34-6F5292604434}">
      <dgm:prSet/>
      <dgm:spPr/>
      <dgm:t>
        <a:bodyPr/>
        <a:lstStyle/>
        <a:p>
          <a:endParaRPr lang="en-US"/>
        </a:p>
      </dgm:t>
    </dgm:pt>
    <dgm:pt modelId="{A4A6AC1E-3C62-4659-ADF2-2EBBE5FB44FD}" type="pres">
      <dgm:prSet presAssocID="{B60A11BC-C24D-46A6-94BC-7880E279FB37}" presName="Name0" presStyleCnt="0">
        <dgm:presLayoutVars>
          <dgm:dir/>
          <dgm:animLvl val="lvl"/>
          <dgm:resizeHandles val="exact"/>
        </dgm:presLayoutVars>
      </dgm:prSet>
      <dgm:spPr/>
      <dgm:t>
        <a:bodyPr/>
        <a:lstStyle/>
        <a:p>
          <a:endParaRPr lang="en-US"/>
        </a:p>
      </dgm:t>
    </dgm:pt>
    <dgm:pt modelId="{38E36945-DA27-400B-BD20-6B149529463A}" type="pres">
      <dgm:prSet presAssocID="{589BE78E-8D7C-4B3C-913E-EF45C8EC5379}" presName="linNode" presStyleCnt="0"/>
      <dgm:spPr/>
    </dgm:pt>
    <dgm:pt modelId="{7548F9AF-8DF3-4B26-A14D-CAF4BA9B530C}" type="pres">
      <dgm:prSet presAssocID="{589BE78E-8D7C-4B3C-913E-EF45C8EC5379}" presName="parentText" presStyleLbl="node1" presStyleIdx="0" presStyleCnt="3">
        <dgm:presLayoutVars>
          <dgm:chMax val="1"/>
          <dgm:bulletEnabled val="1"/>
        </dgm:presLayoutVars>
      </dgm:prSet>
      <dgm:spPr/>
      <dgm:t>
        <a:bodyPr/>
        <a:lstStyle/>
        <a:p>
          <a:endParaRPr lang="en-US"/>
        </a:p>
      </dgm:t>
    </dgm:pt>
    <dgm:pt modelId="{EB14ACA7-CD9C-45DA-BF03-BF0FDF2BF9EF}" type="pres">
      <dgm:prSet presAssocID="{589BE78E-8D7C-4B3C-913E-EF45C8EC5379}" presName="descendantText" presStyleLbl="alignAccFollowNode1" presStyleIdx="0" presStyleCnt="3" custScaleY="76006" custLinFactNeighborX="-439" custLinFactNeighborY="-5521">
        <dgm:presLayoutVars>
          <dgm:bulletEnabled val="1"/>
        </dgm:presLayoutVars>
      </dgm:prSet>
      <dgm:spPr/>
      <dgm:t>
        <a:bodyPr/>
        <a:lstStyle/>
        <a:p>
          <a:endParaRPr lang="en-US"/>
        </a:p>
      </dgm:t>
    </dgm:pt>
    <dgm:pt modelId="{56057542-9AA9-4F23-BF6C-DF5231402419}" type="pres">
      <dgm:prSet presAssocID="{F4690F7C-7571-4D5A-B0B6-9A0710F18A3F}" presName="sp" presStyleCnt="0"/>
      <dgm:spPr/>
    </dgm:pt>
    <dgm:pt modelId="{94115257-2CF2-44D9-AA35-87B6827AED4B}" type="pres">
      <dgm:prSet presAssocID="{6DB608CD-25DB-4CD0-A195-B313755652B8}" presName="linNode" presStyleCnt="0"/>
      <dgm:spPr/>
    </dgm:pt>
    <dgm:pt modelId="{8E346F97-9F7F-479E-8C9F-EA5D4B79FCCB}" type="pres">
      <dgm:prSet presAssocID="{6DB608CD-25DB-4CD0-A195-B313755652B8}" presName="parentText" presStyleLbl="node1" presStyleIdx="1" presStyleCnt="3" custLinFactNeighborX="-284">
        <dgm:presLayoutVars>
          <dgm:chMax val="1"/>
          <dgm:bulletEnabled val="1"/>
        </dgm:presLayoutVars>
      </dgm:prSet>
      <dgm:spPr/>
      <dgm:t>
        <a:bodyPr/>
        <a:lstStyle/>
        <a:p>
          <a:endParaRPr lang="en-US"/>
        </a:p>
      </dgm:t>
    </dgm:pt>
    <dgm:pt modelId="{E03E60D2-FC89-40C9-A9AC-0286DF1904CA}" type="pres">
      <dgm:prSet presAssocID="{6DB608CD-25DB-4CD0-A195-B313755652B8}" presName="descendantText" presStyleLbl="alignAccFollowNode1" presStyleIdx="1" presStyleCnt="3" custScaleY="274578">
        <dgm:presLayoutVars>
          <dgm:bulletEnabled val="1"/>
        </dgm:presLayoutVars>
      </dgm:prSet>
      <dgm:spPr/>
      <dgm:t>
        <a:bodyPr/>
        <a:lstStyle/>
        <a:p>
          <a:endParaRPr lang="en-US"/>
        </a:p>
      </dgm:t>
    </dgm:pt>
    <dgm:pt modelId="{760A7D60-A4F1-48FB-8972-3262223B30C3}" type="pres">
      <dgm:prSet presAssocID="{8B310418-B6A9-42A8-BC4D-1BC77CC633E2}" presName="sp" presStyleCnt="0"/>
      <dgm:spPr/>
    </dgm:pt>
    <dgm:pt modelId="{678175D3-E8A8-4F2A-B813-E348DE6A28C7}" type="pres">
      <dgm:prSet presAssocID="{FA90E561-5D16-40BC-AF4D-CC6EC6574F14}" presName="linNode" presStyleCnt="0"/>
      <dgm:spPr/>
    </dgm:pt>
    <dgm:pt modelId="{BC8A7489-5E65-4997-8920-E971849AA6AB}" type="pres">
      <dgm:prSet presAssocID="{FA90E561-5D16-40BC-AF4D-CC6EC6574F14}" presName="parentText" presStyleLbl="node1" presStyleIdx="2" presStyleCnt="3">
        <dgm:presLayoutVars>
          <dgm:chMax val="1"/>
          <dgm:bulletEnabled val="1"/>
        </dgm:presLayoutVars>
      </dgm:prSet>
      <dgm:spPr/>
      <dgm:t>
        <a:bodyPr/>
        <a:lstStyle/>
        <a:p>
          <a:endParaRPr lang="en-US"/>
        </a:p>
      </dgm:t>
    </dgm:pt>
    <dgm:pt modelId="{31B3FA19-CB22-4A21-B7D8-68DBBBB7F6BE}" type="pres">
      <dgm:prSet presAssocID="{FA90E561-5D16-40BC-AF4D-CC6EC6574F14}" presName="descendantText" presStyleLbl="alignAccFollowNode1" presStyleIdx="2" presStyleCnt="3" custScaleY="45930">
        <dgm:presLayoutVars>
          <dgm:bulletEnabled val="1"/>
        </dgm:presLayoutVars>
      </dgm:prSet>
      <dgm:spPr/>
      <dgm:t>
        <a:bodyPr/>
        <a:lstStyle/>
        <a:p>
          <a:endParaRPr lang="en-US"/>
        </a:p>
      </dgm:t>
    </dgm:pt>
  </dgm:ptLst>
  <dgm:cxnLst>
    <dgm:cxn modelId="{C701D4FA-288D-4F1F-8152-8020005819DA}" type="presOf" srcId="{5479DEEE-0D58-440F-8189-607B7395D8CC}" destId="{EB14ACA7-CD9C-45DA-BF03-BF0FDF2BF9EF}" srcOrd="0" destOrd="0" presId="urn:microsoft.com/office/officeart/2005/8/layout/vList5"/>
    <dgm:cxn modelId="{5C4DE1BF-48DC-414D-9B62-C96BB50581D7}" type="presOf" srcId="{55D89E7F-EC4D-46EA-93B6-5DED8FE9BFFC}" destId="{E03E60D2-FC89-40C9-A9AC-0286DF1904CA}" srcOrd="0" destOrd="1" presId="urn:microsoft.com/office/officeart/2005/8/layout/vList5"/>
    <dgm:cxn modelId="{2C278D07-2FBF-4BB4-A6F9-3B607E8AA593}" srcId="{B60A11BC-C24D-46A6-94BC-7880E279FB37}" destId="{589BE78E-8D7C-4B3C-913E-EF45C8EC5379}" srcOrd="0" destOrd="0" parTransId="{7A5197F6-F6F9-4C45-AB21-42B5C2D7545D}" sibTransId="{F4690F7C-7571-4D5A-B0B6-9A0710F18A3F}"/>
    <dgm:cxn modelId="{07803782-1493-43D3-8210-C528A6133C55}" type="presOf" srcId="{FBD2F677-4627-4022-B51C-574A6F97D712}" destId="{E03E60D2-FC89-40C9-A9AC-0286DF1904CA}" srcOrd="0" destOrd="2" presId="urn:microsoft.com/office/officeart/2005/8/layout/vList5"/>
    <dgm:cxn modelId="{96697344-BEA0-4FE3-8FE6-8E0618BE0513}" type="presOf" srcId="{589BE78E-8D7C-4B3C-913E-EF45C8EC5379}" destId="{7548F9AF-8DF3-4B26-A14D-CAF4BA9B530C}" srcOrd="0" destOrd="0" presId="urn:microsoft.com/office/officeart/2005/8/layout/vList5"/>
    <dgm:cxn modelId="{A3D4B762-2795-4321-AEE3-6A78C5124318}" srcId="{6DB608CD-25DB-4CD0-A195-B313755652B8}" destId="{4D60D863-491F-4B34-AAEA-6A829597DFC2}" srcOrd="0" destOrd="0" parTransId="{A47D4239-9BF5-4457-AB22-7AA98D776A5E}" sibTransId="{CAF8F79E-35E8-4336-AA42-F546F8132E73}"/>
    <dgm:cxn modelId="{A7BDE916-D59B-4026-9893-DD8B1D992059}" srcId="{589BE78E-8D7C-4B3C-913E-EF45C8EC5379}" destId="{5479DEEE-0D58-440F-8189-607B7395D8CC}" srcOrd="0" destOrd="0" parTransId="{80196FA0-B522-4994-9348-0EF20589F38F}" sibTransId="{18C87165-D5A0-4BBB-AF2A-3DD977D4ACB2}"/>
    <dgm:cxn modelId="{F3527A16-DAF1-4853-9C0B-BA198E07203B}" srcId="{6DB608CD-25DB-4CD0-A195-B313755652B8}" destId="{FBD2F677-4627-4022-B51C-574A6F97D712}" srcOrd="2" destOrd="0" parTransId="{9B12F91C-B4C3-4083-91BB-7A9AB1FFC9CA}" sibTransId="{CBDA0E5D-7E76-48BD-8605-C456A6A5D866}"/>
    <dgm:cxn modelId="{BFB5B920-3B0A-4736-9E5F-80BE4821D75F}" srcId="{B60A11BC-C24D-46A6-94BC-7880E279FB37}" destId="{FA90E561-5D16-40BC-AF4D-CC6EC6574F14}" srcOrd="2" destOrd="0" parTransId="{038D2B57-F9E3-4411-A6E2-80E78E0CCC01}" sibTransId="{26A472AC-E17B-4BF6-BE22-AFC35C9250EB}"/>
    <dgm:cxn modelId="{AA1EF64B-AF74-4303-8DC0-142C1BFF8A08}" type="presOf" srcId="{4D60D863-491F-4B34-AAEA-6A829597DFC2}" destId="{E03E60D2-FC89-40C9-A9AC-0286DF1904CA}" srcOrd="0" destOrd="0" presId="urn:microsoft.com/office/officeart/2005/8/layout/vList5"/>
    <dgm:cxn modelId="{8DA817B3-419C-4BE5-A08C-EC7B0F0D7BDD}" type="presOf" srcId="{FA90E561-5D16-40BC-AF4D-CC6EC6574F14}" destId="{BC8A7489-5E65-4997-8920-E971849AA6AB}" srcOrd="0" destOrd="0" presId="urn:microsoft.com/office/officeart/2005/8/layout/vList5"/>
    <dgm:cxn modelId="{A9786A23-2D1A-48E0-BB34-6F5292604434}" srcId="{6DB608CD-25DB-4CD0-A195-B313755652B8}" destId="{55D89E7F-EC4D-46EA-93B6-5DED8FE9BFFC}" srcOrd="1" destOrd="0" parTransId="{F4156FE1-B2AA-457A-9A4C-D6191F17A879}" sibTransId="{F92A6D84-43CC-4034-B461-65119184CEDE}"/>
    <dgm:cxn modelId="{B8918D28-9FD0-4A0A-9285-846EB838C49A}" srcId="{B60A11BC-C24D-46A6-94BC-7880E279FB37}" destId="{6DB608CD-25DB-4CD0-A195-B313755652B8}" srcOrd="1" destOrd="0" parTransId="{4F9D78B2-E2B0-4D99-8001-C9F51131E9FB}" sibTransId="{8B310418-B6A9-42A8-BC4D-1BC77CC633E2}"/>
    <dgm:cxn modelId="{88CDCDEF-CE63-4786-BAD2-4A405B59B321}" type="presOf" srcId="{6DB608CD-25DB-4CD0-A195-B313755652B8}" destId="{8E346F97-9F7F-479E-8C9F-EA5D4B79FCCB}" srcOrd="0" destOrd="0" presId="urn:microsoft.com/office/officeart/2005/8/layout/vList5"/>
    <dgm:cxn modelId="{5CB34B51-002C-4829-ABDC-C92578B8C47B}" srcId="{FA90E561-5D16-40BC-AF4D-CC6EC6574F14}" destId="{E3C57087-562D-4586-A20D-70ACF7CDEC34}" srcOrd="0" destOrd="0" parTransId="{DA240C43-392D-425E-BA88-349810FEC45E}" sibTransId="{B7C927F4-6972-4E15-9B92-2BC9EDF19121}"/>
    <dgm:cxn modelId="{DF36A52F-3A1E-4179-A5AA-725C220DCA23}" type="presOf" srcId="{E3C57087-562D-4586-A20D-70ACF7CDEC34}" destId="{31B3FA19-CB22-4A21-B7D8-68DBBBB7F6BE}" srcOrd="0" destOrd="0" presId="urn:microsoft.com/office/officeart/2005/8/layout/vList5"/>
    <dgm:cxn modelId="{8662DD84-5E9A-4F20-8E64-9F7ADBAE4E29}" type="presOf" srcId="{B60A11BC-C24D-46A6-94BC-7880E279FB37}" destId="{A4A6AC1E-3C62-4659-ADF2-2EBBE5FB44FD}" srcOrd="0" destOrd="0" presId="urn:microsoft.com/office/officeart/2005/8/layout/vList5"/>
    <dgm:cxn modelId="{DDE0DAC5-993F-44C6-BB2D-AEA1E6E9E975}" type="presParOf" srcId="{A4A6AC1E-3C62-4659-ADF2-2EBBE5FB44FD}" destId="{38E36945-DA27-400B-BD20-6B149529463A}" srcOrd="0" destOrd="0" presId="urn:microsoft.com/office/officeart/2005/8/layout/vList5"/>
    <dgm:cxn modelId="{9D1629EF-305B-427E-BF23-0D19386D1E0C}" type="presParOf" srcId="{38E36945-DA27-400B-BD20-6B149529463A}" destId="{7548F9AF-8DF3-4B26-A14D-CAF4BA9B530C}" srcOrd="0" destOrd="0" presId="urn:microsoft.com/office/officeart/2005/8/layout/vList5"/>
    <dgm:cxn modelId="{68777887-C534-4933-BC0A-D2E9E3C96205}" type="presParOf" srcId="{38E36945-DA27-400B-BD20-6B149529463A}" destId="{EB14ACA7-CD9C-45DA-BF03-BF0FDF2BF9EF}" srcOrd="1" destOrd="0" presId="urn:microsoft.com/office/officeart/2005/8/layout/vList5"/>
    <dgm:cxn modelId="{88D7E3CA-DC91-475B-948D-9660EC6BF565}" type="presParOf" srcId="{A4A6AC1E-3C62-4659-ADF2-2EBBE5FB44FD}" destId="{56057542-9AA9-4F23-BF6C-DF5231402419}" srcOrd="1" destOrd="0" presId="urn:microsoft.com/office/officeart/2005/8/layout/vList5"/>
    <dgm:cxn modelId="{49ED4E0C-F195-4E2D-A868-316C1E5808FB}" type="presParOf" srcId="{A4A6AC1E-3C62-4659-ADF2-2EBBE5FB44FD}" destId="{94115257-2CF2-44D9-AA35-87B6827AED4B}" srcOrd="2" destOrd="0" presId="urn:microsoft.com/office/officeart/2005/8/layout/vList5"/>
    <dgm:cxn modelId="{370101F6-6FCD-4B39-825B-78D9D747BBCD}" type="presParOf" srcId="{94115257-2CF2-44D9-AA35-87B6827AED4B}" destId="{8E346F97-9F7F-479E-8C9F-EA5D4B79FCCB}" srcOrd="0" destOrd="0" presId="urn:microsoft.com/office/officeart/2005/8/layout/vList5"/>
    <dgm:cxn modelId="{EAB6DFFD-8988-494E-B7D5-4AF0C684B259}" type="presParOf" srcId="{94115257-2CF2-44D9-AA35-87B6827AED4B}" destId="{E03E60D2-FC89-40C9-A9AC-0286DF1904CA}" srcOrd="1" destOrd="0" presId="urn:microsoft.com/office/officeart/2005/8/layout/vList5"/>
    <dgm:cxn modelId="{A02C8656-B4CB-4CF1-949D-A45DD315D07F}" type="presParOf" srcId="{A4A6AC1E-3C62-4659-ADF2-2EBBE5FB44FD}" destId="{760A7D60-A4F1-48FB-8972-3262223B30C3}" srcOrd="3" destOrd="0" presId="urn:microsoft.com/office/officeart/2005/8/layout/vList5"/>
    <dgm:cxn modelId="{0074B6DB-2F6B-4664-958A-870B156D6C16}" type="presParOf" srcId="{A4A6AC1E-3C62-4659-ADF2-2EBBE5FB44FD}" destId="{678175D3-E8A8-4F2A-B813-E348DE6A28C7}" srcOrd="4" destOrd="0" presId="urn:microsoft.com/office/officeart/2005/8/layout/vList5"/>
    <dgm:cxn modelId="{3D731EF3-73A2-4DB6-AB10-5436F19A957F}" type="presParOf" srcId="{678175D3-E8A8-4F2A-B813-E348DE6A28C7}" destId="{BC8A7489-5E65-4997-8920-E971849AA6AB}" srcOrd="0" destOrd="0" presId="urn:microsoft.com/office/officeart/2005/8/layout/vList5"/>
    <dgm:cxn modelId="{05517E1A-9992-4A00-8C2D-DA8C5866CEC7}" type="presParOf" srcId="{678175D3-E8A8-4F2A-B813-E348DE6A28C7}" destId="{31B3FA19-CB22-4A21-B7D8-68DBBBB7F6BE}" srcOrd="1" destOrd="0" presId="urn:microsoft.com/office/officeart/2005/8/layout/vList5"/>
  </dgm:cxnLst>
  <dgm:bg>
    <a:solidFill>
      <a:schemeClr val="accent4">
        <a:lumMod val="60000"/>
        <a:lumOff val="4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4ACA7-CD9C-45DA-BF03-BF0FDF2BF9EF}">
      <dsp:nvSpPr>
        <dsp:cNvPr id="0" name=""/>
        <dsp:cNvSpPr/>
      </dsp:nvSpPr>
      <dsp:spPr>
        <a:xfrm rot="5400000">
          <a:off x="11904711" y="-4825691"/>
          <a:ext cx="1533280" cy="11953760"/>
        </a:xfrm>
        <a:prstGeom prst="round2SameRect">
          <a:avLst/>
        </a:prstGeom>
        <a:solidFill>
          <a:schemeClr val="lt1">
            <a:alpha val="90000"/>
            <a:tint val="40000"/>
            <a:hueOff val="0"/>
            <a:satOff val="0"/>
            <a:lumOff val="0"/>
            <a:alphaOff val="0"/>
          </a:schemeClr>
        </a:solidFill>
        <a:ln w="19050"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3200400">
            <a:lnSpc>
              <a:spcPct val="90000"/>
            </a:lnSpc>
            <a:spcBef>
              <a:spcPct val="0"/>
            </a:spcBef>
            <a:spcAft>
              <a:spcPct val="15000"/>
            </a:spcAft>
            <a:buChar char="••"/>
          </a:pPr>
          <a:r>
            <a:rPr lang="en-US" sz="7200" b="0" kern="1200" dirty="0" err="1" smtClean="0"/>
            <a:t>Tác</a:t>
          </a:r>
          <a:r>
            <a:rPr lang="en-US" sz="7200" b="0" kern="1200" dirty="0" smtClean="0"/>
            <a:t> </a:t>
          </a:r>
          <a:r>
            <a:rPr lang="en-US" sz="7200" b="0" kern="1200" dirty="0" err="1" smtClean="0"/>
            <a:t>dụng</a:t>
          </a:r>
          <a:r>
            <a:rPr lang="en-US" sz="7200" b="0" kern="1200" dirty="0" smtClean="0"/>
            <a:t> </a:t>
          </a:r>
          <a:r>
            <a:rPr lang="en-US" sz="7200" b="0" kern="1200" dirty="0" err="1" smtClean="0"/>
            <a:t>với</a:t>
          </a:r>
          <a:r>
            <a:rPr lang="en-US" sz="7200" b="0" kern="1200" dirty="0" smtClean="0"/>
            <a:t> Cu(OH)</a:t>
          </a:r>
          <a:r>
            <a:rPr lang="en-US" sz="7200" b="0" kern="1200" baseline="-25000" dirty="0" smtClean="0"/>
            <a:t>2</a:t>
          </a:r>
          <a:endParaRPr lang="en-US" sz="7200" b="0" kern="1200" dirty="0"/>
        </a:p>
      </dsp:txBody>
      <dsp:txXfrm rot="-5400000">
        <a:off x="6694472" y="459397"/>
        <a:ext cx="11878911" cy="1383582"/>
      </dsp:txXfrm>
    </dsp:sp>
    <dsp:sp modelId="{7548F9AF-8DF3-4B26-A14D-CAF4BA9B530C}">
      <dsp:nvSpPr>
        <dsp:cNvPr id="0" name=""/>
        <dsp:cNvSpPr/>
      </dsp:nvSpPr>
      <dsp:spPr>
        <a:xfrm>
          <a:off x="0" y="1742"/>
          <a:ext cx="6723990" cy="2521643"/>
        </a:xfrm>
        <a:prstGeom prst="round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37160" rIns="274320" bIns="137160" numCol="1" spcCol="1270" anchor="ctr" anchorCtr="0">
          <a:noAutofit/>
        </a:bodyPr>
        <a:lstStyle/>
        <a:p>
          <a:pPr lvl="0" algn="ctr" defTabSz="3200400">
            <a:lnSpc>
              <a:spcPct val="90000"/>
            </a:lnSpc>
            <a:spcBef>
              <a:spcPct val="0"/>
            </a:spcBef>
            <a:spcAft>
              <a:spcPct val="35000"/>
            </a:spcAft>
          </a:pPr>
          <a:r>
            <a:rPr lang="en-US" sz="7200" b="0" kern="1200" smtClean="0"/>
            <a:t>Tính chất polyalcohol</a:t>
          </a:r>
          <a:endParaRPr lang="en-US" sz="7200" b="0" kern="1200" dirty="0"/>
        </a:p>
      </dsp:txBody>
      <dsp:txXfrm>
        <a:off x="123096" y="124838"/>
        <a:ext cx="6477798" cy="2275451"/>
      </dsp:txXfrm>
    </dsp:sp>
    <dsp:sp modelId="{E03E60D2-FC89-40C9-A9AC-0286DF1904CA}">
      <dsp:nvSpPr>
        <dsp:cNvPr id="0" name=""/>
        <dsp:cNvSpPr/>
      </dsp:nvSpPr>
      <dsp:spPr>
        <a:xfrm rot="5400000">
          <a:off x="9918915" y="-552023"/>
          <a:ext cx="5539102" cy="11942086"/>
        </a:xfrm>
        <a:prstGeom prst="round2SameRect">
          <a:avLst/>
        </a:prstGeom>
        <a:solidFill>
          <a:schemeClr val="lt1">
            <a:alpha val="90000"/>
            <a:tint val="40000"/>
            <a:hueOff val="0"/>
            <a:satOff val="0"/>
            <a:lumOff val="0"/>
            <a:alphaOff val="0"/>
          </a:schemeClr>
        </a:solidFill>
        <a:ln w="19050"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3200400">
            <a:lnSpc>
              <a:spcPct val="90000"/>
            </a:lnSpc>
            <a:spcBef>
              <a:spcPct val="0"/>
            </a:spcBef>
            <a:spcAft>
              <a:spcPct val="15000"/>
            </a:spcAft>
            <a:buChar char="••"/>
          </a:pPr>
          <a:r>
            <a:rPr lang="en-US" sz="7200" b="0" kern="1200" dirty="0" err="1" smtClean="0"/>
            <a:t>Tráng</a:t>
          </a:r>
          <a:r>
            <a:rPr lang="en-US" sz="7200" b="0" kern="1200" dirty="0" smtClean="0"/>
            <a:t> </a:t>
          </a:r>
          <a:r>
            <a:rPr lang="en-US" sz="7200" b="0" kern="1200" dirty="0" err="1" smtClean="0"/>
            <a:t>bạc</a:t>
          </a:r>
          <a:endParaRPr lang="en-US" sz="7200" b="0" kern="1200" dirty="0"/>
        </a:p>
        <a:p>
          <a:pPr marL="285750" lvl="1" indent="-285750" algn="l" defTabSz="3200400">
            <a:lnSpc>
              <a:spcPct val="90000"/>
            </a:lnSpc>
            <a:spcBef>
              <a:spcPct val="0"/>
            </a:spcBef>
            <a:spcAft>
              <a:spcPct val="15000"/>
            </a:spcAft>
            <a:buChar char="••"/>
          </a:pPr>
          <a:r>
            <a:rPr lang="en-US" sz="7200" b="0" kern="1200" dirty="0" err="1" smtClean="0"/>
            <a:t>Tác</a:t>
          </a:r>
          <a:r>
            <a:rPr lang="en-US" sz="7200" b="0" kern="1200" dirty="0" smtClean="0"/>
            <a:t> </a:t>
          </a:r>
          <a:r>
            <a:rPr lang="en-US" sz="7200" b="0" kern="1200" dirty="0" err="1" smtClean="0"/>
            <a:t>dụng</a:t>
          </a:r>
          <a:r>
            <a:rPr lang="en-US" sz="7200" b="0" kern="1200" dirty="0" smtClean="0"/>
            <a:t> </a:t>
          </a:r>
          <a:r>
            <a:rPr lang="en-US" sz="7200" b="0" kern="1200" dirty="0" err="1" smtClean="0"/>
            <a:t>với</a:t>
          </a:r>
          <a:r>
            <a:rPr lang="en-US" sz="7200" b="0" kern="1200" dirty="0" smtClean="0"/>
            <a:t> Cu(OH)</a:t>
          </a:r>
          <a:r>
            <a:rPr lang="en-US" sz="7200" b="0" kern="1200" baseline="-25000" dirty="0" smtClean="0"/>
            <a:t>2,</a:t>
          </a:r>
          <a:r>
            <a:rPr lang="en-US" sz="7200" b="0" kern="1200" baseline="0" dirty="0" smtClean="0"/>
            <a:t>đun </a:t>
          </a:r>
          <a:r>
            <a:rPr lang="en-US" sz="7200" b="0" kern="1200" baseline="0" dirty="0" err="1" smtClean="0"/>
            <a:t>nóng</a:t>
          </a:r>
          <a:r>
            <a:rPr lang="en-US" sz="7200" b="0" kern="1200" baseline="0" dirty="0" smtClean="0"/>
            <a:t> </a:t>
          </a:r>
          <a:r>
            <a:rPr lang="en-US" sz="7200" b="0" kern="1200" baseline="0" dirty="0" err="1" smtClean="0"/>
            <a:t>tạo</a:t>
          </a:r>
          <a:r>
            <a:rPr lang="en-US" sz="7200" b="0" kern="1200" baseline="0" dirty="0" smtClean="0"/>
            <a:t> </a:t>
          </a:r>
          <a:r>
            <a:rPr lang="en-US" sz="7200" b="0" kern="1200" baseline="0" dirty="0" err="1" smtClean="0"/>
            <a:t>tủa</a:t>
          </a:r>
          <a:r>
            <a:rPr lang="en-US" sz="7200" b="0" kern="1200" baseline="0" dirty="0" smtClean="0"/>
            <a:t> </a:t>
          </a:r>
          <a:r>
            <a:rPr lang="en-US" sz="7200" b="0" kern="1200" baseline="0" dirty="0" err="1" smtClean="0"/>
            <a:t>đỏ</a:t>
          </a:r>
          <a:r>
            <a:rPr lang="en-US" sz="7200" b="0" kern="1200" baseline="0" dirty="0" smtClean="0"/>
            <a:t> </a:t>
          </a:r>
          <a:r>
            <a:rPr lang="en-US" sz="7200" b="0" kern="1200" baseline="0" dirty="0" err="1" smtClean="0"/>
            <a:t>gạch</a:t>
          </a:r>
          <a:endParaRPr lang="en-US" sz="7200" b="0" kern="1200" dirty="0"/>
        </a:p>
        <a:p>
          <a:pPr marL="285750" lvl="1" indent="-285750" algn="l" defTabSz="3200400">
            <a:lnSpc>
              <a:spcPct val="90000"/>
            </a:lnSpc>
            <a:spcBef>
              <a:spcPct val="0"/>
            </a:spcBef>
            <a:spcAft>
              <a:spcPct val="15000"/>
            </a:spcAft>
            <a:buChar char="••"/>
          </a:pPr>
          <a:r>
            <a:rPr lang="en-US" sz="7200" b="0" kern="1200" dirty="0" err="1" smtClean="0"/>
            <a:t>Mất</a:t>
          </a:r>
          <a:r>
            <a:rPr lang="en-US" sz="7200" b="0" kern="1200" dirty="0" smtClean="0"/>
            <a:t> </a:t>
          </a:r>
          <a:r>
            <a:rPr lang="en-US" sz="7200" b="0" kern="1200" dirty="0" err="1" smtClean="0"/>
            <a:t>màu</a:t>
          </a:r>
          <a:r>
            <a:rPr lang="en-US" sz="7200" b="0" kern="1200" dirty="0" smtClean="0"/>
            <a:t> dung </a:t>
          </a:r>
          <a:r>
            <a:rPr lang="en-US" sz="7200" b="0" kern="1200" dirty="0" err="1" smtClean="0"/>
            <a:t>dịch</a:t>
          </a:r>
          <a:r>
            <a:rPr lang="en-US" sz="7200" b="0" kern="1200" dirty="0" smtClean="0"/>
            <a:t> Br</a:t>
          </a:r>
          <a:r>
            <a:rPr lang="en-US" sz="7200" b="0" kern="1200" baseline="-25000" dirty="0" smtClean="0"/>
            <a:t>2</a:t>
          </a:r>
          <a:endParaRPr lang="en-US" sz="7200" b="0" kern="1200" dirty="0"/>
        </a:p>
      </dsp:txBody>
      <dsp:txXfrm rot="-5400000">
        <a:off x="6717424" y="2919865"/>
        <a:ext cx="11671689" cy="4998308"/>
      </dsp:txXfrm>
    </dsp:sp>
    <dsp:sp modelId="{8E346F97-9F7F-479E-8C9F-EA5D4B79FCCB}">
      <dsp:nvSpPr>
        <dsp:cNvPr id="0" name=""/>
        <dsp:cNvSpPr/>
      </dsp:nvSpPr>
      <dsp:spPr>
        <a:xfrm>
          <a:off x="0" y="4158197"/>
          <a:ext cx="6717423" cy="2521643"/>
        </a:xfrm>
        <a:prstGeom prst="round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37160" rIns="274320" bIns="137160" numCol="1" spcCol="1270" anchor="ctr" anchorCtr="0">
          <a:noAutofit/>
        </a:bodyPr>
        <a:lstStyle/>
        <a:p>
          <a:pPr lvl="0" algn="ctr" defTabSz="3200400">
            <a:lnSpc>
              <a:spcPct val="90000"/>
            </a:lnSpc>
            <a:spcBef>
              <a:spcPct val="0"/>
            </a:spcBef>
            <a:spcAft>
              <a:spcPct val="35000"/>
            </a:spcAft>
          </a:pPr>
          <a:r>
            <a:rPr lang="en-US" sz="7200" b="0" kern="1200" smtClean="0"/>
            <a:t>Tính chất của aldehyde</a:t>
          </a:r>
          <a:endParaRPr lang="en-US" sz="7200" b="0" kern="1200" dirty="0"/>
        </a:p>
      </dsp:txBody>
      <dsp:txXfrm>
        <a:off x="123096" y="4281293"/>
        <a:ext cx="6471231" cy="2275451"/>
      </dsp:txXfrm>
    </dsp:sp>
    <dsp:sp modelId="{31B3FA19-CB22-4A21-B7D8-68DBBBB7F6BE}">
      <dsp:nvSpPr>
        <dsp:cNvPr id="0" name=""/>
        <dsp:cNvSpPr/>
      </dsp:nvSpPr>
      <dsp:spPr>
        <a:xfrm rot="5400000">
          <a:off x="12237593" y="3598594"/>
          <a:ext cx="926552" cy="11953760"/>
        </a:xfrm>
        <a:prstGeom prst="round2SameRect">
          <a:avLst/>
        </a:prstGeom>
        <a:solidFill>
          <a:schemeClr val="lt1">
            <a:alpha val="90000"/>
            <a:tint val="40000"/>
            <a:hueOff val="0"/>
            <a:satOff val="0"/>
            <a:lumOff val="0"/>
            <a:alphaOff val="0"/>
          </a:schemeClr>
        </a:solidFill>
        <a:ln w="19050"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3200400">
            <a:lnSpc>
              <a:spcPct val="90000"/>
            </a:lnSpc>
            <a:spcBef>
              <a:spcPct val="0"/>
            </a:spcBef>
            <a:spcAft>
              <a:spcPct val="15000"/>
            </a:spcAft>
            <a:buChar char="••"/>
          </a:pPr>
          <a:r>
            <a:rPr lang="en-US" sz="7200" b="0" kern="1200" dirty="0" smtClean="0"/>
            <a:t> </a:t>
          </a:r>
          <a:r>
            <a:rPr lang="en-US" sz="7200" b="0" kern="1200" dirty="0" err="1" smtClean="0"/>
            <a:t>tạo</a:t>
          </a:r>
          <a:r>
            <a:rPr lang="en-US" sz="7200" b="0" kern="1200" dirty="0" smtClean="0"/>
            <a:t> </a:t>
          </a:r>
          <a:r>
            <a:rPr lang="en-US" sz="7200" b="0" kern="1200" dirty="0" err="1" smtClean="0"/>
            <a:t>thành</a:t>
          </a:r>
          <a:r>
            <a:rPr lang="en-US" sz="7200" b="0" kern="1200" dirty="0" smtClean="0"/>
            <a:t> glucose</a:t>
          </a:r>
          <a:endParaRPr lang="en-US" sz="7200" b="0" kern="1200" dirty="0"/>
        </a:p>
      </dsp:txBody>
      <dsp:txXfrm rot="-5400000">
        <a:off x="6723990" y="9157429"/>
        <a:ext cx="11908529" cy="836090"/>
      </dsp:txXfrm>
    </dsp:sp>
    <dsp:sp modelId="{BC8A7489-5E65-4997-8920-E971849AA6AB}">
      <dsp:nvSpPr>
        <dsp:cNvPr id="0" name=""/>
        <dsp:cNvSpPr/>
      </dsp:nvSpPr>
      <dsp:spPr>
        <a:xfrm>
          <a:off x="0" y="8314652"/>
          <a:ext cx="6723990" cy="2521643"/>
        </a:xfrm>
        <a:prstGeom prst="round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37160" rIns="274320" bIns="137160" numCol="1" spcCol="1270" anchor="ctr" anchorCtr="0">
          <a:noAutofit/>
        </a:bodyPr>
        <a:lstStyle/>
        <a:p>
          <a:pPr lvl="0" algn="ctr" defTabSz="3200400">
            <a:lnSpc>
              <a:spcPct val="90000"/>
            </a:lnSpc>
            <a:spcBef>
              <a:spcPct val="0"/>
            </a:spcBef>
            <a:spcAft>
              <a:spcPct val="35000"/>
            </a:spcAft>
          </a:pPr>
          <a:r>
            <a:rPr lang="en-US" sz="7200" b="0" kern="1200" smtClean="0"/>
            <a:t>Thủy phân</a:t>
          </a:r>
          <a:endParaRPr lang="en-US" sz="7200" b="0" kern="1200" dirty="0"/>
        </a:p>
      </dsp:txBody>
      <dsp:txXfrm>
        <a:off x="123096" y="8437748"/>
        <a:ext cx="6477798" cy="227545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4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4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641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39557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97156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a:t>
            </a:fld>
            <a:endParaRPr lang="en-US"/>
          </a:p>
        </p:txBody>
      </p:sp>
    </p:spTree>
    <p:extLst>
      <p:ext uri="{BB962C8B-B14F-4D97-AF65-F5344CB8AC3E}">
        <p14:creationId xmlns:p14="http://schemas.microsoft.com/office/powerpoint/2010/main" val="901552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a:t>
            </a:fld>
            <a:endParaRPr lang="en-US"/>
          </a:p>
        </p:txBody>
      </p:sp>
    </p:spTree>
    <p:extLst>
      <p:ext uri="{BB962C8B-B14F-4D97-AF65-F5344CB8AC3E}">
        <p14:creationId xmlns:p14="http://schemas.microsoft.com/office/powerpoint/2010/main" val="3147633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734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383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7351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7367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16935"/>
            <a:ext cx="24385588" cy="13734524"/>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3014330" y="4809625"/>
            <a:ext cx="15534884" cy="3292985"/>
          </a:xfrm>
        </p:spPr>
        <p:txBody>
          <a:bodyPr anchor="b">
            <a:noAutofit/>
          </a:bodyPr>
          <a:lstStyle>
            <a:lvl1pPr algn="r">
              <a:defRPr sz="10801">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014330" y="8102605"/>
            <a:ext cx="15534884" cy="2194052"/>
          </a:xfrm>
        </p:spPr>
        <p:txBody>
          <a:bodyPr anchor="t"/>
          <a:lstStyle>
            <a:lvl1pPr marL="0" indent="0" algn="r">
              <a:buNone/>
              <a:defRPr>
                <a:solidFill>
                  <a:schemeClr val="tx1">
                    <a:lumMod val="50000"/>
                    <a:lumOff val="50000"/>
                  </a:schemeClr>
                </a:solidFill>
              </a:defRPr>
            </a:lvl1pPr>
            <a:lvl2pPr marL="914446" indent="0" algn="ctr">
              <a:buNone/>
              <a:defRPr>
                <a:solidFill>
                  <a:schemeClr val="tx1">
                    <a:tint val="75000"/>
                  </a:schemeClr>
                </a:solidFill>
              </a:defRPr>
            </a:lvl2pPr>
            <a:lvl3pPr marL="1828891" indent="0" algn="ctr">
              <a:buNone/>
              <a:defRPr>
                <a:solidFill>
                  <a:schemeClr val="tx1">
                    <a:tint val="75000"/>
                  </a:schemeClr>
                </a:solidFill>
              </a:defRPr>
            </a:lvl3pPr>
            <a:lvl4pPr marL="2743337" indent="0" algn="ctr">
              <a:buNone/>
              <a:defRPr>
                <a:solidFill>
                  <a:schemeClr val="tx1">
                    <a:tint val="75000"/>
                  </a:schemeClr>
                </a:solidFill>
              </a:defRPr>
            </a:lvl4pPr>
            <a:lvl5pPr marL="3657783" indent="0" algn="ctr">
              <a:buNone/>
              <a:defRPr>
                <a:solidFill>
                  <a:schemeClr val="tx1">
                    <a:tint val="75000"/>
                  </a:schemeClr>
                </a:solidFill>
              </a:defRPr>
            </a:lvl5pPr>
            <a:lvl6pPr marL="4572229" indent="0" algn="ctr">
              <a:buNone/>
              <a:defRPr>
                <a:solidFill>
                  <a:schemeClr val="tx1">
                    <a:tint val="75000"/>
                  </a:schemeClr>
                </a:solidFill>
              </a:defRPr>
            </a:lvl6pPr>
            <a:lvl7pPr marL="5486674" indent="0" algn="ctr">
              <a:buNone/>
              <a:defRPr>
                <a:solidFill>
                  <a:schemeClr val="tx1">
                    <a:tint val="75000"/>
                  </a:schemeClr>
                </a:solidFill>
              </a:defRPr>
            </a:lvl7pPr>
            <a:lvl8pPr marL="6401120" indent="0" algn="ctr">
              <a:buNone/>
              <a:defRPr>
                <a:solidFill>
                  <a:schemeClr val="tx1">
                    <a:tint val="75000"/>
                  </a:schemeClr>
                </a:solidFill>
              </a:defRPr>
            </a:lvl8pPr>
            <a:lvl9pPr marL="731556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01477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54758" y="1219341"/>
            <a:ext cx="17194456" cy="6807988"/>
          </a:xfrm>
        </p:spPr>
        <p:txBody>
          <a:bodyPr anchor="ctr">
            <a:normAutofit/>
          </a:bodyPr>
          <a:lstStyle>
            <a:lvl1pPr algn="l">
              <a:defRPr sz="8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54758" y="8941835"/>
            <a:ext cx="17194456" cy="3142288"/>
          </a:xfrm>
        </p:spPr>
        <p:txBody>
          <a:bodyPr anchor="ctr">
            <a:normAutofit/>
          </a:bodyPr>
          <a:lstStyle>
            <a:lvl1pPr marL="0" indent="0" algn="l">
              <a:buNone/>
              <a:defRPr sz="3600">
                <a:solidFill>
                  <a:schemeClr val="tx1">
                    <a:lumMod val="75000"/>
                    <a:lumOff val="25000"/>
                  </a:schemeClr>
                </a:solidFill>
              </a:defRPr>
            </a:lvl1pPr>
            <a:lvl2pPr marL="914446" indent="0">
              <a:buNone/>
              <a:defRPr sz="3600">
                <a:solidFill>
                  <a:schemeClr val="tx1">
                    <a:tint val="75000"/>
                  </a:schemeClr>
                </a:solidFill>
              </a:defRPr>
            </a:lvl2pPr>
            <a:lvl3pPr marL="1828891" indent="0">
              <a:buNone/>
              <a:defRPr sz="3200">
                <a:solidFill>
                  <a:schemeClr val="tx1">
                    <a:tint val="75000"/>
                  </a:schemeClr>
                </a:solidFill>
              </a:defRPr>
            </a:lvl3pPr>
            <a:lvl4pPr marL="2743337" indent="0">
              <a:buNone/>
              <a:defRPr sz="2800">
                <a:solidFill>
                  <a:schemeClr val="tx1">
                    <a:tint val="75000"/>
                  </a:schemeClr>
                </a:solidFill>
              </a:defRPr>
            </a:lvl4pPr>
            <a:lvl5pPr marL="3657783" indent="0">
              <a:buNone/>
              <a:defRPr sz="2800">
                <a:solidFill>
                  <a:schemeClr val="tx1">
                    <a:tint val="75000"/>
                  </a:schemeClr>
                </a:solidFill>
              </a:defRPr>
            </a:lvl5pPr>
            <a:lvl6pPr marL="4572229" indent="0">
              <a:buNone/>
              <a:defRPr sz="2800">
                <a:solidFill>
                  <a:schemeClr val="tx1">
                    <a:tint val="75000"/>
                  </a:schemeClr>
                </a:solidFill>
              </a:defRPr>
            </a:lvl6pPr>
            <a:lvl7pPr marL="5486674" indent="0">
              <a:buNone/>
              <a:defRPr sz="2800">
                <a:solidFill>
                  <a:schemeClr val="tx1">
                    <a:tint val="75000"/>
                  </a:schemeClr>
                </a:solidFill>
              </a:defRPr>
            </a:lvl7pPr>
            <a:lvl8pPr marL="6401120" indent="0">
              <a:buNone/>
              <a:defRPr sz="2800">
                <a:solidFill>
                  <a:schemeClr val="tx1">
                    <a:tint val="75000"/>
                  </a:schemeClr>
                </a:solidFill>
              </a:defRPr>
            </a:lvl8pPr>
            <a:lvl9pPr marL="7315566" indent="0">
              <a:buNone/>
              <a:defRPr sz="28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71339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62789" y="1219341"/>
            <a:ext cx="16189322" cy="6045900"/>
          </a:xfrm>
        </p:spPr>
        <p:txBody>
          <a:bodyPr anchor="ctr">
            <a:normAutofit/>
          </a:bodyPr>
          <a:lstStyle>
            <a:lvl1pPr algn="l">
              <a:defRPr sz="88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2732456" y="7265241"/>
            <a:ext cx="14449989" cy="762088"/>
          </a:xfrm>
        </p:spPr>
        <p:txBody>
          <a:bodyPr anchor="ctr">
            <a:noAutofit/>
          </a:bodyPr>
          <a:lstStyle>
            <a:lvl1pPr marL="0" indent="0">
              <a:buFontTx/>
              <a:buNone/>
              <a:defRPr sz="3200">
                <a:solidFill>
                  <a:schemeClr val="tx1">
                    <a:lumMod val="50000"/>
                    <a:lumOff val="50000"/>
                  </a:schemeClr>
                </a:solidFill>
              </a:defRPr>
            </a:lvl1pPr>
            <a:lvl2pPr marL="914446" indent="0">
              <a:buFontTx/>
              <a:buNone/>
              <a:defRPr/>
            </a:lvl2pPr>
            <a:lvl3pPr marL="1828891" indent="0">
              <a:buFontTx/>
              <a:buNone/>
              <a:defRPr/>
            </a:lvl3pPr>
            <a:lvl4pPr marL="2743337" indent="0">
              <a:buFontTx/>
              <a:buNone/>
              <a:defRPr/>
            </a:lvl4pPr>
            <a:lvl5pPr marL="3657783" indent="0">
              <a:buFontTx/>
              <a:buNone/>
              <a:defRPr/>
            </a:lvl5pPr>
          </a:lstStyle>
          <a:p>
            <a:pPr lvl="0"/>
            <a:r>
              <a:rPr lang="en-US" smtClean="0"/>
              <a:t>Edit Master text styles</a:t>
            </a:r>
          </a:p>
        </p:txBody>
      </p:sp>
      <p:sp>
        <p:nvSpPr>
          <p:cNvPr id="3" name="Text Placeholder 2"/>
          <p:cNvSpPr>
            <a:spLocks noGrp="1"/>
          </p:cNvSpPr>
          <p:nvPr>
            <p:ph type="body" idx="1"/>
          </p:nvPr>
        </p:nvSpPr>
        <p:spPr>
          <a:xfrm>
            <a:off x="1354758" y="8941835"/>
            <a:ext cx="17194456" cy="3142288"/>
          </a:xfrm>
        </p:spPr>
        <p:txBody>
          <a:bodyPr anchor="ctr">
            <a:normAutofit/>
          </a:bodyPr>
          <a:lstStyle>
            <a:lvl1pPr marL="0" indent="0" algn="l">
              <a:buNone/>
              <a:defRPr sz="3600">
                <a:solidFill>
                  <a:schemeClr val="tx1">
                    <a:lumMod val="75000"/>
                    <a:lumOff val="25000"/>
                  </a:schemeClr>
                </a:solidFill>
              </a:defRPr>
            </a:lvl1pPr>
            <a:lvl2pPr marL="914446" indent="0">
              <a:buNone/>
              <a:defRPr sz="3600">
                <a:solidFill>
                  <a:schemeClr val="tx1">
                    <a:tint val="75000"/>
                  </a:schemeClr>
                </a:solidFill>
              </a:defRPr>
            </a:lvl2pPr>
            <a:lvl3pPr marL="1828891" indent="0">
              <a:buNone/>
              <a:defRPr sz="3200">
                <a:solidFill>
                  <a:schemeClr val="tx1">
                    <a:tint val="75000"/>
                  </a:schemeClr>
                </a:solidFill>
              </a:defRPr>
            </a:lvl3pPr>
            <a:lvl4pPr marL="2743337" indent="0">
              <a:buNone/>
              <a:defRPr sz="2800">
                <a:solidFill>
                  <a:schemeClr val="tx1">
                    <a:tint val="75000"/>
                  </a:schemeClr>
                </a:solidFill>
              </a:defRPr>
            </a:lvl4pPr>
            <a:lvl5pPr marL="3657783" indent="0">
              <a:buNone/>
              <a:defRPr sz="2800">
                <a:solidFill>
                  <a:schemeClr val="tx1">
                    <a:tint val="75000"/>
                  </a:schemeClr>
                </a:solidFill>
              </a:defRPr>
            </a:lvl5pPr>
            <a:lvl6pPr marL="4572229" indent="0">
              <a:buNone/>
              <a:defRPr sz="2800">
                <a:solidFill>
                  <a:schemeClr val="tx1">
                    <a:tint val="75000"/>
                  </a:schemeClr>
                </a:solidFill>
              </a:defRPr>
            </a:lvl6pPr>
            <a:lvl7pPr marL="5486674" indent="0">
              <a:buNone/>
              <a:defRPr sz="2800">
                <a:solidFill>
                  <a:schemeClr val="tx1">
                    <a:tint val="75000"/>
                  </a:schemeClr>
                </a:solidFill>
              </a:defRPr>
            </a:lvl7pPr>
            <a:lvl8pPr marL="6401120" indent="0">
              <a:buNone/>
              <a:defRPr sz="2800">
                <a:solidFill>
                  <a:schemeClr val="tx1">
                    <a:tint val="75000"/>
                  </a:schemeClr>
                </a:solidFill>
              </a:defRPr>
            </a:lvl8pPr>
            <a:lvl9pPr marL="7315566" indent="0">
              <a:buNone/>
              <a:defRPr sz="28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1083811" y="1580939"/>
            <a:ext cx="1219279" cy="1169687"/>
          </a:xfrm>
          <a:prstGeom prst="rect">
            <a:avLst/>
          </a:prstGeom>
        </p:spPr>
        <p:txBody>
          <a:bodyPr vert="horz" lIns="182892" tIns="91446" rIns="182892" bIns="91446" rtlCol="0" anchor="ctr">
            <a:noAutofit/>
          </a:bodyPr>
          <a:lstStyle/>
          <a:p>
            <a:pPr lvl="0"/>
            <a:r>
              <a:rPr lang="en-US" sz="16001" baseline="0" dirty="0">
                <a:ln w="3175" cmpd="sng">
                  <a:noFill/>
                </a:ln>
                <a:solidFill>
                  <a:schemeClr val="accent1"/>
                </a:solidFill>
                <a:effectLst/>
                <a:latin typeface="Arial"/>
              </a:rPr>
              <a:t>“</a:t>
            </a:r>
          </a:p>
        </p:txBody>
      </p:sp>
      <p:sp>
        <p:nvSpPr>
          <p:cNvPr id="25" name="TextBox 24"/>
          <p:cNvSpPr txBox="1"/>
          <p:nvPr/>
        </p:nvSpPr>
        <p:spPr>
          <a:xfrm>
            <a:off x="17787181" y="5773781"/>
            <a:ext cx="1219279" cy="1169687"/>
          </a:xfrm>
          <a:prstGeom prst="rect">
            <a:avLst/>
          </a:prstGeom>
        </p:spPr>
        <p:txBody>
          <a:bodyPr vert="horz" lIns="182892" tIns="91446" rIns="182892" bIns="91446" rtlCol="0" anchor="ctr">
            <a:noAutofit/>
          </a:bodyPr>
          <a:lstStyle/>
          <a:p>
            <a:pPr lvl="0"/>
            <a:r>
              <a:rPr lang="en-US" sz="16001"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456146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54758" y="3864423"/>
            <a:ext cx="17194456" cy="5191521"/>
          </a:xfrm>
        </p:spPr>
        <p:txBody>
          <a:bodyPr anchor="b">
            <a:normAutofit/>
          </a:bodyPr>
          <a:lstStyle>
            <a:lvl1pPr algn="l">
              <a:defRPr sz="8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54758" y="9055944"/>
            <a:ext cx="17194456" cy="3028179"/>
          </a:xfrm>
        </p:spPr>
        <p:txBody>
          <a:bodyPr anchor="t">
            <a:normAutofit/>
          </a:bodyPr>
          <a:lstStyle>
            <a:lvl1pPr marL="0" indent="0" algn="l">
              <a:buNone/>
              <a:defRPr sz="3600">
                <a:solidFill>
                  <a:schemeClr val="tx1">
                    <a:lumMod val="75000"/>
                    <a:lumOff val="25000"/>
                  </a:schemeClr>
                </a:solidFill>
              </a:defRPr>
            </a:lvl1pPr>
            <a:lvl2pPr marL="914446" indent="0">
              <a:buNone/>
              <a:defRPr sz="3600">
                <a:solidFill>
                  <a:schemeClr val="tx1">
                    <a:tint val="75000"/>
                  </a:schemeClr>
                </a:solidFill>
              </a:defRPr>
            </a:lvl2pPr>
            <a:lvl3pPr marL="1828891" indent="0">
              <a:buNone/>
              <a:defRPr sz="3200">
                <a:solidFill>
                  <a:schemeClr val="tx1">
                    <a:tint val="75000"/>
                  </a:schemeClr>
                </a:solidFill>
              </a:defRPr>
            </a:lvl3pPr>
            <a:lvl4pPr marL="2743337" indent="0">
              <a:buNone/>
              <a:defRPr sz="2800">
                <a:solidFill>
                  <a:schemeClr val="tx1">
                    <a:tint val="75000"/>
                  </a:schemeClr>
                </a:solidFill>
              </a:defRPr>
            </a:lvl4pPr>
            <a:lvl5pPr marL="3657783" indent="0">
              <a:buNone/>
              <a:defRPr sz="2800">
                <a:solidFill>
                  <a:schemeClr val="tx1">
                    <a:tint val="75000"/>
                  </a:schemeClr>
                </a:solidFill>
              </a:defRPr>
            </a:lvl5pPr>
            <a:lvl6pPr marL="4572229" indent="0">
              <a:buNone/>
              <a:defRPr sz="2800">
                <a:solidFill>
                  <a:schemeClr val="tx1">
                    <a:tint val="75000"/>
                  </a:schemeClr>
                </a:solidFill>
              </a:defRPr>
            </a:lvl6pPr>
            <a:lvl7pPr marL="5486674" indent="0">
              <a:buNone/>
              <a:defRPr sz="2800">
                <a:solidFill>
                  <a:schemeClr val="tx1">
                    <a:tint val="75000"/>
                  </a:schemeClr>
                </a:solidFill>
              </a:defRPr>
            </a:lvl7pPr>
            <a:lvl8pPr marL="6401120" indent="0">
              <a:buNone/>
              <a:defRPr sz="2800">
                <a:solidFill>
                  <a:schemeClr val="tx1">
                    <a:tint val="75000"/>
                  </a:schemeClr>
                </a:solidFill>
              </a:defRPr>
            </a:lvl8pPr>
            <a:lvl9pPr marL="7315566" indent="0">
              <a:buNone/>
              <a:defRPr sz="28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0729619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862789" y="1219341"/>
            <a:ext cx="16189322" cy="6045900"/>
          </a:xfrm>
        </p:spPr>
        <p:txBody>
          <a:bodyPr anchor="ctr">
            <a:normAutofit/>
          </a:bodyPr>
          <a:lstStyle>
            <a:lvl1pPr algn="l">
              <a:defRPr sz="88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54753" y="8027329"/>
            <a:ext cx="17194458" cy="1028615"/>
          </a:xfrm>
        </p:spPr>
        <p:txBody>
          <a:bodyPr anchor="b">
            <a:noAutofit/>
          </a:bodyPr>
          <a:lstStyle>
            <a:lvl1pPr marL="0" indent="0">
              <a:buFontTx/>
              <a:buNone/>
              <a:defRPr sz="4800">
                <a:solidFill>
                  <a:schemeClr val="tx1">
                    <a:lumMod val="75000"/>
                    <a:lumOff val="25000"/>
                  </a:schemeClr>
                </a:solidFill>
              </a:defRPr>
            </a:lvl1pPr>
            <a:lvl2pPr marL="914446" indent="0">
              <a:buFontTx/>
              <a:buNone/>
              <a:defRPr/>
            </a:lvl2pPr>
            <a:lvl3pPr marL="1828891" indent="0">
              <a:buFontTx/>
              <a:buNone/>
              <a:defRPr/>
            </a:lvl3pPr>
            <a:lvl4pPr marL="2743337" indent="0">
              <a:buFontTx/>
              <a:buNone/>
              <a:defRPr/>
            </a:lvl4pPr>
            <a:lvl5pPr marL="3657783" indent="0">
              <a:buFontTx/>
              <a:buNone/>
              <a:defRPr/>
            </a:lvl5pPr>
          </a:lstStyle>
          <a:p>
            <a:pPr lvl="0"/>
            <a:r>
              <a:rPr lang="en-US" smtClean="0"/>
              <a:t>Edit Master text styles</a:t>
            </a:r>
          </a:p>
        </p:txBody>
      </p:sp>
      <p:sp>
        <p:nvSpPr>
          <p:cNvPr id="3" name="Text Placeholder 2"/>
          <p:cNvSpPr>
            <a:spLocks noGrp="1"/>
          </p:cNvSpPr>
          <p:nvPr>
            <p:ph type="body" idx="1"/>
          </p:nvPr>
        </p:nvSpPr>
        <p:spPr>
          <a:xfrm>
            <a:off x="1354758" y="9055944"/>
            <a:ext cx="17194456" cy="3028179"/>
          </a:xfrm>
        </p:spPr>
        <p:txBody>
          <a:bodyPr anchor="t">
            <a:normAutofit/>
          </a:bodyPr>
          <a:lstStyle>
            <a:lvl1pPr marL="0" indent="0" algn="l">
              <a:buNone/>
              <a:defRPr sz="3600">
                <a:solidFill>
                  <a:schemeClr val="tx1">
                    <a:lumMod val="50000"/>
                    <a:lumOff val="50000"/>
                  </a:schemeClr>
                </a:solidFill>
              </a:defRPr>
            </a:lvl1pPr>
            <a:lvl2pPr marL="914446" indent="0">
              <a:buNone/>
              <a:defRPr sz="3600">
                <a:solidFill>
                  <a:schemeClr val="tx1">
                    <a:tint val="75000"/>
                  </a:schemeClr>
                </a:solidFill>
              </a:defRPr>
            </a:lvl2pPr>
            <a:lvl3pPr marL="1828891" indent="0">
              <a:buNone/>
              <a:defRPr sz="3200">
                <a:solidFill>
                  <a:schemeClr val="tx1">
                    <a:tint val="75000"/>
                  </a:schemeClr>
                </a:solidFill>
              </a:defRPr>
            </a:lvl3pPr>
            <a:lvl4pPr marL="2743337" indent="0">
              <a:buNone/>
              <a:defRPr sz="2800">
                <a:solidFill>
                  <a:schemeClr val="tx1">
                    <a:tint val="75000"/>
                  </a:schemeClr>
                </a:solidFill>
              </a:defRPr>
            </a:lvl4pPr>
            <a:lvl5pPr marL="3657783" indent="0">
              <a:buNone/>
              <a:defRPr sz="2800">
                <a:solidFill>
                  <a:schemeClr val="tx1">
                    <a:tint val="75000"/>
                  </a:schemeClr>
                </a:solidFill>
              </a:defRPr>
            </a:lvl5pPr>
            <a:lvl6pPr marL="4572229" indent="0">
              <a:buNone/>
              <a:defRPr sz="2800">
                <a:solidFill>
                  <a:schemeClr val="tx1">
                    <a:tint val="75000"/>
                  </a:schemeClr>
                </a:solidFill>
              </a:defRPr>
            </a:lvl6pPr>
            <a:lvl7pPr marL="5486674" indent="0">
              <a:buNone/>
              <a:defRPr sz="2800">
                <a:solidFill>
                  <a:schemeClr val="tx1">
                    <a:tint val="75000"/>
                  </a:schemeClr>
                </a:solidFill>
              </a:defRPr>
            </a:lvl7pPr>
            <a:lvl8pPr marL="6401120" indent="0">
              <a:buNone/>
              <a:defRPr sz="2800">
                <a:solidFill>
                  <a:schemeClr val="tx1">
                    <a:tint val="75000"/>
                  </a:schemeClr>
                </a:solidFill>
              </a:defRPr>
            </a:lvl8pPr>
            <a:lvl9pPr marL="7315566" indent="0">
              <a:buNone/>
              <a:defRPr sz="28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1083811" y="1580939"/>
            <a:ext cx="1219279" cy="1169687"/>
          </a:xfrm>
          <a:prstGeom prst="rect">
            <a:avLst/>
          </a:prstGeom>
        </p:spPr>
        <p:txBody>
          <a:bodyPr vert="horz" lIns="182892" tIns="91446" rIns="182892" bIns="91446" rtlCol="0" anchor="ctr">
            <a:noAutofit/>
          </a:bodyPr>
          <a:lstStyle/>
          <a:p>
            <a:pPr lvl="0"/>
            <a:r>
              <a:rPr lang="en-US" sz="16001" baseline="0" dirty="0">
                <a:ln w="3175" cmpd="sng">
                  <a:noFill/>
                </a:ln>
                <a:solidFill>
                  <a:schemeClr val="accent1"/>
                </a:solidFill>
                <a:effectLst/>
                <a:latin typeface="Arial"/>
              </a:rPr>
              <a:t>“</a:t>
            </a:r>
          </a:p>
        </p:txBody>
      </p:sp>
      <p:sp>
        <p:nvSpPr>
          <p:cNvPr id="25" name="TextBox 24"/>
          <p:cNvSpPr txBox="1"/>
          <p:nvPr/>
        </p:nvSpPr>
        <p:spPr>
          <a:xfrm>
            <a:off x="17787181" y="5773781"/>
            <a:ext cx="1219279" cy="1169687"/>
          </a:xfrm>
          <a:prstGeom prst="rect">
            <a:avLst/>
          </a:prstGeom>
        </p:spPr>
        <p:txBody>
          <a:bodyPr vert="horz" lIns="182892" tIns="91446" rIns="182892" bIns="91446" rtlCol="0" anchor="ctr">
            <a:noAutofit/>
          </a:bodyPr>
          <a:lstStyle/>
          <a:p>
            <a:pPr lvl="0"/>
            <a:r>
              <a:rPr lang="en-US" sz="16001"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0849384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371688" y="1219341"/>
            <a:ext cx="17177525" cy="6045900"/>
          </a:xfrm>
        </p:spPr>
        <p:txBody>
          <a:bodyPr anchor="ctr">
            <a:normAutofit/>
          </a:bodyPr>
          <a:lstStyle>
            <a:lvl1pPr algn="l">
              <a:defRPr sz="88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54753" y="8027329"/>
            <a:ext cx="17194458" cy="1028615"/>
          </a:xfrm>
        </p:spPr>
        <p:txBody>
          <a:bodyPr anchor="b">
            <a:noAutofit/>
          </a:bodyPr>
          <a:lstStyle>
            <a:lvl1pPr marL="0" indent="0">
              <a:buFontTx/>
              <a:buNone/>
              <a:defRPr sz="4800">
                <a:solidFill>
                  <a:schemeClr val="accent1"/>
                </a:solidFill>
              </a:defRPr>
            </a:lvl1pPr>
            <a:lvl2pPr marL="914446" indent="0">
              <a:buFontTx/>
              <a:buNone/>
              <a:defRPr/>
            </a:lvl2pPr>
            <a:lvl3pPr marL="1828891" indent="0">
              <a:buFontTx/>
              <a:buNone/>
              <a:defRPr/>
            </a:lvl3pPr>
            <a:lvl4pPr marL="2743337" indent="0">
              <a:buFontTx/>
              <a:buNone/>
              <a:defRPr/>
            </a:lvl4pPr>
            <a:lvl5pPr marL="3657783" indent="0">
              <a:buFontTx/>
              <a:buNone/>
              <a:defRPr/>
            </a:lvl5pPr>
          </a:lstStyle>
          <a:p>
            <a:pPr lvl="0"/>
            <a:r>
              <a:rPr lang="en-US" smtClean="0"/>
              <a:t>Edit Master text styles</a:t>
            </a:r>
          </a:p>
        </p:txBody>
      </p:sp>
      <p:sp>
        <p:nvSpPr>
          <p:cNvPr id="3" name="Text Placeholder 2"/>
          <p:cNvSpPr>
            <a:spLocks noGrp="1"/>
          </p:cNvSpPr>
          <p:nvPr>
            <p:ph type="body" idx="1"/>
          </p:nvPr>
        </p:nvSpPr>
        <p:spPr>
          <a:xfrm>
            <a:off x="1354758" y="9055944"/>
            <a:ext cx="17194456" cy="3028179"/>
          </a:xfrm>
        </p:spPr>
        <p:txBody>
          <a:bodyPr anchor="t">
            <a:normAutofit/>
          </a:bodyPr>
          <a:lstStyle>
            <a:lvl1pPr marL="0" indent="0" algn="l">
              <a:buNone/>
              <a:defRPr sz="3600">
                <a:solidFill>
                  <a:schemeClr val="tx1">
                    <a:lumMod val="50000"/>
                    <a:lumOff val="50000"/>
                  </a:schemeClr>
                </a:solidFill>
              </a:defRPr>
            </a:lvl1pPr>
            <a:lvl2pPr marL="914446" indent="0">
              <a:buNone/>
              <a:defRPr sz="3600">
                <a:solidFill>
                  <a:schemeClr val="tx1">
                    <a:tint val="75000"/>
                  </a:schemeClr>
                </a:solidFill>
              </a:defRPr>
            </a:lvl2pPr>
            <a:lvl3pPr marL="1828891" indent="0">
              <a:buNone/>
              <a:defRPr sz="3200">
                <a:solidFill>
                  <a:schemeClr val="tx1">
                    <a:tint val="75000"/>
                  </a:schemeClr>
                </a:solidFill>
              </a:defRPr>
            </a:lvl3pPr>
            <a:lvl4pPr marL="2743337" indent="0">
              <a:buNone/>
              <a:defRPr sz="2800">
                <a:solidFill>
                  <a:schemeClr val="tx1">
                    <a:tint val="75000"/>
                  </a:schemeClr>
                </a:solidFill>
              </a:defRPr>
            </a:lvl4pPr>
            <a:lvl5pPr marL="3657783" indent="0">
              <a:buNone/>
              <a:defRPr sz="2800">
                <a:solidFill>
                  <a:schemeClr val="tx1">
                    <a:tint val="75000"/>
                  </a:schemeClr>
                </a:solidFill>
              </a:defRPr>
            </a:lvl5pPr>
            <a:lvl6pPr marL="4572229" indent="0">
              <a:buNone/>
              <a:defRPr sz="2800">
                <a:solidFill>
                  <a:schemeClr val="tx1">
                    <a:tint val="75000"/>
                  </a:schemeClr>
                </a:solidFill>
              </a:defRPr>
            </a:lvl6pPr>
            <a:lvl7pPr marL="5486674" indent="0">
              <a:buNone/>
              <a:defRPr sz="2800">
                <a:solidFill>
                  <a:schemeClr val="tx1">
                    <a:tint val="75000"/>
                  </a:schemeClr>
                </a:solidFill>
              </a:defRPr>
            </a:lvl7pPr>
            <a:lvl8pPr marL="6401120" indent="0">
              <a:buNone/>
              <a:defRPr sz="2800">
                <a:solidFill>
                  <a:schemeClr val="tx1">
                    <a:tint val="75000"/>
                  </a:schemeClr>
                </a:solidFill>
              </a:defRPr>
            </a:lvl8pPr>
            <a:lvl9pPr marL="7315566" indent="0">
              <a:buNone/>
              <a:defRPr sz="28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528204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53227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936385" y="1219340"/>
            <a:ext cx="2609656" cy="1050411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54758" y="1219341"/>
            <a:ext cx="14121220" cy="1050411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31644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16"/>
        <p:cNvGrpSpPr/>
        <p:nvPr/>
      </p:nvGrpSpPr>
      <p:grpSpPr>
        <a:xfrm>
          <a:off x="0" y="0"/>
          <a:ext cx="0" cy="0"/>
          <a:chOff x="0" y="0"/>
          <a:chExt cx="0" cy="0"/>
        </a:xfrm>
      </p:grpSpPr>
      <p:sp>
        <p:nvSpPr>
          <p:cNvPr id="17" name="Google Shape;17;p16"/>
          <p:cNvSpPr txBox="1">
            <a:spLocks noGrp="1"/>
          </p:cNvSpPr>
          <p:nvPr>
            <p:ph type="dt" idx="10"/>
          </p:nvPr>
        </p:nvSpPr>
        <p:spPr>
          <a:xfrm>
            <a:off x="1219280" y="12714173"/>
            <a:ext cx="5689971"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8" name="Google Shape;18;p16"/>
          <p:cNvSpPr txBox="1">
            <a:spLocks noGrp="1"/>
          </p:cNvSpPr>
          <p:nvPr>
            <p:ph type="ftr" idx="11"/>
          </p:nvPr>
        </p:nvSpPr>
        <p:spPr>
          <a:xfrm>
            <a:off x="8331743" y="12714173"/>
            <a:ext cx="7722102" cy="7303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9" name="Google Shape;19;p16"/>
          <p:cNvSpPr txBox="1">
            <a:spLocks noGrp="1"/>
          </p:cNvSpPr>
          <p:nvPr>
            <p:ph type="sldNum" idx="12"/>
          </p:nvPr>
        </p:nvSpPr>
        <p:spPr>
          <a:xfrm>
            <a:off x="17476338" y="12714173"/>
            <a:ext cx="5689971" cy="73033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b="0" i="0" u="none" strike="noStrike" cap="none">
                <a:solidFill>
                  <a:schemeClr val="dk1"/>
                </a:solidFill>
                <a:latin typeface="Calibri"/>
                <a:ea typeface="Calibri"/>
                <a:cs typeface="Calibri"/>
                <a:sym typeface="Calibri"/>
              </a:defRPr>
            </a:lvl1pPr>
            <a:lvl2pPr marL="0" marR="0" lvl="1" indent="0" algn="l" rtl="0">
              <a:spcBef>
                <a:spcPts val="0"/>
              </a:spcBef>
              <a:buNone/>
              <a:defRPr sz="4300" b="0" i="0" u="none" strike="noStrike" cap="none">
                <a:solidFill>
                  <a:schemeClr val="dk1"/>
                </a:solidFill>
                <a:latin typeface="Calibri"/>
                <a:ea typeface="Calibri"/>
                <a:cs typeface="Calibri"/>
                <a:sym typeface="Calibri"/>
              </a:defRPr>
            </a:lvl2pPr>
            <a:lvl3pPr marL="0" marR="0" lvl="2" indent="0" algn="l" rtl="0">
              <a:spcBef>
                <a:spcPts val="0"/>
              </a:spcBef>
              <a:buNone/>
              <a:defRPr sz="4300" b="0" i="0" u="none" strike="noStrike" cap="none">
                <a:solidFill>
                  <a:schemeClr val="dk1"/>
                </a:solidFill>
                <a:latin typeface="Calibri"/>
                <a:ea typeface="Calibri"/>
                <a:cs typeface="Calibri"/>
                <a:sym typeface="Calibri"/>
              </a:defRPr>
            </a:lvl3pPr>
            <a:lvl4pPr marL="0" marR="0" lvl="3" indent="0" algn="l" rtl="0">
              <a:spcBef>
                <a:spcPts val="0"/>
              </a:spcBef>
              <a:buNone/>
              <a:defRPr sz="4300" b="0" i="0" u="none" strike="noStrike" cap="none">
                <a:solidFill>
                  <a:schemeClr val="dk1"/>
                </a:solidFill>
                <a:latin typeface="Calibri"/>
                <a:ea typeface="Calibri"/>
                <a:cs typeface="Calibri"/>
                <a:sym typeface="Calibri"/>
              </a:defRPr>
            </a:lvl4pPr>
            <a:lvl5pPr marL="0" marR="0" lvl="4" indent="0" algn="l" rtl="0">
              <a:spcBef>
                <a:spcPts val="0"/>
              </a:spcBef>
              <a:buNone/>
              <a:defRPr sz="4300" b="0" i="0" u="none" strike="noStrike" cap="none">
                <a:solidFill>
                  <a:schemeClr val="dk1"/>
                </a:solidFill>
                <a:latin typeface="Calibri"/>
                <a:ea typeface="Calibri"/>
                <a:cs typeface="Calibri"/>
                <a:sym typeface="Calibri"/>
              </a:defRPr>
            </a:lvl5pPr>
            <a:lvl6pPr marL="0" marR="0" lvl="5" indent="0" algn="l" rtl="0">
              <a:spcBef>
                <a:spcPts val="0"/>
              </a:spcBef>
              <a:buNone/>
              <a:defRPr sz="4300" b="0" i="0" u="none" strike="noStrike" cap="none">
                <a:solidFill>
                  <a:schemeClr val="dk1"/>
                </a:solidFill>
                <a:latin typeface="Calibri"/>
                <a:ea typeface="Calibri"/>
                <a:cs typeface="Calibri"/>
                <a:sym typeface="Calibri"/>
              </a:defRPr>
            </a:lvl6pPr>
            <a:lvl7pPr marL="0" marR="0" lvl="6" indent="0" algn="l" rtl="0">
              <a:spcBef>
                <a:spcPts val="0"/>
              </a:spcBef>
              <a:buNone/>
              <a:defRPr sz="4300" b="0" i="0" u="none" strike="noStrike" cap="none">
                <a:solidFill>
                  <a:schemeClr val="dk1"/>
                </a:solidFill>
                <a:latin typeface="Calibri"/>
                <a:ea typeface="Calibri"/>
                <a:cs typeface="Calibri"/>
                <a:sym typeface="Calibri"/>
              </a:defRPr>
            </a:lvl7pPr>
            <a:lvl8pPr marL="0" marR="0" lvl="7" indent="0" algn="l" rtl="0">
              <a:spcBef>
                <a:spcPts val="0"/>
              </a:spcBef>
              <a:buNone/>
              <a:defRPr sz="4300" b="0" i="0" u="none" strike="noStrike" cap="none">
                <a:solidFill>
                  <a:schemeClr val="dk1"/>
                </a:solidFill>
                <a:latin typeface="Calibri"/>
                <a:ea typeface="Calibri"/>
                <a:cs typeface="Calibri"/>
                <a:sym typeface="Calibri"/>
              </a:defRPr>
            </a:lvl8pPr>
            <a:lvl9pPr marL="0" marR="0" lvl="8" indent="0" algn="l" rtl="0">
              <a:spcBef>
                <a:spcPts val="0"/>
              </a:spcBef>
              <a:buNone/>
              <a:defRPr sz="43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85449343"/>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47776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54758" y="5402360"/>
            <a:ext cx="17194456" cy="3653585"/>
          </a:xfrm>
        </p:spPr>
        <p:txBody>
          <a:bodyPr anchor="b"/>
          <a:lstStyle>
            <a:lvl1pPr algn="l">
              <a:defRPr sz="8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54758" y="9055944"/>
            <a:ext cx="17194456" cy="1720999"/>
          </a:xfrm>
        </p:spPr>
        <p:txBody>
          <a:bodyPr anchor="t"/>
          <a:lstStyle>
            <a:lvl1pPr marL="0" indent="0" algn="l">
              <a:buNone/>
              <a:defRPr sz="4000">
                <a:solidFill>
                  <a:schemeClr val="tx1">
                    <a:lumMod val="50000"/>
                    <a:lumOff val="50000"/>
                  </a:schemeClr>
                </a:solidFill>
              </a:defRPr>
            </a:lvl1pPr>
            <a:lvl2pPr marL="914446" indent="0">
              <a:buNone/>
              <a:defRPr sz="3600">
                <a:solidFill>
                  <a:schemeClr val="tx1">
                    <a:tint val="75000"/>
                  </a:schemeClr>
                </a:solidFill>
              </a:defRPr>
            </a:lvl2pPr>
            <a:lvl3pPr marL="1828891" indent="0">
              <a:buNone/>
              <a:defRPr sz="3200">
                <a:solidFill>
                  <a:schemeClr val="tx1">
                    <a:tint val="75000"/>
                  </a:schemeClr>
                </a:solidFill>
              </a:defRPr>
            </a:lvl3pPr>
            <a:lvl4pPr marL="2743337" indent="0">
              <a:buNone/>
              <a:defRPr sz="2800">
                <a:solidFill>
                  <a:schemeClr val="tx1">
                    <a:tint val="75000"/>
                  </a:schemeClr>
                </a:solidFill>
              </a:defRPr>
            </a:lvl4pPr>
            <a:lvl5pPr marL="3657783" indent="0">
              <a:buNone/>
              <a:defRPr sz="2800">
                <a:solidFill>
                  <a:schemeClr val="tx1">
                    <a:tint val="75000"/>
                  </a:schemeClr>
                </a:solidFill>
              </a:defRPr>
            </a:lvl5pPr>
            <a:lvl6pPr marL="4572229" indent="0">
              <a:buNone/>
              <a:defRPr sz="2800">
                <a:solidFill>
                  <a:schemeClr val="tx1">
                    <a:tint val="75000"/>
                  </a:schemeClr>
                </a:solidFill>
              </a:defRPr>
            </a:lvl6pPr>
            <a:lvl7pPr marL="5486674" indent="0">
              <a:buNone/>
              <a:defRPr sz="2800">
                <a:solidFill>
                  <a:schemeClr val="tx1">
                    <a:tint val="75000"/>
                  </a:schemeClr>
                </a:solidFill>
              </a:defRPr>
            </a:lvl7pPr>
            <a:lvl8pPr marL="6401120" indent="0">
              <a:buNone/>
              <a:defRPr sz="2800">
                <a:solidFill>
                  <a:schemeClr val="tx1">
                    <a:tint val="75000"/>
                  </a:schemeClr>
                </a:solidFill>
              </a:defRPr>
            </a:lvl8pPr>
            <a:lvl9pPr marL="7315566" indent="0">
              <a:buNone/>
              <a:defRPr sz="28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9030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354757" y="4321678"/>
            <a:ext cx="8368615" cy="776244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0180603" y="4321679"/>
            <a:ext cx="8368613" cy="776244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54831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51579" y="4322467"/>
            <a:ext cx="8371791" cy="1152657"/>
          </a:xfrm>
        </p:spPr>
        <p:txBody>
          <a:bodyPr anchor="b">
            <a:noAutofit/>
          </a:bodyPr>
          <a:lstStyle>
            <a:lvl1pPr marL="0" indent="0">
              <a:buNone/>
              <a:defRPr sz="4800" b="0"/>
            </a:lvl1pPr>
            <a:lvl2pPr marL="914446" indent="0">
              <a:buNone/>
              <a:defRPr sz="4000" b="1"/>
            </a:lvl2pPr>
            <a:lvl3pPr marL="1828891" indent="0">
              <a:buNone/>
              <a:defRPr sz="3600" b="1"/>
            </a:lvl3pPr>
            <a:lvl4pPr marL="2743337" indent="0">
              <a:buNone/>
              <a:defRPr sz="3200" b="1"/>
            </a:lvl4pPr>
            <a:lvl5pPr marL="3657783" indent="0">
              <a:buNone/>
              <a:defRPr sz="3200" b="1"/>
            </a:lvl5pPr>
            <a:lvl6pPr marL="4572229" indent="0">
              <a:buNone/>
              <a:defRPr sz="3200" b="1"/>
            </a:lvl6pPr>
            <a:lvl7pPr marL="5486674" indent="0">
              <a:buNone/>
              <a:defRPr sz="3200" b="1"/>
            </a:lvl7pPr>
            <a:lvl8pPr marL="6401120" indent="0">
              <a:buNone/>
              <a:defRPr sz="3200" b="1"/>
            </a:lvl8pPr>
            <a:lvl9pPr marL="7315566" indent="0">
              <a:buNone/>
              <a:defRPr sz="3200" b="1"/>
            </a:lvl9pPr>
          </a:lstStyle>
          <a:p>
            <a:pPr lvl="0"/>
            <a:r>
              <a:rPr lang="en-US" smtClean="0"/>
              <a:t>Edit Master text styles</a:t>
            </a:r>
          </a:p>
        </p:txBody>
      </p:sp>
      <p:sp>
        <p:nvSpPr>
          <p:cNvPr id="4" name="Content Placeholder 3"/>
          <p:cNvSpPr>
            <a:spLocks noGrp="1"/>
          </p:cNvSpPr>
          <p:nvPr>
            <p:ph sz="half" idx="2"/>
          </p:nvPr>
        </p:nvSpPr>
        <p:spPr>
          <a:xfrm>
            <a:off x="1351579" y="5475125"/>
            <a:ext cx="8371791" cy="660899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0177429" y="4322467"/>
            <a:ext cx="8371781" cy="1152657"/>
          </a:xfrm>
        </p:spPr>
        <p:txBody>
          <a:bodyPr anchor="b">
            <a:noAutofit/>
          </a:bodyPr>
          <a:lstStyle>
            <a:lvl1pPr marL="0" indent="0">
              <a:buNone/>
              <a:defRPr sz="4800" b="0"/>
            </a:lvl1pPr>
            <a:lvl2pPr marL="914446" indent="0">
              <a:buNone/>
              <a:defRPr sz="4000" b="1"/>
            </a:lvl2pPr>
            <a:lvl3pPr marL="1828891" indent="0">
              <a:buNone/>
              <a:defRPr sz="3600" b="1"/>
            </a:lvl3pPr>
            <a:lvl4pPr marL="2743337" indent="0">
              <a:buNone/>
              <a:defRPr sz="3200" b="1"/>
            </a:lvl4pPr>
            <a:lvl5pPr marL="3657783" indent="0">
              <a:buNone/>
              <a:defRPr sz="3200" b="1"/>
            </a:lvl5pPr>
            <a:lvl6pPr marL="4572229" indent="0">
              <a:buNone/>
              <a:defRPr sz="3200" b="1"/>
            </a:lvl6pPr>
            <a:lvl7pPr marL="5486674" indent="0">
              <a:buNone/>
              <a:defRPr sz="3200" b="1"/>
            </a:lvl7pPr>
            <a:lvl8pPr marL="6401120" indent="0">
              <a:buNone/>
              <a:defRPr sz="3200" b="1"/>
            </a:lvl8pPr>
            <a:lvl9pPr marL="7315566" indent="0">
              <a:buNone/>
              <a:defRPr sz="3200" b="1"/>
            </a:lvl9pPr>
          </a:lstStyle>
          <a:p>
            <a:pPr lvl="0"/>
            <a:r>
              <a:rPr lang="en-US" smtClean="0"/>
              <a:t>Edit Master text styles</a:t>
            </a:r>
          </a:p>
        </p:txBody>
      </p:sp>
      <p:sp>
        <p:nvSpPr>
          <p:cNvPr id="6" name="Content Placeholder 5"/>
          <p:cNvSpPr>
            <a:spLocks noGrp="1"/>
          </p:cNvSpPr>
          <p:nvPr>
            <p:ph sz="quarter" idx="4"/>
          </p:nvPr>
        </p:nvSpPr>
        <p:spPr>
          <a:xfrm>
            <a:off x="10177432" y="5475125"/>
            <a:ext cx="8371779" cy="660899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71735505"/>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54756" y="1219341"/>
            <a:ext cx="17194456" cy="2641906"/>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2211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17906255"/>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54756" y="2997555"/>
            <a:ext cx="7709558" cy="2557228"/>
          </a:xfrm>
        </p:spPr>
        <p:txBody>
          <a:bodyPr anchor="b">
            <a:normAutofit/>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a:xfrm>
            <a:off x="9521543" y="1029968"/>
            <a:ext cx="9027670" cy="1105415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354756" y="5554782"/>
            <a:ext cx="7709558" cy="5169496"/>
          </a:xfrm>
        </p:spPr>
        <p:txBody>
          <a:bodyPr>
            <a:normAutofit/>
          </a:bodyPr>
          <a:lstStyle>
            <a:lvl1pPr marL="0" indent="0">
              <a:buNone/>
              <a:defRPr sz="2800"/>
            </a:lvl1pPr>
            <a:lvl2pPr marL="914172" indent="0">
              <a:buNone/>
              <a:defRPr sz="2800"/>
            </a:lvl2pPr>
            <a:lvl3pPr marL="1828343" indent="0">
              <a:buNone/>
              <a:defRPr sz="2400"/>
            </a:lvl3pPr>
            <a:lvl4pPr marL="2742515" indent="0">
              <a:buNone/>
              <a:defRPr sz="2000"/>
            </a:lvl4pPr>
            <a:lvl5pPr marL="3656685" indent="0">
              <a:buNone/>
              <a:defRPr sz="2000"/>
            </a:lvl5pPr>
            <a:lvl6pPr marL="4570857" indent="0">
              <a:buNone/>
              <a:defRPr sz="2000"/>
            </a:lvl6pPr>
            <a:lvl7pPr marL="5485028" indent="0">
              <a:buNone/>
              <a:defRPr sz="2000"/>
            </a:lvl7pPr>
            <a:lvl8pPr marL="6399200" indent="0">
              <a:buNone/>
              <a:defRPr sz="2000"/>
            </a:lvl8pPr>
            <a:lvl9pPr marL="7313372" indent="0">
              <a:buNone/>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7455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54757" y="9602312"/>
            <a:ext cx="17194454" cy="1133607"/>
          </a:xfrm>
        </p:spPr>
        <p:txBody>
          <a:bodyPr anchor="b">
            <a:normAutofit/>
          </a:bodyPr>
          <a:lstStyle>
            <a:lvl1pPr algn="l">
              <a:defRPr sz="4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54756" y="1219341"/>
            <a:ext cx="17194456" cy="7692326"/>
          </a:xfrm>
        </p:spPr>
        <p:txBody>
          <a:bodyPr anchor="t">
            <a:normAutofit/>
          </a:bodyPr>
          <a:lstStyle>
            <a:lvl1pPr marL="0" indent="0" algn="ctr">
              <a:buNone/>
              <a:defRPr sz="3200"/>
            </a:lvl1pPr>
            <a:lvl2pPr marL="914446" indent="0">
              <a:buNone/>
              <a:defRPr sz="3200"/>
            </a:lvl2pPr>
            <a:lvl3pPr marL="1828891" indent="0">
              <a:buNone/>
              <a:defRPr sz="3200"/>
            </a:lvl3pPr>
            <a:lvl4pPr marL="2743337" indent="0">
              <a:buNone/>
              <a:defRPr sz="3200"/>
            </a:lvl4pPr>
            <a:lvl5pPr marL="3657783" indent="0">
              <a:buNone/>
              <a:defRPr sz="3200"/>
            </a:lvl5pPr>
            <a:lvl6pPr marL="4572229" indent="0">
              <a:buNone/>
              <a:defRPr sz="3200"/>
            </a:lvl6pPr>
            <a:lvl7pPr marL="5486674" indent="0">
              <a:buNone/>
              <a:defRPr sz="3200"/>
            </a:lvl7pPr>
            <a:lvl8pPr marL="6401120" indent="0">
              <a:buNone/>
              <a:defRPr sz="3200"/>
            </a:lvl8pPr>
            <a:lvl9pPr marL="7315566" indent="0">
              <a:buNone/>
              <a:defRPr sz="3200"/>
            </a:lvl9pPr>
          </a:lstStyle>
          <a:p>
            <a:r>
              <a:rPr lang="en-US" smtClean="0"/>
              <a:t>Click icon to add picture</a:t>
            </a:r>
            <a:endParaRPr lang="en-US" dirty="0"/>
          </a:p>
        </p:txBody>
      </p:sp>
      <p:sp>
        <p:nvSpPr>
          <p:cNvPr id="4" name="Text Placeholder 3"/>
          <p:cNvSpPr>
            <a:spLocks noGrp="1"/>
          </p:cNvSpPr>
          <p:nvPr>
            <p:ph type="body" sz="half" idx="2"/>
          </p:nvPr>
        </p:nvSpPr>
        <p:spPr>
          <a:xfrm>
            <a:off x="1354757" y="10735919"/>
            <a:ext cx="17194454" cy="1348204"/>
          </a:xfrm>
        </p:spPr>
        <p:txBody>
          <a:bodyPr>
            <a:normAutofit/>
          </a:bodyPr>
          <a:lstStyle>
            <a:lvl1pPr marL="0" indent="0">
              <a:buNone/>
              <a:defRPr sz="2400"/>
            </a:lvl1pPr>
            <a:lvl2pPr marL="914446" indent="0">
              <a:buNone/>
              <a:defRPr sz="2400"/>
            </a:lvl2pPr>
            <a:lvl3pPr marL="1828891" indent="0">
              <a:buNone/>
              <a:defRPr sz="2000"/>
            </a:lvl3pPr>
            <a:lvl4pPr marL="2743337" indent="0">
              <a:buNone/>
              <a:defRPr sz="1800"/>
            </a:lvl4pPr>
            <a:lvl5pPr marL="3657783" indent="0">
              <a:buNone/>
              <a:defRPr sz="1800"/>
            </a:lvl5pPr>
            <a:lvl6pPr marL="4572229" indent="0">
              <a:buNone/>
              <a:defRPr sz="1800"/>
            </a:lvl6pPr>
            <a:lvl7pPr marL="5486674" indent="0">
              <a:buNone/>
              <a:defRPr sz="1800"/>
            </a:lvl7pPr>
            <a:lvl8pPr marL="6401120" indent="0">
              <a:buNone/>
              <a:defRPr sz="1800"/>
            </a:lvl8pPr>
            <a:lvl9pPr marL="7315566" indent="0">
              <a:buNone/>
              <a:defRPr sz="18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60631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16935"/>
            <a:ext cx="24385588" cy="13734524"/>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1354756" y="1219341"/>
            <a:ext cx="17194456" cy="264190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54756" y="4321679"/>
            <a:ext cx="17194456" cy="776244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4411205" y="12084124"/>
            <a:ext cx="1823997" cy="730335"/>
          </a:xfrm>
          <a:prstGeom prst="rect">
            <a:avLst/>
          </a:prstGeom>
        </p:spPr>
        <p:txBody>
          <a:bodyPr vert="horz" lIns="91440" tIns="45720" rIns="91440" bIns="45720" rtlCol="0" anchor="ctr"/>
          <a:lstStyle>
            <a:lvl1pPr algn="r">
              <a:defRPr sz="1800">
                <a:solidFill>
                  <a:schemeClr val="tx1">
                    <a:tint val="75000"/>
                  </a:schemeClr>
                </a:solidFill>
              </a:defRPr>
            </a:lvl1pPr>
          </a:lstStyle>
          <a:p>
            <a:fld id="{B61BEF0D-F0BB-DE4B-95CE-6DB70DBA9567}" type="datetimeFigureOut">
              <a:rPr lang="en-US" smtClean="0"/>
              <a:pPr/>
              <a:t>11/1/2024</a:t>
            </a:fld>
            <a:endParaRPr lang="en-US" dirty="0"/>
          </a:p>
        </p:txBody>
      </p:sp>
      <p:sp>
        <p:nvSpPr>
          <p:cNvPr id="5" name="Footer Placeholder 4"/>
          <p:cNvSpPr>
            <a:spLocks noGrp="1"/>
          </p:cNvSpPr>
          <p:nvPr>
            <p:ph type="ftr" sz="quarter" idx="3"/>
          </p:nvPr>
        </p:nvSpPr>
        <p:spPr>
          <a:xfrm>
            <a:off x="1354756" y="12084124"/>
            <a:ext cx="12596044" cy="730335"/>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182446" y="12084124"/>
            <a:ext cx="1366767" cy="730335"/>
          </a:xfrm>
          <a:prstGeom prst="rect">
            <a:avLst/>
          </a:prstGeom>
        </p:spPr>
        <p:txBody>
          <a:bodyPr vert="horz" lIns="91440" tIns="45720" rIns="91440" bIns="45720" rtlCol="0" anchor="ctr"/>
          <a:lstStyle>
            <a:lvl1pPr algn="r">
              <a:defRPr sz="1800">
                <a:solidFill>
                  <a:schemeClr val="accent1">
                    <a:lumMod val="75000"/>
                  </a:schemeClr>
                </a:solidFill>
              </a:defRPr>
            </a:lvl1pPr>
          </a:lstStyle>
          <a:p>
            <a:fld id="{D57F1E4F-1CFF-5643-939E-217C01CDF565}" type="slidenum">
              <a:rPr lang="en-US" smtClean="0"/>
              <a:pPr/>
              <a:t>‹#›</a:t>
            </a:fld>
            <a:endParaRPr lang="en-US" dirty="0"/>
          </a:p>
        </p:txBody>
      </p:sp>
      <p:pic>
        <p:nvPicPr>
          <p:cNvPr id="18" name="Picture 2" descr="Nhà">
            <a:extLst>
              <a:ext uri="{FF2B5EF4-FFF2-40B4-BE49-F238E27FC236}">
                <a16:creationId xmlns:a16="http://schemas.microsoft.com/office/drawing/2014/main" id="{258E3CC1-FC5B-F1EC-77BA-8C025B5E8141}"/>
              </a:ext>
            </a:extLst>
          </p:cNvPr>
          <p:cNvPicPr>
            <a:picLocks noChangeAspect="1" noChangeArrowheads="1"/>
          </p:cNvPicPr>
          <p:nvPr userDrawn="1"/>
        </p:nvPicPr>
        <p:blipFill>
          <a:blip r:embed="rId19">
            <a:alphaModFix amt="35000"/>
            <a:extLst>
              <a:ext uri="{28A0092B-C50C-407E-A947-70E740481C1C}">
                <a14:useLocalDpi xmlns:a14="http://schemas.microsoft.com/office/drawing/2010/main" val="0"/>
              </a:ext>
            </a:extLst>
          </a:blip>
          <a:srcRect/>
          <a:stretch>
            <a:fillRect/>
          </a:stretch>
        </p:blipFill>
        <p:spPr bwMode="auto">
          <a:xfrm>
            <a:off x="372017" y="13066326"/>
            <a:ext cx="3520608" cy="6257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Sách giáo khoa Chân trời sáng tạo - Bộ sách của Nhà xuất bản Giáo dục Việt  Nam">
            <a:extLst>
              <a:ext uri="{FF2B5EF4-FFF2-40B4-BE49-F238E27FC236}">
                <a16:creationId xmlns:a16="http://schemas.microsoft.com/office/drawing/2014/main" id="{C701E0A0-EF09-9D3E-5CD6-A1B0995783D3}"/>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7799" y="-119803"/>
            <a:ext cx="2210120" cy="1755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772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hf sldNum="0" hdr="0" ftr="0" dt="0"/>
  <p:txStyles>
    <p:titleStyle>
      <a:lvl1pPr algn="l" defTabSz="914446" rtl="0" eaLnBrk="1" latinLnBrk="0" hangingPunct="1">
        <a:spcBef>
          <a:spcPct val="0"/>
        </a:spcBef>
        <a:buNone/>
        <a:defRPr sz="72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685834" indent="-685834" algn="l" defTabSz="914446" rtl="0" eaLnBrk="1" latinLnBrk="0" hangingPunct="1">
        <a:spcBef>
          <a:spcPts val="2000"/>
        </a:spcBef>
        <a:spcAft>
          <a:spcPts val="0"/>
        </a:spcAft>
        <a:buClr>
          <a:schemeClr val="accent1">
            <a:lumMod val="75000"/>
          </a:schemeClr>
        </a:buClr>
        <a:buSzPct val="80000"/>
        <a:buFont typeface="Wingdings 3" charset="2"/>
        <a:buChar char=""/>
        <a:defRPr sz="3600" kern="1200">
          <a:solidFill>
            <a:schemeClr val="tx1">
              <a:lumMod val="75000"/>
              <a:lumOff val="25000"/>
            </a:schemeClr>
          </a:solidFill>
          <a:latin typeface="+mn-lt"/>
          <a:ea typeface="+mn-ea"/>
          <a:cs typeface="+mn-cs"/>
        </a:defRPr>
      </a:lvl1pPr>
      <a:lvl2pPr marL="1485974" indent="-571529" algn="l" defTabSz="914446" rtl="0" eaLnBrk="1" latinLnBrk="0" hangingPunct="1">
        <a:spcBef>
          <a:spcPts val="2000"/>
        </a:spcBef>
        <a:spcAft>
          <a:spcPts val="0"/>
        </a:spcAft>
        <a:buClr>
          <a:schemeClr val="accent1">
            <a:lumMod val="75000"/>
          </a:schemeClr>
        </a:buClr>
        <a:buSzPct val="80000"/>
        <a:buFont typeface="Wingdings 3" charset="2"/>
        <a:buChar char=""/>
        <a:defRPr sz="3200" kern="1200">
          <a:solidFill>
            <a:schemeClr val="tx1">
              <a:lumMod val="75000"/>
              <a:lumOff val="25000"/>
            </a:schemeClr>
          </a:solidFill>
          <a:latin typeface="+mn-lt"/>
          <a:ea typeface="+mn-ea"/>
          <a:cs typeface="+mn-cs"/>
        </a:defRPr>
      </a:lvl2pPr>
      <a:lvl3pPr marL="2286114" indent="-457223" algn="l" defTabSz="914446" rtl="0" eaLnBrk="1" latinLnBrk="0" hangingPunct="1">
        <a:spcBef>
          <a:spcPts val="2000"/>
        </a:spcBef>
        <a:spcAft>
          <a:spcPts val="0"/>
        </a:spcAft>
        <a:buClr>
          <a:schemeClr val="accent1">
            <a:lumMod val="75000"/>
          </a:schemeClr>
        </a:buClr>
        <a:buSzPct val="80000"/>
        <a:buFont typeface="Wingdings 3" charset="2"/>
        <a:buChar char=""/>
        <a:defRPr sz="2800" kern="1200">
          <a:solidFill>
            <a:schemeClr val="tx1">
              <a:lumMod val="75000"/>
              <a:lumOff val="25000"/>
            </a:schemeClr>
          </a:solidFill>
          <a:latin typeface="+mn-lt"/>
          <a:ea typeface="+mn-ea"/>
          <a:cs typeface="+mn-cs"/>
        </a:defRPr>
      </a:lvl3pPr>
      <a:lvl4pPr marL="3200560" indent="-457223" algn="l" defTabSz="914446" rtl="0" eaLnBrk="1" latinLnBrk="0" hangingPunct="1">
        <a:spcBef>
          <a:spcPts val="2000"/>
        </a:spcBef>
        <a:spcAft>
          <a:spcPts val="0"/>
        </a:spcAft>
        <a:buClr>
          <a:schemeClr val="accent1">
            <a:lumMod val="75000"/>
          </a:schemeClr>
        </a:buClr>
        <a:buSzPct val="80000"/>
        <a:buFont typeface="Wingdings 3" charset="2"/>
        <a:buChar char=""/>
        <a:defRPr sz="2400" kern="1200">
          <a:solidFill>
            <a:schemeClr val="tx1">
              <a:lumMod val="75000"/>
              <a:lumOff val="25000"/>
            </a:schemeClr>
          </a:solidFill>
          <a:latin typeface="+mn-lt"/>
          <a:ea typeface="+mn-ea"/>
          <a:cs typeface="+mn-cs"/>
        </a:defRPr>
      </a:lvl4pPr>
      <a:lvl5pPr marL="4115006" indent="-457223" algn="l" defTabSz="914446" rtl="0" eaLnBrk="1" latinLnBrk="0" hangingPunct="1">
        <a:spcBef>
          <a:spcPts val="2000"/>
        </a:spcBef>
        <a:spcAft>
          <a:spcPts val="0"/>
        </a:spcAft>
        <a:buClr>
          <a:schemeClr val="accent1">
            <a:lumMod val="75000"/>
          </a:schemeClr>
        </a:buClr>
        <a:buSzPct val="80000"/>
        <a:buFont typeface="Wingdings 3" charset="2"/>
        <a:buChar char=""/>
        <a:defRPr sz="2400" kern="1200">
          <a:solidFill>
            <a:schemeClr val="tx1">
              <a:lumMod val="75000"/>
              <a:lumOff val="25000"/>
            </a:schemeClr>
          </a:solidFill>
          <a:latin typeface="+mn-lt"/>
          <a:ea typeface="+mn-ea"/>
          <a:cs typeface="+mn-cs"/>
        </a:defRPr>
      </a:lvl5pPr>
      <a:lvl6pPr marL="5029451" indent="-457223" algn="l" defTabSz="914446" rtl="0" eaLnBrk="1" latinLnBrk="0" hangingPunct="1">
        <a:spcBef>
          <a:spcPts val="2000"/>
        </a:spcBef>
        <a:spcAft>
          <a:spcPts val="0"/>
        </a:spcAft>
        <a:buClr>
          <a:schemeClr val="accent1">
            <a:lumMod val="75000"/>
          </a:schemeClr>
        </a:buClr>
        <a:buSzPct val="80000"/>
        <a:buFont typeface="Wingdings 3" charset="2"/>
        <a:buChar char=""/>
        <a:defRPr sz="2400" kern="1200">
          <a:solidFill>
            <a:schemeClr val="tx1">
              <a:lumMod val="75000"/>
              <a:lumOff val="25000"/>
            </a:schemeClr>
          </a:solidFill>
          <a:latin typeface="+mn-lt"/>
          <a:ea typeface="+mn-ea"/>
          <a:cs typeface="+mn-cs"/>
        </a:defRPr>
      </a:lvl6pPr>
      <a:lvl7pPr marL="5943897" indent="-457223" algn="l" defTabSz="914446" rtl="0" eaLnBrk="1" latinLnBrk="0" hangingPunct="1">
        <a:spcBef>
          <a:spcPts val="2000"/>
        </a:spcBef>
        <a:spcAft>
          <a:spcPts val="0"/>
        </a:spcAft>
        <a:buClr>
          <a:schemeClr val="accent1">
            <a:lumMod val="75000"/>
          </a:schemeClr>
        </a:buClr>
        <a:buSzPct val="80000"/>
        <a:buFont typeface="Wingdings 3" charset="2"/>
        <a:buChar char=""/>
        <a:defRPr sz="2400" kern="1200">
          <a:solidFill>
            <a:schemeClr val="tx1">
              <a:lumMod val="75000"/>
              <a:lumOff val="25000"/>
            </a:schemeClr>
          </a:solidFill>
          <a:latin typeface="+mn-lt"/>
          <a:ea typeface="+mn-ea"/>
          <a:cs typeface="+mn-cs"/>
        </a:defRPr>
      </a:lvl7pPr>
      <a:lvl8pPr marL="6858343" indent="-457223" algn="l" defTabSz="914446" rtl="0" eaLnBrk="1" latinLnBrk="0" hangingPunct="1">
        <a:spcBef>
          <a:spcPts val="2000"/>
        </a:spcBef>
        <a:spcAft>
          <a:spcPts val="0"/>
        </a:spcAft>
        <a:buClr>
          <a:schemeClr val="accent1">
            <a:lumMod val="75000"/>
          </a:schemeClr>
        </a:buClr>
        <a:buSzPct val="80000"/>
        <a:buFont typeface="Wingdings 3" charset="2"/>
        <a:buChar char=""/>
        <a:defRPr sz="2400" kern="1200">
          <a:solidFill>
            <a:schemeClr val="tx1">
              <a:lumMod val="75000"/>
              <a:lumOff val="25000"/>
            </a:schemeClr>
          </a:solidFill>
          <a:latin typeface="+mn-lt"/>
          <a:ea typeface="+mn-ea"/>
          <a:cs typeface="+mn-cs"/>
        </a:defRPr>
      </a:lvl8pPr>
      <a:lvl9pPr marL="7772789" indent="-457223" algn="l" defTabSz="914446" rtl="0" eaLnBrk="1" latinLnBrk="0" hangingPunct="1">
        <a:spcBef>
          <a:spcPts val="2000"/>
        </a:spcBef>
        <a:spcAft>
          <a:spcPts val="0"/>
        </a:spcAft>
        <a:buClr>
          <a:schemeClr val="accent1">
            <a:lumMod val="75000"/>
          </a:schemeClr>
        </a:buClr>
        <a:buSzPct val="80000"/>
        <a:buFont typeface="Wingdings 3" charset="2"/>
        <a:buChar char=""/>
        <a:defRPr sz="2400" kern="1200">
          <a:solidFill>
            <a:schemeClr val="tx1">
              <a:lumMod val="75000"/>
              <a:lumOff val="25000"/>
            </a:schemeClr>
          </a:solidFill>
          <a:latin typeface="+mn-lt"/>
          <a:ea typeface="+mn-ea"/>
          <a:cs typeface="+mn-cs"/>
        </a:defRPr>
      </a:lvl9pPr>
    </p:bodyStyle>
    <p:otherStyle>
      <a:defPPr>
        <a:defRPr lang="en-US"/>
      </a:defPPr>
      <a:lvl1pPr marL="0" algn="l" defTabSz="914446" rtl="0" eaLnBrk="1" latinLnBrk="0" hangingPunct="1">
        <a:defRPr sz="3600" kern="1200">
          <a:solidFill>
            <a:schemeClr val="tx1"/>
          </a:solidFill>
          <a:latin typeface="+mn-lt"/>
          <a:ea typeface="+mn-ea"/>
          <a:cs typeface="+mn-cs"/>
        </a:defRPr>
      </a:lvl1pPr>
      <a:lvl2pPr marL="914446" algn="l" defTabSz="914446" rtl="0" eaLnBrk="1" latinLnBrk="0" hangingPunct="1">
        <a:defRPr sz="3600" kern="1200">
          <a:solidFill>
            <a:schemeClr val="tx1"/>
          </a:solidFill>
          <a:latin typeface="+mn-lt"/>
          <a:ea typeface="+mn-ea"/>
          <a:cs typeface="+mn-cs"/>
        </a:defRPr>
      </a:lvl2pPr>
      <a:lvl3pPr marL="1828891" algn="l" defTabSz="914446" rtl="0" eaLnBrk="1" latinLnBrk="0" hangingPunct="1">
        <a:defRPr sz="3600" kern="1200">
          <a:solidFill>
            <a:schemeClr val="tx1"/>
          </a:solidFill>
          <a:latin typeface="+mn-lt"/>
          <a:ea typeface="+mn-ea"/>
          <a:cs typeface="+mn-cs"/>
        </a:defRPr>
      </a:lvl3pPr>
      <a:lvl4pPr marL="2743337" algn="l" defTabSz="914446" rtl="0" eaLnBrk="1" latinLnBrk="0" hangingPunct="1">
        <a:defRPr sz="3600" kern="1200">
          <a:solidFill>
            <a:schemeClr val="tx1"/>
          </a:solidFill>
          <a:latin typeface="+mn-lt"/>
          <a:ea typeface="+mn-ea"/>
          <a:cs typeface="+mn-cs"/>
        </a:defRPr>
      </a:lvl4pPr>
      <a:lvl5pPr marL="3657783" algn="l" defTabSz="914446" rtl="0" eaLnBrk="1" latinLnBrk="0" hangingPunct="1">
        <a:defRPr sz="3600" kern="1200">
          <a:solidFill>
            <a:schemeClr val="tx1"/>
          </a:solidFill>
          <a:latin typeface="+mn-lt"/>
          <a:ea typeface="+mn-ea"/>
          <a:cs typeface="+mn-cs"/>
        </a:defRPr>
      </a:lvl5pPr>
      <a:lvl6pPr marL="4572229" algn="l" defTabSz="914446" rtl="0" eaLnBrk="1" latinLnBrk="0" hangingPunct="1">
        <a:defRPr sz="3600" kern="1200">
          <a:solidFill>
            <a:schemeClr val="tx1"/>
          </a:solidFill>
          <a:latin typeface="+mn-lt"/>
          <a:ea typeface="+mn-ea"/>
          <a:cs typeface="+mn-cs"/>
        </a:defRPr>
      </a:lvl6pPr>
      <a:lvl7pPr marL="5486674" algn="l" defTabSz="914446" rtl="0" eaLnBrk="1" latinLnBrk="0" hangingPunct="1">
        <a:defRPr sz="3600" kern="1200">
          <a:solidFill>
            <a:schemeClr val="tx1"/>
          </a:solidFill>
          <a:latin typeface="+mn-lt"/>
          <a:ea typeface="+mn-ea"/>
          <a:cs typeface="+mn-cs"/>
        </a:defRPr>
      </a:lvl7pPr>
      <a:lvl8pPr marL="6401120" algn="l" defTabSz="914446" rtl="0" eaLnBrk="1" latinLnBrk="0" hangingPunct="1">
        <a:defRPr sz="3600" kern="1200">
          <a:solidFill>
            <a:schemeClr val="tx1"/>
          </a:solidFill>
          <a:latin typeface="+mn-lt"/>
          <a:ea typeface="+mn-ea"/>
          <a:cs typeface="+mn-cs"/>
        </a:defRPr>
      </a:lvl8pPr>
      <a:lvl9pPr marL="7315566" algn="l" defTabSz="914446"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45"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2" Type="http://schemas.openxmlformats.org/officeDocument/2006/relationships/hyperlink" Target="Bai04-SaccharosePhanungCu(OH)2.mp4"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23.png"/><Relationship Id="rId18" Type="http://schemas.openxmlformats.org/officeDocument/2006/relationships/image" Target="../media/image3.svg"/><Relationship Id="rId26" Type="http://schemas.openxmlformats.org/officeDocument/2006/relationships/image" Target="../media/image35.svg"/><Relationship Id="rId3" Type="http://schemas.openxmlformats.org/officeDocument/2006/relationships/audio" Target="../media/audio2.wav"/><Relationship Id="rId21" Type="http://schemas.openxmlformats.org/officeDocument/2006/relationships/image" Target="../media/image27.png"/><Relationship Id="rId7" Type="http://schemas.openxmlformats.org/officeDocument/2006/relationships/image" Target="../media/image21.png"/><Relationship Id="rId12" Type="http://schemas.openxmlformats.org/officeDocument/2006/relationships/slide" Target="slide34.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0.svg"/><Relationship Id="rId20" Type="http://schemas.openxmlformats.org/officeDocument/2006/relationships/image" Target="../media/image7.svg"/><Relationship Id="rId29" Type="http://schemas.openxmlformats.org/officeDocument/2006/relationships/image" Target="../media/image32.wmf"/><Relationship Id="rId1" Type="http://schemas.openxmlformats.org/officeDocument/2006/relationships/slideLayout" Target="../slideLayouts/slideLayout1.xml"/><Relationship Id="rId6" Type="http://schemas.openxmlformats.org/officeDocument/2006/relationships/slide" Target="slide15.xml"/><Relationship Id="rId11" Type="http://schemas.openxmlformats.org/officeDocument/2006/relationships/image" Target="../media/image15.svg"/><Relationship Id="rId24" Type="http://schemas.openxmlformats.org/officeDocument/2006/relationships/image" Target="../media/image5.svg"/><Relationship Id="rId5" Type="http://schemas.openxmlformats.org/officeDocument/2006/relationships/audio" Target="../media/audio4.wav"/><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emf"/><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slide" Target="slide18.xml"/><Relationship Id="rId14" Type="http://schemas.openxmlformats.org/officeDocument/2006/relationships/image" Target="../media/image27.svg"/><Relationship Id="rId22" Type="http://schemas.openxmlformats.org/officeDocument/2006/relationships/image" Target="../media/image90.svg"/><Relationship Id="rId27" Type="http://schemas.openxmlformats.org/officeDocument/2006/relationships/image" Target="../media/image30.emf"/></Relationships>
</file>

<file path=ppt/slides/_rels/slide22.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23.png"/><Relationship Id="rId18" Type="http://schemas.openxmlformats.org/officeDocument/2006/relationships/image" Target="../media/image3.svg"/><Relationship Id="rId26" Type="http://schemas.openxmlformats.org/officeDocument/2006/relationships/image" Target="../media/image35.svg"/><Relationship Id="rId3" Type="http://schemas.openxmlformats.org/officeDocument/2006/relationships/audio" Target="../media/audio2.wav"/><Relationship Id="rId21" Type="http://schemas.openxmlformats.org/officeDocument/2006/relationships/image" Target="../media/image27.png"/><Relationship Id="rId7" Type="http://schemas.openxmlformats.org/officeDocument/2006/relationships/image" Target="../media/image21.png"/><Relationship Id="rId12" Type="http://schemas.openxmlformats.org/officeDocument/2006/relationships/slide" Target="slide34.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0.svg"/><Relationship Id="rId20" Type="http://schemas.openxmlformats.org/officeDocument/2006/relationships/image" Target="../media/image7.svg"/><Relationship Id="rId29" Type="http://schemas.openxmlformats.org/officeDocument/2006/relationships/image" Target="../media/image32.wmf"/><Relationship Id="rId1" Type="http://schemas.openxmlformats.org/officeDocument/2006/relationships/slideLayout" Target="../slideLayouts/slideLayout1.xml"/><Relationship Id="rId6" Type="http://schemas.openxmlformats.org/officeDocument/2006/relationships/slide" Target="slide15.xml"/><Relationship Id="rId11" Type="http://schemas.openxmlformats.org/officeDocument/2006/relationships/image" Target="../media/image15.svg"/><Relationship Id="rId24" Type="http://schemas.openxmlformats.org/officeDocument/2006/relationships/image" Target="../media/image5.svg"/><Relationship Id="rId5" Type="http://schemas.openxmlformats.org/officeDocument/2006/relationships/audio" Target="../media/audio4.wav"/><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emf"/><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slide" Target="slide18.xml"/><Relationship Id="rId14" Type="http://schemas.openxmlformats.org/officeDocument/2006/relationships/image" Target="../media/image27.svg"/><Relationship Id="rId22" Type="http://schemas.openxmlformats.org/officeDocument/2006/relationships/image" Target="../media/image90.svg"/><Relationship Id="rId27" Type="http://schemas.openxmlformats.org/officeDocument/2006/relationships/image" Target="../media/image30.emf"/></Relationships>
</file>

<file path=ppt/slides/_rels/slide23.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23.png"/><Relationship Id="rId18" Type="http://schemas.openxmlformats.org/officeDocument/2006/relationships/image" Target="../media/image3.svg"/><Relationship Id="rId26" Type="http://schemas.openxmlformats.org/officeDocument/2006/relationships/image" Target="../media/image35.svg"/><Relationship Id="rId3" Type="http://schemas.openxmlformats.org/officeDocument/2006/relationships/audio" Target="../media/audio2.wav"/><Relationship Id="rId21" Type="http://schemas.openxmlformats.org/officeDocument/2006/relationships/image" Target="../media/image27.png"/><Relationship Id="rId7" Type="http://schemas.openxmlformats.org/officeDocument/2006/relationships/image" Target="../media/image21.png"/><Relationship Id="rId12" Type="http://schemas.openxmlformats.org/officeDocument/2006/relationships/slide" Target="slide34.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0.svg"/><Relationship Id="rId20" Type="http://schemas.openxmlformats.org/officeDocument/2006/relationships/image" Target="../media/image7.svg"/><Relationship Id="rId29" Type="http://schemas.openxmlformats.org/officeDocument/2006/relationships/image" Target="../media/image32.wmf"/><Relationship Id="rId1" Type="http://schemas.openxmlformats.org/officeDocument/2006/relationships/slideLayout" Target="../slideLayouts/slideLayout1.xml"/><Relationship Id="rId6" Type="http://schemas.openxmlformats.org/officeDocument/2006/relationships/slide" Target="slide15.xml"/><Relationship Id="rId11" Type="http://schemas.openxmlformats.org/officeDocument/2006/relationships/image" Target="../media/image15.svg"/><Relationship Id="rId24" Type="http://schemas.openxmlformats.org/officeDocument/2006/relationships/image" Target="../media/image5.svg"/><Relationship Id="rId5" Type="http://schemas.openxmlformats.org/officeDocument/2006/relationships/audio" Target="../media/audio4.wav"/><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emf"/><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slide" Target="slide18.xml"/><Relationship Id="rId14" Type="http://schemas.openxmlformats.org/officeDocument/2006/relationships/image" Target="../media/image27.svg"/><Relationship Id="rId22" Type="http://schemas.openxmlformats.org/officeDocument/2006/relationships/image" Target="../media/image90.svg"/><Relationship Id="rId27" Type="http://schemas.openxmlformats.org/officeDocument/2006/relationships/image" Target="../media/image30.emf"/></Relationships>
</file>

<file path=ppt/slides/_rels/slide24.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23.png"/><Relationship Id="rId18" Type="http://schemas.openxmlformats.org/officeDocument/2006/relationships/image" Target="../media/image3.svg"/><Relationship Id="rId26" Type="http://schemas.openxmlformats.org/officeDocument/2006/relationships/image" Target="../media/image35.svg"/><Relationship Id="rId3" Type="http://schemas.openxmlformats.org/officeDocument/2006/relationships/audio" Target="../media/audio2.wav"/><Relationship Id="rId21" Type="http://schemas.openxmlformats.org/officeDocument/2006/relationships/image" Target="../media/image27.png"/><Relationship Id="rId7" Type="http://schemas.openxmlformats.org/officeDocument/2006/relationships/image" Target="../media/image21.png"/><Relationship Id="rId12" Type="http://schemas.openxmlformats.org/officeDocument/2006/relationships/slide" Target="slide34.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0.svg"/><Relationship Id="rId20" Type="http://schemas.openxmlformats.org/officeDocument/2006/relationships/image" Target="../media/image7.svg"/><Relationship Id="rId29" Type="http://schemas.openxmlformats.org/officeDocument/2006/relationships/image" Target="../media/image32.wmf"/><Relationship Id="rId1" Type="http://schemas.openxmlformats.org/officeDocument/2006/relationships/slideLayout" Target="../slideLayouts/slideLayout1.xml"/><Relationship Id="rId6" Type="http://schemas.openxmlformats.org/officeDocument/2006/relationships/slide" Target="slide15.xml"/><Relationship Id="rId11" Type="http://schemas.openxmlformats.org/officeDocument/2006/relationships/image" Target="../media/image15.svg"/><Relationship Id="rId24" Type="http://schemas.openxmlformats.org/officeDocument/2006/relationships/image" Target="../media/image5.svg"/><Relationship Id="rId5" Type="http://schemas.openxmlformats.org/officeDocument/2006/relationships/audio" Target="../media/audio4.wav"/><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emf"/><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slide" Target="slide18.xml"/><Relationship Id="rId14" Type="http://schemas.openxmlformats.org/officeDocument/2006/relationships/image" Target="../media/image27.svg"/><Relationship Id="rId22" Type="http://schemas.openxmlformats.org/officeDocument/2006/relationships/image" Target="../media/image90.svg"/><Relationship Id="rId27" Type="http://schemas.openxmlformats.org/officeDocument/2006/relationships/image" Target="../media/image30.emf"/></Relationships>
</file>

<file path=ppt/slides/_rels/slide25.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23.png"/><Relationship Id="rId18" Type="http://schemas.openxmlformats.org/officeDocument/2006/relationships/image" Target="../media/image3.svg"/><Relationship Id="rId26" Type="http://schemas.openxmlformats.org/officeDocument/2006/relationships/image" Target="../media/image35.svg"/><Relationship Id="rId3" Type="http://schemas.openxmlformats.org/officeDocument/2006/relationships/audio" Target="../media/audio2.wav"/><Relationship Id="rId21" Type="http://schemas.openxmlformats.org/officeDocument/2006/relationships/image" Target="../media/image27.png"/><Relationship Id="rId7" Type="http://schemas.openxmlformats.org/officeDocument/2006/relationships/image" Target="../media/image21.png"/><Relationship Id="rId12" Type="http://schemas.openxmlformats.org/officeDocument/2006/relationships/slide" Target="slide34.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0.svg"/><Relationship Id="rId20" Type="http://schemas.openxmlformats.org/officeDocument/2006/relationships/image" Target="../media/image7.svg"/><Relationship Id="rId29" Type="http://schemas.openxmlformats.org/officeDocument/2006/relationships/image" Target="../media/image32.wmf"/><Relationship Id="rId1" Type="http://schemas.openxmlformats.org/officeDocument/2006/relationships/slideLayout" Target="../slideLayouts/slideLayout1.xml"/><Relationship Id="rId6" Type="http://schemas.openxmlformats.org/officeDocument/2006/relationships/slide" Target="slide15.xml"/><Relationship Id="rId11" Type="http://schemas.openxmlformats.org/officeDocument/2006/relationships/image" Target="../media/image15.svg"/><Relationship Id="rId24" Type="http://schemas.openxmlformats.org/officeDocument/2006/relationships/image" Target="../media/image5.svg"/><Relationship Id="rId5" Type="http://schemas.openxmlformats.org/officeDocument/2006/relationships/audio" Target="../media/audio4.wav"/><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emf"/><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slide" Target="slide18.xml"/><Relationship Id="rId14" Type="http://schemas.openxmlformats.org/officeDocument/2006/relationships/image" Target="../media/image27.svg"/><Relationship Id="rId22" Type="http://schemas.openxmlformats.org/officeDocument/2006/relationships/image" Target="../media/image90.svg"/><Relationship Id="rId27" Type="http://schemas.openxmlformats.org/officeDocument/2006/relationships/image" Target="../media/image30.emf"/></Relationships>
</file>

<file path=ppt/slides/_rels/slide26.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23.png"/><Relationship Id="rId18" Type="http://schemas.openxmlformats.org/officeDocument/2006/relationships/image" Target="../media/image3.svg"/><Relationship Id="rId26" Type="http://schemas.openxmlformats.org/officeDocument/2006/relationships/image" Target="../media/image35.svg"/><Relationship Id="rId3" Type="http://schemas.openxmlformats.org/officeDocument/2006/relationships/audio" Target="../media/audio2.wav"/><Relationship Id="rId21" Type="http://schemas.openxmlformats.org/officeDocument/2006/relationships/image" Target="../media/image27.png"/><Relationship Id="rId7" Type="http://schemas.openxmlformats.org/officeDocument/2006/relationships/image" Target="../media/image21.png"/><Relationship Id="rId12" Type="http://schemas.openxmlformats.org/officeDocument/2006/relationships/slide" Target="slide34.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0.svg"/><Relationship Id="rId20" Type="http://schemas.openxmlformats.org/officeDocument/2006/relationships/image" Target="../media/image7.svg"/><Relationship Id="rId29" Type="http://schemas.openxmlformats.org/officeDocument/2006/relationships/image" Target="../media/image32.wmf"/><Relationship Id="rId1" Type="http://schemas.openxmlformats.org/officeDocument/2006/relationships/slideLayout" Target="../slideLayouts/slideLayout1.xml"/><Relationship Id="rId6" Type="http://schemas.openxmlformats.org/officeDocument/2006/relationships/slide" Target="slide15.xml"/><Relationship Id="rId11" Type="http://schemas.openxmlformats.org/officeDocument/2006/relationships/image" Target="../media/image15.svg"/><Relationship Id="rId24" Type="http://schemas.openxmlformats.org/officeDocument/2006/relationships/image" Target="../media/image5.svg"/><Relationship Id="rId5" Type="http://schemas.openxmlformats.org/officeDocument/2006/relationships/audio" Target="../media/audio4.wav"/><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emf"/><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slide" Target="slide18.xml"/><Relationship Id="rId14" Type="http://schemas.openxmlformats.org/officeDocument/2006/relationships/image" Target="../media/image27.svg"/><Relationship Id="rId22" Type="http://schemas.openxmlformats.org/officeDocument/2006/relationships/image" Target="../media/image90.svg"/><Relationship Id="rId27" Type="http://schemas.openxmlformats.org/officeDocument/2006/relationships/image" Target="../media/image30.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2" Type="http://schemas.microsoft.com/office/2011/relationships/webextension" Target="../webextensions/webextension2.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5000" r="-5000"/>
          </a:stretch>
        </a:blipFill>
        <a:effectLst/>
      </p:bgPr>
    </p:bg>
    <p:spTree>
      <p:nvGrpSpPr>
        <p:cNvPr id="1" name=""/>
        <p:cNvGrpSpPr/>
        <p:nvPr/>
      </p:nvGrpSpPr>
      <p:grpSpPr>
        <a:xfrm>
          <a:off x="0" y="0"/>
          <a:ext cx="0" cy="0"/>
          <a:chOff x="0" y="0"/>
          <a:chExt cx="0" cy="0"/>
        </a:xfrm>
      </p:grpSpPr>
      <p:sp>
        <p:nvSpPr>
          <p:cNvPr id="2" name="Rectangle 1"/>
          <p:cNvSpPr/>
          <p:nvPr/>
        </p:nvSpPr>
        <p:spPr>
          <a:xfrm>
            <a:off x="4188543" y="678426"/>
            <a:ext cx="1572178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0000"/>
                </a:solidFill>
                <a:latin typeface="UVN Thoi Nay Nang" panose="02020903060505020304" pitchFamily="18" charset="0"/>
              </a:rPr>
              <a:t>TRƯỜNG THPT SỐ 2 TUY PHƯỚC</a:t>
            </a:r>
            <a:endParaRPr lang="en-US" sz="6000" dirty="0">
              <a:solidFill>
                <a:srgbClr val="FF0000"/>
              </a:solidFill>
              <a:latin typeface="UVN Thoi Nay Nang" panose="02020903060505020304" pitchFamily="18" charset="0"/>
            </a:endParaRPr>
          </a:p>
        </p:txBody>
      </p:sp>
      <p:sp>
        <p:nvSpPr>
          <p:cNvPr id="3" name="Rectangle 2"/>
          <p:cNvSpPr/>
          <p:nvPr/>
        </p:nvSpPr>
        <p:spPr>
          <a:xfrm>
            <a:off x="5220929" y="11857703"/>
            <a:ext cx="14689394" cy="1091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0000"/>
                </a:solidFill>
                <a:latin typeface="UVN Thoi Nay Nang" panose="02020903060505020304" pitchFamily="18" charset="0"/>
              </a:rPr>
              <a:t>GV: VÕ THỊ NGỌC DIỄM</a:t>
            </a:r>
            <a:endParaRPr lang="en-US" sz="5400" dirty="0">
              <a:solidFill>
                <a:srgbClr val="FF0000"/>
              </a:solidFill>
              <a:latin typeface="UVN Thoi Nay Nang" panose="02020903060505020304" pitchFamily="18" charset="0"/>
            </a:endParaRPr>
          </a:p>
        </p:txBody>
      </p:sp>
    </p:spTree>
    <p:extLst>
      <p:ext uri="{BB962C8B-B14F-4D97-AF65-F5344CB8AC3E}">
        <p14:creationId xmlns:p14="http://schemas.microsoft.com/office/powerpoint/2010/main" val="2495020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Hình chữ nhật 63">
            <a:extLst>
              <a:ext uri="{FF2B5EF4-FFF2-40B4-BE49-F238E27FC236}">
                <a16:creationId xmlns:a16="http://schemas.microsoft.com/office/drawing/2014/main" id="{A23C5498-ADCB-0462-8B5B-8541776EF3FF}"/>
              </a:ext>
            </a:extLst>
          </p:cNvPr>
          <p:cNvSpPr/>
          <p:nvPr/>
        </p:nvSpPr>
        <p:spPr>
          <a:xfrm rot="21266325">
            <a:off x="2336639" y="4964039"/>
            <a:ext cx="13800489" cy="620370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
        <p:nvSpPr>
          <p:cNvPr id="50" name="Hình chữ nhật 62">
            <a:extLst>
              <a:ext uri="{FF2B5EF4-FFF2-40B4-BE49-F238E27FC236}">
                <a16:creationId xmlns:a16="http://schemas.microsoft.com/office/drawing/2014/main" id="{7377115B-8029-8D8B-48D3-F2DAB881B182}"/>
              </a:ext>
            </a:extLst>
          </p:cNvPr>
          <p:cNvSpPr/>
          <p:nvPr/>
        </p:nvSpPr>
        <p:spPr>
          <a:xfrm rot="21266325">
            <a:off x="1867334" y="4549503"/>
            <a:ext cx="13800489" cy="620370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
        <p:nvSpPr>
          <p:cNvPr id="52" name="Hình chữ nhật 61">
            <a:extLst>
              <a:ext uri="{FF2B5EF4-FFF2-40B4-BE49-F238E27FC236}">
                <a16:creationId xmlns:a16="http://schemas.microsoft.com/office/drawing/2014/main" id="{44613DBB-2463-5B29-5718-729F14F58102}"/>
              </a:ext>
            </a:extLst>
          </p:cNvPr>
          <p:cNvSpPr/>
          <p:nvPr/>
        </p:nvSpPr>
        <p:spPr>
          <a:xfrm>
            <a:off x="1920056" y="4400111"/>
            <a:ext cx="13800489" cy="620370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
        <p:nvSpPr>
          <p:cNvPr id="54" name="Hình chữ nhật 19">
            <a:extLst>
              <a:ext uri="{FF2B5EF4-FFF2-40B4-BE49-F238E27FC236}">
                <a16:creationId xmlns:a16="http://schemas.microsoft.com/office/drawing/2014/main" id="{ADCD7F3C-4881-10BA-9435-4930CB949B39}"/>
              </a:ext>
            </a:extLst>
          </p:cNvPr>
          <p:cNvSpPr/>
          <p:nvPr/>
        </p:nvSpPr>
        <p:spPr>
          <a:xfrm>
            <a:off x="2274948" y="4856499"/>
            <a:ext cx="13033013" cy="534554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p>
        </p:txBody>
      </p:sp>
      <p:sp>
        <p:nvSpPr>
          <p:cNvPr id="55" name="Hộp Văn bản 54">
            <a:extLst>
              <a:ext uri="{FF2B5EF4-FFF2-40B4-BE49-F238E27FC236}">
                <a16:creationId xmlns:a16="http://schemas.microsoft.com/office/drawing/2014/main" id="{1D40802C-D6EF-3626-6F2F-22C627D54071}"/>
              </a:ext>
            </a:extLst>
          </p:cNvPr>
          <p:cNvSpPr txBox="1"/>
          <p:nvPr/>
        </p:nvSpPr>
        <p:spPr>
          <a:xfrm>
            <a:off x="3294455" y="5826151"/>
            <a:ext cx="11529685" cy="3250496"/>
          </a:xfrm>
          <a:custGeom>
            <a:avLst/>
            <a:gdLst>
              <a:gd name="connsiteX0" fmla="*/ 0 w 5915490"/>
              <a:gd name="connsiteY0" fmla="*/ 0 h 1583062"/>
              <a:gd name="connsiteX1" fmla="*/ 5915490 w 5915490"/>
              <a:gd name="connsiteY1" fmla="*/ 0 h 1583062"/>
              <a:gd name="connsiteX2" fmla="*/ 5915490 w 5915490"/>
              <a:gd name="connsiteY2" fmla="*/ 1583062 h 1583062"/>
              <a:gd name="connsiteX3" fmla="*/ 0 w 5915490"/>
              <a:gd name="connsiteY3" fmla="*/ 1583062 h 1583062"/>
              <a:gd name="connsiteX4" fmla="*/ 0 w 5915490"/>
              <a:gd name="connsiteY4" fmla="*/ 0 h 158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490" h="1583062">
                <a:moveTo>
                  <a:pt x="0" y="0"/>
                </a:moveTo>
                <a:lnTo>
                  <a:pt x="5915490" y="0"/>
                </a:lnTo>
                <a:lnTo>
                  <a:pt x="5915490" y="1583062"/>
                </a:lnTo>
                <a:lnTo>
                  <a:pt x="0" y="1583062"/>
                </a:lnTo>
                <a:lnTo>
                  <a:pt x="0" y="0"/>
                </a:lnTo>
                <a:close/>
              </a:path>
            </a:pathLst>
          </a:custGeom>
          <a:noFill/>
        </p:spPr>
        <p:txBody>
          <a:bodyPr wrap="square" lIns="0" tIns="0" rIns="0" bIns="0" rtlCol="0">
            <a:spAutoFit/>
          </a:bodyPr>
          <a:lstStyle/>
          <a:p>
            <a:pPr>
              <a:lnSpc>
                <a:spcPct val="110000"/>
              </a:lnSpc>
            </a:pPr>
            <a:r>
              <a:rPr lang="en-US" sz="6400" b="1">
                <a:solidFill>
                  <a:schemeClr val="tx1"/>
                </a:solidFill>
                <a:latin typeface="Arial" panose="020B0604020202020204" pitchFamily="34" charset="0"/>
                <a:cs typeface="Arial" panose="020B0604020202020204" pitchFamily="34" charset="0"/>
              </a:rPr>
              <a:t>Hoạt động theo nhóm!</a:t>
            </a:r>
          </a:p>
          <a:p>
            <a:pPr>
              <a:lnSpc>
                <a:spcPct val="110000"/>
              </a:lnSpc>
            </a:pPr>
            <a:r>
              <a:rPr lang="en-US" sz="6400" b="1">
                <a:solidFill>
                  <a:schemeClr val="tx1"/>
                </a:solidFill>
                <a:latin typeface="Arial" panose="020B0604020202020204" pitchFamily="34" charset="0"/>
                <a:cs typeface="Arial" panose="020B0604020202020204" pitchFamily="34" charset="0"/>
              </a:rPr>
              <a:t>Hoàn thành các yêu cầu trong phiếu học tập số 2.</a:t>
            </a:r>
            <a:endParaRPr lang="en-US" sz="4400">
              <a:solidFill>
                <a:schemeClr val="tx1"/>
              </a:solidFill>
              <a:latin typeface="Arial" panose="020B0604020202020204" pitchFamily="34" charset="0"/>
              <a:cs typeface="Arial" panose="020B0604020202020204" pitchFamily="34" charset="0"/>
            </a:endParaRPr>
          </a:p>
        </p:txBody>
      </p:sp>
      <p:pic>
        <p:nvPicPr>
          <p:cNvPr id="5" name="Đồ họa 4" descr="Users with solid fill">
            <a:extLst>
              <a:ext uri="{FF2B5EF4-FFF2-40B4-BE49-F238E27FC236}">
                <a16:creationId xmlns:a16="http://schemas.microsoft.com/office/drawing/2014/main" id="{745C4F61-AAE9-5F9A-F3A2-EEA378F02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8300892" y="3962859"/>
            <a:ext cx="3657838" cy="3658023"/>
          </a:xfrm>
          <a:prstGeom prst="rect">
            <a:avLst/>
          </a:prstGeom>
        </p:spPr>
      </p:pic>
      <p:grpSp>
        <p:nvGrpSpPr>
          <p:cNvPr id="24" name="Google Shape;243;p3"/>
          <p:cNvGrpSpPr/>
          <p:nvPr/>
        </p:nvGrpSpPr>
        <p:grpSpPr>
          <a:xfrm>
            <a:off x="628650" y="1731615"/>
            <a:ext cx="21253887" cy="1129181"/>
            <a:chOff x="525445" y="1892299"/>
            <a:chExt cx="21255271" cy="1129048"/>
          </a:xfrm>
        </p:grpSpPr>
        <p:sp>
          <p:nvSpPr>
            <p:cNvPr id="25" name="Google Shape;244;p3"/>
            <p:cNvSpPr/>
            <p:nvPr/>
          </p:nvSpPr>
          <p:spPr>
            <a:xfrm>
              <a:off x="525445" y="1905000"/>
              <a:ext cx="1547830" cy="1070208"/>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0">
                <a:solidFill>
                  <a:schemeClr val="lt1"/>
                </a:solidFill>
                <a:latin typeface="Times New Roman" pitchFamily="18" charset="0"/>
                <a:ea typeface="Calibri"/>
                <a:cs typeface="Times New Roman" pitchFamily="18" charset="0"/>
                <a:sym typeface="Calibri"/>
              </a:endParaRPr>
            </a:p>
          </p:txBody>
        </p:sp>
        <p:sp>
          <p:nvSpPr>
            <p:cNvPr id="28" name="Google Shape;245;p3"/>
            <p:cNvSpPr txBox="1"/>
            <p:nvPr/>
          </p:nvSpPr>
          <p:spPr>
            <a:xfrm>
              <a:off x="925522" y="1913523"/>
              <a:ext cx="1198806" cy="11078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lt1"/>
                  </a:solidFill>
                  <a:latin typeface="Times New Roman" pitchFamily="18" charset="0"/>
                  <a:ea typeface="Tahoma"/>
                  <a:cs typeface="Times New Roman" pitchFamily="18" charset="0"/>
                  <a:sym typeface="Tahoma"/>
                </a:rPr>
                <a:t>II</a:t>
              </a:r>
              <a:endParaRPr sz="6600" b="1">
                <a:solidFill>
                  <a:schemeClr val="lt1"/>
                </a:solidFill>
                <a:latin typeface="Times New Roman" pitchFamily="18" charset="0"/>
                <a:ea typeface="Tahoma"/>
                <a:cs typeface="Times New Roman" pitchFamily="18" charset="0"/>
                <a:sym typeface="Tahoma"/>
              </a:endParaRPr>
            </a:p>
          </p:txBody>
        </p:sp>
        <p:sp>
          <p:nvSpPr>
            <p:cNvPr id="29" name="Google Shape;246;p3"/>
            <p:cNvSpPr txBox="1"/>
            <p:nvPr/>
          </p:nvSpPr>
          <p:spPr>
            <a:xfrm>
              <a:off x="2230444" y="1892299"/>
              <a:ext cx="19550272" cy="10155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6000" b="1">
                  <a:solidFill>
                    <a:srgbClr val="135F82"/>
                  </a:solidFill>
                  <a:latin typeface="Times New Roman" pitchFamily="18" charset="0"/>
                  <a:ea typeface="Tahoma"/>
                  <a:cs typeface="Times New Roman" pitchFamily="18" charset="0"/>
                  <a:sym typeface="Tahoma"/>
                </a:rPr>
                <a:t>TÍNH CHẤT HÓA HỌC CƠ BẢN CỦA SACCHAROSE</a:t>
              </a:r>
              <a:endParaRPr sz="6000" b="1">
                <a:solidFill>
                  <a:srgbClr val="135F82"/>
                </a:solidFill>
                <a:latin typeface="Times New Roman" pitchFamily="18" charset="0"/>
                <a:ea typeface="Tahoma"/>
                <a:cs typeface="Times New Roman" pitchFamily="18" charset="0"/>
                <a:sym typeface="Tahoma"/>
              </a:endParaRPr>
            </a:p>
          </p:txBody>
        </p:sp>
      </p:grpSp>
    </p:spTree>
    <p:extLst>
      <p:ext uri="{BB962C8B-B14F-4D97-AF65-F5344CB8AC3E}">
        <p14:creationId xmlns:p14="http://schemas.microsoft.com/office/powerpoint/2010/main" val="374971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0054" y="0"/>
            <a:ext cx="23849560" cy="14311610"/>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6600" b="1" dirty="0">
                <a:latin typeface="Times New Roman" pitchFamily="18" charset="0"/>
                <a:cs typeface="Times New Roman" pitchFamily="18" charset="0"/>
              </a:rPr>
              <a:t>PHIẾU HỌC TẬP SỐ 2</a:t>
            </a:r>
            <a:endParaRPr lang="en-US" sz="6600" dirty="0">
              <a:latin typeface="Times New Roman" pitchFamily="18" charset="0"/>
              <a:cs typeface="Times New Roman" pitchFamily="18" charset="0"/>
            </a:endParaRPr>
          </a:p>
          <a:p>
            <a:r>
              <a:rPr lang="en-US" sz="6600" b="1" dirty="0" err="1">
                <a:latin typeface="Times New Roman" pitchFamily="18" charset="0"/>
                <a:cs typeface="Times New Roman" pitchFamily="18" charset="0"/>
              </a:rPr>
              <a:t>Câu</a:t>
            </a:r>
            <a:r>
              <a:rPr lang="en-US" sz="6600" b="1" dirty="0">
                <a:latin typeface="Times New Roman" pitchFamily="18" charset="0"/>
                <a:cs typeface="Times New Roman" pitchFamily="18" charset="0"/>
              </a:rPr>
              <a:t> 1. </a:t>
            </a:r>
            <a:r>
              <a:rPr lang="en-US" sz="6600" dirty="0" err="1">
                <a:latin typeface="Times New Roman" pitchFamily="18" charset="0"/>
                <a:cs typeface="Times New Roman" pitchFamily="18" charset="0"/>
              </a:rPr>
              <a:t>Dựa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vào</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đặc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điểm</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cấu</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tạo</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của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phân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tử</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saccharose</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dự</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đoán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tính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chất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hóa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học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cơ</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bản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của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saccharose</a:t>
            </a:r>
            <a:r>
              <a:rPr lang="en-US" sz="6600" b="1" dirty="0">
                <a:latin typeface="Times New Roman" pitchFamily="18" charset="0"/>
                <a:cs typeface="Times New Roman" pitchFamily="18" charset="0"/>
              </a:rPr>
              <a:t>?</a:t>
            </a:r>
            <a:endParaRPr lang="en-US" sz="6600" dirty="0">
              <a:latin typeface="Times New Roman" pitchFamily="18" charset="0"/>
              <a:cs typeface="Times New Roman" pitchFamily="18" charset="0"/>
            </a:endParaRPr>
          </a:p>
          <a:p>
            <a:r>
              <a:rPr lang="en-US" sz="6600" b="1" dirty="0" err="1">
                <a:latin typeface="Times New Roman" pitchFamily="18" charset="0"/>
                <a:cs typeface="Times New Roman" pitchFamily="18" charset="0"/>
              </a:rPr>
              <a:t>Câu</a:t>
            </a:r>
            <a:r>
              <a:rPr lang="en-US" sz="6600" b="1" dirty="0">
                <a:latin typeface="Times New Roman" pitchFamily="18" charset="0"/>
                <a:cs typeface="Times New Roman" pitchFamily="18" charset="0"/>
              </a:rPr>
              <a:t> 2.</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Với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những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dụng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cụ</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và</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hóa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chất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đã</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có</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sẵn</a:t>
            </a:r>
            <a:r>
              <a:rPr lang="en-US" sz="6600" dirty="0">
                <a:latin typeface="Times New Roman" pitchFamily="18" charset="0"/>
                <a:cs typeface="Times New Roman" pitchFamily="18" charset="0"/>
              </a:rPr>
              <a:t>, HS </a:t>
            </a:r>
            <a:r>
              <a:rPr lang="en-US" sz="6600" dirty="0" err="1">
                <a:latin typeface="Times New Roman" pitchFamily="18" charset="0"/>
                <a:cs typeface="Times New Roman" pitchFamily="18" charset="0"/>
              </a:rPr>
              <a:t>làm</a:t>
            </a:r>
            <a:r>
              <a:rPr lang="en-US" sz="6600" dirty="0">
                <a:latin typeface="Times New Roman" pitchFamily="18" charset="0"/>
                <a:cs typeface="Times New Roman" pitchFamily="18" charset="0"/>
              </a:rPr>
              <a:t> TN </a:t>
            </a:r>
            <a:r>
              <a:rPr lang="en-US" sz="6600" dirty="0" err="1">
                <a:latin typeface="Times New Roman" pitchFamily="18" charset="0"/>
                <a:cs typeface="Times New Roman" pitchFamily="18" charset="0"/>
              </a:rPr>
              <a:t>sau</a:t>
            </a:r>
            <a:r>
              <a:rPr lang="en-US" sz="6600" dirty="0">
                <a:latin typeface="Times New Roman" pitchFamily="18" charset="0"/>
                <a:cs typeface="Times New Roman" pitchFamily="18" charset="0"/>
              </a:rPr>
              <a:t>:</a:t>
            </a:r>
          </a:p>
          <a:p>
            <a:r>
              <a:rPr lang="en-US" sz="6600" b="1" dirty="0" err="1">
                <a:latin typeface="Times New Roman" pitchFamily="18" charset="0"/>
                <a:cs typeface="Times New Roman" pitchFamily="18" charset="0"/>
              </a:rPr>
              <a:t>Thí</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nghiệm</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Phản</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ứng</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của</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saccharose</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với</a:t>
            </a:r>
            <a:r>
              <a:rPr lang="en-US" sz="6600" b="1" dirty="0">
                <a:latin typeface="Times New Roman" pitchFamily="18" charset="0"/>
                <a:cs typeface="Times New Roman" pitchFamily="18" charset="0"/>
              </a:rPr>
              <a:t> copper (II) hydroxide:</a:t>
            </a:r>
            <a:endParaRPr lang="en-US" sz="6600" dirty="0">
              <a:latin typeface="Times New Roman" pitchFamily="18" charset="0"/>
              <a:cs typeface="Times New Roman" pitchFamily="18" charset="0"/>
            </a:endParaRPr>
          </a:p>
          <a:p>
            <a:r>
              <a:rPr lang="en-US" sz="6600" dirty="0" err="1">
                <a:latin typeface="Times New Roman" pitchFamily="18" charset="0"/>
                <a:cs typeface="Times New Roman" pitchFamily="18" charset="0"/>
              </a:rPr>
              <a:t>Bước</a:t>
            </a:r>
            <a:r>
              <a:rPr lang="en-US" sz="6600" dirty="0">
                <a:latin typeface="Times New Roman" pitchFamily="18" charset="0"/>
                <a:cs typeface="Times New Roman" pitchFamily="18" charset="0"/>
              </a:rPr>
              <a:t> 1: Cho </a:t>
            </a:r>
            <a:r>
              <a:rPr lang="en-US" sz="6600" dirty="0" err="1">
                <a:latin typeface="Times New Roman" pitchFamily="18" charset="0"/>
                <a:cs typeface="Times New Roman" pitchFamily="18" charset="0"/>
              </a:rPr>
              <a:t>vào</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ống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nghiệm</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lần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lượt</a:t>
            </a:r>
            <a:r>
              <a:rPr lang="en-US" sz="6600" dirty="0">
                <a:latin typeface="Times New Roman" pitchFamily="18" charset="0"/>
                <a:cs typeface="Times New Roman" pitchFamily="18" charset="0"/>
              </a:rPr>
              <a:t> 1 ml dung </a:t>
            </a:r>
            <a:r>
              <a:rPr lang="en-US" sz="6600" dirty="0" err="1">
                <a:latin typeface="Times New Roman" pitchFamily="18" charset="0"/>
                <a:cs typeface="Times New Roman" pitchFamily="18" charset="0"/>
              </a:rPr>
              <a:t>dịch</a:t>
            </a:r>
            <a:r>
              <a:rPr lang="en-US" sz="6600" dirty="0">
                <a:latin typeface="Times New Roman" pitchFamily="18" charset="0"/>
                <a:cs typeface="Times New Roman" pitchFamily="18" charset="0"/>
              </a:rPr>
              <a:t> CuSO</a:t>
            </a:r>
            <a:r>
              <a:rPr lang="en-US" sz="6600" baseline="-25000" dirty="0">
                <a:latin typeface="Times New Roman" pitchFamily="18" charset="0"/>
                <a:cs typeface="Times New Roman" pitchFamily="18" charset="0"/>
              </a:rPr>
              <a:t>4</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và</a:t>
            </a:r>
            <a:r>
              <a:rPr lang="en-US" sz="6600" dirty="0">
                <a:latin typeface="Times New Roman" pitchFamily="18" charset="0"/>
                <a:cs typeface="Times New Roman" pitchFamily="18" charset="0"/>
              </a:rPr>
              <a:t> 2ml dung </a:t>
            </a:r>
            <a:r>
              <a:rPr lang="en-US" sz="6600" dirty="0" err="1">
                <a:latin typeface="Times New Roman" pitchFamily="18" charset="0"/>
                <a:cs typeface="Times New Roman" pitchFamily="18" charset="0"/>
              </a:rPr>
              <a:t>dịch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NaOH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lắc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đều</a:t>
            </a:r>
            <a:r>
              <a:rPr lang="en-US" sz="6600" dirty="0">
                <a:latin typeface="Times New Roman" pitchFamily="18" charset="0"/>
                <a:cs typeface="Times New Roman" pitchFamily="18" charset="0"/>
              </a:rPr>
              <a:t>.</a:t>
            </a:r>
          </a:p>
          <a:p>
            <a:r>
              <a:rPr lang="en-US" sz="6600" dirty="0" err="1">
                <a:latin typeface="Times New Roman" pitchFamily="18" charset="0"/>
                <a:cs typeface="Times New Roman" pitchFamily="18" charset="0"/>
              </a:rPr>
              <a:t>Bước</a:t>
            </a:r>
            <a:r>
              <a:rPr lang="en-US" sz="6600" dirty="0">
                <a:latin typeface="Times New Roman" pitchFamily="18" charset="0"/>
                <a:cs typeface="Times New Roman" pitchFamily="18" charset="0"/>
              </a:rPr>
              <a:t> 2: </a:t>
            </a:r>
            <a:r>
              <a:rPr lang="en-US" sz="6600" dirty="0" err="1">
                <a:latin typeface="Times New Roman" pitchFamily="18" charset="0"/>
                <a:cs typeface="Times New Roman" pitchFamily="18" charset="0"/>
              </a:rPr>
              <a:t>Thêm</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tiếp</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vào</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ống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nghiệm</a:t>
            </a:r>
            <a:r>
              <a:rPr lang="en-US" sz="6600" dirty="0">
                <a:latin typeface="Times New Roman" pitchFamily="18" charset="0"/>
                <a:cs typeface="Times New Roman" pitchFamily="18" charset="0"/>
              </a:rPr>
              <a:t> 4ml dung </a:t>
            </a:r>
            <a:r>
              <a:rPr lang="en-US" sz="6600" dirty="0" err="1">
                <a:latin typeface="Times New Roman" pitchFamily="18" charset="0"/>
                <a:cs typeface="Times New Roman" pitchFamily="18" charset="0"/>
              </a:rPr>
              <a:t>dịch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saccharose</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Lắc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đều</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cho</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đến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khi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kết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tủa</a:t>
            </a:r>
            <a:r>
              <a:rPr lang="en-US" sz="6600" dirty="0">
                <a:latin typeface="Times New Roman" pitchFamily="18" charset="0"/>
                <a:cs typeface="Times New Roman" pitchFamily="18" charset="0"/>
              </a:rPr>
              <a:t> tan </a:t>
            </a:r>
            <a:r>
              <a:rPr lang="en-US" sz="6600" dirty="0" err="1">
                <a:latin typeface="Times New Roman" pitchFamily="18" charset="0"/>
                <a:cs typeface="Times New Roman" pitchFamily="18" charset="0"/>
              </a:rPr>
              <a:t>hết</a:t>
            </a:r>
            <a:r>
              <a:rPr lang="en-US" sz="6600" dirty="0">
                <a:latin typeface="Times New Roman" pitchFamily="18" charset="0"/>
                <a:cs typeface="Times New Roman" pitchFamily="18" charset="0"/>
              </a:rPr>
              <a:t>.</a:t>
            </a:r>
          </a:p>
          <a:p>
            <a:r>
              <a:rPr lang="en-US" sz="6600" dirty="0" err="1">
                <a:latin typeface="Times New Roman" pitchFamily="18" charset="0"/>
                <a:cs typeface="Times New Roman" pitchFamily="18" charset="0"/>
              </a:rPr>
              <a:t>Nêu</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nhận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xét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và</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giải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thích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hiện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tượng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xảy</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ra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trong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thí</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nghiệm</a:t>
            </a:r>
            <a:r>
              <a:rPr lang="en-US" sz="6600" dirty="0">
                <a:latin typeface="Times New Roman" pitchFamily="18" charset="0"/>
                <a:cs typeface="Times New Roman" pitchFamily="18" charset="0"/>
              </a:rPr>
              <a:t>.</a:t>
            </a:r>
          </a:p>
          <a:p>
            <a:r>
              <a:rPr lang="en-US" sz="6600" b="1" dirty="0" err="1">
                <a:latin typeface="Times New Roman" pitchFamily="18" charset="0"/>
                <a:cs typeface="Times New Roman" pitchFamily="18" charset="0"/>
              </a:rPr>
              <a:t>Câu</a:t>
            </a:r>
            <a:r>
              <a:rPr lang="en-US" sz="6600" b="1" dirty="0">
                <a:latin typeface="Times New Roman" pitchFamily="18" charset="0"/>
                <a:cs typeface="Times New Roman" pitchFamily="18" charset="0"/>
              </a:rPr>
              <a:t> 3.</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Bằng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phương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pháp</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hóa</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học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phân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biệt</a:t>
            </a:r>
            <a:r>
              <a:rPr lang="en-US" sz="6600" dirty="0">
                <a:latin typeface="Times New Roman" pitchFamily="18" charset="0"/>
                <a:cs typeface="Times New Roman" pitchFamily="18" charset="0"/>
              </a:rPr>
              <a:t> 3 dung </a:t>
            </a:r>
            <a:r>
              <a:rPr lang="en-US" sz="6600" dirty="0" err="1">
                <a:latin typeface="Times New Roman" pitchFamily="18" charset="0"/>
                <a:cs typeface="Times New Roman" pitchFamily="18" charset="0"/>
              </a:rPr>
              <a:t>dịch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riêng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biệt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sau</a:t>
            </a:r>
            <a:r>
              <a:rPr lang="en-US" sz="6600" dirty="0">
                <a:latin typeface="Times New Roman" pitchFamily="18" charset="0"/>
                <a:cs typeface="Times New Roman" pitchFamily="18" charset="0"/>
              </a:rPr>
              <a:t>: glucose, fructose, </a:t>
            </a:r>
            <a:r>
              <a:rPr lang="en-US" sz="6600" dirty="0" err="1">
                <a:latin typeface="Times New Roman" pitchFamily="18" charset="0"/>
                <a:cs typeface="Times New Roman" pitchFamily="18" charset="0"/>
              </a:rPr>
              <a:t>saccharose</a:t>
            </a:r>
            <a:r>
              <a:rPr lang="en-US" sz="6600" dirty="0">
                <a:latin typeface="Times New Roman" pitchFamily="18" charset="0"/>
                <a:cs typeface="Times New Roman" pitchFamily="18" charset="0"/>
              </a:rPr>
              <a:t>.</a:t>
            </a:r>
          </a:p>
          <a:p>
            <a:r>
              <a:rPr lang="en-US" sz="6600" b="1" dirty="0" err="1">
                <a:latin typeface="Times New Roman" pitchFamily="18" charset="0"/>
                <a:cs typeface="Times New Roman" pitchFamily="18" charset="0"/>
              </a:rPr>
              <a:t>Câu</a:t>
            </a:r>
            <a:r>
              <a:rPr lang="en-US" sz="6600" b="1" dirty="0">
                <a:latin typeface="Times New Roman" pitchFamily="18" charset="0"/>
                <a:cs typeface="Times New Roman" pitchFamily="18" charset="0"/>
              </a:rPr>
              <a:t> 4.</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Giải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thích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tại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sao</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khi</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đun</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nước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đường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có</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thêm</a:t>
            </a:r>
            <a:r>
              <a:rPr lang="en-US" sz="6600" dirty="0">
                <a:latin typeface="Times New Roman" pitchFamily="18" charset="0"/>
                <a:cs typeface="Times New Roman" pitchFamily="18" charset="0"/>
              </a:rPr>
              <a:t> 1 </a:t>
            </a:r>
            <a:r>
              <a:rPr lang="en-US" sz="6600" dirty="0" err="1">
                <a:latin typeface="Times New Roman" pitchFamily="18" charset="0"/>
                <a:cs typeface="Times New Roman" pitchFamily="18" charset="0"/>
              </a:rPr>
              <a:t>ít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chanh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thì</a:t>
            </a:r>
            <a:r>
              <a:rPr lang="en-US" sz="6600" dirty="0">
                <a:latin typeface="Times New Roman" pitchFamily="18" charset="0"/>
                <a:cs typeface="Times New Roman" pitchFamily="18" charset="0"/>
              </a:rPr>
              <a:t> dung </a:t>
            </a:r>
            <a:r>
              <a:rPr lang="en-US" sz="6600" dirty="0" err="1">
                <a:latin typeface="Times New Roman" pitchFamily="18" charset="0"/>
                <a:cs typeface="Times New Roman" pitchFamily="18" charset="0"/>
              </a:rPr>
              <a:t>dịch</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thu</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được</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sẽ</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ngọt</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hơn</a:t>
            </a:r>
            <a:r>
              <a:rPr lang="en-US" sz="6600" dirty="0">
                <a:latin typeface="Times New Roman" pitchFamily="18" charset="0"/>
                <a:cs typeface="Times New Roman" pitchFamily="18" charset="0"/>
              </a:rPr>
              <a:t>.</a:t>
            </a:r>
          </a:p>
        </p:txBody>
      </p:sp>
      <p:sp>
        <p:nvSpPr>
          <p:cNvPr id="3" name="Right Arrow 2">
            <a:hlinkClick r:id="rId2" action="ppaction://hlinkfile"/>
          </p:cNvPr>
          <p:cNvSpPr/>
          <p:nvPr/>
        </p:nvSpPr>
        <p:spPr>
          <a:xfrm>
            <a:off x="21712392" y="7959521"/>
            <a:ext cx="2057400" cy="1457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90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ai04 - Saccarose phản ứng với Cu(OH)2 - Hoá học 12 (Chân trời sáng tạo)">
            <a:hlinkClick r:id="" action="ppaction://media"/>
            <a:extLst>
              <a:ext uri="{FF2B5EF4-FFF2-40B4-BE49-F238E27FC236}">
                <a16:creationId xmlns:a16="http://schemas.microsoft.com/office/drawing/2014/main" id="{4E5A2C9E-FD07-7FEE-2E6B-CF19922B3F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2336" y="746999"/>
            <a:ext cx="21467343" cy="12075380"/>
          </a:xfrm>
          <a:prstGeom prst="rect">
            <a:avLst/>
          </a:prstGeom>
        </p:spPr>
      </p:pic>
    </p:spTree>
    <p:extLst>
      <p:ext uri="{BB962C8B-B14F-4D97-AF65-F5344CB8AC3E}">
        <p14:creationId xmlns:p14="http://schemas.microsoft.com/office/powerpoint/2010/main" val="4954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03889" y="1777471"/>
            <a:ext cx="23080717" cy="7017306"/>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en-US" sz="6000" b="1" dirty="0" err="1" smtClean="0">
                <a:latin typeface="Times New Roman" pitchFamily="18" charset="0"/>
                <a:cs typeface="Times New Roman" pitchFamily="18" charset="0"/>
              </a:rPr>
              <a:t>Câu</a:t>
            </a:r>
            <a:r>
              <a:rPr lang="en-US" sz="6000" b="1" dirty="0" smtClean="0">
                <a:latin typeface="Times New Roman" pitchFamily="18" charset="0"/>
                <a:cs typeface="Times New Roman" pitchFamily="18" charset="0"/>
              </a:rPr>
              <a:t> </a:t>
            </a:r>
            <a:r>
              <a:rPr lang="en-US" sz="6000" b="1" dirty="0">
                <a:latin typeface="Times New Roman" pitchFamily="18" charset="0"/>
                <a:cs typeface="Times New Roman" pitchFamily="18" charset="0"/>
              </a:rPr>
              <a:t>1. </a:t>
            </a:r>
            <a:r>
              <a:rPr lang="en-US" sz="6000" dirty="0" err="1">
                <a:latin typeface="Times New Roman" pitchFamily="18" charset="0"/>
                <a:cs typeface="Times New Roman" pitchFamily="18" charset="0"/>
              </a:rPr>
              <a:t>Dự</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đoán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tính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chất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hóa</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học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cơ</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bản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của</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saccharose</a:t>
            </a:r>
            <a:r>
              <a:rPr lang="en-US" sz="6000" b="1" dirty="0">
                <a:latin typeface="Times New Roman" pitchFamily="18" charset="0"/>
                <a:cs typeface="Times New Roman" pitchFamily="18" charset="0"/>
              </a:rPr>
              <a:t>: </a:t>
            </a:r>
            <a:endParaRPr lang="en-US" sz="6000" dirty="0">
              <a:latin typeface="Times New Roman" pitchFamily="18" charset="0"/>
              <a:cs typeface="Times New Roman" pitchFamily="18" charset="0"/>
            </a:endParaRPr>
          </a:p>
          <a:p>
            <a:pPr>
              <a:lnSpc>
                <a:spcPct val="150000"/>
              </a:lnSpc>
            </a:pPr>
            <a:r>
              <a:rPr lang="en-US" sz="6000" dirty="0" err="1">
                <a:latin typeface="Times New Roman" pitchFamily="18" charset="0"/>
                <a:cs typeface="Times New Roman" pitchFamily="18" charset="0"/>
              </a:rPr>
              <a:t>Saccharose</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tính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chất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hóa</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học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của</a:t>
            </a:r>
            <a:r>
              <a:rPr lang="en-US" sz="6000" dirty="0">
                <a:latin typeface="Times New Roman" pitchFamily="18" charset="0"/>
                <a:cs typeface="Times New Roman" pitchFamily="18" charset="0"/>
              </a:rPr>
              <a:t>:  </a:t>
            </a:r>
          </a:p>
          <a:p>
            <a:pPr>
              <a:lnSpc>
                <a:spcPct val="150000"/>
              </a:lnSpc>
            </a:pPr>
            <a:r>
              <a:rPr lang="en-US" sz="6000" dirty="0">
                <a:latin typeface="Times New Roman" pitchFamily="18" charset="0"/>
                <a:cs typeface="Times New Roman" pitchFamily="18" charset="0"/>
              </a:rPr>
              <a:t>      - polyalcohol : do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nhiều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nhóm</a:t>
            </a:r>
            <a:r>
              <a:rPr lang="en-US" sz="6000" dirty="0">
                <a:latin typeface="Times New Roman" pitchFamily="18" charset="0"/>
                <a:cs typeface="Times New Roman" pitchFamily="18" charset="0"/>
              </a:rPr>
              <a:t> – OH </a:t>
            </a:r>
            <a:r>
              <a:rPr lang="en-US" sz="6000" dirty="0" err="1">
                <a:latin typeface="Times New Roman" pitchFamily="18" charset="0"/>
                <a:cs typeface="Times New Roman" pitchFamily="18" charset="0"/>
              </a:rPr>
              <a:t>liền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kề</a:t>
            </a:r>
            <a:r>
              <a:rPr lang="en-US" sz="6000" dirty="0">
                <a:latin typeface="Times New Roman" pitchFamily="18" charset="0"/>
                <a:cs typeface="Times New Roman" pitchFamily="18" charset="0"/>
              </a:rPr>
              <a:t>.                                                        </a:t>
            </a:r>
          </a:p>
          <a:p>
            <a:pPr>
              <a:lnSpc>
                <a:spcPct val="150000"/>
              </a:lnSpc>
            </a:pPr>
            <a:r>
              <a:rPr lang="en-US" sz="6000" dirty="0">
                <a:latin typeface="Times New Roman" pitchFamily="18" charset="0"/>
                <a:cs typeface="Times New Roman" pitchFamily="18" charset="0"/>
              </a:rPr>
              <a:t>      - </a:t>
            </a:r>
            <a:r>
              <a:rPr lang="en-US" sz="6000" dirty="0" err="1">
                <a:latin typeface="Times New Roman" pitchFamily="18" charset="0"/>
                <a:cs typeface="Times New Roman" pitchFamily="18" charset="0"/>
              </a:rPr>
              <a:t>phản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ứng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thủy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phân</a:t>
            </a:r>
            <a:r>
              <a:rPr lang="en-US" sz="6000" dirty="0">
                <a:latin typeface="Times New Roman" pitchFamily="18" charset="0"/>
                <a:cs typeface="Times New Roman" pitchFamily="18" charset="0"/>
              </a:rPr>
              <a:t>: do </a:t>
            </a:r>
            <a:r>
              <a:rPr lang="en-US" sz="6000" dirty="0" err="1">
                <a:latin typeface="Times New Roman" pitchFamily="18" charset="0"/>
                <a:cs typeface="Times New Roman" pitchFamily="18" charset="0"/>
              </a:rPr>
              <a:t>được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tạo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bới</a:t>
            </a:r>
            <a:r>
              <a:rPr lang="en-US" sz="6000" dirty="0">
                <a:latin typeface="Times New Roman" pitchFamily="18" charset="0"/>
                <a:cs typeface="Times New Roman" pitchFamily="18" charset="0"/>
              </a:rPr>
              <a:t> 1 </a:t>
            </a:r>
            <a:r>
              <a:rPr lang="en-US" sz="6000" dirty="0" err="1">
                <a:latin typeface="Times New Roman" pitchFamily="18" charset="0"/>
                <a:cs typeface="Times New Roman" pitchFamily="18" charset="0"/>
              </a:rPr>
              <a:t>đơn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vị</a:t>
            </a:r>
            <a:r>
              <a:rPr lang="en-US" sz="6000" dirty="0">
                <a:latin typeface="Times New Roman" pitchFamily="18" charset="0"/>
                <a:cs typeface="Times New Roman" pitchFamily="18" charset="0"/>
              </a:rPr>
              <a:t> α – glucose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1 </a:t>
            </a:r>
            <a:r>
              <a:rPr lang="en-US" sz="6000" dirty="0" err="1">
                <a:latin typeface="Times New Roman" pitchFamily="18" charset="0"/>
                <a:cs typeface="Times New Roman" pitchFamily="18" charset="0"/>
              </a:rPr>
              <a:t>đơn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vị</a:t>
            </a:r>
            <a:r>
              <a:rPr lang="en-US" sz="6000" dirty="0">
                <a:latin typeface="Times New Roman" pitchFamily="18" charset="0"/>
                <a:cs typeface="Times New Roman" pitchFamily="18" charset="0"/>
              </a:rPr>
              <a:t> β – fructose</a:t>
            </a:r>
          </a:p>
        </p:txBody>
      </p:sp>
    </p:spTree>
    <p:extLst>
      <p:ext uri="{BB962C8B-B14F-4D97-AF65-F5344CB8AC3E}">
        <p14:creationId xmlns:p14="http://schemas.microsoft.com/office/powerpoint/2010/main" val="31150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835063" y="1388419"/>
            <a:ext cx="23206842" cy="11172289"/>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en-US" sz="6000" b="1" dirty="0" err="1">
                <a:latin typeface="Times New Roman" pitchFamily="18" charset="0"/>
                <a:cs typeface="Times New Roman" pitchFamily="18" charset="0"/>
              </a:rPr>
              <a:t>Câu</a:t>
            </a:r>
            <a:r>
              <a:rPr lang="en-US" sz="6000" b="1" dirty="0">
                <a:latin typeface="Times New Roman" pitchFamily="18" charset="0"/>
                <a:cs typeface="Times New Roman" pitchFamily="18" charset="0"/>
              </a:rPr>
              <a:t> 2.</a:t>
            </a:r>
            <a:r>
              <a:rPr lang="en-US" sz="6000" dirty="0">
                <a:latin typeface="Times New Roman" pitchFamily="18" charset="0"/>
                <a:cs typeface="Times New Roman" pitchFamily="18" charset="0"/>
              </a:rPr>
              <a:t> </a:t>
            </a:r>
            <a:r>
              <a:rPr lang="en-US" sz="6000" b="1" dirty="0" err="1">
                <a:latin typeface="Times New Roman" pitchFamily="18" charset="0"/>
                <a:cs typeface="Times New Roman" pitchFamily="18" charset="0"/>
              </a:rPr>
              <a:t>Thí</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nghiệm</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Phản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ứng</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của</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saccharose</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với</a:t>
            </a:r>
            <a:r>
              <a:rPr lang="en-US" sz="6000" b="1" dirty="0">
                <a:latin typeface="Times New Roman" pitchFamily="18" charset="0"/>
                <a:cs typeface="Times New Roman" pitchFamily="18" charset="0"/>
              </a:rPr>
              <a:t> copper (II) hydroxide</a:t>
            </a:r>
            <a:r>
              <a:rPr lang="en-US" sz="6000" dirty="0">
                <a:latin typeface="Times New Roman" pitchFamily="18" charset="0"/>
                <a:cs typeface="Times New Roman" pitchFamily="18" charset="0"/>
              </a:rPr>
              <a:t> </a:t>
            </a:r>
          </a:p>
          <a:p>
            <a:pPr>
              <a:lnSpc>
                <a:spcPct val="150000"/>
              </a:lnSpc>
            </a:pPr>
            <a:r>
              <a:rPr lang="nl-NL" sz="6000" dirty="0">
                <a:latin typeface="Times New Roman" pitchFamily="18" charset="0"/>
                <a:cs typeface="Times New Roman" pitchFamily="18" charset="0"/>
              </a:rPr>
              <a:t>Bước 1: Trong ống nghiệm xuất hiện kết tủa màu xanh do CuSO</a:t>
            </a:r>
            <a:r>
              <a:rPr lang="nl-NL" sz="6000" baseline="-25000" dirty="0">
                <a:latin typeface="Times New Roman" pitchFamily="18" charset="0"/>
                <a:cs typeface="Times New Roman" pitchFamily="18" charset="0"/>
              </a:rPr>
              <a:t>4</a:t>
            </a:r>
            <a:r>
              <a:rPr lang="nl-NL" sz="6000" dirty="0">
                <a:latin typeface="Times New Roman" pitchFamily="18" charset="0"/>
                <a:cs typeface="Times New Roman" pitchFamily="18" charset="0"/>
              </a:rPr>
              <a:t> phản ứng với NaOH</a:t>
            </a:r>
            <a:endParaRPr lang="en-US" sz="6000" dirty="0">
              <a:latin typeface="Times New Roman" pitchFamily="18" charset="0"/>
              <a:cs typeface="Times New Roman" pitchFamily="18" charset="0"/>
            </a:endParaRPr>
          </a:p>
          <a:p>
            <a:pPr>
              <a:lnSpc>
                <a:spcPct val="150000"/>
              </a:lnSpc>
            </a:pPr>
            <a:r>
              <a:rPr lang="nl-NL" sz="6000" dirty="0">
                <a:latin typeface="Times New Roman" pitchFamily="18" charset="0"/>
                <a:cs typeface="Times New Roman" pitchFamily="18" charset="0"/>
              </a:rPr>
              <a:t>PT:      CuSO</a:t>
            </a:r>
            <a:r>
              <a:rPr lang="nl-NL" sz="6000" baseline="-25000" dirty="0">
                <a:latin typeface="Times New Roman" pitchFamily="18" charset="0"/>
                <a:cs typeface="Times New Roman" pitchFamily="18" charset="0"/>
              </a:rPr>
              <a:t>4         </a:t>
            </a:r>
            <a:r>
              <a:rPr lang="nl-NL" sz="6000" dirty="0">
                <a:latin typeface="Times New Roman" pitchFamily="18" charset="0"/>
                <a:cs typeface="Times New Roman" pitchFamily="18" charset="0"/>
              </a:rPr>
              <a:t>+    2NaOH     </a:t>
            </a:r>
            <a:r>
              <a:rPr lang="nl-NL" sz="6000" dirty="0">
                <a:latin typeface="Times New Roman" pitchFamily="18" charset="0"/>
                <a:cs typeface="Times New Roman" pitchFamily="18" charset="0"/>
                <a:sym typeface="Wingdings 3"/>
              </a:rPr>
              <a:t></a:t>
            </a:r>
            <a:r>
              <a:rPr lang="nl-NL" sz="6000" dirty="0">
                <a:latin typeface="Times New Roman" pitchFamily="18" charset="0"/>
                <a:cs typeface="Times New Roman" pitchFamily="18" charset="0"/>
              </a:rPr>
              <a:t>    Cu(OH)</a:t>
            </a:r>
            <a:r>
              <a:rPr lang="nl-NL" sz="6000" baseline="-25000" dirty="0">
                <a:latin typeface="Times New Roman" pitchFamily="18" charset="0"/>
                <a:cs typeface="Times New Roman" pitchFamily="18" charset="0"/>
              </a:rPr>
              <a:t>2</a:t>
            </a:r>
            <a:r>
              <a:rPr lang="nl-NL" sz="6000" dirty="0">
                <a:latin typeface="Times New Roman" pitchFamily="18" charset="0"/>
                <a:cs typeface="Times New Roman" pitchFamily="18" charset="0"/>
              </a:rPr>
              <a:t> </a:t>
            </a:r>
            <a:r>
              <a:rPr lang="nl-NL" sz="6000" dirty="0">
                <a:latin typeface="Times New Roman" pitchFamily="18" charset="0"/>
                <a:cs typeface="Times New Roman" pitchFamily="18" charset="0"/>
                <a:sym typeface="Wingdings 3"/>
              </a:rPr>
              <a:t></a:t>
            </a:r>
            <a:r>
              <a:rPr lang="nl-NL" sz="6000" dirty="0">
                <a:latin typeface="Times New Roman" pitchFamily="18" charset="0"/>
                <a:cs typeface="Times New Roman" pitchFamily="18" charset="0"/>
              </a:rPr>
              <a:t>    +   Na</a:t>
            </a:r>
            <a:r>
              <a:rPr lang="nl-NL" sz="6000" baseline="-25000" dirty="0">
                <a:latin typeface="Times New Roman" pitchFamily="18" charset="0"/>
                <a:cs typeface="Times New Roman" pitchFamily="18" charset="0"/>
              </a:rPr>
              <a:t>2</a:t>
            </a:r>
            <a:r>
              <a:rPr lang="nl-NL" sz="6000" dirty="0">
                <a:latin typeface="Times New Roman" pitchFamily="18" charset="0"/>
                <a:cs typeface="Times New Roman" pitchFamily="18" charset="0"/>
              </a:rPr>
              <a:t>SO</a:t>
            </a:r>
            <a:r>
              <a:rPr lang="nl-NL" sz="6000" baseline="-25000" dirty="0">
                <a:latin typeface="Times New Roman" pitchFamily="18" charset="0"/>
                <a:cs typeface="Times New Roman" pitchFamily="18" charset="0"/>
              </a:rPr>
              <a:t>4</a:t>
            </a:r>
            <a:endParaRPr lang="en-US" sz="6000" dirty="0">
              <a:latin typeface="Times New Roman" pitchFamily="18" charset="0"/>
              <a:cs typeface="Times New Roman" pitchFamily="18" charset="0"/>
            </a:endParaRPr>
          </a:p>
          <a:p>
            <a:pPr>
              <a:lnSpc>
                <a:spcPct val="150000"/>
              </a:lnSpc>
            </a:pPr>
            <a:r>
              <a:rPr lang="nl-NL" sz="6000" dirty="0">
                <a:latin typeface="Times New Roman" pitchFamily="18" charset="0"/>
                <a:cs typeface="Times New Roman" pitchFamily="18" charset="0"/>
              </a:rPr>
              <a:t>Bước 2: Dung dịch saccharose hòa tan Cu(OH)</a:t>
            </a:r>
            <a:r>
              <a:rPr lang="nl-NL" sz="6000" baseline="-25000" dirty="0">
                <a:latin typeface="Times New Roman" pitchFamily="18" charset="0"/>
                <a:cs typeface="Times New Roman" pitchFamily="18" charset="0"/>
              </a:rPr>
              <a:t>2</a:t>
            </a:r>
            <a:r>
              <a:rPr lang="nl-NL" sz="6000" dirty="0">
                <a:latin typeface="Times New Roman" pitchFamily="18" charset="0"/>
                <a:cs typeface="Times New Roman" pitchFamily="18" charset="0"/>
              </a:rPr>
              <a:t> tạo thành dung dịch màu xanh lam.</a:t>
            </a:r>
            <a:endParaRPr lang="en-US" sz="6000" dirty="0">
              <a:latin typeface="Times New Roman" pitchFamily="18" charset="0"/>
              <a:cs typeface="Times New Roman" pitchFamily="18" charset="0"/>
            </a:endParaRPr>
          </a:p>
          <a:p>
            <a:pPr>
              <a:lnSpc>
                <a:spcPct val="150000"/>
              </a:lnSpc>
            </a:pPr>
            <a:r>
              <a:rPr lang="nl-NL" sz="6000" dirty="0">
                <a:latin typeface="Times New Roman" pitchFamily="18" charset="0"/>
                <a:cs typeface="Times New Roman" pitchFamily="18" charset="0"/>
              </a:rPr>
              <a:t>PT:   2C</a:t>
            </a:r>
            <a:r>
              <a:rPr lang="nl-NL" sz="6000" baseline="-25000" dirty="0">
                <a:latin typeface="Times New Roman" pitchFamily="18" charset="0"/>
                <a:cs typeface="Times New Roman" pitchFamily="18" charset="0"/>
              </a:rPr>
              <a:t>12</a:t>
            </a:r>
            <a:r>
              <a:rPr lang="nl-NL" sz="6000" dirty="0">
                <a:latin typeface="Times New Roman" pitchFamily="18" charset="0"/>
                <a:cs typeface="Times New Roman" pitchFamily="18" charset="0"/>
              </a:rPr>
              <a:t>H</a:t>
            </a:r>
            <a:r>
              <a:rPr lang="nl-NL" sz="6000" baseline="-25000" dirty="0">
                <a:latin typeface="Times New Roman" pitchFamily="18" charset="0"/>
                <a:cs typeface="Times New Roman" pitchFamily="18" charset="0"/>
              </a:rPr>
              <a:t>22</a:t>
            </a:r>
            <a:r>
              <a:rPr lang="nl-NL" sz="6000" dirty="0">
                <a:latin typeface="Times New Roman" pitchFamily="18" charset="0"/>
                <a:cs typeface="Times New Roman" pitchFamily="18" charset="0"/>
              </a:rPr>
              <a:t>O</a:t>
            </a:r>
            <a:r>
              <a:rPr lang="nl-NL" sz="6000" baseline="-25000" dirty="0">
                <a:latin typeface="Times New Roman" pitchFamily="18" charset="0"/>
                <a:cs typeface="Times New Roman" pitchFamily="18" charset="0"/>
              </a:rPr>
              <a:t>11   </a:t>
            </a:r>
            <a:r>
              <a:rPr lang="nl-NL" sz="6000" dirty="0">
                <a:latin typeface="Times New Roman" pitchFamily="18" charset="0"/>
                <a:cs typeface="Times New Roman" pitchFamily="18" charset="0"/>
              </a:rPr>
              <a:t>   +   Cu(OH)</a:t>
            </a:r>
            <a:r>
              <a:rPr lang="nl-NL" sz="6000" baseline="-25000" dirty="0">
                <a:latin typeface="Times New Roman" pitchFamily="18" charset="0"/>
                <a:cs typeface="Times New Roman" pitchFamily="18" charset="0"/>
              </a:rPr>
              <a:t>2</a:t>
            </a:r>
            <a:r>
              <a:rPr lang="nl-NL" sz="6000" dirty="0">
                <a:latin typeface="Times New Roman" pitchFamily="18" charset="0"/>
                <a:cs typeface="Times New Roman" pitchFamily="18" charset="0"/>
              </a:rPr>
              <a:t>    </a:t>
            </a:r>
            <a:r>
              <a:rPr lang="nl-NL" sz="6000" dirty="0">
                <a:latin typeface="Times New Roman" pitchFamily="18" charset="0"/>
                <a:cs typeface="Times New Roman" pitchFamily="18" charset="0"/>
                <a:sym typeface="Wingdings 3"/>
              </a:rPr>
              <a:t></a:t>
            </a:r>
            <a:r>
              <a:rPr lang="nl-NL" sz="6000" dirty="0">
                <a:latin typeface="Times New Roman" pitchFamily="18" charset="0"/>
                <a:cs typeface="Times New Roman" pitchFamily="18" charset="0"/>
              </a:rPr>
              <a:t>   (C</a:t>
            </a:r>
            <a:r>
              <a:rPr lang="nl-NL" sz="6000" baseline="-25000" dirty="0">
                <a:latin typeface="Times New Roman" pitchFamily="18" charset="0"/>
                <a:cs typeface="Times New Roman" pitchFamily="18" charset="0"/>
              </a:rPr>
              <a:t>12</a:t>
            </a:r>
            <a:r>
              <a:rPr lang="nl-NL" sz="6000" dirty="0">
                <a:latin typeface="Times New Roman" pitchFamily="18" charset="0"/>
                <a:cs typeface="Times New Roman" pitchFamily="18" charset="0"/>
              </a:rPr>
              <a:t>H</a:t>
            </a:r>
            <a:r>
              <a:rPr lang="nl-NL" sz="6000" baseline="-25000" dirty="0">
                <a:latin typeface="Times New Roman" pitchFamily="18" charset="0"/>
                <a:cs typeface="Times New Roman" pitchFamily="18" charset="0"/>
              </a:rPr>
              <a:t>21</a:t>
            </a:r>
            <a:r>
              <a:rPr lang="nl-NL" sz="6000" dirty="0">
                <a:latin typeface="Times New Roman" pitchFamily="18" charset="0"/>
                <a:cs typeface="Times New Roman" pitchFamily="18" charset="0"/>
              </a:rPr>
              <a:t>O</a:t>
            </a:r>
            <a:r>
              <a:rPr lang="nl-NL" sz="6000" baseline="-25000" dirty="0">
                <a:latin typeface="Times New Roman" pitchFamily="18" charset="0"/>
                <a:cs typeface="Times New Roman" pitchFamily="18" charset="0"/>
              </a:rPr>
              <a:t>11</a:t>
            </a:r>
            <a:r>
              <a:rPr lang="nl-NL" sz="6000" dirty="0">
                <a:latin typeface="Times New Roman" pitchFamily="18" charset="0"/>
                <a:cs typeface="Times New Roman" pitchFamily="18" charset="0"/>
              </a:rPr>
              <a:t>)Cu    +   H</a:t>
            </a:r>
            <a:r>
              <a:rPr lang="nl-NL" sz="6000" baseline="-25000" dirty="0">
                <a:latin typeface="Times New Roman" pitchFamily="18" charset="0"/>
                <a:cs typeface="Times New Roman" pitchFamily="18" charset="0"/>
              </a:rPr>
              <a:t>2</a:t>
            </a:r>
            <a:r>
              <a:rPr lang="nl-NL" sz="6000" dirty="0">
                <a:latin typeface="Times New Roman" pitchFamily="18" charset="0"/>
                <a:cs typeface="Times New Roman" pitchFamily="18" charset="0"/>
              </a:rPr>
              <a:t>O</a:t>
            </a:r>
            <a:endParaRPr lang="en-US" sz="6000" dirty="0">
              <a:latin typeface="Times New Roman" pitchFamily="18" charset="0"/>
              <a:cs typeface="Times New Roman" pitchFamily="18" charset="0"/>
            </a:endParaRPr>
          </a:p>
        </p:txBody>
      </p:sp>
    </p:spTree>
    <p:extLst>
      <p:ext uri="{BB962C8B-B14F-4D97-AF65-F5344CB8AC3E}">
        <p14:creationId xmlns:p14="http://schemas.microsoft.com/office/powerpoint/2010/main" val="409732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46816293"/>
              </p:ext>
            </p:extLst>
          </p:nvPr>
        </p:nvGraphicFramePr>
        <p:xfrm>
          <a:off x="914400" y="3563006"/>
          <a:ext cx="22954592" cy="9648497"/>
        </p:xfrm>
        <a:graphic>
          <a:graphicData uri="http://schemas.openxmlformats.org/drawingml/2006/table">
            <a:tbl>
              <a:tblPr firstRow="1" firstCol="1" bandRow="1">
                <a:tableStyleId>{5C22544A-7EE6-4342-B048-85BDC9FD1C3A}</a:tableStyleId>
              </a:tblPr>
              <a:tblGrid>
                <a:gridCol w="5738648">
                  <a:extLst>
                    <a:ext uri="{9D8B030D-6E8A-4147-A177-3AD203B41FA5}">
                      <a16:colId xmlns:a16="http://schemas.microsoft.com/office/drawing/2014/main" val="20000"/>
                    </a:ext>
                  </a:extLst>
                </a:gridCol>
                <a:gridCol w="5738648">
                  <a:extLst>
                    <a:ext uri="{9D8B030D-6E8A-4147-A177-3AD203B41FA5}">
                      <a16:colId xmlns:a16="http://schemas.microsoft.com/office/drawing/2014/main" val="20001"/>
                    </a:ext>
                  </a:extLst>
                </a:gridCol>
                <a:gridCol w="5738648">
                  <a:extLst>
                    <a:ext uri="{9D8B030D-6E8A-4147-A177-3AD203B41FA5}">
                      <a16:colId xmlns:a16="http://schemas.microsoft.com/office/drawing/2014/main" val="20002"/>
                    </a:ext>
                  </a:extLst>
                </a:gridCol>
                <a:gridCol w="5738648">
                  <a:extLst>
                    <a:ext uri="{9D8B030D-6E8A-4147-A177-3AD203B41FA5}">
                      <a16:colId xmlns:a16="http://schemas.microsoft.com/office/drawing/2014/main" val="20003"/>
                    </a:ext>
                  </a:extLst>
                </a:gridCol>
              </a:tblGrid>
              <a:tr h="2832366">
                <a:tc>
                  <a:txBody>
                    <a:bodyPr/>
                    <a:lstStyle/>
                    <a:p>
                      <a:pPr algn="r">
                        <a:lnSpc>
                          <a:spcPct val="115000"/>
                        </a:lnSpc>
                        <a:spcAft>
                          <a:spcPts val="0"/>
                        </a:spcAft>
                      </a:pPr>
                      <a:r>
                        <a:rPr lang="en-US" sz="6000">
                          <a:effectLst/>
                          <a:latin typeface="Times New Roman" pitchFamily="18" charset="0"/>
                          <a:cs typeface="Times New Roman" pitchFamily="18" charset="0"/>
                        </a:rPr>
                        <a:t>Chất</a:t>
                      </a:r>
                    </a:p>
                    <a:p>
                      <a:pPr>
                        <a:lnSpc>
                          <a:spcPct val="115000"/>
                        </a:lnSpc>
                        <a:spcAft>
                          <a:spcPts val="0"/>
                        </a:spcAft>
                      </a:pPr>
                      <a:r>
                        <a:rPr lang="en-US" sz="6000">
                          <a:effectLst/>
                          <a:latin typeface="Times New Roman" pitchFamily="18" charset="0"/>
                          <a:cs typeface="Times New Roman" pitchFamily="18" charset="0"/>
                        </a:rPr>
                        <a:t>Thuốc thử</a:t>
                      </a:r>
                      <a:endParaRPr lang="en-US" sz="600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n-US" sz="6000">
                          <a:effectLst/>
                          <a:latin typeface="Times New Roman" pitchFamily="18" charset="0"/>
                          <a:cs typeface="Times New Roman" pitchFamily="18" charset="0"/>
                        </a:rPr>
                        <a:t>glucose</a:t>
                      </a:r>
                      <a:endParaRPr lang="en-US" sz="600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n-US" sz="6000">
                          <a:effectLst/>
                          <a:latin typeface="Times New Roman" pitchFamily="18" charset="0"/>
                          <a:cs typeface="Times New Roman" pitchFamily="18" charset="0"/>
                        </a:rPr>
                        <a:t>fructose</a:t>
                      </a:r>
                      <a:endParaRPr lang="en-US" sz="600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n-US" sz="6000">
                          <a:effectLst/>
                          <a:latin typeface="Times New Roman" pitchFamily="18" charset="0"/>
                          <a:cs typeface="Times New Roman" pitchFamily="18" charset="0"/>
                        </a:rPr>
                        <a:t>saccharose</a:t>
                      </a:r>
                      <a:endParaRPr lang="en-US" sz="600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val="10000"/>
                  </a:ext>
                </a:extLst>
              </a:tr>
              <a:tr h="3983765">
                <a:tc>
                  <a:txBody>
                    <a:bodyPr/>
                    <a:lstStyle/>
                    <a:p>
                      <a:pPr>
                        <a:lnSpc>
                          <a:spcPct val="115000"/>
                        </a:lnSpc>
                        <a:spcAft>
                          <a:spcPts val="0"/>
                        </a:spcAft>
                      </a:pPr>
                      <a:r>
                        <a:rPr lang="en-US" sz="6000">
                          <a:effectLst/>
                          <a:latin typeface="Times New Roman" pitchFamily="18" charset="0"/>
                          <a:cs typeface="Times New Roman" pitchFamily="18" charset="0"/>
                        </a:rPr>
                        <a:t>Dung dịch AgNO</a:t>
                      </a:r>
                      <a:r>
                        <a:rPr lang="en-US" sz="6000" baseline="-25000">
                          <a:effectLst/>
                          <a:latin typeface="Times New Roman" pitchFamily="18" charset="0"/>
                          <a:cs typeface="Times New Roman" pitchFamily="18" charset="0"/>
                        </a:rPr>
                        <a:t>3</a:t>
                      </a:r>
                      <a:r>
                        <a:rPr lang="en-US" sz="6000">
                          <a:effectLst/>
                          <a:latin typeface="Times New Roman" pitchFamily="18" charset="0"/>
                          <a:cs typeface="Times New Roman" pitchFamily="18" charset="0"/>
                        </a:rPr>
                        <a:t>/NH</a:t>
                      </a:r>
                      <a:r>
                        <a:rPr lang="en-US" sz="6000" baseline="-25000">
                          <a:effectLst/>
                          <a:latin typeface="Times New Roman" pitchFamily="18" charset="0"/>
                          <a:cs typeface="Times New Roman" pitchFamily="18" charset="0"/>
                        </a:rPr>
                        <a:t>3</a:t>
                      </a:r>
                      <a:endParaRPr lang="en-US" sz="600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n-US" sz="6000">
                          <a:effectLst/>
                          <a:latin typeface="Times New Roman" pitchFamily="18" charset="0"/>
                          <a:cs typeface="Times New Roman" pitchFamily="18" charset="0"/>
                        </a:rPr>
                        <a:t>Kết tủa Ag</a:t>
                      </a:r>
                      <a:endParaRPr lang="en-US" sz="600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n-US" sz="6000">
                          <a:effectLst/>
                          <a:latin typeface="Times New Roman" pitchFamily="18" charset="0"/>
                          <a:cs typeface="Times New Roman" pitchFamily="18" charset="0"/>
                        </a:rPr>
                        <a:t>Kết tủa Ag</a:t>
                      </a:r>
                      <a:endParaRPr lang="en-US" sz="600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n-US" sz="6000">
                          <a:effectLst/>
                          <a:latin typeface="Times New Roman" pitchFamily="18" charset="0"/>
                          <a:cs typeface="Times New Roman" pitchFamily="18" charset="0"/>
                        </a:rPr>
                        <a:t>Không phản ứng</a:t>
                      </a:r>
                      <a:endParaRPr lang="en-US" sz="600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val="10001"/>
                  </a:ext>
                </a:extLst>
              </a:tr>
              <a:tr h="2832366">
                <a:tc>
                  <a:txBody>
                    <a:bodyPr/>
                    <a:lstStyle/>
                    <a:p>
                      <a:pPr algn="ctr">
                        <a:lnSpc>
                          <a:spcPct val="115000"/>
                        </a:lnSpc>
                        <a:spcAft>
                          <a:spcPts val="0"/>
                        </a:spcAft>
                      </a:pPr>
                      <a:r>
                        <a:rPr lang="en-US" sz="6000">
                          <a:effectLst/>
                          <a:latin typeface="Times New Roman" pitchFamily="18" charset="0"/>
                          <a:cs typeface="Times New Roman" pitchFamily="18" charset="0"/>
                        </a:rPr>
                        <a:t>Dung dịch Br</a:t>
                      </a:r>
                      <a:r>
                        <a:rPr lang="en-US" sz="6000" baseline="-25000">
                          <a:effectLst/>
                          <a:latin typeface="Times New Roman" pitchFamily="18" charset="0"/>
                          <a:cs typeface="Times New Roman" pitchFamily="18" charset="0"/>
                        </a:rPr>
                        <a:t>2</a:t>
                      </a:r>
                      <a:endParaRPr lang="en-US" sz="600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n-US" sz="6000">
                          <a:effectLst/>
                          <a:latin typeface="Times New Roman" pitchFamily="18" charset="0"/>
                          <a:cs typeface="Times New Roman" pitchFamily="18" charset="0"/>
                        </a:rPr>
                        <a:t>Mất màu</a:t>
                      </a:r>
                      <a:endParaRPr lang="en-US" sz="600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n-US" sz="6000">
                          <a:effectLst/>
                          <a:latin typeface="Times New Roman" pitchFamily="18" charset="0"/>
                          <a:cs typeface="Times New Roman" pitchFamily="18" charset="0"/>
                        </a:rPr>
                        <a:t>Không phản ứng</a:t>
                      </a:r>
                      <a:endParaRPr lang="en-US" sz="600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n-US" sz="6000">
                          <a:effectLst/>
                          <a:latin typeface="Times New Roman" pitchFamily="18" charset="0"/>
                          <a:cs typeface="Times New Roman" pitchFamily="18" charset="0"/>
                        </a:rPr>
                        <a:t>X</a:t>
                      </a:r>
                      <a:endParaRPr lang="en-US" sz="600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3" name="Rectangle 2"/>
          <p:cNvSpPr>
            <a:spLocks noChangeArrowheads="1"/>
          </p:cNvSpPr>
          <p:nvPr/>
        </p:nvSpPr>
        <p:spPr bwMode="auto">
          <a:xfrm>
            <a:off x="1073206" y="1915515"/>
            <a:ext cx="25154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Câu 3. </a:t>
            </a:r>
            <a:endParaRPr kumimoji="0" lang="en-US" sz="6000" b="0" i="0" u="none" strike="noStrike" cap="none" normalizeH="0" baseline="0">
              <a:ln>
                <a:noFill/>
              </a:ln>
              <a:solidFill>
                <a:schemeClr val="tx1"/>
              </a:solidFill>
              <a:effectLst/>
              <a:latin typeface="Times New Roman" pitchFamily="18" charset="0"/>
              <a:cs typeface="Times New Roman" pitchFamily="18" charset="0"/>
            </a:endParaRPr>
          </a:p>
        </p:txBody>
      </p:sp>
      <p:cxnSp>
        <p:nvCxnSpPr>
          <p:cNvPr id="4" name="Straight Connector 3"/>
          <p:cNvCxnSpPr/>
          <p:nvPr/>
        </p:nvCxnSpPr>
        <p:spPr>
          <a:xfrm>
            <a:off x="851338" y="3594538"/>
            <a:ext cx="5770179" cy="271166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27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044932" y="2476624"/>
                <a:ext cx="21840496" cy="7381957"/>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en-US" sz="6000" b="1">
                    <a:latin typeface="Times New Roman" pitchFamily="18" charset="0"/>
                    <a:cs typeface="Times New Roman" pitchFamily="18" charset="0"/>
                  </a:rPr>
                  <a:t>Câu 4.</a:t>
                </a:r>
                <a:r>
                  <a:rPr lang="en-US" sz="6000">
                    <a:latin typeface="Times New Roman" pitchFamily="18" charset="0"/>
                    <a:cs typeface="Times New Roman" pitchFamily="18" charset="0"/>
                  </a:rPr>
                  <a:t> Khi đun nước đường có thêm 1 ít chanh thì dung dịch thu được sẽ ngọt hơn vì saccharose bị thủy phân khi có acid trong chanh làm chất xúc tác tạo thành glucose và fructose (có vị ngọt hơn saccharose).</a:t>
                </a:r>
              </a:p>
              <a:p>
                <a:pPr>
                  <a:lnSpc>
                    <a:spcPct val="150000"/>
                  </a:lnSpc>
                </a:pPr>
                <a:r>
                  <a:rPr lang="nl-NL" sz="6000">
                    <a:latin typeface="Times New Roman" pitchFamily="18" charset="0"/>
                    <a:cs typeface="Times New Roman" pitchFamily="18" charset="0"/>
                  </a:rPr>
                  <a:t>C</a:t>
                </a:r>
                <a:r>
                  <a:rPr lang="nl-NL" sz="6000" baseline="-25000">
                    <a:latin typeface="Times New Roman" pitchFamily="18" charset="0"/>
                    <a:cs typeface="Times New Roman" pitchFamily="18" charset="0"/>
                  </a:rPr>
                  <a:t>12</a:t>
                </a:r>
                <a:r>
                  <a:rPr lang="nl-NL" sz="6000">
                    <a:latin typeface="Times New Roman" pitchFamily="18" charset="0"/>
                    <a:cs typeface="Times New Roman" pitchFamily="18" charset="0"/>
                  </a:rPr>
                  <a:t>H</a:t>
                </a:r>
                <a:r>
                  <a:rPr lang="nl-NL" sz="6000" baseline="-25000">
                    <a:latin typeface="Times New Roman" pitchFamily="18" charset="0"/>
                    <a:cs typeface="Times New Roman" pitchFamily="18" charset="0"/>
                  </a:rPr>
                  <a:t>22</a:t>
                </a:r>
                <a:r>
                  <a:rPr lang="nl-NL" sz="6000">
                    <a:latin typeface="Times New Roman" pitchFamily="18" charset="0"/>
                    <a:cs typeface="Times New Roman" pitchFamily="18" charset="0"/>
                  </a:rPr>
                  <a:t>O</a:t>
                </a:r>
                <a:r>
                  <a:rPr lang="nl-NL" sz="6000" baseline="-25000">
                    <a:latin typeface="Times New Roman" pitchFamily="18" charset="0"/>
                    <a:cs typeface="Times New Roman" pitchFamily="18" charset="0"/>
                  </a:rPr>
                  <a:t>11   </a:t>
                </a:r>
                <a:r>
                  <a:rPr lang="nl-NL" sz="6000">
                    <a:latin typeface="Times New Roman" pitchFamily="18" charset="0"/>
                    <a:cs typeface="Times New Roman" pitchFamily="18" charset="0"/>
                  </a:rPr>
                  <a:t>   </a:t>
                </a:r>
                <a14:m>
                  <m:oMath xmlns:m="http://schemas.openxmlformats.org/officeDocument/2006/math">
                    <m:box>
                      <m:boxPr>
                        <m:ctrlPr>
                          <a:rPr lang="en-US" sz="6000" i="1">
                            <a:latin typeface="Cambria Math" panose="02040503050406030204" pitchFamily="18" charset="0"/>
                          </a:rPr>
                        </m:ctrlPr>
                      </m:boxPr>
                      <m:e>
                        <m:groupChr>
                          <m:groupChrPr>
                            <m:chr m:val="→"/>
                            <m:vertJc m:val="bot"/>
                            <m:ctrlPr>
                              <a:rPr lang="en-US" sz="6000" i="1">
                                <a:latin typeface="Cambria Math" panose="02040503050406030204" pitchFamily="18" charset="0"/>
                              </a:rPr>
                            </m:ctrlPr>
                          </m:groupChrPr>
                          <m:e>
                            <m:r>
                              <a:rPr lang="nl-NL" sz="6000" i="1">
                                <a:latin typeface="Cambria Math"/>
                              </a:rPr>
                              <m:t>𝑎𝑐𝑖𝑑</m:t>
                            </m:r>
                          </m:e>
                        </m:groupChr>
                      </m:e>
                    </m:box>
                  </m:oMath>
                </a14:m>
                <a:r>
                  <a:rPr lang="nl-NL" sz="6000">
                    <a:latin typeface="Times New Roman" pitchFamily="18" charset="0"/>
                    <a:cs typeface="Times New Roman" pitchFamily="18" charset="0"/>
                  </a:rPr>
                  <a:t>   C</a:t>
                </a:r>
                <a:r>
                  <a:rPr lang="nl-NL" sz="6000" baseline="-25000">
                    <a:latin typeface="Times New Roman" pitchFamily="18" charset="0"/>
                    <a:cs typeface="Times New Roman" pitchFamily="18" charset="0"/>
                  </a:rPr>
                  <a:t>6</a:t>
                </a:r>
                <a:r>
                  <a:rPr lang="nl-NL" sz="6000">
                    <a:latin typeface="Times New Roman" pitchFamily="18" charset="0"/>
                    <a:cs typeface="Times New Roman" pitchFamily="18" charset="0"/>
                  </a:rPr>
                  <a:t>H</a:t>
                </a:r>
                <a:r>
                  <a:rPr lang="nl-NL" sz="6000" baseline="-25000">
                    <a:latin typeface="Times New Roman" pitchFamily="18" charset="0"/>
                    <a:cs typeface="Times New Roman" pitchFamily="18" charset="0"/>
                  </a:rPr>
                  <a:t>12</a:t>
                </a:r>
                <a:r>
                  <a:rPr lang="nl-NL" sz="6000">
                    <a:latin typeface="Times New Roman" pitchFamily="18" charset="0"/>
                    <a:cs typeface="Times New Roman" pitchFamily="18" charset="0"/>
                  </a:rPr>
                  <a:t>O</a:t>
                </a:r>
                <a:r>
                  <a:rPr lang="nl-NL" sz="6000" baseline="-25000">
                    <a:latin typeface="Times New Roman" pitchFamily="18" charset="0"/>
                    <a:cs typeface="Times New Roman" pitchFamily="18" charset="0"/>
                  </a:rPr>
                  <a:t>6              </a:t>
                </a:r>
                <a:r>
                  <a:rPr lang="nl-NL" sz="6000">
                    <a:latin typeface="Times New Roman" pitchFamily="18" charset="0"/>
                    <a:cs typeface="Times New Roman" pitchFamily="18" charset="0"/>
                  </a:rPr>
                  <a:t>+   C</a:t>
                </a:r>
                <a:r>
                  <a:rPr lang="nl-NL" sz="6000" baseline="-25000">
                    <a:latin typeface="Times New Roman" pitchFamily="18" charset="0"/>
                    <a:cs typeface="Times New Roman" pitchFamily="18" charset="0"/>
                  </a:rPr>
                  <a:t>6</a:t>
                </a:r>
                <a:r>
                  <a:rPr lang="nl-NL" sz="6000">
                    <a:latin typeface="Times New Roman" pitchFamily="18" charset="0"/>
                    <a:cs typeface="Times New Roman" pitchFamily="18" charset="0"/>
                  </a:rPr>
                  <a:t>H</a:t>
                </a:r>
                <a:r>
                  <a:rPr lang="nl-NL" sz="6000" baseline="-25000">
                    <a:latin typeface="Times New Roman" pitchFamily="18" charset="0"/>
                    <a:cs typeface="Times New Roman" pitchFamily="18" charset="0"/>
                  </a:rPr>
                  <a:t>12</a:t>
                </a:r>
                <a:r>
                  <a:rPr lang="nl-NL" sz="6000">
                    <a:latin typeface="Times New Roman" pitchFamily="18" charset="0"/>
                    <a:cs typeface="Times New Roman" pitchFamily="18" charset="0"/>
                  </a:rPr>
                  <a:t>O</a:t>
                </a:r>
                <a:r>
                  <a:rPr lang="nl-NL" sz="6000" baseline="-25000">
                    <a:latin typeface="Times New Roman" pitchFamily="18" charset="0"/>
                    <a:cs typeface="Times New Roman" pitchFamily="18" charset="0"/>
                  </a:rPr>
                  <a:t>6</a:t>
                </a:r>
                <a:endParaRPr lang="en-US" sz="6000">
                  <a:latin typeface="Times New Roman" pitchFamily="18" charset="0"/>
                  <a:cs typeface="Times New Roman" pitchFamily="18" charset="0"/>
                </a:endParaRPr>
              </a:p>
              <a:p>
                <a:pPr>
                  <a:lnSpc>
                    <a:spcPct val="150000"/>
                  </a:lnSpc>
                </a:pPr>
                <a:r>
                  <a:rPr lang="nl-NL" sz="6000">
                    <a:latin typeface="Times New Roman" pitchFamily="18" charset="0"/>
                    <a:cs typeface="Times New Roman" pitchFamily="18" charset="0"/>
                  </a:rPr>
                  <a:t>                              Glucose              fructose</a:t>
                </a:r>
                <a:endParaRPr lang="en-US" sz="6000">
                  <a:latin typeface="Times New Roman" pitchFamily="18" charset="0"/>
                  <a:cs typeface="Times New Roman"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44932" y="2476624"/>
                <a:ext cx="21840496" cy="7381957"/>
              </a:xfrm>
              <a:prstGeom prst="rect">
                <a:avLst/>
              </a:prstGeom>
              <a:blipFill>
                <a:blip r:embed="rId3"/>
                <a:stretch>
                  <a:fillRect l="-1646" r="-2176" b="-4452"/>
                </a:stretch>
              </a:blipFill>
            </p:spPr>
            <p:txBody>
              <a:bodyPr/>
              <a:lstStyle/>
              <a:p>
                <a:r>
                  <a:rPr lang="en-US">
                    <a:noFill/>
                  </a:rPr>
                  <a:t> </a:t>
                </a:r>
              </a:p>
            </p:txBody>
          </p:sp>
        </mc:Fallback>
      </mc:AlternateContent>
    </p:spTree>
    <p:extLst>
      <p:ext uri="{BB962C8B-B14F-4D97-AF65-F5344CB8AC3E}">
        <p14:creationId xmlns:p14="http://schemas.microsoft.com/office/powerpoint/2010/main" val="4591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7827973" y="1725712"/>
            <a:ext cx="1530633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6000" b="1" dirty="0" err="1" smtClean="0">
                <a:solidFill>
                  <a:srgbClr val="FF0000"/>
                </a:solidFill>
                <a:latin typeface="Sitka Small" panose="02000505000000020004" pitchFamily="2" charset="0"/>
              </a:rPr>
              <a:t>Không</a:t>
            </a:r>
            <a:r>
              <a:rPr lang="en-US" altLang="en-US" sz="6000" b="1" dirty="0" smtClean="0">
                <a:solidFill>
                  <a:srgbClr val="FF0000"/>
                </a:solidFill>
                <a:latin typeface="Sitka Small" panose="02000505000000020004" pitchFamily="2" charset="0"/>
              </a:rPr>
              <a:t> </a:t>
            </a:r>
            <a:r>
              <a:rPr lang="en-US" altLang="en-US" sz="6000" b="1" dirty="0" err="1" smtClean="0">
                <a:solidFill>
                  <a:srgbClr val="FF0000"/>
                </a:solidFill>
                <a:latin typeface="Sitka Small" panose="02000505000000020004" pitchFamily="2" charset="0"/>
              </a:rPr>
              <a:t>mở</a:t>
            </a:r>
            <a:r>
              <a:rPr lang="en-US" altLang="en-US" sz="6000" b="1" dirty="0" smtClean="0">
                <a:solidFill>
                  <a:srgbClr val="FF0000"/>
                </a:solidFill>
                <a:latin typeface="Sitka Small" panose="02000505000000020004" pitchFamily="2" charset="0"/>
              </a:rPr>
              <a:t> </a:t>
            </a:r>
            <a:r>
              <a:rPr lang="en-US" altLang="en-US" sz="6000" b="1" dirty="0" err="1" smtClean="0">
                <a:solidFill>
                  <a:srgbClr val="FF0000"/>
                </a:solidFill>
                <a:latin typeface="Sitka Small" panose="02000505000000020004" pitchFamily="2" charset="0"/>
              </a:rPr>
              <a:t>vòng</a:t>
            </a:r>
            <a:r>
              <a:rPr lang="en-US" altLang="en-US" sz="6000" b="1" dirty="0" smtClean="0">
                <a:solidFill>
                  <a:srgbClr val="FF0000"/>
                </a:solidFill>
                <a:latin typeface="Sitka Small" panose="02000505000000020004" pitchFamily="2" charset="0"/>
              </a:rPr>
              <a:t> </a:t>
            </a:r>
            <a:r>
              <a:rPr lang="en-US" altLang="en-US" sz="6000" b="1" dirty="0" err="1" smtClean="0">
                <a:solidFill>
                  <a:srgbClr val="FF0000"/>
                </a:solidFill>
                <a:latin typeface="Sitka Small" panose="02000505000000020004" pitchFamily="2" charset="0"/>
              </a:rPr>
              <a:t>tạo</a:t>
            </a:r>
            <a:r>
              <a:rPr lang="en-US" altLang="en-US" sz="6000" b="1" dirty="0" smtClean="0">
                <a:solidFill>
                  <a:srgbClr val="FF0000"/>
                </a:solidFill>
                <a:latin typeface="Sitka Small" panose="02000505000000020004" pitchFamily="2" charset="0"/>
              </a:rPr>
              <a:t> </a:t>
            </a:r>
            <a:r>
              <a:rPr lang="en-US" altLang="en-US" sz="6000" b="1" dirty="0" err="1" smtClean="0">
                <a:solidFill>
                  <a:srgbClr val="FF0000"/>
                </a:solidFill>
                <a:latin typeface="Sitka Small" panose="02000505000000020004" pitchFamily="2" charset="0"/>
              </a:rPr>
              <a:t>nhóm</a:t>
            </a:r>
            <a:r>
              <a:rPr lang="en-US" altLang="en-US" sz="6000" b="1" dirty="0" smtClean="0">
                <a:solidFill>
                  <a:srgbClr val="FF0000"/>
                </a:solidFill>
                <a:latin typeface="Sitka Small" panose="02000505000000020004" pitchFamily="2" charset="0"/>
              </a:rPr>
              <a:t> </a:t>
            </a:r>
            <a:r>
              <a:rPr lang="en-US" altLang="en-US" sz="6000" b="1" dirty="0">
                <a:solidFill>
                  <a:srgbClr val="FF0000"/>
                </a:solidFill>
                <a:latin typeface="Sitka Small" panose="02000505000000020004" pitchFamily="2" charset="0"/>
              </a:rPr>
              <a:t>–</a:t>
            </a:r>
            <a:r>
              <a:rPr lang="en-US" altLang="en-US" sz="6000" b="1" dirty="0" smtClean="0">
                <a:solidFill>
                  <a:srgbClr val="FF0000"/>
                </a:solidFill>
                <a:latin typeface="Sitka Small" panose="02000505000000020004" pitchFamily="2" charset="0"/>
              </a:rPr>
              <a:t>CH=O</a:t>
            </a:r>
            <a:endParaRPr lang="en-US" altLang="en-US" sz="6000" b="1" dirty="0">
              <a:solidFill>
                <a:srgbClr val="FF0000"/>
              </a:solidFill>
              <a:latin typeface="Sitka Small" panose="02000505000000020004" pitchFamily="2" charset="0"/>
            </a:endParaRPr>
          </a:p>
        </p:txBody>
      </p:sp>
      <p:sp>
        <p:nvSpPr>
          <p:cNvPr id="4" name="Text Box 13"/>
          <p:cNvSpPr txBox="1">
            <a:spLocks noChangeArrowheads="1"/>
          </p:cNvSpPr>
          <p:nvPr/>
        </p:nvSpPr>
        <p:spPr bwMode="auto">
          <a:xfrm>
            <a:off x="1030616" y="5312848"/>
            <a:ext cx="2064774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6000" b="1" dirty="0" err="1" smtClean="0">
                <a:latin typeface="Sitka Small" panose="02000505000000020004" pitchFamily="2" charset="0"/>
              </a:rPr>
              <a:t>Nên</a:t>
            </a:r>
            <a:r>
              <a:rPr lang="en-US" altLang="en-US" sz="6000" b="1" dirty="0" smtClean="0">
                <a:latin typeface="Sitka Small" panose="02000505000000020004" pitchFamily="2" charset="0"/>
              </a:rPr>
              <a:t> </a:t>
            </a:r>
            <a:r>
              <a:rPr lang="en-US" altLang="en-US" sz="6000" b="1" dirty="0" err="1" smtClean="0">
                <a:latin typeface="Sitka Small" panose="02000505000000020004" pitchFamily="2" charset="0"/>
              </a:rPr>
              <a:t>saccarozơ</a:t>
            </a:r>
            <a:r>
              <a:rPr lang="en-US" altLang="en-US" sz="6000" b="1" dirty="0" smtClean="0">
                <a:latin typeface="Sitka Small" panose="02000505000000020004" pitchFamily="2" charset="0"/>
              </a:rPr>
              <a:t> </a:t>
            </a:r>
            <a:r>
              <a:rPr lang="en-US" altLang="en-US" sz="6000" b="1" dirty="0" err="1">
                <a:latin typeface="Sitka Small" panose="02000505000000020004" pitchFamily="2" charset="0"/>
              </a:rPr>
              <a:t>không</a:t>
            </a:r>
            <a:r>
              <a:rPr lang="en-US" altLang="en-US" sz="6000" b="1" dirty="0">
                <a:latin typeface="Sitka Small" panose="02000505000000020004" pitchFamily="2" charset="0"/>
              </a:rPr>
              <a:t> </a:t>
            </a:r>
            <a:r>
              <a:rPr lang="en-US" altLang="en-US" sz="6000" b="1" dirty="0" err="1">
                <a:latin typeface="Sitka Small" panose="02000505000000020004" pitchFamily="2" charset="0"/>
              </a:rPr>
              <a:t>có</a:t>
            </a:r>
            <a:r>
              <a:rPr lang="en-US" altLang="en-US" sz="6000" b="1" dirty="0">
                <a:latin typeface="Sitka Small" panose="02000505000000020004" pitchFamily="2" charset="0"/>
              </a:rPr>
              <a:t> </a:t>
            </a:r>
            <a:r>
              <a:rPr lang="en-US" altLang="en-US" sz="6000" b="1" dirty="0" err="1">
                <a:latin typeface="Sitka Small" panose="02000505000000020004" pitchFamily="2" charset="0"/>
              </a:rPr>
              <a:t>tính</a:t>
            </a:r>
            <a:r>
              <a:rPr lang="en-US" altLang="en-US" sz="6000" b="1" dirty="0">
                <a:latin typeface="Sitka Small" panose="02000505000000020004" pitchFamily="2" charset="0"/>
              </a:rPr>
              <a:t> </a:t>
            </a:r>
            <a:r>
              <a:rPr lang="en-US" altLang="en-US" sz="6000" b="1" dirty="0" err="1">
                <a:latin typeface="Sitka Small" panose="02000505000000020004" pitchFamily="2" charset="0"/>
              </a:rPr>
              <a:t>khử</a:t>
            </a:r>
            <a:r>
              <a:rPr lang="en-US" altLang="en-US" sz="6000" b="1" dirty="0">
                <a:latin typeface="Sitka Small" panose="02000505000000020004" pitchFamily="2" charset="0"/>
              </a:rPr>
              <a:t> </a:t>
            </a:r>
            <a:r>
              <a:rPr lang="en-US" altLang="en-US" sz="6000" b="1" dirty="0" err="1">
                <a:latin typeface="Sitka Small" panose="02000505000000020004" pitchFamily="2" charset="0"/>
              </a:rPr>
              <a:t>như</a:t>
            </a:r>
            <a:r>
              <a:rPr lang="en-US" altLang="en-US" sz="6000" b="1" dirty="0">
                <a:latin typeface="Sitka Small" panose="02000505000000020004" pitchFamily="2" charset="0"/>
              </a:rPr>
              <a:t> </a:t>
            </a:r>
            <a:r>
              <a:rPr lang="en-US" altLang="en-US" sz="6000" b="1" dirty="0" smtClean="0">
                <a:latin typeface="Sitka Small" panose="02000505000000020004" pitchFamily="2" charset="0"/>
              </a:rPr>
              <a:t>glucose, </a:t>
            </a:r>
            <a:r>
              <a:rPr lang="en-US" altLang="en-US" sz="6000" b="1" dirty="0" err="1">
                <a:latin typeface="Sitka Small" panose="02000505000000020004" pitchFamily="2" charset="0"/>
              </a:rPr>
              <a:t>nhưng</a:t>
            </a:r>
            <a:r>
              <a:rPr lang="en-US" altLang="en-US" sz="6000" b="1" dirty="0">
                <a:latin typeface="Sitka Small" panose="02000505000000020004" pitchFamily="2" charset="0"/>
              </a:rPr>
              <a:t> </a:t>
            </a:r>
            <a:r>
              <a:rPr lang="en-US" altLang="en-US" sz="6000" b="1" dirty="0" err="1">
                <a:latin typeface="Sitka Small" panose="02000505000000020004" pitchFamily="2" charset="0"/>
              </a:rPr>
              <a:t>có</a:t>
            </a:r>
            <a:r>
              <a:rPr lang="en-US" altLang="en-US" sz="6000" b="1" dirty="0">
                <a:latin typeface="Sitka Small" panose="02000505000000020004" pitchFamily="2" charset="0"/>
              </a:rPr>
              <a:t> </a:t>
            </a:r>
            <a:r>
              <a:rPr lang="en-US" altLang="en-US" sz="6000" b="1" dirty="0" err="1">
                <a:latin typeface="Sitka Small" panose="02000505000000020004" pitchFamily="2" charset="0"/>
              </a:rPr>
              <a:t>tính</a:t>
            </a:r>
            <a:r>
              <a:rPr lang="en-US" altLang="en-US" sz="6000" b="1" dirty="0">
                <a:latin typeface="Sitka Small" panose="02000505000000020004" pitchFamily="2" charset="0"/>
              </a:rPr>
              <a:t> </a:t>
            </a:r>
            <a:r>
              <a:rPr lang="en-US" altLang="en-US" sz="6000" b="1" dirty="0" err="1">
                <a:latin typeface="Sitka Small" panose="02000505000000020004" pitchFamily="2" charset="0"/>
              </a:rPr>
              <a:t>chất</a:t>
            </a:r>
            <a:r>
              <a:rPr lang="en-US" altLang="en-US" sz="6000" b="1" dirty="0">
                <a:latin typeface="Sitka Small" panose="02000505000000020004" pitchFamily="2" charset="0"/>
              </a:rPr>
              <a:t> </a:t>
            </a:r>
            <a:r>
              <a:rPr lang="en-US" altLang="en-US" sz="6000" b="1" dirty="0" err="1">
                <a:latin typeface="Sitka Small" panose="02000505000000020004" pitchFamily="2" charset="0"/>
              </a:rPr>
              <a:t>của</a:t>
            </a:r>
            <a:r>
              <a:rPr lang="en-US" altLang="en-US" sz="6000" b="1" dirty="0">
                <a:latin typeface="Sitka Small" panose="02000505000000020004" pitchFamily="2" charset="0"/>
              </a:rPr>
              <a:t> </a:t>
            </a:r>
            <a:r>
              <a:rPr lang="en-US" altLang="en-US" sz="6000" b="1" dirty="0" smtClean="0">
                <a:latin typeface="Sitka Small" panose="02000505000000020004" pitchFamily="2" charset="0"/>
              </a:rPr>
              <a:t>alcohol </a:t>
            </a:r>
            <a:r>
              <a:rPr lang="en-US" altLang="en-US" sz="6000" b="1" dirty="0" err="1">
                <a:latin typeface="Sitka Small" panose="02000505000000020004" pitchFamily="2" charset="0"/>
              </a:rPr>
              <a:t>đa</a:t>
            </a:r>
            <a:r>
              <a:rPr lang="en-US" altLang="en-US" sz="6000" b="1" dirty="0">
                <a:latin typeface="Sitka Small" panose="02000505000000020004" pitchFamily="2" charset="0"/>
              </a:rPr>
              <a:t> </a:t>
            </a:r>
            <a:r>
              <a:rPr lang="en-US" altLang="en-US" sz="6000" b="1" dirty="0" err="1">
                <a:latin typeface="Sitka Small" panose="02000505000000020004" pitchFamily="2" charset="0"/>
              </a:rPr>
              <a:t>chức</a:t>
            </a:r>
            <a:r>
              <a:rPr lang="en-US" altLang="en-US" sz="6000" b="1" dirty="0">
                <a:latin typeface="Sitka Small" panose="02000505000000020004" pitchFamily="2" charset="0"/>
              </a:rPr>
              <a:t> </a:t>
            </a:r>
            <a:r>
              <a:rPr lang="en-US" altLang="en-US" sz="6000" b="1" dirty="0" err="1">
                <a:latin typeface="Sitka Small" panose="02000505000000020004" pitchFamily="2" charset="0"/>
              </a:rPr>
              <a:t>và</a:t>
            </a:r>
            <a:r>
              <a:rPr lang="en-US" altLang="en-US" sz="6000" b="1" dirty="0">
                <a:latin typeface="Sitka Small" panose="02000505000000020004" pitchFamily="2" charset="0"/>
              </a:rPr>
              <a:t> </a:t>
            </a:r>
            <a:r>
              <a:rPr lang="en-US" altLang="en-US" sz="6000" b="1" dirty="0" err="1">
                <a:latin typeface="Sitka Small" panose="02000505000000020004" pitchFamily="2" charset="0"/>
              </a:rPr>
              <a:t>phản</a:t>
            </a:r>
            <a:r>
              <a:rPr lang="en-US" altLang="en-US" sz="6000" b="1" dirty="0">
                <a:latin typeface="Sitka Small" panose="02000505000000020004" pitchFamily="2" charset="0"/>
              </a:rPr>
              <a:t> </a:t>
            </a:r>
            <a:r>
              <a:rPr lang="en-US" altLang="en-US" sz="6000" b="1" dirty="0" err="1">
                <a:latin typeface="Sitka Small" panose="02000505000000020004" pitchFamily="2" charset="0"/>
              </a:rPr>
              <a:t>ứng</a:t>
            </a:r>
            <a:r>
              <a:rPr lang="en-US" altLang="en-US" sz="6000" b="1" dirty="0">
                <a:latin typeface="Sitka Small" panose="02000505000000020004" pitchFamily="2" charset="0"/>
              </a:rPr>
              <a:t> </a:t>
            </a:r>
            <a:r>
              <a:rPr lang="en-US" altLang="en-US" sz="6000" b="1" dirty="0" err="1">
                <a:latin typeface="Sitka Small" panose="02000505000000020004" pitchFamily="2" charset="0"/>
              </a:rPr>
              <a:t>thủy</a:t>
            </a:r>
            <a:r>
              <a:rPr lang="en-US" altLang="en-US" sz="6000" b="1" dirty="0">
                <a:latin typeface="Sitka Small" panose="02000505000000020004" pitchFamily="2" charset="0"/>
              </a:rPr>
              <a:t> </a:t>
            </a:r>
            <a:r>
              <a:rPr lang="en-US" altLang="en-US" sz="6000" b="1" dirty="0" err="1" smtClean="0">
                <a:latin typeface="Sitka Small" panose="02000505000000020004" pitchFamily="2" charset="0"/>
              </a:rPr>
              <a:t>phân</a:t>
            </a:r>
            <a:r>
              <a:rPr lang="en-US" altLang="en-US" sz="6000" b="1" dirty="0" smtClean="0">
                <a:latin typeface="Sitka Small" panose="02000505000000020004" pitchFamily="2" charset="0"/>
              </a:rPr>
              <a:t>.</a:t>
            </a:r>
            <a:endParaRPr lang="en-US" altLang="en-US" sz="6000" dirty="0">
              <a:latin typeface="Sitka Small" panose="02000505000000020004" pitchFamily="2" charset="0"/>
            </a:endParaRPr>
          </a:p>
        </p:txBody>
      </p:sp>
      <p:sp>
        <p:nvSpPr>
          <p:cNvPr id="5" name="Rectangle 4"/>
          <p:cNvSpPr/>
          <p:nvPr/>
        </p:nvSpPr>
        <p:spPr>
          <a:xfrm>
            <a:off x="735648" y="1862914"/>
            <a:ext cx="5727850" cy="1015663"/>
          </a:xfrm>
          <a:prstGeom prst="rect">
            <a:avLst/>
          </a:prstGeom>
        </p:spPr>
        <p:txBody>
          <a:bodyPr wrap="none">
            <a:spAutoFit/>
          </a:bodyPr>
          <a:lstStyle/>
          <a:p>
            <a:r>
              <a:rPr lang="en-US" sz="6000" b="1" dirty="0">
                <a:solidFill>
                  <a:srgbClr val="FF0000"/>
                </a:solidFill>
                <a:latin typeface="Sitka Small" panose="02000505000000020004" pitchFamily="2" charset="0"/>
                <a:ea typeface="Arial" panose="020B0604020202020204" pitchFamily="34" charset="0"/>
              </a:rPr>
              <a:t>SACCHAROSE</a:t>
            </a:r>
            <a:endParaRPr lang="en-US" sz="6000" dirty="0">
              <a:latin typeface="Sitka Small" panose="02000505000000020004" pitchFamily="2" charset="0"/>
            </a:endParaRPr>
          </a:p>
        </p:txBody>
      </p:sp>
      <p:sp>
        <p:nvSpPr>
          <p:cNvPr id="6" name="Rectangle 5"/>
          <p:cNvSpPr/>
          <p:nvPr/>
        </p:nvSpPr>
        <p:spPr>
          <a:xfrm>
            <a:off x="9588941" y="3249206"/>
            <a:ext cx="8125942" cy="1015663"/>
          </a:xfrm>
          <a:prstGeom prst="rect">
            <a:avLst/>
          </a:prstGeom>
        </p:spPr>
        <p:txBody>
          <a:bodyPr wrap="none">
            <a:spAutoFit/>
          </a:bodyPr>
          <a:lstStyle/>
          <a:p>
            <a:pPr>
              <a:spcBef>
                <a:spcPct val="0"/>
              </a:spcBef>
            </a:pPr>
            <a:r>
              <a:rPr lang="en-US" altLang="en-US" sz="6000" b="1" dirty="0" err="1" smtClean="0">
                <a:solidFill>
                  <a:srgbClr val="FF0000"/>
                </a:solidFill>
                <a:latin typeface="Sitka Small" panose="02000505000000020004" pitchFamily="2" charset="0"/>
                <a:cs typeface="Arial" panose="020B0604020202020204" pitchFamily="34" charset="0"/>
              </a:rPr>
              <a:t>Có</a:t>
            </a:r>
            <a:r>
              <a:rPr lang="en-US" altLang="en-US" sz="6000" b="1" dirty="0" smtClean="0">
                <a:solidFill>
                  <a:srgbClr val="FF0000"/>
                </a:solidFill>
                <a:latin typeface="Sitka Small" panose="02000505000000020004" pitchFamily="2" charset="0"/>
                <a:cs typeface="Arial" panose="020B0604020202020204" pitchFamily="34" charset="0"/>
              </a:rPr>
              <a:t> </a:t>
            </a:r>
            <a:r>
              <a:rPr lang="en-US" altLang="en-US" sz="6000" b="1" dirty="0" err="1">
                <a:solidFill>
                  <a:srgbClr val="FF0000"/>
                </a:solidFill>
                <a:latin typeface="Sitka Small" panose="02000505000000020004" pitchFamily="2" charset="0"/>
                <a:cs typeface="Arial" panose="020B0604020202020204" pitchFamily="34" charset="0"/>
              </a:rPr>
              <a:t>nhiều</a:t>
            </a:r>
            <a:r>
              <a:rPr lang="en-US" altLang="en-US" sz="6000" b="1" dirty="0">
                <a:solidFill>
                  <a:srgbClr val="FF0000"/>
                </a:solidFill>
                <a:latin typeface="Sitka Small" panose="02000505000000020004" pitchFamily="2" charset="0"/>
                <a:cs typeface="Arial" panose="020B0604020202020204" pitchFamily="34" charset="0"/>
              </a:rPr>
              <a:t> </a:t>
            </a:r>
            <a:r>
              <a:rPr lang="en-US" altLang="en-US" sz="6000" b="1" dirty="0" err="1">
                <a:solidFill>
                  <a:srgbClr val="FF0000"/>
                </a:solidFill>
                <a:latin typeface="Sitka Small" panose="02000505000000020004" pitchFamily="2" charset="0"/>
                <a:cs typeface="Arial" panose="020B0604020202020204" pitchFamily="34" charset="0"/>
              </a:rPr>
              <a:t>nhóm</a:t>
            </a:r>
            <a:r>
              <a:rPr lang="en-US" altLang="en-US" sz="6000" b="1" dirty="0">
                <a:solidFill>
                  <a:srgbClr val="FF0000"/>
                </a:solidFill>
                <a:latin typeface="Sitka Small" panose="02000505000000020004" pitchFamily="2" charset="0"/>
                <a:cs typeface="Arial" panose="020B0604020202020204" pitchFamily="34" charset="0"/>
              </a:rPr>
              <a:t> -OH</a:t>
            </a:r>
            <a:endParaRPr lang="en-US" altLang="en-US" sz="6000" dirty="0">
              <a:solidFill>
                <a:srgbClr val="FF0000"/>
              </a:solidFill>
              <a:latin typeface="Sitka Small" panose="02000505000000020004" pitchFamily="2" charset="0"/>
              <a:cs typeface="Arial" panose="020B0604020202020204" pitchFamily="34" charset="0"/>
            </a:endParaRPr>
          </a:p>
        </p:txBody>
      </p:sp>
      <p:cxnSp>
        <p:nvCxnSpPr>
          <p:cNvPr id="7" name="Straight Arrow Connector 6"/>
          <p:cNvCxnSpPr>
            <a:stCxn id="5" idx="3"/>
            <a:endCxn id="6" idx="1"/>
          </p:cNvCxnSpPr>
          <p:nvPr/>
        </p:nvCxnSpPr>
        <p:spPr>
          <a:xfrm>
            <a:off x="6463498" y="2370746"/>
            <a:ext cx="3125443" cy="1386292"/>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a:endCxn id="3" idx="1"/>
          </p:cNvCxnSpPr>
          <p:nvPr/>
        </p:nvCxnSpPr>
        <p:spPr>
          <a:xfrm flipV="1">
            <a:off x="6463498" y="2233544"/>
            <a:ext cx="1364475" cy="87952"/>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7198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rot="16200000">
            <a:off x="-762020" y="5846465"/>
            <a:ext cx="6591195" cy="1446550"/>
          </a:xfrm>
          <a:prstGeom prst="rect">
            <a:avLst/>
          </a:prstGeom>
          <a:noFill/>
        </p:spPr>
        <p:txBody>
          <a:bodyPr wrap="square" rtlCol="0">
            <a:spAutoFit/>
          </a:bodyPr>
          <a:lstStyle/>
          <a:p>
            <a:r>
              <a:rPr lang="en-US" sz="8800" dirty="0" smtClean="0">
                <a:latin typeface="Stencil" panose="040409050D0802020404" pitchFamily="82" charset="0"/>
              </a:rPr>
              <a:t>MALTOSE</a:t>
            </a:r>
            <a:endParaRPr lang="en-US" sz="8800" dirty="0">
              <a:latin typeface="Stencil" panose="040409050D0802020404" pitchFamily="82" charset="0"/>
            </a:endParaRPr>
          </a:p>
        </p:txBody>
      </p:sp>
      <p:graphicFrame>
        <p:nvGraphicFramePr>
          <p:cNvPr id="5" name="Diagram 4"/>
          <p:cNvGraphicFramePr/>
          <p:nvPr>
            <p:extLst>
              <p:ext uri="{D42A27DB-BD31-4B8C-83A1-F6EECF244321}">
                <p14:modId xmlns:p14="http://schemas.microsoft.com/office/powerpoint/2010/main" val="1695270334"/>
              </p:ext>
            </p:extLst>
          </p:nvPr>
        </p:nvGraphicFramePr>
        <p:xfrm>
          <a:off x="4713192" y="1676765"/>
          <a:ext cx="18677750" cy="10838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ght Arrow 5"/>
          <p:cNvSpPr/>
          <p:nvPr/>
        </p:nvSpPr>
        <p:spPr>
          <a:xfrm>
            <a:off x="2979174" y="6569740"/>
            <a:ext cx="1734018" cy="526044"/>
          </a:xfrm>
          <a:prstGeom prst="rightArrow">
            <a:avLst/>
          </a:prstGeom>
          <a:solidFill>
            <a:schemeClr val="accent2"/>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2979174" y="3657600"/>
            <a:ext cx="1734018" cy="2604234"/>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979174" y="7403690"/>
            <a:ext cx="1734018" cy="2586890"/>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34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BUỐT RĂNG KHI ĂN ĐỒ NGỌT: NGUYÊN NHÂN VÀ CÁCH CHỮA TRỊ - Phòng Khám Nha  Khoa Thu Trang">
            <a:extLst>
              <a:ext uri="{FF2B5EF4-FFF2-40B4-BE49-F238E27FC236}">
                <a16:creationId xmlns:a16="http://schemas.microsoft.com/office/drawing/2014/main" id="{B4926D64-4A17-44E0-9E1D-11D0D1FA517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493357" y="7541101"/>
            <a:ext cx="8673958" cy="4605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B2D3B98D-BB08-4724-A11D-C730EE54C1D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6000" l="10000" r="90000">
                        <a14:foregroundMark x1="40667" y1="26333" x2="63667" y2="37333"/>
                        <a14:foregroundMark x1="63667" y1="37333" x2="65333" y2="48333"/>
                        <a14:foregroundMark x1="57000" y1="18000" x2="73667" y2="19000"/>
                        <a14:foregroundMark x1="42000" y1="46667" x2="45000" y2="70667"/>
                        <a14:foregroundMark x1="45000" y1="70667" x2="55333" y2="73667"/>
                        <a14:foregroundMark x1="62000" y1="64667" x2="39000" y2="63333"/>
                        <a14:foregroundMark x1="23000" y1="88000" x2="28333" y2="91667"/>
                        <a14:foregroundMark x1="41667" y1="95667" x2="60333" y2="94000"/>
                        <a14:foregroundMark x1="60333" y1="94000" x2="64333" y2="92333"/>
                        <a14:foregroundMark x1="57000" y1="95333" x2="43667" y2="96000"/>
                        <a14:foregroundMark x1="50333" y1="16333" x2="44333" y2="44000"/>
                        <a14:foregroundMark x1="45667" y1="19333" x2="39000" y2="73000"/>
                        <a14:foregroundMark x1="37333" y1="36333" x2="45000" y2="65333"/>
                        <a14:foregroundMark x1="37667" y1="72333" x2="42000" y2="92000"/>
                        <a14:foregroundMark x1="42000" y1="92000" x2="42000" y2="87333"/>
                        <a14:foregroundMark x1="46333" y1="37000" x2="37000" y2="39000"/>
                      </a14:backgroundRemoval>
                    </a14:imgEffect>
                  </a14:imgLayer>
                </a14:imgProps>
              </a:ext>
              <a:ext uri="{28A0092B-C50C-407E-A947-70E740481C1C}">
                <a14:useLocalDpi xmlns:a14="http://schemas.microsoft.com/office/drawing/2010/main" val="0"/>
              </a:ext>
            </a:extLst>
          </a:blip>
          <a:srcRect/>
          <a:stretch>
            <a:fillRect/>
          </a:stretch>
        </p:blipFill>
        <p:spPr bwMode="auto">
          <a:xfrm>
            <a:off x="1821785" y="3296142"/>
            <a:ext cx="4893340" cy="489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7EDCEB98-1A41-4ED1-BA31-2C7F300882E4}"/>
              </a:ext>
            </a:extLst>
          </p:cNvPr>
          <p:cNvGrpSpPr/>
          <p:nvPr/>
        </p:nvGrpSpPr>
        <p:grpSpPr>
          <a:xfrm>
            <a:off x="14731984" y="8352002"/>
            <a:ext cx="4905854" cy="3878098"/>
            <a:chOff x="9907622" y="3687737"/>
            <a:chExt cx="2549645" cy="2235858"/>
          </a:xfrm>
        </p:grpSpPr>
        <p:pic>
          <p:nvPicPr>
            <p:cNvPr id="7" name="Picture 6">
              <a:extLst>
                <a:ext uri="{FF2B5EF4-FFF2-40B4-BE49-F238E27FC236}">
                  <a16:creationId xmlns:a16="http://schemas.microsoft.com/office/drawing/2014/main" id="{F96E5EAD-E2A1-4FAC-99C4-C71DC11A44B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9907622" y="3687737"/>
              <a:ext cx="2032793" cy="2032793"/>
            </a:xfrm>
            <a:prstGeom prst="rect">
              <a:avLst/>
            </a:prstGeom>
          </p:spPr>
        </p:pic>
        <p:sp>
          <p:nvSpPr>
            <p:cNvPr id="8" name="TextBox 7">
              <a:extLst>
                <a:ext uri="{FF2B5EF4-FFF2-40B4-BE49-F238E27FC236}">
                  <a16:creationId xmlns:a16="http://schemas.microsoft.com/office/drawing/2014/main" id="{B17B02B8-CC98-431B-92B3-1F828A6A095D}"/>
                </a:ext>
              </a:extLst>
            </p:cNvPr>
            <p:cNvSpPr txBox="1"/>
            <p:nvPr/>
          </p:nvSpPr>
          <p:spPr>
            <a:xfrm rot="248081">
              <a:off x="10279181" y="4144456"/>
              <a:ext cx="2178086" cy="1779139"/>
            </a:xfrm>
            <a:prstGeom prst="rect">
              <a:avLst/>
            </a:prstGeom>
            <a:noFill/>
          </p:spPr>
          <p:txBody>
            <a:bodyPr wrap="square" rtlCol="0">
              <a:prstTxWarp prst="textArchDown">
                <a:avLst>
                  <a:gd name="adj" fmla="val 212248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Cadena" panose="02000503000000020004" pitchFamily="2" charset="0"/>
                  <a:ea typeface="+mn-ea"/>
                  <a:cs typeface="+mn-cs"/>
                </a:rPr>
                <a:t>Mía</a:t>
              </a:r>
              <a:endParaRPr kumimoji="0" lang="en-US" sz="28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9" name="Picture 2" descr="Bột đường Đường đường Nâu Đường hình khối - đường trắng png tải về - Miễn  phí trong suốt Natri Clorua png Tải về.">
            <a:extLst>
              <a:ext uri="{FF2B5EF4-FFF2-40B4-BE49-F238E27FC236}">
                <a16:creationId xmlns:a16="http://schemas.microsoft.com/office/drawing/2014/main" id="{9044ACCF-BE15-4A57-90B2-96CA595C212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29" b="95161" l="10000" r="90000">
                        <a14:foregroundMark x1="42667" y1="4194" x2="58000" y2="8387"/>
                        <a14:foregroundMark x1="50333" y1="1290" x2="48111" y2="2419"/>
                        <a14:foregroundMark x1="44778" y1="92419" x2="51333" y2="95161"/>
                        <a14:foregroundMark x1="51333" y1="95161" x2="52222" y2="95161"/>
                      </a14:backgroundRemoval>
                    </a14:imgEffect>
                  </a14:imgLayer>
                </a14:imgProps>
              </a:ext>
              <a:ext uri="{28A0092B-C50C-407E-A947-70E740481C1C}">
                <a14:useLocalDpi xmlns:a14="http://schemas.microsoft.com/office/drawing/2010/main" val="0"/>
              </a:ext>
            </a:extLst>
          </a:blip>
          <a:srcRect/>
          <a:stretch>
            <a:fillRect/>
          </a:stretch>
        </p:blipFill>
        <p:spPr bwMode="auto">
          <a:xfrm>
            <a:off x="16022752" y="3296142"/>
            <a:ext cx="6162038" cy="42449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5 loại nước uống giải khát mùa hè cực cool được giới trẻ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0336" y="3296142"/>
            <a:ext cx="6901648" cy="4601099"/>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246;p3"/>
          <p:cNvSpPr txBox="1"/>
          <p:nvPr/>
        </p:nvSpPr>
        <p:spPr>
          <a:xfrm>
            <a:off x="1821785" y="1209910"/>
            <a:ext cx="17281986" cy="1107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5F82"/>
              </a:buClr>
              <a:buSzPts val="4800"/>
              <a:buFont typeface="Tahoma"/>
              <a:buNone/>
            </a:pPr>
            <a:r>
              <a:rPr lang="en-US" sz="6600" b="1" dirty="0" err="1">
                <a:solidFill>
                  <a:srgbClr val="135F82"/>
                </a:solidFill>
                <a:latin typeface="Times New Roman" pitchFamily="18" charset="0"/>
                <a:ea typeface="Tahoma"/>
                <a:cs typeface="Times New Roman" pitchFamily="18" charset="0"/>
                <a:sym typeface="Tahoma"/>
              </a:rPr>
              <a:t>Một</a:t>
            </a:r>
            <a:r>
              <a:rPr lang="en-US" sz="6600" b="1" dirty="0">
                <a:solidFill>
                  <a:srgbClr val="135F82"/>
                </a:solidFill>
                <a:latin typeface="Times New Roman" pitchFamily="18" charset="0"/>
                <a:ea typeface="Tahoma"/>
                <a:cs typeface="Times New Roman" pitchFamily="18" charset="0"/>
                <a:sym typeface="Tahoma"/>
              </a:rPr>
              <a:t> </a:t>
            </a:r>
            <a:r>
              <a:rPr lang="en-US" sz="6600" b="1" dirty="0" err="1">
                <a:solidFill>
                  <a:srgbClr val="135F82"/>
                </a:solidFill>
                <a:latin typeface="Times New Roman" pitchFamily="18" charset="0"/>
                <a:ea typeface="Tahoma"/>
                <a:cs typeface="Times New Roman" pitchFamily="18" charset="0"/>
                <a:sym typeface="Tahoma"/>
              </a:rPr>
              <a:t>số</a:t>
            </a:r>
            <a:r>
              <a:rPr lang="en-US" sz="6600" b="1" dirty="0">
                <a:solidFill>
                  <a:srgbClr val="135F82"/>
                </a:solidFill>
                <a:latin typeface="Times New Roman" pitchFamily="18" charset="0"/>
                <a:ea typeface="Tahoma"/>
                <a:cs typeface="Times New Roman" pitchFamily="18" charset="0"/>
                <a:sym typeface="Tahoma"/>
              </a:rPr>
              <a:t> </a:t>
            </a:r>
            <a:r>
              <a:rPr lang="en-US" sz="6600" b="1" dirty="0" err="1">
                <a:solidFill>
                  <a:srgbClr val="135F82"/>
                </a:solidFill>
                <a:latin typeface="Times New Roman" pitchFamily="18" charset="0"/>
                <a:ea typeface="Tahoma"/>
                <a:cs typeface="Times New Roman" pitchFamily="18" charset="0"/>
                <a:sym typeface="Tahoma"/>
              </a:rPr>
              <a:t>ứng</a:t>
            </a:r>
            <a:r>
              <a:rPr lang="en-US" sz="6600" b="1" dirty="0">
                <a:solidFill>
                  <a:srgbClr val="135F82"/>
                </a:solidFill>
                <a:latin typeface="Times New Roman" pitchFamily="18" charset="0"/>
                <a:ea typeface="Tahoma"/>
                <a:cs typeface="Times New Roman" pitchFamily="18" charset="0"/>
                <a:sym typeface="Tahoma"/>
              </a:rPr>
              <a:t> </a:t>
            </a:r>
            <a:r>
              <a:rPr lang="en-US" sz="6600" b="1" dirty="0" err="1">
                <a:solidFill>
                  <a:srgbClr val="135F82"/>
                </a:solidFill>
                <a:latin typeface="Times New Roman" pitchFamily="18" charset="0"/>
                <a:ea typeface="Tahoma"/>
                <a:cs typeface="Times New Roman" pitchFamily="18" charset="0"/>
                <a:sym typeface="Tahoma"/>
              </a:rPr>
              <a:t>dụng</a:t>
            </a:r>
            <a:r>
              <a:rPr lang="en-US" sz="6600" b="1" dirty="0">
                <a:solidFill>
                  <a:srgbClr val="135F82"/>
                </a:solidFill>
                <a:latin typeface="Times New Roman" pitchFamily="18" charset="0"/>
                <a:ea typeface="Tahoma"/>
                <a:cs typeface="Times New Roman" pitchFamily="18" charset="0"/>
                <a:sym typeface="Tahoma"/>
              </a:rPr>
              <a:t> </a:t>
            </a:r>
            <a:r>
              <a:rPr lang="en-US" sz="6600" b="1" dirty="0" err="1">
                <a:solidFill>
                  <a:srgbClr val="135F82"/>
                </a:solidFill>
                <a:latin typeface="Times New Roman" pitchFamily="18" charset="0"/>
                <a:ea typeface="Tahoma"/>
                <a:cs typeface="Times New Roman" pitchFamily="18" charset="0"/>
                <a:sym typeface="Tahoma"/>
              </a:rPr>
              <a:t>của</a:t>
            </a:r>
            <a:r>
              <a:rPr lang="en-US" sz="6600" b="1" dirty="0">
                <a:solidFill>
                  <a:srgbClr val="135F82"/>
                </a:solidFill>
                <a:latin typeface="Times New Roman" pitchFamily="18" charset="0"/>
                <a:ea typeface="Tahoma"/>
                <a:cs typeface="Times New Roman" pitchFamily="18" charset="0"/>
                <a:sym typeface="Tahoma"/>
              </a:rPr>
              <a:t> </a:t>
            </a:r>
            <a:r>
              <a:rPr lang="en-US" sz="6600" b="1" dirty="0" err="1">
                <a:solidFill>
                  <a:srgbClr val="135F82"/>
                </a:solidFill>
                <a:latin typeface="Times New Roman" pitchFamily="18" charset="0"/>
                <a:ea typeface="Tahoma"/>
                <a:cs typeface="Times New Roman" pitchFamily="18" charset="0"/>
                <a:sym typeface="Tahoma"/>
              </a:rPr>
              <a:t>saccharose</a:t>
            </a:r>
            <a:r>
              <a:rPr lang="en-US" sz="6600" b="1" dirty="0">
                <a:solidFill>
                  <a:srgbClr val="135F82"/>
                </a:solidFill>
                <a:latin typeface="Times New Roman" pitchFamily="18" charset="0"/>
                <a:ea typeface="Tahoma"/>
                <a:cs typeface="Times New Roman" pitchFamily="18" charset="0"/>
                <a:sym typeface="Tahoma"/>
              </a:rPr>
              <a:t> </a:t>
            </a:r>
            <a:r>
              <a:rPr lang="en-US" sz="6600" b="1" dirty="0" err="1">
                <a:solidFill>
                  <a:srgbClr val="135F82"/>
                </a:solidFill>
                <a:latin typeface="Times New Roman" pitchFamily="18" charset="0"/>
                <a:ea typeface="Tahoma"/>
                <a:cs typeface="Times New Roman" pitchFamily="18" charset="0"/>
                <a:sym typeface="Tahoma"/>
              </a:rPr>
              <a:t>và</a:t>
            </a:r>
            <a:r>
              <a:rPr lang="en-US" sz="6600" b="1" dirty="0">
                <a:solidFill>
                  <a:srgbClr val="135F82"/>
                </a:solidFill>
                <a:latin typeface="Times New Roman" pitchFamily="18" charset="0"/>
                <a:ea typeface="Tahoma"/>
                <a:cs typeface="Times New Roman" pitchFamily="18" charset="0"/>
                <a:sym typeface="Tahoma"/>
              </a:rPr>
              <a:t> maltose</a:t>
            </a:r>
            <a:endParaRPr sz="6600" b="1" dirty="0">
              <a:solidFill>
                <a:srgbClr val="135F82"/>
              </a:solidFill>
              <a:latin typeface="Times New Roman" pitchFamily="18" charset="0"/>
              <a:ea typeface="Tahoma"/>
              <a:cs typeface="Times New Roman" pitchFamily="18" charset="0"/>
              <a:sym typeface="Tahoma"/>
            </a:endParaRPr>
          </a:p>
        </p:txBody>
      </p:sp>
    </p:spTree>
    <p:extLst>
      <p:ext uri="{BB962C8B-B14F-4D97-AF65-F5344CB8AC3E}">
        <p14:creationId xmlns:p14="http://schemas.microsoft.com/office/powerpoint/2010/main" val="97083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barn(inVertical)">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amond(in)">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8107" t="38793" r="47758" b="10686"/>
          <a:stretch/>
        </p:blipFill>
        <p:spPr bwMode="auto">
          <a:xfrm>
            <a:off x="1989602" y="2661389"/>
            <a:ext cx="7879611" cy="7270887"/>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3">
            <a:extLst>
              <a:ext uri="{28A0092B-C50C-407E-A947-70E740481C1C}">
                <a14:useLocalDpi xmlns:a14="http://schemas.microsoft.com/office/drawing/2010/main" val="0"/>
              </a:ext>
            </a:extLst>
          </a:blip>
          <a:srcRect l="62180" t="27366" r="1282" b="29330"/>
          <a:stretch/>
        </p:blipFill>
        <p:spPr bwMode="auto">
          <a:xfrm>
            <a:off x="10485258" y="2788170"/>
            <a:ext cx="12532398" cy="7081044"/>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2271457" y="1942926"/>
            <a:ext cx="5761514" cy="1015663"/>
          </a:xfrm>
          <a:prstGeom prst="rect">
            <a:avLst/>
          </a:prstGeom>
        </p:spPr>
        <p:txBody>
          <a:bodyPr wrap="none">
            <a:spAutoFit/>
          </a:bodyPr>
          <a:lstStyle/>
          <a:p>
            <a:r>
              <a:rPr lang="en-US" sz="6000">
                <a:latin typeface="Times New Roman" pitchFamily="18" charset="0"/>
                <a:cs typeface="Times New Roman" pitchFamily="18" charset="0"/>
              </a:rPr>
              <a:t>Quan sát hình ảnh</a:t>
            </a:r>
          </a:p>
        </p:txBody>
      </p:sp>
      <p:sp>
        <p:nvSpPr>
          <p:cNvPr id="5" name="Rectangle 4"/>
          <p:cNvSpPr/>
          <p:nvPr/>
        </p:nvSpPr>
        <p:spPr>
          <a:xfrm>
            <a:off x="1826459" y="10077932"/>
            <a:ext cx="21979472" cy="2862322"/>
          </a:xfrm>
          <a:prstGeom prst="rect">
            <a:avLst/>
          </a:prstGeom>
        </p:spPr>
        <p:txBody>
          <a:bodyPr wrap="square">
            <a:spAutoFit/>
          </a:bodyPr>
          <a:lstStyle/>
          <a:p>
            <a:pPr>
              <a:lnSpc>
                <a:spcPct val="150000"/>
              </a:lnSpc>
            </a:pPr>
            <a:r>
              <a:rPr lang="en-US" sz="6000" dirty="0" err="1">
                <a:latin typeface="Times New Roman" pitchFamily="18" charset="0"/>
                <a:cs typeface="Times New Roman" pitchFamily="18" charset="0"/>
              </a:rPr>
              <a:t>Đây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là</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hai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nguyên</a:t>
            </a:r>
            <a:r>
              <a:rPr lang="en-US" sz="6000" dirty="0">
                <a:latin typeface="Times New Roman" pitchFamily="18" charset="0"/>
                <a:cs typeface="Times New Roman" pitchFamily="18" charset="0"/>
              </a:rPr>
              <a:t> </a:t>
            </a:r>
            <a:r>
              <a:rPr lang="en-US" sz="6000" dirty="0" err="1" smtClean="0">
                <a:latin typeface="Times New Roman" pitchFamily="18" charset="0"/>
                <a:cs typeface="Times New Roman" pitchFamily="18" charset="0"/>
              </a:rPr>
              <a:t>liệu</a:t>
            </a:r>
            <a:r>
              <a:rPr lang="en-US" sz="6000" dirty="0" smtClean="0">
                <a:latin typeface="Times New Roman" pitchFamily="18" charset="0"/>
                <a:cs typeface="Times New Roman" pitchFamily="18" charset="0"/>
              </a:rPr>
              <a:t> </a:t>
            </a:r>
            <a:r>
              <a:rPr lang="en-US" sz="6000" dirty="0" err="1" smtClean="0">
                <a:latin typeface="Times New Roman" pitchFamily="18" charset="0"/>
                <a:cs typeface="Times New Roman" pitchFamily="18" charset="0"/>
              </a:rPr>
              <a:t>chủ</a:t>
            </a:r>
            <a:r>
              <a:rPr lang="en-US" sz="6000" dirty="0" smtClean="0">
                <a:latin typeface="Times New Roman" pitchFamily="18" charset="0"/>
                <a:cs typeface="Times New Roman" pitchFamily="18" charset="0"/>
              </a:rPr>
              <a:t> </a:t>
            </a:r>
            <a:r>
              <a:rPr lang="en-US" sz="6000" dirty="0" err="1" smtClean="0">
                <a:latin typeface="Times New Roman" pitchFamily="18" charset="0"/>
                <a:cs typeface="Times New Roman" pitchFamily="18" charset="0"/>
              </a:rPr>
              <a:t>yếu</a:t>
            </a:r>
            <a:r>
              <a:rPr lang="en-US" sz="6000" dirty="0" smtClean="0">
                <a:latin typeface="Times New Roman" pitchFamily="18" charset="0"/>
                <a:cs typeface="Times New Roman" pitchFamily="18" charset="0"/>
              </a:rPr>
              <a:t> </a:t>
            </a:r>
            <a:r>
              <a:rPr lang="en-US" sz="6000" dirty="0" err="1">
                <a:latin typeface="Times New Roman" pitchFamily="18" charset="0"/>
                <a:cs typeface="Times New Roman" pitchFamily="18" charset="0"/>
              </a:rPr>
              <a:t>dùng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để</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sản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xuất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đường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trắng</a:t>
            </a:r>
            <a:r>
              <a:rPr lang="en-US" sz="6000" dirty="0">
                <a:latin typeface="Times New Roman" pitchFamily="18" charset="0"/>
                <a:cs typeface="Times New Roman" pitchFamily="18" charset="0"/>
              </a:rPr>
              <a:t> (hay </a:t>
            </a:r>
            <a:r>
              <a:rPr lang="en-US" sz="6000" dirty="0" err="1">
                <a:latin typeface="Times New Roman" pitchFamily="18" charset="0"/>
                <a:cs typeface="Times New Roman" pitchFamily="18" charset="0"/>
              </a:rPr>
              <a:t>còn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gọi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là</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đường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saccharose</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đường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saccarose</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nhiều</a:t>
            </a:r>
            <a:r>
              <a:rPr lang="en-US" sz="6000" dirty="0">
                <a:latin typeface="Times New Roman" pitchFamily="18" charset="0"/>
                <a:cs typeface="Times New Roman" pitchFamily="18" charset="0"/>
              </a:rPr>
              <a:t> ở </a:t>
            </a:r>
            <a:r>
              <a:rPr lang="en-US" sz="6000" dirty="0" err="1">
                <a:latin typeface="Times New Roman" pitchFamily="18" charset="0"/>
                <a:cs typeface="Times New Roman" pitchFamily="18" charset="0"/>
              </a:rPr>
              <a:t>đâu</a:t>
            </a:r>
            <a:r>
              <a:rPr lang="en-US" sz="6000" dirty="0">
                <a:latin typeface="Times New Roman" pitchFamily="18" charset="0"/>
                <a:cs typeface="Times New Roman" pitchFamily="18" charset="0"/>
              </a:rPr>
              <a:t>?</a:t>
            </a:r>
          </a:p>
        </p:txBody>
      </p:sp>
    </p:spTree>
    <p:extLst>
      <p:ext uri="{BB962C8B-B14F-4D97-AF65-F5344CB8AC3E}">
        <p14:creationId xmlns:p14="http://schemas.microsoft.com/office/powerpoint/2010/main" val="36578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Maltose/ Glucose – 50 kg PP/PE bag - Mạch Nha Quảng Ng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19" y="4530688"/>
            <a:ext cx="8572500" cy="8572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ltose là đường đơn có phải không - YE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3933" y="435670"/>
            <a:ext cx="6429148" cy="44126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ltose syrup - GoldenS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1050" y="3026354"/>
            <a:ext cx="10708457" cy="7138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9338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503141-0CB3-4F2F-BCC4-37812398AB87}"/>
              </a:ext>
            </a:extLst>
          </p:cNvPr>
          <p:cNvSpPr/>
          <p:nvPr/>
        </p:nvSpPr>
        <p:spPr>
          <a:xfrm rot="5400000">
            <a:off x="-17040065" y="10198130"/>
            <a:ext cx="29262705" cy="2756079"/>
          </a:xfrm>
          <a:custGeom>
            <a:avLst/>
            <a:gdLst>
              <a:gd name="connsiteX0" fmla="*/ 0 w 14630400"/>
              <a:gd name="connsiteY0" fmla="*/ 0 h 1371600"/>
              <a:gd name="connsiteX1" fmla="*/ 14630400 w 14630400"/>
              <a:gd name="connsiteY1" fmla="*/ 0 h 1371600"/>
              <a:gd name="connsiteX2" fmla="*/ 14630400 w 14630400"/>
              <a:gd name="connsiteY2" fmla="*/ 1371600 h 1371600"/>
              <a:gd name="connsiteX3" fmla="*/ 0 w 14630400"/>
              <a:gd name="connsiteY3" fmla="*/ 1371600 h 1371600"/>
              <a:gd name="connsiteX4" fmla="*/ 0 w 14630400"/>
              <a:gd name="connsiteY4" fmla="*/ 0 h 1371600"/>
              <a:gd name="connsiteX0" fmla="*/ 0 w 14630400"/>
              <a:gd name="connsiteY0" fmla="*/ 0 h 1371600"/>
              <a:gd name="connsiteX1" fmla="*/ 8216900 w 14630400"/>
              <a:gd name="connsiteY1" fmla="*/ 0 h 1371600"/>
              <a:gd name="connsiteX2" fmla="*/ 14630400 w 14630400"/>
              <a:gd name="connsiteY2" fmla="*/ 0 h 1371600"/>
              <a:gd name="connsiteX3" fmla="*/ 14630400 w 14630400"/>
              <a:gd name="connsiteY3" fmla="*/ 1371600 h 1371600"/>
              <a:gd name="connsiteX4" fmla="*/ 0 w 14630400"/>
              <a:gd name="connsiteY4" fmla="*/ 1371600 h 1371600"/>
              <a:gd name="connsiteX5" fmla="*/ 0 w 14630400"/>
              <a:gd name="connsiteY5" fmla="*/ 0 h 1371600"/>
              <a:gd name="connsiteX0" fmla="*/ 0 w 14630400"/>
              <a:gd name="connsiteY0" fmla="*/ 6350 h 1377950"/>
              <a:gd name="connsiteX1" fmla="*/ 6400800 w 14630400"/>
              <a:gd name="connsiteY1" fmla="*/ 0 h 1377950"/>
              <a:gd name="connsiteX2" fmla="*/ 8216900 w 14630400"/>
              <a:gd name="connsiteY2" fmla="*/ 6350 h 1377950"/>
              <a:gd name="connsiteX3" fmla="*/ 14630400 w 14630400"/>
              <a:gd name="connsiteY3" fmla="*/ 6350 h 1377950"/>
              <a:gd name="connsiteX4" fmla="*/ 14630400 w 14630400"/>
              <a:gd name="connsiteY4" fmla="*/ 1377950 h 1377950"/>
              <a:gd name="connsiteX5" fmla="*/ 0 w 14630400"/>
              <a:gd name="connsiteY5" fmla="*/ 1377950 h 1377950"/>
              <a:gd name="connsiteX6" fmla="*/ 0 w 14630400"/>
              <a:gd name="connsiteY6" fmla="*/ 6350 h 1377950"/>
              <a:gd name="connsiteX0" fmla="*/ 0 w 14630400"/>
              <a:gd name="connsiteY0" fmla="*/ 6350 h 1377950"/>
              <a:gd name="connsiteX1" fmla="*/ 6400800 w 14630400"/>
              <a:gd name="connsiteY1" fmla="*/ 0 h 1377950"/>
              <a:gd name="connsiteX2" fmla="*/ 7321550 w 14630400"/>
              <a:gd name="connsiteY2" fmla="*/ 635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30400" h="1377950">
                <a:moveTo>
                  <a:pt x="0" y="6350"/>
                </a:moveTo>
                <a:lnTo>
                  <a:pt x="6400800" y="0"/>
                </a:lnTo>
                <a:cubicBezTo>
                  <a:pt x="6888163" y="10319"/>
                  <a:pt x="6668029" y="676805"/>
                  <a:pt x="7315200" y="673100"/>
                </a:cubicBezTo>
                <a:cubicBezTo>
                  <a:pt x="7962371" y="669395"/>
                  <a:pt x="7755731" y="15082"/>
                  <a:pt x="8216900" y="6350"/>
                </a:cubicBezTo>
                <a:lnTo>
                  <a:pt x="14630400" y="6350"/>
                </a:lnTo>
                <a:lnTo>
                  <a:pt x="14630400" y="1377950"/>
                </a:lnTo>
                <a:lnTo>
                  <a:pt x="0" y="137795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7" name="Graphic 6" descr="Lightbulb">
            <a:hlinkClick r:id="rId6" action="ppaction://hlinksldjump"/>
            <a:extLst>
              <a:ext uri="{FF2B5EF4-FFF2-40B4-BE49-F238E27FC236}">
                <a16:creationId xmlns:a16="http://schemas.microsoft.com/office/drawing/2014/main" id="{98D3478D-9CC9-405A-8293-19560B49B6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330975" y="7515001"/>
            <a:ext cx="1828919" cy="1828919"/>
          </a:xfrm>
          <a:prstGeom prst="rect">
            <a:avLst/>
          </a:prstGeom>
        </p:spPr>
      </p:pic>
      <p:pic>
        <p:nvPicPr>
          <p:cNvPr id="8" name="Graphic 7" descr="Research">
            <a:hlinkClick r:id="rId9" action="ppaction://hlinksldjump"/>
            <a:extLst>
              <a:ext uri="{FF2B5EF4-FFF2-40B4-BE49-F238E27FC236}">
                <a16:creationId xmlns:a16="http://schemas.microsoft.com/office/drawing/2014/main" id="{0C314891-6F9F-4792-B53F-65AA54EB89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304051" y="4301768"/>
            <a:ext cx="1828919" cy="1828919"/>
          </a:xfrm>
          <a:prstGeom prst="rect">
            <a:avLst/>
          </a:prstGeom>
        </p:spPr>
      </p:pic>
      <p:pic>
        <p:nvPicPr>
          <p:cNvPr id="10" name="Graphic 9" descr="Shooting star">
            <a:hlinkClick r:id="rId12" action="ppaction://hlinksldjump"/>
            <a:extLst>
              <a:ext uri="{FF2B5EF4-FFF2-40B4-BE49-F238E27FC236}">
                <a16:creationId xmlns:a16="http://schemas.microsoft.com/office/drawing/2014/main" id="{C438CC37-2353-4CA1-811F-BD321B194D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3419767" y="10661710"/>
            <a:ext cx="1828919" cy="1828919"/>
          </a:xfrm>
          <a:prstGeom prst="rect">
            <a:avLst/>
          </a:prstGeom>
        </p:spPr>
      </p:pic>
      <p:pic>
        <p:nvPicPr>
          <p:cNvPr id="11" name="Graphic 10" descr="Eye">
            <a:hlinkClick r:id="rId6" action="ppaction://hlinksldjump"/>
            <a:extLst>
              <a:ext uri="{FF2B5EF4-FFF2-40B4-BE49-F238E27FC236}">
                <a16:creationId xmlns:a16="http://schemas.microsoft.com/office/drawing/2014/main" id="{89A36D00-38C9-4DF7-814F-ACCAB41607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3419767" y="1195831"/>
            <a:ext cx="1828919" cy="1828919"/>
          </a:xfrm>
          <a:prstGeom prst="rect">
            <a:avLst/>
          </a:prstGeom>
        </p:spPr>
      </p:pic>
      <p:grpSp>
        <p:nvGrpSpPr>
          <p:cNvPr id="12" name="Group 11">
            <a:extLst>
              <a:ext uri="{FF2B5EF4-FFF2-40B4-BE49-F238E27FC236}">
                <a16:creationId xmlns:a16="http://schemas.microsoft.com/office/drawing/2014/main" id="{4E7886F2-DF12-401D-8222-29817DB10DF9}"/>
              </a:ext>
            </a:extLst>
          </p:cNvPr>
          <p:cNvGrpSpPr/>
          <p:nvPr/>
        </p:nvGrpSpPr>
        <p:grpSpPr>
          <a:xfrm>
            <a:off x="-5873500" y="1081945"/>
            <a:ext cx="2061344" cy="2061344"/>
            <a:chOff x="-1043306" y="540763"/>
            <a:chExt cx="1030605" cy="1030605"/>
          </a:xfrm>
        </p:grpSpPr>
        <p:sp>
          <p:nvSpPr>
            <p:cNvPr id="13" name="Oval 12">
              <a:extLst>
                <a:ext uri="{FF2B5EF4-FFF2-40B4-BE49-F238E27FC236}">
                  <a16:creationId xmlns:a16="http://schemas.microsoft.com/office/drawing/2014/main" id="{3E69F90C-2E63-4E0A-9ECD-74110830777C}"/>
                </a:ext>
              </a:extLst>
            </p:cNvPr>
            <p:cNvSpPr/>
            <p:nvPr/>
          </p:nvSpPr>
          <p:spPr>
            <a:xfrm rot="10800000">
              <a:off x="-1043306" y="540763"/>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14" name="Graphic 13" descr="Eye">
              <a:extLst>
                <a:ext uri="{FF2B5EF4-FFF2-40B4-BE49-F238E27FC236}">
                  <a16:creationId xmlns:a16="http://schemas.microsoft.com/office/drawing/2014/main" id="{4BADCACF-0473-4903-9E6A-D8BB67737AA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964760" y="597703"/>
              <a:ext cx="914400" cy="914400"/>
            </a:xfrm>
            <a:prstGeom prst="rect">
              <a:avLst/>
            </a:prstGeom>
          </p:spPr>
        </p:pic>
      </p:grpSp>
      <p:grpSp>
        <p:nvGrpSpPr>
          <p:cNvPr id="15" name="Group 14">
            <a:extLst>
              <a:ext uri="{FF2B5EF4-FFF2-40B4-BE49-F238E27FC236}">
                <a16:creationId xmlns:a16="http://schemas.microsoft.com/office/drawing/2014/main" id="{7921E047-95B4-451E-83E3-4203F060C32A}"/>
              </a:ext>
            </a:extLst>
          </p:cNvPr>
          <p:cNvGrpSpPr/>
          <p:nvPr/>
        </p:nvGrpSpPr>
        <p:grpSpPr>
          <a:xfrm>
            <a:off x="-5873500" y="4236462"/>
            <a:ext cx="2061344" cy="2061344"/>
            <a:chOff x="-1043306" y="2117919"/>
            <a:chExt cx="1030605" cy="1030605"/>
          </a:xfrm>
        </p:grpSpPr>
        <p:sp>
          <p:nvSpPr>
            <p:cNvPr id="16" name="Oval 15">
              <a:extLst>
                <a:ext uri="{FF2B5EF4-FFF2-40B4-BE49-F238E27FC236}">
                  <a16:creationId xmlns:a16="http://schemas.microsoft.com/office/drawing/2014/main" id="{80DA9114-EEDC-4806-9655-BD4468DCD4BE}"/>
                </a:ext>
              </a:extLst>
            </p:cNvPr>
            <p:cNvSpPr/>
            <p:nvPr/>
          </p:nvSpPr>
          <p:spPr>
            <a:xfrm rot="10800000">
              <a:off x="-1043306" y="2117919"/>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17" name="Graphic 16" descr="Research">
              <a:extLst>
                <a:ext uri="{FF2B5EF4-FFF2-40B4-BE49-F238E27FC236}">
                  <a16:creationId xmlns:a16="http://schemas.microsoft.com/office/drawing/2014/main" id="{E9CF7573-4251-4AF5-9B4B-0E6B39BDB7B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971743" y="2150570"/>
              <a:ext cx="914400" cy="914400"/>
            </a:xfrm>
            <a:prstGeom prst="rect">
              <a:avLst/>
            </a:prstGeom>
          </p:spPr>
        </p:pic>
      </p:grpSp>
      <p:grpSp>
        <p:nvGrpSpPr>
          <p:cNvPr id="18" name="Group 17">
            <a:extLst>
              <a:ext uri="{FF2B5EF4-FFF2-40B4-BE49-F238E27FC236}">
                <a16:creationId xmlns:a16="http://schemas.microsoft.com/office/drawing/2014/main" id="{2239FB9B-813F-4520-A20C-FC5750AC798A}"/>
              </a:ext>
            </a:extLst>
          </p:cNvPr>
          <p:cNvGrpSpPr/>
          <p:nvPr/>
        </p:nvGrpSpPr>
        <p:grpSpPr>
          <a:xfrm>
            <a:off x="-2061343" y="10545499"/>
            <a:ext cx="2061344" cy="2061344"/>
            <a:chOff x="-1043306" y="5272232"/>
            <a:chExt cx="1030605" cy="1030605"/>
          </a:xfrm>
        </p:grpSpPr>
        <p:sp>
          <p:nvSpPr>
            <p:cNvPr id="19" name="Oval 18">
              <a:extLst>
                <a:ext uri="{FF2B5EF4-FFF2-40B4-BE49-F238E27FC236}">
                  <a16:creationId xmlns:a16="http://schemas.microsoft.com/office/drawing/2014/main" id="{DCBF8E02-EAB0-44CF-A659-ADA327315769}"/>
                </a:ext>
              </a:extLst>
            </p:cNvPr>
            <p:cNvSpPr/>
            <p:nvPr/>
          </p:nvSpPr>
          <p:spPr>
            <a:xfrm rot="10800000">
              <a:off x="-1043306" y="5272232"/>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20" name="Graphic 19" descr="Shooting star">
              <a:extLst>
                <a:ext uri="{FF2B5EF4-FFF2-40B4-BE49-F238E27FC236}">
                  <a16:creationId xmlns:a16="http://schemas.microsoft.com/office/drawing/2014/main" id="{EC9CBB89-090C-4C3D-9A6F-4C4A5E300B2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1029597" y="5330334"/>
              <a:ext cx="914400" cy="914400"/>
            </a:xfrm>
            <a:prstGeom prst="rect">
              <a:avLst/>
            </a:prstGeom>
          </p:spPr>
        </p:pic>
      </p:grpSp>
      <p:grpSp>
        <p:nvGrpSpPr>
          <p:cNvPr id="21" name="Group 20">
            <a:extLst>
              <a:ext uri="{FF2B5EF4-FFF2-40B4-BE49-F238E27FC236}">
                <a16:creationId xmlns:a16="http://schemas.microsoft.com/office/drawing/2014/main" id="{94A66361-8DFE-4C3E-8B37-5C30C4ED430B}"/>
              </a:ext>
            </a:extLst>
          </p:cNvPr>
          <p:cNvGrpSpPr/>
          <p:nvPr/>
        </p:nvGrpSpPr>
        <p:grpSpPr>
          <a:xfrm>
            <a:off x="-5873502" y="7390980"/>
            <a:ext cx="2061344" cy="2061344"/>
            <a:chOff x="-1043306" y="3695075"/>
            <a:chExt cx="1030605" cy="1030605"/>
          </a:xfrm>
        </p:grpSpPr>
        <p:sp>
          <p:nvSpPr>
            <p:cNvPr id="22" name="Oval 21">
              <a:extLst>
                <a:ext uri="{FF2B5EF4-FFF2-40B4-BE49-F238E27FC236}">
                  <a16:creationId xmlns:a16="http://schemas.microsoft.com/office/drawing/2014/main" id="{1EBEC4D8-5586-430C-8E8C-77451CCF6EDC}"/>
                </a:ext>
              </a:extLst>
            </p:cNvPr>
            <p:cNvSpPr/>
            <p:nvPr/>
          </p:nvSpPr>
          <p:spPr>
            <a:xfrm rot="10800000">
              <a:off x="-1043306" y="3695075"/>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23" name="Graphic 22" descr="Lightbulb">
              <a:extLst>
                <a:ext uri="{FF2B5EF4-FFF2-40B4-BE49-F238E27FC236}">
                  <a16:creationId xmlns:a16="http://schemas.microsoft.com/office/drawing/2014/main" id="{6EA1BB86-1619-4F49-8BB3-297109890F4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985204" y="3757082"/>
              <a:ext cx="914400" cy="914400"/>
            </a:xfrm>
            <a:prstGeom prst="rect">
              <a:avLst/>
            </a:prstGeom>
          </p:spPr>
        </p:pic>
      </p:grpSp>
      <p:sp>
        <p:nvSpPr>
          <p:cNvPr id="33" name="Title 1">
            <a:extLst>
              <a:ext uri="{FF2B5EF4-FFF2-40B4-BE49-F238E27FC236}">
                <a16:creationId xmlns:a16="http://schemas.microsoft.com/office/drawing/2014/main" id="{EA484E32-9E21-47C7-9413-0BD1C5619CD3}"/>
              </a:ext>
            </a:extLst>
          </p:cNvPr>
          <p:cNvSpPr>
            <a:spLocks noGrp="1"/>
          </p:cNvSpPr>
          <p:nvPr>
            <p:ph type="ctrTitle"/>
          </p:nvPr>
        </p:nvSpPr>
        <p:spPr>
          <a:xfrm>
            <a:off x="3048199" y="2245220"/>
            <a:ext cx="18289191" cy="4775511"/>
          </a:xfrm>
        </p:spPr>
        <p:txBody>
          <a:bodyPr/>
          <a:lstStyle/>
          <a:p>
            <a:endParaRPr lang="en-US"/>
          </a:p>
        </p:txBody>
      </p:sp>
      <p:sp>
        <p:nvSpPr>
          <p:cNvPr id="34" name="Subtitle 2">
            <a:extLst>
              <a:ext uri="{FF2B5EF4-FFF2-40B4-BE49-F238E27FC236}">
                <a16:creationId xmlns:a16="http://schemas.microsoft.com/office/drawing/2014/main" id="{A21D9DBB-EBF3-4AB1-ABC8-BE388079E457}"/>
              </a:ext>
            </a:extLst>
          </p:cNvPr>
          <p:cNvSpPr>
            <a:spLocks noGrp="1"/>
          </p:cNvSpPr>
          <p:nvPr>
            <p:ph type="subTitle" idx="1"/>
          </p:nvPr>
        </p:nvSpPr>
        <p:spPr>
          <a:xfrm>
            <a:off x="3048199" y="7204892"/>
            <a:ext cx="18289191" cy="3311740"/>
          </a:xfrm>
        </p:spPr>
        <p:txBody>
          <a:bodyPr/>
          <a:lstStyle/>
          <a:p>
            <a:endParaRPr lang="en-US"/>
          </a:p>
        </p:txBody>
      </p:sp>
      <p:pic>
        <p:nvPicPr>
          <p:cNvPr id="35" name="Graphic 34">
            <a:extLst>
              <a:ext uri="{FF2B5EF4-FFF2-40B4-BE49-F238E27FC236}">
                <a16:creationId xmlns:a16="http://schemas.microsoft.com/office/drawing/2014/main" id="{81D0CDF9-1FF9-4F83-919F-4555678A5743}"/>
              </a:ext>
            </a:extLst>
          </p:cNvPr>
          <p:cNvPicPr>
            <a:picLocks noChangeAspect="1"/>
          </p:cNvPicPr>
          <p:nvPr/>
        </p:nvPicPr>
        <p:blipFill rotWithShape="1">
          <a:blip r:embed="rId25">
            <a:extLst>
              <a:ext uri="{96DAC541-7B7A-43D3-8B79-37D633B846F1}">
                <asvg:svgBlip xmlns="" xmlns:asvg="http://schemas.microsoft.com/office/drawing/2016/SVG/main" r:embed="rId26"/>
              </a:ext>
            </a:extLst>
          </a:blip>
          <a:srcRect t="21770" r="31413" b="14986"/>
          <a:stretch/>
        </p:blipFill>
        <p:spPr>
          <a:xfrm>
            <a:off x="-533435" y="-658409"/>
            <a:ext cx="25109535" cy="15034401"/>
          </a:xfrm>
          <a:prstGeom prst="rect">
            <a:avLst/>
          </a:prstGeom>
        </p:spPr>
      </p:pic>
      <p:sp>
        <p:nvSpPr>
          <p:cNvPr id="36" name="Rectangle: Rounded Corners 35">
            <a:extLst>
              <a:ext uri="{FF2B5EF4-FFF2-40B4-BE49-F238E27FC236}">
                <a16:creationId xmlns:a16="http://schemas.microsoft.com/office/drawing/2014/main" id="{D2637C62-CE93-42D2-92A3-66B020AEA484}"/>
              </a:ext>
            </a:extLst>
          </p:cNvPr>
          <p:cNvSpPr/>
          <p:nvPr/>
        </p:nvSpPr>
        <p:spPr>
          <a:xfrm>
            <a:off x="693268" y="236440"/>
            <a:ext cx="22999053" cy="13323029"/>
          </a:xfrm>
          <a:prstGeom prst="roundRect">
            <a:avLst>
              <a:gd name="adj" fmla="val 3934"/>
            </a:avLst>
          </a:prstGeom>
          <a:solidFill>
            <a:srgbClr val="FFFF6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72424C8D-60DD-45A6-994E-DC43227290C1}"/>
              </a:ext>
            </a:extLst>
          </p:cNvPr>
          <p:cNvSpPr/>
          <p:nvPr/>
        </p:nvSpPr>
        <p:spPr>
          <a:xfrm>
            <a:off x="4739519" y="1502523"/>
            <a:ext cx="17667086" cy="5771296"/>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228600" algn="just"/>
            <a:r>
              <a:rPr lang="en-US" sz="6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1.</a:t>
            </a:r>
            <a:r>
              <a:rPr lang="en-US"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Saccarozơ là một loại đisaccarit có nhiều trong cây mía, hoa thốt nốt, củ cải đường. Công thức phân tử của saccarozơ là</a:t>
            </a:r>
            <a:endParaRPr lang="en-US" sz="7200" dirty="0">
              <a:solidFill>
                <a:schemeClr val="tx1"/>
              </a:solidFill>
              <a:latin typeface="VNI Times"/>
              <a:ea typeface="Calibri" panose="020F0502020204030204" pitchFamily="34" charset="0"/>
              <a:cs typeface="Times New Roman" panose="02020603050405020304" pitchFamily="18" charset="0"/>
            </a:endParaRPr>
          </a:p>
          <a:p>
            <a:pPr algn="just">
              <a:lnSpc>
                <a:spcPct val="115000"/>
              </a:lnSpc>
              <a:tabLst>
                <a:tab pos="179705" algn="l"/>
                <a:tab pos="3420110" algn="l"/>
                <a:tab pos="5039995" algn="l"/>
              </a:tabLst>
            </a:pPr>
            <a:r>
              <a:rPr lang="en-US" sz="66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vi-VN" sz="66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a:t>
            </a:r>
            <a:r>
              <a:rPr lang="vi-VN" sz="6600" baseline="-25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6</a:t>
            </a:r>
            <a:r>
              <a:rPr lang="vi-VN" sz="66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H</a:t>
            </a:r>
            <a:r>
              <a:rPr lang="vi-VN" sz="6600" baseline="-25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12</a:t>
            </a:r>
            <a:r>
              <a:rPr lang="vi-VN" sz="66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O</a:t>
            </a:r>
            <a:r>
              <a:rPr lang="vi-VN" sz="6600" baseline="-25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6</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pt-BR" sz="6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pt-BR" sz="66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a:t>
            </a:r>
            <a:r>
              <a:rPr lang="pt-BR" sz="6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a:t>
            </a:r>
            <a:r>
              <a:rPr lang="vi-VN" sz="66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6</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a:t>
            </a:r>
            <a:r>
              <a:rPr lang="vi-VN" sz="66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10</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a:t>
            </a:r>
            <a:r>
              <a:rPr lang="vi-VN" sz="66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5</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vi-VN" sz="66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pt-BR" sz="6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pt-BR" sz="66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tabLst>
                <a:tab pos="179705" algn="l"/>
                <a:tab pos="3420110" algn="l"/>
                <a:tab pos="5039995" algn="l"/>
              </a:tabLst>
            </a:pPr>
            <a:r>
              <a:rPr lang="pt-BR" sz="66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a:t>
            </a:r>
            <a:r>
              <a:rPr lang="pt-BR" sz="6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a:t>
            </a:r>
            <a:r>
              <a:rPr lang="vi-VN" sz="66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12</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a:t>
            </a:r>
            <a:r>
              <a:rPr lang="vi-VN" sz="66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22</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a:t>
            </a:r>
            <a:r>
              <a:rPr lang="vi-VN" sz="66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11</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pt-BR" sz="6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pt-BR" sz="66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a:t>
            </a:r>
            <a:r>
              <a:rPr lang="pt-BR" sz="6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a:t>
            </a:r>
            <a:r>
              <a:rPr lang="vi-VN" sz="66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a:t>
            </a:r>
            <a:r>
              <a:rPr lang="vi-VN" sz="66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4</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a:t>
            </a:r>
            <a:r>
              <a:rPr lang="vi-VN" sz="66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r>
              <a:rPr lang="vi-VN" sz="6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7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2" name="Group 41">
            <a:extLst>
              <a:ext uri="{FF2B5EF4-FFF2-40B4-BE49-F238E27FC236}">
                <a16:creationId xmlns:a16="http://schemas.microsoft.com/office/drawing/2014/main" id="{9FAFE733-0353-48E8-8C5F-339683438C49}"/>
              </a:ext>
            </a:extLst>
          </p:cNvPr>
          <p:cNvGrpSpPr/>
          <p:nvPr/>
        </p:nvGrpSpPr>
        <p:grpSpPr>
          <a:xfrm>
            <a:off x="4162208" y="1263361"/>
            <a:ext cx="837809" cy="6249625"/>
            <a:chOff x="1291489" y="181189"/>
            <a:chExt cx="418877" cy="2666783"/>
          </a:xfrm>
        </p:grpSpPr>
        <p:grpSp>
          <p:nvGrpSpPr>
            <p:cNvPr id="43" name="Group 42">
              <a:extLst>
                <a:ext uri="{FF2B5EF4-FFF2-40B4-BE49-F238E27FC236}">
                  <a16:creationId xmlns:a16="http://schemas.microsoft.com/office/drawing/2014/main" id="{C0CD1499-5696-4EA5-998F-6FDB7A384D46}"/>
                </a:ext>
              </a:extLst>
            </p:cNvPr>
            <p:cNvGrpSpPr/>
            <p:nvPr/>
          </p:nvGrpSpPr>
          <p:grpSpPr>
            <a:xfrm>
              <a:off x="1291489" y="1379570"/>
              <a:ext cx="339594" cy="286946"/>
              <a:chOff x="473930" y="3662327"/>
              <a:chExt cx="339594" cy="286946"/>
            </a:xfrm>
          </p:grpSpPr>
          <p:sp>
            <p:nvSpPr>
              <p:cNvPr id="45" name="Oval 44">
                <a:extLst>
                  <a:ext uri="{FF2B5EF4-FFF2-40B4-BE49-F238E27FC236}">
                    <a16:creationId xmlns:a16="http://schemas.microsoft.com/office/drawing/2014/main" id="{4C1BC4A4-02F6-4BED-9D75-CFBD21B39819}"/>
                  </a:ext>
                </a:extLst>
              </p:cNvPr>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46" name="Oval 45">
                <a:extLst>
                  <a:ext uri="{FF2B5EF4-FFF2-40B4-BE49-F238E27FC236}">
                    <a16:creationId xmlns:a16="http://schemas.microsoft.com/office/drawing/2014/main" id="{3A0B9C9D-E03A-492C-A492-6974AD4A6F50}"/>
                  </a:ext>
                </a:extLst>
              </p:cNvPr>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grpSp>
        <p:sp>
          <p:nvSpPr>
            <p:cNvPr id="44" name="Left Bracket 43">
              <a:extLst>
                <a:ext uri="{FF2B5EF4-FFF2-40B4-BE49-F238E27FC236}">
                  <a16:creationId xmlns:a16="http://schemas.microsoft.com/office/drawing/2014/main" id="{7E2AD4E2-5C45-497B-BE40-B792FE776189}"/>
                </a:ext>
              </a:extLst>
            </p:cNvPr>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91">
                <a:buClrTx/>
              </a:pPr>
              <a:endParaRPr lang="en-US" sz="3600" kern="1200">
                <a:solidFill>
                  <a:prstClr val="black"/>
                </a:solidFill>
                <a:latin typeface="Calibri" panose="020F0502020204030204"/>
              </a:endParaRPr>
            </a:p>
          </p:txBody>
        </p:sp>
      </p:grpSp>
      <p:sp>
        <p:nvSpPr>
          <p:cNvPr id="47" name="Left Bracket 46">
            <a:extLst>
              <a:ext uri="{FF2B5EF4-FFF2-40B4-BE49-F238E27FC236}">
                <a16:creationId xmlns:a16="http://schemas.microsoft.com/office/drawing/2014/main" id="{3E3A3D3B-10FA-4021-9AAC-3595A9841132}"/>
              </a:ext>
            </a:extLst>
          </p:cNvPr>
          <p:cNvSpPr/>
          <p:nvPr/>
        </p:nvSpPr>
        <p:spPr>
          <a:xfrm flipH="1">
            <a:off x="22119974" y="1319636"/>
            <a:ext cx="428368" cy="6249625"/>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91">
              <a:buClrTx/>
            </a:pPr>
            <a:endParaRPr lang="en-US" sz="3600" kern="1200">
              <a:solidFill>
                <a:prstClr val="black"/>
              </a:solidFill>
              <a:latin typeface="Calibri" panose="020F0502020204030204"/>
            </a:endParaRPr>
          </a:p>
        </p:txBody>
      </p:sp>
      <p:grpSp>
        <p:nvGrpSpPr>
          <p:cNvPr id="48" name="Group 47">
            <a:extLst>
              <a:ext uri="{FF2B5EF4-FFF2-40B4-BE49-F238E27FC236}">
                <a16:creationId xmlns:a16="http://schemas.microsoft.com/office/drawing/2014/main" id="{753F477E-BEC1-4024-BDAC-6B5E6561D063}"/>
              </a:ext>
            </a:extLst>
          </p:cNvPr>
          <p:cNvGrpSpPr/>
          <p:nvPr/>
        </p:nvGrpSpPr>
        <p:grpSpPr>
          <a:xfrm>
            <a:off x="2358458" y="2750474"/>
            <a:ext cx="911955" cy="6149338"/>
            <a:chOff x="363075" y="1032069"/>
            <a:chExt cx="455948" cy="3074469"/>
          </a:xfrm>
          <a:effectLst/>
        </p:grpSpPr>
        <p:cxnSp>
          <p:nvCxnSpPr>
            <p:cNvPr id="49" name="Straight Connector 48">
              <a:extLst>
                <a:ext uri="{FF2B5EF4-FFF2-40B4-BE49-F238E27FC236}">
                  <a16:creationId xmlns:a16="http://schemas.microsoft.com/office/drawing/2014/main" id="{267144C9-39B0-451F-8239-691EFF4A507B}"/>
                </a:ext>
              </a:extLst>
            </p:cNvPr>
            <p:cNvCxnSpPr>
              <a:cxnSpLocks/>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0776C7A-36A7-40DC-83E8-283F6AE6A3A3}"/>
                </a:ext>
              </a:extLst>
            </p:cNvPr>
            <p:cNvGrpSpPr/>
            <p:nvPr/>
          </p:nvGrpSpPr>
          <p:grpSpPr>
            <a:xfrm>
              <a:off x="363075" y="3650590"/>
              <a:ext cx="455948" cy="455948"/>
              <a:chOff x="249635" y="3085191"/>
              <a:chExt cx="286946" cy="286946"/>
            </a:xfrm>
          </p:grpSpPr>
          <p:sp>
            <p:nvSpPr>
              <p:cNvPr id="51" name="Oval 50">
                <a:extLst>
                  <a:ext uri="{FF2B5EF4-FFF2-40B4-BE49-F238E27FC236}">
                    <a16:creationId xmlns:a16="http://schemas.microsoft.com/office/drawing/2014/main" id="{68F7C115-3AD5-44D5-A89A-E2ACCEB18366}"/>
                  </a:ext>
                </a:extLst>
              </p:cNvPr>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52" name="Oval 51">
                <a:extLst>
                  <a:ext uri="{FF2B5EF4-FFF2-40B4-BE49-F238E27FC236}">
                    <a16:creationId xmlns:a16="http://schemas.microsoft.com/office/drawing/2014/main" id="{CB65EEF4-F6B2-4442-9673-8B86CF08403E}"/>
                  </a:ext>
                </a:extLst>
              </p:cNvPr>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grpSp>
      </p:grpSp>
      <p:grpSp>
        <p:nvGrpSpPr>
          <p:cNvPr id="53" name="Group 52">
            <a:extLst>
              <a:ext uri="{FF2B5EF4-FFF2-40B4-BE49-F238E27FC236}">
                <a16:creationId xmlns:a16="http://schemas.microsoft.com/office/drawing/2014/main" id="{3EF532FB-B31D-4469-81C4-00326573FA4E}"/>
              </a:ext>
            </a:extLst>
          </p:cNvPr>
          <p:cNvGrpSpPr/>
          <p:nvPr/>
        </p:nvGrpSpPr>
        <p:grpSpPr>
          <a:xfrm>
            <a:off x="3962524" y="7707450"/>
            <a:ext cx="15345875" cy="2973896"/>
            <a:chOff x="810527" y="2702543"/>
            <a:chExt cx="7672438" cy="3524135"/>
          </a:xfrm>
        </p:grpSpPr>
        <p:sp>
          <p:nvSpPr>
            <p:cNvPr id="54" name="Rectangle 53">
              <a:extLst>
                <a:ext uri="{FF2B5EF4-FFF2-40B4-BE49-F238E27FC236}">
                  <a16:creationId xmlns:a16="http://schemas.microsoft.com/office/drawing/2014/main" id="{7D01BC58-ED1B-4FC4-A7AF-450FBF14B8D3}"/>
                </a:ext>
              </a:extLst>
            </p:cNvPr>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13201" b="1" kern="1200" dirty="0">
                  <a:solidFill>
                    <a:prstClr val="white"/>
                  </a:solidFill>
                  <a:latin typeface="Arial" panose="020B0604020202020204" pitchFamily="34" charset="0"/>
                  <a:cs typeface="Arial" panose="020B0604020202020204" pitchFamily="34" charset="0"/>
                </a:rPr>
                <a:t>C</a:t>
              </a:r>
            </a:p>
          </p:txBody>
        </p:sp>
        <p:grpSp>
          <p:nvGrpSpPr>
            <p:cNvPr id="55" name="Group 54">
              <a:extLst>
                <a:ext uri="{FF2B5EF4-FFF2-40B4-BE49-F238E27FC236}">
                  <a16:creationId xmlns:a16="http://schemas.microsoft.com/office/drawing/2014/main" id="{DA54D233-272A-49E2-8188-89D6C0FB3E35}"/>
                </a:ext>
              </a:extLst>
            </p:cNvPr>
            <p:cNvGrpSpPr/>
            <p:nvPr/>
          </p:nvGrpSpPr>
          <p:grpSpPr>
            <a:xfrm>
              <a:off x="1000913" y="2702543"/>
              <a:ext cx="4997001" cy="3524135"/>
              <a:chOff x="1376499" y="1825963"/>
              <a:chExt cx="3113455" cy="3268986"/>
            </a:xfrm>
          </p:grpSpPr>
          <p:sp>
            <p:nvSpPr>
              <p:cNvPr id="56" name="Rectangle 55">
                <a:extLst>
                  <a:ext uri="{FF2B5EF4-FFF2-40B4-BE49-F238E27FC236}">
                    <a16:creationId xmlns:a16="http://schemas.microsoft.com/office/drawing/2014/main" id="{9D7FEB6A-4CF1-4260-AC71-AA58CB0ACBA8}"/>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4800" b="1" kern="1200" dirty="0">
                    <a:solidFill>
                      <a:srgbClr val="FF0000"/>
                    </a:solidFill>
                    <a:latin typeface="Arial" panose="020B0604020202020204" pitchFamily="34" charset="0"/>
                    <a:cs typeface="Arial" panose="020B0604020202020204" pitchFamily="34" charset="0"/>
                  </a:rPr>
                  <a:t>ĐÁP ÁN</a:t>
                </a:r>
              </a:p>
            </p:txBody>
          </p:sp>
          <p:sp>
            <p:nvSpPr>
              <p:cNvPr id="57" name="Rectangle 56">
                <a:extLst>
                  <a:ext uri="{FF2B5EF4-FFF2-40B4-BE49-F238E27FC236}">
                    <a16:creationId xmlns:a16="http://schemas.microsoft.com/office/drawing/2014/main" id="{4F960BDB-6457-44C2-9921-60438F721E22}"/>
                  </a:ext>
                </a:extLst>
              </p:cNvPr>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sp>
            <p:nvSpPr>
              <p:cNvPr id="58" name="Rectangle 57">
                <a:extLst>
                  <a:ext uri="{FF2B5EF4-FFF2-40B4-BE49-F238E27FC236}">
                    <a16:creationId xmlns:a16="http://schemas.microsoft.com/office/drawing/2014/main" id="{B39116D0-B05A-4D60-890C-3DB7802CA896}"/>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4800" b="1" kern="1200" dirty="0">
                    <a:solidFill>
                      <a:srgbClr val="FF0000"/>
                    </a:solidFill>
                    <a:latin typeface="Arial" panose="020B0604020202020204" pitchFamily="34" charset="0"/>
                    <a:cs typeface="Arial" panose="020B0604020202020204" pitchFamily="34" charset="0"/>
                  </a:rPr>
                  <a:t>ĐÁP ÁN</a:t>
                </a:r>
              </a:p>
            </p:txBody>
          </p:sp>
        </p:grpSp>
      </p:grpSp>
      <p:grpSp>
        <p:nvGrpSpPr>
          <p:cNvPr id="59" name="Group 58">
            <a:extLst>
              <a:ext uri="{FF2B5EF4-FFF2-40B4-BE49-F238E27FC236}">
                <a16:creationId xmlns:a16="http://schemas.microsoft.com/office/drawing/2014/main" id="{F6847C7E-76B4-4368-AD3F-578071D62D1D}"/>
              </a:ext>
            </a:extLst>
          </p:cNvPr>
          <p:cNvGrpSpPr/>
          <p:nvPr/>
        </p:nvGrpSpPr>
        <p:grpSpPr>
          <a:xfrm>
            <a:off x="1828625" y="609186"/>
            <a:ext cx="2164717" cy="2164717"/>
            <a:chOff x="83662" y="159259"/>
            <a:chExt cx="1082288" cy="1082288"/>
          </a:xfrm>
        </p:grpSpPr>
        <p:sp>
          <p:nvSpPr>
            <p:cNvPr id="60" name="Oval 59">
              <a:extLst>
                <a:ext uri="{FF2B5EF4-FFF2-40B4-BE49-F238E27FC236}">
                  <a16:creationId xmlns:a16="http://schemas.microsoft.com/office/drawing/2014/main" id="{060FCF82-D182-4D14-8427-2C66AA07DAC8}"/>
                </a:ext>
              </a:extLst>
            </p:cNvPr>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12001" b="1" kern="1200" dirty="0">
                <a:solidFill>
                  <a:srgbClr val="008CF5"/>
                </a:solidFill>
                <a:latin typeface="Arial" panose="020B0604020202020204" pitchFamily="34" charset="0"/>
                <a:cs typeface="Arial" panose="020B0604020202020204" pitchFamily="34" charset="0"/>
              </a:endParaRPr>
            </a:p>
          </p:txBody>
        </p:sp>
        <p:pic>
          <p:nvPicPr>
            <p:cNvPr id="61" name="Picture 60">
              <a:extLst>
                <a:ext uri="{FF2B5EF4-FFF2-40B4-BE49-F238E27FC236}">
                  <a16:creationId xmlns:a16="http://schemas.microsoft.com/office/drawing/2014/main" id="{E0B209ED-3276-4928-97AF-F2DE2E4D39EC}"/>
                </a:ext>
              </a:extLst>
            </p:cNvPr>
            <p:cNvPicPr>
              <a:picLocks noChangeAspect="1"/>
            </p:cNvPicPr>
            <p:nvPr/>
          </p:nvPicPr>
          <p:blipFill>
            <a:blip r:embed="rId27">
              <a:duotone>
                <a:prstClr val="black"/>
                <a:schemeClr val="tx1">
                  <a:tint val="45000"/>
                  <a:satMod val="400000"/>
                </a:schemeClr>
              </a:duotone>
              <a:alphaModFix/>
              <a:lum bright="-40000" contrast="-40000"/>
            </a:blip>
            <a:stretch>
              <a:fillRect/>
            </a:stretch>
          </p:blipFill>
          <p:spPr>
            <a:xfrm>
              <a:off x="83662" y="159259"/>
              <a:ext cx="1082288" cy="1082288"/>
            </a:xfrm>
            <a:prstGeom prst="rect">
              <a:avLst/>
            </a:prstGeom>
          </p:spPr>
        </p:pic>
        <p:pic>
          <p:nvPicPr>
            <p:cNvPr id="62" name="Picture 61">
              <a:extLst>
                <a:ext uri="{FF2B5EF4-FFF2-40B4-BE49-F238E27FC236}">
                  <a16:creationId xmlns:a16="http://schemas.microsoft.com/office/drawing/2014/main" id="{DDE9928C-0E34-4C6D-B6E2-4513865CA5C8}"/>
                </a:ext>
              </a:extLst>
            </p:cNvPr>
            <p:cNvPicPr>
              <a:picLocks noChangeAspect="1"/>
            </p:cNvPicPr>
            <p:nvPr/>
          </p:nvPicPr>
          <p:blipFill>
            <a:blip r:embed="rId28">
              <a:alphaModFix/>
              <a:duotone>
                <a:prstClr val="black"/>
                <a:srgbClr val="FF0000">
                  <a:tint val="45000"/>
                  <a:satMod val="400000"/>
                </a:srgbClr>
              </a:duotone>
            </a:blip>
            <a:stretch>
              <a:fillRect/>
            </a:stretch>
          </p:blipFill>
          <p:spPr>
            <a:xfrm>
              <a:off x="137907" y="229349"/>
              <a:ext cx="757177" cy="937456"/>
            </a:xfrm>
            <a:prstGeom prst="rect">
              <a:avLst/>
            </a:prstGeom>
          </p:spPr>
        </p:pic>
        <p:sp>
          <p:nvSpPr>
            <p:cNvPr id="63" name="TextBox 62">
              <a:extLst>
                <a:ext uri="{FF2B5EF4-FFF2-40B4-BE49-F238E27FC236}">
                  <a16:creationId xmlns:a16="http://schemas.microsoft.com/office/drawing/2014/main" id="{281A7308-5128-4E8D-BFC5-A92CF469A493}"/>
                </a:ext>
              </a:extLst>
            </p:cNvPr>
            <p:cNvSpPr txBox="1"/>
            <p:nvPr/>
          </p:nvSpPr>
          <p:spPr>
            <a:xfrm>
              <a:off x="400331" y="277250"/>
              <a:ext cx="448972" cy="815619"/>
            </a:xfrm>
            <a:prstGeom prst="rect">
              <a:avLst/>
            </a:prstGeom>
            <a:noFill/>
            <a:effectLst/>
          </p:spPr>
          <p:txBody>
            <a:bodyPr wrap="none" rtlCol="0">
              <a:spAutoFit/>
            </a:bodyPr>
            <a:lstStyle/>
            <a:p>
              <a:pPr algn="ctr" defTabSz="1828891">
                <a:buClrTx/>
              </a:pPr>
              <a:r>
                <a:rPr lang="en-US" sz="10001" b="1" kern="1200" dirty="0">
                  <a:solidFill>
                    <a:prstClr val="black"/>
                  </a:solidFill>
                  <a:latin typeface="Arial" panose="020B0604020202020204" pitchFamily="34" charset="0"/>
                  <a:ea typeface="+mn-ea"/>
                  <a:cs typeface="Arial" panose="020B0604020202020204" pitchFamily="34" charset="0"/>
                </a:rPr>
                <a:t>1</a:t>
              </a:r>
            </a:p>
          </p:txBody>
        </p:sp>
      </p:grpSp>
      <p:sp>
        <p:nvSpPr>
          <p:cNvPr id="64" name="Parallelogram 63">
            <a:extLst>
              <a:ext uri="{FF2B5EF4-FFF2-40B4-BE49-F238E27FC236}">
                <a16:creationId xmlns:a16="http://schemas.microsoft.com/office/drawing/2014/main" id="{4947C4E2-2CDC-455C-A034-3E9A40F5DCB6}"/>
              </a:ext>
            </a:extLst>
          </p:cNvPr>
          <p:cNvSpPr/>
          <p:nvPr/>
        </p:nvSpPr>
        <p:spPr>
          <a:xfrm flipH="1">
            <a:off x="16577514" y="12371792"/>
            <a:ext cx="3253010" cy="1063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3600" b="1" kern="1200" dirty="0">
                <a:solidFill>
                  <a:srgbClr val="FF0000"/>
                </a:solidFill>
                <a:latin typeface="Arial" panose="020B0604020202020204" pitchFamily="34" charset="0"/>
                <a:cs typeface="Arial" panose="020B0604020202020204" pitchFamily="34" charset="0"/>
              </a:rPr>
              <a:t>ANS</a:t>
            </a:r>
          </a:p>
        </p:txBody>
      </p:sp>
      <p:pic>
        <p:nvPicPr>
          <p:cNvPr id="65" name="Picture 115" descr="ALRMCLOK">
            <a:extLst>
              <a:ext uri="{FF2B5EF4-FFF2-40B4-BE49-F238E27FC236}">
                <a16:creationId xmlns:a16="http://schemas.microsoft.com/office/drawing/2014/main" id="{3958ED34-ECB7-4963-B3C2-26C245837D60}"/>
              </a:ext>
            </a:extLst>
          </p:cNvPr>
          <p:cNvPicPr>
            <a:picLocks noChangeAspect="1" noChangeArrowheads="1"/>
          </p:cNvPicPr>
          <p:nvPr/>
        </p:nvPicPr>
        <p:blipFill>
          <a:blip r:embed="rId29" cstate="hqprint">
            <a:extLst>
              <a:ext uri="{28A0092B-C50C-407E-A947-70E740481C1C}">
                <a14:useLocalDpi xmlns:a14="http://schemas.microsoft.com/office/drawing/2010/main" val="0"/>
              </a:ext>
            </a:extLst>
          </a:blip>
          <a:srcRect/>
          <a:stretch>
            <a:fillRect/>
          </a:stretch>
        </p:blipFill>
        <p:spPr bwMode="auto">
          <a:xfrm>
            <a:off x="1978983" y="4442383"/>
            <a:ext cx="1728965" cy="209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176">
            <a:extLst>
              <a:ext uri="{FF2B5EF4-FFF2-40B4-BE49-F238E27FC236}">
                <a16:creationId xmlns:a16="http://schemas.microsoft.com/office/drawing/2014/main" id="{E0243AC4-2CBF-45C4-BB7E-8E316A656CA3}"/>
              </a:ext>
            </a:extLst>
          </p:cNvPr>
          <p:cNvSpPr>
            <a:spLocks noChangeArrowheads="1"/>
          </p:cNvSpPr>
          <p:nvPr/>
        </p:nvSpPr>
        <p:spPr bwMode="auto">
          <a:xfrm>
            <a:off x="2302488" y="5042088"/>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10</a:t>
            </a:r>
          </a:p>
        </p:txBody>
      </p:sp>
      <p:sp>
        <p:nvSpPr>
          <p:cNvPr id="67" name="Oval 176">
            <a:extLst>
              <a:ext uri="{FF2B5EF4-FFF2-40B4-BE49-F238E27FC236}">
                <a16:creationId xmlns:a16="http://schemas.microsoft.com/office/drawing/2014/main" id="{35D37A80-16B6-4057-ADF0-CF5E3D279407}"/>
              </a:ext>
            </a:extLst>
          </p:cNvPr>
          <p:cNvSpPr>
            <a:spLocks noChangeArrowheads="1"/>
          </p:cNvSpPr>
          <p:nvPr/>
        </p:nvSpPr>
        <p:spPr bwMode="auto">
          <a:xfrm>
            <a:off x="2310687" y="498722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9</a:t>
            </a:r>
          </a:p>
        </p:txBody>
      </p:sp>
      <p:sp>
        <p:nvSpPr>
          <p:cNvPr id="68" name="Oval 176">
            <a:extLst>
              <a:ext uri="{FF2B5EF4-FFF2-40B4-BE49-F238E27FC236}">
                <a16:creationId xmlns:a16="http://schemas.microsoft.com/office/drawing/2014/main" id="{F73FE191-EBC3-4CA9-AB44-C0795D007476}"/>
              </a:ext>
            </a:extLst>
          </p:cNvPr>
          <p:cNvSpPr>
            <a:spLocks noChangeArrowheads="1"/>
          </p:cNvSpPr>
          <p:nvPr/>
        </p:nvSpPr>
        <p:spPr bwMode="auto">
          <a:xfrm>
            <a:off x="2301832" y="506909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8</a:t>
            </a:r>
          </a:p>
        </p:txBody>
      </p:sp>
      <p:sp>
        <p:nvSpPr>
          <p:cNvPr id="69" name="Oval 176">
            <a:extLst>
              <a:ext uri="{FF2B5EF4-FFF2-40B4-BE49-F238E27FC236}">
                <a16:creationId xmlns:a16="http://schemas.microsoft.com/office/drawing/2014/main" id="{D4D196F7-4389-4CB9-828E-418622F4649B}"/>
              </a:ext>
            </a:extLst>
          </p:cNvPr>
          <p:cNvSpPr>
            <a:spLocks noChangeArrowheads="1"/>
          </p:cNvSpPr>
          <p:nvPr/>
        </p:nvSpPr>
        <p:spPr bwMode="auto">
          <a:xfrm>
            <a:off x="2336203" y="5020909"/>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7</a:t>
            </a:r>
          </a:p>
        </p:txBody>
      </p:sp>
      <p:sp>
        <p:nvSpPr>
          <p:cNvPr id="70" name="Oval 176">
            <a:extLst>
              <a:ext uri="{FF2B5EF4-FFF2-40B4-BE49-F238E27FC236}">
                <a16:creationId xmlns:a16="http://schemas.microsoft.com/office/drawing/2014/main" id="{2D999F86-6B2D-4B56-B615-6E73B0019C42}"/>
              </a:ext>
            </a:extLst>
          </p:cNvPr>
          <p:cNvSpPr>
            <a:spLocks noChangeArrowheads="1"/>
          </p:cNvSpPr>
          <p:nvPr/>
        </p:nvSpPr>
        <p:spPr bwMode="auto">
          <a:xfrm>
            <a:off x="2310687" y="504870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6</a:t>
            </a:r>
          </a:p>
        </p:txBody>
      </p:sp>
      <p:sp>
        <p:nvSpPr>
          <p:cNvPr id="71" name="Oval 176">
            <a:extLst>
              <a:ext uri="{FF2B5EF4-FFF2-40B4-BE49-F238E27FC236}">
                <a16:creationId xmlns:a16="http://schemas.microsoft.com/office/drawing/2014/main" id="{45AC06A4-5AE7-407E-A2A4-1758C09DFD64}"/>
              </a:ext>
            </a:extLst>
          </p:cNvPr>
          <p:cNvSpPr>
            <a:spLocks noChangeArrowheads="1"/>
          </p:cNvSpPr>
          <p:nvPr/>
        </p:nvSpPr>
        <p:spPr bwMode="auto">
          <a:xfrm>
            <a:off x="2333500" y="5041550"/>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5</a:t>
            </a:r>
          </a:p>
        </p:txBody>
      </p:sp>
      <p:sp>
        <p:nvSpPr>
          <p:cNvPr id="72" name="Oval 176">
            <a:extLst>
              <a:ext uri="{FF2B5EF4-FFF2-40B4-BE49-F238E27FC236}">
                <a16:creationId xmlns:a16="http://schemas.microsoft.com/office/drawing/2014/main" id="{7A1895AE-1135-4097-B31B-BFF248417D99}"/>
              </a:ext>
            </a:extLst>
          </p:cNvPr>
          <p:cNvSpPr>
            <a:spLocks noChangeArrowheads="1"/>
          </p:cNvSpPr>
          <p:nvPr/>
        </p:nvSpPr>
        <p:spPr bwMode="auto">
          <a:xfrm>
            <a:off x="2263168" y="5046018"/>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4</a:t>
            </a:r>
          </a:p>
        </p:txBody>
      </p:sp>
      <p:sp>
        <p:nvSpPr>
          <p:cNvPr id="73" name="Oval 176">
            <a:extLst>
              <a:ext uri="{FF2B5EF4-FFF2-40B4-BE49-F238E27FC236}">
                <a16:creationId xmlns:a16="http://schemas.microsoft.com/office/drawing/2014/main" id="{86F0B04E-774A-4670-9F38-C31E9B3E709A}"/>
              </a:ext>
            </a:extLst>
          </p:cNvPr>
          <p:cNvSpPr>
            <a:spLocks noChangeArrowheads="1"/>
          </p:cNvSpPr>
          <p:nvPr/>
        </p:nvSpPr>
        <p:spPr bwMode="auto">
          <a:xfrm>
            <a:off x="2276973" y="499394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3</a:t>
            </a:r>
          </a:p>
        </p:txBody>
      </p:sp>
      <p:sp>
        <p:nvSpPr>
          <p:cNvPr id="74" name="Oval 176">
            <a:extLst>
              <a:ext uri="{FF2B5EF4-FFF2-40B4-BE49-F238E27FC236}">
                <a16:creationId xmlns:a16="http://schemas.microsoft.com/office/drawing/2014/main" id="{1DC7B324-ED4C-4A47-AF38-821C9AF73873}"/>
              </a:ext>
            </a:extLst>
          </p:cNvPr>
          <p:cNvSpPr>
            <a:spLocks noChangeArrowheads="1"/>
          </p:cNvSpPr>
          <p:nvPr/>
        </p:nvSpPr>
        <p:spPr bwMode="auto">
          <a:xfrm>
            <a:off x="2312747" y="503017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2</a:t>
            </a:r>
          </a:p>
        </p:txBody>
      </p:sp>
      <p:sp>
        <p:nvSpPr>
          <p:cNvPr id="75" name="Oval 176">
            <a:extLst>
              <a:ext uri="{FF2B5EF4-FFF2-40B4-BE49-F238E27FC236}">
                <a16:creationId xmlns:a16="http://schemas.microsoft.com/office/drawing/2014/main" id="{37A8CE5C-6EB4-4516-872C-A4F6B861E67B}"/>
              </a:ext>
            </a:extLst>
          </p:cNvPr>
          <p:cNvSpPr>
            <a:spLocks noChangeArrowheads="1"/>
          </p:cNvSpPr>
          <p:nvPr/>
        </p:nvSpPr>
        <p:spPr bwMode="auto">
          <a:xfrm>
            <a:off x="2333500" y="4946656"/>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1</a:t>
            </a:r>
          </a:p>
        </p:txBody>
      </p:sp>
      <p:sp>
        <p:nvSpPr>
          <p:cNvPr id="76" name="Oval 176">
            <a:extLst>
              <a:ext uri="{FF2B5EF4-FFF2-40B4-BE49-F238E27FC236}">
                <a16:creationId xmlns:a16="http://schemas.microsoft.com/office/drawing/2014/main" id="{30808AF5-2441-4DBF-BBF4-805BB6027C57}"/>
              </a:ext>
            </a:extLst>
          </p:cNvPr>
          <p:cNvSpPr>
            <a:spLocks noChangeArrowheads="1"/>
          </p:cNvSpPr>
          <p:nvPr/>
        </p:nvSpPr>
        <p:spPr bwMode="auto">
          <a:xfrm>
            <a:off x="2326692" y="503439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891" eaLnBrk="0" hangingPunct="0">
              <a:buClrTx/>
              <a:defRPr/>
            </a:pPr>
            <a:r>
              <a:rPr lang="en-US" sz="5600" kern="1200" dirty="0">
                <a:solidFill>
                  <a:srgbClr val="DC2608"/>
                </a:solidFill>
                <a:latin typeface=".VnBlack" pitchFamily="34" charset="0"/>
                <a:ea typeface="+mn-ea"/>
                <a:cs typeface="+mn-cs"/>
              </a:rPr>
              <a:t>0</a:t>
            </a:r>
          </a:p>
        </p:txBody>
      </p:sp>
      <p:sp>
        <p:nvSpPr>
          <p:cNvPr id="77" name="Rounded Rectangle 110">
            <a:extLst>
              <a:ext uri="{FF2B5EF4-FFF2-40B4-BE49-F238E27FC236}">
                <a16:creationId xmlns:a16="http://schemas.microsoft.com/office/drawing/2014/main" id="{C868E6E6-6821-DDA4-DAA6-32D53C65E7A7}"/>
              </a:ext>
            </a:extLst>
          </p:cNvPr>
          <p:cNvSpPr/>
          <p:nvPr/>
        </p:nvSpPr>
        <p:spPr>
          <a:xfrm>
            <a:off x="6388765" y="312610"/>
            <a:ext cx="13687426" cy="1149090"/>
          </a:xfrm>
          <a:prstGeom prst="roundRect">
            <a:avLst>
              <a:gd name="adj" fmla="val 2832"/>
            </a:avLst>
          </a:prstGeom>
          <a:solidFill>
            <a:schemeClr val="accent6">
              <a:lumMod val="60000"/>
              <a:lumOff val="40000"/>
            </a:schemeClr>
          </a:solidFill>
          <a:ln w="28575" cap="flat" cmpd="sng" algn="ctr">
            <a:solidFill>
              <a:sysClr val="window" lastClr="FFFFFF">
                <a:lumMod val="85000"/>
              </a:sysClr>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CỦNG</a:t>
            </a:r>
            <a:r>
              <a:rPr kumimoji="0" lang="en-US" sz="5400" b="1" i="0" u="none" strike="noStrike" kern="1200" cap="none" spc="0" normalizeH="0" noProof="0" dirty="0" smtClean="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 CỐ</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446541467"/>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200" fill="hold"/>
                                        <p:tgtEl>
                                          <p:spTgt spid="59"/>
                                        </p:tgtEl>
                                        <p:attrNameLst>
                                          <p:attrName>ppt_w</p:attrName>
                                        </p:attrNameLst>
                                      </p:cBhvr>
                                      <p:tavLst>
                                        <p:tav tm="0">
                                          <p:val>
                                            <p:fltVal val="0"/>
                                          </p:val>
                                        </p:tav>
                                        <p:tav tm="100000">
                                          <p:val>
                                            <p:strVal val="#ppt_w"/>
                                          </p:val>
                                        </p:tav>
                                      </p:tavLst>
                                    </p:anim>
                                    <p:anim calcmode="lin" valueType="num">
                                      <p:cBhvr>
                                        <p:cTn id="8" dur="200" fill="hold"/>
                                        <p:tgtEl>
                                          <p:spTgt spid="59"/>
                                        </p:tgtEl>
                                        <p:attrNameLst>
                                          <p:attrName>ppt_h</p:attrName>
                                        </p:attrNameLst>
                                      </p:cBhvr>
                                      <p:tavLst>
                                        <p:tav tm="0">
                                          <p:val>
                                            <p:fltVal val="0"/>
                                          </p:val>
                                        </p:tav>
                                        <p:tav tm="100000">
                                          <p:val>
                                            <p:strVal val="#ppt_h"/>
                                          </p:val>
                                        </p:tav>
                                      </p:tavLst>
                                    </p:anim>
                                    <p:anim calcmode="lin" valueType="num">
                                      <p:cBhvr>
                                        <p:cTn id="9" dur="200" fill="hold"/>
                                        <p:tgtEl>
                                          <p:spTgt spid="59"/>
                                        </p:tgtEl>
                                        <p:attrNameLst>
                                          <p:attrName>style.rotation</p:attrName>
                                        </p:attrNameLst>
                                      </p:cBhvr>
                                      <p:tavLst>
                                        <p:tav tm="0">
                                          <p:val>
                                            <p:fltVal val="360"/>
                                          </p:val>
                                        </p:tav>
                                        <p:tav tm="100000">
                                          <p:val>
                                            <p:fltVal val="0"/>
                                          </p:val>
                                        </p:tav>
                                      </p:tavLst>
                                    </p:anim>
                                    <p:animEffect transition="in" filter="fade">
                                      <p:cBhvr>
                                        <p:cTn id="10" dur="2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dissolve">
                                      <p:cBhvr>
                                        <p:cTn id="13" dur="200"/>
                                        <p:tgtEl>
                                          <p:spTgt spid="42"/>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200" fill="hold"/>
                                        <p:tgtEl>
                                          <p:spTgt spid="47"/>
                                        </p:tgtEl>
                                        <p:attrNameLst>
                                          <p:attrName>ppt_x</p:attrName>
                                        </p:attrNameLst>
                                      </p:cBhvr>
                                      <p:tavLst>
                                        <p:tav tm="0">
                                          <p:val>
                                            <p:strVal val="0-#ppt_w/2"/>
                                          </p:val>
                                        </p:tav>
                                        <p:tav tm="100000">
                                          <p:val>
                                            <p:strVal val="#ppt_x"/>
                                          </p:val>
                                        </p:tav>
                                      </p:tavLst>
                                    </p:anim>
                                    <p:anim calcmode="lin" valueType="num">
                                      <p:cBhvr additive="base">
                                        <p:cTn id="18" dur="200" fill="hold"/>
                                        <p:tgtEl>
                                          <p:spTgt spid="47"/>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randombar(horizontal)">
                                      <p:cBhvr>
                                        <p:cTn id="21" dur="300"/>
                                        <p:tgtEl>
                                          <p:spTgt spid="4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4"/>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up)">
                                      <p:cBhvr>
                                        <p:cTn id="65" dur="200"/>
                                        <p:tgtEl>
                                          <p:spTgt spid="4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p:cTn id="69" dur="300" fill="hold"/>
                                        <p:tgtEl>
                                          <p:spTgt spid="53"/>
                                        </p:tgtEl>
                                        <p:attrNameLst>
                                          <p:attrName>ppt_x</p:attrName>
                                        </p:attrNameLst>
                                      </p:cBhvr>
                                      <p:tavLst>
                                        <p:tav tm="0">
                                          <p:val>
                                            <p:strVal val="#ppt_x-#ppt_w/2"/>
                                          </p:val>
                                        </p:tav>
                                        <p:tav tm="100000">
                                          <p:val>
                                            <p:strVal val="#ppt_x"/>
                                          </p:val>
                                        </p:tav>
                                      </p:tavLst>
                                    </p:anim>
                                    <p:anim calcmode="lin" valueType="num">
                                      <p:cBhvr>
                                        <p:cTn id="70" dur="300" fill="hold"/>
                                        <p:tgtEl>
                                          <p:spTgt spid="53"/>
                                        </p:tgtEl>
                                        <p:attrNameLst>
                                          <p:attrName>ppt_y</p:attrName>
                                        </p:attrNameLst>
                                      </p:cBhvr>
                                      <p:tavLst>
                                        <p:tav tm="0">
                                          <p:val>
                                            <p:strVal val="#ppt_y"/>
                                          </p:val>
                                        </p:tav>
                                        <p:tav tm="100000">
                                          <p:val>
                                            <p:strVal val="#ppt_y"/>
                                          </p:val>
                                        </p:tav>
                                      </p:tavLst>
                                    </p:anim>
                                    <p:anim calcmode="lin" valueType="num">
                                      <p:cBhvr>
                                        <p:cTn id="71" dur="300" fill="hold"/>
                                        <p:tgtEl>
                                          <p:spTgt spid="53"/>
                                        </p:tgtEl>
                                        <p:attrNameLst>
                                          <p:attrName>ppt_w</p:attrName>
                                        </p:attrNameLst>
                                      </p:cBhvr>
                                      <p:tavLst>
                                        <p:tav tm="0">
                                          <p:val>
                                            <p:fltVal val="0"/>
                                          </p:val>
                                        </p:tav>
                                        <p:tav tm="100000">
                                          <p:val>
                                            <p:strVal val="#ppt_w"/>
                                          </p:val>
                                        </p:tav>
                                      </p:tavLst>
                                    </p:anim>
                                    <p:anim calcmode="lin" valueType="num">
                                      <p:cBhvr>
                                        <p:cTn id="72" dur="300" fill="hold"/>
                                        <p:tgtEl>
                                          <p:spTgt spid="5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64"/>
                  </p:tgtEl>
                </p:cond>
              </p:nextCondLst>
            </p:seq>
          </p:childTnLst>
        </p:cTn>
      </p:par>
    </p:tnLst>
    <p:bldLst>
      <p:bldP spid="41" grpId="0" animBg="1"/>
      <p:bldP spid="47"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503141-0CB3-4F2F-BCC4-37812398AB87}"/>
              </a:ext>
            </a:extLst>
          </p:cNvPr>
          <p:cNvSpPr/>
          <p:nvPr/>
        </p:nvSpPr>
        <p:spPr>
          <a:xfrm rot="5400000">
            <a:off x="-17040065" y="10198130"/>
            <a:ext cx="29262705" cy="2756079"/>
          </a:xfrm>
          <a:custGeom>
            <a:avLst/>
            <a:gdLst>
              <a:gd name="connsiteX0" fmla="*/ 0 w 14630400"/>
              <a:gd name="connsiteY0" fmla="*/ 0 h 1371600"/>
              <a:gd name="connsiteX1" fmla="*/ 14630400 w 14630400"/>
              <a:gd name="connsiteY1" fmla="*/ 0 h 1371600"/>
              <a:gd name="connsiteX2" fmla="*/ 14630400 w 14630400"/>
              <a:gd name="connsiteY2" fmla="*/ 1371600 h 1371600"/>
              <a:gd name="connsiteX3" fmla="*/ 0 w 14630400"/>
              <a:gd name="connsiteY3" fmla="*/ 1371600 h 1371600"/>
              <a:gd name="connsiteX4" fmla="*/ 0 w 14630400"/>
              <a:gd name="connsiteY4" fmla="*/ 0 h 1371600"/>
              <a:gd name="connsiteX0" fmla="*/ 0 w 14630400"/>
              <a:gd name="connsiteY0" fmla="*/ 0 h 1371600"/>
              <a:gd name="connsiteX1" fmla="*/ 8216900 w 14630400"/>
              <a:gd name="connsiteY1" fmla="*/ 0 h 1371600"/>
              <a:gd name="connsiteX2" fmla="*/ 14630400 w 14630400"/>
              <a:gd name="connsiteY2" fmla="*/ 0 h 1371600"/>
              <a:gd name="connsiteX3" fmla="*/ 14630400 w 14630400"/>
              <a:gd name="connsiteY3" fmla="*/ 1371600 h 1371600"/>
              <a:gd name="connsiteX4" fmla="*/ 0 w 14630400"/>
              <a:gd name="connsiteY4" fmla="*/ 1371600 h 1371600"/>
              <a:gd name="connsiteX5" fmla="*/ 0 w 14630400"/>
              <a:gd name="connsiteY5" fmla="*/ 0 h 1371600"/>
              <a:gd name="connsiteX0" fmla="*/ 0 w 14630400"/>
              <a:gd name="connsiteY0" fmla="*/ 6350 h 1377950"/>
              <a:gd name="connsiteX1" fmla="*/ 6400800 w 14630400"/>
              <a:gd name="connsiteY1" fmla="*/ 0 h 1377950"/>
              <a:gd name="connsiteX2" fmla="*/ 8216900 w 14630400"/>
              <a:gd name="connsiteY2" fmla="*/ 6350 h 1377950"/>
              <a:gd name="connsiteX3" fmla="*/ 14630400 w 14630400"/>
              <a:gd name="connsiteY3" fmla="*/ 6350 h 1377950"/>
              <a:gd name="connsiteX4" fmla="*/ 14630400 w 14630400"/>
              <a:gd name="connsiteY4" fmla="*/ 1377950 h 1377950"/>
              <a:gd name="connsiteX5" fmla="*/ 0 w 14630400"/>
              <a:gd name="connsiteY5" fmla="*/ 1377950 h 1377950"/>
              <a:gd name="connsiteX6" fmla="*/ 0 w 14630400"/>
              <a:gd name="connsiteY6" fmla="*/ 6350 h 1377950"/>
              <a:gd name="connsiteX0" fmla="*/ 0 w 14630400"/>
              <a:gd name="connsiteY0" fmla="*/ 6350 h 1377950"/>
              <a:gd name="connsiteX1" fmla="*/ 6400800 w 14630400"/>
              <a:gd name="connsiteY1" fmla="*/ 0 h 1377950"/>
              <a:gd name="connsiteX2" fmla="*/ 7321550 w 14630400"/>
              <a:gd name="connsiteY2" fmla="*/ 635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30400" h="1377950">
                <a:moveTo>
                  <a:pt x="0" y="6350"/>
                </a:moveTo>
                <a:lnTo>
                  <a:pt x="6400800" y="0"/>
                </a:lnTo>
                <a:cubicBezTo>
                  <a:pt x="6888163" y="10319"/>
                  <a:pt x="6668029" y="676805"/>
                  <a:pt x="7315200" y="673100"/>
                </a:cubicBezTo>
                <a:cubicBezTo>
                  <a:pt x="7962371" y="669395"/>
                  <a:pt x="7755731" y="15082"/>
                  <a:pt x="8216900" y="6350"/>
                </a:cubicBezTo>
                <a:lnTo>
                  <a:pt x="14630400" y="6350"/>
                </a:lnTo>
                <a:lnTo>
                  <a:pt x="14630400" y="1377950"/>
                </a:lnTo>
                <a:lnTo>
                  <a:pt x="0" y="137795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7" name="Graphic 6" descr="Lightbulb">
            <a:hlinkClick r:id="rId6" action="ppaction://hlinksldjump"/>
            <a:extLst>
              <a:ext uri="{FF2B5EF4-FFF2-40B4-BE49-F238E27FC236}">
                <a16:creationId xmlns:a16="http://schemas.microsoft.com/office/drawing/2014/main" id="{98D3478D-9CC9-405A-8293-19560B49B6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330975" y="7515001"/>
            <a:ext cx="1828919" cy="1828919"/>
          </a:xfrm>
          <a:prstGeom prst="rect">
            <a:avLst/>
          </a:prstGeom>
        </p:spPr>
      </p:pic>
      <p:pic>
        <p:nvPicPr>
          <p:cNvPr id="8" name="Graphic 7" descr="Research">
            <a:hlinkClick r:id="rId9" action="ppaction://hlinksldjump"/>
            <a:extLst>
              <a:ext uri="{FF2B5EF4-FFF2-40B4-BE49-F238E27FC236}">
                <a16:creationId xmlns:a16="http://schemas.microsoft.com/office/drawing/2014/main" id="{0C314891-6F9F-4792-B53F-65AA54EB89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304051" y="4301768"/>
            <a:ext cx="1828919" cy="1828919"/>
          </a:xfrm>
          <a:prstGeom prst="rect">
            <a:avLst/>
          </a:prstGeom>
        </p:spPr>
      </p:pic>
      <p:pic>
        <p:nvPicPr>
          <p:cNvPr id="10" name="Graphic 9" descr="Shooting star">
            <a:hlinkClick r:id="rId12" action="ppaction://hlinksldjump"/>
            <a:extLst>
              <a:ext uri="{FF2B5EF4-FFF2-40B4-BE49-F238E27FC236}">
                <a16:creationId xmlns:a16="http://schemas.microsoft.com/office/drawing/2014/main" id="{C438CC37-2353-4CA1-811F-BD321B194D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3419767" y="10661710"/>
            <a:ext cx="1828919" cy="1828919"/>
          </a:xfrm>
          <a:prstGeom prst="rect">
            <a:avLst/>
          </a:prstGeom>
        </p:spPr>
      </p:pic>
      <p:pic>
        <p:nvPicPr>
          <p:cNvPr id="11" name="Graphic 10" descr="Eye">
            <a:hlinkClick r:id="rId6" action="ppaction://hlinksldjump"/>
            <a:extLst>
              <a:ext uri="{FF2B5EF4-FFF2-40B4-BE49-F238E27FC236}">
                <a16:creationId xmlns:a16="http://schemas.microsoft.com/office/drawing/2014/main" id="{89A36D00-38C9-4DF7-814F-ACCAB41607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3419767" y="1195831"/>
            <a:ext cx="1828919" cy="1828919"/>
          </a:xfrm>
          <a:prstGeom prst="rect">
            <a:avLst/>
          </a:prstGeom>
        </p:spPr>
      </p:pic>
      <p:grpSp>
        <p:nvGrpSpPr>
          <p:cNvPr id="12" name="Group 11">
            <a:extLst>
              <a:ext uri="{FF2B5EF4-FFF2-40B4-BE49-F238E27FC236}">
                <a16:creationId xmlns:a16="http://schemas.microsoft.com/office/drawing/2014/main" id="{4E7886F2-DF12-401D-8222-29817DB10DF9}"/>
              </a:ext>
            </a:extLst>
          </p:cNvPr>
          <p:cNvGrpSpPr/>
          <p:nvPr/>
        </p:nvGrpSpPr>
        <p:grpSpPr>
          <a:xfrm>
            <a:off x="-5873500" y="1081945"/>
            <a:ext cx="2061344" cy="2061344"/>
            <a:chOff x="-1043306" y="540763"/>
            <a:chExt cx="1030605" cy="1030605"/>
          </a:xfrm>
        </p:grpSpPr>
        <p:sp>
          <p:nvSpPr>
            <p:cNvPr id="13" name="Oval 12">
              <a:extLst>
                <a:ext uri="{FF2B5EF4-FFF2-40B4-BE49-F238E27FC236}">
                  <a16:creationId xmlns:a16="http://schemas.microsoft.com/office/drawing/2014/main" id="{3E69F90C-2E63-4E0A-9ECD-74110830777C}"/>
                </a:ext>
              </a:extLst>
            </p:cNvPr>
            <p:cNvSpPr/>
            <p:nvPr/>
          </p:nvSpPr>
          <p:spPr>
            <a:xfrm rot="10800000">
              <a:off x="-1043306" y="540763"/>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14" name="Graphic 13" descr="Eye">
              <a:extLst>
                <a:ext uri="{FF2B5EF4-FFF2-40B4-BE49-F238E27FC236}">
                  <a16:creationId xmlns:a16="http://schemas.microsoft.com/office/drawing/2014/main" id="{4BADCACF-0473-4903-9E6A-D8BB67737AA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964760" y="597703"/>
              <a:ext cx="914400" cy="914400"/>
            </a:xfrm>
            <a:prstGeom prst="rect">
              <a:avLst/>
            </a:prstGeom>
          </p:spPr>
        </p:pic>
      </p:grpSp>
      <p:grpSp>
        <p:nvGrpSpPr>
          <p:cNvPr id="15" name="Group 14">
            <a:extLst>
              <a:ext uri="{FF2B5EF4-FFF2-40B4-BE49-F238E27FC236}">
                <a16:creationId xmlns:a16="http://schemas.microsoft.com/office/drawing/2014/main" id="{7921E047-95B4-451E-83E3-4203F060C32A}"/>
              </a:ext>
            </a:extLst>
          </p:cNvPr>
          <p:cNvGrpSpPr/>
          <p:nvPr/>
        </p:nvGrpSpPr>
        <p:grpSpPr>
          <a:xfrm>
            <a:off x="-5873500" y="4236462"/>
            <a:ext cx="2061344" cy="2061344"/>
            <a:chOff x="-1043306" y="2117919"/>
            <a:chExt cx="1030605" cy="1030605"/>
          </a:xfrm>
        </p:grpSpPr>
        <p:sp>
          <p:nvSpPr>
            <p:cNvPr id="16" name="Oval 15">
              <a:extLst>
                <a:ext uri="{FF2B5EF4-FFF2-40B4-BE49-F238E27FC236}">
                  <a16:creationId xmlns:a16="http://schemas.microsoft.com/office/drawing/2014/main" id="{80DA9114-EEDC-4806-9655-BD4468DCD4BE}"/>
                </a:ext>
              </a:extLst>
            </p:cNvPr>
            <p:cNvSpPr/>
            <p:nvPr/>
          </p:nvSpPr>
          <p:spPr>
            <a:xfrm rot="10800000">
              <a:off x="-1043306" y="2117919"/>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17" name="Graphic 16" descr="Research">
              <a:extLst>
                <a:ext uri="{FF2B5EF4-FFF2-40B4-BE49-F238E27FC236}">
                  <a16:creationId xmlns:a16="http://schemas.microsoft.com/office/drawing/2014/main" id="{E9CF7573-4251-4AF5-9B4B-0E6B39BDB7B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971743" y="2150570"/>
              <a:ext cx="914400" cy="914400"/>
            </a:xfrm>
            <a:prstGeom prst="rect">
              <a:avLst/>
            </a:prstGeom>
          </p:spPr>
        </p:pic>
      </p:grpSp>
      <p:grpSp>
        <p:nvGrpSpPr>
          <p:cNvPr id="18" name="Group 17">
            <a:extLst>
              <a:ext uri="{FF2B5EF4-FFF2-40B4-BE49-F238E27FC236}">
                <a16:creationId xmlns:a16="http://schemas.microsoft.com/office/drawing/2014/main" id="{2239FB9B-813F-4520-A20C-FC5750AC798A}"/>
              </a:ext>
            </a:extLst>
          </p:cNvPr>
          <p:cNvGrpSpPr/>
          <p:nvPr/>
        </p:nvGrpSpPr>
        <p:grpSpPr>
          <a:xfrm>
            <a:off x="-2061343" y="10545499"/>
            <a:ext cx="2061344" cy="2061344"/>
            <a:chOff x="-1043306" y="5272232"/>
            <a:chExt cx="1030605" cy="1030605"/>
          </a:xfrm>
        </p:grpSpPr>
        <p:sp>
          <p:nvSpPr>
            <p:cNvPr id="19" name="Oval 18">
              <a:extLst>
                <a:ext uri="{FF2B5EF4-FFF2-40B4-BE49-F238E27FC236}">
                  <a16:creationId xmlns:a16="http://schemas.microsoft.com/office/drawing/2014/main" id="{DCBF8E02-EAB0-44CF-A659-ADA327315769}"/>
                </a:ext>
              </a:extLst>
            </p:cNvPr>
            <p:cNvSpPr/>
            <p:nvPr/>
          </p:nvSpPr>
          <p:spPr>
            <a:xfrm rot="10800000">
              <a:off x="-1043306" y="5272232"/>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20" name="Graphic 19" descr="Shooting star">
              <a:extLst>
                <a:ext uri="{FF2B5EF4-FFF2-40B4-BE49-F238E27FC236}">
                  <a16:creationId xmlns:a16="http://schemas.microsoft.com/office/drawing/2014/main" id="{EC9CBB89-090C-4C3D-9A6F-4C4A5E300B2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1029597" y="5330334"/>
              <a:ext cx="914400" cy="914400"/>
            </a:xfrm>
            <a:prstGeom prst="rect">
              <a:avLst/>
            </a:prstGeom>
          </p:spPr>
        </p:pic>
      </p:grpSp>
      <p:grpSp>
        <p:nvGrpSpPr>
          <p:cNvPr id="21" name="Group 20">
            <a:extLst>
              <a:ext uri="{FF2B5EF4-FFF2-40B4-BE49-F238E27FC236}">
                <a16:creationId xmlns:a16="http://schemas.microsoft.com/office/drawing/2014/main" id="{94A66361-8DFE-4C3E-8B37-5C30C4ED430B}"/>
              </a:ext>
            </a:extLst>
          </p:cNvPr>
          <p:cNvGrpSpPr/>
          <p:nvPr/>
        </p:nvGrpSpPr>
        <p:grpSpPr>
          <a:xfrm>
            <a:off x="-5873502" y="7390980"/>
            <a:ext cx="2061344" cy="2061344"/>
            <a:chOff x="-1043306" y="3695075"/>
            <a:chExt cx="1030605" cy="1030605"/>
          </a:xfrm>
        </p:grpSpPr>
        <p:sp>
          <p:nvSpPr>
            <p:cNvPr id="22" name="Oval 21">
              <a:extLst>
                <a:ext uri="{FF2B5EF4-FFF2-40B4-BE49-F238E27FC236}">
                  <a16:creationId xmlns:a16="http://schemas.microsoft.com/office/drawing/2014/main" id="{1EBEC4D8-5586-430C-8E8C-77451CCF6EDC}"/>
                </a:ext>
              </a:extLst>
            </p:cNvPr>
            <p:cNvSpPr/>
            <p:nvPr/>
          </p:nvSpPr>
          <p:spPr>
            <a:xfrm rot="10800000">
              <a:off x="-1043306" y="3695075"/>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23" name="Graphic 22" descr="Lightbulb">
              <a:extLst>
                <a:ext uri="{FF2B5EF4-FFF2-40B4-BE49-F238E27FC236}">
                  <a16:creationId xmlns:a16="http://schemas.microsoft.com/office/drawing/2014/main" id="{6EA1BB86-1619-4F49-8BB3-297109890F4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985204" y="3757082"/>
              <a:ext cx="914400" cy="914400"/>
            </a:xfrm>
            <a:prstGeom prst="rect">
              <a:avLst/>
            </a:prstGeom>
          </p:spPr>
        </p:pic>
      </p:grpSp>
      <p:sp>
        <p:nvSpPr>
          <p:cNvPr id="33" name="Title 1">
            <a:extLst>
              <a:ext uri="{FF2B5EF4-FFF2-40B4-BE49-F238E27FC236}">
                <a16:creationId xmlns:a16="http://schemas.microsoft.com/office/drawing/2014/main" id="{EA484E32-9E21-47C7-9413-0BD1C5619CD3}"/>
              </a:ext>
            </a:extLst>
          </p:cNvPr>
          <p:cNvSpPr>
            <a:spLocks noGrp="1"/>
          </p:cNvSpPr>
          <p:nvPr>
            <p:ph type="ctrTitle"/>
          </p:nvPr>
        </p:nvSpPr>
        <p:spPr>
          <a:xfrm>
            <a:off x="3048199" y="2245220"/>
            <a:ext cx="18289191" cy="4775511"/>
          </a:xfrm>
        </p:spPr>
        <p:txBody>
          <a:bodyPr/>
          <a:lstStyle/>
          <a:p>
            <a:endParaRPr lang="en-US"/>
          </a:p>
        </p:txBody>
      </p:sp>
      <p:sp>
        <p:nvSpPr>
          <p:cNvPr id="34" name="Subtitle 2">
            <a:extLst>
              <a:ext uri="{FF2B5EF4-FFF2-40B4-BE49-F238E27FC236}">
                <a16:creationId xmlns:a16="http://schemas.microsoft.com/office/drawing/2014/main" id="{A21D9DBB-EBF3-4AB1-ABC8-BE388079E457}"/>
              </a:ext>
            </a:extLst>
          </p:cNvPr>
          <p:cNvSpPr>
            <a:spLocks noGrp="1"/>
          </p:cNvSpPr>
          <p:nvPr>
            <p:ph type="subTitle" idx="1"/>
          </p:nvPr>
        </p:nvSpPr>
        <p:spPr>
          <a:xfrm>
            <a:off x="3048199" y="7204892"/>
            <a:ext cx="18289191" cy="3311740"/>
          </a:xfrm>
        </p:spPr>
        <p:txBody>
          <a:bodyPr/>
          <a:lstStyle/>
          <a:p>
            <a:endParaRPr lang="en-US"/>
          </a:p>
        </p:txBody>
      </p:sp>
      <p:pic>
        <p:nvPicPr>
          <p:cNvPr id="35" name="Graphic 34">
            <a:extLst>
              <a:ext uri="{FF2B5EF4-FFF2-40B4-BE49-F238E27FC236}">
                <a16:creationId xmlns:a16="http://schemas.microsoft.com/office/drawing/2014/main" id="{81D0CDF9-1FF9-4F83-919F-4555678A5743}"/>
              </a:ext>
            </a:extLst>
          </p:cNvPr>
          <p:cNvPicPr>
            <a:picLocks noChangeAspect="1"/>
          </p:cNvPicPr>
          <p:nvPr/>
        </p:nvPicPr>
        <p:blipFill rotWithShape="1">
          <a:blip r:embed="rId25">
            <a:extLst>
              <a:ext uri="{96DAC541-7B7A-43D3-8B79-37D633B846F1}">
                <asvg:svgBlip xmlns="" xmlns:asvg="http://schemas.microsoft.com/office/drawing/2016/SVG/main" r:embed="rId26"/>
              </a:ext>
            </a:extLst>
          </a:blip>
          <a:srcRect t="21770" r="31413" b="14986"/>
          <a:stretch/>
        </p:blipFill>
        <p:spPr>
          <a:xfrm>
            <a:off x="-533435" y="-658409"/>
            <a:ext cx="25109535" cy="15034401"/>
          </a:xfrm>
          <a:prstGeom prst="rect">
            <a:avLst/>
          </a:prstGeom>
        </p:spPr>
      </p:pic>
      <p:sp>
        <p:nvSpPr>
          <p:cNvPr id="36" name="Rectangle: Rounded Corners 35">
            <a:extLst>
              <a:ext uri="{FF2B5EF4-FFF2-40B4-BE49-F238E27FC236}">
                <a16:creationId xmlns:a16="http://schemas.microsoft.com/office/drawing/2014/main" id="{D2637C62-CE93-42D2-92A3-66B020AEA484}"/>
              </a:ext>
            </a:extLst>
          </p:cNvPr>
          <p:cNvSpPr/>
          <p:nvPr/>
        </p:nvSpPr>
        <p:spPr>
          <a:xfrm>
            <a:off x="693268" y="236440"/>
            <a:ext cx="22999053" cy="13323029"/>
          </a:xfrm>
          <a:prstGeom prst="roundRect">
            <a:avLst>
              <a:gd name="adj" fmla="val 3934"/>
            </a:avLst>
          </a:prstGeom>
          <a:gradFill flip="none" rotWithShape="1">
            <a:gsLst>
              <a:gs pos="100000">
                <a:srgbClr val="F7ED67"/>
              </a:gs>
              <a:gs pos="100000">
                <a:srgbClr val="FF99FF"/>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72424C8D-60DD-45A6-994E-DC43227290C1}"/>
              </a:ext>
            </a:extLst>
          </p:cNvPr>
          <p:cNvSpPr/>
          <p:nvPr/>
        </p:nvSpPr>
        <p:spPr>
          <a:xfrm>
            <a:off x="4739519" y="1502522"/>
            <a:ext cx="17221879" cy="7215909"/>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905" algn="just">
              <a:tabLst>
                <a:tab pos="180340" algn="l"/>
                <a:tab pos="1620520" algn="l"/>
                <a:tab pos="3060700" algn="l"/>
                <a:tab pos="4500880" algn="l"/>
              </a:tabLst>
            </a:pPr>
            <a:r>
              <a:rPr lang="en-US"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2.</a:t>
            </a:r>
            <a:r>
              <a:rPr lang="en-US"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Phân tử maltose được cấu tạo bởi </a:t>
            </a:r>
            <a:endParaRPr lang="en-US" sz="8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algn="just">
              <a:tabLst>
                <a:tab pos="180340" algn="l"/>
                <a:tab pos="1620520" algn="l"/>
                <a:tab pos="3060700" algn="l"/>
                <a:tab pos="4500880" algn="l"/>
              </a:tabLst>
            </a:pP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 đơn vị α -glucose và một đơn vị α -fructose</a:t>
            </a: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8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algn="just">
              <a:tabLst>
                <a:tab pos="180340" algn="l"/>
                <a:tab pos="1620520" algn="l"/>
                <a:tab pos="3060700" algn="l"/>
                <a:tab pos="4500880" algn="l"/>
              </a:tabLst>
            </a:pP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Hai đơn vị α -fructose ở dạng mạch vòng. </a:t>
            </a:r>
            <a:endParaRPr lang="en-US" sz="8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algn="just">
              <a:tabLst>
                <a:tab pos="180340" algn="l"/>
                <a:tab pos="1620520" algn="l"/>
                <a:tab pos="3060700" algn="l"/>
                <a:tab pos="4500880" algn="l"/>
              </a:tabLst>
            </a:pP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Hai đơn vị α -glucose ở dạng mạch vòng. </a:t>
            </a:r>
            <a:endParaRPr lang="en-US" sz="8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algn="just">
              <a:tabLst>
                <a:tab pos="180340" algn="l"/>
                <a:tab pos="1620520" algn="l"/>
                <a:tab pos="3060700" algn="l"/>
                <a:tab pos="4500880" algn="l"/>
              </a:tabLst>
            </a:pP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Nhiều đơn vị α -glucose</a:t>
            </a:r>
            <a:endParaRPr lang="en-US" sz="8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2" name="Group 41">
            <a:extLst>
              <a:ext uri="{FF2B5EF4-FFF2-40B4-BE49-F238E27FC236}">
                <a16:creationId xmlns:a16="http://schemas.microsoft.com/office/drawing/2014/main" id="{9FAFE733-0353-48E8-8C5F-339683438C49}"/>
              </a:ext>
            </a:extLst>
          </p:cNvPr>
          <p:cNvGrpSpPr/>
          <p:nvPr/>
        </p:nvGrpSpPr>
        <p:grpSpPr>
          <a:xfrm>
            <a:off x="4162208" y="1263361"/>
            <a:ext cx="837809" cy="6249625"/>
            <a:chOff x="1291489" y="181189"/>
            <a:chExt cx="418877" cy="2666783"/>
          </a:xfrm>
        </p:grpSpPr>
        <p:grpSp>
          <p:nvGrpSpPr>
            <p:cNvPr id="43" name="Group 42">
              <a:extLst>
                <a:ext uri="{FF2B5EF4-FFF2-40B4-BE49-F238E27FC236}">
                  <a16:creationId xmlns:a16="http://schemas.microsoft.com/office/drawing/2014/main" id="{C0CD1499-5696-4EA5-998F-6FDB7A384D46}"/>
                </a:ext>
              </a:extLst>
            </p:cNvPr>
            <p:cNvGrpSpPr/>
            <p:nvPr/>
          </p:nvGrpSpPr>
          <p:grpSpPr>
            <a:xfrm>
              <a:off x="1291489" y="1379570"/>
              <a:ext cx="339594" cy="286946"/>
              <a:chOff x="473930" y="3662327"/>
              <a:chExt cx="339594" cy="286946"/>
            </a:xfrm>
          </p:grpSpPr>
          <p:sp>
            <p:nvSpPr>
              <p:cNvPr id="45" name="Oval 44">
                <a:extLst>
                  <a:ext uri="{FF2B5EF4-FFF2-40B4-BE49-F238E27FC236}">
                    <a16:creationId xmlns:a16="http://schemas.microsoft.com/office/drawing/2014/main" id="{4C1BC4A4-02F6-4BED-9D75-CFBD21B39819}"/>
                  </a:ext>
                </a:extLst>
              </p:cNvPr>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46" name="Oval 45">
                <a:extLst>
                  <a:ext uri="{FF2B5EF4-FFF2-40B4-BE49-F238E27FC236}">
                    <a16:creationId xmlns:a16="http://schemas.microsoft.com/office/drawing/2014/main" id="{3A0B9C9D-E03A-492C-A492-6974AD4A6F50}"/>
                  </a:ext>
                </a:extLst>
              </p:cNvPr>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grpSp>
        <p:sp>
          <p:nvSpPr>
            <p:cNvPr id="44" name="Left Bracket 43">
              <a:extLst>
                <a:ext uri="{FF2B5EF4-FFF2-40B4-BE49-F238E27FC236}">
                  <a16:creationId xmlns:a16="http://schemas.microsoft.com/office/drawing/2014/main" id="{7E2AD4E2-5C45-497B-BE40-B792FE776189}"/>
                </a:ext>
              </a:extLst>
            </p:cNvPr>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91">
                <a:buClrTx/>
              </a:pPr>
              <a:endParaRPr lang="en-US" sz="3600" kern="1200">
                <a:solidFill>
                  <a:prstClr val="black"/>
                </a:solidFill>
                <a:latin typeface="Calibri" panose="020F0502020204030204"/>
              </a:endParaRPr>
            </a:p>
          </p:txBody>
        </p:sp>
      </p:grpSp>
      <p:sp>
        <p:nvSpPr>
          <p:cNvPr id="47" name="Left Bracket 46">
            <a:extLst>
              <a:ext uri="{FF2B5EF4-FFF2-40B4-BE49-F238E27FC236}">
                <a16:creationId xmlns:a16="http://schemas.microsoft.com/office/drawing/2014/main" id="{3E3A3D3B-10FA-4021-9AAC-3595A9841132}"/>
              </a:ext>
            </a:extLst>
          </p:cNvPr>
          <p:cNvSpPr/>
          <p:nvPr/>
        </p:nvSpPr>
        <p:spPr>
          <a:xfrm flipH="1">
            <a:off x="22119974" y="1319636"/>
            <a:ext cx="428368" cy="6249625"/>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91">
              <a:buClrTx/>
            </a:pPr>
            <a:endParaRPr lang="en-US" sz="3600" kern="1200">
              <a:solidFill>
                <a:prstClr val="black"/>
              </a:solidFill>
              <a:latin typeface="Calibri" panose="020F0502020204030204"/>
            </a:endParaRPr>
          </a:p>
        </p:txBody>
      </p:sp>
      <p:grpSp>
        <p:nvGrpSpPr>
          <p:cNvPr id="48" name="Group 47">
            <a:extLst>
              <a:ext uri="{FF2B5EF4-FFF2-40B4-BE49-F238E27FC236}">
                <a16:creationId xmlns:a16="http://schemas.microsoft.com/office/drawing/2014/main" id="{753F477E-BEC1-4024-BDAC-6B5E6561D063}"/>
              </a:ext>
            </a:extLst>
          </p:cNvPr>
          <p:cNvGrpSpPr/>
          <p:nvPr/>
        </p:nvGrpSpPr>
        <p:grpSpPr>
          <a:xfrm>
            <a:off x="2358458" y="2750474"/>
            <a:ext cx="911955" cy="6149338"/>
            <a:chOff x="363075" y="1032069"/>
            <a:chExt cx="455948" cy="3074469"/>
          </a:xfrm>
          <a:effectLst/>
        </p:grpSpPr>
        <p:cxnSp>
          <p:nvCxnSpPr>
            <p:cNvPr id="49" name="Straight Connector 48">
              <a:extLst>
                <a:ext uri="{FF2B5EF4-FFF2-40B4-BE49-F238E27FC236}">
                  <a16:creationId xmlns:a16="http://schemas.microsoft.com/office/drawing/2014/main" id="{267144C9-39B0-451F-8239-691EFF4A507B}"/>
                </a:ext>
              </a:extLst>
            </p:cNvPr>
            <p:cNvCxnSpPr>
              <a:cxnSpLocks/>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0776C7A-36A7-40DC-83E8-283F6AE6A3A3}"/>
                </a:ext>
              </a:extLst>
            </p:cNvPr>
            <p:cNvGrpSpPr/>
            <p:nvPr/>
          </p:nvGrpSpPr>
          <p:grpSpPr>
            <a:xfrm>
              <a:off x="363075" y="3650590"/>
              <a:ext cx="455948" cy="455948"/>
              <a:chOff x="249635" y="3085191"/>
              <a:chExt cx="286946" cy="286946"/>
            </a:xfrm>
          </p:grpSpPr>
          <p:sp>
            <p:nvSpPr>
              <p:cNvPr id="51" name="Oval 50">
                <a:extLst>
                  <a:ext uri="{FF2B5EF4-FFF2-40B4-BE49-F238E27FC236}">
                    <a16:creationId xmlns:a16="http://schemas.microsoft.com/office/drawing/2014/main" id="{68F7C115-3AD5-44D5-A89A-E2ACCEB18366}"/>
                  </a:ext>
                </a:extLst>
              </p:cNvPr>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52" name="Oval 51">
                <a:extLst>
                  <a:ext uri="{FF2B5EF4-FFF2-40B4-BE49-F238E27FC236}">
                    <a16:creationId xmlns:a16="http://schemas.microsoft.com/office/drawing/2014/main" id="{CB65EEF4-F6B2-4442-9673-8B86CF08403E}"/>
                  </a:ext>
                </a:extLst>
              </p:cNvPr>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grpSp>
      </p:grpSp>
      <p:grpSp>
        <p:nvGrpSpPr>
          <p:cNvPr id="53" name="Group 52">
            <a:extLst>
              <a:ext uri="{FF2B5EF4-FFF2-40B4-BE49-F238E27FC236}">
                <a16:creationId xmlns:a16="http://schemas.microsoft.com/office/drawing/2014/main" id="{3EF532FB-B31D-4469-81C4-00326573FA4E}"/>
              </a:ext>
            </a:extLst>
          </p:cNvPr>
          <p:cNvGrpSpPr/>
          <p:nvPr/>
        </p:nvGrpSpPr>
        <p:grpSpPr>
          <a:xfrm>
            <a:off x="3962524" y="8954355"/>
            <a:ext cx="15345875" cy="2973896"/>
            <a:chOff x="810527" y="2702543"/>
            <a:chExt cx="7672438" cy="3524135"/>
          </a:xfrm>
        </p:grpSpPr>
        <p:sp>
          <p:nvSpPr>
            <p:cNvPr id="54" name="Rectangle 53">
              <a:extLst>
                <a:ext uri="{FF2B5EF4-FFF2-40B4-BE49-F238E27FC236}">
                  <a16:creationId xmlns:a16="http://schemas.microsoft.com/office/drawing/2014/main" id="{7D01BC58-ED1B-4FC4-A7AF-450FBF14B8D3}"/>
                </a:ext>
              </a:extLst>
            </p:cNvPr>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13201" b="1" kern="1200" dirty="0" smtClean="0">
                  <a:solidFill>
                    <a:prstClr val="white"/>
                  </a:solidFill>
                  <a:latin typeface="Arial" panose="020B0604020202020204" pitchFamily="34" charset="0"/>
                  <a:cs typeface="Arial" panose="020B0604020202020204" pitchFamily="34" charset="0"/>
                </a:rPr>
                <a:t>C</a:t>
              </a:r>
              <a:endParaRPr lang="en-US" sz="13201" b="1" kern="1200" dirty="0">
                <a:solidFill>
                  <a:prstClr val="white"/>
                </a:solidFill>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DA54D233-272A-49E2-8188-89D6C0FB3E35}"/>
                </a:ext>
              </a:extLst>
            </p:cNvPr>
            <p:cNvGrpSpPr/>
            <p:nvPr/>
          </p:nvGrpSpPr>
          <p:grpSpPr>
            <a:xfrm>
              <a:off x="1000913" y="2702543"/>
              <a:ext cx="4997001" cy="3524135"/>
              <a:chOff x="1376499" y="1825963"/>
              <a:chExt cx="3113455" cy="3268986"/>
            </a:xfrm>
          </p:grpSpPr>
          <p:sp>
            <p:nvSpPr>
              <p:cNvPr id="56" name="Rectangle 55">
                <a:extLst>
                  <a:ext uri="{FF2B5EF4-FFF2-40B4-BE49-F238E27FC236}">
                    <a16:creationId xmlns:a16="http://schemas.microsoft.com/office/drawing/2014/main" id="{9D7FEB6A-4CF1-4260-AC71-AA58CB0ACBA8}"/>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4800" b="1" kern="1200" dirty="0">
                    <a:solidFill>
                      <a:srgbClr val="FF0000"/>
                    </a:solidFill>
                    <a:latin typeface="Arial" panose="020B0604020202020204" pitchFamily="34" charset="0"/>
                    <a:cs typeface="Arial" panose="020B0604020202020204" pitchFamily="34" charset="0"/>
                  </a:rPr>
                  <a:t>ĐÁP ÁN</a:t>
                </a:r>
              </a:p>
            </p:txBody>
          </p:sp>
          <p:sp>
            <p:nvSpPr>
              <p:cNvPr id="57" name="Rectangle 56">
                <a:extLst>
                  <a:ext uri="{FF2B5EF4-FFF2-40B4-BE49-F238E27FC236}">
                    <a16:creationId xmlns:a16="http://schemas.microsoft.com/office/drawing/2014/main" id="{4F960BDB-6457-44C2-9921-60438F721E22}"/>
                  </a:ext>
                </a:extLst>
              </p:cNvPr>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sp>
            <p:nvSpPr>
              <p:cNvPr id="58" name="Rectangle 57">
                <a:extLst>
                  <a:ext uri="{FF2B5EF4-FFF2-40B4-BE49-F238E27FC236}">
                    <a16:creationId xmlns:a16="http://schemas.microsoft.com/office/drawing/2014/main" id="{B39116D0-B05A-4D60-890C-3DB7802CA896}"/>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4800" b="1" kern="1200" dirty="0">
                    <a:solidFill>
                      <a:srgbClr val="FF0000"/>
                    </a:solidFill>
                    <a:latin typeface="Arial" panose="020B0604020202020204" pitchFamily="34" charset="0"/>
                    <a:cs typeface="Arial" panose="020B0604020202020204" pitchFamily="34" charset="0"/>
                  </a:rPr>
                  <a:t>ĐÁP ÁN</a:t>
                </a:r>
              </a:p>
            </p:txBody>
          </p:sp>
        </p:grpSp>
      </p:grpSp>
      <p:grpSp>
        <p:nvGrpSpPr>
          <p:cNvPr id="59" name="Group 58">
            <a:extLst>
              <a:ext uri="{FF2B5EF4-FFF2-40B4-BE49-F238E27FC236}">
                <a16:creationId xmlns:a16="http://schemas.microsoft.com/office/drawing/2014/main" id="{F6847C7E-76B4-4368-AD3F-578071D62D1D}"/>
              </a:ext>
            </a:extLst>
          </p:cNvPr>
          <p:cNvGrpSpPr/>
          <p:nvPr/>
        </p:nvGrpSpPr>
        <p:grpSpPr>
          <a:xfrm>
            <a:off x="1828625" y="609186"/>
            <a:ext cx="2164717" cy="2164717"/>
            <a:chOff x="83662" y="159259"/>
            <a:chExt cx="1082288" cy="1082288"/>
          </a:xfrm>
        </p:grpSpPr>
        <p:sp>
          <p:nvSpPr>
            <p:cNvPr id="60" name="Oval 59">
              <a:extLst>
                <a:ext uri="{FF2B5EF4-FFF2-40B4-BE49-F238E27FC236}">
                  <a16:creationId xmlns:a16="http://schemas.microsoft.com/office/drawing/2014/main" id="{060FCF82-D182-4D14-8427-2C66AA07DAC8}"/>
                </a:ext>
              </a:extLst>
            </p:cNvPr>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12001" b="1" kern="1200" dirty="0">
                <a:solidFill>
                  <a:srgbClr val="008CF5"/>
                </a:solidFill>
                <a:latin typeface="Arial" panose="020B0604020202020204" pitchFamily="34" charset="0"/>
                <a:cs typeface="Arial" panose="020B0604020202020204" pitchFamily="34" charset="0"/>
              </a:endParaRPr>
            </a:p>
          </p:txBody>
        </p:sp>
        <p:pic>
          <p:nvPicPr>
            <p:cNvPr id="61" name="Picture 60">
              <a:extLst>
                <a:ext uri="{FF2B5EF4-FFF2-40B4-BE49-F238E27FC236}">
                  <a16:creationId xmlns:a16="http://schemas.microsoft.com/office/drawing/2014/main" id="{E0B209ED-3276-4928-97AF-F2DE2E4D39EC}"/>
                </a:ext>
              </a:extLst>
            </p:cNvPr>
            <p:cNvPicPr>
              <a:picLocks noChangeAspect="1"/>
            </p:cNvPicPr>
            <p:nvPr/>
          </p:nvPicPr>
          <p:blipFill>
            <a:blip r:embed="rId27">
              <a:duotone>
                <a:prstClr val="black"/>
                <a:schemeClr val="tx1">
                  <a:tint val="45000"/>
                  <a:satMod val="400000"/>
                </a:schemeClr>
              </a:duotone>
              <a:alphaModFix/>
              <a:lum bright="-40000" contrast="-40000"/>
            </a:blip>
            <a:stretch>
              <a:fillRect/>
            </a:stretch>
          </p:blipFill>
          <p:spPr>
            <a:xfrm>
              <a:off x="83662" y="159259"/>
              <a:ext cx="1082288" cy="1082288"/>
            </a:xfrm>
            <a:prstGeom prst="rect">
              <a:avLst/>
            </a:prstGeom>
          </p:spPr>
        </p:pic>
        <p:pic>
          <p:nvPicPr>
            <p:cNvPr id="62" name="Picture 61">
              <a:extLst>
                <a:ext uri="{FF2B5EF4-FFF2-40B4-BE49-F238E27FC236}">
                  <a16:creationId xmlns:a16="http://schemas.microsoft.com/office/drawing/2014/main" id="{DDE9928C-0E34-4C6D-B6E2-4513865CA5C8}"/>
                </a:ext>
              </a:extLst>
            </p:cNvPr>
            <p:cNvPicPr>
              <a:picLocks noChangeAspect="1"/>
            </p:cNvPicPr>
            <p:nvPr/>
          </p:nvPicPr>
          <p:blipFill>
            <a:blip r:embed="rId28">
              <a:alphaModFix/>
              <a:duotone>
                <a:prstClr val="black"/>
                <a:srgbClr val="FF0000">
                  <a:tint val="45000"/>
                  <a:satMod val="400000"/>
                </a:srgbClr>
              </a:duotone>
            </a:blip>
            <a:stretch>
              <a:fillRect/>
            </a:stretch>
          </p:blipFill>
          <p:spPr>
            <a:xfrm>
              <a:off x="137907" y="229349"/>
              <a:ext cx="757177" cy="937456"/>
            </a:xfrm>
            <a:prstGeom prst="rect">
              <a:avLst/>
            </a:prstGeom>
          </p:spPr>
        </p:pic>
        <p:sp>
          <p:nvSpPr>
            <p:cNvPr id="63" name="TextBox 62">
              <a:extLst>
                <a:ext uri="{FF2B5EF4-FFF2-40B4-BE49-F238E27FC236}">
                  <a16:creationId xmlns:a16="http://schemas.microsoft.com/office/drawing/2014/main" id="{281A7308-5128-4E8D-BFC5-A92CF469A493}"/>
                </a:ext>
              </a:extLst>
            </p:cNvPr>
            <p:cNvSpPr txBox="1"/>
            <p:nvPr/>
          </p:nvSpPr>
          <p:spPr>
            <a:xfrm>
              <a:off x="400330" y="277250"/>
              <a:ext cx="448972" cy="815619"/>
            </a:xfrm>
            <a:prstGeom prst="rect">
              <a:avLst/>
            </a:prstGeom>
            <a:noFill/>
            <a:effectLst/>
          </p:spPr>
          <p:txBody>
            <a:bodyPr wrap="none" rtlCol="0">
              <a:spAutoFit/>
            </a:bodyPr>
            <a:lstStyle/>
            <a:p>
              <a:pPr algn="ctr" defTabSz="1828891">
                <a:buClrTx/>
              </a:pPr>
              <a:r>
                <a:rPr lang="en-US" sz="10001" b="1" kern="1200" dirty="0">
                  <a:solidFill>
                    <a:prstClr val="black"/>
                  </a:solidFill>
                  <a:latin typeface="Arial" panose="020B0604020202020204" pitchFamily="34" charset="0"/>
                  <a:ea typeface="+mn-ea"/>
                  <a:cs typeface="Arial" panose="020B0604020202020204" pitchFamily="34" charset="0"/>
                </a:rPr>
                <a:t>2</a:t>
              </a:r>
            </a:p>
          </p:txBody>
        </p:sp>
      </p:grpSp>
      <p:sp>
        <p:nvSpPr>
          <p:cNvPr id="64" name="Parallelogram 63">
            <a:extLst>
              <a:ext uri="{FF2B5EF4-FFF2-40B4-BE49-F238E27FC236}">
                <a16:creationId xmlns:a16="http://schemas.microsoft.com/office/drawing/2014/main" id="{4947C4E2-2CDC-455C-A034-3E9A40F5DCB6}"/>
              </a:ext>
            </a:extLst>
          </p:cNvPr>
          <p:cNvSpPr/>
          <p:nvPr/>
        </p:nvSpPr>
        <p:spPr>
          <a:xfrm flipH="1">
            <a:off x="16577514" y="12371792"/>
            <a:ext cx="3253010" cy="1063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3600" b="1" kern="1200" dirty="0">
                <a:solidFill>
                  <a:srgbClr val="FF0000"/>
                </a:solidFill>
                <a:latin typeface="Arial" panose="020B0604020202020204" pitchFamily="34" charset="0"/>
                <a:cs typeface="Arial" panose="020B0604020202020204" pitchFamily="34" charset="0"/>
              </a:rPr>
              <a:t>ANS</a:t>
            </a:r>
          </a:p>
        </p:txBody>
      </p:sp>
      <p:pic>
        <p:nvPicPr>
          <p:cNvPr id="65" name="Picture 115" descr="ALRMCLOK">
            <a:extLst>
              <a:ext uri="{FF2B5EF4-FFF2-40B4-BE49-F238E27FC236}">
                <a16:creationId xmlns:a16="http://schemas.microsoft.com/office/drawing/2014/main" id="{3958ED34-ECB7-4963-B3C2-26C245837D60}"/>
              </a:ext>
            </a:extLst>
          </p:cNvPr>
          <p:cNvPicPr>
            <a:picLocks noChangeAspect="1" noChangeArrowheads="1"/>
          </p:cNvPicPr>
          <p:nvPr/>
        </p:nvPicPr>
        <p:blipFill>
          <a:blip r:embed="rId29" cstate="hqprint">
            <a:extLst>
              <a:ext uri="{28A0092B-C50C-407E-A947-70E740481C1C}">
                <a14:useLocalDpi xmlns:a14="http://schemas.microsoft.com/office/drawing/2010/main" val="0"/>
              </a:ext>
            </a:extLst>
          </a:blip>
          <a:srcRect/>
          <a:stretch>
            <a:fillRect/>
          </a:stretch>
        </p:blipFill>
        <p:spPr bwMode="auto">
          <a:xfrm>
            <a:off x="1978983" y="4442383"/>
            <a:ext cx="1728965" cy="209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176">
            <a:extLst>
              <a:ext uri="{FF2B5EF4-FFF2-40B4-BE49-F238E27FC236}">
                <a16:creationId xmlns:a16="http://schemas.microsoft.com/office/drawing/2014/main" id="{E0243AC4-2CBF-45C4-BB7E-8E316A656CA3}"/>
              </a:ext>
            </a:extLst>
          </p:cNvPr>
          <p:cNvSpPr>
            <a:spLocks noChangeArrowheads="1"/>
          </p:cNvSpPr>
          <p:nvPr/>
        </p:nvSpPr>
        <p:spPr bwMode="auto">
          <a:xfrm>
            <a:off x="2302488" y="5042088"/>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10</a:t>
            </a:r>
          </a:p>
        </p:txBody>
      </p:sp>
      <p:sp>
        <p:nvSpPr>
          <p:cNvPr id="67" name="Oval 176">
            <a:extLst>
              <a:ext uri="{FF2B5EF4-FFF2-40B4-BE49-F238E27FC236}">
                <a16:creationId xmlns:a16="http://schemas.microsoft.com/office/drawing/2014/main" id="{35D37A80-16B6-4057-ADF0-CF5E3D279407}"/>
              </a:ext>
            </a:extLst>
          </p:cNvPr>
          <p:cNvSpPr>
            <a:spLocks noChangeArrowheads="1"/>
          </p:cNvSpPr>
          <p:nvPr/>
        </p:nvSpPr>
        <p:spPr bwMode="auto">
          <a:xfrm>
            <a:off x="2310687" y="498722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9</a:t>
            </a:r>
          </a:p>
        </p:txBody>
      </p:sp>
      <p:sp>
        <p:nvSpPr>
          <p:cNvPr id="68" name="Oval 176">
            <a:extLst>
              <a:ext uri="{FF2B5EF4-FFF2-40B4-BE49-F238E27FC236}">
                <a16:creationId xmlns:a16="http://schemas.microsoft.com/office/drawing/2014/main" id="{F73FE191-EBC3-4CA9-AB44-C0795D007476}"/>
              </a:ext>
            </a:extLst>
          </p:cNvPr>
          <p:cNvSpPr>
            <a:spLocks noChangeArrowheads="1"/>
          </p:cNvSpPr>
          <p:nvPr/>
        </p:nvSpPr>
        <p:spPr bwMode="auto">
          <a:xfrm>
            <a:off x="2301832" y="506909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8</a:t>
            </a:r>
          </a:p>
        </p:txBody>
      </p:sp>
      <p:sp>
        <p:nvSpPr>
          <p:cNvPr id="69" name="Oval 176">
            <a:extLst>
              <a:ext uri="{FF2B5EF4-FFF2-40B4-BE49-F238E27FC236}">
                <a16:creationId xmlns:a16="http://schemas.microsoft.com/office/drawing/2014/main" id="{D4D196F7-4389-4CB9-828E-418622F4649B}"/>
              </a:ext>
            </a:extLst>
          </p:cNvPr>
          <p:cNvSpPr>
            <a:spLocks noChangeArrowheads="1"/>
          </p:cNvSpPr>
          <p:nvPr/>
        </p:nvSpPr>
        <p:spPr bwMode="auto">
          <a:xfrm>
            <a:off x="2336203" y="5020909"/>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7</a:t>
            </a:r>
          </a:p>
        </p:txBody>
      </p:sp>
      <p:sp>
        <p:nvSpPr>
          <p:cNvPr id="70" name="Oval 176">
            <a:extLst>
              <a:ext uri="{FF2B5EF4-FFF2-40B4-BE49-F238E27FC236}">
                <a16:creationId xmlns:a16="http://schemas.microsoft.com/office/drawing/2014/main" id="{2D999F86-6B2D-4B56-B615-6E73B0019C42}"/>
              </a:ext>
            </a:extLst>
          </p:cNvPr>
          <p:cNvSpPr>
            <a:spLocks noChangeArrowheads="1"/>
          </p:cNvSpPr>
          <p:nvPr/>
        </p:nvSpPr>
        <p:spPr bwMode="auto">
          <a:xfrm>
            <a:off x="2310687" y="504870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6</a:t>
            </a:r>
          </a:p>
        </p:txBody>
      </p:sp>
      <p:sp>
        <p:nvSpPr>
          <p:cNvPr id="71" name="Oval 176">
            <a:extLst>
              <a:ext uri="{FF2B5EF4-FFF2-40B4-BE49-F238E27FC236}">
                <a16:creationId xmlns:a16="http://schemas.microsoft.com/office/drawing/2014/main" id="{45AC06A4-5AE7-407E-A2A4-1758C09DFD64}"/>
              </a:ext>
            </a:extLst>
          </p:cNvPr>
          <p:cNvSpPr>
            <a:spLocks noChangeArrowheads="1"/>
          </p:cNvSpPr>
          <p:nvPr/>
        </p:nvSpPr>
        <p:spPr bwMode="auto">
          <a:xfrm>
            <a:off x="2333500" y="5041550"/>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5</a:t>
            </a:r>
          </a:p>
        </p:txBody>
      </p:sp>
      <p:sp>
        <p:nvSpPr>
          <p:cNvPr id="72" name="Oval 176">
            <a:extLst>
              <a:ext uri="{FF2B5EF4-FFF2-40B4-BE49-F238E27FC236}">
                <a16:creationId xmlns:a16="http://schemas.microsoft.com/office/drawing/2014/main" id="{7A1895AE-1135-4097-B31B-BFF248417D99}"/>
              </a:ext>
            </a:extLst>
          </p:cNvPr>
          <p:cNvSpPr>
            <a:spLocks noChangeArrowheads="1"/>
          </p:cNvSpPr>
          <p:nvPr/>
        </p:nvSpPr>
        <p:spPr bwMode="auto">
          <a:xfrm>
            <a:off x="2263168" y="5046018"/>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4</a:t>
            </a:r>
          </a:p>
        </p:txBody>
      </p:sp>
      <p:sp>
        <p:nvSpPr>
          <p:cNvPr id="73" name="Oval 176">
            <a:extLst>
              <a:ext uri="{FF2B5EF4-FFF2-40B4-BE49-F238E27FC236}">
                <a16:creationId xmlns:a16="http://schemas.microsoft.com/office/drawing/2014/main" id="{86F0B04E-774A-4670-9F38-C31E9B3E709A}"/>
              </a:ext>
            </a:extLst>
          </p:cNvPr>
          <p:cNvSpPr>
            <a:spLocks noChangeArrowheads="1"/>
          </p:cNvSpPr>
          <p:nvPr/>
        </p:nvSpPr>
        <p:spPr bwMode="auto">
          <a:xfrm>
            <a:off x="2276973" y="499394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3</a:t>
            </a:r>
          </a:p>
        </p:txBody>
      </p:sp>
      <p:sp>
        <p:nvSpPr>
          <p:cNvPr id="74" name="Oval 176">
            <a:extLst>
              <a:ext uri="{FF2B5EF4-FFF2-40B4-BE49-F238E27FC236}">
                <a16:creationId xmlns:a16="http://schemas.microsoft.com/office/drawing/2014/main" id="{1DC7B324-ED4C-4A47-AF38-821C9AF73873}"/>
              </a:ext>
            </a:extLst>
          </p:cNvPr>
          <p:cNvSpPr>
            <a:spLocks noChangeArrowheads="1"/>
          </p:cNvSpPr>
          <p:nvPr/>
        </p:nvSpPr>
        <p:spPr bwMode="auto">
          <a:xfrm>
            <a:off x="2312747" y="503017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2</a:t>
            </a:r>
          </a:p>
        </p:txBody>
      </p:sp>
      <p:sp>
        <p:nvSpPr>
          <p:cNvPr id="75" name="Oval 176">
            <a:extLst>
              <a:ext uri="{FF2B5EF4-FFF2-40B4-BE49-F238E27FC236}">
                <a16:creationId xmlns:a16="http://schemas.microsoft.com/office/drawing/2014/main" id="{37A8CE5C-6EB4-4516-872C-A4F6B861E67B}"/>
              </a:ext>
            </a:extLst>
          </p:cNvPr>
          <p:cNvSpPr>
            <a:spLocks noChangeArrowheads="1"/>
          </p:cNvSpPr>
          <p:nvPr/>
        </p:nvSpPr>
        <p:spPr bwMode="auto">
          <a:xfrm>
            <a:off x="2333500" y="4946656"/>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1</a:t>
            </a:r>
          </a:p>
        </p:txBody>
      </p:sp>
      <p:sp>
        <p:nvSpPr>
          <p:cNvPr id="76" name="Oval 176">
            <a:extLst>
              <a:ext uri="{FF2B5EF4-FFF2-40B4-BE49-F238E27FC236}">
                <a16:creationId xmlns:a16="http://schemas.microsoft.com/office/drawing/2014/main" id="{30808AF5-2441-4DBF-BBF4-805BB6027C57}"/>
              </a:ext>
            </a:extLst>
          </p:cNvPr>
          <p:cNvSpPr>
            <a:spLocks noChangeArrowheads="1"/>
          </p:cNvSpPr>
          <p:nvPr/>
        </p:nvSpPr>
        <p:spPr bwMode="auto">
          <a:xfrm>
            <a:off x="2326692" y="503439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891" eaLnBrk="0" hangingPunct="0">
              <a:buClrTx/>
              <a:defRPr/>
            </a:pPr>
            <a:r>
              <a:rPr lang="en-US" sz="5600" kern="1200" dirty="0">
                <a:solidFill>
                  <a:srgbClr val="DC2608"/>
                </a:solidFill>
                <a:latin typeface=".VnBlack" pitchFamily="34" charset="0"/>
                <a:ea typeface="+mn-ea"/>
                <a:cs typeface="+mn-cs"/>
              </a:rPr>
              <a:t>0</a:t>
            </a:r>
          </a:p>
        </p:txBody>
      </p:sp>
      <p:sp>
        <p:nvSpPr>
          <p:cNvPr id="77" name="Rounded Rectangle 110">
            <a:extLst>
              <a:ext uri="{FF2B5EF4-FFF2-40B4-BE49-F238E27FC236}">
                <a16:creationId xmlns:a16="http://schemas.microsoft.com/office/drawing/2014/main" id="{C868E6E6-6821-DDA4-DAA6-32D53C65E7A7}"/>
              </a:ext>
            </a:extLst>
          </p:cNvPr>
          <p:cNvSpPr/>
          <p:nvPr/>
        </p:nvSpPr>
        <p:spPr>
          <a:xfrm>
            <a:off x="6388765" y="312610"/>
            <a:ext cx="13687426" cy="1149090"/>
          </a:xfrm>
          <a:prstGeom prst="roundRect">
            <a:avLst>
              <a:gd name="adj" fmla="val 2832"/>
            </a:avLst>
          </a:prstGeom>
          <a:solidFill>
            <a:schemeClr val="accent6">
              <a:lumMod val="60000"/>
              <a:lumOff val="40000"/>
            </a:schemeClr>
          </a:solidFill>
          <a:ln w="28575" cap="flat" cmpd="sng" algn="ctr">
            <a:solidFill>
              <a:sysClr val="window" lastClr="FFFFFF">
                <a:lumMod val="85000"/>
              </a:sysClr>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CỦNG</a:t>
            </a:r>
            <a:r>
              <a:rPr kumimoji="0" lang="en-US" sz="5400" b="1" i="0" u="none" strike="noStrike" kern="1200" cap="none" spc="0" normalizeH="0" noProof="0" dirty="0" smtClean="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 CỐ</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146908677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200" fill="hold"/>
                                        <p:tgtEl>
                                          <p:spTgt spid="59"/>
                                        </p:tgtEl>
                                        <p:attrNameLst>
                                          <p:attrName>ppt_w</p:attrName>
                                        </p:attrNameLst>
                                      </p:cBhvr>
                                      <p:tavLst>
                                        <p:tav tm="0">
                                          <p:val>
                                            <p:fltVal val="0"/>
                                          </p:val>
                                        </p:tav>
                                        <p:tav tm="100000">
                                          <p:val>
                                            <p:strVal val="#ppt_w"/>
                                          </p:val>
                                        </p:tav>
                                      </p:tavLst>
                                    </p:anim>
                                    <p:anim calcmode="lin" valueType="num">
                                      <p:cBhvr>
                                        <p:cTn id="8" dur="200" fill="hold"/>
                                        <p:tgtEl>
                                          <p:spTgt spid="59"/>
                                        </p:tgtEl>
                                        <p:attrNameLst>
                                          <p:attrName>ppt_h</p:attrName>
                                        </p:attrNameLst>
                                      </p:cBhvr>
                                      <p:tavLst>
                                        <p:tav tm="0">
                                          <p:val>
                                            <p:fltVal val="0"/>
                                          </p:val>
                                        </p:tav>
                                        <p:tav tm="100000">
                                          <p:val>
                                            <p:strVal val="#ppt_h"/>
                                          </p:val>
                                        </p:tav>
                                      </p:tavLst>
                                    </p:anim>
                                    <p:anim calcmode="lin" valueType="num">
                                      <p:cBhvr>
                                        <p:cTn id="9" dur="200" fill="hold"/>
                                        <p:tgtEl>
                                          <p:spTgt spid="59"/>
                                        </p:tgtEl>
                                        <p:attrNameLst>
                                          <p:attrName>style.rotation</p:attrName>
                                        </p:attrNameLst>
                                      </p:cBhvr>
                                      <p:tavLst>
                                        <p:tav tm="0">
                                          <p:val>
                                            <p:fltVal val="360"/>
                                          </p:val>
                                        </p:tav>
                                        <p:tav tm="100000">
                                          <p:val>
                                            <p:fltVal val="0"/>
                                          </p:val>
                                        </p:tav>
                                      </p:tavLst>
                                    </p:anim>
                                    <p:animEffect transition="in" filter="fade">
                                      <p:cBhvr>
                                        <p:cTn id="10" dur="2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dissolve">
                                      <p:cBhvr>
                                        <p:cTn id="13" dur="200"/>
                                        <p:tgtEl>
                                          <p:spTgt spid="42"/>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200" fill="hold"/>
                                        <p:tgtEl>
                                          <p:spTgt spid="47"/>
                                        </p:tgtEl>
                                        <p:attrNameLst>
                                          <p:attrName>ppt_x</p:attrName>
                                        </p:attrNameLst>
                                      </p:cBhvr>
                                      <p:tavLst>
                                        <p:tav tm="0">
                                          <p:val>
                                            <p:strVal val="0-#ppt_w/2"/>
                                          </p:val>
                                        </p:tav>
                                        <p:tav tm="100000">
                                          <p:val>
                                            <p:strVal val="#ppt_x"/>
                                          </p:val>
                                        </p:tav>
                                      </p:tavLst>
                                    </p:anim>
                                    <p:anim calcmode="lin" valueType="num">
                                      <p:cBhvr additive="base">
                                        <p:cTn id="18" dur="200" fill="hold"/>
                                        <p:tgtEl>
                                          <p:spTgt spid="47"/>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randombar(horizontal)">
                                      <p:cBhvr>
                                        <p:cTn id="21" dur="300"/>
                                        <p:tgtEl>
                                          <p:spTgt spid="4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4"/>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up)">
                                      <p:cBhvr>
                                        <p:cTn id="65" dur="200"/>
                                        <p:tgtEl>
                                          <p:spTgt spid="4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p:cTn id="69" dur="300" fill="hold"/>
                                        <p:tgtEl>
                                          <p:spTgt spid="53"/>
                                        </p:tgtEl>
                                        <p:attrNameLst>
                                          <p:attrName>ppt_x</p:attrName>
                                        </p:attrNameLst>
                                      </p:cBhvr>
                                      <p:tavLst>
                                        <p:tav tm="0">
                                          <p:val>
                                            <p:strVal val="#ppt_x-#ppt_w/2"/>
                                          </p:val>
                                        </p:tav>
                                        <p:tav tm="100000">
                                          <p:val>
                                            <p:strVal val="#ppt_x"/>
                                          </p:val>
                                        </p:tav>
                                      </p:tavLst>
                                    </p:anim>
                                    <p:anim calcmode="lin" valueType="num">
                                      <p:cBhvr>
                                        <p:cTn id="70" dur="300" fill="hold"/>
                                        <p:tgtEl>
                                          <p:spTgt spid="53"/>
                                        </p:tgtEl>
                                        <p:attrNameLst>
                                          <p:attrName>ppt_y</p:attrName>
                                        </p:attrNameLst>
                                      </p:cBhvr>
                                      <p:tavLst>
                                        <p:tav tm="0">
                                          <p:val>
                                            <p:strVal val="#ppt_y"/>
                                          </p:val>
                                        </p:tav>
                                        <p:tav tm="100000">
                                          <p:val>
                                            <p:strVal val="#ppt_y"/>
                                          </p:val>
                                        </p:tav>
                                      </p:tavLst>
                                    </p:anim>
                                    <p:anim calcmode="lin" valueType="num">
                                      <p:cBhvr>
                                        <p:cTn id="71" dur="300" fill="hold"/>
                                        <p:tgtEl>
                                          <p:spTgt spid="53"/>
                                        </p:tgtEl>
                                        <p:attrNameLst>
                                          <p:attrName>ppt_w</p:attrName>
                                        </p:attrNameLst>
                                      </p:cBhvr>
                                      <p:tavLst>
                                        <p:tav tm="0">
                                          <p:val>
                                            <p:fltVal val="0"/>
                                          </p:val>
                                        </p:tav>
                                        <p:tav tm="100000">
                                          <p:val>
                                            <p:strVal val="#ppt_w"/>
                                          </p:val>
                                        </p:tav>
                                      </p:tavLst>
                                    </p:anim>
                                    <p:anim calcmode="lin" valueType="num">
                                      <p:cBhvr>
                                        <p:cTn id="72" dur="300" fill="hold"/>
                                        <p:tgtEl>
                                          <p:spTgt spid="5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64"/>
                  </p:tgtEl>
                </p:cond>
              </p:nextCondLst>
            </p:seq>
          </p:childTnLst>
        </p:cTn>
      </p:par>
    </p:tnLst>
    <p:bldLst>
      <p:bldP spid="41" grpId="0" animBg="1"/>
      <p:bldP spid="47"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503141-0CB3-4F2F-BCC4-37812398AB87}"/>
              </a:ext>
            </a:extLst>
          </p:cNvPr>
          <p:cNvSpPr/>
          <p:nvPr/>
        </p:nvSpPr>
        <p:spPr>
          <a:xfrm rot="5400000">
            <a:off x="-17040065" y="10198130"/>
            <a:ext cx="29262705" cy="2756079"/>
          </a:xfrm>
          <a:custGeom>
            <a:avLst/>
            <a:gdLst>
              <a:gd name="connsiteX0" fmla="*/ 0 w 14630400"/>
              <a:gd name="connsiteY0" fmla="*/ 0 h 1371600"/>
              <a:gd name="connsiteX1" fmla="*/ 14630400 w 14630400"/>
              <a:gd name="connsiteY1" fmla="*/ 0 h 1371600"/>
              <a:gd name="connsiteX2" fmla="*/ 14630400 w 14630400"/>
              <a:gd name="connsiteY2" fmla="*/ 1371600 h 1371600"/>
              <a:gd name="connsiteX3" fmla="*/ 0 w 14630400"/>
              <a:gd name="connsiteY3" fmla="*/ 1371600 h 1371600"/>
              <a:gd name="connsiteX4" fmla="*/ 0 w 14630400"/>
              <a:gd name="connsiteY4" fmla="*/ 0 h 1371600"/>
              <a:gd name="connsiteX0" fmla="*/ 0 w 14630400"/>
              <a:gd name="connsiteY0" fmla="*/ 0 h 1371600"/>
              <a:gd name="connsiteX1" fmla="*/ 8216900 w 14630400"/>
              <a:gd name="connsiteY1" fmla="*/ 0 h 1371600"/>
              <a:gd name="connsiteX2" fmla="*/ 14630400 w 14630400"/>
              <a:gd name="connsiteY2" fmla="*/ 0 h 1371600"/>
              <a:gd name="connsiteX3" fmla="*/ 14630400 w 14630400"/>
              <a:gd name="connsiteY3" fmla="*/ 1371600 h 1371600"/>
              <a:gd name="connsiteX4" fmla="*/ 0 w 14630400"/>
              <a:gd name="connsiteY4" fmla="*/ 1371600 h 1371600"/>
              <a:gd name="connsiteX5" fmla="*/ 0 w 14630400"/>
              <a:gd name="connsiteY5" fmla="*/ 0 h 1371600"/>
              <a:gd name="connsiteX0" fmla="*/ 0 w 14630400"/>
              <a:gd name="connsiteY0" fmla="*/ 6350 h 1377950"/>
              <a:gd name="connsiteX1" fmla="*/ 6400800 w 14630400"/>
              <a:gd name="connsiteY1" fmla="*/ 0 h 1377950"/>
              <a:gd name="connsiteX2" fmla="*/ 8216900 w 14630400"/>
              <a:gd name="connsiteY2" fmla="*/ 6350 h 1377950"/>
              <a:gd name="connsiteX3" fmla="*/ 14630400 w 14630400"/>
              <a:gd name="connsiteY3" fmla="*/ 6350 h 1377950"/>
              <a:gd name="connsiteX4" fmla="*/ 14630400 w 14630400"/>
              <a:gd name="connsiteY4" fmla="*/ 1377950 h 1377950"/>
              <a:gd name="connsiteX5" fmla="*/ 0 w 14630400"/>
              <a:gd name="connsiteY5" fmla="*/ 1377950 h 1377950"/>
              <a:gd name="connsiteX6" fmla="*/ 0 w 14630400"/>
              <a:gd name="connsiteY6" fmla="*/ 6350 h 1377950"/>
              <a:gd name="connsiteX0" fmla="*/ 0 w 14630400"/>
              <a:gd name="connsiteY0" fmla="*/ 6350 h 1377950"/>
              <a:gd name="connsiteX1" fmla="*/ 6400800 w 14630400"/>
              <a:gd name="connsiteY1" fmla="*/ 0 h 1377950"/>
              <a:gd name="connsiteX2" fmla="*/ 7321550 w 14630400"/>
              <a:gd name="connsiteY2" fmla="*/ 635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30400" h="1377950">
                <a:moveTo>
                  <a:pt x="0" y="6350"/>
                </a:moveTo>
                <a:lnTo>
                  <a:pt x="6400800" y="0"/>
                </a:lnTo>
                <a:cubicBezTo>
                  <a:pt x="6888163" y="10319"/>
                  <a:pt x="6668029" y="676805"/>
                  <a:pt x="7315200" y="673100"/>
                </a:cubicBezTo>
                <a:cubicBezTo>
                  <a:pt x="7962371" y="669395"/>
                  <a:pt x="7755731" y="15082"/>
                  <a:pt x="8216900" y="6350"/>
                </a:cubicBezTo>
                <a:lnTo>
                  <a:pt x="14630400" y="6350"/>
                </a:lnTo>
                <a:lnTo>
                  <a:pt x="14630400" y="1377950"/>
                </a:lnTo>
                <a:lnTo>
                  <a:pt x="0" y="137795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7" name="Graphic 6" descr="Lightbulb">
            <a:hlinkClick r:id="rId6" action="ppaction://hlinksldjump"/>
            <a:extLst>
              <a:ext uri="{FF2B5EF4-FFF2-40B4-BE49-F238E27FC236}">
                <a16:creationId xmlns:a16="http://schemas.microsoft.com/office/drawing/2014/main" id="{98D3478D-9CC9-405A-8293-19560B49B6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330975" y="7515001"/>
            <a:ext cx="1828919" cy="1828919"/>
          </a:xfrm>
          <a:prstGeom prst="rect">
            <a:avLst/>
          </a:prstGeom>
        </p:spPr>
      </p:pic>
      <p:pic>
        <p:nvPicPr>
          <p:cNvPr id="8" name="Graphic 7" descr="Research">
            <a:hlinkClick r:id="rId9" action="ppaction://hlinksldjump"/>
            <a:extLst>
              <a:ext uri="{FF2B5EF4-FFF2-40B4-BE49-F238E27FC236}">
                <a16:creationId xmlns:a16="http://schemas.microsoft.com/office/drawing/2014/main" id="{0C314891-6F9F-4792-B53F-65AA54EB89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304051" y="4301768"/>
            <a:ext cx="1828919" cy="1828919"/>
          </a:xfrm>
          <a:prstGeom prst="rect">
            <a:avLst/>
          </a:prstGeom>
        </p:spPr>
      </p:pic>
      <p:pic>
        <p:nvPicPr>
          <p:cNvPr id="10" name="Graphic 9" descr="Shooting star">
            <a:hlinkClick r:id="rId12" action="ppaction://hlinksldjump"/>
            <a:extLst>
              <a:ext uri="{FF2B5EF4-FFF2-40B4-BE49-F238E27FC236}">
                <a16:creationId xmlns:a16="http://schemas.microsoft.com/office/drawing/2014/main" id="{C438CC37-2353-4CA1-811F-BD321B194D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3419767" y="10661710"/>
            <a:ext cx="1828919" cy="1828919"/>
          </a:xfrm>
          <a:prstGeom prst="rect">
            <a:avLst/>
          </a:prstGeom>
        </p:spPr>
      </p:pic>
      <p:pic>
        <p:nvPicPr>
          <p:cNvPr id="11" name="Graphic 10" descr="Eye">
            <a:hlinkClick r:id="rId6" action="ppaction://hlinksldjump"/>
            <a:extLst>
              <a:ext uri="{FF2B5EF4-FFF2-40B4-BE49-F238E27FC236}">
                <a16:creationId xmlns:a16="http://schemas.microsoft.com/office/drawing/2014/main" id="{89A36D00-38C9-4DF7-814F-ACCAB41607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3419767" y="1195831"/>
            <a:ext cx="1828919" cy="1828919"/>
          </a:xfrm>
          <a:prstGeom prst="rect">
            <a:avLst/>
          </a:prstGeom>
        </p:spPr>
      </p:pic>
      <p:grpSp>
        <p:nvGrpSpPr>
          <p:cNvPr id="12" name="Group 11">
            <a:extLst>
              <a:ext uri="{FF2B5EF4-FFF2-40B4-BE49-F238E27FC236}">
                <a16:creationId xmlns:a16="http://schemas.microsoft.com/office/drawing/2014/main" id="{4E7886F2-DF12-401D-8222-29817DB10DF9}"/>
              </a:ext>
            </a:extLst>
          </p:cNvPr>
          <p:cNvGrpSpPr/>
          <p:nvPr/>
        </p:nvGrpSpPr>
        <p:grpSpPr>
          <a:xfrm>
            <a:off x="-5873500" y="1081945"/>
            <a:ext cx="2061344" cy="2061344"/>
            <a:chOff x="-1043306" y="540763"/>
            <a:chExt cx="1030605" cy="1030605"/>
          </a:xfrm>
        </p:grpSpPr>
        <p:sp>
          <p:nvSpPr>
            <p:cNvPr id="13" name="Oval 12">
              <a:extLst>
                <a:ext uri="{FF2B5EF4-FFF2-40B4-BE49-F238E27FC236}">
                  <a16:creationId xmlns:a16="http://schemas.microsoft.com/office/drawing/2014/main" id="{3E69F90C-2E63-4E0A-9ECD-74110830777C}"/>
                </a:ext>
              </a:extLst>
            </p:cNvPr>
            <p:cNvSpPr/>
            <p:nvPr/>
          </p:nvSpPr>
          <p:spPr>
            <a:xfrm rot="10800000">
              <a:off x="-1043306" y="540763"/>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14" name="Graphic 13" descr="Eye">
              <a:extLst>
                <a:ext uri="{FF2B5EF4-FFF2-40B4-BE49-F238E27FC236}">
                  <a16:creationId xmlns:a16="http://schemas.microsoft.com/office/drawing/2014/main" id="{4BADCACF-0473-4903-9E6A-D8BB67737AA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964760" y="597703"/>
              <a:ext cx="914400" cy="914400"/>
            </a:xfrm>
            <a:prstGeom prst="rect">
              <a:avLst/>
            </a:prstGeom>
          </p:spPr>
        </p:pic>
      </p:grpSp>
      <p:grpSp>
        <p:nvGrpSpPr>
          <p:cNvPr id="15" name="Group 14">
            <a:extLst>
              <a:ext uri="{FF2B5EF4-FFF2-40B4-BE49-F238E27FC236}">
                <a16:creationId xmlns:a16="http://schemas.microsoft.com/office/drawing/2014/main" id="{7921E047-95B4-451E-83E3-4203F060C32A}"/>
              </a:ext>
            </a:extLst>
          </p:cNvPr>
          <p:cNvGrpSpPr/>
          <p:nvPr/>
        </p:nvGrpSpPr>
        <p:grpSpPr>
          <a:xfrm>
            <a:off x="-5873500" y="4236462"/>
            <a:ext cx="2061344" cy="2061344"/>
            <a:chOff x="-1043306" y="2117919"/>
            <a:chExt cx="1030605" cy="1030605"/>
          </a:xfrm>
        </p:grpSpPr>
        <p:sp>
          <p:nvSpPr>
            <p:cNvPr id="16" name="Oval 15">
              <a:extLst>
                <a:ext uri="{FF2B5EF4-FFF2-40B4-BE49-F238E27FC236}">
                  <a16:creationId xmlns:a16="http://schemas.microsoft.com/office/drawing/2014/main" id="{80DA9114-EEDC-4806-9655-BD4468DCD4BE}"/>
                </a:ext>
              </a:extLst>
            </p:cNvPr>
            <p:cNvSpPr/>
            <p:nvPr/>
          </p:nvSpPr>
          <p:spPr>
            <a:xfrm rot="10800000">
              <a:off x="-1043306" y="2117919"/>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17" name="Graphic 16" descr="Research">
              <a:extLst>
                <a:ext uri="{FF2B5EF4-FFF2-40B4-BE49-F238E27FC236}">
                  <a16:creationId xmlns:a16="http://schemas.microsoft.com/office/drawing/2014/main" id="{E9CF7573-4251-4AF5-9B4B-0E6B39BDB7B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971743" y="2150570"/>
              <a:ext cx="914400" cy="914400"/>
            </a:xfrm>
            <a:prstGeom prst="rect">
              <a:avLst/>
            </a:prstGeom>
          </p:spPr>
        </p:pic>
      </p:grpSp>
      <p:grpSp>
        <p:nvGrpSpPr>
          <p:cNvPr id="18" name="Group 17">
            <a:extLst>
              <a:ext uri="{FF2B5EF4-FFF2-40B4-BE49-F238E27FC236}">
                <a16:creationId xmlns:a16="http://schemas.microsoft.com/office/drawing/2014/main" id="{2239FB9B-813F-4520-A20C-FC5750AC798A}"/>
              </a:ext>
            </a:extLst>
          </p:cNvPr>
          <p:cNvGrpSpPr/>
          <p:nvPr/>
        </p:nvGrpSpPr>
        <p:grpSpPr>
          <a:xfrm>
            <a:off x="-2061343" y="10545499"/>
            <a:ext cx="2061344" cy="2061344"/>
            <a:chOff x="-1043306" y="5272232"/>
            <a:chExt cx="1030605" cy="1030605"/>
          </a:xfrm>
        </p:grpSpPr>
        <p:sp>
          <p:nvSpPr>
            <p:cNvPr id="19" name="Oval 18">
              <a:extLst>
                <a:ext uri="{FF2B5EF4-FFF2-40B4-BE49-F238E27FC236}">
                  <a16:creationId xmlns:a16="http://schemas.microsoft.com/office/drawing/2014/main" id="{DCBF8E02-EAB0-44CF-A659-ADA327315769}"/>
                </a:ext>
              </a:extLst>
            </p:cNvPr>
            <p:cNvSpPr/>
            <p:nvPr/>
          </p:nvSpPr>
          <p:spPr>
            <a:xfrm rot="10800000">
              <a:off x="-1043306" y="5272232"/>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20" name="Graphic 19" descr="Shooting star">
              <a:extLst>
                <a:ext uri="{FF2B5EF4-FFF2-40B4-BE49-F238E27FC236}">
                  <a16:creationId xmlns:a16="http://schemas.microsoft.com/office/drawing/2014/main" id="{EC9CBB89-090C-4C3D-9A6F-4C4A5E300B2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1029597" y="5330334"/>
              <a:ext cx="914400" cy="914400"/>
            </a:xfrm>
            <a:prstGeom prst="rect">
              <a:avLst/>
            </a:prstGeom>
          </p:spPr>
        </p:pic>
      </p:grpSp>
      <p:grpSp>
        <p:nvGrpSpPr>
          <p:cNvPr id="21" name="Group 20">
            <a:extLst>
              <a:ext uri="{FF2B5EF4-FFF2-40B4-BE49-F238E27FC236}">
                <a16:creationId xmlns:a16="http://schemas.microsoft.com/office/drawing/2014/main" id="{94A66361-8DFE-4C3E-8B37-5C30C4ED430B}"/>
              </a:ext>
            </a:extLst>
          </p:cNvPr>
          <p:cNvGrpSpPr/>
          <p:nvPr/>
        </p:nvGrpSpPr>
        <p:grpSpPr>
          <a:xfrm>
            <a:off x="-5873502" y="7390980"/>
            <a:ext cx="2061344" cy="2061344"/>
            <a:chOff x="-1043306" y="3695075"/>
            <a:chExt cx="1030605" cy="1030605"/>
          </a:xfrm>
        </p:grpSpPr>
        <p:sp>
          <p:nvSpPr>
            <p:cNvPr id="22" name="Oval 21">
              <a:extLst>
                <a:ext uri="{FF2B5EF4-FFF2-40B4-BE49-F238E27FC236}">
                  <a16:creationId xmlns:a16="http://schemas.microsoft.com/office/drawing/2014/main" id="{1EBEC4D8-5586-430C-8E8C-77451CCF6EDC}"/>
                </a:ext>
              </a:extLst>
            </p:cNvPr>
            <p:cNvSpPr/>
            <p:nvPr/>
          </p:nvSpPr>
          <p:spPr>
            <a:xfrm rot="10800000">
              <a:off x="-1043306" y="3695075"/>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23" name="Graphic 22" descr="Lightbulb">
              <a:extLst>
                <a:ext uri="{FF2B5EF4-FFF2-40B4-BE49-F238E27FC236}">
                  <a16:creationId xmlns:a16="http://schemas.microsoft.com/office/drawing/2014/main" id="{6EA1BB86-1619-4F49-8BB3-297109890F4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985204" y="3757082"/>
              <a:ext cx="914400" cy="914400"/>
            </a:xfrm>
            <a:prstGeom prst="rect">
              <a:avLst/>
            </a:prstGeom>
          </p:spPr>
        </p:pic>
      </p:grpSp>
      <p:sp>
        <p:nvSpPr>
          <p:cNvPr id="33" name="Title 1">
            <a:extLst>
              <a:ext uri="{FF2B5EF4-FFF2-40B4-BE49-F238E27FC236}">
                <a16:creationId xmlns:a16="http://schemas.microsoft.com/office/drawing/2014/main" id="{EA484E32-9E21-47C7-9413-0BD1C5619CD3}"/>
              </a:ext>
            </a:extLst>
          </p:cNvPr>
          <p:cNvSpPr>
            <a:spLocks noGrp="1"/>
          </p:cNvSpPr>
          <p:nvPr>
            <p:ph type="ctrTitle"/>
          </p:nvPr>
        </p:nvSpPr>
        <p:spPr>
          <a:xfrm>
            <a:off x="3048199" y="2245220"/>
            <a:ext cx="18289191" cy="4775511"/>
          </a:xfrm>
        </p:spPr>
        <p:txBody>
          <a:bodyPr/>
          <a:lstStyle/>
          <a:p>
            <a:endParaRPr lang="en-US"/>
          </a:p>
        </p:txBody>
      </p:sp>
      <p:sp>
        <p:nvSpPr>
          <p:cNvPr id="34" name="Subtitle 2">
            <a:extLst>
              <a:ext uri="{FF2B5EF4-FFF2-40B4-BE49-F238E27FC236}">
                <a16:creationId xmlns:a16="http://schemas.microsoft.com/office/drawing/2014/main" id="{A21D9DBB-EBF3-4AB1-ABC8-BE388079E457}"/>
              </a:ext>
            </a:extLst>
          </p:cNvPr>
          <p:cNvSpPr>
            <a:spLocks noGrp="1"/>
          </p:cNvSpPr>
          <p:nvPr>
            <p:ph type="subTitle" idx="1"/>
          </p:nvPr>
        </p:nvSpPr>
        <p:spPr>
          <a:xfrm>
            <a:off x="3048199" y="7204892"/>
            <a:ext cx="18289191" cy="3311740"/>
          </a:xfrm>
        </p:spPr>
        <p:txBody>
          <a:bodyPr/>
          <a:lstStyle/>
          <a:p>
            <a:endParaRPr lang="en-US"/>
          </a:p>
        </p:txBody>
      </p:sp>
      <p:pic>
        <p:nvPicPr>
          <p:cNvPr id="35" name="Graphic 34">
            <a:extLst>
              <a:ext uri="{FF2B5EF4-FFF2-40B4-BE49-F238E27FC236}">
                <a16:creationId xmlns:a16="http://schemas.microsoft.com/office/drawing/2014/main" id="{81D0CDF9-1FF9-4F83-919F-4555678A5743}"/>
              </a:ext>
            </a:extLst>
          </p:cNvPr>
          <p:cNvPicPr>
            <a:picLocks noChangeAspect="1"/>
          </p:cNvPicPr>
          <p:nvPr/>
        </p:nvPicPr>
        <p:blipFill rotWithShape="1">
          <a:blip r:embed="rId25">
            <a:extLst>
              <a:ext uri="{96DAC541-7B7A-43D3-8B79-37D633B846F1}">
                <asvg:svgBlip xmlns="" xmlns:asvg="http://schemas.microsoft.com/office/drawing/2016/SVG/main" r:embed="rId26"/>
              </a:ext>
            </a:extLst>
          </a:blip>
          <a:srcRect t="21770" r="31413" b="14986"/>
          <a:stretch/>
        </p:blipFill>
        <p:spPr>
          <a:xfrm>
            <a:off x="-533435" y="-658409"/>
            <a:ext cx="25109535" cy="15034401"/>
          </a:xfrm>
          <a:prstGeom prst="rect">
            <a:avLst/>
          </a:prstGeom>
        </p:spPr>
      </p:pic>
      <p:sp>
        <p:nvSpPr>
          <p:cNvPr id="36" name="Rectangle: Rounded Corners 35">
            <a:extLst>
              <a:ext uri="{FF2B5EF4-FFF2-40B4-BE49-F238E27FC236}">
                <a16:creationId xmlns:a16="http://schemas.microsoft.com/office/drawing/2014/main" id="{D2637C62-CE93-42D2-92A3-66B020AEA484}"/>
              </a:ext>
            </a:extLst>
          </p:cNvPr>
          <p:cNvSpPr/>
          <p:nvPr/>
        </p:nvSpPr>
        <p:spPr>
          <a:xfrm>
            <a:off x="693268" y="236440"/>
            <a:ext cx="22999053" cy="13323029"/>
          </a:xfrm>
          <a:prstGeom prst="roundRect">
            <a:avLst>
              <a:gd name="adj" fmla="val 3934"/>
            </a:avLst>
          </a:prstGeom>
          <a:gradFill flip="none" rotWithShape="1">
            <a:gsLst>
              <a:gs pos="100000">
                <a:srgbClr val="F7ED67"/>
              </a:gs>
              <a:gs pos="100000">
                <a:srgbClr val="FF99FF"/>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72424C8D-60DD-45A6-994E-DC43227290C1}"/>
              </a:ext>
            </a:extLst>
          </p:cNvPr>
          <p:cNvSpPr/>
          <p:nvPr/>
        </p:nvSpPr>
        <p:spPr>
          <a:xfrm>
            <a:off x="4739519" y="1502523"/>
            <a:ext cx="17667086" cy="6876940"/>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905" algn="just">
              <a:tabLst>
                <a:tab pos="180340" algn="l"/>
                <a:tab pos="1620520" algn="l"/>
                <a:tab pos="3060700" algn="l"/>
                <a:tab pos="4500880" algn="l"/>
              </a:tabLst>
            </a:pPr>
            <a:r>
              <a:rPr lang="en-US"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3.</a:t>
            </a:r>
            <a:r>
              <a:rPr lang="en-US"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Liên kết α-C</a:t>
            </a:r>
            <a:r>
              <a:rPr lang="vi-VN" sz="72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-O-C</a:t>
            </a:r>
            <a:r>
              <a:rPr lang="vi-VN" sz="72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4</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trong phân tử maltose được gọi là liên kết: </a:t>
            </a:r>
            <a:endParaRPr lang="en-US" sz="8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algn="just">
              <a:tabLst>
                <a:tab pos="180340" algn="l"/>
                <a:tab pos="1620520" algn="l"/>
                <a:tab pos="3060700" algn="l"/>
                <a:tab pos="4500880" algn="l"/>
              </a:tabLst>
            </a:pP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α - 4,1- glycoside. </a:t>
            </a: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8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indent="158750" algn="just">
              <a:tabLst>
                <a:tab pos="180340" algn="l"/>
                <a:tab pos="1620520" algn="l"/>
                <a:tab pos="3060700" algn="l"/>
                <a:tab pos="4500880" algn="l"/>
              </a:tabLst>
            </a:pP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α - 1,4 - glycoside. </a:t>
            </a: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8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indent="158750" algn="just">
              <a:tabLst>
                <a:tab pos="180340" algn="l"/>
                <a:tab pos="1620520" algn="l"/>
                <a:tab pos="3060700" algn="l"/>
                <a:tab pos="4500880" algn="l"/>
              </a:tabLst>
            </a:pP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α - 4-O-1- glycoside. 	</a:t>
            </a: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8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indent="158750" algn="just">
              <a:tabLst>
                <a:tab pos="180340" algn="l"/>
                <a:tab pos="1620520" algn="l"/>
                <a:tab pos="3060700" algn="l"/>
                <a:tab pos="4500880" algn="l"/>
              </a:tabLst>
            </a:pP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α-1-O-4- glycoside. </a:t>
            </a:r>
            <a:endParaRPr lang="en-US" sz="8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2" name="Group 41">
            <a:extLst>
              <a:ext uri="{FF2B5EF4-FFF2-40B4-BE49-F238E27FC236}">
                <a16:creationId xmlns:a16="http://schemas.microsoft.com/office/drawing/2014/main" id="{9FAFE733-0353-48E8-8C5F-339683438C49}"/>
              </a:ext>
            </a:extLst>
          </p:cNvPr>
          <p:cNvGrpSpPr/>
          <p:nvPr/>
        </p:nvGrpSpPr>
        <p:grpSpPr>
          <a:xfrm>
            <a:off x="4162208" y="1263361"/>
            <a:ext cx="837809" cy="6249625"/>
            <a:chOff x="1291489" y="181189"/>
            <a:chExt cx="418877" cy="2666783"/>
          </a:xfrm>
        </p:grpSpPr>
        <p:grpSp>
          <p:nvGrpSpPr>
            <p:cNvPr id="43" name="Group 42">
              <a:extLst>
                <a:ext uri="{FF2B5EF4-FFF2-40B4-BE49-F238E27FC236}">
                  <a16:creationId xmlns:a16="http://schemas.microsoft.com/office/drawing/2014/main" id="{C0CD1499-5696-4EA5-998F-6FDB7A384D46}"/>
                </a:ext>
              </a:extLst>
            </p:cNvPr>
            <p:cNvGrpSpPr/>
            <p:nvPr/>
          </p:nvGrpSpPr>
          <p:grpSpPr>
            <a:xfrm>
              <a:off x="1291489" y="1379570"/>
              <a:ext cx="339594" cy="286946"/>
              <a:chOff x="473930" y="3662327"/>
              <a:chExt cx="339594" cy="286946"/>
            </a:xfrm>
          </p:grpSpPr>
          <p:sp>
            <p:nvSpPr>
              <p:cNvPr id="45" name="Oval 44">
                <a:extLst>
                  <a:ext uri="{FF2B5EF4-FFF2-40B4-BE49-F238E27FC236}">
                    <a16:creationId xmlns:a16="http://schemas.microsoft.com/office/drawing/2014/main" id="{4C1BC4A4-02F6-4BED-9D75-CFBD21B39819}"/>
                  </a:ext>
                </a:extLst>
              </p:cNvPr>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46" name="Oval 45">
                <a:extLst>
                  <a:ext uri="{FF2B5EF4-FFF2-40B4-BE49-F238E27FC236}">
                    <a16:creationId xmlns:a16="http://schemas.microsoft.com/office/drawing/2014/main" id="{3A0B9C9D-E03A-492C-A492-6974AD4A6F50}"/>
                  </a:ext>
                </a:extLst>
              </p:cNvPr>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grpSp>
        <p:sp>
          <p:nvSpPr>
            <p:cNvPr id="44" name="Left Bracket 43">
              <a:extLst>
                <a:ext uri="{FF2B5EF4-FFF2-40B4-BE49-F238E27FC236}">
                  <a16:creationId xmlns:a16="http://schemas.microsoft.com/office/drawing/2014/main" id="{7E2AD4E2-5C45-497B-BE40-B792FE776189}"/>
                </a:ext>
              </a:extLst>
            </p:cNvPr>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91">
                <a:buClrTx/>
              </a:pPr>
              <a:endParaRPr lang="en-US" sz="3600" kern="1200">
                <a:solidFill>
                  <a:prstClr val="black"/>
                </a:solidFill>
                <a:latin typeface="Calibri" panose="020F0502020204030204"/>
              </a:endParaRPr>
            </a:p>
          </p:txBody>
        </p:sp>
      </p:grpSp>
      <p:sp>
        <p:nvSpPr>
          <p:cNvPr id="47" name="Left Bracket 46">
            <a:extLst>
              <a:ext uri="{FF2B5EF4-FFF2-40B4-BE49-F238E27FC236}">
                <a16:creationId xmlns:a16="http://schemas.microsoft.com/office/drawing/2014/main" id="{3E3A3D3B-10FA-4021-9AAC-3595A9841132}"/>
              </a:ext>
            </a:extLst>
          </p:cNvPr>
          <p:cNvSpPr/>
          <p:nvPr/>
        </p:nvSpPr>
        <p:spPr>
          <a:xfrm flipH="1">
            <a:off x="22119974" y="1319636"/>
            <a:ext cx="428368" cy="6249625"/>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91">
              <a:buClrTx/>
            </a:pPr>
            <a:endParaRPr lang="en-US" sz="3600" kern="1200">
              <a:solidFill>
                <a:prstClr val="black"/>
              </a:solidFill>
              <a:latin typeface="Calibri" panose="020F0502020204030204"/>
            </a:endParaRPr>
          </a:p>
        </p:txBody>
      </p:sp>
      <p:grpSp>
        <p:nvGrpSpPr>
          <p:cNvPr id="48" name="Group 47">
            <a:extLst>
              <a:ext uri="{FF2B5EF4-FFF2-40B4-BE49-F238E27FC236}">
                <a16:creationId xmlns:a16="http://schemas.microsoft.com/office/drawing/2014/main" id="{753F477E-BEC1-4024-BDAC-6B5E6561D063}"/>
              </a:ext>
            </a:extLst>
          </p:cNvPr>
          <p:cNvGrpSpPr/>
          <p:nvPr/>
        </p:nvGrpSpPr>
        <p:grpSpPr>
          <a:xfrm>
            <a:off x="2358458" y="2750474"/>
            <a:ext cx="911955" cy="6149338"/>
            <a:chOff x="363075" y="1032069"/>
            <a:chExt cx="455948" cy="3074469"/>
          </a:xfrm>
          <a:effectLst/>
        </p:grpSpPr>
        <p:cxnSp>
          <p:nvCxnSpPr>
            <p:cNvPr id="49" name="Straight Connector 48">
              <a:extLst>
                <a:ext uri="{FF2B5EF4-FFF2-40B4-BE49-F238E27FC236}">
                  <a16:creationId xmlns:a16="http://schemas.microsoft.com/office/drawing/2014/main" id="{267144C9-39B0-451F-8239-691EFF4A507B}"/>
                </a:ext>
              </a:extLst>
            </p:cNvPr>
            <p:cNvCxnSpPr>
              <a:cxnSpLocks/>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0776C7A-36A7-40DC-83E8-283F6AE6A3A3}"/>
                </a:ext>
              </a:extLst>
            </p:cNvPr>
            <p:cNvGrpSpPr/>
            <p:nvPr/>
          </p:nvGrpSpPr>
          <p:grpSpPr>
            <a:xfrm>
              <a:off x="363075" y="3650590"/>
              <a:ext cx="455948" cy="455948"/>
              <a:chOff x="249635" y="3085191"/>
              <a:chExt cx="286946" cy="286946"/>
            </a:xfrm>
          </p:grpSpPr>
          <p:sp>
            <p:nvSpPr>
              <p:cNvPr id="51" name="Oval 50">
                <a:extLst>
                  <a:ext uri="{FF2B5EF4-FFF2-40B4-BE49-F238E27FC236}">
                    <a16:creationId xmlns:a16="http://schemas.microsoft.com/office/drawing/2014/main" id="{68F7C115-3AD5-44D5-A89A-E2ACCEB18366}"/>
                  </a:ext>
                </a:extLst>
              </p:cNvPr>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52" name="Oval 51">
                <a:extLst>
                  <a:ext uri="{FF2B5EF4-FFF2-40B4-BE49-F238E27FC236}">
                    <a16:creationId xmlns:a16="http://schemas.microsoft.com/office/drawing/2014/main" id="{CB65EEF4-F6B2-4442-9673-8B86CF08403E}"/>
                  </a:ext>
                </a:extLst>
              </p:cNvPr>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grpSp>
      </p:grpSp>
      <p:grpSp>
        <p:nvGrpSpPr>
          <p:cNvPr id="53" name="Group 52">
            <a:extLst>
              <a:ext uri="{FF2B5EF4-FFF2-40B4-BE49-F238E27FC236}">
                <a16:creationId xmlns:a16="http://schemas.microsoft.com/office/drawing/2014/main" id="{3EF532FB-B31D-4469-81C4-00326573FA4E}"/>
              </a:ext>
            </a:extLst>
          </p:cNvPr>
          <p:cNvGrpSpPr/>
          <p:nvPr/>
        </p:nvGrpSpPr>
        <p:grpSpPr>
          <a:xfrm>
            <a:off x="3962524" y="9148319"/>
            <a:ext cx="15345875" cy="2973896"/>
            <a:chOff x="810527" y="2702543"/>
            <a:chExt cx="7672438" cy="3524135"/>
          </a:xfrm>
        </p:grpSpPr>
        <p:sp>
          <p:nvSpPr>
            <p:cNvPr id="54" name="Rectangle 53">
              <a:extLst>
                <a:ext uri="{FF2B5EF4-FFF2-40B4-BE49-F238E27FC236}">
                  <a16:creationId xmlns:a16="http://schemas.microsoft.com/office/drawing/2014/main" id="{7D01BC58-ED1B-4FC4-A7AF-450FBF14B8D3}"/>
                </a:ext>
              </a:extLst>
            </p:cNvPr>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13201" b="1" kern="1200" dirty="0" smtClean="0">
                  <a:solidFill>
                    <a:prstClr val="white"/>
                  </a:solidFill>
                  <a:latin typeface="Arial" panose="020B0604020202020204" pitchFamily="34" charset="0"/>
                  <a:cs typeface="Arial" panose="020B0604020202020204" pitchFamily="34" charset="0"/>
                </a:rPr>
                <a:t>B</a:t>
              </a:r>
              <a:endParaRPr lang="en-US" sz="13201" b="1" kern="1200" dirty="0">
                <a:solidFill>
                  <a:prstClr val="white"/>
                </a:solidFill>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DA54D233-272A-49E2-8188-89D6C0FB3E35}"/>
                </a:ext>
              </a:extLst>
            </p:cNvPr>
            <p:cNvGrpSpPr/>
            <p:nvPr/>
          </p:nvGrpSpPr>
          <p:grpSpPr>
            <a:xfrm>
              <a:off x="1000913" y="2702543"/>
              <a:ext cx="4997001" cy="3524135"/>
              <a:chOff x="1376499" y="1825963"/>
              <a:chExt cx="3113455" cy="3268986"/>
            </a:xfrm>
          </p:grpSpPr>
          <p:sp>
            <p:nvSpPr>
              <p:cNvPr id="56" name="Rectangle 55">
                <a:extLst>
                  <a:ext uri="{FF2B5EF4-FFF2-40B4-BE49-F238E27FC236}">
                    <a16:creationId xmlns:a16="http://schemas.microsoft.com/office/drawing/2014/main" id="{9D7FEB6A-4CF1-4260-AC71-AA58CB0ACBA8}"/>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4800" b="1" kern="1200" dirty="0">
                    <a:solidFill>
                      <a:srgbClr val="FF0000"/>
                    </a:solidFill>
                    <a:latin typeface="Arial" panose="020B0604020202020204" pitchFamily="34" charset="0"/>
                    <a:cs typeface="Arial" panose="020B0604020202020204" pitchFamily="34" charset="0"/>
                  </a:rPr>
                  <a:t>ĐÁP ÁN</a:t>
                </a:r>
              </a:p>
            </p:txBody>
          </p:sp>
          <p:sp>
            <p:nvSpPr>
              <p:cNvPr id="57" name="Rectangle 56">
                <a:extLst>
                  <a:ext uri="{FF2B5EF4-FFF2-40B4-BE49-F238E27FC236}">
                    <a16:creationId xmlns:a16="http://schemas.microsoft.com/office/drawing/2014/main" id="{4F960BDB-6457-44C2-9921-60438F721E22}"/>
                  </a:ext>
                </a:extLst>
              </p:cNvPr>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sp>
            <p:nvSpPr>
              <p:cNvPr id="58" name="Rectangle 57">
                <a:extLst>
                  <a:ext uri="{FF2B5EF4-FFF2-40B4-BE49-F238E27FC236}">
                    <a16:creationId xmlns:a16="http://schemas.microsoft.com/office/drawing/2014/main" id="{B39116D0-B05A-4D60-890C-3DB7802CA896}"/>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4800" b="1" kern="1200" dirty="0">
                    <a:solidFill>
                      <a:srgbClr val="FF0000"/>
                    </a:solidFill>
                    <a:latin typeface="Arial" panose="020B0604020202020204" pitchFamily="34" charset="0"/>
                    <a:cs typeface="Arial" panose="020B0604020202020204" pitchFamily="34" charset="0"/>
                  </a:rPr>
                  <a:t>ĐÁP ÁN</a:t>
                </a:r>
              </a:p>
            </p:txBody>
          </p:sp>
        </p:grpSp>
      </p:grpSp>
      <p:grpSp>
        <p:nvGrpSpPr>
          <p:cNvPr id="59" name="Group 58">
            <a:extLst>
              <a:ext uri="{FF2B5EF4-FFF2-40B4-BE49-F238E27FC236}">
                <a16:creationId xmlns:a16="http://schemas.microsoft.com/office/drawing/2014/main" id="{F6847C7E-76B4-4368-AD3F-578071D62D1D}"/>
              </a:ext>
            </a:extLst>
          </p:cNvPr>
          <p:cNvGrpSpPr/>
          <p:nvPr/>
        </p:nvGrpSpPr>
        <p:grpSpPr>
          <a:xfrm>
            <a:off x="1828625" y="609186"/>
            <a:ext cx="2164717" cy="2164717"/>
            <a:chOff x="83662" y="159259"/>
            <a:chExt cx="1082288" cy="1082288"/>
          </a:xfrm>
        </p:grpSpPr>
        <p:sp>
          <p:nvSpPr>
            <p:cNvPr id="60" name="Oval 59">
              <a:extLst>
                <a:ext uri="{FF2B5EF4-FFF2-40B4-BE49-F238E27FC236}">
                  <a16:creationId xmlns:a16="http://schemas.microsoft.com/office/drawing/2014/main" id="{060FCF82-D182-4D14-8427-2C66AA07DAC8}"/>
                </a:ext>
              </a:extLst>
            </p:cNvPr>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12001" b="1" kern="1200" dirty="0">
                <a:solidFill>
                  <a:srgbClr val="008CF5"/>
                </a:solidFill>
                <a:latin typeface="Arial" panose="020B0604020202020204" pitchFamily="34" charset="0"/>
                <a:cs typeface="Arial" panose="020B0604020202020204" pitchFamily="34" charset="0"/>
              </a:endParaRPr>
            </a:p>
          </p:txBody>
        </p:sp>
        <p:pic>
          <p:nvPicPr>
            <p:cNvPr id="61" name="Picture 60">
              <a:extLst>
                <a:ext uri="{FF2B5EF4-FFF2-40B4-BE49-F238E27FC236}">
                  <a16:creationId xmlns:a16="http://schemas.microsoft.com/office/drawing/2014/main" id="{E0B209ED-3276-4928-97AF-F2DE2E4D39EC}"/>
                </a:ext>
              </a:extLst>
            </p:cNvPr>
            <p:cNvPicPr>
              <a:picLocks noChangeAspect="1"/>
            </p:cNvPicPr>
            <p:nvPr/>
          </p:nvPicPr>
          <p:blipFill>
            <a:blip r:embed="rId27">
              <a:duotone>
                <a:prstClr val="black"/>
                <a:schemeClr val="tx1">
                  <a:tint val="45000"/>
                  <a:satMod val="400000"/>
                </a:schemeClr>
              </a:duotone>
              <a:alphaModFix/>
              <a:lum bright="-40000" contrast="-40000"/>
            </a:blip>
            <a:stretch>
              <a:fillRect/>
            </a:stretch>
          </p:blipFill>
          <p:spPr>
            <a:xfrm>
              <a:off x="83662" y="159259"/>
              <a:ext cx="1082288" cy="1082288"/>
            </a:xfrm>
            <a:prstGeom prst="rect">
              <a:avLst/>
            </a:prstGeom>
          </p:spPr>
        </p:pic>
        <p:pic>
          <p:nvPicPr>
            <p:cNvPr id="62" name="Picture 61">
              <a:extLst>
                <a:ext uri="{FF2B5EF4-FFF2-40B4-BE49-F238E27FC236}">
                  <a16:creationId xmlns:a16="http://schemas.microsoft.com/office/drawing/2014/main" id="{DDE9928C-0E34-4C6D-B6E2-4513865CA5C8}"/>
                </a:ext>
              </a:extLst>
            </p:cNvPr>
            <p:cNvPicPr>
              <a:picLocks noChangeAspect="1"/>
            </p:cNvPicPr>
            <p:nvPr/>
          </p:nvPicPr>
          <p:blipFill>
            <a:blip r:embed="rId28">
              <a:alphaModFix/>
              <a:duotone>
                <a:prstClr val="black"/>
                <a:srgbClr val="FF0000">
                  <a:tint val="45000"/>
                  <a:satMod val="400000"/>
                </a:srgbClr>
              </a:duotone>
            </a:blip>
            <a:stretch>
              <a:fillRect/>
            </a:stretch>
          </p:blipFill>
          <p:spPr>
            <a:xfrm>
              <a:off x="137907" y="229349"/>
              <a:ext cx="757177" cy="937456"/>
            </a:xfrm>
            <a:prstGeom prst="rect">
              <a:avLst/>
            </a:prstGeom>
          </p:spPr>
        </p:pic>
        <p:sp>
          <p:nvSpPr>
            <p:cNvPr id="63" name="TextBox 62">
              <a:extLst>
                <a:ext uri="{FF2B5EF4-FFF2-40B4-BE49-F238E27FC236}">
                  <a16:creationId xmlns:a16="http://schemas.microsoft.com/office/drawing/2014/main" id="{281A7308-5128-4E8D-BFC5-A92CF469A493}"/>
                </a:ext>
              </a:extLst>
            </p:cNvPr>
            <p:cNvSpPr txBox="1"/>
            <p:nvPr/>
          </p:nvSpPr>
          <p:spPr>
            <a:xfrm>
              <a:off x="400330" y="277250"/>
              <a:ext cx="448972" cy="815619"/>
            </a:xfrm>
            <a:prstGeom prst="rect">
              <a:avLst/>
            </a:prstGeom>
            <a:noFill/>
            <a:effectLst/>
          </p:spPr>
          <p:txBody>
            <a:bodyPr wrap="none" rtlCol="0">
              <a:spAutoFit/>
            </a:bodyPr>
            <a:lstStyle/>
            <a:p>
              <a:pPr algn="ctr" defTabSz="1828891">
                <a:buClrTx/>
              </a:pPr>
              <a:r>
                <a:rPr lang="en-US" sz="10001" b="1" kern="1200" dirty="0">
                  <a:solidFill>
                    <a:prstClr val="black"/>
                  </a:solidFill>
                  <a:latin typeface="Arial" panose="020B0604020202020204" pitchFamily="34" charset="0"/>
                  <a:ea typeface="+mn-ea"/>
                  <a:cs typeface="Arial" panose="020B0604020202020204" pitchFamily="34" charset="0"/>
                </a:rPr>
                <a:t>3</a:t>
              </a:r>
            </a:p>
          </p:txBody>
        </p:sp>
      </p:grpSp>
      <p:sp>
        <p:nvSpPr>
          <p:cNvPr id="64" name="Parallelogram 63">
            <a:extLst>
              <a:ext uri="{FF2B5EF4-FFF2-40B4-BE49-F238E27FC236}">
                <a16:creationId xmlns:a16="http://schemas.microsoft.com/office/drawing/2014/main" id="{4947C4E2-2CDC-455C-A034-3E9A40F5DCB6}"/>
              </a:ext>
            </a:extLst>
          </p:cNvPr>
          <p:cNvSpPr/>
          <p:nvPr/>
        </p:nvSpPr>
        <p:spPr>
          <a:xfrm flipH="1">
            <a:off x="16577514" y="12371792"/>
            <a:ext cx="3253010" cy="1063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3600" b="1" kern="1200" dirty="0">
                <a:solidFill>
                  <a:srgbClr val="FF0000"/>
                </a:solidFill>
                <a:latin typeface="Arial" panose="020B0604020202020204" pitchFamily="34" charset="0"/>
                <a:cs typeface="Arial" panose="020B0604020202020204" pitchFamily="34" charset="0"/>
              </a:rPr>
              <a:t>ANS</a:t>
            </a:r>
          </a:p>
        </p:txBody>
      </p:sp>
      <p:pic>
        <p:nvPicPr>
          <p:cNvPr id="65" name="Picture 115" descr="ALRMCLOK">
            <a:extLst>
              <a:ext uri="{FF2B5EF4-FFF2-40B4-BE49-F238E27FC236}">
                <a16:creationId xmlns:a16="http://schemas.microsoft.com/office/drawing/2014/main" id="{3958ED34-ECB7-4963-B3C2-26C245837D60}"/>
              </a:ext>
            </a:extLst>
          </p:cNvPr>
          <p:cNvPicPr>
            <a:picLocks noChangeAspect="1" noChangeArrowheads="1"/>
          </p:cNvPicPr>
          <p:nvPr/>
        </p:nvPicPr>
        <p:blipFill>
          <a:blip r:embed="rId29" cstate="hqprint">
            <a:extLst>
              <a:ext uri="{28A0092B-C50C-407E-A947-70E740481C1C}">
                <a14:useLocalDpi xmlns:a14="http://schemas.microsoft.com/office/drawing/2010/main" val="0"/>
              </a:ext>
            </a:extLst>
          </a:blip>
          <a:srcRect/>
          <a:stretch>
            <a:fillRect/>
          </a:stretch>
        </p:blipFill>
        <p:spPr bwMode="auto">
          <a:xfrm>
            <a:off x="1978983" y="4442383"/>
            <a:ext cx="1728965" cy="209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176">
            <a:extLst>
              <a:ext uri="{FF2B5EF4-FFF2-40B4-BE49-F238E27FC236}">
                <a16:creationId xmlns:a16="http://schemas.microsoft.com/office/drawing/2014/main" id="{E0243AC4-2CBF-45C4-BB7E-8E316A656CA3}"/>
              </a:ext>
            </a:extLst>
          </p:cNvPr>
          <p:cNvSpPr>
            <a:spLocks noChangeArrowheads="1"/>
          </p:cNvSpPr>
          <p:nvPr/>
        </p:nvSpPr>
        <p:spPr bwMode="auto">
          <a:xfrm>
            <a:off x="2302488" y="5042088"/>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10</a:t>
            </a:r>
          </a:p>
        </p:txBody>
      </p:sp>
      <p:sp>
        <p:nvSpPr>
          <p:cNvPr id="67" name="Oval 176">
            <a:extLst>
              <a:ext uri="{FF2B5EF4-FFF2-40B4-BE49-F238E27FC236}">
                <a16:creationId xmlns:a16="http://schemas.microsoft.com/office/drawing/2014/main" id="{35D37A80-16B6-4057-ADF0-CF5E3D279407}"/>
              </a:ext>
            </a:extLst>
          </p:cNvPr>
          <p:cNvSpPr>
            <a:spLocks noChangeArrowheads="1"/>
          </p:cNvSpPr>
          <p:nvPr/>
        </p:nvSpPr>
        <p:spPr bwMode="auto">
          <a:xfrm>
            <a:off x="2310687" y="498722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9</a:t>
            </a:r>
          </a:p>
        </p:txBody>
      </p:sp>
      <p:sp>
        <p:nvSpPr>
          <p:cNvPr id="68" name="Oval 176">
            <a:extLst>
              <a:ext uri="{FF2B5EF4-FFF2-40B4-BE49-F238E27FC236}">
                <a16:creationId xmlns:a16="http://schemas.microsoft.com/office/drawing/2014/main" id="{F73FE191-EBC3-4CA9-AB44-C0795D007476}"/>
              </a:ext>
            </a:extLst>
          </p:cNvPr>
          <p:cNvSpPr>
            <a:spLocks noChangeArrowheads="1"/>
          </p:cNvSpPr>
          <p:nvPr/>
        </p:nvSpPr>
        <p:spPr bwMode="auto">
          <a:xfrm>
            <a:off x="2301832" y="506909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8</a:t>
            </a:r>
          </a:p>
        </p:txBody>
      </p:sp>
      <p:sp>
        <p:nvSpPr>
          <p:cNvPr id="69" name="Oval 176">
            <a:extLst>
              <a:ext uri="{FF2B5EF4-FFF2-40B4-BE49-F238E27FC236}">
                <a16:creationId xmlns:a16="http://schemas.microsoft.com/office/drawing/2014/main" id="{D4D196F7-4389-4CB9-828E-418622F4649B}"/>
              </a:ext>
            </a:extLst>
          </p:cNvPr>
          <p:cNvSpPr>
            <a:spLocks noChangeArrowheads="1"/>
          </p:cNvSpPr>
          <p:nvPr/>
        </p:nvSpPr>
        <p:spPr bwMode="auto">
          <a:xfrm>
            <a:off x="2336203" y="5020909"/>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7</a:t>
            </a:r>
          </a:p>
        </p:txBody>
      </p:sp>
      <p:sp>
        <p:nvSpPr>
          <p:cNvPr id="70" name="Oval 176">
            <a:extLst>
              <a:ext uri="{FF2B5EF4-FFF2-40B4-BE49-F238E27FC236}">
                <a16:creationId xmlns:a16="http://schemas.microsoft.com/office/drawing/2014/main" id="{2D999F86-6B2D-4B56-B615-6E73B0019C42}"/>
              </a:ext>
            </a:extLst>
          </p:cNvPr>
          <p:cNvSpPr>
            <a:spLocks noChangeArrowheads="1"/>
          </p:cNvSpPr>
          <p:nvPr/>
        </p:nvSpPr>
        <p:spPr bwMode="auto">
          <a:xfrm>
            <a:off x="2310687" y="504870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6</a:t>
            </a:r>
          </a:p>
        </p:txBody>
      </p:sp>
      <p:sp>
        <p:nvSpPr>
          <p:cNvPr id="71" name="Oval 176">
            <a:extLst>
              <a:ext uri="{FF2B5EF4-FFF2-40B4-BE49-F238E27FC236}">
                <a16:creationId xmlns:a16="http://schemas.microsoft.com/office/drawing/2014/main" id="{45AC06A4-5AE7-407E-A2A4-1758C09DFD64}"/>
              </a:ext>
            </a:extLst>
          </p:cNvPr>
          <p:cNvSpPr>
            <a:spLocks noChangeArrowheads="1"/>
          </p:cNvSpPr>
          <p:nvPr/>
        </p:nvSpPr>
        <p:spPr bwMode="auto">
          <a:xfrm>
            <a:off x="2333500" y="5041550"/>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5</a:t>
            </a:r>
          </a:p>
        </p:txBody>
      </p:sp>
      <p:sp>
        <p:nvSpPr>
          <p:cNvPr id="72" name="Oval 176">
            <a:extLst>
              <a:ext uri="{FF2B5EF4-FFF2-40B4-BE49-F238E27FC236}">
                <a16:creationId xmlns:a16="http://schemas.microsoft.com/office/drawing/2014/main" id="{7A1895AE-1135-4097-B31B-BFF248417D99}"/>
              </a:ext>
            </a:extLst>
          </p:cNvPr>
          <p:cNvSpPr>
            <a:spLocks noChangeArrowheads="1"/>
          </p:cNvSpPr>
          <p:nvPr/>
        </p:nvSpPr>
        <p:spPr bwMode="auto">
          <a:xfrm>
            <a:off x="2263168" y="5046018"/>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4</a:t>
            </a:r>
          </a:p>
        </p:txBody>
      </p:sp>
      <p:sp>
        <p:nvSpPr>
          <p:cNvPr id="73" name="Oval 176">
            <a:extLst>
              <a:ext uri="{FF2B5EF4-FFF2-40B4-BE49-F238E27FC236}">
                <a16:creationId xmlns:a16="http://schemas.microsoft.com/office/drawing/2014/main" id="{86F0B04E-774A-4670-9F38-C31E9B3E709A}"/>
              </a:ext>
            </a:extLst>
          </p:cNvPr>
          <p:cNvSpPr>
            <a:spLocks noChangeArrowheads="1"/>
          </p:cNvSpPr>
          <p:nvPr/>
        </p:nvSpPr>
        <p:spPr bwMode="auto">
          <a:xfrm>
            <a:off x="2276973" y="499394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3</a:t>
            </a:r>
          </a:p>
        </p:txBody>
      </p:sp>
      <p:sp>
        <p:nvSpPr>
          <p:cNvPr id="74" name="Oval 176">
            <a:extLst>
              <a:ext uri="{FF2B5EF4-FFF2-40B4-BE49-F238E27FC236}">
                <a16:creationId xmlns:a16="http://schemas.microsoft.com/office/drawing/2014/main" id="{1DC7B324-ED4C-4A47-AF38-821C9AF73873}"/>
              </a:ext>
            </a:extLst>
          </p:cNvPr>
          <p:cNvSpPr>
            <a:spLocks noChangeArrowheads="1"/>
          </p:cNvSpPr>
          <p:nvPr/>
        </p:nvSpPr>
        <p:spPr bwMode="auto">
          <a:xfrm>
            <a:off x="2312747" y="503017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2</a:t>
            </a:r>
          </a:p>
        </p:txBody>
      </p:sp>
      <p:sp>
        <p:nvSpPr>
          <p:cNvPr id="75" name="Oval 176">
            <a:extLst>
              <a:ext uri="{FF2B5EF4-FFF2-40B4-BE49-F238E27FC236}">
                <a16:creationId xmlns:a16="http://schemas.microsoft.com/office/drawing/2014/main" id="{37A8CE5C-6EB4-4516-872C-A4F6B861E67B}"/>
              </a:ext>
            </a:extLst>
          </p:cNvPr>
          <p:cNvSpPr>
            <a:spLocks noChangeArrowheads="1"/>
          </p:cNvSpPr>
          <p:nvPr/>
        </p:nvSpPr>
        <p:spPr bwMode="auto">
          <a:xfrm>
            <a:off x="2333500" y="4946656"/>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1</a:t>
            </a:r>
          </a:p>
        </p:txBody>
      </p:sp>
      <p:sp>
        <p:nvSpPr>
          <p:cNvPr id="76" name="Oval 176">
            <a:extLst>
              <a:ext uri="{FF2B5EF4-FFF2-40B4-BE49-F238E27FC236}">
                <a16:creationId xmlns:a16="http://schemas.microsoft.com/office/drawing/2014/main" id="{30808AF5-2441-4DBF-BBF4-805BB6027C57}"/>
              </a:ext>
            </a:extLst>
          </p:cNvPr>
          <p:cNvSpPr>
            <a:spLocks noChangeArrowheads="1"/>
          </p:cNvSpPr>
          <p:nvPr/>
        </p:nvSpPr>
        <p:spPr bwMode="auto">
          <a:xfrm>
            <a:off x="2326692" y="503439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891" eaLnBrk="0" hangingPunct="0">
              <a:buClrTx/>
              <a:defRPr/>
            </a:pPr>
            <a:r>
              <a:rPr lang="en-US" sz="5600" kern="1200" dirty="0">
                <a:solidFill>
                  <a:srgbClr val="DC2608"/>
                </a:solidFill>
                <a:latin typeface=".VnBlack" pitchFamily="34" charset="0"/>
                <a:ea typeface="+mn-ea"/>
                <a:cs typeface="+mn-cs"/>
              </a:rPr>
              <a:t>0</a:t>
            </a:r>
          </a:p>
        </p:txBody>
      </p:sp>
      <p:sp>
        <p:nvSpPr>
          <p:cNvPr id="77" name="Rounded Rectangle 110">
            <a:extLst>
              <a:ext uri="{FF2B5EF4-FFF2-40B4-BE49-F238E27FC236}">
                <a16:creationId xmlns:a16="http://schemas.microsoft.com/office/drawing/2014/main" id="{C868E6E6-6821-DDA4-DAA6-32D53C65E7A7}"/>
              </a:ext>
            </a:extLst>
          </p:cNvPr>
          <p:cNvSpPr/>
          <p:nvPr/>
        </p:nvSpPr>
        <p:spPr>
          <a:xfrm>
            <a:off x="6388765" y="312610"/>
            <a:ext cx="13687426" cy="1149090"/>
          </a:xfrm>
          <a:prstGeom prst="roundRect">
            <a:avLst>
              <a:gd name="adj" fmla="val 2832"/>
            </a:avLst>
          </a:prstGeom>
          <a:solidFill>
            <a:schemeClr val="accent6">
              <a:lumMod val="60000"/>
              <a:lumOff val="40000"/>
            </a:schemeClr>
          </a:solidFill>
          <a:ln w="28575" cap="flat" cmpd="sng" algn="ctr">
            <a:solidFill>
              <a:sysClr val="window" lastClr="FFFFFF">
                <a:lumMod val="85000"/>
              </a:sysClr>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CỦNG</a:t>
            </a:r>
            <a:r>
              <a:rPr kumimoji="0" lang="en-US" sz="5400" b="1" i="0" u="none" strike="noStrike" kern="1200" cap="none" spc="0" normalizeH="0" noProof="0" dirty="0" smtClean="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 CỐ</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610005714"/>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200" fill="hold"/>
                                        <p:tgtEl>
                                          <p:spTgt spid="59"/>
                                        </p:tgtEl>
                                        <p:attrNameLst>
                                          <p:attrName>ppt_w</p:attrName>
                                        </p:attrNameLst>
                                      </p:cBhvr>
                                      <p:tavLst>
                                        <p:tav tm="0">
                                          <p:val>
                                            <p:fltVal val="0"/>
                                          </p:val>
                                        </p:tav>
                                        <p:tav tm="100000">
                                          <p:val>
                                            <p:strVal val="#ppt_w"/>
                                          </p:val>
                                        </p:tav>
                                      </p:tavLst>
                                    </p:anim>
                                    <p:anim calcmode="lin" valueType="num">
                                      <p:cBhvr>
                                        <p:cTn id="8" dur="200" fill="hold"/>
                                        <p:tgtEl>
                                          <p:spTgt spid="59"/>
                                        </p:tgtEl>
                                        <p:attrNameLst>
                                          <p:attrName>ppt_h</p:attrName>
                                        </p:attrNameLst>
                                      </p:cBhvr>
                                      <p:tavLst>
                                        <p:tav tm="0">
                                          <p:val>
                                            <p:fltVal val="0"/>
                                          </p:val>
                                        </p:tav>
                                        <p:tav tm="100000">
                                          <p:val>
                                            <p:strVal val="#ppt_h"/>
                                          </p:val>
                                        </p:tav>
                                      </p:tavLst>
                                    </p:anim>
                                    <p:anim calcmode="lin" valueType="num">
                                      <p:cBhvr>
                                        <p:cTn id="9" dur="200" fill="hold"/>
                                        <p:tgtEl>
                                          <p:spTgt spid="59"/>
                                        </p:tgtEl>
                                        <p:attrNameLst>
                                          <p:attrName>style.rotation</p:attrName>
                                        </p:attrNameLst>
                                      </p:cBhvr>
                                      <p:tavLst>
                                        <p:tav tm="0">
                                          <p:val>
                                            <p:fltVal val="360"/>
                                          </p:val>
                                        </p:tav>
                                        <p:tav tm="100000">
                                          <p:val>
                                            <p:fltVal val="0"/>
                                          </p:val>
                                        </p:tav>
                                      </p:tavLst>
                                    </p:anim>
                                    <p:animEffect transition="in" filter="fade">
                                      <p:cBhvr>
                                        <p:cTn id="10" dur="2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dissolve">
                                      <p:cBhvr>
                                        <p:cTn id="13" dur="200"/>
                                        <p:tgtEl>
                                          <p:spTgt spid="42"/>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200" fill="hold"/>
                                        <p:tgtEl>
                                          <p:spTgt spid="47"/>
                                        </p:tgtEl>
                                        <p:attrNameLst>
                                          <p:attrName>ppt_x</p:attrName>
                                        </p:attrNameLst>
                                      </p:cBhvr>
                                      <p:tavLst>
                                        <p:tav tm="0">
                                          <p:val>
                                            <p:strVal val="0-#ppt_w/2"/>
                                          </p:val>
                                        </p:tav>
                                        <p:tav tm="100000">
                                          <p:val>
                                            <p:strVal val="#ppt_x"/>
                                          </p:val>
                                        </p:tav>
                                      </p:tavLst>
                                    </p:anim>
                                    <p:anim calcmode="lin" valueType="num">
                                      <p:cBhvr additive="base">
                                        <p:cTn id="18" dur="200" fill="hold"/>
                                        <p:tgtEl>
                                          <p:spTgt spid="47"/>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randombar(horizontal)">
                                      <p:cBhvr>
                                        <p:cTn id="21" dur="300"/>
                                        <p:tgtEl>
                                          <p:spTgt spid="4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4"/>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up)">
                                      <p:cBhvr>
                                        <p:cTn id="65" dur="200"/>
                                        <p:tgtEl>
                                          <p:spTgt spid="4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p:cTn id="69" dur="300" fill="hold"/>
                                        <p:tgtEl>
                                          <p:spTgt spid="53"/>
                                        </p:tgtEl>
                                        <p:attrNameLst>
                                          <p:attrName>ppt_x</p:attrName>
                                        </p:attrNameLst>
                                      </p:cBhvr>
                                      <p:tavLst>
                                        <p:tav tm="0">
                                          <p:val>
                                            <p:strVal val="#ppt_x-#ppt_w/2"/>
                                          </p:val>
                                        </p:tav>
                                        <p:tav tm="100000">
                                          <p:val>
                                            <p:strVal val="#ppt_x"/>
                                          </p:val>
                                        </p:tav>
                                      </p:tavLst>
                                    </p:anim>
                                    <p:anim calcmode="lin" valueType="num">
                                      <p:cBhvr>
                                        <p:cTn id="70" dur="300" fill="hold"/>
                                        <p:tgtEl>
                                          <p:spTgt spid="53"/>
                                        </p:tgtEl>
                                        <p:attrNameLst>
                                          <p:attrName>ppt_y</p:attrName>
                                        </p:attrNameLst>
                                      </p:cBhvr>
                                      <p:tavLst>
                                        <p:tav tm="0">
                                          <p:val>
                                            <p:strVal val="#ppt_y"/>
                                          </p:val>
                                        </p:tav>
                                        <p:tav tm="100000">
                                          <p:val>
                                            <p:strVal val="#ppt_y"/>
                                          </p:val>
                                        </p:tav>
                                      </p:tavLst>
                                    </p:anim>
                                    <p:anim calcmode="lin" valueType="num">
                                      <p:cBhvr>
                                        <p:cTn id="71" dur="300" fill="hold"/>
                                        <p:tgtEl>
                                          <p:spTgt spid="53"/>
                                        </p:tgtEl>
                                        <p:attrNameLst>
                                          <p:attrName>ppt_w</p:attrName>
                                        </p:attrNameLst>
                                      </p:cBhvr>
                                      <p:tavLst>
                                        <p:tav tm="0">
                                          <p:val>
                                            <p:fltVal val="0"/>
                                          </p:val>
                                        </p:tav>
                                        <p:tav tm="100000">
                                          <p:val>
                                            <p:strVal val="#ppt_w"/>
                                          </p:val>
                                        </p:tav>
                                      </p:tavLst>
                                    </p:anim>
                                    <p:anim calcmode="lin" valueType="num">
                                      <p:cBhvr>
                                        <p:cTn id="72" dur="300" fill="hold"/>
                                        <p:tgtEl>
                                          <p:spTgt spid="5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64"/>
                  </p:tgtEl>
                </p:cond>
              </p:nextCondLst>
            </p:seq>
          </p:childTnLst>
        </p:cTn>
      </p:par>
    </p:tnLst>
    <p:bldLst>
      <p:bldP spid="41" grpId="0" animBg="1"/>
      <p:bldP spid="47"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503141-0CB3-4F2F-BCC4-37812398AB87}"/>
              </a:ext>
            </a:extLst>
          </p:cNvPr>
          <p:cNvSpPr/>
          <p:nvPr/>
        </p:nvSpPr>
        <p:spPr>
          <a:xfrm rot="5400000">
            <a:off x="-17040065" y="10198130"/>
            <a:ext cx="29262705" cy="2756079"/>
          </a:xfrm>
          <a:custGeom>
            <a:avLst/>
            <a:gdLst>
              <a:gd name="connsiteX0" fmla="*/ 0 w 14630400"/>
              <a:gd name="connsiteY0" fmla="*/ 0 h 1371600"/>
              <a:gd name="connsiteX1" fmla="*/ 14630400 w 14630400"/>
              <a:gd name="connsiteY1" fmla="*/ 0 h 1371600"/>
              <a:gd name="connsiteX2" fmla="*/ 14630400 w 14630400"/>
              <a:gd name="connsiteY2" fmla="*/ 1371600 h 1371600"/>
              <a:gd name="connsiteX3" fmla="*/ 0 w 14630400"/>
              <a:gd name="connsiteY3" fmla="*/ 1371600 h 1371600"/>
              <a:gd name="connsiteX4" fmla="*/ 0 w 14630400"/>
              <a:gd name="connsiteY4" fmla="*/ 0 h 1371600"/>
              <a:gd name="connsiteX0" fmla="*/ 0 w 14630400"/>
              <a:gd name="connsiteY0" fmla="*/ 0 h 1371600"/>
              <a:gd name="connsiteX1" fmla="*/ 8216900 w 14630400"/>
              <a:gd name="connsiteY1" fmla="*/ 0 h 1371600"/>
              <a:gd name="connsiteX2" fmla="*/ 14630400 w 14630400"/>
              <a:gd name="connsiteY2" fmla="*/ 0 h 1371600"/>
              <a:gd name="connsiteX3" fmla="*/ 14630400 w 14630400"/>
              <a:gd name="connsiteY3" fmla="*/ 1371600 h 1371600"/>
              <a:gd name="connsiteX4" fmla="*/ 0 w 14630400"/>
              <a:gd name="connsiteY4" fmla="*/ 1371600 h 1371600"/>
              <a:gd name="connsiteX5" fmla="*/ 0 w 14630400"/>
              <a:gd name="connsiteY5" fmla="*/ 0 h 1371600"/>
              <a:gd name="connsiteX0" fmla="*/ 0 w 14630400"/>
              <a:gd name="connsiteY0" fmla="*/ 6350 h 1377950"/>
              <a:gd name="connsiteX1" fmla="*/ 6400800 w 14630400"/>
              <a:gd name="connsiteY1" fmla="*/ 0 h 1377950"/>
              <a:gd name="connsiteX2" fmla="*/ 8216900 w 14630400"/>
              <a:gd name="connsiteY2" fmla="*/ 6350 h 1377950"/>
              <a:gd name="connsiteX3" fmla="*/ 14630400 w 14630400"/>
              <a:gd name="connsiteY3" fmla="*/ 6350 h 1377950"/>
              <a:gd name="connsiteX4" fmla="*/ 14630400 w 14630400"/>
              <a:gd name="connsiteY4" fmla="*/ 1377950 h 1377950"/>
              <a:gd name="connsiteX5" fmla="*/ 0 w 14630400"/>
              <a:gd name="connsiteY5" fmla="*/ 1377950 h 1377950"/>
              <a:gd name="connsiteX6" fmla="*/ 0 w 14630400"/>
              <a:gd name="connsiteY6" fmla="*/ 6350 h 1377950"/>
              <a:gd name="connsiteX0" fmla="*/ 0 w 14630400"/>
              <a:gd name="connsiteY0" fmla="*/ 6350 h 1377950"/>
              <a:gd name="connsiteX1" fmla="*/ 6400800 w 14630400"/>
              <a:gd name="connsiteY1" fmla="*/ 0 h 1377950"/>
              <a:gd name="connsiteX2" fmla="*/ 7321550 w 14630400"/>
              <a:gd name="connsiteY2" fmla="*/ 635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30400" h="1377950">
                <a:moveTo>
                  <a:pt x="0" y="6350"/>
                </a:moveTo>
                <a:lnTo>
                  <a:pt x="6400800" y="0"/>
                </a:lnTo>
                <a:cubicBezTo>
                  <a:pt x="6888163" y="10319"/>
                  <a:pt x="6668029" y="676805"/>
                  <a:pt x="7315200" y="673100"/>
                </a:cubicBezTo>
                <a:cubicBezTo>
                  <a:pt x="7962371" y="669395"/>
                  <a:pt x="7755731" y="15082"/>
                  <a:pt x="8216900" y="6350"/>
                </a:cubicBezTo>
                <a:lnTo>
                  <a:pt x="14630400" y="6350"/>
                </a:lnTo>
                <a:lnTo>
                  <a:pt x="14630400" y="1377950"/>
                </a:lnTo>
                <a:lnTo>
                  <a:pt x="0" y="137795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7" name="Graphic 6" descr="Lightbulb">
            <a:hlinkClick r:id="rId6" action="ppaction://hlinksldjump"/>
            <a:extLst>
              <a:ext uri="{FF2B5EF4-FFF2-40B4-BE49-F238E27FC236}">
                <a16:creationId xmlns:a16="http://schemas.microsoft.com/office/drawing/2014/main" id="{98D3478D-9CC9-405A-8293-19560B49B6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330975" y="7515001"/>
            <a:ext cx="1828919" cy="1828919"/>
          </a:xfrm>
          <a:prstGeom prst="rect">
            <a:avLst/>
          </a:prstGeom>
        </p:spPr>
      </p:pic>
      <p:pic>
        <p:nvPicPr>
          <p:cNvPr id="8" name="Graphic 7" descr="Research">
            <a:hlinkClick r:id="rId9" action="ppaction://hlinksldjump"/>
            <a:extLst>
              <a:ext uri="{FF2B5EF4-FFF2-40B4-BE49-F238E27FC236}">
                <a16:creationId xmlns:a16="http://schemas.microsoft.com/office/drawing/2014/main" id="{0C314891-6F9F-4792-B53F-65AA54EB89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304051" y="4301768"/>
            <a:ext cx="1828919" cy="1828919"/>
          </a:xfrm>
          <a:prstGeom prst="rect">
            <a:avLst/>
          </a:prstGeom>
        </p:spPr>
      </p:pic>
      <p:pic>
        <p:nvPicPr>
          <p:cNvPr id="10" name="Graphic 9" descr="Shooting star">
            <a:hlinkClick r:id="rId12" action="ppaction://hlinksldjump"/>
            <a:extLst>
              <a:ext uri="{FF2B5EF4-FFF2-40B4-BE49-F238E27FC236}">
                <a16:creationId xmlns:a16="http://schemas.microsoft.com/office/drawing/2014/main" id="{C438CC37-2353-4CA1-811F-BD321B194D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3419767" y="10661710"/>
            <a:ext cx="1828919" cy="1828919"/>
          </a:xfrm>
          <a:prstGeom prst="rect">
            <a:avLst/>
          </a:prstGeom>
        </p:spPr>
      </p:pic>
      <p:pic>
        <p:nvPicPr>
          <p:cNvPr id="11" name="Graphic 10" descr="Eye">
            <a:hlinkClick r:id="rId6" action="ppaction://hlinksldjump"/>
            <a:extLst>
              <a:ext uri="{FF2B5EF4-FFF2-40B4-BE49-F238E27FC236}">
                <a16:creationId xmlns:a16="http://schemas.microsoft.com/office/drawing/2014/main" id="{89A36D00-38C9-4DF7-814F-ACCAB41607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3419767" y="1195831"/>
            <a:ext cx="1828919" cy="1828919"/>
          </a:xfrm>
          <a:prstGeom prst="rect">
            <a:avLst/>
          </a:prstGeom>
        </p:spPr>
      </p:pic>
      <p:grpSp>
        <p:nvGrpSpPr>
          <p:cNvPr id="12" name="Group 11">
            <a:extLst>
              <a:ext uri="{FF2B5EF4-FFF2-40B4-BE49-F238E27FC236}">
                <a16:creationId xmlns:a16="http://schemas.microsoft.com/office/drawing/2014/main" id="{4E7886F2-DF12-401D-8222-29817DB10DF9}"/>
              </a:ext>
            </a:extLst>
          </p:cNvPr>
          <p:cNvGrpSpPr/>
          <p:nvPr/>
        </p:nvGrpSpPr>
        <p:grpSpPr>
          <a:xfrm>
            <a:off x="-5873500" y="1081945"/>
            <a:ext cx="2061344" cy="2061344"/>
            <a:chOff x="-1043306" y="540763"/>
            <a:chExt cx="1030605" cy="1030605"/>
          </a:xfrm>
        </p:grpSpPr>
        <p:sp>
          <p:nvSpPr>
            <p:cNvPr id="13" name="Oval 12">
              <a:extLst>
                <a:ext uri="{FF2B5EF4-FFF2-40B4-BE49-F238E27FC236}">
                  <a16:creationId xmlns:a16="http://schemas.microsoft.com/office/drawing/2014/main" id="{3E69F90C-2E63-4E0A-9ECD-74110830777C}"/>
                </a:ext>
              </a:extLst>
            </p:cNvPr>
            <p:cNvSpPr/>
            <p:nvPr/>
          </p:nvSpPr>
          <p:spPr>
            <a:xfrm rot="10800000">
              <a:off x="-1043306" y="540763"/>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14" name="Graphic 13" descr="Eye">
              <a:extLst>
                <a:ext uri="{FF2B5EF4-FFF2-40B4-BE49-F238E27FC236}">
                  <a16:creationId xmlns:a16="http://schemas.microsoft.com/office/drawing/2014/main" id="{4BADCACF-0473-4903-9E6A-D8BB67737AA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964760" y="597703"/>
              <a:ext cx="914400" cy="914400"/>
            </a:xfrm>
            <a:prstGeom prst="rect">
              <a:avLst/>
            </a:prstGeom>
          </p:spPr>
        </p:pic>
      </p:grpSp>
      <p:grpSp>
        <p:nvGrpSpPr>
          <p:cNvPr id="15" name="Group 14">
            <a:extLst>
              <a:ext uri="{FF2B5EF4-FFF2-40B4-BE49-F238E27FC236}">
                <a16:creationId xmlns:a16="http://schemas.microsoft.com/office/drawing/2014/main" id="{7921E047-95B4-451E-83E3-4203F060C32A}"/>
              </a:ext>
            </a:extLst>
          </p:cNvPr>
          <p:cNvGrpSpPr/>
          <p:nvPr/>
        </p:nvGrpSpPr>
        <p:grpSpPr>
          <a:xfrm>
            <a:off x="-5873500" y="4236462"/>
            <a:ext cx="2061344" cy="2061344"/>
            <a:chOff x="-1043306" y="2117919"/>
            <a:chExt cx="1030605" cy="1030605"/>
          </a:xfrm>
        </p:grpSpPr>
        <p:sp>
          <p:nvSpPr>
            <p:cNvPr id="16" name="Oval 15">
              <a:extLst>
                <a:ext uri="{FF2B5EF4-FFF2-40B4-BE49-F238E27FC236}">
                  <a16:creationId xmlns:a16="http://schemas.microsoft.com/office/drawing/2014/main" id="{80DA9114-EEDC-4806-9655-BD4468DCD4BE}"/>
                </a:ext>
              </a:extLst>
            </p:cNvPr>
            <p:cNvSpPr/>
            <p:nvPr/>
          </p:nvSpPr>
          <p:spPr>
            <a:xfrm rot="10800000">
              <a:off x="-1043306" y="2117919"/>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17" name="Graphic 16" descr="Research">
              <a:extLst>
                <a:ext uri="{FF2B5EF4-FFF2-40B4-BE49-F238E27FC236}">
                  <a16:creationId xmlns:a16="http://schemas.microsoft.com/office/drawing/2014/main" id="{E9CF7573-4251-4AF5-9B4B-0E6B39BDB7B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971743" y="2150570"/>
              <a:ext cx="914400" cy="914400"/>
            </a:xfrm>
            <a:prstGeom prst="rect">
              <a:avLst/>
            </a:prstGeom>
          </p:spPr>
        </p:pic>
      </p:grpSp>
      <p:grpSp>
        <p:nvGrpSpPr>
          <p:cNvPr id="18" name="Group 17">
            <a:extLst>
              <a:ext uri="{FF2B5EF4-FFF2-40B4-BE49-F238E27FC236}">
                <a16:creationId xmlns:a16="http://schemas.microsoft.com/office/drawing/2014/main" id="{2239FB9B-813F-4520-A20C-FC5750AC798A}"/>
              </a:ext>
            </a:extLst>
          </p:cNvPr>
          <p:cNvGrpSpPr/>
          <p:nvPr/>
        </p:nvGrpSpPr>
        <p:grpSpPr>
          <a:xfrm>
            <a:off x="-2061343" y="10545499"/>
            <a:ext cx="2061344" cy="2061344"/>
            <a:chOff x="-1043306" y="5272232"/>
            <a:chExt cx="1030605" cy="1030605"/>
          </a:xfrm>
        </p:grpSpPr>
        <p:sp>
          <p:nvSpPr>
            <p:cNvPr id="19" name="Oval 18">
              <a:extLst>
                <a:ext uri="{FF2B5EF4-FFF2-40B4-BE49-F238E27FC236}">
                  <a16:creationId xmlns:a16="http://schemas.microsoft.com/office/drawing/2014/main" id="{DCBF8E02-EAB0-44CF-A659-ADA327315769}"/>
                </a:ext>
              </a:extLst>
            </p:cNvPr>
            <p:cNvSpPr/>
            <p:nvPr/>
          </p:nvSpPr>
          <p:spPr>
            <a:xfrm rot="10800000">
              <a:off x="-1043306" y="5272232"/>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20" name="Graphic 19" descr="Shooting star">
              <a:extLst>
                <a:ext uri="{FF2B5EF4-FFF2-40B4-BE49-F238E27FC236}">
                  <a16:creationId xmlns:a16="http://schemas.microsoft.com/office/drawing/2014/main" id="{EC9CBB89-090C-4C3D-9A6F-4C4A5E300B2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1029597" y="5330334"/>
              <a:ext cx="914400" cy="914400"/>
            </a:xfrm>
            <a:prstGeom prst="rect">
              <a:avLst/>
            </a:prstGeom>
          </p:spPr>
        </p:pic>
      </p:grpSp>
      <p:grpSp>
        <p:nvGrpSpPr>
          <p:cNvPr id="21" name="Group 20">
            <a:extLst>
              <a:ext uri="{FF2B5EF4-FFF2-40B4-BE49-F238E27FC236}">
                <a16:creationId xmlns:a16="http://schemas.microsoft.com/office/drawing/2014/main" id="{94A66361-8DFE-4C3E-8B37-5C30C4ED430B}"/>
              </a:ext>
            </a:extLst>
          </p:cNvPr>
          <p:cNvGrpSpPr/>
          <p:nvPr/>
        </p:nvGrpSpPr>
        <p:grpSpPr>
          <a:xfrm>
            <a:off x="-5873502" y="7390980"/>
            <a:ext cx="2061344" cy="2061344"/>
            <a:chOff x="-1043306" y="3695075"/>
            <a:chExt cx="1030605" cy="1030605"/>
          </a:xfrm>
        </p:grpSpPr>
        <p:sp>
          <p:nvSpPr>
            <p:cNvPr id="22" name="Oval 21">
              <a:extLst>
                <a:ext uri="{FF2B5EF4-FFF2-40B4-BE49-F238E27FC236}">
                  <a16:creationId xmlns:a16="http://schemas.microsoft.com/office/drawing/2014/main" id="{1EBEC4D8-5586-430C-8E8C-77451CCF6EDC}"/>
                </a:ext>
              </a:extLst>
            </p:cNvPr>
            <p:cNvSpPr/>
            <p:nvPr/>
          </p:nvSpPr>
          <p:spPr>
            <a:xfrm rot="10800000">
              <a:off x="-1043306" y="3695075"/>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23" name="Graphic 22" descr="Lightbulb">
              <a:extLst>
                <a:ext uri="{FF2B5EF4-FFF2-40B4-BE49-F238E27FC236}">
                  <a16:creationId xmlns:a16="http://schemas.microsoft.com/office/drawing/2014/main" id="{6EA1BB86-1619-4F49-8BB3-297109890F4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985204" y="3757082"/>
              <a:ext cx="914400" cy="914400"/>
            </a:xfrm>
            <a:prstGeom prst="rect">
              <a:avLst/>
            </a:prstGeom>
          </p:spPr>
        </p:pic>
      </p:grpSp>
      <p:sp>
        <p:nvSpPr>
          <p:cNvPr id="33" name="Title 1">
            <a:extLst>
              <a:ext uri="{FF2B5EF4-FFF2-40B4-BE49-F238E27FC236}">
                <a16:creationId xmlns:a16="http://schemas.microsoft.com/office/drawing/2014/main" id="{EA484E32-9E21-47C7-9413-0BD1C5619CD3}"/>
              </a:ext>
            </a:extLst>
          </p:cNvPr>
          <p:cNvSpPr>
            <a:spLocks noGrp="1"/>
          </p:cNvSpPr>
          <p:nvPr>
            <p:ph type="ctrTitle"/>
          </p:nvPr>
        </p:nvSpPr>
        <p:spPr>
          <a:xfrm>
            <a:off x="3048199" y="2245220"/>
            <a:ext cx="18289191" cy="4775511"/>
          </a:xfrm>
        </p:spPr>
        <p:txBody>
          <a:bodyPr/>
          <a:lstStyle/>
          <a:p>
            <a:endParaRPr lang="en-US"/>
          </a:p>
        </p:txBody>
      </p:sp>
      <p:sp>
        <p:nvSpPr>
          <p:cNvPr id="34" name="Subtitle 2">
            <a:extLst>
              <a:ext uri="{FF2B5EF4-FFF2-40B4-BE49-F238E27FC236}">
                <a16:creationId xmlns:a16="http://schemas.microsoft.com/office/drawing/2014/main" id="{A21D9DBB-EBF3-4AB1-ABC8-BE388079E457}"/>
              </a:ext>
            </a:extLst>
          </p:cNvPr>
          <p:cNvSpPr>
            <a:spLocks noGrp="1"/>
          </p:cNvSpPr>
          <p:nvPr>
            <p:ph type="subTitle" idx="1"/>
          </p:nvPr>
        </p:nvSpPr>
        <p:spPr>
          <a:xfrm>
            <a:off x="3048199" y="7204892"/>
            <a:ext cx="18289191" cy="3311740"/>
          </a:xfrm>
        </p:spPr>
        <p:txBody>
          <a:bodyPr/>
          <a:lstStyle/>
          <a:p>
            <a:endParaRPr lang="en-US"/>
          </a:p>
        </p:txBody>
      </p:sp>
      <p:pic>
        <p:nvPicPr>
          <p:cNvPr id="35" name="Graphic 34">
            <a:extLst>
              <a:ext uri="{FF2B5EF4-FFF2-40B4-BE49-F238E27FC236}">
                <a16:creationId xmlns:a16="http://schemas.microsoft.com/office/drawing/2014/main" id="{81D0CDF9-1FF9-4F83-919F-4555678A5743}"/>
              </a:ext>
            </a:extLst>
          </p:cNvPr>
          <p:cNvPicPr>
            <a:picLocks noChangeAspect="1"/>
          </p:cNvPicPr>
          <p:nvPr/>
        </p:nvPicPr>
        <p:blipFill rotWithShape="1">
          <a:blip r:embed="rId25">
            <a:extLst>
              <a:ext uri="{96DAC541-7B7A-43D3-8B79-37D633B846F1}">
                <asvg:svgBlip xmlns="" xmlns:asvg="http://schemas.microsoft.com/office/drawing/2016/SVG/main" r:embed="rId26"/>
              </a:ext>
            </a:extLst>
          </a:blip>
          <a:srcRect t="21770" r="31413" b="14986"/>
          <a:stretch/>
        </p:blipFill>
        <p:spPr>
          <a:xfrm>
            <a:off x="-533435" y="-658409"/>
            <a:ext cx="25109535" cy="15034401"/>
          </a:xfrm>
          <a:prstGeom prst="rect">
            <a:avLst/>
          </a:prstGeom>
        </p:spPr>
      </p:pic>
      <p:sp>
        <p:nvSpPr>
          <p:cNvPr id="36" name="Rectangle: Rounded Corners 35">
            <a:extLst>
              <a:ext uri="{FF2B5EF4-FFF2-40B4-BE49-F238E27FC236}">
                <a16:creationId xmlns:a16="http://schemas.microsoft.com/office/drawing/2014/main" id="{D2637C62-CE93-42D2-92A3-66B020AEA484}"/>
              </a:ext>
            </a:extLst>
          </p:cNvPr>
          <p:cNvSpPr/>
          <p:nvPr/>
        </p:nvSpPr>
        <p:spPr>
          <a:xfrm>
            <a:off x="693268" y="236440"/>
            <a:ext cx="22999053" cy="13323029"/>
          </a:xfrm>
          <a:prstGeom prst="roundRect">
            <a:avLst>
              <a:gd name="adj" fmla="val 3934"/>
            </a:avLst>
          </a:prstGeom>
          <a:gradFill flip="none" rotWithShape="1">
            <a:gsLst>
              <a:gs pos="100000">
                <a:srgbClr val="F7ED67"/>
              </a:gs>
              <a:gs pos="100000">
                <a:srgbClr val="FF99FF"/>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72424C8D-60DD-45A6-994E-DC43227290C1}"/>
              </a:ext>
            </a:extLst>
          </p:cNvPr>
          <p:cNvSpPr/>
          <p:nvPr/>
        </p:nvSpPr>
        <p:spPr>
          <a:xfrm>
            <a:off x="4739519" y="1502522"/>
            <a:ext cx="17667086" cy="7397289"/>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905" algn="just">
              <a:lnSpc>
                <a:spcPct val="115000"/>
              </a:lnSpc>
              <a:tabLst>
                <a:tab pos="180340" algn="l"/>
                <a:tab pos="1620520" algn="l"/>
                <a:tab pos="3060700" algn="l"/>
                <a:tab pos="4500880" algn="l"/>
              </a:tabLst>
            </a:pPr>
            <a:r>
              <a:rPr lang="en-US"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4.</a:t>
            </a:r>
            <a:r>
              <a:rPr lang="en-US"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 các chất sau : Cu(OH)</a:t>
            </a:r>
            <a:r>
              <a:rPr lang="vi-VN" sz="72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thuốc thử Tollens, dung dịch NaOH</a:t>
            </a:r>
            <a:r>
              <a:rPr lang="en-US"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dung dịch H</a:t>
            </a:r>
            <a:r>
              <a:rPr lang="en-US" sz="72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r>
              <a:rPr lang="en-US"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SO</a:t>
            </a:r>
            <a:r>
              <a:rPr lang="en-US" sz="72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4</a:t>
            </a:r>
            <a:r>
              <a:rPr lang="en-US"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loãng</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Số chất tác dụng được với </a:t>
            </a:r>
            <a:r>
              <a:rPr lang="en-US" sz="7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sacchar</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ose là</a:t>
            </a:r>
            <a:endParaRPr lang="en-US" sz="8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algn="just">
              <a:lnSpc>
                <a:spcPct val="115000"/>
              </a:lnSpc>
              <a:tabLst>
                <a:tab pos="180340" algn="l"/>
                <a:tab pos="1620520" algn="l"/>
                <a:tab pos="3060700" algn="l"/>
                <a:tab pos="4500880" algn="l"/>
              </a:tabLst>
            </a:pP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 </a:t>
            </a: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72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72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B</a:t>
            </a: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0 </a:t>
            </a: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72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72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a:t>
            </a: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 </a:t>
            </a: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72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72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D</a:t>
            </a:r>
            <a:r>
              <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7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3 </a:t>
            </a:r>
            <a:endParaRPr lang="en-US" sz="8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2" name="Group 41">
            <a:extLst>
              <a:ext uri="{FF2B5EF4-FFF2-40B4-BE49-F238E27FC236}">
                <a16:creationId xmlns:a16="http://schemas.microsoft.com/office/drawing/2014/main" id="{9FAFE733-0353-48E8-8C5F-339683438C49}"/>
              </a:ext>
            </a:extLst>
          </p:cNvPr>
          <p:cNvGrpSpPr/>
          <p:nvPr/>
        </p:nvGrpSpPr>
        <p:grpSpPr>
          <a:xfrm>
            <a:off x="4162208" y="1263361"/>
            <a:ext cx="837809" cy="6249625"/>
            <a:chOff x="1291489" y="181189"/>
            <a:chExt cx="418877" cy="2666783"/>
          </a:xfrm>
        </p:grpSpPr>
        <p:grpSp>
          <p:nvGrpSpPr>
            <p:cNvPr id="43" name="Group 42">
              <a:extLst>
                <a:ext uri="{FF2B5EF4-FFF2-40B4-BE49-F238E27FC236}">
                  <a16:creationId xmlns:a16="http://schemas.microsoft.com/office/drawing/2014/main" id="{C0CD1499-5696-4EA5-998F-6FDB7A384D46}"/>
                </a:ext>
              </a:extLst>
            </p:cNvPr>
            <p:cNvGrpSpPr/>
            <p:nvPr/>
          </p:nvGrpSpPr>
          <p:grpSpPr>
            <a:xfrm>
              <a:off x="1291489" y="1379570"/>
              <a:ext cx="339594" cy="286946"/>
              <a:chOff x="473930" y="3662327"/>
              <a:chExt cx="339594" cy="286946"/>
            </a:xfrm>
          </p:grpSpPr>
          <p:sp>
            <p:nvSpPr>
              <p:cNvPr id="45" name="Oval 44">
                <a:extLst>
                  <a:ext uri="{FF2B5EF4-FFF2-40B4-BE49-F238E27FC236}">
                    <a16:creationId xmlns:a16="http://schemas.microsoft.com/office/drawing/2014/main" id="{4C1BC4A4-02F6-4BED-9D75-CFBD21B39819}"/>
                  </a:ext>
                </a:extLst>
              </p:cNvPr>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46" name="Oval 45">
                <a:extLst>
                  <a:ext uri="{FF2B5EF4-FFF2-40B4-BE49-F238E27FC236}">
                    <a16:creationId xmlns:a16="http://schemas.microsoft.com/office/drawing/2014/main" id="{3A0B9C9D-E03A-492C-A492-6974AD4A6F50}"/>
                  </a:ext>
                </a:extLst>
              </p:cNvPr>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grpSp>
        <p:sp>
          <p:nvSpPr>
            <p:cNvPr id="44" name="Left Bracket 43">
              <a:extLst>
                <a:ext uri="{FF2B5EF4-FFF2-40B4-BE49-F238E27FC236}">
                  <a16:creationId xmlns:a16="http://schemas.microsoft.com/office/drawing/2014/main" id="{7E2AD4E2-5C45-497B-BE40-B792FE776189}"/>
                </a:ext>
              </a:extLst>
            </p:cNvPr>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91">
                <a:buClrTx/>
              </a:pPr>
              <a:endParaRPr lang="en-US" sz="3600" kern="1200">
                <a:solidFill>
                  <a:prstClr val="black"/>
                </a:solidFill>
                <a:latin typeface="Calibri" panose="020F0502020204030204"/>
              </a:endParaRPr>
            </a:p>
          </p:txBody>
        </p:sp>
      </p:grpSp>
      <p:sp>
        <p:nvSpPr>
          <p:cNvPr id="47" name="Left Bracket 46">
            <a:extLst>
              <a:ext uri="{FF2B5EF4-FFF2-40B4-BE49-F238E27FC236}">
                <a16:creationId xmlns:a16="http://schemas.microsoft.com/office/drawing/2014/main" id="{3E3A3D3B-10FA-4021-9AAC-3595A9841132}"/>
              </a:ext>
            </a:extLst>
          </p:cNvPr>
          <p:cNvSpPr/>
          <p:nvPr/>
        </p:nvSpPr>
        <p:spPr>
          <a:xfrm flipH="1">
            <a:off x="22119974" y="1319636"/>
            <a:ext cx="428368" cy="6249625"/>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91">
              <a:buClrTx/>
            </a:pPr>
            <a:endParaRPr lang="en-US" sz="3600" kern="1200">
              <a:solidFill>
                <a:prstClr val="black"/>
              </a:solidFill>
              <a:latin typeface="Calibri" panose="020F0502020204030204"/>
            </a:endParaRPr>
          </a:p>
        </p:txBody>
      </p:sp>
      <p:grpSp>
        <p:nvGrpSpPr>
          <p:cNvPr id="48" name="Group 47">
            <a:extLst>
              <a:ext uri="{FF2B5EF4-FFF2-40B4-BE49-F238E27FC236}">
                <a16:creationId xmlns:a16="http://schemas.microsoft.com/office/drawing/2014/main" id="{753F477E-BEC1-4024-BDAC-6B5E6561D063}"/>
              </a:ext>
            </a:extLst>
          </p:cNvPr>
          <p:cNvGrpSpPr/>
          <p:nvPr/>
        </p:nvGrpSpPr>
        <p:grpSpPr>
          <a:xfrm>
            <a:off x="2358458" y="2750474"/>
            <a:ext cx="911955" cy="6149338"/>
            <a:chOff x="363075" y="1032069"/>
            <a:chExt cx="455948" cy="3074469"/>
          </a:xfrm>
          <a:effectLst/>
        </p:grpSpPr>
        <p:cxnSp>
          <p:nvCxnSpPr>
            <p:cNvPr id="49" name="Straight Connector 48">
              <a:extLst>
                <a:ext uri="{FF2B5EF4-FFF2-40B4-BE49-F238E27FC236}">
                  <a16:creationId xmlns:a16="http://schemas.microsoft.com/office/drawing/2014/main" id="{267144C9-39B0-451F-8239-691EFF4A507B}"/>
                </a:ext>
              </a:extLst>
            </p:cNvPr>
            <p:cNvCxnSpPr>
              <a:cxnSpLocks/>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0776C7A-36A7-40DC-83E8-283F6AE6A3A3}"/>
                </a:ext>
              </a:extLst>
            </p:cNvPr>
            <p:cNvGrpSpPr/>
            <p:nvPr/>
          </p:nvGrpSpPr>
          <p:grpSpPr>
            <a:xfrm>
              <a:off x="363075" y="3650590"/>
              <a:ext cx="455948" cy="455948"/>
              <a:chOff x="249635" y="3085191"/>
              <a:chExt cx="286946" cy="286946"/>
            </a:xfrm>
          </p:grpSpPr>
          <p:sp>
            <p:nvSpPr>
              <p:cNvPr id="51" name="Oval 50">
                <a:extLst>
                  <a:ext uri="{FF2B5EF4-FFF2-40B4-BE49-F238E27FC236}">
                    <a16:creationId xmlns:a16="http://schemas.microsoft.com/office/drawing/2014/main" id="{68F7C115-3AD5-44D5-A89A-E2ACCEB18366}"/>
                  </a:ext>
                </a:extLst>
              </p:cNvPr>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52" name="Oval 51">
                <a:extLst>
                  <a:ext uri="{FF2B5EF4-FFF2-40B4-BE49-F238E27FC236}">
                    <a16:creationId xmlns:a16="http://schemas.microsoft.com/office/drawing/2014/main" id="{CB65EEF4-F6B2-4442-9673-8B86CF08403E}"/>
                  </a:ext>
                </a:extLst>
              </p:cNvPr>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grpSp>
      </p:grpSp>
      <p:grpSp>
        <p:nvGrpSpPr>
          <p:cNvPr id="53" name="Group 52">
            <a:extLst>
              <a:ext uri="{FF2B5EF4-FFF2-40B4-BE49-F238E27FC236}">
                <a16:creationId xmlns:a16="http://schemas.microsoft.com/office/drawing/2014/main" id="{3EF532FB-B31D-4469-81C4-00326573FA4E}"/>
              </a:ext>
            </a:extLst>
          </p:cNvPr>
          <p:cNvGrpSpPr/>
          <p:nvPr/>
        </p:nvGrpSpPr>
        <p:grpSpPr>
          <a:xfrm>
            <a:off x="3962524" y="9314574"/>
            <a:ext cx="15345875" cy="2973896"/>
            <a:chOff x="810527" y="2702543"/>
            <a:chExt cx="7672438" cy="3524135"/>
          </a:xfrm>
        </p:grpSpPr>
        <p:sp>
          <p:nvSpPr>
            <p:cNvPr id="54" name="Rectangle 53">
              <a:extLst>
                <a:ext uri="{FF2B5EF4-FFF2-40B4-BE49-F238E27FC236}">
                  <a16:creationId xmlns:a16="http://schemas.microsoft.com/office/drawing/2014/main" id="{7D01BC58-ED1B-4FC4-A7AF-450FBF14B8D3}"/>
                </a:ext>
              </a:extLst>
            </p:cNvPr>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13201" b="1" kern="1200" dirty="0" smtClean="0">
                  <a:solidFill>
                    <a:prstClr val="white"/>
                  </a:solidFill>
                  <a:latin typeface="Arial" panose="020B0604020202020204" pitchFamily="34" charset="0"/>
                  <a:cs typeface="Arial" panose="020B0604020202020204" pitchFamily="34" charset="0"/>
                </a:rPr>
                <a:t>C</a:t>
              </a:r>
              <a:endParaRPr lang="en-US" sz="13201" b="1" kern="1200" dirty="0">
                <a:solidFill>
                  <a:prstClr val="white"/>
                </a:solidFill>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DA54D233-272A-49E2-8188-89D6C0FB3E35}"/>
                </a:ext>
              </a:extLst>
            </p:cNvPr>
            <p:cNvGrpSpPr/>
            <p:nvPr/>
          </p:nvGrpSpPr>
          <p:grpSpPr>
            <a:xfrm>
              <a:off x="1000913" y="2702543"/>
              <a:ext cx="4997001" cy="3524135"/>
              <a:chOff x="1376499" y="1825963"/>
              <a:chExt cx="3113455" cy="3268986"/>
            </a:xfrm>
          </p:grpSpPr>
          <p:sp>
            <p:nvSpPr>
              <p:cNvPr id="56" name="Rectangle 55">
                <a:extLst>
                  <a:ext uri="{FF2B5EF4-FFF2-40B4-BE49-F238E27FC236}">
                    <a16:creationId xmlns:a16="http://schemas.microsoft.com/office/drawing/2014/main" id="{9D7FEB6A-4CF1-4260-AC71-AA58CB0ACBA8}"/>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4800" b="1" kern="1200" dirty="0">
                    <a:solidFill>
                      <a:srgbClr val="FF0000"/>
                    </a:solidFill>
                    <a:latin typeface="Arial" panose="020B0604020202020204" pitchFamily="34" charset="0"/>
                    <a:cs typeface="Arial" panose="020B0604020202020204" pitchFamily="34" charset="0"/>
                  </a:rPr>
                  <a:t>ĐÁP ÁN</a:t>
                </a:r>
              </a:p>
            </p:txBody>
          </p:sp>
          <p:sp>
            <p:nvSpPr>
              <p:cNvPr id="57" name="Rectangle 56">
                <a:extLst>
                  <a:ext uri="{FF2B5EF4-FFF2-40B4-BE49-F238E27FC236}">
                    <a16:creationId xmlns:a16="http://schemas.microsoft.com/office/drawing/2014/main" id="{4F960BDB-6457-44C2-9921-60438F721E22}"/>
                  </a:ext>
                </a:extLst>
              </p:cNvPr>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sp>
            <p:nvSpPr>
              <p:cNvPr id="58" name="Rectangle 57">
                <a:extLst>
                  <a:ext uri="{FF2B5EF4-FFF2-40B4-BE49-F238E27FC236}">
                    <a16:creationId xmlns:a16="http://schemas.microsoft.com/office/drawing/2014/main" id="{B39116D0-B05A-4D60-890C-3DB7802CA896}"/>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4800" b="1" kern="1200" dirty="0">
                    <a:solidFill>
                      <a:srgbClr val="FF0000"/>
                    </a:solidFill>
                    <a:latin typeface="Arial" panose="020B0604020202020204" pitchFamily="34" charset="0"/>
                    <a:cs typeface="Arial" panose="020B0604020202020204" pitchFamily="34" charset="0"/>
                  </a:rPr>
                  <a:t>ĐÁP ÁN</a:t>
                </a:r>
              </a:p>
            </p:txBody>
          </p:sp>
        </p:grpSp>
      </p:grpSp>
      <p:grpSp>
        <p:nvGrpSpPr>
          <p:cNvPr id="59" name="Group 58">
            <a:extLst>
              <a:ext uri="{FF2B5EF4-FFF2-40B4-BE49-F238E27FC236}">
                <a16:creationId xmlns:a16="http://schemas.microsoft.com/office/drawing/2014/main" id="{F6847C7E-76B4-4368-AD3F-578071D62D1D}"/>
              </a:ext>
            </a:extLst>
          </p:cNvPr>
          <p:cNvGrpSpPr/>
          <p:nvPr/>
        </p:nvGrpSpPr>
        <p:grpSpPr>
          <a:xfrm>
            <a:off x="1828625" y="609186"/>
            <a:ext cx="2164717" cy="2164717"/>
            <a:chOff x="83662" y="159259"/>
            <a:chExt cx="1082288" cy="1082288"/>
          </a:xfrm>
        </p:grpSpPr>
        <p:sp>
          <p:nvSpPr>
            <p:cNvPr id="60" name="Oval 59">
              <a:extLst>
                <a:ext uri="{FF2B5EF4-FFF2-40B4-BE49-F238E27FC236}">
                  <a16:creationId xmlns:a16="http://schemas.microsoft.com/office/drawing/2014/main" id="{060FCF82-D182-4D14-8427-2C66AA07DAC8}"/>
                </a:ext>
              </a:extLst>
            </p:cNvPr>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12001" b="1" kern="1200" dirty="0">
                <a:solidFill>
                  <a:srgbClr val="008CF5"/>
                </a:solidFill>
                <a:latin typeface="Arial" panose="020B0604020202020204" pitchFamily="34" charset="0"/>
                <a:cs typeface="Arial" panose="020B0604020202020204" pitchFamily="34" charset="0"/>
              </a:endParaRPr>
            </a:p>
          </p:txBody>
        </p:sp>
        <p:pic>
          <p:nvPicPr>
            <p:cNvPr id="61" name="Picture 60">
              <a:extLst>
                <a:ext uri="{FF2B5EF4-FFF2-40B4-BE49-F238E27FC236}">
                  <a16:creationId xmlns:a16="http://schemas.microsoft.com/office/drawing/2014/main" id="{E0B209ED-3276-4928-97AF-F2DE2E4D39EC}"/>
                </a:ext>
              </a:extLst>
            </p:cNvPr>
            <p:cNvPicPr>
              <a:picLocks noChangeAspect="1"/>
            </p:cNvPicPr>
            <p:nvPr/>
          </p:nvPicPr>
          <p:blipFill>
            <a:blip r:embed="rId27">
              <a:duotone>
                <a:prstClr val="black"/>
                <a:schemeClr val="tx1">
                  <a:tint val="45000"/>
                  <a:satMod val="400000"/>
                </a:schemeClr>
              </a:duotone>
              <a:alphaModFix/>
              <a:lum bright="-40000" contrast="-40000"/>
            </a:blip>
            <a:stretch>
              <a:fillRect/>
            </a:stretch>
          </p:blipFill>
          <p:spPr>
            <a:xfrm>
              <a:off x="83662" y="159259"/>
              <a:ext cx="1082288" cy="1082288"/>
            </a:xfrm>
            <a:prstGeom prst="rect">
              <a:avLst/>
            </a:prstGeom>
          </p:spPr>
        </p:pic>
        <p:pic>
          <p:nvPicPr>
            <p:cNvPr id="62" name="Picture 61">
              <a:extLst>
                <a:ext uri="{FF2B5EF4-FFF2-40B4-BE49-F238E27FC236}">
                  <a16:creationId xmlns:a16="http://schemas.microsoft.com/office/drawing/2014/main" id="{DDE9928C-0E34-4C6D-B6E2-4513865CA5C8}"/>
                </a:ext>
              </a:extLst>
            </p:cNvPr>
            <p:cNvPicPr>
              <a:picLocks noChangeAspect="1"/>
            </p:cNvPicPr>
            <p:nvPr/>
          </p:nvPicPr>
          <p:blipFill>
            <a:blip r:embed="rId28">
              <a:alphaModFix/>
              <a:duotone>
                <a:prstClr val="black"/>
                <a:srgbClr val="FF0000">
                  <a:tint val="45000"/>
                  <a:satMod val="400000"/>
                </a:srgbClr>
              </a:duotone>
            </a:blip>
            <a:stretch>
              <a:fillRect/>
            </a:stretch>
          </p:blipFill>
          <p:spPr>
            <a:xfrm>
              <a:off x="137907" y="229349"/>
              <a:ext cx="757177" cy="937456"/>
            </a:xfrm>
            <a:prstGeom prst="rect">
              <a:avLst/>
            </a:prstGeom>
          </p:spPr>
        </p:pic>
        <p:sp>
          <p:nvSpPr>
            <p:cNvPr id="63" name="TextBox 62">
              <a:extLst>
                <a:ext uri="{FF2B5EF4-FFF2-40B4-BE49-F238E27FC236}">
                  <a16:creationId xmlns:a16="http://schemas.microsoft.com/office/drawing/2014/main" id="{281A7308-5128-4E8D-BFC5-A92CF469A493}"/>
                </a:ext>
              </a:extLst>
            </p:cNvPr>
            <p:cNvSpPr txBox="1"/>
            <p:nvPr/>
          </p:nvSpPr>
          <p:spPr>
            <a:xfrm>
              <a:off x="400330" y="277250"/>
              <a:ext cx="448972" cy="815619"/>
            </a:xfrm>
            <a:prstGeom prst="rect">
              <a:avLst/>
            </a:prstGeom>
            <a:noFill/>
            <a:effectLst/>
          </p:spPr>
          <p:txBody>
            <a:bodyPr wrap="none" rtlCol="0">
              <a:spAutoFit/>
            </a:bodyPr>
            <a:lstStyle/>
            <a:p>
              <a:pPr algn="ctr" defTabSz="1828891">
                <a:buClrTx/>
              </a:pPr>
              <a:r>
                <a:rPr lang="en-US" sz="10001" b="1" kern="1200" dirty="0">
                  <a:solidFill>
                    <a:prstClr val="black"/>
                  </a:solidFill>
                  <a:latin typeface="Arial" panose="020B0604020202020204" pitchFamily="34" charset="0"/>
                  <a:ea typeface="+mn-ea"/>
                  <a:cs typeface="Arial" panose="020B0604020202020204" pitchFamily="34" charset="0"/>
                </a:rPr>
                <a:t>4</a:t>
              </a:r>
            </a:p>
          </p:txBody>
        </p:sp>
      </p:grpSp>
      <p:sp>
        <p:nvSpPr>
          <p:cNvPr id="64" name="Parallelogram 63">
            <a:extLst>
              <a:ext uri="{FF2B5EF4-FFF2-40B4-BE49-F238E27FC236}">
                <a16:creationId xmlns:a16="http://schemas.microsoft.com/office/drawing/2014/main" id="{4947C4E2-2CDC-455C-A034-3E9A40F5DCB6}"/>
              </a:ext>
            </a:extLst>
          </p:cNvPr>
          <p:cNvSpPr/>
          <p:nvPr/>
        </p:nvSpPr>
        <p:spPr>
          <a:xfrm flipH="1">
            <a:off x="16577514" y="12371792"/>
            <a:ext cx="3253010" cy="1063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3600" b="1" kern="1200" dirty="0">
                <a:solidFill>
                  <a:srgbClr val="FF0000"/>
                </a:solidFill>
                <a:latin typeface="Arial" panose="020B0604020202020204" pitchFamily="34" charset="0"/>
                <a:cs typeface="Arial" panose="020B0604020202020204" pitchFamily="34" charset="0"/>
              </a:rPr>
              <a:t>ANS</a:t>
            </a:r>
          </a:p>
        </p:txBody>
      </p:sp>
      <p:pic>
        <p:nvPicPr>
          <p:cNvPr id="65" name="Picture 115" descr="ALRMCLOK">
            <a:extLst>
              <a:ext uri="{FF2B5EF4-FFF2-40B4-BE49-F238E27FC236}">
                <a16:creationId xmlns:a16="http://schemas.microsoft.com/office/drawing/2014/main" id="{3958ED34-ECB7-4963-B3C2-26C245837D60}"/>
              </a:ext>
            </a:extLst>
          </p:cNvPr>
          <p:cNvPicPr>
            <a:picLocks noChangeAspect="1" noChangeArrowheads="1"/>
          </p:cNvPicPr>
          <p:nvPr/>
        </p:nvPicPr>
        <p:blipFill>
          <a:blip r:embed="rId29" cstate="hqprint">
            <a:extLst>
              <a:ext uri="{28A0092B-C50C-407E-A947-70E740481C1C}">
                <a14:useLocalDpi xmlns:a14="http://schemas.microsoft.com/office/drawing/2010/main" val="0"/>
              </a:ext>
            </a:extLst>
          </a:blip>
          <a:srcRect/>
          <a:stretch>
            <a:fillRect/>
          </a:stretch>
        </p:blipFill>
        <p:spPr bwMode="auto">
          <a:xfrm>
            <a:off x="1978983" y="4442383"/>
            <a:ext cx="1728965" cy="209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176">
            <a:extLst>
              <a:ext uri="{FF2B5EF4-FFF2-40B4-BE49-F238E27FC236}">
                <a16:creationId xmlns:a16="http://schemas.microsoft.com/office/drawing/2014/main" id="{E0243AC4-2CBF-45C4-BB7E-8E316A656CA3}"/>
              </a:ext>
            </a:extLst>
          </p:cNvPr>
          <p:cNvSpPr>
            <a:spLocks noChangeArrowheads="1"/>
          </p:cNvSpPr>
          <p:nvPr/>
        </p:nvSpPr>
        <p:spPr bwMode="auto">
          <a:xfrm>
            <a:off x="2302488" y="5042088"/>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10</a:t>
            </a:r>
          </a:p>
        </p:txBody>
      </p:sp>
      <p:sp>
        <p:nvSpPr>
          <p:cNvPr id="67" name="Oval 176">
            <a:extLst>
              <a:ext uri="{FF2B5EF4-FFF2-40B4-BE49-F238E27FC236}">
                <a16:creationId xmlns:a16="http://schemas.microsoft.com/office/drawing/2014/main" id="{35D37A80-16B6-4057-ADF0-CF5E3D279407}"/>
              </a:ext>
            </a:extLst>
          </p:cNvPr>
          <p:cNvSpPr>
            <a:spLocks noChangeArrowheads="1"/>
          </p:cNvSpPr>
          <p:nvPr/>
        </p:nvSpPr>
        <p:spPr bwMode="auto">
          <a:xfrm>
            <a:off x="2310687" y="498722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9</a:t>
            </a:r>
          </a:p>
        </p:txBody>
      </p:sp>
      <p:sp>
        <p:nvSpPr>
          <p:cNvPr id="68" name="Oval 176">
            <a:extLst>
              <a:ext uri="{FF2B5EF4-FFF2-40B4-BE49-F238E27FC236}">
                <a16:creationId xmlns:a16="http://schemas.microsoft.com/office/drawing/2014/main" id="{F73FE191-EBC3-4CA9-AB44-C0795D007476}"/>
              </a:ext>
            </a:extLst>
          </p:cNvPr>
          <p:cNvSpPr>
            <a:spLocks noChangeArrowheads="1"/>
          </p:cNvSpPr>
          <p:nvPr/>
        </p:nvSpPr>
        <p:spPr bwMode="auto">
          <a:xfrm>
            <a:off x="2301832" y="506909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8</a:t>
            </a:r>
          </a:p>
        </p:txBody>
      </p:sp>
      <p:sp>
        <p:nvSpPr>
          <p:cNvPr id="69" name="Oval 176">
            <a:extLst>
              <a:ext uri="{FF2B5EF4-FFF2-40B4-BE49-F238E27FC236}">
                <a16:creationId xmlns:a16="http://schemas.microsoft.com/office/drawing/2014/main" id="{D4D196F7-4389-4CB9-828E-418622F4649B}"/>
              </a:ext>
            </a:extLst>
          </p:cNvPr>
          <p:cNvSpPr>
            <a:spLocks noChangeArrowheads="1"/>
          </p:cNvSpPr>
          <p:nvPr/>
        </p:nvSpPr>
        <p:spPr bwMode="auto">
          <a:xfrm>
            <a:off x="2336203" y="5020909"/>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7</a:t>
            </a:r>
          </a:p>
        </p:txBody>
      </p:sp>
      <p:sp>
        <p:nvSpPr>
          <p:cNvPr id="70" name="Oval 176">
            <a:extLst>
              <a:ext uri="{FF2B5EF4-FFF2-40B4-BE49-F238E27FC236}">
                <a16:creationId xmlns:a16="http://schemas.microsoft.com/office/drawing/2014/main" id="{2D999F86-6B2D-4B56-B615-6E73B0019C42}"/>
              </a:ext>
            </a:extLst>
          </p:cNvPr>
          <p:cNvSpPr>
            <a:spLocks noChangeArrowheads="1"/>
          </p:cNvSpPr>
          <p:nvPr/>
        </p:nvSpPr>
        <p:spPr bwMode="auto">
          <a:xfrm>
            <a:off x="2310687" y="504870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6</a:t>
            </a:r>
          </a:p>
        </p:txBody>
      </p:sp>
      <p:sp>
        <p:nvSpPr>
          <p:cNvPr id="71" name="Oval 176">
            <a:extLst>
              <a:ext uri="{FF2B5EF4-FFF2-40B4-BE49-F238E27FC236}">
                <a16:creationId xmlns:a16="http://schemas.microsoft.com/office/drawing/2014/main" id="{45AC06A4-5AE7-407E-A2A4-1758C09DFD64}"/>
              </a:ext>
            </a:extLst>
          </p:cNvPr>
          <p:cNvSpPr>
            <a:spLocks noChangeArrowheads="1"/>
          </p:cNvSpPr>
          <p:nvPr/>
        </p:nvSpPr>
        <p:spPr bwMode="auto">
          <a:xfrm>
            <a:off x="2333500" y="5041550"/>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5</a:t>
            </a:r>
          </a:p>
        </p:txBody>
      </p:sp>
      <p:sp>
        <p:nvSpPr>
          <p:cNvPr id="72" name="Oval 176">
            <a:extLst>
              <a:ext uri="{FF2B5EF4-FFF2-40B4-BE49-F238E27FC236}">
                <a16:creationId xmlns:a16="http://schemas.microsoft.com/office/drawing/2014/main" id="{7A1895AE-1135-4097-B31B-BFF248417D99}"/>
              </a:ext>
            </a:extLst>
          </p:cNvPr>
          <p:cNvSpPr>
            <a:spLocks noChangeArrowheads="1"/>
          </p:cNvSpPr>
          <p:nvPr/>
        </p:nvSpPr>
        <p:spPr bwMode="auto">
          <a:xfrm>
            <a:off x="2263168" y="5046018"/>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4</a:t>
            </a:r>
          </a:p>
        </p:txBody>
      </p:sp>
      <p:sp>
        <p:nvSpPr>
          <p:cNvPr id="73" name="Oval 176">
            <a:extLst>
              <a:ext uri="{FF2B5EF4-FFF2-40B4-BE49-F238E27FC236}">
                <a16:creationId xmlns:a16="http://schemas.microsoft.com/office/drawing/2014/main" id="{86F0B04E-774A-4670-9F38-C31E9B3E709A}"/>
              </a:ext>
            </a:extLst>
          </p:cNvPr>
          <p:cNvSpPr>
            <a:spLocks noChangeArrowheads="1"/>
          </p:cNvSpPr>
          <p:nvPr/>
        </p:nvSpPr>
        <p:spPr bwMode="auto">
          <a:xfrm>
            <a:off x="2276973" y="499394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3</a:t>
            </a:r>
          </a:p>
        </p:txBody>
      </p:sp>
      <p:sp>
        <p:nvSpPr>
          <p:cNvPr id="74" name="Oval 176">
            <a:extLst>
              <a:ext uri="{FF2B5EF4-FFF2-40B4-BE49-F238E27FC236}">
                <a16:creationId xmlns:a16="http://schemas.microsoft.com/office/drawing/2014/main" id="{1DC7B324-ED4C-4A47-AF38-821C9AF73873}"/>
              </a:ext>
            </a:extLst>
          </p:cNvPr>
          <p:cNvSpPr>
            <a:spLocks noChangeArrowheads="1"/>
          </p:cNvSpPr>
          <p:nvPr/>
        </p:nvSpPr>
        <p:spPr bwMode="auto">
          <a:xfrm>
            <a:off x="2312747" y="503017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2</a:t>
            </a:r>
          </a:p>
        </p:txBody>
      </p:sp>
      <p:sp>
        <p:nvSpPr>
          <p:cNvPr id="75" name="Oval 176">
            <a:extLst>
              <a:ext uri="{FF2B5EF4-FFF2-40B4-BE49-F238E27FC236}">
                <a16:creationId xmlns:a16="http://schemas.microsoft.com/office/drawing/2014/main" id="{37A8CE5C-6EB4-4516-872C-A4F6B861E67B}"/>
              </a:ext>
            </a:extLst>
          </p:cNvPr>
          <p:cNvSpPr>
            <a:spLocks noChangeArrowheads="1"/>
          </p:cNvSpPr>
          <p:nvPr/>
        </p:nvSpPr>
        <p:spPr bwMode="auto">
          <a:xfrm>
            <a:off x="2333500" y="4946656"/>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1</a:t>
            </a:r>
          </a:p>
        </p:txBody>
      </p:sp>
      <p:sp>
        <p:nvSpPr>
          <p:cNvPr id="76" name="Oval 176">
            <a:extLst>
              <a:ext uri="{FF2B5EF4-FFF2-40B4-BE49-F238E27FC236}">
                <a16:creationId xmlns:a16="http://schemas.microsoft.com/office/drawing/2014/main" id="{30808AF5-2441-4DBF-BBF4-805BB6027C57}"/>
              </a:ext>
            </a:extLst>
          </p:cNvPr>
          <p:cNvSpPr>
            <a:spLocks noChangeArrowheads="1"/>
          </p:cNvSpPr>
          <p:nvPr/>
        </p:nvSpPr>
        <p:spPr bwMode="auto">
          <a:xfrm>
            <a:off x="2326692" y="503439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891" eaLnBrk="0" hangingPunct="0">
              <a:buClrTx/>
              <a:defRPr/>
            </a:pPr>
            <a:r>
              <a:rPr lang="en-US" sz="5600" kern="1200" dirty="0">
                <a:solidFill>
                  <a:srgbClr val="DC2608"/>
                </a:solidFill>
                <a:latin typeface=".VnBlack" pitchFamily="34" charset="0"/>
                <a:ea typeface="+mn-ea"/>
                <a:cs typeface="+mn-cs"/>
              </a:rPr>
              <a:t>0</a:t>
            </a:r>
          </a:p>
        </p:txBody>
      </p:sp>
      <p:sp>
        <p:nvSpPr>
          <p:cNvPr id="77" name="Rounded Rectangle 110">
            <a:extLst>
              <a:ext uri="{FF2B5EF4-FFF2-40B4-BE49-F238E27FC236}">
                <a16:creationId xmlns:a16="http://schemas.microsoft.com/office/drawing/2014/main" id="{C868E6E6-6821-DDA4-DAA6-32D53C65E7A7}"/>
              </a:ext>
            </a:extLst>
          </p:cNvPr>
          <p:cNvSpPr/>
          <p:nvPr/>
        </p:nvSpPr>
        <p:spPr>
          <a:xfrm>
            <a:off x="6388765" y="312610"/>
            <a:ext cx="13687426" cy="1149090"/>
          </a:xfrm>
          <a:prstGeom prst="roundRect">
            <a:avLst>
              <a:gd name="adj" fmla="val 2832"/>
            </a:avLst>
          </a:prstGeom>
          <a:solidFill>
            <a:schemeClr val="accent6">
              <a:lumMod val="60000"/>
              <a:lumOff val="40000"/>
            </a:schemeClr>
          </a:solidFill>
          <a:ln w="28575" cap="flat" cmpd="sng" algn="ctr">
            <a:solidFill>
              <a:sysClr val="window" lastClr="FFFFFF">
                <a:lumMod val="85000"/>
              </a:sysClr>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CỦNG</a:t>
            </a:r>
            <a:r>
              <a:rPr kumimoji="0" lang="en-US" sz="5400" b="1" i="0" u="none" strike="noStrike" kern="1200" cap="none" spc="0" normalizeH="0" noProof="0" dirty="0" smtClean="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 CỐ</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957880004"/>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200" fill="hold"/>
                                        <p:tgtEl>
                                          <p:spTgt spid="59"/>
                                        </p:tgtEl>
                                        <p:attrNameLst>
                                          <p:attrName>ppt_w</p:attrName>
                                        </p:attrNameLst>
                                      </p:cBhvr>
                                      <p:tavLst>
                                        <p:tav tm="0">
                                          <p:val>
                                            <p:fltVal val="0"/>
                                          </p:val>
                                        </p:tav>
                                        <p:tav tm="100000">
                                          <p:val>
                                            <p:strVal val="#ppt_w"/>
                                          </p:val>
                                        </p:tav>
                                      </p:tavLst>
                                    </p:anim>
                                    <p:anim calcmode="lin" valueType="num">
                                      <p:cBhvr>
                                        <p:cTn id="8" dur="200" fill="hold"/>
                                        <p:tgtEl>
                                          <p:spTgt spid="59"/>
                                        </p:tgtEl>
                                        <p:attrNameLst>
                                          <p:attrName>ppt_h</p:attrName>
                                        </p:attrNameLst>
                                      </p:cBhvr>
                                      <p:tavLst>
                                        <p:tav tm="0">
                                          <p:val>
                                            <p:fltVal val="0"/>
                                          </p:val>
                                        </p:tav>
                                        <p:tav tm="100000">
                                          <p:val>
                                            <p:strVal val="#ppt_h"/>
                                          </p:val>
                                        </p:tav>
                                      </p:tavLst>
                                    </p:anim>
                                    <p:anim calcmode="lin" valueType="num">
                                      <p:cBhvr>
                                        <p:cTn id="9" dur="200" fill="hold"/>
                                        <p:tgtEl>
                                          <p:spTgt spid="59"/>
                                        </p:tgtEl>
                                        <p:attrNameLst>
                                          <p:attrName>style.rotation</p:attrName>
                                        </p:attrNameLst>
                                      </p:cBhvr>
                                      <p:tavLst>
                                        <p:tav tm="0">
                                          <p:val>
                                            <p:fltVal val="360"/>
                                          </p:val>
                                        </p:tav>
                                        <p:tav tm="100000">
                                          <p:val>
                                            <p:fltVal val="0"/>
                                          </p:val>
                                        </p:tav>
                                      </p:tavLst>
                                    </p:anim>
                                    <p:animEffect transition="in" filter="fade">
                                      <p:cBhvr>
                                        <p:cTn id="10" dur="2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dissolve">
                                      <p:cBhvr>
                                        <p:cTn id="13" dur="200"/>
                                        <p:tgtEl>
                                          <p:spTgt spid="42"/>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200" fill="hold"/>
                                        <p:tgtEl>
                                          <p:spTgt spid="47"/>
                                        </p:tgtEl>
                                        <p:attrNameLst>
                                          <p:attrName>ppt_x</p:attrName>
                                        </p:attrNameLst>
                                      </p:cBhvr>
                                      <p:tavLst>
                                        <p:tav tm="0">
                                          <p:val>
                                            <p:strVal val="0-#ppt_w/2"/>
                                          </p:val>
                                        </p:tav>
                                        <p:tav tm="100000">
                                          <p:val>
                                            <p:strVal val="#ppt_x"/>
                                          </p:val>
                                        </p:tav>
                                      </p:tavLst>
                                    </p:anim>
                                    <p:anim calcmode="lin" valueType="num">
                                      <p:cBhvr additive="base">
                                        <p:cTn id="18" dur="200" fill="hold"/>
                                        <p:tgtEl>
                                          <p:spTgt spid="47"/>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randombar(horizontal)">
                                      <p:cBhvr>
                                        <p:cTn id="21" dur="300"/>
                                        <p:tgtEl>
                                          <p:spTgt spid="4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4"/>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up)">
                                      <p:cBhvr>
                                        <p:cTn id="65" dur="200"/>
                                        <p:tgtEl>
                                          <p:spTgt spid="4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p:cTn id="69" dur="300" fill="hold"/>
                                        <p:tgtEl>
                                          <p:spTgt spid="53"/>
                                        </p:tgtEl>
                                        <p:attrNameLst>
                                          <p:attrName>ppt_x</p:attrName>
                                        </p:attrNameLst>
                                      </p:cBhvr>
                                      <p:tavLst>
                                        <p:tav tm="0">
                                          <p:val>
                                            <p:strVal val="#ppt_x-#ppt_w/2"/>
                                          </p:val>
                                        </p:tav>
                                        <p:tav tm="100000">
                                          <p:val>
                                            <p:strVal val="#ppt_x"/>
                                          </p:val>
                                        </p:tav>
                                      </p:tavLst>
                                    </p:anim>
                                    <p:anim calcmode="lin" valueType="num">
                                      <p:cBhvr>
                                        <p:cTn id="70" dur="300" fill="hold"/>
                                        <p:tgtEl>
                                          <p:spTgt spid="53"/>
                                        </p:tgtEl>
                                        <p:attrNameLst>
                                          <p:attrName>ppt_y</p:attrName>
                                        </p:attrNameLst>
                                      </p:cBhvr>
                                      <p:tavLst>
                                        <p:tav tm="0">
                                          <p:val>
                                            <p:strVal val="#ppt_y"/>
                                          </p:val>
                                        </p:tav>
                                        <p:tav tm="100000">
                                          <p:val>
                                            <p:strVal val="#ppt_y"/>
                                          </p:val>
                                        </p:tav>
                                      </p:tavLst>
                                    </p:anim>
                                    <p:anim calcmode="lin" valueType="num">
                                      <p:cBhvr>
                                        <p:cTn id="71" dur="300" fill="hold"/>
                                        <p:tgtEl>
                                          <p:spTgt spid="53"/>
                                        </p:tgtEl>
                                        <p:attrNameLst>
                                          <p:attrName>ppt_w</p:attrName>
                                        </p:attrNameLst>
                                      </p:cBhvr>
                                      <p:tavLst>
                                        <p:tav tm="0">
                                          <p:val>
                                            <p:fltVal val="0"/>
                                          </p:val>
                                        </p:tav>
                                        <p:tav tm="100000">
                                          <p:val>
                                            <p:strVal val="#ppt_w"/>
                                          </p:val>
                                        </p:tav>
                                      </p:tavLst>
                                    </p:anim>
                                    <p:anim calcmode="lin" valueType="num">
                                      <p:cBhvr>
                                        <p:cTn id="72" dur="300" fill="hold"/>
                                        <p:tgtEl>
                                          <p:spTgt spid="5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64"/>
                  </p:tgtEl>
                </p:cond>
              </p:nextCondLst>
            </p:seq>
          </p:childTnLst>
        </p:cTn>
      </p:par>
    </p:tnLst>
    <p:bldLst>
      <p:bldP spid="41" grpId="0" animBg="1"/>
      <p:bldP spid="47"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503141-0CB3-4F2F-BCC4-37812398AB87}"/>
              </a:ext>
            </a:extLst>
          </p:cNvPr>
          <p:cNvSpPr/>
          <p:nvPr/>
        </p:nvSpPr>
        <p:spPr>
          <a:xfrm rot="5400000">
            <a:off x="-17040065" y="10198130"/>
            <a:ext cx="29262705" cy="2756079"/>
          </a:xfrm>
          <a:custGeom>
            <a:avLst/>
            <a:gdLst>
              <a:gd name="connsiteX0" fmla="*/ 0 w 14630400"/>
              <a:gd name="connsiteY0" fmla="*/ 0 h 1371600"/>
              <a:gd name="connsiteX1" fmla="*/ 14630400 w 14630400"/>
              <a:gd name="connsiteY1" fmla="*/ 0 h 1371600"/>
              <a:gd name="connsiteX2" fmla="*/ 14630400 w 14630400"/>
              <a:gd name="connsiteY2" fmla="*/ 1371600 h 1371600"/>
              <a:gd name="connsiteX3" fmla="*/ 0 w 14630400"/>
              <a:gd name="connsiteY3" fmla="*/ 1371600 h 1371600"/>
              <a:gd name="connsiteX4" fmla="*/ 0 w 14630400"/>
              <a:gd name="connsiteY4" fmla="*/ 0 h 1371600"/>
              <a:gd name="connsiteX0" fmla="*/ 0 w 14630400"/>
              <a:gd name="connsiteY0" fmla="*/ 0 h 1371600"/>
              <a:gd name="connsiteX1" fmla="*/ 8216900 w 14630400"/>
              <a:gd name="connsiteY1" fmla="*/ 0 h 1371600"/>
              <a:gd name="connsiteX2" fmla="*/ 14630400 w 14630400"/>
              <a:gd name="connsiteY2" fmla="*/ 0 h 1371600"/>
              <a:gd name="connsiteX3" fmla="*/ 14630400 w 14630400"/>
              <a:gd name="connsiteY3" fmla="*/ 1371600 h 1371600"/>
              <a:gd name="connsiteX4" fmla="*/ 0 w 14630400"/>
              <a:gd name="connsiteY4" fmla="*/ 1371600 h 1371600"/>
              <a:gd name="connsiteX5" fmla="*/ 0 w 14630400"/>
              <a:gd name="connsiteY5" fmla="*/ 0 h 1371600"/>
              <a:gd name="connsiteX0" fmla="*/ 0 w 14630400"/>
              <a:gd name="connsiteY0" fmla="*/ 6350 h 1377950"/>
              <a:gd name="connsiteX1" fmla="*/ 6400800 w 14630400"/>
              <a:gd name="connsiteY1" fmla="*/ 0 h 1377950"/>
              <a:gd name="connsiteX2" fmla="*/ 8216900 w 14630400"/>
              <a:gd name="connsiteY2" fmla="*/ 6350 h 1377950"/>
              <a:gd name="connsiteX3" fmla="*/ 14630400 w 14630400"/>
              <a:gd name="connsiteY3" fmla="*/ 6350 h 1377950"/>
              <a:gd name="connsiteX4" fmla="*/ 14630400 w 14630400"/>
              <a:gd name="connsiteY4" fmla="*/ 1377950 h 1377950"/>
              <a:gd name="connsiteX5" fmla="*/ 0 w 14630400"/>
              <a:gd name="connsiteY5" fmla="*/ 1377950 h 1377950"/>
              <a:gd name="connsiteX6" fmla="*/ 0 w 14630400"/>
              <a:gd name="connsiteY6" fmla="*/ 6350 h 1377950"/>
              <a:gd name="connsiteX0" fmla="*/ 0 w 14630400"/>
              <a:gd name="connsiteY0" fmla="*/ 6350 h 1377950"/>
              <a:gd name="connsiteX1" fmla="*/ 6400800 w 14630400"/>
              <a:gd name="connsiteY1" fmla="*/ 0 h 1377950"/>
              <a:gd name="connsiteX2" fmla="*/ 7321550 w 14630400"/>
              <a:gd name="connsiteY2" fmla="*/ 635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30400" h="1377950">
                <a:moveTo>
                  <a:pt x="0" y="6350"/>
                </a:moveTo>
                <a:lnTo>
                  <a:pt x="6400800" y="0"/>
                </a:lnTo>
                <a:cubicBezTo>
                  <a:pt x="6888163" y="10319"/>
                  <a:pt x="6668029" y="676805"/>
                  <a:pt x="7315200" y="673100"/>
                </a:cubicBezTo>
                <a:cubicBezTo>
                  <a:pt x="7962371" y="669395"/>
                  <a:pt x="7755731" y="15082"/>
                  <a:pt x="8216900" y="6350"/>
                </a:cubicBezTo>
                <a:lnTo>
                  <a:pt x="14630400" y="6350"/>
                </a:lnTo>
                <a:lnTo>
                  <a:pt x="14630400" y="1377950"/>
                </a:lnTo>
                <a:lnTo>
                  <a:pt x="0" y="137795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7" name="Graphic 6" descr="Lightbulb">
            <a:hlinkClick r:id="rId6" action="ppaction://hlinksldjump"/>
            <a:extLst>
              <a:ext uri="{FF2B5EF4-FFF2-40B4-BE49-F238E27FC236}">
                <a16:creationId xmlns:a16="http://schemas.microsoft.com/office/drawing/2014/main" id="{98D3478D-9CC9-405A-8293-19560B49B6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330975" y="7515001"/>
            <a:ext cx="1828919" cy="1828919"/>
          </a:xfrm>
          <a:prstGeom prst="rect">
            <a:avLst/>
          </a:prstGeom>
        </p:spPr>
      </p:pic>
      <p:pic>
        <p:nvPicPr>
          <p:cNvPr id="8" name="Graphic 7" descr="Research">
            <a:hlinkClick r:id="rId9" action="ppaction://hlinksldjump"/>
            <a:extLst>
              <a:ext uri="{FF2B5EF4-FFF2-40B4-BE49-F238E27FC236}">
                <a16:creationId xmlns:a16="http://schemas.microsoft.com/office/drawing/2014/main" id="{0C314891-6F9F-4792-B53F-65AA54EB89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304051" y="4301768"/>
            <a:ext cx="1828919" cy="1828919"/>
          </a:xfrm>
          <a:prstGeom prst="rect">
            <a:avLst/>
          </a:prstGeom>
        </p:spPr>
      </p:pic>
      <p:pic>
        <p:nvPicPr>
          <p:cNvPr id="10" name="Graphic 9" descr="Shooting star">
            <a:hlinkClick r:id="rId12" action="ppaction://hlinksldjump"/>
            <a:extLst>
              <a:ext uri="{FF2B5EF4-FFF2-40B4-BE49-F238E27FC236}">
                <a16:creationId xmlns:a16="http://schemas.microsoft.com/office/drawing/2014/main" id="{C438CC37-2353-4CA1-811F-BD321B194D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3419767" y="10661710"/>
            <a:ext cx="1828919" cy="1828919"/>
          </a:xfrm>
          <a:prstGeom prst="rect">
            <a:avLst/>
          </a:prstGeom>
        </p:spPr>
      </p:pic>
      <p:pic>
        <p:nvPicPr>
          <p:cNvPr id="11" name="Graphic 10" descr="Eye">
            <a:hlinkClick r:id="rId6" action="ppaction://hlinksldjump"/>
            <a:extLst>
              <a:ext uri="{FF2B5EF4-FFF2-40B4-BE49-F238E27FC236}">
                <a16:creationId xmlns:a16="http://schemas.microsoft.com/office/drawing/2014/main" id="{89A36D00-38C9-4DF7-814F-ACCAB41607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3419767" y="1195831"/>
            <a:ext cx="1828919" cy="1828919"/>
          </a:xfrm>
          <a:prstGeom prst="rect">
            <a:avLst/>
          </a:prstGeom>
        </p:spPr>
      </p:pic>
      <p:grpSp>
        <p:nvGrpSpPr>
          <p:cNvPr id="12" name="Group 11">
            <a:extLst>
              <a:ext uri="{FF2B5EF4-FFF2-40B4-BE49-F238E27FC236}">
                <a16:creationId xmlns:a16="http://schemas.microsoft.com/office/drawing/2014/main" id="{4E7886F2-DF12-401D-8222-29817DB10DF9}"/>
              </a:ext>
            </a:extLst>
          </p:cNvPr>
          <p:cNvGrpSpPr/>
          <p:nvPr/>
        </p:nvGrpSpPr>
        <p:grpSpPr>
          <a:xfrm>
            <a:off x="-5873500" y="1081945"/>
            <a:ext cx="2061344" cy="2061344"/>
            <a:chOff x="-1043306" y="540763"/>
            <a:chExt cx="1030605" cy="1030605"/>
          </a:xfrm>
        </p:grpSpPr>
        <p:sp>
          <p:nvSpPr>
            <p:cNvPr id="13" name="Oval 12">
              <a:extLst>
                <a:ext uri="{FF2B5EF4-FFF2-40B4-BE49-F238E27FC236}">
                  <a16:creationId xmlns:a16="http://schemas.microsoft.com/office/drawing/2014/main" id="{3E69F90C-2E63-4E0A-9ECD-74110830777C}"/>
                </a:ext>
              </a:extLst>
            </p:cNvPr>
            <p:cNvSpPr/>
            <p:nvPr/>
          </p:nvSpPr>
          <p:spPr>
            <a:xfrm rot="10800000">
              <a:off x="-1043306" y="540763"/>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14" name="Graphic 13" descr="Eye">
              <a:extLst>
                <a:ext uri="{FF2B5EF4-FFF2-40B4-BE49-F238E27FC236}">
                  <a16:creationId xmlns:a16="http://schemas.microsoft.com/office/drawing/2014/main" id="{4BADCACF-0473-4903-9E6A-D8BB67737AA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964760" y="597703"/>
              <a:ext cx="914400" cy="914400"/>
            </a:xfrm>
            <a:prstGeom prst="rect">
              <a:avLst/>
            </a:prstGeom>
          </p:spPr>
        </p:pic>
      </p:grpSp>
      <p:grpSp>
        <p:nvGrpSpPr>
          <p:cNvPr id="15" name="Group 14">
            <a:extLst>
              <a:ext uri="{FF2B5EF4-FFF2-40B4-BE49-F238E27FC236}">
                <a16:creationId xmlns:a16="http://schemas.microsoft.com/office/drawing/2014/main" id="{7921E047-95B4-451E-83E3-4203F060C32A}"/>
              </a:ext>
            </a:extLst>
          </p:cNvPr>
          <p:cNvGrpSpPr/>
          <p:nvPr/>
        </p:nvGrpSpPr>
        <p:grpSpPr>
          <a:xfrm>
            <a:off x="-5873500" y="4236462"/>
            <a:ext cx="2061344" cy="2061344"/>
            <a:chOff x="-1043306" y="2117919"/>
            <a:chExt cx="1030605" cy="1030605"/>
          </a:xfrm>
        </p:grpSpPr>
        <p:sp>
          <p:nvSpPr>
            <p:cNvPr id="16" name="Oval 15">
              <a:extLst>
                <a:ext uri="{FF2B5EF4-FFF2-40B4-BE49-F238E27FC236}">
                  <a16:creationId xmlns:a16="http://schemas.microsoft.com/office/drawing/2014/main" id="{80DA9114-EEDC-4806-9655-BD4468DCD4BE}"/>
                </a:ext>
              </a:extLst>
            </p:cNvPr>
            <p:cNvSpPr/>
            <p:nvPr/>
          </p:nvSpPr>
          <p:spPr>
            <a:xfrm rot="10800000">
              <a:off x="-1043306" y="2117919"/>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17" name="Graphic 16" descr="Research">
              <a:extLst>
                <a:ext uri="{FF2B5EF4-FFF2-40B4-BE49-F238E27FC236}">
                  <a16:creationId xmlns:a16="http://schemas.microsoft.com/office/drawing/2014/main" id="{E9CF7573-4251-4AF5-9B4B-0E6B39BDB7B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971743" y="2150570"/>
              <a:ext cx="914400" cy="914400"/>
            </a:xfrm>
            <a:prstGeom prst="rect">
              <a:avLst/>
            </a:prstGeom>
          </p:spPr>
        </p:pic>
      </p:grpSp>
      <p:grpSp>
        <p:nvGrpSpPr>
          <p:cNvPr id="18" name="Group 17">
            <a:extLst>
              <a:ext uri="{FF2B5EF4-FFF2-40B4-BE49-F238E27FC236}">
                <a16:creationId xmlns:a16="http://schemas.microsoft.com/office/drawing/2014/main" id="{2239FB9B-813F-4520-A20C-FC5750AC798A}"/>
              </a:ext>
            </a:extLst>
          </p:cNvPr>
          <p:cNvGrpSpPr/>
          <p:nvPr/>
        </p:nvGrpSpPr>
        <p:grpSpPr>
          <a:xfrm>
            <a:off x="-2061343" y="10545499"/>
            <a:ext cx="2061344" cy="2061344"/>
            <a:chOff x="-1043306" y="5272232"/>
            <a:chExt cx="1030605" cy="1030605"/>
          </a:xfrm>
        </p:grpSpPr>
        <p:sp>
          <p:nvSpPr>
            <p:cNvPr id="19" name="Oval 18">
              <a:extLst>
                <a:ext uri="{FF2B5EF4-FFF2-40B4-BE49-F238E27FC236}">
                  <a16:creationId xmlns:a16="http://schemas.microsoft.com/office/drawing/2014/main" id="{DCBF8E02-EAB0-44CF-A659-ADA327315769}"/>
                </a:ext>
              </a:extLst>
            </p:cNvPr>
            <p:cNvSpPr/>
            <p:nvPr/>
          </p:nvSpPr>
          <p:spPr>
            <a:xfrm rot="10800000">
              <a:off x="-1043306" y="5272232"/>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20" name="Graphic 19" descr="Shooting star">
              <a:extLst>
                <a:ext uri="{FF2B5EF4-FFF2-40B4-BE49-F238E27FC236}">
                  <a16:creationId xmlns:a16="http://schemas.microsoft.com/office/drawing/2014/main" id="{EC9CBB89-090C-4C3D-9A6F-4C4A5E300B2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1029597" y="5330334"/>
              <a:ext cx="914400" cy="914400"/>
            </a:xfrm>
            <a:prstGeom prst="rect">
              <a:avLst/>
            </a:prstGeom>
          </p:spPr>
        </p:pic>
      </p:grpSp>
      <p:grpSp>
        <p:nvGrpSpPr>
          <p:cNvPr id="21" name="Group 20">
            <a:extLst>
              <a:ext uri="{FF2B5EF4-FFF2-40B4-BE49-F238E27FC236}">
                <a16:creationId xmlns:a16="http://schemas.microsoft.com/office/drawing/2014/main" id="{94A66361-8DFE-4C3E-8B37-5C30C4ED430B}"/>
              </a:ext>
            </a:extLst>
          </p:cNvPr>
          <p:cNvGrpSpPr/>
          <p:nvPr/>
        </p:nvGrpSpPr>
        <p:grpSpPr>
          <a:xfrm>
            <a:off x="-5873502" y="7390980"/>
            <a:ext cx="2061344" cy="2061344"/>
            <a:chOff x="-1043306" y="3695075"/>
            <a:chExt cx="1030605" cy="1030605"/>
          </a:xfrm>
        </p:grpSpPr>
        <p:sp>
          <p:nvSpPr>
            <p:cNvPr id="22" name="Oval 21">
              <a:extLst>
                <a:ext uri="{FF2B5EF4-FFF2-40B4-BE49-F238E27FC236}">
                  <a16:creationId xmlns:a16="http://schemas.microsoft.com/office/drawing/2014/main" id="{1EBEC4D8-5586-430C-8E8C-77451CCF6EDC}"/>
                </a:ext>
              </a:extLst>
            </p:cNvPr>
            <p:cNvSpPr/>
            <p:nvPr/>
          </p:nvSpPr>
          <p:spPr>
            <a:xfrm rot="10800000">
              <a:off x="-1043306" y="3695075"/>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23" name="Graphic 22" descr="Lightbulb">
              <a:extLst>
                <a:ext uri="{FF2B5EF4-FFF2-40B4-BE49-F238E27FC236}">
                  <a16:creationId xmlns:a16="http://schemas.microsoft.com/office/drawing/2014/main" id="{6EA1BB86-1619-4F49-8BB3-297109890F4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985204" y="3757082"/>
              <a:ext cx="914400" cy="914400"/>
            </a:xfrm>
            <a:prstGeom prst="rect">
              <a:avLst/>
            </a:prstGeom>
          </p:spPr>
        </p:pic>
      </p:grpSp>
      <p:sp>
        <p:nvSpPr>
          <p:cNvPr id="33" name="Title 1">
            <a:extLst>
              <a:ext uri="{FF2B5EF4-FFF2-40B4-BE49-F238E27FC236}">
                <a16:creationId xmlns:a16="http://schemas.microsoft.com/office/drawing/2014/main" id="{EA484E32-9E21-47C7-9413-0BD1C5619CD3}"/>
              </a:ext>
            </a:extLst>
          </p:cNvPr>
          <p:cNvSpPr>
            <a:spLocks noGrp="1"/>
          </p:cNvSpPr>
          <p:nvPr>
            <p:ph type="ctrTitle"/>
          </p:nvPr>
        </p:nvSpPr>
        <p:spPr>
          <a:xfrm>
            <a:off x="3048199" y="2245220"/>
            <a:ext cx="18289191" cy="4775511"/>
          </a:xfrm>
        </p:spPr>
        <p:txBody>
          <a:bodyPr/>
          <a:lstStyle/>
          <a:p>
            <a:endParaRPr lang="en-US"/>
          </a:p>
        </p:txBody>
      </p:sp>
      <p:sp>
        <p:nvSpPr>
          <p:cNvPr id="34" name="Subtitle 2">
            <a:extLst>
              <a:ext uri="{FF2B5EF4-FFF2-40B4-BE49-F238E27FC236}">
                <a16:creationId xmlns:a16="http://schemas.microsoft.com/office/drawing/2014/main" id="{A21D9DBB-EBF3-4AB1-ABC8-BE388079E457}"/>
              </a:ext>
            </a:extLst>
          </p:cNvPr>
          <p:cNvSpPr>
            <a:spLocks noGrp="1"/>
          </p:cNvSpPr>
          <p:nvPr>
            <p:ph type="subTitle" idx="1"/>
          </p:nvPr>
        </p:nvSpPr>
        <p:spPr>
          <a:xfrm>
            <a:off x="3048199" y="7204892"/>
            <a:ext cx="18289191" cy="3311740"/>
          </a:xfrm>
        </p:spPr>
        <p:txBody>
          <a:bodyPr/>
          <a:lstStyle/>
          <a:p>
            <a:endParaRPr lang="en-US"/>
          </a:p>
        </p:txBody>
      </p:sp>
      <p:pic>
        <p:nvPicPr>
          <p:cNvPr id="35" name="Graphic 34">
            <a:extLst>
              <a:ext uri="{FF2B5EF4-FFF2-40B4-BE49-F238E27FC236}">
                <a16:creationId xmlns:a16="http://schemas.microsoft.com/office/drawing/2014/main" id="{81D0CDF9-1FF9-4F83-919F-4555678A5743}"/>
              </a:ext>
            </a:extLst>
          </p:cNvPr>
          <p:cNvPicPr>
            <a:picLocks noChangeAspect="1"/>
          </p:cNvPicPr>
          <p:nvPr/>
        </p:nvPicPr>
        <p:blipFill rotWithShape="1">
          <a:blip r:embed="rId25">
            <a:extLst>
              <a:ext uri="{96DAC541-7B7A-43D3-8B79-37D633B846F1}">
                <asvg:svgBlip xmlns="" xmlns:asvg="http://schemas.microsoft.com/office/drawing/2016/SVG/main" r:embed="rId26"/>
              </a:ext>
            </a:extLst>
          </a:blip>
          <a:srcRect t="21770" r="31413" b="14986"/>
          <a:stretch/>
        </p:blipFill>
        <p:spPr>
          <a:xfrm>
            <a:off x="-533435" y="-658409"/>
            <a:ext cx="25109535" cy="15034401"/>
          </a:xfrm>
          <a:prstGeom prst="rect">
            <a:avLst/>
          </a:prstGeom>
        </p:spPr>
      </p:pic>
      <p:sp>
        <p:nvSpPr>
          <p:cNvPr id="36" name="Rectangle: Rounded Corners 35">
            <a:extLst>
              <a:ext uri="{FF2B5EF4-FFF2-40B4-BE49-F238E27FC236}">
                <a16:creationId xmlns:a16="http://schemas.microsoft.com/office/drawing/2014/main" id="{D2637C62-CE93-42D2-92A3-66B020AEA484}"/>
              </a:ext>
            </a:extLst>
          </p:cNvPr>
          <p:cNvSpPr/>
          <p:nvPr/>
        </p:nvSpPr>
        <p:spPr>
          <a:xfrm>
            <a:off x="693268" y="153313"/>
            <a:ext cx="22999053" cy="13323029"/>
          </a:xfrm>
          <a:prstGeom prst="roundRect">
            <a:avLst>
              <a:gd name="adj" fmla="val 3934"/>
            </a:avLst>
          </a:prstGeom>
          <a:gradFill flip="none" rotWithShape="1">
            <a:gsLst>
              <a:gs pos="100000">
                <a:srgbClr val="F7ED67"/>
              </a:gs>
              <a:gs pos="100000">
                <a:srgbClr val="FF99FF"/>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72424C8D-60DD-45A6-994E-DC43227290C1}"/>
              </a:ext>
            </a:extLst>
          </p:cNvPr>
          <p:cNvSpPr/>
          <p:nvPr/>
        </p:nvSpPr>
        <p:spPr>
          <a:xfrm>
            <a:off x="4739519" y="1502523"/>
            <a:ext cx="17667086" cy="7683878"/>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228600" algn="just"/>
            <a:r>
              <a:rPr lang="en-US" sz="4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a:t>
            </a:r>
            <a:r>
              <a:rPr lang="en-US" sz="48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5.</a:t>
            </a:r>
            <a:r>
              <a:rPr lang="en-US" sz="4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pt-BR"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 các phát biểu sau</a:t>
            </a:r>
            <a:endParaRPr lang="en-US" sz="4800" dirty="0">
              <a:solidFill>
                <a:schemeClr val="tx1"/>
              </a:solidFill>
              <a:latin typeface="VNI Times"/>
              <a:ea typeface="Calibri" panose="020F0502020204030204" pitchFamily="34" charset="0"/>
              <a:cs typeface="Times New Roman" panose="02020603050405020304" pitchFamily="18" charset="0"/>
            </a:endParaRPr>
          </a:p>
          <a:p>
            <a:pPr indent="179705" algn="just">
              <a:tabLst>
                <a:tab pos="179705" algn="l"/>
                <a:tab pos="3420110" algn="l"/>
                <a:tab pos="5039995" algn="l"/>
              </a:tabLst>
            </a:pPr>
            <a:r>
              <a:rPr lang="pt-BR"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Ở điều kiện thường, </a:t>
            </a:r>
            <a:r>
              <a:rPr lang="en-US" sz="4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sacchar</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ose</a:t>
            </a:r>
            <a:r>
              <a:rPr lang="pt-BR"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là chất rắn, dễ tan trong nước.</a:t>
            </a:r>
            <a:endParaRPr lang="en-US"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79705" algn="just">
              <a:tabLst>
                <a:tab pos="179705" algn="l"/>
                <a:tab pos="3420110" algn="l"/>
                <a:tab pos="5039995" algn="l"/>
              </a:tabLst>
            </a:pPr>
            <a:r>
              <a:rPr lang="pt-BR"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S</a:t>
            </a:r>
            <a:r>
              <a:rPr lang="en-US" sz="4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acchar</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ose</a:t>
            </a:r>
            <a:r>
              <a:rPr lang="pt-BR"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bị hóa đen khi tiếp xúc với axit sunfuric đậm đặc.</a:t>
            </a:r>
            <a:endParaRPr lang="en-US"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79705" algn="just">
              <a:tabLst>
                <a:tab pos="179705" algn="l"/>
                <a:tab pos="3420110" algn="l"/>
                <a:tab pos="5039995" algn="l"/>
              </a:tabLst>
            </a:pPr>
            <a:r>
              <a:rPr lang="pt-BR"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Trong công nghiệp dược phẩm, </a:t>
            </a:r>
            <a:r>
              <a:rPr lang="en-US" sz="4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sacchar</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ose</a:t>
            </a:r>
            <a:r>
              <a:rPr lang="pt-BR"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được dùng để pha chế thuốc.</a:t>
            </a:r>
            <a:endParaRPr lang="en-US"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79705" algn="just">
              <a:tabLst>
                <a:tab pos="179705" algn="l"/>
                <a:tab pos="3420110" algn="l"/>
                <a:tab pos="5039995" algn="l"/>
              </a:tabLst>
            </a:pPr>
            <a:r>
              <a:rPr lang="pt-BR"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Thủy phân hoàn toàn </a:t>
            </a:r>
            <a:r>
              <a:rPr lang="en-US" sz="4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sacchar</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ose</a:t>
            </a:r>
            <a:r>
              <a:rPr lang="pt-BR"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chỉ thu được glucozơ.</a:t>
            </a:r>
            <a:endParaRPr lang="en-US"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79705" algn="just">
              <a:tabLst>
                <a:tab pos="179705" algn="l"/>
                <a:tab pos="3420110" algn="l"/>
                <a:tab pos="5039995" algn="l"/>
              </a:tabLst>
            </a:pPr>
            <a:r>
              <a:rPr lang="fr-FR" sz="4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a:t>
            </a:r>
            <a:r>
              <a:rPr lang="fr-FR"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phát</a:t>
            </a:r>
            <a:r>
              <a:rPr lang="fr-FR"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biểu</a:t>
            </a:r>
            <a:r>
              <a:rPr lang="fr-FR"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đúng</a:t>
            </a:r>
            <a:r>
              <a:rPr lang="fr-FR"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là</a:t>
            </a:r>
            <a:endParaRPr lang="en-US"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79705" algn="just">
              <a:lnSpc>
                <a:spcPct val="115000"/>
              </a:lnSpc>
              <a:tabLst>
                <a:tab pos="179705" algn="l"/>
                <a:tab pos="3420110" algn="l"/>
                <a:tab pos="5039995" algn="l"/>
              </a:tabLst>
            </a:pPr>
            <a:r>
              <a:rPr lang="fr-FR"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fr-FR"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3.</a:t>
            </a:r>
            <a:r>
              <a:rPr lang="fr-FR"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pt-BR"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pt-BR"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a:t>
            </a:r>
            <a:r>
              <a:rPr lang="pt-BR"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pt-BR" sz="5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a:t>
            </a:r>
            <a:r>
              <a:rPr lang="pt-BR"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pt-BR"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4.</a:t>
            </a:r>
            <a:r>
              <a:rPr lang="pt-BR"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pt-BR" sz="5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a:t>
            </a:r>
            <a:r>
              <a:rPr lang="pt-BR"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pt-BR"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endParaRPr lang="en-US" sz="5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2" name="Group 41">
            <a:extLst>
              <a:ext uri="{FF2B5EF4-FFF2-40B4-BE49-F238E27FC236}">
                <a16:creationId xmlns:a16="http://schemas.microsoft.com/office/drawing/2014/main" id="{9FAFE733-0353-48E8-8C5F-339683438C49}"/>
              </a:ext>
            </a:extLst>
          </p:cNvPr>
          <p:cNvGrpSpPr/>
          <p:nvPr/>
        </p:nvGrpSpPr>
        <p:grpSpPr>
          <a:xfrm>
            <a:off x="4162208" y="1263361"/>
            <a:ext cx="837809" cy="6249625"/>
            <a:chOff x="1291489" y="181189"/>
            <a:chExt cx="418877" cy="2666783"/>
          </a:xfrm>
        </p:grpSpPr>
        <p:grpSp>
          <p:nvGrpSpPr>
            <p:cNvPr id="43" name="Group 42">
              <a:extLst>
                <a:ext uri="{FF2B5EF4-FFF2-40B4-BE49-F238E27FC236}">
                  <a16:creationId xmlns:a16="http://schemas.microsoft.com/office/drawing/2014/main" id="{C0CD1499-5696-4EA5-998F-6FDB7A384D46}"/>
                </a:ext>
              </a:extLst>
            </p:cNvPr>
            <p:cNvGrpSpPr/>
            <p:nvPr/>
          </p:nvGrpSpPr>
          <p:grpSpPr>
            <a:xfrm>
              <a:off x="1291489" y="1379570"/>
              <a:ext cx="339594" cy="286946"/>
              <a:chOff x="473930" y="3662327"/>
              <a:chExt cx="339594" cy="286946"/>
            </a:xfrm>
          </p:grpSpPr>
          <p:sp>
            <p:nvSpPr>
              <p:cNvPr id="45" name="Oval 44">
                <a:extLst>
                  <a:ext uri="{FF2B5EF4-FFF2-40B4-BE49-F238E27FC236}">
                    <a16:creationId xmlns:a16="http://schemas.microsoft.com/office/drawing/2014/main" id="{4C1BC4A4-02F6-4BED-9D75-CFBD21B39819}"/>
                  </a:ext>
                </a:extLst>
              </p:cNvPr>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46" name="Oval 45">
                <a:extLst>
                  <a:ext uri="{FF2B5EF4-FFF2-40B4-BE49-F238E27FC236}">
                    <a16:creationId xmlns:a16="http://schemas.microsoft.com/office/drawing/2014/main" id="{3A0B9C9D-E03A-492C-A492-6974AD4A6F50}"/>
                  </a:ext>
                </a:extLst>
              </p:cNvPr>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grpSp>
        <p:sp>
          <p:nvSpPr>
            <p:cNvPr id="44" name="Left Bracket 43">
              <a:extLst>
                <a:ext uri="{FF2B5EF4-FFF2-40B4-BE49-F238E27FC236}">
                  <a16:creationId xmlns:a16="http://schemas.microsoft.com/office/drawing/2014/main" id="{7E2AD4E2-5C45-497B-BE40-B792FE776189}"/>
                </a:ext>
              </a:extLst>
            </p:cNvPr>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91">
                <a:buClrTx/>
              </a:pPr>
              <a:endParaRPr lang="en-US" sz="3600" kern="1200">
                <a:solidFill>
                  <a:prstClr val="black"/>
                </a:solidFill>
                <a:latin typeface="Calibri" panose="020F0502020204030204"/>
              </a:endParaRPr>
            </a:p>
          </p:txBody>
        </p:sp>
      </p:grpSp>
      <p:sp>
        <p:nvSpPr>
          <p:cNvPr id="47" name="Left Bracket 46">
            <a:extLst>
              <a:ext uri="{FF2B5EF4-FFF2-40B4-BE49-F238E27FC236}">
                <a16:creationId xmlns:a16="http://schemas.microsoft.com/office/drawing/2014/main" id="{3E3A3D3B-10FA-4021-9AAC-3595A9841132}"/>
              </a:ext>
            </a:extLst>
          </p:cNvPr>
          <p:cNvSpPr/>
          <p:nvPr/>
        </p:nvSpPr>
        <p:spPr>
          <a:xfrm flipH="1">
            <a:off x="22119974" y="1319636"/>
            <a:ext cx="428368" cy="6249625"/>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91">
              <a:buClrTx/>
            </a:pPr>
            <a:endParaRPr lang="en-US" sz="3600" kern="1200">
              <a:solidFill>
                <a:prstClr val="black"/>
              </a:solidFill>
              <a:latin typeface="Calibri" panose="020F0502020204030204"/>
            </a:endParaRPr>
          </a:p>
        </p:txBody>
      </p:sp>
      <p:grpSp>
        <p:nvGrpSpPr>
          <p:cNvPr id="48" name="Group 47">
            <a:extLst>
              <a:ext uri="{FF2B5EF4-FFF2-40B4-BE49-F238E27FC236}">
                <a16:creationId xmlns:a16="http://schemas.microsoft.com/office/drawing/2014/main" id="{753F477E-BEC1-4024-BDAC-6B5E6561D063}"/>
              </a:ext>
            </a:extLst>
          </p:cNvPr>
          <p:cNvGrpSpPr/>
          <p:nvPr/>
        </p:nvGrpSpPr>
        <p:grpSpPr>
          <a:xfrm>
            <a:off x="2358458" y="2750474"/>
            <a:ext cx="911955" cy="6149338"/>
            <a:chOff x="363075" y="1032069"/>
            <a:chExt cx="455948" cy="3074469"/>
          </a:xfrm>
          <a:effectLst/>
        </p:grpSpPr>
        <p:cxnSp>
          <p:nvCxnSpPr>
            <p:cNvPr id="49" name="Straight Connector 48">
              <a:extLst>
                <a:ext uri="{FF2B5EF4-FFF2-40B4-BE49-F238E27FC236}">
                  <a16:creationId xmlns:a16="http://schemas.microsoft.com/office/drawing/2014/main" id="{267144C9-39B0-451F-8239-691EFF4A507B}"/>
                </a:ext>
              </a:extLst>
            </p:cNvPr>
            <p:cNvCxnSpPr>
              <a:cxnSpLocks/>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0776C7A-36A7-40DC-83E8-283F6AE6A3A3}"/>
                </a:ext>
              </a:extLst>
            </p:cNvPr>
            <p:cNvGrpSpPr/>
            <p:nvPr/>
          </p:nvGrpSpPr>
          <p:grpSpPr>
            <a:xfrm>
              <a:off x="363075" y="3650590"/>
              <a:ext cx="455948" cy="455948"/>
              <a:chOff x="249635" y="3085191"/>
              <a:chExt cx="286946" cy="286946"/>
            </a:xfrm>
          </p:grpSpPr>
          <p:sp>
            <p:nvSpPr>
              <p:cNvPr id="51" name="Oval 50">
                <a:extLst>
                  <a:ext uri="{FF2B5EF4-FFF2-40B4-BE49-F238E27FC236}">
                    <a16:creationId xmlns:a16="http://schemas.microsoft.com/office/drawing/2014/main" id="{68F7C115-3AD5-44D5-A89A-E2ACCEB18366}"/>
                  </a:ext>
                </a:extLst>
              </p:cNvPr>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52" name="Oval 51">
                <a:extLst>
                  <a:ext uri="{FF2B5EF4-FFF2-40B4-BE49-F238E27FC236}">
                    <a16:creationId xmlns:a16="http://schemas.microsoft.com/office/drawing/2014/main" id="{CB65EEF4-F6B2-4442-9673-8B86CF08403E}"/>
                  </a:ext>
                </a:extLst>
              </p:cNvPr>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grpSp>
      </p:grpSp>
      <p:grpSp>
        <p:nvGrpSpPr>
          <p:cNvPr id="53" name="Group 52">
            <a:extLst>
              <a:ext uri="{FF2B5EF4-FFF2-40B4-BE49-F238E27FC236}">
                <a16:creationId xmlns:a16="http://schemas.microsoft.com/office/drawing/2014/main" id="{3EF532FB-B31D-4469-81C4-00326573FA4E}"/>
              </a:ext>
            </a:extLst>
          </p:cNvPr>
          <p:cNvGrpSpPr/>
          <p:nvPr/>
        </p:nvGrpSpPr>
        <p:grpSpPr>
          <a:xfrm>
            <a:off x="3962524" y="9647088"/>
            <a:ext cx="15345875" cy="2973896"/>
            <a:chOff x="810527" y="2702543"/>
            <a:chExt cx="7672438" cy="3524135"/>
          </a:xfrm>
        </p:grpSpPr>
        <p:sp>
          <p:nvSpPr>
            <p:cNvPr id="54" name="Rectangle 53">
              <a:extLst>
                <a:ext uri="{FF2B5EF4-FFF2-40B4-BE49-F238E27FC236}">
                  <a16:creationId xmlns:a16="http://schemas.microsoft.com/office/drawing/2014/main" id="{7D01BC58-ED1B-4FC4-A7AF-450FBF14B8D3}"/>
                </a:ext>
              </a:extLst>
            </p:cNvPr>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13201" b="1" kern="1200" dirty="0" smtClean="0">
                  <a:solidFill>
                    <a:prstClr val="white"/>
                  </a:solidFill>
                  <a:latin typeface="Arial" panose="020B0604020202020204" pitchFamily="34" charset="0"/>
                  <a:cs typeface="Arial" panose="020B0604020202020204" pitchFamily="34" charset="0"/>
                </a:rPr>
                <a:t>A</a:t>
              </a:r>
              <a:endParaRPr lang="en-US" sz="13201" b="1" kern="1200" dirty="0">
                <a:solidFill>
                  <a:prstClr val="white"/>
                </a:solidFill>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DA54D233-272A-49E2-8188-89D6C0FB3E35}"/>
                </a:ext>
              </a:extLst>
            </p:cNvPr>
            <p:cNvGrpSpPr/>
            <p:nvPr/>
          </p:nvGrpSpPr>
          <p:grpSpPr>
            <a:xfrm>
              <a:off x="1000913" y="2702543"/>
              <a:ext cx="4997001" cy="3524135"/>
              <a:chOff x="1376499" y="1825963"/>
              <a:chExt cx="3113455" cy="3268986"/>
            </a:xfrm>
          </p:grpSpPr>
          <p:sp>
            <p:nvSpPr>
              <p:cNvPr id="56" name="Rectangle 55">
                <a:extLst>
                  <a:ext uri="{FF2B5EF4-FFF2-40B4-BE49-F238E27FC236}">
                    <a16:creationId xmlns:a16="http://schemas.microsoft.com/office/drawing/2014/main" id="{9D7FEB6A-4CF1-4260-AC71-AA58CB0ACBA8}"/>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4800" b="1" kern="1200" dirty="0">
                    <a:solidFill>
                      <a:srgbClr val="FF0000"/>
                    </a:solidFill>
                    <a:latin typeface="Arial" panose="020B0604020202020204" pitchFamily="34" charset="0"/>
                    <a:cs typeface="Arial" panose="020B0604020202020204" pitchFamily="34" charset="0"/>
                  </a:rPr>
                  <a:t>ĐÁP ÁN</a:t>
                </a:r>
              </a:p>
            </p:txBody>
          </p:sp>
          <p:sp>
            <p:nvSpPr>
              <p:cNvPr id="57" name="Rectangle 56">
                <a:extLst>
                  <a:ext uri="{FF2B5EF4-FFF2-40B4-BE49-F238E27FC236}">
                    <a16:creationId xmlns:a16="http://schemas.microsoft.com/office/drawing/2014/main" id="{4F960BDB-6457-44C2-9921-60438F721E22}"/>
                  </a:ext>
                </a:extLst>
              </p:cNvPr>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sp>
            <p:nvSpPr>
              <p:cNvPr id="58" name="Rectangle 57">
                <a:extLst>
                  <a:ext uri="{FF2B5EF4-FFF2-40B4-BE49-F238E27FC236}">
                    <a16:creationId xmlns:a16="http://schemas.microsoft.com/office/drawing/2014/main" id="{B39116D0-B05A-4D60-890C-3DB7802CA896}"/>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4800" b="1" kern="1200" dirty="0">
                    <a:solidFill>
                      <a:srgbClr val="FF0000"/>
                    </a:solidFill>
                    <a:latin typeface="Arial" panose="020B0604020202020204" pitchFamily="34" charset="0"/>
                    <a:cs typeface="Arial" panose="020B0604020202020204" pitchFamily="34" charset="0"/>
                  </a:rPr>
                  <a:t>ĐÁP ÁN</a:t>
                </a:r>
              </a:p>
            </p:txBody>
          </p:sp>
        </p:grpSp>
      </p:grpSp>
      <p:grpSp>
        <p:nvGrpSpPr>
          <p:cNvPr id="59" name="Group 58">
            <a:extLst>
              <a:ext uri="{FF2B5EF4-FFF2-40B4-BE49-F238E27FC236}">
                <a16:creationId xmlns:a16="http://schemas.microsoft.com/office/drawing/2014/main" id="{F6847C7E-76B4-4368-AD3F-578071D62D1D}"/>
              </a:ext>
            </a:extLst>
          </p:cNvPr>
          <p:cNvGrpSpPr/>
          <p:nvPr/>
        </p:nvGrpSpPr>
        <p:grpSpPr>
          <a:xfrm>
            <a:off x="1828625" y="609186"/>
            <a:ext cx="2164717" cy="2164717"/>
            <a:chOff x="83662" y="159259"/>
            <a:chExt cx="1082288" cy="1082288"/>
          </a:xfrm>
        </p:grpSpPr>
        <p:sp>
          <p:nvSpPr>
            <p:cNvPr id="60" name="Oval 59">
              <a:extLst>
                <a:ext uri="{FF2B5EF4-FFF2-40B4-BE49-F238E27FC236}">
                  <a16:creationId xmlns:a16="http://schemas.microsoft.com/office/drawing/2014/main" id="{060FCF82-D182-4D14-8427-2C66AA07DAC8}"/>
                </a:ext>
              </a:extLst>
            </p:cNvPr>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12001" b="1" kern="1200" dirty="0">
                <a:solidFill>
                  <a:srgbClr val="008CF5"/>
                </a:solidFill>
                <a:latin typeface="Arial" panose="020B0604020202020204" pitchFamily="34" charset="0"/>
                <a:cs typeface="Arial" panose="020B0604020202020204" pitchFamily="34" charset="0"/>
              </a:endParaRPr>
            </a:p>
          </p:txBody>
        </p:sp>
        <p:pic>
          <p:nvPicPr>
            <p:cNvPr id="61" name="Picture 60">
              <a:extLst>
                <a:ext uri="{FF2B5EF4-FFF2-40B4-BE49-F238E27FC236}">
                  <a16:creationId xmlns:a16="http://schemas.microsoft.com/office/drawing/2014/main" id="{E0B209ED-3276-4928-97AF-F2DE2E4D39EC}"/>
                </a:ext>
              </a:extLst>
            </p:cNvPr>
            <p:cNvPicPr>
              <a:picLocks noChangeAspect="1"/>
            </p:cNvPicPr>
            <p:nvPr/>
          </p:nvPicPr>
          <p:blipFill>
            <a:blip r:embed="rId27">
              <a:duotone>
                <a:prstClr val="black"/>
                <a:schemeClr val="tx1">
                  <a:tint val="45000"/>
                  <a:satMod val="400000"/>
                </a:schemeClr>
              </a:duotone>
              <a:alphaModFix/>
              <a:lum bright="-40000" contrast="-40000"/>
            </a:blip>
            <a:stretch>
              <a:fillRect/>
            </a:stretch>
          </p:blipFill>
          <p:spPr>
            <a:xfrm>
              <a:off x="83662" y="159259"/>
              <a:ext cx="1082288" cy="1082288"/>
            </a:xfrm>
            <a:prstGeom prst="rect">
              <a:avLst/>
            </a:prstGeom>
          </p:spPr>
        </p:pic>
        <p:pic>
          <p:nvPicPr>
            <p:cNvPr id="62" name="Picture 61">
              <a:extLst>
                <a:ext uri="{FF2B5EF4-FFF2-40B4-BE49-F238E27FC236}">
                  <a16:creationId xmlns:a16="http://schemas.microsoft.com/office/drawing/2014/main" id="{DDE9928C-0E34-4C6D-B6E2-4513865CA5C8}"/>
                </a:ext>
              </a:extLst>
            </p:cNvPr>
            <p:cNvPicPr>
              <a:picLocks noChangeAspect="1"/>
            </p:cNvPicPr>
            <p:nvPr/>
          </p:nvPicPr>
          <p:blipFill>
            <a:blip r:embed="rId28">
              <a:alphaModFix/>
              <a:duotone>
                <a:prstClr val="black"/>
                <a:srgbClr val="FF0000">
                  <a:tint val="45000"/>
                  <a:satMod val="400000"/>
                </a:srgbClr>
              </a:duotone>
            </a:blip>
            <a:stretch>
              <a:fillRect/>
            </a:stretch>
          </p:blipFill>
          <p:spPr>
            <a:xfrm>
              <a:off x="137907" y="229349"/>
              <a:ext cx="757177" cy="937456"/>
            </a:xfrm>
            <a:prstGeom prst="rect">
              <a:avLst/>
            </a:prstGeom>
          </p:spPr>
        </p:pic>
        <p:sp>
          <p:nvSpPr>
            <p:cNvPr id="63" name="TextBox 62">
              <a:extLst>
                <a:ext uri="{FF2B5EF4-FFF2-40B4-BE49-F238E27FC236}">
                  <a16:creationId xmlns:a16="http://schemas.microsoft.com/office/drawing/2014/main" id="{281A7308-5128-4E8D-BFC5-A92CF469A493}"/>
                </a:ext>
              </a:extLst>
            </p:cNvPr>
            <p:cNvSpPr txBox="1"/>
            <p:nvPr/>
          </p:nvSpPr>
          <p:spPr>
            <a:xfrm>
              <a:off x="400330" y="277250"/>
              <a:ext cx="448972" cy="815619"/>
            </a:xfrm>
            <a:prstGeom prst="rect">
              <a:avLst/>
            </a:prstGeom>
            <a:noFill/>
            <a:effectLst/>
          </p:spPr>
          <p:txBody>
            <a:bodyPr wrap="none" rtlCol="0">
              <a:spAutoFit/>
            </a:bodyPr>
            <a:lstStyle/>
            <a:p>
              <a:pPr algn="ctr" defTabSz="1828891">
                <a:buClrTx/>
              </a:pPr>
              <a:r>
                <a:rPr lang="en-US" sz="10001" b="1" kern="1200" dirty="0" smtClean="0">
                  <a:solidFill>
                    <a:prstClr val="black"/>
                  </a:solidFill>
                  <a:latin typeface="Arial" panose="020B0604020202020204" pitchFamily="34" charset="0"/>
                  <a:ea typeface="+mn-ea"/>
                  <a:cs typeface="Arial" panose="020B0604020202020204" pitchFamily="34" charset="0"/>
                </a:rPr>
                <a:t>5</a:t>
              </a:r>
              <a:endParaRPr lang="en-US" sz="10001" b="1" kern="1200" dirty="0">
                <a:solidFill>
                  <a:prstClr val="black"/>
                </a:solidFill>
                <a:latin typeface="Arial" panose="020B0604020202020204" pitchFamily="34" charset="0"/>
                <a:ea typeface="+mn-ea"/>
                <a:cs typeface="Arial" panose="020B0604020202020204" pitchFamily="34" charset="0"/>
              </a:endParaRPr>
            </a:p>
          </p:txBody>
        </p:sp>
      </p:grpSp>
      <p:sp>
        <p:nvSpPr>
          <p:cNvPr id="64" name="Parallelogram 63">
            <a:extLst>
              <a:ext uri="{FF2B5EF4-FFF2-40B4-BE49-F238E27FC236}">
                <a16:creationId xmlns:a16="http://schemas.microsoft.com/office/drawing/2014/main" id="{4947C4E2-2CDC-455C-A034-3E9A40F5DCB6}"/>
              </a:ext>
            </a:extLst>
          </p:cNvPr>
          <p:cNvSpPr/>
          <p:nvPr/>
        </p:nvSpPr>
        <p:spPr>
          <a:xfrm flipH="1">
            <a:off x="16577514" y="12371792"/>
            <a:ext cx="3253010" cy="1063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3600" b="1" kern="1200" dirty="0">
                <a:solidFill>
                  <a:srgbClr val="FF0000"/>
                </a:solidFill>
                <a:latin typeface="Arial" panose="020B0604020202020204" pitchFamily="34" charset="0"/>
                <a:cs typeface="Arial" panose="020B0604020202020204" pitchFamily="34" charset="0"/>
              </a:rPr>
              <a:t>ANS</a:t>
            </a:r>
          </a:p>
        </p:txBody>
      </p:sp>
      <p:pic>
        <p:nvPicPr>
          <p:cNvPr id="65" name="Picture 115" descr="ALRMCLOK">
            <a:extLst>
              <a:ext uri="{FF2B5EF4-FFF2-40B4-BE49-F238E27FC236}">
                <a16:creationId xmlns:a16="http://schemas.microsoft.com/office/drawing/2014/main" id="{3958ED34-ECB7-4963-B3C2-26C245837D60}"/>
              </a:ext>
            </a:extLst>
          </p:cNvPr>
          <p:cNvPicPr>
            <a:picLocks noChangeAspect="1" noChangeArrowheads="1"/>
          </p:cNvPicPr>
          <p:nvPr/>
        </p:nvPicPr>
        <p:blipFill>
          <a:blip r:embed="rId29" cstate="hqprint">
            <a:extLst>
              <a:ext uri="{28A0092B-C50C-407E-A947-70E740481C1C}">
                <a14:useLocalDpi xmlns:a14="http://schemas.microsoft.com/office/drawing/2010/main" val="0"/>
              </a:ext>
            </a:extLst>
          </a:blip>
          <a:srcRect/>
          <a:stretch>
            <a:fillRect/>
          </a:stretch>
        </p:blipFill>
        <p:spPr bwMode="auto">
          <a:xfrm>
            <a:off x="1978983" y="4442383"/>
            <a:ext cx="1728965" cy="209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176">
            <a:extLst>
              <a:ext uri="{FF2B5EF4-FFF2-40B4-BE49-F238E27FC236}">
                <a16:creationId xmlns:a16="http://schemas.microsoft.com/office/drawing/2014/main" id="{E0243AC4-2CBF-45C4-BB7E-8E316A656CA3}"/>
              </a:ext>
            </a:extLst>
          </p:cNvPr>
          <p:cNvSpPr>
            <a:spLocks noChangeArrowheads="1"/>
          </p:cNvSpPr>
          <p:nvPr/>
        </p:nvSpPr>
        <p:spPr bwMode="auto">
          <a:xfrm>
            <a:off x="2302488" y="5042088"/>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10</a:t>
            </a:r>
          </a:p>
        </p:txBody>
      </p:sp>
      <p:sp>
        <p:nvSpPr>
          <p:cNvPr id="67" name="Oval 176">
            <a:extLst>
              <a:ext uri="{FF2B5EF4-FFF2-40B4-BE49-F238E27FC236}">
                <a16:creationId xmlns:a16="http://schemas.microsoft.com/office/drawing/2014/main" id="{35D37A80-16B6-4057-ADF0-CF5E3D279407}"/>
              </a:ext>
            </a:extLst>
          </p:cNvPr>
          <p:cNvSpPr>
            <a:spLocks noChangeArrowheads="1"/>
          </p:cNvSpPr>
          <p:nvPr/>
        </p:nvSpPr>
        <p:spPr bwMode="auto">
          <a:xfrm>
            <a:off x="2310687" y="498722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9</a:t>
            </a:r>
          </a:p>
        </p:txBody>
      </p:sp>
      <p:sp>
        <p:nvSpPr>
          <p:cNvPr id="68" name="Oval 176">
            <a:extLst>
              <a:ext uri="{FF2B5EF4-FFF2-40B4-BE49-F238E27FC236}">
                <a16:creationId xmlns:a16="http://schemas.microsoft.com/office/drawing/2014/main" id="{F73FE191-EBC3-4CA9-AB44-C0795D007476}"/>
              </a:ext>
            </a:extLst>
          </p:cNvPr>
          <p:cNvSpPr>
            <a:spLocks noChangeArrowheads="1"/>
          </p:cNvSpPr>
          <p:nvPr/>
        </p:nvSpPr>
        <p:spPr bwMode="auto">
          <a:xfrm>
            <a:off x="2301832" y="506909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8</a:t>
            </a:r>
          </a:p>
        </p:txBody>
      </p:sp>
      <p:sp>
        <p:nvSpPr>
          <p:cNvPr id="69" name="Oval 176">
            <a:extLst>
              <a:ext uri="{FF2B5EF4-FFF2-40B4-BE49-F238E27FC236}">
                <a16:creationId xmlns:a16="http://schemas.microsoft.com/office/drawing/2014/main" id="{D4D196F7-4389-4CB9-828E-418622F4649B}"/>
              </a:ext>
            </a:extLst>
          </p:cNvPr>
          <p:cNvSpPr>
            <a:spLocks noChangeArrowheads="1"/>
          </p:cNvSpPr>
          <p:nvPr/>
        </p:nvSpPr>
        <p:spPr bwMode="auto">
          <a:xfrm>
            <a:off x="2336203" y="5020909"/>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7</a:t>
            </a:r>
          </a:p>
        </p:txBody>
      </p:sp>
      <p:sp>
        <p:nvSpPr>
          <p:cNvPr id="70" name="Oval 176">
            <a:extLst>
              <a:ext uri="{FF2B5EF4-FFF2-40B4-BE49-F238E27FC236}">
                <a16:creationId xmlns:a16="http://schemas.microsoft.com/office/drawing/2014/main" id="{2D999F86-6B2D-4B56-B615-6E73B0019C42}"/>
              </a:ext>
            </a:extLst>
          </p:cNvPr>
          <p:cNvSpPr>
            <a:spLocks noChangeArrowheads="1"/>
          </p:cNvSpPr>
          <p:nvPr/>
        </p:nvSpPr>
        <p:spPr bwMode="auto">
          <a:xfrm>
            <a:off x="2310687" y="504870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6</a:t>
            </a:r>
          </a:p>
        </p:txBody>
      </p:sp>
      <p:sp>
        <p:nvSpPr>
          <p:cNvPr id="71" name="Oval 176">
            <a:extLst>
              <a:ext uri="{FF2B5EF4-FFF2-40B4-BE49-F238E27FC236}">
                <a16:creationId xmlns:a16="http://schemas.microsoft.com/office/drawing/2014/main" id="{45AC06A4-5AE7-407E-A2A4-1758C09DFD64}"/>
              </a:ext>
            </a:extLst>
          </p:cNvPr>
          <p:cNvSpPr>
            <a:spLocks noChangeArrowheads="1"/>
          </p:cNvSpPr>
          <p:nvPr/>
        </p:nvSpPr>
        <p:spPr bwMode="auto">
          <a:xfrm>
            <a:off x="2333500" y="5041550"/>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5</a:t>
            </a:r>
          </a:p>
        </p:txBody>
      </p:sp>
      <p:sp>
        <p:nvSpPr>
          <p:cNvPr id="72" name="Oval 176">
            <a:extLst>
              <a:ext uri="{FF2B5EF4-FFF2-40B4-BE49-F238E27FC236}">
                <a16:creationId xmlns:a16="http://schemas.microsoft.com/office/drawing/2014/main" id="{7A1895AE-1135-4097-B31B-BFF248417D99}"/>
              </a:ext>
            </a:extLst>
          </p:cNvPr>
          <p:cNvSpPr>
            <a:spLocks noChangeArrowheads="1"/>
          </p:cNvSpPr>
          <p:nvPr/>
        </p:nvSpPr>
        <p:spPr bwMode="auto">
          <a:xfrm>
            <a:off x="2263168" y="5046018"/>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4</a:t>
            </a:r>
          </a:p>
        </p:txBody>
      </p:sp>
      <p:sp>
        <p:nvSpPr>
          <p:cNvPr id="73" name="Oval 176">
            <a:extLst>
              <a:ext uri="{FF2B5EF4-FFF2-40B4-BE49-F238E27FC236}">
                <a16:creationId xmlns:a16="http://schemas.microsoft.com/office/drawing/2014/main" id="{86F0B04E-774A-4670-9F38-C31E9B3E709A}"/>
              </a:ext>
            </a:extLst>
          </p:cNvPr>
          <p:cNvSpPr>
            <a:spLocks noChangeArrowheads="1"/>
          </p:cNvSpPr>
          <p:nvPr/>
        </p:nvSpPr>
        <p:spPr bwMode="auto">
          <a:xfrm>
            <a:off x="2276973" y="499394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3</a:t>
            </a:r>
          </a:p>
        </p:txBody>
      </p:sp>
      <p:sp>
        <p:nvSpPr>
          <p:cNvPr id="74" name="Oval 176">
            <a:extLst>
              <a:ext uri="{FF2B5EF4-FFF2-40B4-BE49-F238E27FC236}">
                <a16:creationId xmlns:a16="http://schemas.microsoft.com/office/drawing/2014/main" id="{1DC7B324-ED4C-4A47-AF38-821C9AF73873}"/>
              </a:ext>
            </a:extLst>
          </p:cNvPr>
          <p:cNvSpPr>
            <a:spLocks noChangeArrowheads="1"/>
          </p:cNvSpPr>
          <p:nvPr/>
        </p:nvSpPr>
        <p:spPr bwMode="auto">
          <a:xfrm>
            <a:off x="2312747" y="503017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2</a:t>
            </a:r>
          </a:p>
        </p:txBody>
      </p:sp>
      <p:sp>
        <p:nvSpPr>
          <p:cNvPr id="75" name="Oval 176">
            <a:extLst>
              <a:ext uri="{FF2B5EF4-FFF2-40B4-BE49-F238E27FC236}">
                <a16:creationId xmlns:a16="http://schemas.microsoft.com/office/drawing/2014/main" id="{37A8CE5C-6EB4-4516-872C-A4F6B861E67B}"/>
              </a:ext>
            </a:extLst>
          </p:cNvPr>
          <p:cNvSpPr>
            <a:spLocks noChangeArrowheads="1"/>
          </p:cNvSpPr>
          <p:nvPr/>
        </p:nvSpPr>
        <p:spPr bwMode="auto">
          <a:xfrm>
            <a:off x="2333500" y="4946656"/>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1</a:t>
            </a:r>
          </a:p>
        </p:txBody>
      </p:sp>
      <p:sp>
        <p:nvSpPr>
          <p:cNvPr id="76" name="Oval 176">
            <a:extLst>
              <a:ext uri="{FF2B5EF4-FFF2-40B4-BE49-F238E27FC236}">
                <a16:creationId xmlns:a16="http://schemas.microsoft.com/office/drawing/2014/main" id="{30808AF5-2441-4DBF-BBF4-805BB6027C57}"/>
              </a:ext>
            </a:extLst>
          </p:cNvPr>
          <p:cNvSpPr>
            <a:spLocks noChangeArrowheads="1"/>
          </p:cNvSpPr>
          <p:nvPr/>
        </p:nvSpPr>
        <p:spPr bwMode="auto">
          <a:xfrm>
            <a:off x="2326692" y="503439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891" eaLnBrk="0" hangingPunct="0">
              <a:buClrTx/>
              <a:defRPr/>
            </a:pPr>
            <a:r>
              <a:rPr lang="en-US" sz="5600" kern="1200" dirty="0">
                <a:solidFill>
                  <a:srgbClr val="DC2608"/>
                </a:solidFill>
                <a:latin typeface=".VnBlack" pitchFamily="34" charset="0"/>
                <a:ea typeface="+mn-ea"/>
                <a:cs typeface="+mn-cs"/>
              </a:rPr>
              <a:t>0</a:t>
            </a:r>
          </a:p>
        </p:txBody>
      </p:sp>
      <p:sp>
        <p:nvSpPr>
          <p:cNvPr id="77" name="Rounded Rectangle 110">
            <a:extLst>
              <a:ext uri="{FF2B5EF4-FFF2-40B4-BE49-F238E27FC236}">
                <a16:creationId xmlns:a16="http://schemas.microsoft.com/office/drawing/2014/main" id="{C868E6E6-6821-DDA4-DAA6-32D53C65E7A7}"/>
              </a:ext>
            </a:extLst>
          </p:cNvPr>
          <p:cNvSpPr/>
          <p:nvPr/>
        </p:nvSpPr>
        <p:spPr>
          <a:xfrm>
            <a:off x="6388765" y="312610"/>
            <a:ext cx="13687426" cy="1149090"/>
          </a:xfrm>
          <a:prstGeom prst="roundRect">
            <a:avLst>
              <a:gd name="adj" fmla="val 2832"/>
            </a:avLst>
          </a:prstGeom>
          <a:solidFill>
            <a:schemeClr val="accent6">
              <a:lumMod val="60000"/>
              <a:lumOff val="40000"/>
            </a:schemeClr>
          </a:solidFill>
          <a:ln w="28575" cap="flat" cmpd="sng" algn="ctr">
            <a:solidFill>
              <a:sysClr val="window" lastClr="FFFFFF">
                <a:lumMod val="85000"/>
              </a:sysClr>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CỦNG</a:t>
            </a:r>
            <a:r>
              <a:rPr kumimoji="0" lang="en-US" sz="5400" b="1" i="0" u="none" strike="noStrike" kern="1200" cap="none" spc="0" normalizeH="0" noProof="0" dirty="0" smtClean="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 CỐ</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353488892"/>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200" fill="hold"/>
                                        <p:tgtEl>
                                          <p:spTgt spid="59"/>
                                        </p:tgtEl>
                                        <p:attrNameLst>
                                          <p:attrName>ppt_w</p:attrName>
                                        </p:attrNameLst>
                                      </p:cBhvr>
                                      <p:tavLst>
                                        <p:tav tm="0">
                                          <p:val>
                                            <p:fltVal val="0"/>
                                          </p:val>
                                        </p:tav>
                                        <p:tav tm="100000">
                                          <p:val>
                                            <p:strVal val="#ppt_w"/>
                                          </p:val>
                                        </p:tav>
                                      </p:tavLst>
                                    </p:anim>
                                    <p:anim calcmode="lin" valueType="num">
                                      <p:cBhvr>
                                        <p:cTn id="8" dur="200" fill="hold"/>
                                        <p:tgtEl>
                                          <p:spTgt spid="59"/>
                                        </p:tgtEl>
                                        <p:attrNameLst>
                                          <p:attrName>ppt_h</p:attrName>
                                        </p:attrNameLst>
                                      </p:cBhvr>
                                      <p:tavLst>
                                        <p:tav tm="0">
                                          <p:val>
                                            <p:fltVal val="0"/>
                                          </p:val>
                                        </p:tav>
                                        <p:tav tm="100000">
                                          <p:val>
                                            <p:strVal val="#ppt_h"/>
                                          </p:val>
                                        </p:tav>
                                      </p:tavLst>
                                    </p:anim>
                                    <p:anim calcmode="lin" valueType="num">
                                      <p:cBhvr>
                                        <p:cTn id="9" dur="200" fill="hold"/>
                                        <p:tgtEl>
                                          <p:spTgt spid="59"/>
                                        </p:tgtEl>
                                        <p:attrNameLst>
                                          <p:attrName>style.rotation</p:attrName>
                                        </p:attrNameLst>
                                      </p:cBhvr>
                                      <p:tavLst>
                                        <p:tav tm="0">
                                          <p:val>
                                            <p:fltVal val="360"/>
                                          </p:val>
                                        </p:tav>
                                        <p:tav tm="100000">
                                          <p:val>
                                            <p:fltVal val="0"/>
                                          </p:val>
                                        </p:tav>
                                      </p:tavLst>
                                    </p:anim>
                                    <p:animEffect transition="in" filter="fade">
                                      <p:cBhvr>
                                        <p:cTn id="10" dur="2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dissolve">
                                      <p:cBhvr>
                                        <p:cTn id="13" dur="200"/>
                                        <p:tgtEl>
                                          <p:spTgt spid="42"/>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200" fill="hold"/>
                                        <p:tgtEl>
                                          <p:spTgt spid="47"/>
                                        </p:tgtEl>
                                        <p:attrNameLst>
                                          <p:attrName>ppt_x</p:attrName>
                                        </p:attrNameLst>
                                      </p:cBhvr>
                                      <p:tavLst>
                                        <p:tav tm="0">
                                          <p:val>
                                            <p:strVal val="0-#ppt_w/2"/>
                                          </p:val>
                                        </p:tav>
                                        <p:tav tm="100000">
                                          <p:val>
                                            <p:strVal val="#ppt_x"/>
                                          </p:val>
                                        </p:tav>
                                      </p:tavLst>
                                    </p:anim>
                                    <p:anim calcmode="lin" valueType="num">
                                      <p:cBhvr additive="base">
                                        <p:cTn id="18" dur="200" fill="hold"/>
                                        <p:tgtEl>
                                          <p:spTgt spid="47"/>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randombar(horizontal)">
                                      <p:cBhvr>
                                        <p:cTn id="21" dur="300"/>
                                        <p:tgtEl>
                                          <p:spTgt spid="4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4"/>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up)">
                                      <p:cBhvr>
                                        <p:cTn id="65" dur="200"/>
                                        <p:tgtEl>
                                          <p:spTgt spid="4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p:cTn id="69" dur="300" fill="hold"/>
                                        <p:tgtEl>
                                          <p:spTgt spid="53"/>
                                        </p:tgtEl>
                                        <p:attrNameLst>
                                          <p:attrName>ppt_x</p:attrName>
                                        </p:attrNameLst>
                                      </p:cBhvr>
                                      <p:tavLst>
                                        <p:tav tm="0">
                                          <p:val>
                                            <p:strVal val="#ppt_x-#ppt_w/2"/>
                                          </p:val>
                                        </p:tav>
                                        <p:tav tm="100000">
                                          <p:val>
                                            <p:strVal val="#ppt_x"/>
                                          </p:val>
                                        </p:tav>
                                      </p:tavLst>
                                    </p:anim>
                                    <p:anim calcmode="lin" valueType="num">
                                      <p:cBhvr>
                                        <p:cTn id="70" dur="300" fill="hold"/>
                                        <p:tgtEl>
                                          <p:spTgt spid="53"/>
                                        </p:tgtEl>
                                        <p:attrNameLst>
                                          <p:attrName>ppt_y</p:attrName>
                                        </p:attrNameLst>
                                      </p:cBhvr>
                                      <p:tavLst>
                                        <p:tav tm="0">
                                          <p:val>
                                            <p:strVal val="#ppt_y"/>
                                          </p:val>
                                        </p:tav>
                                        <p:tav tm="100000">
                                          <p:val>
                                            <p:strVal val="#ppt_y"/>
                                          </p:val>
                                        </p:tav>
                                      </p:tavLst>
                                    </p:anim>
                                    <p:anim calcmode="lin" valueType="num">
                                      <p:cBhvr>
                                        <p:cTn id="71" dur="300" fill="hold"/>
                                        <p:tgtEl>
                                          <p:spTgt spid="53"/>
                                        </p:tgtEl>
                                        <p:attrNameLst>
                                          <p:attrName>ppt_w</p:attrName>
                                        </p:attrNameLst>
                                      </p:cBhvr>
                                      <p:tavLst>
                                        <p:tav tm="0">
                                          <p:val>
                                            <p:fltVal val="0"/>
                                          </p:val>
                                        </p:tav>
                                        <p:tav tm="100000">
                                          <p:val>
                                            <p:strVal val="#ppt_w"/>
                                          </p:val>
                                        </p:tav>
                                      </p:tavLst>
                                    </p:anim>
                                    <p:anim calcmode="lin" valueType="num">
                                      <p:cBhvr>
                                        <p:cTn id="72" dur="300" fill="hold"/>
                                        <p:tgtEl>
                                          <p:spTgt spid="5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64"/>
                  </p:tgtEl>
                </p:cond>
              </p:nextCondLst>
            </p:seq>
          </p:childTnLst>
        </p:cTn>
      </p:par>
    </p:tnLst>
    <p:bldLst>
      <p:bldP spid="41" grpId="0" animBg="1"/>
      <p:bldP spid="47"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503141-0CB3-4F2F-BCC4-37812398AB87}"/>
              </a:ext>
            </a:extLst>
          </p:cNvPr>
          <p:cNvSpPr/>
          <p:nvPr/>
        </p:nvSpPr>
        <p:spPr>
          <a:xfrm rot="5400000">
            <a:off x="-17040065" y="10198130"/>
            <a:ext cx="29262705" cy="2756079"/>
          </a:xfrm>
          <a:custGeom>
            <a:avLst/>
            <a:gdLst>
              <a:gd name="connsiteX0" fmla="*/ 0 w 14630400"/>
              <a:gd name="connsiteY0" fmla="*/ 0 h 1371600"/>
              <a:gd name="connsiteX1" fmla="*/ 14630400 w 14630400"/>
              <a:gd name="connsiteY1" fmla="*/ 0 h 1371600"/>
              <a:gd name="connsiteX2" fmla="*/ 14630400 w 14630400"/>
              <a:gd name="connsiteY2" fmla="*/ 1371600 h 1371600"/>
              <a:gd name="connsiteX3" fmla="*/ 0 w 14630400"/>
              <a:gd name="connsiteY3" fmla="*/ 1371600 h 1371600"/>
              <a:gd name="connsiteX4" fmla="*/ 0 w 14630400"/>
              <a:gd name="connsiteY4" fmla="*/ 0 h 1371600"/>
              <a:gd name="connsiteX0" fmla="*/ 0 w 14630400"/>
              <a:gd name="connsiteY0" fmla="*/ 0 h 1371600"/>
              <a:gd name="connsiteX1" fmla="*/ 8216900 w 14630400"/>
              <a:gd name="connsiteY1" fmla="*/ 0 h 1371600"/>
              <a:gd name="connsiteX2" fmla="*/ 14630400 w 14630400"/>
              <a:gd name="connsiteY2" fmla="*/ 0 h 1371600"/>
              <a:gd name="connsiteX3" fmla="*/ 14630400 w 14630400"/>
              <a:gd name="connsiteY3" fmla="*/ 1371600 h 1371600"/>
              <a:gd name="connsiteX4" fmla="*/ 0 w 14630400"/>
              <a:gd name="connsiteY4" fmla="*/ 1371600 h 1371600"/>
              <a:gd name="connsiteX5" fmla="*/ 0 w 14630400"/>
              <a:gd name="connsiteY5" fmla="*/ 0 h 1371600"/>
              <a:gd name="connsiteX0" fmla="*/ 0 w 14630400"/>
              <a:gd name="connsiteY0" fmla="*/ 6350 h 1377950"/>
              <a:gd name="connsiteX1" fmla="*/ 6400800 w 14630400"/>
              <a:gd name="connsiteY1" fmla="*/ 0 h 1377950"/>
              <a:gd name="connsiteX2" fmla="*/ 8216900 w 14630400"/>
              <a:gd name="connsiteY2" fmla="*/ 6350 h 1377950"/>
              <a:gd name="connsiteX3" fmla="*/ 14630400 w 14630400"/>
              <a:gd name="connsiteY3" fmla="*/ 6350 h 1377950"/>
              <a:gd name="connsiteX4" fmla="*/ 14630400 w 14630400"/>
              <a:gd name="connsiteY4" fmla="*/ 1377950 h 1377950"/>
              <a:gd name="connsiteX5" fmla="*/ 0 w 14630400"/>
              <a:gd name="connsiteY5" fmla="*/ 1377950 h 1377950"/>
              <a:gd name="connsiteX6" fmla="*/ 0 w 14630400"/>
              <a:gd name="connsiteY6" fmla="*/ 6350 h 1377950"/>
              <a:gd name="connsiteX0" fmla="*/ 0 w 14630400"/>
              <a:gd name="connsiteY0" fmla="*/ 6350 h 1377950"/>
              <a:gd name="connsiteX1" fmla="*/ 6400800 w 14630400"/>
              <a:gd name="connsiteY1" fmla="*/ 0 h 1377950"/>
              <a:gd name="connsiteX2" fmla="*/ 7321550 w 14630400"/>
              <a:gd name="connsiteY2" fmla="*/ 635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 name="connsiteX0" fmla="*/ 0 w 14630400"/>
              <a:gd name="connsiteY0" fmla="*/ 6350 h 1377950"/>
              <a:gd name="connsiteX1" fmla="*/ 6400800 w 14630400"/>
              <a:gd name="connsiteY1" fmla="*/ 0 h 1377950"/>
              <a:gd name="connsiteX2" fmla="*/ 7315200 w 14630400"/>
              <a:gd name="connsiteY2" fmla="*/ 673100 h 1377950"/>
              <a:gd name="connsiteX3" fmla="*/ 8216900 w 14630400"/>
              <a:gd name="connsiteY3" fmla="*/ 6350 h 1377950"/>
              <a:gd name="connsiteX4" fmla="*/ 14630400 w 14630400"/>
              <a:gd name="connsiteY4" fmla="*/ 6350 h 1377950"/>
              <a:gd name="connsiteX5" fmla="*/ 14630400 w 14630400"/>
              <a:gd name="connsiteY5" fmla="*/ 1377950 h 1377950"/>
              <a:gd name="connsiteX6" fmla="*/ 0 w 14630400"/>
              <a:gd name="connsiteY6" fmla="*/ 1377950 h 1377950"/>
              <a:gd name="connsiteX7" fmla="*/ 0 w 14630400"/>
              <a:gd name="connsiteY7" fmla="*/ 6350 h 137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30400" h="1377950">
                <a:moveTo>
                  <a:pt x="0" y="6350"/>
                </a:moveTo>
                <a:lnTo>
                  <a:pt x="6400800" y="0"/>
                </a:lnTo>
                <a:cubicBezTo>
                  <a:pt x="6888163" y="10319"/>
                  <a:pt x="6668029" y="676805"/>
                  <a:pt x="7315200" y="673100"/>
                </a:cubicBezTo>
                <a:cubicBezTo>
                  <a:pt x="7962371" y="669395"/>
                  <a:pt x="7755731" y="15082"/>
                  <a:pt x="8216900" y="6350"/>
                </a:cubicBezTo>
                <a:lnTo>
                  <a:pt x="14630400" y="6350"/>
                </a:lnTo>
                <a:lnTo>
                  <a:pt x="14630400" y="1377950"/>
                </a:lnTo>
                <a:lnTo>
                  <a:pt x="0" y="137795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7" name="Graphic 6" descr="Lightbulb">
            <a:hlinkClick r:id="rId6" action="ppaction://hlinksldjump"/>
            <a:extLst>
              <a:ext uri="{FF2B5EF4-FFF2-40B4-BE49-F238E27FC236}">
                <a16:creationId xmlns:a16="http://schemas.microsoft.com/office/drawing/2014/main" id="{98D3478D-9CC9-405A-8293-19560B49B6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330975" y="7515001"/>
            <a:ext cx="1828919" cy="1828919"/>
          </a:xfrm>
          <a:prstGeom prst="rect">
            <a:avLst/>
          </a:prstGeom>
        </p:spPr>
      </p:pic>
      <p:pic>
        <p:nvPicPr>
          <p:cNvPr id="8" name="Graphic 7" descr="Research">
            <a:hlinkClick r:id="rId9" action="ppaction://hlinksldjump"/>
            <a:extLst>
              <a:ext uri="{FF2B5EF4-FFF2-40B4-BE49-F238E27FC236}">
                <a16:creationId xmlns:a16="http://schemas.microsoft.com/office/drawing/2014/main" id="{0C314891-6F9F-4792-B53F-65AA54EB89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304051" y="4301768"/>
            <a:ext cx="1828919" cy="1828919"/>
          </a:xfrm>
          <a:prstGeom prst="rect">
            <a:avLst/>
          </a:prstGeom>
        </p:spPr>
      </p:pic>
      <p:pic>
        <p:nvPicPr>
          <p:cNvPr id="10" name="Graphic 9" descr="Shooting star">
            <a:hlinkClick r:id="rId12" action="ppaction://hlinksldjump"/>
            <a:extLst>
              <a:ext uri="{FF2B5EF4-FFF2-40B4-BE49-F238E27FC236}">
                <a16:creationId xmlns:a16="http://schemas.microsoft.com/office/drawing/2014/main" id="{C438CC37-2353-4CA1-811F-BD321B194D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3419767" y="10661710"/>
            <a:ext cx="1828919" cy="1828919"/>
          </a:xfrm>
          <a:prstGeom prst="rect">
            <a:avLst/>
          </a:prstGeom>
        </p:spPr>
      </p:pic>
      <p:pic>
        <p:nvPicPr>
          <p:cNvPr id="11" name="Graphic 10" descr="Eye">
            <a:hlinkClick r:id="rId6" action="ppaction://hlinksldjump"/>
            <a:extLst>
              <a:ext uri="{FF2B5EF4-FFF2-40B4-BE49-F238E27FC236}">
                <a16:creationId xmlns:a16="http://schemas.microsoft.com/office/drawing/2014/main" id="{89A36D00-38C9-4DF7-814F-ACCAB41607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3419767" y="1195831"/>
            <a:ext cx="1828919" cy="1828919"/>
          </a:xfrm>
          <a:prstGeom prst="rect">
            <a:avLst/>
          </a:prstGeom>
        </p:spPr>
      </p:pic>
      <p:grpSp>
        <p:nvGrpSpPr>
          <p:cNvPr id="12" name="Group 11">
            <a:extLst>
              <a:ext uri="{FF2B5EF4-FFF2-40B4-BE49-F238E27FC236}">
                <a16:creationId xmlns:a16="http://schemas.microsoft.com/office/drawing/2014/main" id="{4E7886F2-DF12-401D-8222-29817DB10DF9}"/>
              </a:ext>
            </a:extLst>
          </p:cNvPr>
          <p:cNvGrpSpPr/>
          <p:nvPr/>
        </p:nvGrpSpPr>
        <p:grpSpPr>
          <a:xfrm>
            <a:off x="-5873500" y="1081945"/>
            <a:ext cx="2061344" cy="2061344"/>
            <a:chOff x="-1043306" y="540763"/>
            <a:chExt cx="1030605" cy="1030605"/>
          </a:xfrm>
        </p:grpSpPr>
        <p:sp>
          <p:nvSpPr>
            <p:cNvPr id="13" name="Oval 12">
              <a:extLst>
                <a:ext uri="{FF2B5EF4-FFF2-40B4-BE49-F238E27FC236}">
                  <a16:creationId xmlns:a16="http://schemas.microsoft.com/office/drawing/2014/main" id="{3E69F90C-2E63-4E0A-9ECD-74110830777C}"/>
                </a:ext>
              </a:extLst>
            </p:cNvPr>
            <p:cNvSpPr/>
            <p:nvPr/>
          </p:nvSpPr>
          <p:spPr>
            <a:xfrm rot="10800000">
              <a:off x="-1043306" y="540763"/>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14" name="Graphic 13" descr="Eye">
              <a:extLst>
                <a:ext uri="{FF2B5EF4-FFF2-40B4-BE49-F238E27FC236}">
                  <a16:creationId xmlns:a16="http://schemas.microsoft.com/office/drawing/2014/main" id="{4BADCACF-0473-4903-9E6A-D8BB67737AA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964760" y="597703"/>
              <a:ext cx="914400" cy="914400"/>
            </a:xfrm>
            <a:prstGeom prst="rect">
              <a:avLst/>
            </a:prstGeom>
          </p:spPr>
        </p:pic>
      </p:grpSp>
      <p:grpSp>
        <p:nvGrpSpPr>
          <p:cNvPr id="15" name="Group 14">
            <a:extLst>
              <a:ext uri="{FF2B5EF4-FFF2-40B4-BE49-F238E27FC236}">
                <a16:creationId xmlns:a16="http://schemas.microsoft.com/office/drawing/2014/main" id="{7921E047-95B4-451E-83E3-4203F060C32A}"/>
              </a:ext>
            </a:extLst>
          </p:cNvPr>
          <p:cNvGrpSpPr/>
          <p:nvPr/>
        </p:nvGrpSpPr>
        <p:grpSpPr>
          <a:xfrm>
            <a:off x="-5873500" y="4236462"/>
            <a:ext cx="2061344" cy="2061344"/>
            <a:chOff x="-1043306" y="2117919"/>
            <a:chExt cx="1030605" cy="1030605"/>
          </a:xfrm>
        </p:grpSpPr>
        <p:sp>
          <p:nvSpPr>
            <p:cNvPr id="16" name="Oval 15">
              <a:extLst>
                <a:ext uri="{FF2B5EF4-FFF2-40B4-BE49-F238E27FC236}">
                  <a16:creationId xmlns:a16="http://schemas.microsoft.com/office/drawing/2014/main" id="{80DA9114-EEDC-4806-9655-BD4468DCD4BE}"/>
                </a:ext>
              </a:extLst>
            </p:cNvPr>
            <p:cNvSpPr/>
            <p:nvPr/>
          </p:nvSpPr>
          <p:spPr>
            <a:xfrm rot="10800000">
              <a:off x="-1043306" y="2117919"/>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17" name="Graphic 16" descr="Research">
              <a:extLst>
                <a:ext uri="{FF2B5EF4-FFF2-40B4-BE49-F238E27FC236}">
                  <a16:creationId xmlns:a16="http://schemas.microsoft.com/office/drawing/2014/main" id="{E9CF7573-4251-4AF5-9B4B-0E6B39BDB7B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971743" y="2150570"/>
              <a:ext cx="914400" cy="914400"/>
            </a:xfrm>
            <a:prstGeom prst="rect">
              <a:avLst/>
            </a:prstGeom>
          </p:spPr>
        </p:pic>
      </p:grpSp>
      <p:grpSp>
        <p:nvGrpSpPr>
          <p:cNvPr id="18" name="Group 17">
            <a:extLst>
              <a:ext uri="{FF2B5EF4-FFF2-40B4-BE49-F238E27FC236}">
                <a16:creationId xmlns:a16="http://schemas.microsoft.com/office/drawing/2014/main" id="{2239FB9B-813F-4520-A20C-FC5750AC798A}"/>
              </a:ext>
            </a:extLst>
          </p:cNvPr>
          <p:cNvGrpSpPr/>
          <p:nvPr/>
        </p:nvGrpSpPr>
        <p:grpSpPr>
          <a:xfrm>
            <a:off x="-2061343" y="10545499"/>
            <a:ext cx="2061344" cy="2061344"/>
            <a:chOff x="-1043306" y="5272232"/>
            <a:chExt cx="1030605" cy="1030605"/>
          </a:xfrm>
        </p:grpSpPr>
        <p:sp>
          <p:nvSpPr>
            <p:cNvPr id="19" name="Oval 18">
              <a:extLst>
                <a:ext uri="{FF2B5EF4-FFF2-40B4-BE49-F238E27FC236}">
                  <a16:creationId xmlns:a16="http://schemas.microsoft.com/office/drawing/2014/main" id="{DCBF8E02-EAB0-44CF-A659-ADA327315769}"/>
                </a:ext>
              </a:extLst>
            </p:cNvPr>
            <p:cNvSpPr/>
            <p:nvPr/>
          </p:nvSpPr>
          <p:spPr>
            <a:xfrm rot="10800000">
              <a:off x="-1043306" y="5272232"/>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20" name="Graphic 19" descr="Shooting star">
              <a:extLst>
                <a:ext uri="{FF2B5EF4-FFF2-40B4-BE49-F238E27FC236}">
                  <a16:creationId xmlns:a16="http://schemas.microsoft.com/office/drawing/2014/main" id="{EC9CBB89-090C-4C3D-9A6F-4C4A5E300B2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1029597" y="5330334"/>
              <a:ext cx="914400" cy="914400"/>
            </a:xfrm>
            <a:prstGeom prst="rect">
              <a:avLst/>
            </a:prstGeom>
          </p:spPr>
        </p:pic>
      </p:grpSp>
      <p:grpSp>
        <p:nvGrpSpPr>
          <p:cNvPr id="21" name="Group 20">
            <a:extLst>
              <a:ext uri="{FF2B5EF4-FFF2-40B4-BE49-F238E27FC236}">
                <a16:creationId xmlns:a16="http://schemas.microsoft.com/office/drawing/2014/main" id="{94A66361-8DFE-4C3E-8B37-5C30C4ED430B}"/>
              </a:ext>
            </a:extLst>
          </p:cNvPr>
          <p:cNvGrpSpPr/>
          <p:nvPr/>
        </p:nvGrpSpPr>
        <p:grpSpPr>
          <a:xfrm>
            <a:off x="-5873502" y="7390980"/>
            <a:ext cx="2061344" cy="2061344"/>
            <a:chOff x="-1043306" y="3695075"/>
            <a:chExt cx="1030605" cy="1030605"/>
          </a:xfrm>
        </p:grpSpPr>
        <p:sp>
          <p:nvSpPr>
            <p:cNvPr id="22" name="Oval 21">
              <a:extLst>
                <a:ext uri="{FF2B5EF4-FFF2-40B4-BE49-F238E27FC236}">
                  <a16:creationId xmlns:a16="http://schemas.microsoft.com/office/drawing/2014/main" id="{1EBEC4D8-5586-430C-8E8C-77451CCF6EDC}"/>
                </a:ext>
              </a:extLst>
            </p:cNvPr>
            <p:cNvSpPr/>
            <p:nvPr/>
          </p:nvSpPr>
          <p:spPr>
            <a:xfrm rot="10800000">
              <a:off x="-1043306" y="3695075"/>
              <a:ext cx="1030605" cy="1030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prstClr val="white"/>
                </a:solidFill>
                <a:latin typeface="Calibri" panose="020F0502020204030204"/>
              </a:endParaRPr>
            </a:p>
          </p:txBody>
        </p:sp>
        <p:pic>
          <p:nvPicPr>
            <p:cNvPr id="23" name="Graphic 22" descr="Lightbulb">
              <a:extLst>
                <a:ext uri="{FF2B5EF4-FFF2-40B4-BE49-F238E27FC236}">
                  <a16:creationId xmlns:a16="http://schemas.microsoft.com/office/drawing/2014/main" id="{6EA1BB86-1619-4F49-8BB3-297109890F4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985204" y="3757082"/>
              <a:ext cx="914400" cy="914400"/>
            </a:xfrm>
            <a:prstGeom prst="rect">
              <a:avLst/>
            </a:prstGeom>
          </p:spPr>
        </p:pic>
      </p:grpSp>
      <p:sp>
        <p:nvSpPr>
          <p:cNvPr id="33" name="Title 1">
            <a:extLst>
              <a:ext uri="{FF2B5EF4-FFF2-40B4-BE49-F238E27FC236}">
                <a16:creationId xmlns:a16="http://schemas.microsoft.com/office/drawing/2014/main" id="{EA484E32-9E21-47C7-9413-0BD1C5619CD3}"/>
              </a:ext>
            </a:extLst>
          </p:cNvPr>
          <p:cNvSpPr>
            <a:spLocks noGrp="1"/>
          </p:cNvSpPr>
          <p:nvPr>
            <p:ph type="ctrTitle"/>
          </p:nvPr>
        </p:nvSpPr>
        <p:spPr>
          <a:xfrm>
            <a:off x="3048199" y="2245220"/>
            <a:ext cx="18289191" cy="4775511"/>
          </a:xfrm>
        </p:spPr>
        <p:txBody>
          <a:bodyPr/>
          <a:lstStyle/>
          <a:p>
            <a:endParaRPr lang="en-US"/>
          </a:p>
        </p:txBody>
      </p:sp>
      <p:sp>
        <p:nvSpPr>
          <p:cNvPr id="34" name="Subtitle 2">
            <a:extLst>
              <a:ext uri="{FF2B5EF4-FFF2-40B4-BE49-F238E27FC236}">
                <a16:creationId xmlns:a16="http://schemas.microsoft.com/office/drawing/2014/main" id="{A21D9DBB-EBF3-4AB1-ABC8-BE388079E457}"/>
              </a:ext>
            </a:extLst>
          </p:cNvPr>
          <p:cNvSpPr>
            <a:spLocks noGrp="1"/>
          </p:cNvSpPr>
          <p:nvPr>
            <p:ph type="subTitle" idx="1"/>
          </p:nvPr>
        </p:nvSpPr>
        <p:spPr>
          <a:xfrm>
            <a:off x="3048199" y="7204892"/>
            <a:ext cx="18289191" cy="3311740"/>
          </a:xfrm>
        </p:spPr>
        <p:txBody>
          <a:bodyPr/>
          <a:lstStyle/>
          <a:p>
            <a:endParaRPr lang="en-US"/>
          </a:p>
        </p:txBody>
      </p:sp>
      <p:pic>
        <p:nvPicPr>
          <p:cNvPr id="35" name="Graphic 34">
            <a:extLst>
              <a:ext uri="{FF2B5EF4-FFF2-40B4-BE49-F238E27FC236}">
                <a16:creationId xmlns:a16="http://schemas.microsoft.com/office/drawing/2014/main" id="{81D0CDF9-1FF9-4F83-919F-4555678A5743}"/>
              </a:ext>
            </a:extLst>
          </p:cNvPr>
          <p:cNvPicPr>
            <a:picLocks noChangeAspect="1"/>
          </p:cNvPicPr>
          <p:nvPr/>
        </p:nvPicPr>
        <p:blipFill rotWithShape="1">
          <a:blip r:embed="rId25">
            <a:extLst>
              <a:ext uri="{96DAC541-7B7A-43D3-8B79-37D633B846F1}">
                <asvg:svgBlip xmlns="" xmlns:asvg="http://schemas.microsoft.com/office/drawing/2016/SVG/main" r:embed="rId26"/>
              </a:ext>
            </a:extLst>
          </a:blip>
          <a:srcRect t="21770" r="31413" b="14986"/>
          <a:stretch/>
        </p:blipFill>
        <p:spPr>
          <a:xfrm>
            <a:off x="-533435" y="-658409"/>
            <a:ext cx="25109535" cy="15034401"/>
          </a:xfrm>
          <a:prstGeom prst="rect">
            <a:avLst/>
          </a:prstGeom>
        </p:spPr>
      </p:pic>
      <p:sp>
        <p:nvSpPr>
          <p:cNvPr id="36" name="Rectangle: Rounded Corners 35">
            <a:extLst>
              <a:ext uri="{FF2B5EF4-FFF2-40B4-BE49-F238E27FC236}">
                <a16:creationId xmlns:a16="http://schemas.microsoft.com/office/drawing/2014/main" id="{D2637C62-CE93-42D2-92A3-66B020AEA484}"/>
              </a:ext>
            </a:extLst>
          </p:cNvPr>
          <p:cNvSpPr/>
          <p:nvPr/>
        </p:nvSpPr>
        <p:spPr>
          <a:xfrm>
            <a:off x="693268" y="236440"/>
            <a:ext cx="22999053" cy="13323029"/>
          </a:xfrm>
          <a:prstGeom prst="roundRect">
            <a:avLst>
              <a:gd name="adj" fmla="val 3934"/>
            </a:avLst>
          </a:prstGeom>
          <a:gradFill flip="none" rotWithShape="1">
            <a:gsLst>
              <a:gs pos="100000">
                <a:srgbClr val="F7ED67"/>
              </a:gs>
              <a:gs pos="100000">
                <a:srgbClr val="FF99FF"/>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72424C8D-60DD-45A6-994E-DC43227290C1}"/>
              </a:ext>
            </a:extLst>
          </p:cNvPr>
          <p:cNvSpPr/>
          <p:nvPr/>
        </p:nvSpPr>
        <p:spPr>
          <a:xfrm>
            <a:off x="4739519" y="1502522"/>
            <a:ext cx="17667086" cy="6996933"/>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905" algn="just">
              <a:tabLst>
                <a:tab pos="180340" algn="l"/>
                <a:tab pos="1620520" algn="l"/>
                <a:tab pos="3060700" algn="l"/>
                <a:tab pos="4500880" algn="l"/>
              </a:tabLst>
            </a:pPr>
            <a:r>
              <a:rPr lang="en-US"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6</a:t>
            </a:r>
            <a:r>
              <a:rPr lang="en-US" sz="5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sz="5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Chất E trong dung dịch có các tính chất:</a:t>
            </a:r>
            <a:endParaRPr lang="en-US"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algn="just">
              <a:tabLst>
                <a:tab pos="180340" algn="l"/>
                <a:tab pos="1620520" algn="l"/>
                <a:tab pos="3060700" algn="l"/>
                <a:tab pos="4500880" algn="l"/>
              </a:tabLst>
            </a:pPr>
            <a:r>
              <a:rPr lang="vi-VN"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Hoà tan Cu(OH)</a:t>
            </a:r>
            <a:r>
              <a:rPr lang="vi-VN" sz="54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r>
              <a:rPr lang="vi-VN"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cho phức chất màu xanh lam.</a:t>
            </a:r>
            <a:endParaRPr lang="en-US"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algn="just">
              <a:tabLst>
                <a:tab pos="180340" algn="l"/>
                <a:tab pos="1620520" algn="l"/>
                <a:tab pos="3060700" algn="l"/>
                <a:tab pos="4500880" algn="l"/>
              </a:tabLst>
            </a:pPr>
            <a:r>
              <a:rPr lang="vi-VN"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Bị thuỷ phân khi có mặt xúc tác acid vô cơ loãng.</a:t>
            </a:r>
            <a:endParaRPr lang="en-US"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algn="just">
              <a:tabLst>
                <a:tab pos="180340" algn="l"/>
                <a:tab pos="1620520" algn="l"/>
                <a:tab pos="3060700" algn="l"/>
                <a:tab pos="4500880" algn="l"/>
              </a:tabLst>
            </a:pPr>
            <a:r>
              <a:rPr lang="vi-VN"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Không tham gia phản ứng tráng bạc.</a:t>
            </a:r>
            <a:endParaRPr lang="en-US"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algn="just">
              <a:tabLst>
                <a:tab pos="180340" algn="l"/>
                <a:tab pos="1620520" algn="l"/>
                <a:tab pos="3060700" algn="l"/>
                <a:tab pos="4500880" algn="l"/>
              </a:tabLst>
            </a:pPr>
            <a:r>
              <a:rPr lang="vi-VN"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Chất nào sau đây thỏa mãn tính chất của E </a:t>
            </a:r>
            <a:endParaRPr lang="en-US"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algn="just">
              <a:tabLst>
                <a:tab pos="180340" algn="l"/>
                <a:tab pos="1620520" algn="l"/>
                <a:tab pos="3060700" algn="l"/>
                <a:tab pos="4500880" algn="l"/>
              </a:tabLst>
            </a:pPr>
            <a:r>
              <a:rPr lang="vi-VN"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a:t>
            </a:r>
            <a:r>
              <a:rPr lang="en-US"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Maltose </a:t>
            </a:r>
            <a:r>
              <a:rPr lang="vi-VN"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 </a:t>
            </a:r>
            <a:r>
              <a:rPr lang="vi-VN"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Fructose. </a:t>
            </a:r>
            <a:r>
              <a:rPr lang="vi-VN"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R="1905" indent="158750" algn="just">
              <a:tabLst>
                <a:tab pos="180340" algn="l"/>
                <a:tab pos="1620520" algn="l"/>
                <a:tab pos="3060700" algn="l"/>
                <a:tab pos="4500880" algn="l"/>
              </a:tabLst>
            </a:pPr>
            <a:r>
              <a:rPr lang="vi-VN"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vi-VN"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Saccharose. </a:t>
            </a:r>
            <a:r>
              <a:rPr lang="vi-VN"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 </a:t>
            </a:r>
            <a:r>
              <a:rPr lang="vi-VN" sz="5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Glucose. </a:t>
            </a:r>
            <a:endParaRPr lang="en-US" sz="5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2" name="Group 41">
            <a:extLst>
              <a:ext uri="{FF2B5EF4-FFF2-40B4-BE49-F238E27FC236}">
                <a16:creationId xmlns:a16="http://schemas.microsoft.com/office/drawing/2014/main" id="{9FAFE733-0353-48E8-8C5F-339683438C49}"/>
              </a:ext>
            </a:extLst>
          </p:cNvPr>
          <p:cNvGrpSpPr/>
          <p:nvPr/>
        </p:nvGrpSpPr>
        <p:grpSpPr>
          <a:xfrm>
            <a:off x="4162208" y="1263361"/>
            <a:ext cx="837809" cy="6249625"/>
            <a:chOff x="1291489" y="181189"/>
            <a:chExt cx="418877" cy="2666783"/>
          </a:xfrm>
        </p:grpSpPr>
        <p:grpSp>
          <p:nvGrpSpPr>
            <p:cNvPr id="43" name="Group 42">
              <a:extLst>
                <a:ext uri="{FF2B5EF4-FFF2-40B4-BE49-F238E27FC236}">
                  <a16:creationId xmlns:a16="http://schemas.microsoft.com/office/drawing/2014/main" id="{C0CD1499-5696-4EA5-998F-6FDB7A384D46}"/>
                </a:ext>
              </a:extLst>
            </p:cNvPr>
            <p:cNvGrpSpPr/>
            <p:nvPr/>
          </p:nvGrpSpPr>
          <p:grpSpPr>
            <a:xfrm>
              <a:off x="1291489" y="1379570"/>
              <a:ext cx="339594" cy="286946"/>
              <a:chOff x="473930" y="3662327"/>
              <a:chExt cx="339594" cy="286946"/>
            </a:xfrm>
          </p:grpSpPr>
          <p:sp>
            <p:nvSpPr>
              <p:cNvPr id="45" name="Oval 44">
                <a:extLst>
                  <a:ext uri="{FF2B5EF4-FFF2-40B4-BE49-F238E27FC236}">
                    <a16:creationId xmlns:a16="http://schemas.microsoft.com/office/drawing/2014/main" id="{4C1BC4A4-02F6-4BED-9D75-CFBD21B39819}"/>
                  </a:ext>
                </a:extLst>
              </p:cNvPr>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46" name="Oval 45">
                <a:extLst>
                  <a:ext uri="{FF2B5EF4-FFF2-40B4-BE49-F238E27FC236}">
                    <a16:creationId xmlns:a16="http://schemas.microsoft.com/office/drawing/2014/main" id="{3A0B9C9D-E03A-492C-A492-6974AD4A6F50}"/>
                  </a:ext>
                </a:extLst>
              </p:cNvPr>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grpSp>
        <p:sp>
          <p:nvSpPr>
            <p:cNvPr id="44" name="Left Bracket 43">
              <a:extLst>
                <a:ext uri="{FF2B5EF4-FFF2-40B4-BE49-F238E27FC236}">
                  <a16:creationId xmlns:a16="http://schemas.microsoft.com/office/drawing/2014/main" id="{7E2AD4E2-5C45-497B-BE40-B792FE776189}"/>
                </a:ext>
              </a:extLst>
            </p:cNvPr>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91">
                <a:buClrTx/>
              </a:pPr>
              <a:endParaRPr lang="en-US" sz="3600" kern="1200">
                <a:solidFill>
                  <a:prstClr val="black"/>
                </a:solidFill>
                <a:latin typeface="Calibri" panose="020F0502020204030204"/>
              </a:endParaRPr>
            </a:p>
          </p:txBody>
        </p:sp>
      </p:grpSp>
      <p:sp>
        <p:nvSpPr>
          <p:cNvPr id="47" name="Left Bracket 46">
            <a:extLst>
              <a:ext uri="{FF2B5EF4-FFF2-40B4-BE49-F238E27FC236}">
                <a16:creationId xmlns:a16="http://schemas.microsoft.com/office/drawing/2014/main" id="{3E3A3D3B-10FA-4021-9AAC-3595A9841132}"/>
              </a:ext>
            </a:extLst>
          </p:cNvPr>
          <p:cNvSpPr/>
          <p:nvPr/>
        </p:nvSpPr>
        <p:spPr>
          <a:xfrm flipH="1">
            <a:off x="22119974" y="1319636"/>
            <a:ext cx="428368" cy="6249625"/>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91">
              <a:buClrTx/>
            </a:pPr>
            <a:endParaRPr lang="en-US" sz="3600" kern="1200">
              <a:solidFill>
                <a:prstClr val="black"/>
              </a:solidFill>
              <a:latin typeface="Calibri" panose="020F0502020204030204"/>
            </a:endParaRPr>
          </a:p>
        </p:txBody>
      </p:sp>
      <p:grpSp>
        <p:nvGrpSpPr>
          <p:cNvPr id="48" name="Group 47">
            <a:extLst>
              <a:ext uri="{FF2B5EF4-FFF2-40B4-BE49-F238E27FC236}">
                <a16:creationId xmlns:a16="http://schemas.microsoft.com/office/drawing/2014/main" id="{753F477E-BEC1-4024-BDAC-6B5E6561D063}"/>
              </a:ext>
            </a:extLst>
          </p:cNvPr>
          <p:cNvGrpSpPr/>
          <p:nvPr/>
        </p:nvGrpSpPr>
        <p:grpSpPr>
          <a:xfrm>
            <a:off x="2358458" y="2750474"/>
            <a:ext cx="911955" cy="6149338"/>
            <a:chOff x="363075" y="1032069"/>
            <a:chExt cx="455948" cy="3074469"/>
          </a:xfrm>
          <a:effectLst/>
        </p:grpSpPr>
        <p:cxnSp>
          <p:nvCxnSpPr>
            <p:cNvPr id="49" name="Straight Connector 48">
              <a:extLst>
                <a:ext uri="{FF2B5EF4-FFF2-40B4-BE49-F238E27FC236}">
                  <a16:creationId xmlns:a16="http://schemas.microsoft.com/office/drawing/2014/main" id="{267144C9-39B0-451F-8239-691EFF4A507B}"/>
                </a:ext>
              </a:extLst>
            </p:cNvPr>
            <p:cNvCxnSpPr>
              <a:cxnSpLocks/>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0776C7A-36A7-40DC-83E8-283F6AE6A3A3}"/>
                </a:ext>
              </a:extLst>
            </p:cNvPr>
            <p:cNvGrpSpPr/>
            <p:nvPr/>
          </p:nvGrpSpPr>
          <p:grpSpPr>
            <a:xfrm>
              <a:off x="363075" y="3650590"/>
              <a:ext cx="455948" cy="455948"/>
              <a:chOff x="249635" y="3085191"/>
              <a:chExt cx="286946" cy="286946"/>
            </a:xfrm>
          </p:grpSpPr>
          <p:sp>
            <p:nvSpPr>
              <p:cNvPr id="51" name="Oval 50">
                <a:extLst>
                  <a:ext uri="{FF2B5EF4-FFF2-40B4-BE49-F238E27FC236}">
                    <a16:creationId xmlns:a16="http://schemas.microsoft.com/office/drawing/2014/main" id="{68F7C115-3AD5-44D5-A89A-E2ACCEB18366}"/>
                  </a:ext>
                </a:extLst>
              </p:cNvPr>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dirty="0">
                  <a:solidFill>
                    <a:prstClr val="white"/>
                  </a:solidFill>
                  <a:latin typeface="Calibri" panose="020F0502020204030204"/>
                </a:endParaRPr>
              </a:p>
            </p:txBody>
          </p:sp>
          <p:sp>
            <p:nvSpPr>
              <p:cNvPr id="52" name="Oval 51">
                <a:extLst>
                  <a:ext uri="{FF2B5EF4-FFF2-40B4-BE49-F238E27FC236}">
                    <a16:creationId xmlns:a16="http://schemas.microsoft.com/office/drawing/2014/main" id="{CB65EEF4-F6B2-4442-9673-8B86CF08403E}"/>
                  </a:ext>
                </a:extLst>
              </p:cNvPr>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grpSp>
      </p:grpSp>
      <p:grpSp>
        <p:nvGrpSpPr>
          <p:cNvPr id="53" name="Group 52">
            <a:extLst>
              <a:ext uri="{FF2B5EF4-FFF2-40B4-BE49-F238E27FC236}">
                <a16:creationId xmlns:a16="http://schemas.microsoft.com/office/drawing/2014/main" id="{3EF532FB-B31D-4469-81C4-00326573FA4E}"/>
              </a:ext>
            </a:extLst>
          </p:cNvPr>
          <p:cNvGrpSpPr/>
          <p:nvPr/>
        </p:nvGrpSpPr>
        <p:grpSpPr>
          <a:xfrm>
            <a:off x="3962524" y="8677265"/>
            <a:ext cx="15345875" cy="2973896"/>
            <a:chOff x="810527" y="2702543"/>
            <a:chExt cx="7672438" cy="3524135"/>
          </a:xfrm>
        </p:grpSpPr>
        <p:sp>
          <p:nvSpPr>
            <p:cNvPr id="54" name="Rectangle 53">
              <a:extLst>
                <a:ext uri="{FF2B5EF4-FFF2-40B4-BE49-F238E27FC236}">
                  <a16:creationId xmlns:a16="http://schemas.microsoft.com/office/drawing/2014/main" id="{7D01BC58-ED1B-4FC4-A7AF-450FBF14B8D3}"/>
                </a:ext>
              </a:extLst>
            </p:cNvPr>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13201" b="1" kern="1200" dirty="0">
                  <a:solidFill>
                    <a:prstClr val="white"/>
                  </a:solidFill>
                  <a:latin typeface="Arial" panose="020B0604020202020204" pitchFamily="34" charset="0"/>
                  <a:cs typeface="Arial" panose="020B0604020202020204" pitchFamily="34" charset="0"/>
                </a:rPr>
                <a:t>C</a:t>
              </a:r>
            </a:p>
          </p:txBody>
        </p:sp>
        <p:grpSp>
          <p:nvGrpSpPr>
            <p:cNvPr id="55" name="Group 54">
              <a:extLst>
                <a:ext uri="{FF2B5EF4-FFF2-40B4-BE49-F238E27FC236}">
                  <a16:creationId xmlns:a16="http://schemas.microsoft.com/office/drawing/2014/main" id="{DA54D233-272A-49E2-8188-89D6C0FB3E35}"/>
                </a:ext>
              </a:extLst>
            </p:cNvPr>
            <p:cNvGrpSpPr/>
            <p:nvPr/>
          </p:nvGrpSpPr>
          <p:grpSpPr>
            <a:xfrm>
              <a:off x="1000913" y="2702543"/>
              <a:ext cx="4997001" cy="3524135"/>
              <a:chOff x="1376499" y="1825963"/>
              <a:chExt cx="3113455" cy="3268986"/>
            </a:xfrm>
          </p:grpSpPr>
          <p:sp>
            <p:nvSpPr>
              <p:cNvPr id="56" name="Rectangle 55">
                <a:extLst>
                  <a:ext uri="{FF2B5EF4-FFF2-40B4-BE49-F238E27FC236}">
                    <a16:creationId xmlns:a16="http://schemas.microsoft.com/office/drawing/2014/main" id="{9D7FEB6A-4CF1-4260-AC71-AA58CB0ACBA8}"/>
                  </a:ext>
                </a:extLst>
              </p:cNvPr>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4800" b="1" kern="1200" dirty="0">
                    <a:solidFill>
                      <a:srgbClr val="FF0000"/>
                    </a:solidFill>
                    <a:latin typeface="Arial" panose="020B0604020202020204" pitchFamily="34" charset="0"/>
                    <a:cs typeface="Arial" panose="020B0604020202020204" pitchFamily="34" charset="0"/>
                  </a:rPr>
                  <a:t>ĐÁP ÁN</a:t>
                </a:r>
              </a:p>
            </p:txBody>
          </p:sp>
          <p:sp>
            <p:nvSpPr>
              <p:cNvPr id="57" name="Rectangle 56">
                <a:extLst>
                  <a:ext uri="{FF2B5EF4-FFF2-40B4-BE49-F238E27FC236}">
                    <a16:creationId xmlns:a16="http://schemas.microsoft.com/office/drawing/2014/main" id="{4F960BDB-6457-44C2-9921-60438F721E22}"/>
                  </a:ext>
                </a:extLst>
              </p:cNvPr>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3600" kern="1200">
                  <a:solidFill>
                    <a:prstClr val="white"/>
                  </a:solidFill>
                  <a:latin typeface="Calibri" panose="020F0502020204030204"/>
                </a:endParaRPr>
              </a:p>
            </p:txBody>
          </p:sp>
          <p:sp>
            <p:nvSpPr>
              <p:cNvPr id="58" name="Rectangle 57">
                <a:extLst>
                  <a:ext uri="{FF2B5EF4-FFF2-40B4-BE49-F238E27FC236}">
                    <a16:creationId xmlns:a16="http://schemas.microsoft.com/office/drawing/2014/main" id="{B39116D0-B05A-4D60-890C-3DB7802CA896}"/>
                  </a:ext>
                </a:extLst>
              </p:cNvPr>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4800" b="1" kern="1200" dirty="0">
                    <a:solidFill>
                      <a:srgbClr val="FF0000"/>
                    </a:solidFill>
                    <a:latin typeface="Arial" panose="020B0604020202020204" pitchFamily="34" charset="0"/>
                    <a:cs typeface="Arial" panose="020B0604020202020204" pitchFamily="34" charset="0"/>
                  </a:rPr>
                  <a:t>ĐÁP ÁN</a:t>
                </a:r>
              </a:p>
            </p:txBody>
          </p:sp>
        </p:grpSp>
      </p:grpSp>
      <p:grpSp>
        <p:nvGrpSpPr>
          <p:cNvPr id="59" name="Group 58">
            <a:extLst>
              <a:ext uri="{FF2B5EF4-FFF2-40B4-BE49-F238E27FC236}">
                <a16:creationId xmlns:a16="http://schemas.microsoft.com/office/drawing/2014/main" id="{F6847C7E-76B4-4368-AD3F-578071D62D1D}"/>
              </a:ext>
            </a:extLst>
          </p:cNvPr>
          <p:cNvGrpSpPr/>
          <p:nvPr/>
        </p:nvGrpSpPr>
        <p:grpSpPr>
          <a:xfrm>
            <a:off x="1828625" y="609186"/>
            <a:ext cx="2164717" cy="2164717"/>
            <a:chOff x="83662" y="159259"/>
            <a:chExt cx="1082288" cy="1082288"/>
          </a:xfrm>
        </p:grpSpPr>
        <p:sp>
          <p:nvSpPr>
            <p:cNvPr id="60" name="Oval 59">
              <a:extLst>
                <a:ext uri="{FF2B5EF4-FFF2-40B4-BE49-F238E27FC236}">
                  <a16:creationId xmlns:a16="http://schemas.microsoft.com/office/drawing/2014/main" id="{060FCF82-D182-4D14-8427-2C66AA07DAC8}"/>
                </a:ext>
              </a:extLst>
            </p:cNvPr>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endParaRPr lang="en-US" sz="12001" b="1" kern="1200" dirty="0">
                <a:solidFill>
                  <a:srgbClr val="008CF5"/>
                </a:solidFill>
                <a:latin typeface="Arial" panose="020B0604020202020204" pitchFamily="34" charset="0"/>
                <a:cs typeface="Arial" panose="020B0604020202020204" pitchFamily="34" charset="0"/>
              </a:endParaRPr>
            </a:p>
          </p:txBody>
        </p:sp>
        <p:pic>
          <p:nvPicPr>
            <p:cNvPr id="61" name="Picture 60">
              <a:extLst>
                <a:ext uri="{FF2B5EF4-FFF2-40B4-BE49-F238E27FC236}">
                  <a16:creationId xmlns:a16="http://schemas.microsoft.com/office/drawing/2014/main" id="{E0B209ED-3276-4928-97AF-F2DE2E4D39EC}"/>
                </a:ext>
              </a:extLst>
            </p:cNvPr>
            <p:cNvPicPr>
              <a:picLocks noChangeAspect="1"/>
            </p:cNvPicPr>
            <p:nvPr/>
          </p:nvPicPr>
          <p:blipFill>
            <a:blip r:embed="rId27">
              <a:duotone>
                <a:prstClr val="black"/>
                <a:schemeClr val="tx1">
                  <a:tint val="45000"/>
                  <a:satMod val="400000"/>
                </a:schemeClr>
              </a:duotone>
              <a:alphaModFix/>
              <a:lum bright="-40000" contrast="-40000"/>
            </a:blip>
            <a:stretch>
              <a:fillRect/>
            </a:stretch>
          </p:blipFill>
          <p:spPr>
            <a:xfrm>
              <a:off x="83662" y="159259"/>
              <a:ext cx="1082288" cy="1082288"/>
            </a:xfrm>
            <a:prstGeom prst="rect">
              <a:avLst/>
            </a:prstGeom>
          </p:spPr>
        </p:pic>
        <p:pic>
          <p:nvPicPr>
            <p:cNvPr id="62" name="Picture 61">
              <a:extLst>
                <a:ext uri="{FF2B5EF4-FFF2-40B4-BE49-F238E27FC236}">
                  <a16:creationId xmlns:a16="http://schemas.microsoft.com/office/drawing/2014/main" id="{DDE9928C-0E34-4C6D-B6E2-4513865CA5C8}"/>
                </a:ext>
              </a:extLst>
            </p:cNvPr>
            <p:cNvPicPr>
              <a:picLocks noChangeAspect="1"/>
            </p:cNvPicPr>
            <p:nvPr/>
          </p:nvPicPr>
          <p:blipFill>
            <a:blip r:embed="rId28">
              <a:alphaModFix/>
              <a:duotone>
                <a:prstClr val="black"/>
                <a:srgbClr val="FF0000">
                  <a:tint val="45000"/>
                  <a:satMod val="400000"/>
                </a:srgbClr>
              </a:duotone>
            </a:blip>
            <a:stretch>
              <a:fillRect/>
            </a:stretch>
          </p:blipFill>
          <p:spPr>
            <a:xfrm>
              <a:off x="137907" y="229349"/>
              <a:ext cx="757177" cy="937456"/>
            </a:xfrm>
            <a:prstGeom prst="rect">
              <a:avLst/>
            </a:prstGeom>
          </p:spPr>
        </p:pic>
        <p:sp>
          <p:nvSpPr>
            <p:cNvPr id="63" name="TextBox 62">
              <a:extLst>
                <a:ext uri="{FF2B5EF4-FFF2-40B4-BE49-F238E27FC236}">
                  <a16:creationId xmlns:a16="http://schemas.microsoft.com/office/drawing/2014/main" id="{281A7308-5128-4E8D-BFC5-A92CF469A493}"/>
                </a:ext>
              </a:extLst>
            </p:cNvPr>
            <p:cNvSpPr txBox="1"/>
            <p:nvPr/>
          </p:nvSpPr>
          <p:spPr>
            <a:xfrm>
              <a:off x="400330" y="277250"/>
              <a:ext cx="448972" cy="815619"/>
            </a:xfrm>
            <a:prstGeom prst="rect">
              <a:avLst/>
            </a:prstGeom>
            <a:noFill/>
            <a:effectLst/>
          </p:spPr>
          <p:txBody>
            <a:bodyPr wrap="none" rtlCol="0">
              <a:spAutoFit/>
            </a:bodyPr>
            <a:lstStyle/>
            <a:p>
              <a:pPr algn="ctr" defTabSz="1828891">
                <a:buClrTx/>
              </a:pPr>
              <a:r>
                <a:rPr lang="en-US" sz="10001" b="1" kern="1200" dirty="0">
                  <a:solidFill>
                    <a:prstClr val="black"/>
                  </a:solidFill>
                  <a:latin typeface="Arial" panose="020B0604020202020204" pitchFamily="34" charset="0"/>
                  <a:ea typeface="+mn-ea"/>
                  <a:cs typeface="Arial" panose="020B0604020202020204" pitchFamily="34" charset="0"/>
                </a:rPr>
                <a:t>6</a:t>
              </a:r>
            </a:p>
          </p:txBody>
        </p:sp>
      </p:grpSp>
      <p:sp>
        <p:nvSpPr>
          <p:cNvPr id="64" name="Parallelogram 63">
            <a:extLst>
              <a:ext uri="{FF2B5EF4-FFF2-40B4-BE49-F238E27FC236}">
                <a16:creationId xmlns:a16="http://schemas.microsoft.com/office/drawing/2014/main" id="{4947C4E2-2CDC-455C-A034-3E9A40F5DCB6}"/>
              </a:ext>
            </a:extLst>
          </p:cNvPr>
          <p:cNvSpPr/>
          <p:nvPr/>
        </p:nvSpPr>
        <p:spPr>
          <a:xfrm flipH="1">
            <a:off x="16577514" y="12371792"/>
            <a:ext cx="3253010" cy="1063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pPr>
            <a:r>
              <a:rPr lang="en-US" sz="3600" b="1" kern="1200" dirty="0">
                <a:solidFill>
                  <a:srgbClr val="FF0000"/>
                </a:solidFill>
                <a:latin typeface="Arial" panose="020B0604020202020204" pitchFamily="34" charset="0"/>
                <a:cs typeface="Arial" panose="020B0604020202020204" pitchFamily="34" charset="0"/>
              </a:rPr>
              <a:t>ANS</a:t>
            </a:r>
          </a:p>
        </p:txBody>
      </p:sp>
      <p:pic>
        <p:nvPicPr>
          <p:cNvPr id="65" name="Picture 115" descr="ALRMCLOK">
            <a:extLst>
              <a:ext uri="{FF2B5EF4-FFF2-40B4-BE49-F238E27FC236}">
                <a16:creationId xmlns:a16="http://schemas.microsoft.com/office/drawing/2014/main" id="{3958ED34-ECB7-4963-B3C2-26C245837D60}"/>
              </a:ext>
            </a:extLst>
          </p:cNvPr>
          <p:cNvPicPr>
            <a:picLocks noChangeAspect="1" noChangeArrowheads="1"/>
          </p:cNvPicPr>
          <p:nvPr/>
        </p:nvPicPr>
        <p:blipFill>
          <a:blip r:embed="rId29" cstate="hqprint">
            <a:extLst>
              <a:ext uri="{28A0092B-C50C-407E-A947-70E740481C1C}">
                <a14:useLocalDpi xmlns:a14="http://schemas.microsoft.com/office/drawing/2010/main" val="0"/>
              </a:ext>
            </a:extLst>
          </a:blip>
          <a:srcRect/>
          <a:stretch>
            <a:fillRect/>
          </a:stretch>
        </p:blipFill>
        <p:spPr bwMode="auto">
          <a:xfrm>
            <a:off x="1978983" y="4442383"/>
            <a:ext cx="1728965" cy="209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176">
            <a:extLst>
              <a:ext uri="{FF2B5EF4-FFF2-40B4-BE49-F238E27FC236}">
                <a16:creationId xmlns:a16="http://schemas.microsoft.com/office/drawing/2014/main" id="{E0243AC4-2CBF-45C4-BB7E-8E316A656CA3}"/>
              </a:ext>
            </a:extLst>
          </p:cNvPr>
          <p:cNvSpPr>
            <a:spLocks noChangeArrowheads="1"/>
          </p:cNvSpPr>
          <p:nvPr/>
        </p:nvSpPr>
        <p:spPr bwMode="auto">
          <a:xfrm>
            <a:off x="2302488" y="5042088"/>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10</a:t>
            </a:r>
          </a:p>
        </p:txBody>
      </p:sp>
      <p:sp>
        <p:nvSpPr>
          <p:cNvPr id="67" name="Oval 176">
            <a:extLst>
              <a:ext uri="{FF2B5EF4-FFF2-40B4-BE49-F238E27FC236}">
                <a16:creationId xmlns:a16="http://schemas.microsoft.com/office/drawing/2014/main" id="{35D37A80-16B6-4057-ADF0-CF5E3D279407}"/>
              </a:ext>
            </a:extLst>
          </p:cNvPr>
          <p:cNvSpPr>
            <a:spLocks noChangeArrowheads="1"/>
          </p:cNvSpPr>
          <p:nvPr/>
        </p:nvSpPr>
        <p:spPr bwMode="auto">
          <a:xfrm>
            <a:off x="2310687" y="498722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9</a:t>
            </a:r>
          </a:p>
        </p:txBody>
      </p:sp>
      <p:sp>
        <p:nvSpPr>
          <p:cNvPr id="68" name="Oval 176">
            <a:extLst>
              <a:ext uri="{FF2B5EF4-FFF2-40B4-BE49-F238E27FC236}">
                <a16:creationId xmlns:a16="http://schemas.microsoft.com/office/drawing/2014/main" id="{F73FE191-EBC3-4CA9-AB44-C0795D007476}"/>
              </a:ext>
            </a:extLst>
          </p:cNvPr>
          <p:cNvSpPr>
            <a:spLocks noChangeArrowheads="1"/>
          </p:cNvSpPr>
          <p:nvPr/>
        </p:nvSpPr>
        <p:spPr bwMode="auto">
          <a:xfrm>
            <a:off x="2301832" y="506909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8</a:t>
            </a:r>
          </a:p>
        </p:txBody>
      </p:sp>
      <p:sp>
        <p:nvSpPr>
          <p:cNvPr id="69" name="Oval 176">
            <a:extLst>
              <a:ext uri="{FF2B5EF4-FFF2-40B4-BE49-F238E27FC236}">
                <a16:creationId xmlns:a16="http://schemas.microsoft.com/office/drawing/2014/main" id="{D4D196F7-4389-4CB9-828E-418622F4649B}"/>
              </a:ext>
            </a:extLst>
          </p:cNvPr>
          <p:cNvSpPr>
            <a:spLocks noChangeArrowheads="1"/>
          </p:cNvSpPr>
          <p:nvPr/>
        </p:nvSpPr>
        <p:spPr bwMode="auto">
          <a:xfrm>
            <a:off x="2336203" y="5020909"/>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7</a:t>
            </a:r>
          </a:p>
        </p:txBody>
      </p:sp>
      <p:sp>
        <p:nvSpPr>
          <p:cNvPr id="70" name="Oval 176">
            <a:extLst>
              <a:ext uri="{FF2B5EF4-FFF2-40B4-BE49-F238E27FC236}">
                <a16:creationId xmlns:a16="http://schemas.microsoft.com/office/drawing/2014/main" id="{2D999F86-6B2D-4B56-B615-6E73B0019C42}"/>
              </a:ext>
            </a:extLst>
          </p:cNvPr>
          <p:cNvSpPr>
            <a:spLocks noChangeArrowheads="1"/>
          </p:cNvSpPr>
          <p:nvPr/>
        </p:nvSpPr>
        <p:spPr bwMode="auto">
          <a:xfrm>
            <a:off x="2310687" y="5048702"/>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6</a:t>
            </a:r>
          </a:p>
        </p:txBody>
      </p:sp>
      <p:sp>
        <p:nvSpPr>
          <p:cNvPr id="71" name="Oval 176">
            <a:extLst>
              <a:ext uri="{FF2B5EF4-FFF2-40B4-BE49-F238E27FC236}">
                <a16:creationId xmlns:a16="http://schemas.microsoft.com/office/drawing/2014/main" id="{45AC06A4-5AE7-407E-A2A4-1758C09DFD64}"/>
              </a:ext>
            </a:extLst>
          </p:cNvPr>
          <p:cNvSpPr>
            <a:spLocks noChangeArrowheads="1"/>
          </p:cNvSpPr>
          <p:nvPr/>
        </p:nvSpPr>
        <p:spPr bwMode="auto">
          <a:xfrm>
            <a:off x="2333500" y="5041550"/>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5</a:t>
            </a:r>
          </a:p>
        </p:txBody>
      </p:sp>
      <p:sp>
        <p:nvSpPr>
          <p:cNvPr id="72" name="Oval 176">
            <a:extLst>
              <a:ext uri="{FF2B5EF4-FFF2-40B4-BE49-F238E27FC236}">
                <a16:creationId xmlns:a16="http://schemas.microsoft.com/office/drawing/2014/main" id="{7A1895AE-1135-4097-B31B-BFF248417D99}"/>
              </a:ext>
            </a:extLst>
          </p:cNvPr>
          <p:cNvSpPr>
            <a:spLocks noChangeArrowheads="1"/>
          </p:cNvSpPr>
          <p:nvPr/>
        </p:nvSpPr>
        <p:spPr bwMode="auto">
          <a:xfrm>
            <a:off x="2263168" y="5046018"/>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4</a:t>
            </a:r>
          </a:p>
        </p:txBody>
      </p:sp>
      <p:sp>
        <p:nvSpPr>
          <p:cNvPr id="73" name="Oval 176">
            <a:extLst>
              <a:ext uri="{FF2B5EF4-FFF2-40B4-BE49-F238E27FC236}">
                <a16:creationId xmlns:a16="http://schemas.microsoft.com/office/drawing/2014/main" id="{86F0B04E-774A-4670-9F38-C31E9B3E709A}"/>
              </a:ext>
            </a:extLst>
          </p:cNvPr>
          <p:cNvSpPr>
            <a:spLocks noChangeArrowheads="1"/>
          </p:cNvSpPr>
          <p:nvPr/>
        </p:nvSpPr>
        <p:spPr bwMode="auto">
          <a:xfrm>
            <a:off x="2276973" y="499394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3</a:t>
            </a:r>
          </a:p>
        </p:txBody>
      </p:sp>
      <p:sp>
        <p:nvSpPr>
          <p:cNvPr id="74" name="Oval 176">
            <a:extLst>
              <a:ext uri="{FF2B5EF4-FFF2-40B4-BE49-F238E27FC236}">
                <a16:creationId xmlns:a16="http://schemas.microsoft.com/office/drawing/2014/main" id="{1DC7B324-ED4C-4A47-AF38-821C9AF73873}"/>
              </a:ext>
            </a:extLst>
          </p:cNvPr>
          <p:cNvSpPr>
            <a:spLocks noChangeArrowheads="1"/>
          </p:cNvSpPr>
          <p:nvPr/>
        </p:nvSpPr>
        <p:spPr bwMode="auto">
          <a:xfrm>
            <a:off x="2312747" y="503017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2</a:t>
            </a:r>
          </a:p>
        </p:txBody>
      </p:sp>
      <p:sp>
        <p:nvSpPr>
          <p:cNvPr id="75" name="Oval 176">
            <a:extLst>
              <a:ext uri="{FF2B5EF4-FFF2-40B4-BE49-F238E27FC236}">
                <a16:creationId xmlns:a16="http://schemas.microsoft.com/office/drawing/2014/main" id="{37A8CE5C-6EB4-4516-872C-A4F6B861E67B}"/>
              </a:ext>
            </a:extLst>
          </p:cNvPr>
          <p:cNvSpPr>
            <a:spLocks noChangeArrowheads="1"/>
          </p:cNvSpPr>
          <p:nvPr/>
        </p:nvSpPr>
        <p:spPr bwMode="auto">
          <a:xfrm>
            <a:off x="2333500" y="4946656"/>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91" eaLnBrk="0" hangingPunct="0">
              <a:buClrTx/>
            </a:pPr>
            <a:r>
              <a:rPr lang="en-US" altLang="en-US" sz="5600" kern="1200" dirty="0">
                <a:solidFill>
                  <a:srgbClr val="DC2608"/>
                </a:solidFill>
                <a:latin typeface=".VnBlack" pitchFamily="34" charset="0"/>
                <a:ea typeface="+mn-ea"/>
              </a:rPr>
              <a:t>1</a:t>
            </a:r>
          </a:p>
        </p:txBody>
      </p:sp>
      <p:sp>
        <p:nvSpPr>
          <p:cNvPr id="76" name="Oval 176">
            <a:extLst>
              <a:ext uri="{FF2B5EF4-FFF2-40B4-BE49-F238E27FC236}">
                <a16:creationId xmlns:a16="http://schemas.microsoft.com/office/drawing/2014/main" id="{30808AF5-2441-4DBF-BBF4-805BB6027C57}"/>
              </a:ext>
            </a:extLst>
          </p:cNvPr>
          <p:cNvSpPr>
            <a:spLocks noChangeArrowheads="1"/>
          </p:cNvSpPr>
          <p:nvPr/>
        </p:nvSpPr>
        <p:spPr bwMode="auto">
          <a:xfrm>
            <a:off x="2326692" y="5034397"/>
            <a:ext cx="1066869" cy="1066869"/>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891" eaLnBrk="0" hangingPunct="0">
              <a:buClrTx/>
              <a:defRPr/>
            </a:pPr>
            <a:r>
              <a:rPr lang="en-US" sz="5600" kern="1200" dirty="0">
                <a:solidFill>
                  <a:srgbClr val="DC2608"/>
                </a:solidFill>
                <a:latin typeface=".VnBlack" pitchFamily="34" charset="0"/>
                <a:ea typeface="+mn-ea"/>
                <a:cs typeface="+mn-cs"/>
              </a:rPr>
              <a:t>0</a:t>
            </a:r>
          </a:p>
        </p:txBody>
      </p:sp>
      <p:sp>
        <p:nvSpPr>
          <p:cNvPr id="77" name="Rounded Rectangle 110">
            <a:extLst>
              <a:ext uri="{FF2B5EF4-FFF2-40B4-BE49-F238E27FC236}">
                <a16:creationId xmlns:a16="http://schemas.microsoft.com/office/drawing/2014/main" id="{C868E6E6-6821-DDA4-DAA6-32D53C65E7A7}"/>
              </a:ext>
            </a:extLst>
          </p:cNvPr>
          <p:cNvSpPr/>
          <p:nvPr/>
        </p:nvSpPr>
        <p:spPr>
          <a:xfrm>
            <a:off x="6388765" y="312610"/>
            <a:ext cx="13687426" cy="1149090"/>
          </a:xfrm>
          <a:prstGeom prst="roundRect">
            <a:avLst>
              <a:gd name="adj" fmla="val 2832"/>
            </a:avLst>
          </a:prstGeom>
          <a:solidFill>
            <a:schemeClr val="accent6">
              <a:lumMod val="60000"/>
              <a:lumOff val="40000"/>
            </a:schemeClr>
          </a:solidFill>
          <a:ln w="28575" cap="flat" cmpd="sng" algn="ctr">
            <a:solidFill>
              <a:sysClr val="window" lastClr="FFFFFF">
                <a:lumMod val="85000"/>
              </a:sysClr>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CỦNG</a:t>
            </a:r>
            <a:r>
              <a:rPr kumimoji="0" lang="en-US" sz="5400" b="1" i="0" u="none" strike="noStrike" kern="1200" cap="none" spc="0" normalizeH="0" noProof="0" dirty="0" smtClean="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rPr>
              <a:t> CỐ</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1879817004"/>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200" fill="hold"/>
                                        <p:tgtEl>
                                          <p:spTgt spid="59"/>
                                        </p:tgtEl>
                                        <p:attrNameLst>
                                          <p:attrName>ppt_w</p:attrName>
                                        </p:attrNameLst>
                                      </p:cBhvr>
                                      <p:tavLst>
                                        <p:tav tm="0">
                                          <p:val>
                                            <p:fltVal val="0"/>
                                          </p:val>
                                        </p:tav>
                                        <p:tav tm="100000">
                                          <p:val>
                                            <p:strVal val="#ppt_w"/>
                                          </p:val>
                                        </p:tav>
                                      </p:tavLst>
                                    </p:anim>
                                    <p:anim calcmode="lin" valueType="num">
                                      <p:cBhvr>
                                        <p:cTn id="8" dur="200" fill="hold"/>
                                        <p:tgtEl>
                                          <p:spTgt spid="59"/>
                                        </p:tgtEl>
                                        <p:attrNameLst>
                                          <p:attrName>ppt_h</p:attrName>
                                        </p:attrNameLst>
                                      </p:cBhvr>
                                      <p:tavLst>
                                        <p:tav tm="0">
                                          <p:val>
                                            <p:fltVal val="0"/>
                                          </p:val>
                                        </p:tav>
                                        <p:tav tm="100000">
                                          <p:val>
                                            <p:strVal val="#ppt_h"/>
                                          </p:val>
                                        </p:tav>
                                      </p:tavLst>
                                    </p:anim>
                                    <p:anim calcmode="lin" valueType="num">
                                      <p:cBhvr>
                                        <p:cTn id="9" dur="200" fill="hold"/>
                                        <p:tgtEl>
                                          <p:spTgt spid="59"/>
                                        </p:tgtEl>
                                        <p:attrNameLst>
                                          <p:attrName>style.rotation</p:attrName>
                                        </p:attrNameLst>
                                      </p:cBhvr>
                                      <p:tavLst>
                                        <p:tav tm="0">
                                          <p:val>
                                            <p:fltVal val="360"/>
                                          </p:val>
                                        </p:tav>
                                        <p:tav tm="100000">
                                          <p:val>
                                            <p:fltVal val="0"/>
                                          </p:val>
                                        </p:tav>
                                      </p:tavLst>
                                    </p:anim>
                                    <p:animEffect transition="in" filter="fade">
                                      <p:cBhvr>
                                        <p:cTn id="10" dur="2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dissolve">
                                      <p:cBhvr>
                                        <p:cTn id="13" dur="200"/>
                                        <p:tgtEl>
                                          <p:spTgt spid="42"/>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200" fill="hold"/>
                                        <p:tgtEl>
                                          <p:spTgt spid="47"/>
                                        </p:tgtEl>
                                        <p:attrNameLst>
                                          <p:attrName>ppt_x</p:attrName>
                                        </p:attrNameLst>
                                      </p:cBhvr>
                                      <p:tavLst>
                                        <p:tav tm="0">
                                          <p:val>
                                            <p:strVal val="0-#ppt_w/2"/>
                                          </p:val>
                                        </p:tav>
                                        <p:tav tm="100000">
                                          <p:val>
                                            <p:strVal val="#ppt_x"/>
                                          </p:val>
                                        </p:tav>
                                      </p:tavLst>
                                    </p:anim>
                                    <p:anim calcmode="lin" valueType="num">
                                      <p:cBhvr additive="base">
                                        <p:cTn id="18" dur="200" fill="hold"/>
                                        <p:tgtEl>
                                          <p:spTgt spid="47"/>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randombar(horizontal)">
                                      <p:cBhvr>
                                        <p:cTn id="21" dur="300"/>
                                        <p:tgtEl>
                                          <p:spTgt spid="4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4"/>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up)">
                                      <p:cBhvr>
                                        <p:cTn id="65" dur="200"/>
                                        <p:tgtEl>
                                          <p:spTgt spid="4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p:cTn id="69" dur="300" fill="hold"/>
                                        <p:tgtEl>
                                          <p:spTgt spid="53"/>
                                        </p:tgtEl>
                                        <p:attrNameLst>
                                          <p:attrName>ppt_x</p:attrName>
                                        </p:attrNameLst>
                                      </p:cBhvr>
                                      <p:tavLst>
                                        <p:tav tm="0">
                                          <p:val>
                                            <p:strVal val="#ppt_x-#ppt_w/2"/>
                                          </p:val>
                                        </p:tav>
                                        <p:tav tm="100000">
                                          <p:val>
                                            <p:strVal val="#ppt_x"/>
                                          </p:val>
                                        </p:tav>
                                      </p:tavLst>
                                    </p:anim>
                                    <p:anim calcmode="lin" valueType="num">
                                      <p:cBhvr>
                                        <p:cTn id="70" dur="300" fill="hold"/>
                                        <p:tgtEl>
                                          <p:spTgt spid="53"/>
                                        </p:tgtEl>
                                        <p:attrNameLst>
                                          <p:attrName>ppt_y</p:attrName>
                                        </p:attrNameLst>
                                      </p:cBhvr>
                                      <p:tavLst>
                                        <p:tav tm="0">
                                          <p:val>
                                            <p:strVal val="#ppt_y"/>
                                          </p:val>
                                        </p:tav>
                                        <p:tav tm="100000">
                                          <p:val>
                                            <p:strVal val="#ppt_y"/>
                                          </p:val>
                                        </p:tav>
                                      </p:tavLst>
                                    </p:anim>
                                    <p:anim calcmode="lin" valueType="num">
                                      <p:cBhvr>
                                        <p:cTn id="71" dur="300" fill="hold"/>
                                        <p:tgtEl>
                                          <p:spTgt spid="53"/>
                                        </p:tgtEl>
                                        <p:attrNameLst>
                                          <p:attrName>ppt_w</p:attrName>
                                        </p:attrNameLst>
                                      </p:cBhvr>
                                      <p:tavLst>
                                        <p:tav tm="0">
                                          <p:val>
                                            <p:fltVal val="0"/>
                                          </p:val>
                                        </p:tav>
                                        <p:tav tm="100000">
                                          <p:val>
                                            <p:strVal val="#ppt_w"/>
                                          </p:val>
                                        </p:tav>
                                      </p:tavLst>
                                    </p:anim>
                                    <p:anim calcmode="lin" valueType="num">
                                      <p:cBhvr>
                                        <p:cTn id="72" dur="300" fill="hold"/>
                                        <p:tgtEl>
                                          <p:spTgt spid="5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fins__success-2.wav"/>
                                        </p:tgtEl>
                                      </p:cMediaNode>
                                    </p:audio>
                                  </p:subTnLst>
                                </p:cTn>
                              </p:par>
                            </p:childTnLst>
                          </p:cTn>
                        </p:par>
                      </p:childTnLst>
                    </p:cTn>
                  </p:par>
                </p:childTnLst>
              </p:cTn>
              <p:nextCondLst>
                <p:cond evt="onClick" delay="0">
                  <p:tgtEl>
                    <p:spTgt spid="64"/>
                  </p:tgtEl>
                </p:cond>
              </p:nextCondLst>
            </p:seq>
          </p:childTnLst>
        </p:cTn>
      </p:par>
    </p:tnLst>
    <p:bldLst>
      <p:bldP spid="41" grpId="0" animBg="1"/>
      <p:bldP spid="47"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87"/>
        <p:cNvGrpSpPr/>
        <p:nvPr/>
      </p:nvGrpSpPr>
      <p:grpSpPr>
        <a:xfrm>
          <a:off x="0" y="0"/>
          <a:ext cx="0" cy="0"/>
          <a:chOff x="0" y="0"/>
          <a:chExt cx="0" cy="0"/>
        </a:xfrm>
      </p:grpSpPr>
      <p:sp>
        <p:nvSpPr>
          <p:cNvPr id="73" name="Hộp Văn bản 123">
            <a:extLst>
              <a:ext uri="{FF2B5EF4-FFF2-40B4-BE49-F238E27FC236}">
                <a16:creationId xmlns:a16="http://schemas.microsoft.com/office/drawing/2014/main" id="{C78C39AF-9CE4-521B-4450-3F694109691E}"/>
              </a:ext>
            </a:extLst>
          </p:cNvPr>
          <p:cNvSpPr txBox="1"/>
          <p:nvPr/>
        </p:nvSpPr>
        <p:spPr>
          <a:xfrm>
            <a:off x="6600535" y="1001306"/>
            <a:ext cx="9743051" cy="1107996"/>
          </a:xfrm>
          <a:prstGeom prst="rect">
            <a:avLst/>
          </a:prstGeom>
          <a:noFill/>
        </p:spPr>
        <p:txBody>
          <a:bodyPr wrap="square" lIns="0" tIns="0" rIns="0" bIns="0" rtlCol="0">
            <a:spAutoFit/>
          </a:bodyPr>
          <a:lstStyle/>
          <a:p>
            <a:pPr algn="ctr"/>
            <a:r>
              <a:rPr lang="en-US" sz="7200" b="1" dirty="0">
                <a:solidFill>
                  <a:srgbClr val="FF0000"/>
                </a:solidFill>
                <a:latin typeface="Arial" panose="020B0604020202020204" pitchFamily="34" charset="0"/>
                <a:cs typeface="Arial" panose="020B0604020202020204" pitchFamily="34" charset="0"/>
              </a:rPr>
              <a:t>LUYỆN TẬP</a:t>
            </a:r>
            <a:endParaRPr lang="en-US" sz="7200"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970162" y="2742181"/>
            <a:ext cx="22576221" cy="8402300"/>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wrap="square">
            <a:spAutoFit/>
          </a:bodyPr>
          <a:lstStyle/>
          <a:p>
            <a:pPr>
              <a:lnSpc>
                <a:spcPct val="150000"/>
              </a:lnSpc>
            </a:pPr>
            <a:r>
              <a:rPr lang="en-US" sz="6000" b="1" dirty="0" err="1" smtClean="0">
                <a:latin typeface="Times New Roman" pitchFamily="18" charset="0"/>
                <a:cs typeface="Times New Roman" pitchFamily="18" charset="0"/>
              </a:rPr>
              <a:t>Câu</a:t>
            </a:r>
            <a:r>
              <a:rPr lang="en-US" sz="6000" b="1" dirty="0" smtClean="0">
                <a:latin typeface="Times New Roman" pitchFamily="18" charset="0"/>
                <a:cs typeface="Times New Roman" pitchFamily="18" charset="0"/>
              </a:rPr>
              <a:t> </a:t>
            </a:r>
            <a:r>
              <a:rPr lang="en-US" sz="6000" b="1" dirty="0">
                <a:latin typeface="Times New Roman" pitchFamily="18" charset="0"/>
                <a:cs typeface="Times New Roman" pitchFamily="18" charset="0"/>
              </a:rPr>
              <a:t>1.</a:t>
            </a:r>
            <a:r>
              <a:rPr lang="en-US" sz="6000" dirty="0">
                <a:latin typeface="Times New Roman" pitchFamily="18" charset="0"/>
                <a:cs typeface="Times New Roman" pitchFamily="18" charset="0"/>
              </a:rPr>
              <a:t> Carbohydrate </a:t>
            </a:r>
            <a:r>
              <a:rPr lang="en-US" sz="6000" dirty="0" err="1">
                <a:latin typeface="Times New Roman" pitchFamily="18" charset="0"/>
                <a:cs typeface="Times New Roman" pitchFamily="18" charset="0"/>
              </a:rPr>
              <a:t>nào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sau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đây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không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nhóm</a:t>
            </a:r>
            <a:r>
              <a:rPr lang="en-US" sz="6000" dirty="0">
                <a:latin typeface="Times New Roman" pitchFamily="18" charset="0"/>
                <a:cs typeface="Times New Roman" pitchFamily="18" charset="0"/>
              </a:rPr>
              <a:t> – OH </a:t>
            </a:r>
            <a:r>
              <a:rPr lang="en-US" sz="6000" dirty="0" err="1">
                <a:latin typeface="Times New Roman" pitchFamily="18" charset="0"/>
                <a:cs typeface="Times New Roman" pitchFamily="18" charset="0"/>
              </a:rPr>
              <a:t>hemiacetal</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hoặc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nhóm</a:t>
            </a:r>
            <a:r>
              <a:rPr lang="en-US" sz="6000" dirty="0">
                <a:latin typeface="Times New Roman" pitchFamily="18" charset="0"/>
                <a:cs typeface="Times New Roman" pitchFamily="18" charset="0"/>
              </a:rPr>
              <a:t> – OH </a:t>
            </a:r>
            <a:r>
              <a:rPr lang="en-US" sz="6000" dirty="0" err="1">
                <a:latin typeface="Times New Roman" pitchFamily="18" charset="0"/>
                <a:cs typeface="Times New Roman" pitchFamily="18" charset="0"/>
              </a:rPr>
              <a:t>hemiketal</a:t>
            </a:r>
            <a:r>
              <a:rPr lang="en-US" sz="6000" dirty="0">
                <a:latin typeface="Times New Roman" pitchFamily="18" charset="0"/>
                <a:cs typeface="Times New Roman" pitchFamily="18" charset="0"/>
              </a:rPr>
              <a:t>?</a:t>
            </a:r>
          </a:p>
          <a:p>
            <a:pPr>
              <a:lnSpc>
                <a:spcPct val="150000"/>
              </a:lnSpc>
            </a:pPr>
            <a:r>
              <a:rPr lang="pt-BR" sz="6000" b="1" dirty="0">
                <a:latin typeface="Times New Roman" pitchFamily="18" charset="0"/>
                <a:cs typeface="Times New Roman" pitchFamily="18" charset="0"/>
              </a:rPr>
              <a:t>A.</a:t>
            </a:r>
            <a:r>
              <a:rPr lang="pt-BR" sz="6000" dirty="0">
                <a:latin typeface="Times New Roman" pitchFamily="18" charset="0"/>
                <a:cs typeface="Times New Roman" pitchFamily="18" charset="0"/>
              </a:rPr>
              <a:t> Glucose			</a:t>
            </a:r>
            <a:r>
              <a:rPr lang="pt-BR" sz="6000" b="1" dirty="0">
                <a:latin typeface="Times New Roman" pitchFamily="18" charset="0"/>
                <a:cs typeface="Times New Roman" pitchFamily="18" charset="0"/>
              </a:rPr>
              <a:t>B.</a:t>
            </a:r>
            <a:r>
              <a:rPr lang="pt-BR" sz="6000" dirty="0">
                <a:latin typeface="Times New Roman" pitchFamily="18" charset="0"/>
                <a:cs typeface="Times New Roman" pitchFamily="18" charset="0"/>
              </a:rPr>
              <a:t> Fructose			</a:t>
            </a:r>
            <a:r>
              <a:rPr lang="pt-BR" sz="6000" b="1" dirty="0">
                <a:latin typeface="Times New Roman" pitchFamily="18" charset="0"/>
                <a:cs typeface="Times New Roman" pitchFamily="18" charset="0"/>
              </a:rPr>
              <a:t>C.</a:t>
            </a:r>
            <a:r>
              <a:rPr lang="pt-BR" sz="6000" dirty="0">
                <a:latin typeface="Times New Roman" pitchFamily="18" charset="0"/>
                <a:cs typeface="Times New Roman" pitchFamily="18" charset="0"/>
              </a:rPr>
              <a:t> Saccharose			</a:t>
            </a:r>
            <a:r>
              <a:rPr lang="pt-BR" sz="6000" b="1" dirty="0">
                <a:latin typeface="Times New Roman" pitchFamily="18" charset="0"/>
                <a:cs typeface="Times New Roman" pitchFamily="18" charset="0"/>
              </a:rPr>
              <a:t>D.</a:t>
            </a:r>
            <a:r>
              <a:rPr lang="pt-BR" sz="6000" dirty="0">
                <a:latin typeface="Times New Roman" pitchFamily="18" charset="0"/>
                <a:cs typeface="Times New Roman" pitchFamily="18" charset="0"/>
              </a:rPr>
              <a:t> Maltose</a:t>
            </a:r>
            <a:endParaRPr lang="en-US" sz="6000" dirty="0">
              <a:latin typeface="Times New Roman" pitchFamily="18" charset="0"/>
              <a:cs typeface="Times New Roman" pitchFamily="18" charset="0"/>
            </a:endParaRPr>
          </a:p>
          <a:p>
            <a:pPr>
              <a:lnSpc>
                <a:spcPct val="150000"/>
              </a:lnSpc>
            </a:pPr>
            <a:r>
              <a:rPr lang="en-US" sz="6000" b="1" dirty="0" err="1">
                <a:latin typeface="Times New Roman" pitchFamily="18" charset="0"/>
                <a:cs typeface="Times New Roman" pitchFamily="18" charset="0"/>
              </a:rPr>
              <a:t>Câu</a:t>
            </a:r>
            <a:r>
              <a:rPr lang="en-US" sz="6000" b="1" dirty="0">
                <a:latin typeface="Times New Roman" pitchFamily="18" charset="0"/>
                <a:cs typeface="Times New Roman" pitchFamily="18" charset="0"/>
              </a:rPr>
              <a:t> 2. </a:t>
            </a:r>
            <a:r>
              <a:rPr lang="en-US" sz="6000" dirty="0">
                <a:latin typeface="Times New Roman" pitchFamily="18" charset="0"/>
                <a:cs typeface="Times New Roman" pitchFamily="18" charset="0"/>
              </a:rPr>
              <a:t>Cho carbohydrate </a:t>
            </a:r>
            <a:r>
              <a:rPr lang="en-US" sz="6000" dirty="0" err="1">
                <a:latin typeface="Times New Roman" pitchFamily="18" charset="0"/>
                <a:cs typeface="Times New Roman" pitchFamily="18" charset="0"/>
              </a:rPr>
              <a:t>sau</a:t>
            </a:r>
            <a:r>
              <a:rPr lang="en-US" sz="6000" dirty="0">
                <a:latin typeface="Times New Roman" pitchFamily="18" charset="0"/>
                <a:cs typeface="Times New Roman" pitchFamily="18" charset="0"/>
              </a:rPr>
              <a:t>: glucose, </a:t>
            </a:r>
            <a:r>
              <a:rPr lang="en-US" sz="6000" dirty="0" err="1">
                <a:latin typeface="Times New Roman" pitchFamily="18" charset="0"/>
                <a:cs typeface="Times New Roman" pitchFamily="18" charset="0"/>
              </a:rPr>
              <a:t>saccharose</a:t>
            </a:r>
            <a:r>
              <a:rPr lang="en-US" sz="6000" dirty="0">
                <a:latin typeface="Times New Roman" pitchFamily="18" charset="0"/>
                <a:cs typeface="Times New Roman" pitchFamily="18" charset="0"/>
              </a:rPr>
              <a:t>, fructose, maltose. </a:t>
            </a:r>
            <a:r>
              <a:rPr lang="en-US" sz="6000" dirty="0" err="1">
                <a:latin typeface="Times New Roman" pitchFamily="18" charset="0"/>
                <a:cs typeface="Times New Roman" pitchFamily="18" charset="0"/>
              </a:rPr>
              <a:t>Số</a:t>
            </a:r>
            <a:r>
              <a:rPr lang="en-US" sz="6000" dirty="0">
                <a:latin typeface="Times New Roman" pitchFamily="18" charset="0"/>
                <a:cs typeface="Times New Roman" pitchFamily="18" charset="0"/>
              </a:rPr>
              <a:t> carbohydrate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thể</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mở</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vòng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trong</a:t>
            </a:r>
            <a:r>
              <a:rPr lang="en-US" sz="6000" dirty="0">
                <a:latin typeface="Times New Roman" pitchFamily="18" charset="0"/>
                <a:cs typeface="Times New Roman" pitchFamily="18" charset="0"/>
              </a:rPr>
              <a:t> dung </a:t>
            </a:r>
            <a:r>
              <a:rPr lang="en-US" sz="6000" dirty="0" err="1">
                <a:latin typeface="Times New Roman" pitchFamily="18" charset="0"/>
                <a:cs typeface="Times New Roman" pitchFamily="18" charset="0"/>
              </a:rPr>
              <a:t>dịch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nước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là</a:t>
            </a:r>
            <a:endParaRPr lang="en-US" sz="6000" dirty="0">
              <a:latin typeface="Times New Roman" pitchFamily="18" charset="0"/>
              <a:cs typeface="Times New Roman" pitchFamily="18" charset="0"/>
            </a:endParaRPr>
          </a:p>
          <a:p>
            <a:pPr>
              <a:lnSpc>
                <a:spcPct val="150000"/>
              </a:lnSpc>
            </a:pPr>
            <a:r>
              <a:rPr lang="pt-BR" sz="6000" b="1" dirty="0">
                <a:latin typeface="Times New Roman" pitchFamily="18" charset="0"/>
                <a:cs typeface="Times New Roman" pitchFamily="18" charset="0"/>
              </a:rPr>
              <a:t>A.</a:t>
            </a:r>
            <a:r>
              <a:rPr lang="pt-BR" sz="6000" dirty="0">
                <a:latin typeface="Times New Roman" pitchFamily="18" charset="0"/>
                <a:cs typeface="Times New Roman" pitchFamily="18" charset="0"/>
              </a:rPr>
              <a:t>1					</a:t>
            </a:r>
            <a:r>
              <a:rPr lang="pt-BR" sz="6000" b="1" dirty="0">
                <a:latin typeface="Times New Roman" pitchFamily="18" charset="0"/>
                <a:cs typeface="Times New Roman" pitchFamily="18" charset="0"/>
              </a:rPr>
              <a:t>B.</a:t>
            </a:r>
            <a:r>
              <a:rPr lang="pt-BR" sz="6000" dirty="0">
                <a:latin typeface="Times New Roman" pitchFamily="18" charset="0"/>
                <a:cs typeface="Times New Roman" pitchFamily="18" charset="0"/>
              </a:rPr>
              <a:t> 2					</a:t>
            </a:r>
            <a:r>
              <a:rPr lang="pt-BR" sz="6000" b="1" dirty="0">
                <a:latin typeface="Times New Roman" pitchFamily="18" charset="0"/>
                <a:cs typeface="Times New Roman" pitchFamily="18" charset="0"/>
              </a:rPr>
              <a:t>C.</a:t>
            </a:r>
            <a:r>
              <a:rPr lang="pt-BR" sz="6000" dirty="0">
                <a:latin typeface="Times New Roman" pitchFamily="18" charset="0"/>
                <a:cs typeface="Times New Roman" pitchFamily="18" charset="0"/>
              </a:rPr>
              <a:t> 3						</a:t>
            </a:r>
            <a:r>
              <a:rPr lang="pt-BR" sz="6000" b="1" dirty="0">
                <a:latin typeface="Times New Roman" pitchFamily="18" charset="0"/>
                <a:cs typeface="Times New Roman" pitchFamily="18" charset="0"/>
              </a:rPr>
              <a:t>D.</a:t>
            </a:r>
            <a:r>
              <a:rPr lang="pt-BR" sz="6000" dirty="0">
                <a:latin typeface="Times New Roman" pitchFamily="18" charset="0"/>
                <a:cs typeface="Times New Roman" pitchFamily="18" charset="0"/>
              </a:rPr>
              <a:t> 4</a:t>
            </a:r>
            <a:endParaRPr lang="en-US" sz="6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circle(in)">
                                      <p:cBhvr>
                                        <p:cTn id="15" dur="2000"/>
                                        <p:tgtEl>
                                          <p:spTgt spid="2">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circle(in)">
                                      <p:cBhvr>
                                        <p:cTn id="18"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87"/>
        <p:cNvGrpSpPr/>
        <p:nvPr/>
      </p:nvGrpSpPr>
      <p:grpSpPr>
        <a:xfrm>
          <a:off x="0" y="0"/>
          <a:ext cx="0" cy="0"/>
          <a:chOff x="0" y="0"/>
          <a:chExt cx="0" cy="0"/>
        </a:xfrm>
      </p:grpSpPr>
      <p:sp>
        <p:nvSpPr>
          <p:cNvPr id="2" name="Rectangle 1"/>
          <p:cNvSpPr/>
          <p:nvPr/>
        </p:nvSpPr>
        <p:spPr>
          <a:xfrm>
            <a:off x="1178747" y="1273645"/>
            <a:ext cx="23206841" cy="11172289"/>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wrap="square">
            <a:spAutoFit/>
          </a:bodyPr>
          <a:lstStyle/>
          <a:p>
            <a:pPr fontAlgn="base">
              <a:lnSpc>
                <a:spcPct val="150000"/>
              </a:lnSpc>
            </a:pPr>
            <a:r>
              <a:rPr lang="en-US" sz="6000" b="1" dirty="0" err="1">
                <a:latin typeface="Times New Roman" pitchFamily="18" charset="0"/>
                <a:cs typeface="Times New Roman" pitchFamily="18" charset="0"/>
              </a:rPr>
              <a:t>Câu</a:t>
            </a:r>
            <a:r>
              <a:rPr lang="en-US" sz="6000" b="1" dirty="0">
                <a:latin typeface="Times New Roman" pitchFamily="18" charset="0"/>
                <a:cs typeface="Times New Roman" pitchFamily="18" charset="0"/>
              </a:rPr>
              <a:t> 3. </a:t>
            </a:r>
            <a:r>
              <a:rPr lang="en-US" sz="6000" dirty="0" err="1">
                <a:latin typeface="Times New Roman" pitchFamily="18" charset="0"/>
                <a:cs typeface="Times New Roman" pitchFamily="18" charset="0"/>
              </a:rPr>
              <a:t>Chất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nào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sau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đây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thuộc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loại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đisaccarit</a:t>
            </a:r>
            <a:r>
              <a:rPr lang="en-US" sz="6000" dirty="0">
                <a:latin typeface="Times New Roman" pitchFamily="18" charset="0"/>
                <a:cs typeface="Times New Roman" pitchFamily="18" charset="0"/>
              </a:rPr>
              <a:t>?</a:t>
            </a:r>
          </a:p>
          <a:p>
            <a:pPr>
              <a:lnSpc>
                <a:spcPct val="150000"/>
              </a:lnSpc>
            </a:pPr>
            <a:r>
              <a:rPr lang="en-US" sz="6000" b="1" dirty="0">
                <a:latin typeface="Times New Roman" pitchFamily="18" charset="0"/>
                <a:cs typeface="Times New Roman" pitchFamily="18" charset="0"/>
              </a:rPr>
              <a:t>A.</a:t>
            </a:r>
            <a:r>
              <a:rPr lang="en-US" sz="6000" dirty="0">
                <a:latin typeface="Times New Roman" pitchFamily="18" charset="0"/>
                <a:cs typeface="Times New Roman" pitchFamily="18" charset="0"/>
              </a:rPr>
              <a:t> Fructose.		</a:t>
            </a:r>
            <a:r>
              <a:rPr lang="en-US" sz="6000" b="1" dirty="0">
                <a:latin typeface="Times New Roman" pitchFamily="18" charset="0"/>
                <a:cs typeface="Times New Roman" pitchFamily="18" charset="0"/>
              </a:rPr>
              <a:t>B.</a:t>
            </a:r>
            <a:r>
              <a:rPr lang="en-US" sz="6000" dirty="0">
                <a:latin typeface="Times New Roman" pitchFamily="18" charset="0"/>
                <a:cs typeface="Times New Roman" pitchFamily="18" charset="0"/>
              </a:rPr>
              <a:t> Cellulose.		</a:t>
            </a:r>
            <a:r>
              <a:rPr lang="en-US" sz="6000" b="1" dirty="0">
                <a:latin typeface="Times New Roman" pitchFamily="18" charset="0"/>
                <a:cs typeface="Times New Roman" pitchFamily="18" charset="0"/>
              </a:rPr>
              <a:t>C. </a:t>
            </a:r>
            <a:r>
              <a:rPr lang="en-US" sz="6000" dirty="0" err="1">
                <a:latin typeface="Times New Roman" pitchFamily="18" charset="0"/>
                <a:cs typeface="Times New Roman" pitchFamily="18" charset="0"/>
              </a:rPr>
              <a:t>Saccharose</a:t>
            </a:r>
            <a:r>
              <a:rPr lang="en-US" sz="6000" dirty="0">
                <a:latin typeface="Times New Roman" pitchFamily="18" charset="0"/>
                <a:cs typeface="Times New Roman" pitchFamily="18" charset="0"/>
              </a:rPr>
              <a:t>.			</a:t>
            </a:r>
            <a:r>
              <a:rPr lang="en-US" sz="6000" b="1" dirty="0">
                <a:latin typeface="Times New Roman" pitchFamily="18" charset="0"/>
                <a:cs typeface="Times New Roman" pitchFamily="18" charset="0"/>
              </a:rPr>
              <a:t>D. </a:t>
            </a:r>
            <a:r>
              <a:rPr lang="en-US" sz="6000" dirty="0">
                <a:latin typeface="Times New Roman" pitchFamily="18" charset="0"/>
                <a:cs typeface="Times New Roman" pitchFamily="18" charset="0"/>
              </a:rPr>
              <a:t>Glucose.</a:t>
            </a:r>
          </a:p>
          <a:p>
            <a:pPr fontAlgn="base">
              <a:lnSpc>
                <a:spcPct val="150000"/>
              </a:lnSpc>
            </a:pPr>
            <a:r>
              <a:rPr lang="en-US" sz="6000" b="1" dirty="0" err="1">
                <a:latin typeface="Times New Roman" pitchFamily="18" charset="0"/>
                <a:cs typeface="Times New Roman" pitchFamily="18" charset="0"/>
              </a:rPr>
              <a:t>Câu</a:t>
            </a:r>
            <a:r>
              <a:rPr lang="en-US" sz="6000" b="1" dirty="0">
                <a:latin typeface="Times New Roman" pitchFamily="18" charset="0"/>
                <a:cs typeface="Times New Roman" pitchFamily="18" charset="0"/>
              </a:rPr>
              <a:t> 4. </a:t>
            </a:r>
            <a:r>
              <a:rPr lang="en-US" sz="6000" dirty="0" err="1">
                <a:latin typeface="Times New Roman" pitchFamily="18" charset="0"/>
                <a:cs typeface="Times New Roman" pitchFamily="18" charset="0"/>
              </a:rPr>
              <a:t>Cặp</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chất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nào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sau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đây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đều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khả</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năng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thủy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phân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trong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môi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trường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axit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đun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nóng</a:t>
            </a:r>
            <a:r>
              <a:rPr lang="en-US" sz="6000" dirty="0">
                <a:latin typeface="Times New Roman" pitchFamily="18" charset="0"/>
                <a:cs typeface="Times New Roman" pitchFamily="18" charset="0"/>
              </a:rPr>
              <a:t>?</a:t>
            </a:r>
          </a:p>
          <a:p>
            <a:pPr>
              <a:lnSpc>
                <a:spcPct val="150000"/>
              </a:lnSpc>
            </a:pPr>
            <a:r>
              <a:rPr lang="en-US" sz="6000" b="1" dirty="0">
                <a:latin typeface="Times New Roman" pitchFamily="18" charset="0"/>
                <a:cs typeface="Times New Roman" pitchFamily="18" charset="0"/>
              </a:rPr>
              <a:t>A.</a:t>
            </a:r>
            <a:r>
              <a:rPr lang="en-US" sz="6000" dirty="0">
                <a:latin typeface="Times New Roman" pitchFamily="18" charset="0"/>
                <a:cs typeface="Times New Roman" pitchFamily="18" charset="0"/>
              </a:rPr>
              <a:t> Fructose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tinh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bột</a:t>
            </a:r>
            <a:r>
              <a:rPr lang="en-US" sz="6000" dirty="0">
                <a:latin typeface="Times New Roman" pitchFamily="18" charset="0"/>
                <a:cs typeface="Times New Roman" pitchFamily="18" charset="0"/>
              </a:rPr>
              <a:t>.					</a:t>
            </a:r>
            <a:r>
              <a:rPr lang="en-US" sz="6000" b="1" dirty="0">
                <a:latin typeface="Times New Roman" pitchFamily="18" charset="0"/>
                <a:cs typeface="Times New Roman" pitchFamily="18" charset="0"/>
              </a:rPr>
              <a:t>B.</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Saccharose</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maltose.</a:t>
            </a:r>
          </a:p>
          <a:p>
            <a:pPr>
              <a:lnSpc>
                <a:spcPct val="150000"/>
              </a:lnSpc>
            </a:pPr>
            <a:r>
              <a:rPr lang="en-US" sz="6000" b="1" dirty="0">
                <a:latin typeface="Times New Roman" pitchFamily="18" charset="0"/>
                <a:cs typeface="Times New Roman" pitchFamily="18" charset="0"/>
              </a:rPr>
              <a:t>C. </a:t>
            </a:r>
            <a:r>
              <a:rPr lang="en-US" sz="6000" dirty="0">
                <a:latin typeface="Times New Roman" pitchFamily="18" charset="0"/>
                <a:cs typeface="Times New Roman" pitchFamily="18" charset="0"/>
              </a:rPr>
              <a:t>Glucose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saccharose</a:t>
            </a:r>
            <a:r>
              <a:rPr lang="en-US" sz="6000" dirty="0">
                <a:latin typeface="Times New Roman" pitchFamily="18" charset="0"/>
                <a:cs typeface="Times New Roman" pitchFamily="18" charset="0"/>
              </a:rPr>
              <a:t>.				</a:t>
            </a:r>
            <a:r>
              <a:rPr lang="en-US" sz="6000" b="1" dirty="0">
                <a:latin typeface="Times New Roman" pitchFamily="18" charset="0"/>
                <a:cs typeface="Times New Roman" pitchFamily="18" charset="0"/>
              </a:rPr>
              <a:t>D. </a:t>
            </a:r>
            <a:r>
              <a:rPr lang="en-US" sz="6000" dirty="0">
                <a:latin typeface="Times New Roman" pitchFamily="18" charset="0"/>
                <a:cs typeface="Times New Roman" pitchFamily="18" charset="0"/>
              </a:rPr>
              <a:t>Glucose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fructose.</a:t>
            </a:r>
          </a:p>
          <a:p>
            <a:pPr fontAlgn="base">
              <a:lnSpc>
                <a:spcPct val="150000"/>
              </a:lnSpc>
            </a:pPr>
            <a:r>
              <a:rPr lang="en-US" sz="6000" b="1" dirty="0" err="1">
                <a:latin typeface="Times New Roman" pitchFamily="18" charset="0"/>
                <a:cs typeface="Times New Roman" pitchFamily="18" charset="0"/>
              </a:rPr>
              <a:t>Câu</a:t>
            </a:r>
            <a:r>
              <a:rPr lang="en-US" sz="6000" b="1" dirty="0">
                <a:latin typeface="Times New Roman" pitchFamily="18" charset="0"/>
                <a:cs typeface="Times New Roman" pitchFamily="18" charset="0"/>
              </a:rPr>
              <a:t> 5. </a:t>
            </a:r>
            <a:r>
              <a:rPr lang="en-US" sz="6000" dirty="0" err="1">
                <a:latin typeface="Times New Roman" pitchFamily="18" charset="0"/>
                <a:cs typeface="Times New Roman" pitchFamily="18" charset="0"/>
              </a:rPr>
              <a:t>Chất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nào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sau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đây</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là</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đồng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phân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của</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saccharose</a:t>
            </a:r>
            <a:r>
              <a:rPr lang="en-US" sz="6000" dirty="0">
                <a:latin typeface="Times New Roman" pitchFamily="18" charset="0"/>
                <a:cs typeface="Times New Roman" pitchFamily="18" charset="0"/>
              </a:rPr>
              <a:t>?</a:t>
            </a:r>
          </a:p>
          <a:p>
            <a:pPr>
              <a:lnSpc>
                <a:spcPct val="150000"/>
              </a:lnSpc>
            </a:pPr>
            <a:r>
              <a:rPr lang="en-US" sz="6000" b="1" dirty="0">
                <a:latin typeface="Times New Roman" pitchFamily="18" charset="0"/>
                <a:cs typeface="Times New Roman" pitchFamily="18" charset="0"/>
              </a:rPr>
              <a:t>A.</a:t>
            </a:r>
            <a:r>
              <a:rPr lang="en-US" sz="6000" dirty="0">
                <a:latin typeface="Times New Roman" pitchFamily="18" charset="0"/>
                <a:cs typeface="Times New Roman" pitchFamily="18" charset="0"/>
              </a:rPr>
              <a:t> Fructose.		</a:t>
            </a:r>
            <a:r>
              <a:rPr lang="en-US" sz="6000" b="1" dirty="0">
                <a:latin typeface="Times New Roman" pitchFamily="18" charset="0"/>
                <a:cs typeface="Times New Roman" pitchFamily="18" charset="0"/>
              </a:rPr>
              <a:t>B.</a:t>
            </a:r>
            <a:r>
              <a:rPr lang="en-US" sz="6000" dirty="0">
                <a:latin typeface="Times New Roman" pitchFamily="18" charset="0"/>
                <a:cs typeface="Times New Roman" pitchFamily="18" charset="0"/>
              </a:rPr>
              <a:t> Maltose.			</a:t>
            </a:r>
            <a:r>
              <a:rPr lang="en-US" sz="6000" b="1" dirty="0">
                <a:latin typeface="Times New Roman" pitchFamily="18" charset="0"/>
                <a:cs typeface="Times New Roman" pitchFamily="18" charset="0"/>
              </a:rPr>
              <a:t>C. </a:t>
            </a:r>
            <a:r>
              <a:rPr lang="en-US" sz="6000" dirty="0" err="1">
                <a:latin typeface="Times New Roman" pitchFamily="18" charset="0"/>
                <a:cs typeface="Times New Roman" pitchFamily="18" charset="0"/>
              </a:rPr>
              <a:t>Tinh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bột</a:t>
            </a:r>
            <a:r>
              <a:rPr lang="en-US" sz="6000" dirty="0">
                <a:latin typeface="Times New Roman" pitchFamily="18" charset="0"/>
                <a:cs typeface="Times New Roman" pitchFamily="18" charset="0"/>
              </a:rPr>
              <a:t>.			</a:t>
            </a:r>
            <a:r>
              <a:rPr lang="en-US" sz="6000" b="1" dirty="0">
                <a:latin typeface="Times New Roman" pitchFamily="18" charset="0"/>
                <a:cs typeface="Times New Roman" pitchFamily="18" charset="0"/>
              </a:rPr>
              <a:t>D. </a:t>
            </a:r>
            <a:r>
              <a:rPr lang="en-US" sz="6000" dirty="0">
                <a:latin typeface="Times New Roman" pitchFamily="18" charset="0"/>
                <a:cs typeface="Times New Roman" pitchFamily="18" charset="0"/>
              </a:rPr>
              <a:t>Glucose.</a:t>
            </a:r>
          </a:p>
        </p:txBody>
      </p:sp>
    </p:spTree>
    <p:extLst>
      <p:ext uri="{BB962C8B-B14F-4D97-AF65-F5344CB8AC3E}">
        <p14:creationId xmlns:p14="http://schemas.microsoft.com/office/powerpoint/2010/main" val="61412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p:cTn id="1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7" dur="500"/>
                                        <p:tgtEl>
                                          <p:spTgt spid="2">
                                            <p:txEl>
                                              <p:pRg st="2" end="2"/>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p:cTn id="20"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2">
                                            <p:txEl>
                                              <p:pRg st="3" end="3"/>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p:cTn id="2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circle(in)">
                                      <p:cBhvr>
                                        <p:cTn id="35"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87"/>
        <p:cNvGrpSpPr/>
        <p:nvPr/>
      </p:nvGrpSpPr>
      <p:grpSpPr>
        <a:xfrm>
          <a:off x="0" y="0"/>
          <a:ext cx="0" cy="0"/>
          <a:chOff x="0" y="0"/>
          <a:chExt cx="0" cy="0"/>
        </a:xfrm>
      </p:grpSpPr>
      <p:sp>
        <p:nvSpPr>
          <p:cNvPr id="2" name="Rectangle 1"/>
          <p:cNvSpPr/>
          <p:nvPr/>
        </p:nvSpPr>
        <p:spPr>
          <a:xfrm>
            <a:off x="1703693" y="2399993"/>
            <a:ext cx="20861339" cy="8402300"/>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wrap="square">
            <a:spAutoFit/>
          </a:bodyPr>
          <a:lstStyle/>
          <a:p>
            <a:pPr>
              <a:lnSpc>
                <a:spcPct val="150000"/>
              </a:lnSpc>
            </a:pPr>
            <a:r>
              <a:rPr lang="nl-NL" sz="6000" b="1" dirty="0">
                <a:latin typeface="Times New Roman" pitchFamily="18" charset="0"/>
                <a:cs typeface="Times New Roman" pitchFamily="18" charset="0"/>
              </a:rPr>
              <a:t>Câu 6: </a:t>
            </a:r>
            <a:r>
              <a:rPr lang="nl-NL" sz="6000" dirty="0">
                <a:latin typeface="Times New Roman" pitchFamily="18" charset="0"/>
                <a:cs typeface="Times New Roman" pitchFamily="18" charset="0"/>
              </a:rPr>
              <a:t>Saccharose và glucose đều có</a:t>
            </a:r>
            <a:endParaRPr lang="en-US" sz="6000" dirty="0">
              <a:latin typeface="Times New Roman" pitchFamily="18" charset="0"/>
              <a:cs typeface="Times New Roman" pitchFamily="18" charset="0"/>
            </a:endParaRPr>
          </a:p>
          <a:p>
            <a:pPr>
              <a:lnSpc>
                <a:spcPct val="150000"/>
              </a:lnSpc>
            </a:pPr>
            <a:r>
              <a:rPr lang="nl-NL" sz="6000" b="1" dirty="0">
                <a:latin typeface="Times New Roman" pitchFamily="18" charset="0"/>
                <a:cs typeface="Times New Roman" pitchFamily="18" charset="0"/>
              </a:rPr>
              <a:t>A. </a:t>
            </a:r>
            <a:r>
              <a:rPr lang="nl-NL" sz="6000" dirty="0">
                <a:latin typeface="Times New Roman" pitchFamily="18" charset="0"/>
                <a:cs typeface="Times New Roman" pitchFamily="18" charset="0"/>
              </a:rPr>
              <a:t>phản ứng với AgNO</a:t>
            </a:r>
            <a:r>
              <a:rPr lang="nl-NL" sz="6000" baseline="-25000" dirty="0">
                <a:latin typeface="Times New Roman" pitchFamily="18" charset="0"/>
                <a:cs typeface="Times New Roman" pitchFamily="18" charset="0"/>
              </a:rPr>
              <a:t>3</a:t>
            </a:r>
            <a:r>
              <a:rPr lang="nl-NL" sz="6000" dirty="0">
                <a:latin typeface="Times New Roman" pitchFamily="18" charset="0"/>
                <a:cs typeface="Times New Roman" pitchFamily="18" charset="0"/>
              </a:rPr>
              <a:t> trong dung dịch NH</a:t>
            </a:r>
            <a:r>
              <a:rPr lang="nl-NL" sz="6000" baseline="-25000" dirty="0">
                <a:latin typeface="Times New Roman" pitchFamily="18" charset="0"/>
                <a:cs typeface="Times New Roman" pitchFamily="18" charset="0"/>
              </a:rPr>
              <a:t>3</a:t>
            </a:r>
            <a:r>
              <a:rPr lang="nl-NL" sz="6000" dirty="0">
                <a:latin typeface="Times New Roman" pitchFamily="18" charset="0"/>
                <a:cs typeface="Times New Roman" pitchFamily="18" charset="0"/>
              </a:rPr>
              <a:t>, đun nóng.</a:t>
            </a:r>
            <a:endParaRPr lang="en-US" sz="6000" dirty="0">
              <a:latin typeface="Times New Roman" pitchFamily="18" charset="0"/>
              <a:cs typeface="Times New Roman" pitchFamily="18" charset="0"/>
            </a:endParaRPr>
          </a:p>
          <a:p>
            <a:pPr>
              <a:lnSpc>
                <a:spcPct val="150000"/>
              </a:lnSpc>
            </a:pPr>
            <a:r>
              <a:rPr lang="nl-NL" sz="6000" b="1" dirty="0">
                <a:latin typeface="Times New Roman" pitchFamily="18" charset="0"/>
                <a:cs typeface="Times New Roman" pitchFamily="18" charset="0"/>
              </a:rPr>
              <a:t>B. </a:t>
            </a:r>
            <a:r>
              <a:rPr lang="nl-NL" sz="6000" dirty="0">
                <a:latin typeface="Times New Roman" pitchFamily="18" charset="0"/>
                <a:cs typeface="Times New Roman" pitchFamily="18" charset="0"/>
              </a:rPr>
              <a:t>phản ứng với dung dịch NaCl.</a:t>
            </a:r>
            <a:endParaRPr lang="en-US" sz="6000" dirty="0">
              <a:latin typeface="Times New Roman" pitchFamily="18" charset="0"/>
              <a:cs typeface="Times New Roman" pitchFamily="18" charset="0"/>
            </a:endParaRPr>
          </a:p>
          <a:p>
            <a:pPr>
              <a:lnSpc>
                <a:spcPct val="150000"/>
              </a:lnSpc>
            </a:pPr>
            <a:r>
              <a:rPr lang="nl-NL" sz="6000" b="1" dirty="0">
                <a:latin typeface="Times New Roman" pitchFamily="18" charset="0"/>
                <a:cs typeface="Times New Roman" pitchFamily="18" charset="0"/>
              </a:rPr>
              <a:t>C. </a:t>
            </a:r>
            <a:r>
              <a:rPr lang="nl-NL" sz="6000" dirty="0">
                <a:latin typeface="Times New Roman" pitchFamily="18" charset="0"/>
                <a:cs typeface="Times New Roman" pitchFamily="18" charset="0"/>
              </a:rPr>
              <a:t>phản ứng với Cu(OH)</a:t>
            </a:r>
            <a:r>
              <a:rPr lang="nl-NL" sz="6000" baseline="-25000" dirty="0">
                <a:latin typeface="Times New Roman" pitchFamily="18" charset="0"/>
                <a:cs typeface="Times New Roman" pitchFamily="18" charset="0"/>
              </a:rPr>
              <a:t>2</a:t>
            </a:r>
            <a:r>
              <a:rPr lang="nl-NL" sz="6000" dirty="0">
                <a:latin typeface="Times New Roman" pitchFamily="18" charset="0"/>
                <a:cs typeface="Times New Roman" pitchFamily="18" charset="0"/>
              </a:rPr>
              <a:t> ở nhiệt độ thường tạo thành dung dịch xanh lam.</a:t>
            </a:r>
            <a:endParaRPr lang="en-US" sz="6000" dirty="0">
              <a:latin typeface="Times New Roman" pitchFamily="18" charset="0"/>
              <a:cs typeface="Times New Roman" pitchFamily="18" charset="0"/>
            </a:endParaRPr>
          </a:p>
          <a:p>
            <a:pPr>
              <a:lnSpc>
                <a:spcPct val="150000"/>
              </a:lnSpc>
            </a:pPr>
            <a:r>
              <a:rPr lang="nl-NL" sz="6000" b="1" dirty="0">
                <a:latin typeface="Times New Roman" pitchFamily="18" charset="0"/>
                <a:cs typeface="Times New Roman" pitchFamily="18" charset="0"/>
              </a:rPr>
              <a:t>D. </a:t>
            </a:r>
            <a:r>
              <a:rPr lang="nl-NL" sz="6000" dirty="0">
                <a:latin typeface="Times New Roman" pitchFamily="18" charset="0"/>
                <a:cs typeface="Times New Roman" pitchFamily="18" charset="0"/>
              </a:rPr>
              <a:t>phản ứng thuỷ phân trong môi trường </a:t>
            </a:r>
            <a:r>
              <a:rPr lang="nl-NL" sz="6000" dirty="0" smtClean="0">
                <a:latin typeface="Times New Roman" pitchFamily="18" charset="0"/>
                <a:cs typeface="Times New Roman" pitchFamily="18" charset="0"/>
              </a:rPr>
              <a:t>acid.</a:t>
            </a:r>
            <a:endParaRPr lang="en-US" sz="6000" dirty="0">
              <a:latin typeface="Times New Roman" pitchFamily="18" charset="0"/>
              <a:cs typeface="Times New Roman" pitchFamily="18" charset="0"/>
            </a:endParaRPr>
          </a:p>
        </p:txBody>
      </p:sp>
    </p:spTree>
    <p:extLst>
      <p:ext uri="{BB962C8B-B14F-4D97-AF65-F5344CB8AC3E}">
        <p14:creationId xmlns:p14="http://schemas.microsoft.com/office/powerpoint/2010/main" val="61412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p:cTn id="2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2">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p:cTn id="2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7000"/>
            <a:lum/>
          </a:blip>
          <a:srcRect/>
          <a:stretch>
            <a:fillRect t="-21000" b="-21000"/>
          </a:stretch>
        </a:blipFill>
        <a:effectLst/>
      </p:bgPr>
    </p:bg>
    <p:spTree>
      <p:nvGrpSpPr>
        <p:cNvPr id="1" name="Shape 168"/>
        <p:cNvGrpSpPr/>
        <p:nvPr/>
      </p:nvGrpSpPr>
      <p:grpSpPr>
        <a:xfrm>
          <a:off x="0" y="0"/>
          <a:ext cx="0" cy="0"/>
          <a:chOff x="0" y="0"/>
          <a:chExt cx="0" cy="0"/>
        </a:xfrm>
      </p:grpSpPr>
      <p:sp>
        <p:nvSpPr>
          <p:cNvPr id="172" name="Google Shape;172;p1"/>
          <p:cNvSpPr txBox="1"/>
          <p:nvPr/>
        </p:nvSpPr>
        <p:spPr>
          <a:xfrm>
            <a:off x="4422363" y="3045876"/>
            <a:ext cx="17218004" cy="960222"/>
          </a:xfrm>
          <a:prstGeom prst="rect">
            <a:avLst/>
          </a:prstGeom>
          <a:noFill/>
          <a:ln>
            <a:noFill/>
          </a:ln>
        </p:spPr>
        <p:txBody>
          <a:bodyPr spcFirstLastPara="1" wrap="square" lIns="91400" tIns="45700" rIns="91400" bIns="45700" anchor="t" anchorCtr="0">
            <a:spAutoFit/>
          </a:bodyPr>
          <a:lstStyle/>
          <a:p>
            <a:pPr marL="0" marR="0" lvl="0" indent="0" algn="ctr" rtl="0">
              <a:lnSpc>
                <a:spcPct val="93750"/>
              </a:lnSpc>
              <a:spcBef>
                <a:spcPts val="0"/>
              </a:spcBef>
              <a:spcAft>
                <a:spcPts val="0"/>
              </a:spcAft>
              <a:buNone/>
            </a:pPr>
            <a:r>
              <a:rPr lang="en-US" sz="6000" b="1" dirty="0" err="1">
                <a:solidFill>
                  <a:srgbClr val="0070C0"/>
                </a:solidFill>
                <a:latin typeface="Snap ITC" panose="04040A07060A02020202" pitchFamily="82" charset="0"/>
                <a:ea typeface="Tahoma"/>
                <a:cs typeface="Times New Roman" panose="02020603050405020304" pitchFamily="18" charset="0"/>
                <a:sym typeface="Tahoma"/>
              </a:rPr>
              <a:t>Chương</a:t>
            </a:r>
            <a:r>
              <a:rPr lang="en-US" sz="6000" b="1" dirty="0">
                <a:solidFill>
                  <a:srgbClr val="0070C0"/>
                </a:solidFill>
                <a:latin typeface="Snap ITC" panose="04040A07060A02020202" pitchFamily="82" charset="0"/>
                <a:ea typeface="Tahoma"/>
                <a:cs typeface="Times New Roman" panose="02020603050405020304" pitchFamily="18" charset="0"/>
                <a:sym typeface="Tahoma"/>
              </a:rPr>
              <a:t> 2: CARBOHYDRATE</a:t>
            </a:r>
            <a:endParaRPr sz="6000" dirty="0">
              <a:solidFill>
                <a:srgbClr val="0070C0"/>
              </a:solidFill>
              <a:latin typeface="Snap ITC" panose="04040A07060A02020202" pitchFamily="82" charset="0"/>
              <a:cs typeface="Times New Roman" panose="02020603050405020304" pitchFamily="18" charset="0"/>
            </a:endParaRPr>
          </a:p>
        </p:txBody>
      </p:sp>
      <p:sp>
        <p:nvSpPr>
          <p:cNvPr id="175" name="Google Shape;175;p1"/>
          <p:cNvSpPr txBox="1"/>
          <p:nvPr/>
        </p:nvSpPr>
        <p:spPr>
          <a:xfrm>
            <a:off x="4198449" y="5221101"/>
            <a:ext cx="17441918" cy="2941662"/>
          </a:xfrm>
          <a:prstGeom prst="rect">
            <a:avLst/>
          </a:prstGeom>
          <a:noFill/>
          <a:ln>
            <a:noFill/>
          </a:ln>
        </p:spPr>
        <p:txBody>
          <a:bodyPr spcFirstLastPara="1" wrap="square" lIns="91400" tIns="45700" rIns="91400" bIns="45700" anchor="t" anchorCtr="0">
            <a:spAutoFit/>
          </a:bodyPr>
          <a:lstStyle/>
          <a:p>
            <a:pPr marL="0" marR="0" lvl="0" indent="0" algn="ctr" rtl="0">
              <a:lnSpc>
                <a:spcPct val="90909"/>
              </a:lnSpc>
              <a:spcBef>
                <a:spcPts val="0"/>
              </a:spcBef>
              <a:spcAft>
                <a:spcPts val="0"/>
              </a:spcAft>
              <a:buNone/>
            </a:pPr>
            <a:r>
              <a:rPr lang="en-US" sz="8800" b="1" dirty="0" err="1">
                <a:solidFill>
                  <a:srgbClr val="FF0000"/>
                </a:solidFill>
                <a:effectLst>
                  <a:outerShdw blurRad="38100" dist="38100" dir="2700000" algn="tl">
                    <a:srgbClr val="000000">
                      <a:alpha val="43137"/>
                    </a:srgbClr>
                  </a:outerShdw>
                </a:effectLst>
                <a:latin typeface="Stencil" panose="040409050D0802020404" pitchFamily="82" charset="0"/>
                <a:ea typeface="Questrial"/>
                <a:cs typeface="Times New Roman" panose="02020603050405020304" pitchFamily="18" charset="0"/>
                <a:sym typeface="Questrial"/>
              </a:rPr>
              <a:t>Bài</a:t>
            </a:r>
            <a:r>
              <a:rPr lang="en-US" sz="8800" b="1" dirty="0">
                <a:solidFill>
                  <a:srgbClr val="FF0000"/>
                </a:solidFill>
                <a:effectLst>
                  <a:outerShdw blurRad="38100" dist="38100" dir="2700000" algn="tl">
                    <a:srgbClr val="000000">
                      <a:alpha val="43137"/>
                    </a:srgbClr>
                  </a:outerShdw>
                </a:effectLst>
                <a:latin typeface="Stencil" panose="040409050D0802020404" pitchFamily="82" charset="0"/>
                <a:ea typeface="Questrial"/>
                <a:cs typeface="Times New Roman" panose="02020603050405020304" pitchFamily="18" charset="0"/>
                <a:sym typeface="Questrial"/>
              </a:rPr>
              <a:t> 4</a:t>
            </a:r>
            <a:endParaRPr sz="8800" b="1" dirty="0">
              <a:solidFill>
                <a:srgbClr val="FF0000"/>
              </a:solidFill>
              <a:effectLst>
                <a:outerShdw blurRad="38100" dist="38100" dir="2700000" algn="tl">
                  <a:srgbClr val="000000">
                    <a:alpha val="43137"/>
                  </a:srgbClr>
                </a:outerShdw>
              </a:effectLst>
              <a:latin typeface="Stencil" panose="040409050D0802020404" pitchFamily="82" charset="0"/>
              <a:ea typeface="Questrial"/>
              <a:cs typeface="Times New Roman" panose="02020603050405020304" pitchFamily="18" charset="0"/>
              <a:sym typeface="Questrial"/>
            </a:endParaRPr>
          </a:p>
          <a:p>
            <a:pPr marL="0" marR="0" lvl="0" indent="0" algn="ctr" rtl="0">
              <a:lnSpc>
                <a:spcPct val="90909"/>
              </a:lnSpc>
              <a:spcBef>
                <a:spcPts val="3000"/>
              </a:spcBef>
              <a:spcAft>
                <a:spcPts val="0"/>
              </a:spcAft>
              <a:buNone/>
            </a:pPr>
            <a:r>
              <a:rPr lang="en-US" sz="8800" b="1" dirty="0">
                <a:solidFill>
                  <a:srgbClr val="FF0000"/>
                </a:solidFill>
                <a:effectLst>
                  <a:outerShdw blurRad="38100" dist="38100" dir="2700000" algn="tl">
                    <a:srgbClr val="000000">
                      <a:alpha val="43137"/>
                    </a:srgbClr>
                  </a:outerShdw>
                </a:effectLst>
                <a:latin typeface="Stencil" panose="040409050D0802020404" pitchFamily="82" charset="0"/>
                <a:ea typeface="Questrial"/>
                <a:cs typeface="Times New Roman" panose="02020603050405020304" pitchFamily="18" charset="0"/>
                <a:sym typeface="Questrial"/>
              </a:rPr>
              <a:t>SACCHAROSE VÀ MALTOSE</a:t>
            </a:r>
            <a:endParaRPr sz="8800" b="1" dirty="0">
              <a:solidFill>
                <a:srgbClr val="FF0000"/>
              </a:solidFill>
              <a:effectLst>
                <a:outerShdw blurRad="38100" dist="38100" dir="2700000" algn="tl">
                  <a:srgbClr val="000000">
                    <a:alpha val="43137"/>
                  </a:srgbClr>
                </a:outerShdw>
              </a:effectLst>
              <a:latin typeface="Stencil" panose="040409050D0802020404" pitchFamily="82" charset="0"/>
              <a:ea typeface="Questrial"/>
              <a:cs typeface="Times New Roman" panose="02020603050405020304" pitchFamily="18" charset="0"/>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84953" y="3267230"/>
            <a:ext cx="12391534" cy="1015663"/>
          </a:xfrm>
          <a:prstGeom prst="rect">
            <a:avLst/>
          </a:prstGeom>
          <a:solidFill>
            <a:schemeClr val="bg2">
              <a:lumMod val="40000"/>
              <a:lumOff val="60000"/>
            </a:schemeClr>
          </a:solidFill>
        </p:spPr>
        <p:txBody>
          <a:bodyPr wrap="none">
            <a:spAutoFit/>
          </a:bodyPr>
          <a:lstStyle/>
          <a:p>
            <a:r>
              <a:rPr lang="vi-VN" sz="6000" b="1">
                <a:latin typeface="+mj-lt"/>
              </a:rPr>
              <a:t>PHẦN II.</a:t>
            </a:r>
            <a:r>
              <a:rPr lang="vi-VN" sz="6000">
                <a:latin typeface="+mj-lt"/>
              </a:rPr>
              <a:t> </a:t>
            </a:r>
            <a:r>
              <a:rPr lang="vi-VN" sz="6000" b="1">
                <a:latin typeface="+mj-lt"/>
              </a:rPr>
              <a:t>Câu trắc nghiệm đúng sai.</a:t>
            </a:r>
            <a:r>
              <a:rPr lang="vi-VN" sz="6000">
                <a:latin typeface="+mj-lt"/>
              </a:rPr>
              <a:t> </a:t>
            </a:r>
            <a:endParaRPr lang="en-US" sz="6000">
              <a:latin typeface="+mj-lt"/>
            </a:endParaRPr>
          </a:p>
        </p:txBody>
      </p:sp>
      <p:sp>
        <p:nvSpPr>
          <p:cNvPr id="3" name="Hộp Văn bản 123">
            <a:extLst>
              <a:ext uri="{FF2B5EF4-FFF2-40B4-BE49-F238E27FC236}">
                <a16:creationId xmlns:a16="http://schemas.microsoft.com/office/drawing/2014/main" id="{C78C39AF-9CE4-521B-4450-3F694109691E}"/>
              </a:ext>
            </a:extLst>
          </p:cNvPr>
          <p:cNvSpPr txBox="1"/>
          <p:nvPr/>
        </p:nvSpPr>
        <p:spPr>
          <a:xfrm>
            <a:off x="7101980" y="1671802"/>
            <a:ext cx="9743051" cy="1107996"/>
          </a:xfrm>
          <a:prstGeom prst="rect">
            <a:avLst/>
          </a:prstGeom>
          <a:noFill/>
        </p:spPr>
        <p:txBody>
          <a:bodyPr wrap="square" lIns="0" tIns="0" rIns="0" bIns="0" rtlCol="0">
            <a:spAutoFit/>
          </a:bodyPr>
          <a:lstStyle/>
          <a:p>
            <a:pPr algn="ctr"/>
            <a:r>
              <a:rPr lang="en-US" sz="7200" b="1">
                <a:solidFill>
                  <a:srgbClr val="FF0000"/>
                </a:solidFill>
                <a:latin typeface="Arial" panose="020B0604020202020204" pitchFamily="34" charset="0"/>
                <a:cs typeface="Arial" panose="020B0604020202020204" pitchFamily="34" charset="0"/>
              </a:rPr>
              <a:t>LUYỆN TẬP</a:t>
            </a:r>
            <a:endParaRPr lang="en-US" sz="720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767255" y="4570549"/>
            <a:ext cx="22723366" cy="6324808"/>
          </a:xfrm>
          <a:prstGeom prst="rect">
            <a:avLst/>
          </a:prstGeom>
          <a:solidFill>
            <a:schemeClr val="bg1">
              <a:lumMod val="85000"/>
            </a:schemeClr>
          </a:solidFill>
        </p:spPr>
        <p:txBody>
          <a:bodyPr wrap="square">
            <a:spAutoFit/>
          </a:bodyPr>
          <a:lstStyle/>
          <a:p>
            <a:pPr>
              <a:lnSpc>
                <a:spcPct val="150000"/>
              </a:lnSpc>
            </a:pPr>
            <a:r>
              <a:rPr lang="en-US" sz="5400" b="1" smtClean="0">
                <a:latin typeface="Times New Roman" pitchFamily="18" charset="0"/>
                <a:cs typeface="Times New Roman" pitchFamily="18" charset="0"/>
              </a:rPr>
              <a:t>Câu 1. </a:t>
            </a:r>
            <a:r>
              <a:rPr lang="en-US" sz="5400" smtClean="0">
                <a:latin typeface="Times New Roman" pitchFamily="18" charset="0"/>
                <a:cs typeface="Times New Roman" pitchFamily="18" charset="0"/>
              </a:rPr>
              <a:t>Nhận </a:t>
            </a:r>
            <a:r>
              <a:rPr lang="en-US" sz="5400">
                <a:latin typeface="Times New Roman" pitchFamily="18" charset="0"/>
                <a:cs typeface="Times New Roman" pitchFamily="18" charset="0"/>
              </a:rPr>
              <a:t>định sau đây về saccharose và maltose là đúng hay sai?</a:t>
            </a:r>
          </a:p>
          <a:p>
            <a:pPr lvl="0">
              <a:lnSpc>
                <a:spcPct val="150000"/>
              </a:lnSpc>
            </a:pPr>
            <a:r>
              <a:rPr lang="en-US" sz="5400" b="1" smtClean="0">
                <a:latin typeface="Times New Roman" pitchFamily="18" charset="0"/>
                <a:cs typeface="Times New Roman" pitchFamily="18" charset="0"/>
              </a:rPr>
              <a:t>a. </a:t>
            </a:r>
            <a:r>
              <a:rPr lang="en-US" sz="5400" smtClean="0">
                <a:latin typeface="Times New Roman" pitchFamily="18" charset="0"/>
                <a:cs typeface="Times New Roman" pitchFamily="18" charset="0"/>
              </a:rPr>
              <a:t>Saccharose </a:t>
            </a:r>
            <a:r>
              <a:rPr lang="en-US" sz="5400">
                <a:latin typeface="Times New Roman" pitchFamily="18" charset="0"/>
                <a:cs typeface="Times New Roman" pitchFamily="18" charset="0"/>
              </a:rPr>
              <a:t>và maltose là đồng phân của nhau.</a:t>
            </a:r>
          </a:p>
          <a:p>
            <a:pPr lvl="0">
              <a:lnSpc>
                <a:spcPct val="150000"/>
              </a:lnSpc>
            </a:pPr>
            <a:r>
              <a:rPr lang="en-US" sz="5400" b="1" smtClean="0">
                <a:latin typeface="Times New Roman" pitchFamily="18" charset="0"/>
                <a:cs typeface="Times New Roman" pitchFamily="18" charset="0"/>
              </a:rPr>
              <a:t>b. </a:t>
            </a:r>
            <a:r>
              <a:rPr lang="en-US" sz="5400" smtClean="0">
                <a:latin typeface="Times New Roman" pitchFamily="18" charset="0"/>
                <a:cs typeface="Times New Roman" pitchFamily="18" charset="0"/>
              </a:rPr>
              <a:t>Saccharose </a:t>
            </a:r>
            <a:r>
              <a:rPr lang="en-US" sz="5400">
                <a:latin typeface="Times New Roman" pitchFamily="18" charset="0"/>
                <a:cs typeface="Times New Roman" pitchFamily="18" charset="0"/>
              </a:rPr>
              <a:t>và maltose thuộc hợp chất carbohydrate.</a:t>
            </a:r>
          </a:p>
          <a:p>
            <a:pPr lvl="0">
              <a:lnSpc>
                <a:spcPct val="150000"/>
              </a:lnSpc>
            </a:pPr>
            <a:r>
              <a:rPr lang="en-US" sz="5400" b="1" smtClean="0">
                <a:latin typeface="Times New Roman" pitchFamily="18" charset="0"/>
                <a:cs typeface="Times New Roman" pitchFamily="18" charset="0"/>
              </a:rPr>
              <a:t>c. </a:t>
            </a:r>
            <a:r>
              <a:rPr lang="en-US" sz="5400" smtClean="0">
                <a:latin typeface="Times New Roman" pitchFamily="18" charset="0"/>
                <a:cs typeface="Times New Roman" pitchFamily="18" charset="0"/>
              </a:rPr>
              <a:t>Saccharose </a:t>
            </a:r>
            <a:r>
              <a:rPr lang="en-US" sz="5400">
                <a:latin typeface="Times New Roman" pitchFamily="18" charset="0"/>
                <a:cs typeface="Times New Roman" pitchFamily="18" charset="0"/>
              </a:rPr>
              <a:t>chỉ có cấu tạo mạch vòng.</a:t>
            </a:r>
          </a:p>
          <a:p>
            <a:pPr>
              <a:lnSpc>
                <a:spcPct val="150000"/>
              </a:lnSpc>
            </a:pPr>
            <a:r>
              <a:rPr lang="en-US" sz="5400" b="1" smtClean="0">
                <a:latin typeface="Times New Roman" pitchFamily="18" charset="0"/>
                <a:cs typeface="Times New Roman" pitchFamily="18" charset="0"/>
              </a:rPr>
              <a:t>d. </a:t>
            </a:r>
            <a:r>
              <a:rPr lang="en-US" sz="5400" smtClean="0">
                <a:latin typeface="Times New Roman" pitchFamily="18" charset="0"/>
                <a:cs typeface="Times New Roman" pitchFamily="18" charset="0"/>
              </a:rPr>
              <a:t>Maltose </a:t>
            </a:r>
            <a:r>
              <a:rPr lang="en-US" sz="5400">
                <a:latin typeface="Times New Roman" pitchFamily="18" charset="0"/>
                <a:cs typeface="Times New Roman" pitchFamily="18" charset="0"/>
              </a:rPr>
              <a:t>có nhóm</a:t>
            </a:r>
            <a:r>
              <a:rPr lang="en-US" sz="5400" b="1">
                <a:latin typeface="Times New Roman" pitchFamily="18" charset="0"/>
                <a:cs typeface="Times New Roman" pitchFamily="18" charset="0"/>
              </a:rPr>
              <a:t>  </a:t>
            </a:r>
            <a:r>
              <a:rPr lang="en-US" sz="5400">
                <a:latin typeface="Times New Roman" pitchFamily="18" charset="0"/>
                <a:cs typeface="Times New Roman" pitchFamily="18" charset="0"/>
              </a:rPr>
              <a:t>– OH hemiacetal hoặc nhóm – OH hemiketal.</a:t>
            </a:r>
          </a:p>
        </p:txBody>
      </p:sp>
      <p:sp>
        <p:nvSpPr>
          <p:cNvPr id="5" name="Oval 4"/>
          <p:cNvSpPr/>
          <p:nvPr/>
        </p:nvSpPr>
        <p:spPr>
          <a:xfrm>
            <a:off x="19486180" y="9743090"/>
            <a:ext cx="1671144" cy="788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bg1"/>
                </a:solidFill>
                <a:latin typeface="Times New Roman" pitchFamily="18" charset="0"/>
                <a:cs typeface="Times New Roman" pitchFamily="18" charset="0"/>
              </a:rPr>
              <a:t>Đ</a:t>
            </a:r>
          </a:p>
        </p:txBody>
      </p:sp>
      <p:sp>
        <p:nvSpPr>
          <p:cNvPr id="6" name="Oval 5"/>
          <p:cNvSpPr/>
          <p:nvPr/>
        </p:nvSpPr>
        <p:spPr>
          <a:xfrm>
            <a:off x="19512456" y="8697310"/>
            <a:ext cx="1671144" cy="788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bg1"/>
                </a:solidFill>
                <a:latin typeface="Times New Roman" pitchFamily="18" charset="0"/>
                <a:cs typeface="Times New Roman" pitchFamily="18" charset="0"/>
              </a:rPr>
              <a:t>Đ</a:t>
            </a:r>
          </a:p>
        </p:txBody>
      </p:sp>
      <p:sp>
        <p:nvSpPr>
          <p:cNvPr id="7" name="Oval 6"/>
          <p:cNvSpPr/>
          <p:nvPr/>
        </p:nvSpPr>
        <p:spPr>
          <a:xfrm>
            <a:off x="19475671" y="7462345"/>
            <a:ext cx="1671144" cy="788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bg1"/>
                </a:solidFill>
                <a:latin typeface="Times New Roman" pitchFamily="18" charset="0"/>
                <a:cs typeface="Times New Roman" pitchFamily="18" charset="0"/>
              </a:rPr>
              <a:t>Đ</a:t>
            </a:r>
          </a:p>
        </p:txBody>
      </p:sp>
      <p:sp>
        <p:nvSpPr>
          <p:cNvPr id="8" name="Oval 7"/>
          <p:cNvSpPr/>
          <p:nvPr/>
        </p:nvSpPr>
        <p:spPr>
          <a:xfrm>
            <a:off x="19438884" y="6258912"/>
            <a:ext cx="1671144" cy="788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bg1"/>
                </a:solidFill>
                <a:latin typeface="Times New Roman" pitchFamily="18" charset="0"/>
                <a:cs typeface="Times New Roman" pitchFamily="18" charset="0"/>
              </a:rPr>
              <a:t>Đ</a:t>
            </a:r>
          </a:p>
        </p:txBody>
      </p:sp>
    </p:spTree>
    <p:extLst>
      <p:ext uri="{BB962C8B-B14F-4D97-AF65-F5344CB8AC3E}">
        <p14:creationId xmlns:p14="http://schemas.microsoft.com/office/powerpoint/2010/main" val="102245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ộp Văn bản 123">
            <a:extLst>
              <a:ext uri="{FF2B5EF4-FFF2-40B4-BE49-F238E27FC236}">
                <a16:creationId xmlns:a16="http://schemas.microsoft.com/office/drawing/2014/main" id="{C78C39AF-9CE4-521B-4450-3F694109691E}"/>
              </a:ext>
            </a:extLst>
          </p:cNvPr>
          <p:cNvSpPr txBox="1"/>
          <p:nvPr/>
        </p:nvSpPr>
        <p:spPr>
          <a:xfrm>
            <a:off x="7101980" y="1671802"/>
            <a:ext cx="9743051" cy="1107996"/>
          </a:xfrm>
          <a:prstGeom prst="rect">
            <a:avLst/>
          </a:prstGeom>
          <a:noFill/>
        </p:spPr>
        <p:txBody>
          <a:bodyPr wrap="square" lIns="0" tIns="0" rIns="0" bIns="0" rtlCol="0">
            <a:spAutoFit/>
          </a:bodyPr>
          <a:lstStyle/>
          <a:p>
            <a:pPr algn="ctr"/>
            <a:r>
              <a:rPr lang="en-US" sz="7200" b="1">
                <a:solidFill>
                  <a:srgbClr val="FF0000"/>
                </a:solidFill>
                <a:latin typeface="Arial" panose="020B0604020202020204" pitchFamily="34" charset="0"/>
                <a:cs typeface="Arial" panose="020B0604020202020204" pitchFamily="34" charset="0"/>
              </a:rPr>
              <a:t>LUYỆN TẬP</a:t>
            </a:r>
            <a:endParaRPr lang="en-US" sz="720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1048381" y="3046512"/>
            <a:ext cx="16535296" cy="1015663"/>
          </a:xfrm>
          <a:prstGeom prst="rect">
            <a:avLst/>
          </a:prstGeom>
          <a:solidFill>
            <a:schemeClr val="bg2">
              <a:lumMod val="40000"/>
              <a:lumOff val="60000"/>
            </a:schemeClr>
          </a:solidFill>
        </p:spPr>
        <p:txBody>
          <a:bodyPr wrap="none">
            <a:spAutoFit/>
          </a:bodyPr>
          <a:lstStyle/>
          <a:p>
            <a:r>
              <a:rPr lang="vi-VN" sz="6000" b="1">
                <a:latin typeface="+mj-lt"/>
              </a:rPr>
              <a:t>PHẦN III:</a:t>
            </a:r>
            <a:r>
              <a:rPr lang="vi-VN" sz="6000">
                <a:latin typeface="+mj-lt"/>
              </a:rPr>
              <a:t> </a:t>
            </a:r>
            <a:r>
              <a:rPr lang="vi-VN" sz="6000" b="1">
                <a:latin typeface="+mj-lt"/>
              </a:rPr>
              <a:t>Câu trắc nghiệm yêu cầu trả lời ngắn.</a:t>
            </a:r>
            <a:r>
              <a:rPr lang="vi-VN" sz="6000">
                <a:latin typeface="+mj-lt"/>
              </a:rPr>
              <a:t> </a:t>
            </a:r>
            <a:endParaRPr lang="en-US" sz="6000">
              <a:latin typeface="+mj-lt"/>
            </a:endParaRPr>
          </a:p>
        </p:txBody>
      </p:sp>
      <p:sp>
        <p:nvSpPr>
          <p:cNvPr id="5" name="Rectangle 4"/>
          <p:cNvSpPr/>
          <p:nvPr/>
        </p:nvSpPr>
        <p:spPr>
          <a:xfrm>
            <a:off x="941506" y="4276222"/>
            <a:ext cx="23116673" cy="2585323"/>
          </a:xfrm>
          <a:prstGeom prst="rect">
            <a:avLst/>
          </a:prstGeom>
          <a:solidFill>
            <a:schemeClr val="bg1">
              <a:lumMod val="85000"/>
            </a:schemeClr>
          </a:solidFill>
        </p:spPr>
        <p:txBody>
          <a:bodyPr wrap="square">
            <a:spAutoFit/>
          </a:bodyPr>
          <a:lstStyle/>
          <a:p>
            <a:pPr>
              <a:lnSpc>
                <a:spcPct val="150000"/>
              </a:lnSpc>
            </a:pPr>
            <a:r>
              <a:rPr lang="en-US" sz="5400" b="1">
                <a:latin typeface="Times New Roman" pitchFamily="18" charset="0"/>
                <a:cs typeface="Times New Roman" pitchFamily="18" charset="0"/>
              </a:rPr>
              <a:t>Câu 1. </a:t>
            </a:r>
            <a:r>
              <a:rPr lang="en-US" sz="5400" smtClean="0">
                <a:latin typeface="Times New Roman" pitchFamily="18" charset="0"/>
                <a:cs typeface="Times New Roman" pitchFamily="18" charset="0"/>
              </a:rPr>
              <a:t>Cho </a:t>
            </a:r>
            <a:r>
              <a:rPr lang="en-US" sz="5400">
                <a:latin typeface="Times New Roman" pitchFamily="18" charset="0"/>
                <a:cs typeface="Times New Roman" pitchFamily="18" charset="0"/>
              </a:rPr>
              <a:t>các chất sau: glucose, fructose, saccharose, methyl acetate, tinh bột và cellulose. Số chất </a:t>
            </a:r>
            <a:r>
              <a:rPr lang="en-US" sz="5400" b="1">
                <a:latin typeface="Times New Roman" pitchFamily="18" charset="0"/>
                <a:cs typeface="Times New Roman" pitchFamily="18" charset="0"/>
              </a:rPr>
              <a:t>không </a:t>
            </a:r>
            <a:r>
              <a:rPr lang="en-US" sz="5400">
                <a:latin typeface="Times New Roman" pitchFamily="18" charset="0"/>
                <a:cs typeface="Times New Roman" pitchFamily="18" charset="0"/>
              </a:rPr>
              <a:t>tham gia phản ứng tráng bạc?</a:t>
            </a:r>
          </a:p>
        </p:txBody>
      </p:sp>
      <p:sp>
        <p:nvSpPr>
          <p:cNvPr id="7" name="Rectangle 6"/>
          <p:cNvSpPr/>
          <p:nvPr/>
        </p:nvSpPr>
        <p:spPr>
          <a:xfrm>
            <a:off x="1779464" y="11875201"/>
            <a:ext cx="2627642" cy="923330"/>
          </a:xfrm>
          <a:prstGeom prst="rect">
            <a:avLst/>
          </a:prstGeom>
          <a:solidFill>
            <a:schemeClr val="bg1">
              <a:lumMod val="85000"/>
            </a:schemeClr>
          </a:solidFill>
        </p:spPr>
        <p:txBody>
          <a:bodyPr wrap="none">
            <a:spAutoFit/>
          </a:bodyPr>
          <a:lstStyle/>
          <a:p>
            <a:r>
              <a:rPr lang="en-US" sz="5400" b="1" smtClean="0">
                <a:latin typeface="Times New Roman" pitchFamily="18" charset="0"/>
                <a:cs typeface="Times New Roman" pitchFamily="18" charset="0"/>
              </a:rPr>
              <a:t>ĐS.</a:t>
            </a:r>
            <a:r>
              <a:rPr lang="en-US" sz="5400" smtClean="0">
                <a:latin typeface="Times New Roman" pitchFamily="18" charset="0"/>
                <a:cs typeface="Times New Roman" pitchFamily="18" charset="0"/>
              </a:rPr>
              <a:t> 2,52</a:t>
            </a:r>
            <a:endParaRPr lang="en-US" sz="5400">
              <a:latin typeface="Times New Roman" pitchFamily="18" charset="0"/>
              <a:cs typeface="Times New Roman" pitchFamily="18" charset="0"/>
            </a:endParaRPr>
          </a:p>
        </p:txBody>
      </p:sp>
      <p:sp>
        <p:nvSpPr>
          <p:cNvPr id="8" name="Rectangle 7"/>
          <p:cNvSpPr/>
          <p:nvPr/>
        </p:nvSpPr>
        <p:spPr>
          <a:xfrm>
            <a:off x="1427367" y="6888042"/>
            <a:ext cx="1762021" cy="923330"/>
          </a:xfrm>
          <a:prstGeom prst="rect">
            <a:avLst/>
          </a:prstGeom>
          <a:solidFill>
            <a:schemeClr val="bg1">
              <a:lumMod val="85000"/>
            </a:schemeClr>
          </a:solidFill>
        </p:spPr>
        <p:txBody>
          <a:bodyPr wrap="none">
            <a:spAutoFit/>
          </a:bodyPr>
          <a:lstStyle/>
          <a:p>
            <a:r>
              <a:rPr lang="en-US" sz="5400" b="1" smtClean="0">
                <a:latin typeface="Times New Roman" pitchFamily="18" charset="0"/>
                <a:cs typeface="Times New Roman" pitchFamily="18" charset="0"/>
              </a:rPr>
              <a:t>ĐS.</a:t>
            </a:r>
            <a:r>
              <a:rPr lang="en-US" sz="5400" smtClean="0">
                <a:latin typeface="Times New Roman" pitchFamily="18" charset="0"/>
                <a:cs typeface="Times New Roman" pitchFamily="18" charset="0"/>
              </a:rPr>
              <a:t> 4</a:t>
            </a:r>
            <a:endParaRPr lang="en-US" sz="5400">
              <a:latin typeface="Times New Roman" pitchFamily="18" charset="0"/>
              <a:cs typeface="Times New Roman" pitchFamily="18" charset="0"/>
            </a:endParaRPr>
          </a:p>
        </p:txBody>
      </p:sp>
      <p:sp>
        <p:nvSpPr>
          <p:cNvPr id="9" name="Rectangle 8"/>
          <p:cNvSpPr/>
          <p:nvPr/>
        </p:nvSpPr>
        <p:spPr>
          <a:xfrm>
            <a:off x="926498" y="8362128"/>
            <a:ext cx="23459090" cy="2585323"/>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nSpc>
                <a:spcPct val="150000"/>
              </a:lnSpc>
            </a:pPr>
            <a:r>
              <a:rPr lang="en-US" sz="5400" b="1">
                <a:latin typeface="Times New Roman" pitchFamily="18" charset="0"/>
                <a:cs typeface="Times New Roman" pitchFamily="18" charset="0"/>
              </a:rPr>
              <a:t>Câu </a:t>
            </a:r>
            <a:r>
              <a:rPr lang="en-US" sz="5400" b="1" smtClean="0">
                <a:latin typeface="Times New Roman" pitchFamily="18" charset="0"/>
                <a:cs typeface="Times New Roman" pitchFamily="18" charset="0"/>
              </a:rPr>
              <a:t>2</a:t>
            </a:r>
            <a:r>
              <a:rPr lang="en-US" sz="5400" smtClean="0">
                <a:latin typeface="Times New Roman" pitchFamily="18" charset="0"/>
                <a:cs typeface="Times New Roman" pitchFamily="18" charset="0"/>
              </a:rPr>
              <a:t>: </a:t>
            </a:r>
            <a:r>
              <a:rPr lang="en-US" sz="5400">
                <a:latin typeface="Times New Roman" pitchFamily="18" charset="0"/>
                <a:cs typeface="Times New Roman" pitchFamily="18" charset="0"/>
              </a:rPr>
              <a:t>Khi đốt cháy hoàn toàn 4,32 gam hỗn hợp glucose và saccharose cần vừa đủ 0,15 mol O</a:t>
            </a:r>
            <a:r>
              <a:rPr lang="en-US" sz="5400" baseline="-25000">
                <a:latin typeface="Times New Roman" pitchFamily="18" charset="0"/>
                <a:cs typeface="Times New Roman" pitchFamily="18" charset="0"/>
              </a:rPr>
              <a:t>2</a:t>
            </a:r>
            <a:r>
              <a:rPr lang="en-US" sz="5400">
                <a:latin typeface="Times New Roman" pitchFamily="18" charset="0"/>
                <a:cs typeface="Times New Roman" pitchFamily="18" charset="0"/>
              </a:rPr>
              <a:t> thu được CO</a:t>
            </a:r>
            <a:r>
              <a:rPr lang="en-US" sz="5400" baseline="-25000">
                <a:latin typeface="Times New Roman" pitchFamily="18" charset="0"/>
                <a:cs typeface="Times New Roman" pitchFamily="18" charset="0"/>
              </a:rPr>
              <a:t>2</a:t>
            </a:r>
            <a:r>
              <a:rPr lang="en-US" sz="5400">
                <a:latin typeface="Times New Roman" pitchFamily="18" charset="0"/>
                <a:cs typeface="Times New Roman" pitchFamily="18" charset="0"/>
              </a:rPr>
              <a:t> và m gam nước. Giá trị của m là	</a:t>
            </a:r>
          </a:p>
        </p:txBody>
      </p:sp>
    </p:spTree>
    <p:extLst>
      <p:ext uri="{BB962C8B-B14F-4D97-AF65-F5344CB8AC3E}">
        <p14:creationId xmlns:p14="http://schemas.microsoft.com/office/powerpoint/2010/main" val="113983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87"/>
        <p:cNvGrpSpPr/>
        <p:nvPr/>
      </p:nvGrpSpPr>
      <p:grpSpPr>
        <a:xfrm>
          <a:off x="0" y="0"/>
          <a:ext cx="0" cy="0"/>
          <a:chOff x="0" y="0"/>
          <a:chExt cx="0" cy="0"/>
        </a:xfrm>
      </p:grpSpPr>
      <p:sp>
        <p:nvSpPr>
          <p:cNvPr id="3" name="Rectangle 2"/>
          <p:cNvSpPr/>
          <p:nvPr/>
        </p:nvSpPr>
        <p:spPr>
          <a:xfrm>
            <a:off x="7964804" y="2253505"/>
            <a:ext cx="6231194" cy="1446550"/>
          </a:xfrm>
          <a:prstGeom prst="rect">
            <a:avLst/>
          </a:prstGeom>
        </p:spPr>
        <p:txBody>
          <a:bodyPr wrap="none">
            <a:spAutoFit/>
          </a:bodyPr>
          <a:lstStyle/>
          <a:p>
            <a:pPr algn="ctr"/>
            <a:r>
              <a:rPr lang="en-US" sz="8800" b="1">
                <a:solidFill>
                  <a:srgbClr val="FF0000"/>
                </a:solidFill>
                <a:latin typeface="Times New Roman" pitchFamily="18" charset="0"/>
                <a:cs typeface="Times New Roman" pitchFamily="18" charset="0"/>
              </a:rPr>
              <a:t>VẬN DỤNG</a:t>
            </a:r>
          </a:p>
        </p:txBody>
      </p:sp>
      <p:sp>
        <p:nvSpPr>
          <p:cNvPr id="2" name="Rectangle 1"/>
          <p:cNvSpPr/>
          <p:nvPr/>
        </p:nvSpPr>
        <p:spPr>
          <a:xfrm>
            <a:off x="1008993" y="4452280"/>
            <a:ext cx="22134786" cy="2862322"/>
          </a:xfrm>
          <a:prstGeom prst="rect">
            <a:avLst/>
          </a:prstGeom>
        </p:spPr>
        <p:txBody>
          <a:bodyPr wrap="square">
            <a:spAutoFit/>
          </a:bodyPr>
          <a:lstStyle/>
          <a:p>
            <a:pPr algn="ctr">
              <a:lnSpc>
                <a:spcPct val="150000"/>
              </a:lnSpc>
            </a:pPr>
            <a:r>
              <a:rPr lang="en-US" sz="6000" b="1">
                <a:latin typeface="Times New Roman" pitchFamily="18" charset="0"/>
                <a:cs typeface="Times New Roman" pitchFamily="18" charset="0"/>
              </a:rPr>
              <a:t>PHIẾU HỌC TẬP SỐ 5</a:t>
            </a:r>
            <a:endParaRPr lang="en-US" sz="6000">
              <a:latin typeface="Times New Roman" pitchFamily="18" charset="0"/>
              <a:cs typeface="Times New Roman" pitchFamily="18" charset="0"/>
            </a:endParaRPr>
          </a:p>
          <a:p>
            <a:pPr>
              <a:lnSpc>
                <a:spcPct val="150000"/>
              </a:lnSpc>
            </a:pPr>
            <a:r>
              <a:rPr lang="en-US" sz="6000" b="1">
                <a:latin typeface="Times New Roman" pitchFamily="18" charset="0"/>
                <a:cs typeface="Times New Roman" pitchFamily="18" charset="0"/>
              </a:rPr>
              <a:t>Câu 1: </a:t>
            </a:r>
            <a:r>
              <a:rPr lang="en-US" sz="6000">
                <a:latin typeface="Times New Roman" pitchFamily="18" charset="0"/>
                <a:cs typeface="Times New Roman" pitchFamily="18" charset="0"/>
              </a:rPr>
              <a:t>Tìm hiểu vai trò của saccharose đối với cơ thể con người.</a:t>
            </a:r>
          </a:p>
        </p:txBody>
      </p:sp>
    </p:spTree>
    <p:extLst>
      <p:ext uri="{BB962C8B-B14F-4D97-AF65-F5344CB8AC3E}">
        <p14:creationId xmlns:p14="http://schemas.microsoft.com/office/powerpoint/2010/main" val="61412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933273" y="1875133"/>
            <a:ext cx="6231194" cy="1446550"/>
          </a:xfrm>
          <a:prstGeom prst="rect">
            <a:avLst/>
          </a:prstGeom>
        </p:spPr>
        <p:txBody>
          <a:bodyPr wrap="none">
            <a:spAutoFit/>
          </a:bodyPr>
          <a:lstStyle/>
          <a:p>
            <a:pPr algn="ctr"/>
            <a:r>
              <a:rPr lang="en-US" sz="8800" b="1">
                <a:solidFill>
                  <a:srgbClr val="FF0000"/>
                </a:solidFill>
                <a:latin typeface="Times New Roman" pitchFamily="18" charset="0"/>
                <a:cs typeface="Times New Roman" pitchFamily="18" charset="0"/>
              </a:rPr>
              <a:t>VẬN DỤNG</a:t>
            </a:r>
          </a:p>
        </p:txBody>
      </p:sp>
      <p:sp>
        <p:nvSpPr>
          <p:cNvPr id="3" name="Rectangle 2"/>
          <p:cNvSpPr/>
          <p:nvPr/>
        </p:nvSpPr>
        <p:spPr>
          <a:xfrm>
            <a:off x="756745" y="3314581"/>
            <a:ext cx="22733875" cy="978729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6000" b="1">
                <a:latin typeface="Times New Roman" pitchFamily="18" charset="0"/>
                <a:cs typeface="Times New Roman" pitchFamily="18" charset="0"/>
              </a:rPr>
              <a:t>TRẢ LỜI PHIẾU HỌC TẬP SỐ 5</a:t>
            </a:r>
            <a:endParaRPr lang="en-US" sz="6000">
              <a:latin typeface="Times New Roman" pitchFamily="18" charset="0"/>
              <a:cs typeface="Times New Roman" pitchFamily="18" charset="0"/>
            </a:endParaRPr>
          </a:p>
          <a:p>
            <a:pPr>
              <a:lnSpc>
                <a:spcPct val="150000"/>
              </a:lnSpc>
            </a:pPr>
            <a:r>
              <a:rPr lang="en-US" sz="6000" b="1">
                <a:latin typeface="Times New Roman" pitchFamily="18" charset="0"/>
                <a:cs typeface="Times New Roman" pitchFamily="18" charset="0"/>
              </a:rPr>
              <a:t>Câu 1: Vai trò của saccharose đối với cơ thể người</a:t>
            </a:r>
            <a:endParaRPr lang="en-US" sz="6000">
              <a:latin typeface="Times New Roman" pitchFamily="18" charset="0"/>
              <a:cs typeface="Times New Roman" pitchFamily="18" charset="0"/>
            </a:endParaRPr>
          </a:p>
          <a:p>
            <a:pPr marL="857250" lvl="0" indent="-857250">
              <a:lnSpc>
                <a:spcPct val="150000"/>
              </a:lnSpc>
              <a:buFont typeface="Arial" pitchFamily="34" charset="0"/>
              <a:buChar char="•"/>
            </a:pPr>
            <a:r>
              <a:rPr lang="en-US" sz="6000">
                <a:latin typeface="Times New Roman" pitchFamily="18" charset="0"/>
                <a:cs typeface="Times New Roman" pitchFamily="18" charset="0"/>
              </a:rPr>
              <a:t>Cung cấp năng lượng cho cơ thể</a:t>
            </a:r>
          </a:p>
          <a:p>
            <a:pPr marL="857250" lvl="0" indent="-857250">
              <a:lnSpc>
                <a:spcPct val="150000"/>
              </a:lnSpc>
              <a:buFont typeface="Arial" pitchFamily="34" charset="0"/>
              <a:buChar char="•"/>
            </a:pPr>
            <a:r>
              <a:rPr lang="en-US" sz="6000">
                <a:latin typeface="Times New Roman" pitchFamily="18" charset="0"/>
                <a:cs typeface="Times New Roman" pitchFamily="18" charset="0"/>
              </a:rPr>
              <a:t>Có vai trò quan trọng cho não bộ</a:t>
            </a:r>
          </a:p>
          <a:p>
            <a:pPr marL="857250" lvl="0" indent="-857250">
              <a:lnSpc>
                <a:spcPct val="150000"/>
              </a:lnSpc>
              <a:buFont typeface="Arial" pitchFamily="34" charset="0"/>
              <a:buChar char="•"/>
            </a:pPr>
            <a:r>
              <a:rPr lang="en-US" sz="6000">
                <a:latin typeface="Times New Roman" pitchFamily="18" charset="0"/>
                <a:cs typeface="Times New Roman" pitchFamily="18" charset="0"/>
              </a:rPr>
              <a:t>Tạo ra nguồn năng lượng dự trữ cho cơ thể</a:t>
            </a:r>
          </a:p>
          <a:p>
            <a:pPr marL="857250" lvl="0" indent="-857250">
              <a:lnSpc>
                <a:spcPct val="150000"/>
              </a:lnSpc>
              <a:buFont typeface="Arial" pitchFamily="34" charset="0"/>
              <a:buChar char="•"/>
            </a:pPr>
            <a:r>
              <a:rPr lang="en-US" sz="6000">
                <a:latin typeface="Times New Roman" pitchFamily="18" charset="0"/>
                <a:cs typeface="Times New Roman" pitchFamily="18" charset="0"/>
              </a:rPr>
              <a:t>Đóng vai trò quan trọng cho sự phát triển trẻ nhỏ</a:t>
            </a:r>
          </a:p>
          <a:p>
            <a:pPr marL="857250" lvl="0" indent="-857250">
              <a:lnSpc>
                <a:spcPct val="150000"/>
              </a:lnSpc>
              <a:buFont typeface="Arial" pitchFamily="34" charset="0"/>
              <a:buChar char="•"/>
            </a:pPr>
            <a:r>
              <a:rPr lang="en-US" sz="6000">
                <a:latin typeface="Times New Roman" pitchFamily="18" charset="0"/>
                <a:cs typeface="Times New Roman" pitchFamily="18" charset="0"/>
              </a:rPr>
              <a:t>Cung cấp năng lượng cần thiết cho phụ nữ đang mang thai</a:t>
            </a:r>
          </a:p>
        </p:txBody>
      </p:sp>
    </p:spTree>
    <p:extLst>
      <p:ext uri="{BB962C8B-B14F-4D97-AF65-F5344CB8AC3E}">
        <p14:creationId xmlns:p14="http://schemas.microsoft.com/office/powerpoint/2010/main" val="212589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88276" y="2242525"/>
            <a:ext cx="22733875" cy="1117228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6000" b="1">
                <a:latin typeface="Times New Roman" pitchFamily="18" charset="0"/>
                <a:cs typeface="Times New Roman" pitchFamily="18" charset="0"/>
              </a:rPr>
              <a:t>TRẢ LỜI PHIẾU HỌC TẬP SỐ 5</a:t>
            </a:r>
            <a:endParaRPr lang="en-US" sz="6000">
              <a:latin typeface="Times New Roman" pitchFamily="18" charset="0"/>
              <a:cs typeface="Times New Roman" pitchFamily="18" charset="0"/>
            </a:endParaRPr>
          </a:p>
          <a:p>
            <a:pPr>
              <a:lnSpc>
                <a:spcPct val="150000"/>
              </a:lnSpc>
            </a:pPr>
            <a:r>
              <a:rPr lang="en-US" sz="6000" b="1">
                <a:latin typeface="Times New Roman" pitchFamily="18" charset="0"/>
                <a:cs typeface="Times New Roman" pitchFamily="18" charset="0"/>
              </a:rPr>
              <a:t>Câu 1:</a:t>
            </a:r>
          </a:p>
          <a:p>
            <a:pPr>
              <a:lnSpc>
                <a:spcPct val="150000"/>
              </a:lnSpc>
            </a:pPr>
            <a:r>
              <a:rPr lang="en-US" sz="6000" b="1">
                <a:latin typeface="Times New Roman" pitchFamily="18" charset="0"/>
                <a:cs typeface="Times New Roman" pitchFamily="18" charset="0"/>
              </a:rPr>
              <a:t>Một số lưu ý quan trọng khi bổ sung saccharose</a:t>
            </a:r>
            <a:endParaRPr lang="en-US" sz="6000">
              <a:latin typeface="Times New Roman" pitchFamily="18" charset="0"/>
              <a:cs typeface="Times New Roman" pitchFamily="18" charset="0"/>
            </a:endParaRPr>
          </a:p>
          <a:p>
            <a:pPr marL="857250" lvl="0" indent="-857250">
              <a:lnSpc>
                <a:spcPct val="150000"/>
              </a:lnSpc>
              <a:buFont typeface="Arial" pitchFamily="34" charset="0"/>
              <a:buChar char="•"/>
            </a:pPr>
            <a:r>
              <a:rPr lang="en-US" sz="6000">
                <a:latin typeface="Times New Roman" pitchFamily="18" charset="0"/>
                <a:cs typeface="Times New Roman" pitchFamily="18" charset="0"/>
              </a:rPr>
              <a:t>Tâm trạng lâng lâng</a:t>
            </a:r>
          </a:p>
          <a:p>
            <a:pPr marL="857250" lvl="0" indent="-857250">
              <a:lnSpc>
                <a:spcPct val="150000"/>
              </a:lnSpc>
              <a:buFont typeface="Arial" pitchFamily="34" charset="0"/>
              <a:buChar char="•"/>
            </a:pPr>
            <a:r>
              <a:rPr lang="en-US" sz="6000">
                <a:latin typeface="Times New Roman" pitchFamily="18" charset="0"/>
                <a:cs typeface="Times New Roman" pitchFamily="18" charset="0"/>
              </a:rPr>
              <a:t>Tăng cân</a:t>
            </a:r>
          </a:p>
          <a:p>
            <a:pPr marL="857250" lvl="0" indent="-857250">
              <a:lnSpc>
                <a:spcPct val="150000"/>
              </a:lnSpc>
              <a:buFont typeface="Arial" pitchFamily="34" charset="0"/>
              <a:buChar char="•"/>
            </a:pPr>
            <a:r>
              <a:rPr lang="en-US" sz="6000">
                <a:latin typeface="Times New Roman" pitchFamily="18" charset="0"/>
                <a:cs typeface="Times New Roman" pitchFamily="18" charset="0"/>
              </a:rPr>
              <a:t>Nhạy cảm với insulin</a:t>
            </a:r>
          </a:p>
          <a:p>
            <a:pPr marL="857250" lvl="0" indent="-857250">
              <a:lnSpc>
                <a:spcPct val="150000"/>
              </a:lnSpc>
              <a:buFont typeface="Arial" pitchFamily="34" charset="0"/>
              <a:buChar char="•"/>
            </a:pPr>
            <a:r>
              <a:rPr lang="en-US" sz="6000">
                <a:latin typeface="Times New Roman" pitchFamily="18" charset="0"/>
                <a:cs typeface="Times New Roman" pitchFamily="18" charset="0"/>
              </a:rPr>
              <a:t>Gây ra sâu răng</a:t>
            </a:r>
          </a:p>
          <a:p>
            <a:pPr marL="857250" lvl="0" indent="-857250">
              <a:lnSpc>
                <a:spcPct val="150000"/>
              </a:lnSpc>
              <a:buFont typeface="Arial" pitchFamily="34" charset="0"/>
              <a:buChar char="•"/>
            </a:pPr>
            <a:r>
              <a:rPr lang="en-US" sz="6000">
                <a:latin typeface="Times New Roman" pitchFamily="18" charset="0"/>
                <a:cs typeface="Times New Roman" pitchFamily="18" charset="0"/>
              </a:rPr>
              <a:t>Thay đổi cholesterol trong máu</a:t>
            </a:r>
          </a:p>
        </p:txBody>
      </p:sp>
    </p:spTree>
    <p:extLst>
      <p:ext uri="{BB962C8B-B14F-4D97-AF65-F5344CB8AC3E}">
        <p14:creationId xmlns:p14="http://schemas.microsoft.com/office/powerpoint/2010/main" val="148147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6196" y="6495444"/>
            <a:ext cx="7502783" cy="2940064"/>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9617" y="5393625"/>
            <a:ext cx="8237025" cy="2776363"/>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8043" y="2651989"/>
            <a:ext cx="5501670" cy="548327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8438" y="1547634"/>
            <a:ext cx="11386921" cy="45636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6539" y="295081"/>
            <a:ext cx="13673012" cy="318770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8913" y="2021397"/>
            <a:ext cx="8148901" cy="582883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4759" y="9105106"/>
            <a:ext cx="13443486" cy="520876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03055" y="8544766"/>
            <a:ext cx="13868656" cy="3424469"/>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3972" y="5680624"/>
            <a:ext cx="7822243" cy="563264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24580" y="4358258"/>
            <a:ext cx="7318404" cy="570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376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 name="Hình chữ nhật 63">
            <a:extLst>
              <a:ext uri="{FF2B5EF4-FFF2-40B4-BE49-F238E27FC236}">
                <a16:creationId xmlns:a16="http://schemas.microsoft.com/office/drawing/2014/main" id="{4E277181-19A1-2019-B486-B0B9B451E29E}"/>
              </a:ext>
            </a:extLst>
          </p:cNvPr>
          <p:cNvSpPr/>
          <p:nvPr/>
        </p:nvSpPr>
        <p:spPr>
          <a:xfrm rot="21266325">
            <a:off x="2335787" y="4946519"/>
            <a:ext cx="14162048" cy="620370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accent3">
              <a:lumMod val="75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latin typeface="Times New Roman" panose="02020603050405020304" pitchFamily="18" charset="0"/>
              <a:cs typeface="Times New Roman" panose="02020603050405020304" pitchFamily="18" charset="0"/>
            </a:endParaRPr>
          </a:p>
        </p:txBody>
      </p:sp>
      <p:sp>
        <p:nvSpPr>
          <p:cNvPr id="63" name="Hình chữ nhật 62">
            <a:extLst>
              <a:ext uri="{FF2B5EF4-FFF2-40B4-BE49-F238E27FC236}">
                <a16:creationId xmlns:a16="http://schemas.microsoft.com/office/drawing/2014/main" id="{DCBE6C85-423A-DAA4-6BD7-9F7CA3339E01}"/>
              </a:ext>
            </a:extLst>
          </p:cNvPr>
          <p:cNvSpPr/>
          <p:nvPr/>
        </p:nvSpPr>
        <p:spPr>
          <a:xfrm rot="21266325">
            <a:off x="1866483" y="4531983"/>
            <a:ext cx="14162048" cy="620370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latin typeface="Times New Roman" panose="02020603050405020304" pitchFamily="18" charset="0"/>
              <a:cs typeface="Times New Roman" panose="02020603050405020304" pitchFamily="18" charset="0"/>
            </a:endParaRPr>
          </a:p>
        </p:txBody>
      </p:sp>
      <p:sp>
        <p:nvSpPr>
          <p:cNvPr id="62" name="Hình chữ nhật 61">
            <a:extLst>
              <a:ext uri="{FF2B5EF4-FFF2-40B4-BE49-F238E27FC236}">
                <a16:creationId xmlns:a16="http://schemas.microsoft.com/office/drawing/2014/main" id="{0B4CB5D1-55CB-6336-658A-17D900ABD283}"/>
              </a:ext>
            </a:extLst>
          </p:cNvPr>
          <p:cNvSpPr/>
          <p:nvPr/>
        </p:nvSpPr>
        <p:spPr>
          <a:xfrm>
            <a:off x="1981616" y="4531983"/>
            <a:ext cx="14162048" cy="620370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Hình chữ nhật 19">
            <a:extLst>
              <a:ext uri="{FF2B5EF4-FFF2-40B4-BE49-F238E27FC236}">
                <a16:creationId xmlns:a16="http://schemas.microsoft.com/office/drawing/2014/main" id="{80EBC07B-1155-7D77-BDA1-21E66812CBF5}"/>
              </a:ext>
            </a:extLst>
          </p:cNvPr>
          <p:cNvSpPr/>
          <p:nvPr/>
        </p:nvSpPr>
        <p:spPr>
          <a:xfrm>
            <a:off x="2274947" y="4856499"/>
            <a:ext cx="13374465" cy="534554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latin typeface="Times New Roman" panose="02020603050405020304" pitchFamily="18" charset="0"/>
              <a:cs typeface="Times New Roman" panose="02020603050405020304" pitchFamily="18" charset="0"/>
            </a:endParaRPr>
          </a:p>
        </p:txBody>
      </p:sp>
      <p:sp>
        <p:nvSpPr>
          <p:cNvPr id="66" name="Hộp Văn bản 65">
            <a:extLst>
              <a:ext uri="{FF2B5EF4-FFF2-40B4-BE49-F238E27FC236}">
                <a16:creationId xmlns:a16="http://schemas.microsoft.com/office/drawing/2014/main" id="{8CB047AA-576D-B659-50F5-FB9F3AD338D0}"/>
              </a:ext>
            </a:extLst>
          </p:cNvPr>
          <p:cNvSpPr txBox="1"/>
          <p:nvPr/>
        </p:nvSpPr>
        <p:spPr>
          <a:xfrm>
            <a:off x="3294455" y="5826150"/>
            <a:ext cx="11831750" cy="3250121"/>
          </a:xfrm>
          <a:prstGeom prst="rect">
            <a:avLst/>
          </a:prstGeom>
          <a:noFill/>
        </p:spPr>
        <p:txBody>
          <a:bodyPr wrap="square" lIns="0" tIns="0" rIns="0" bIns="0" rtlCol="0">
            <a:spAutoFit/>
          </a:bodyPr>
          <a:lstStyle/>
          <a:p>
            <a:pPr>
              <a:lnSpc>
                <a:spcPct val="110000"/>
              </a:lnSpc>
            </a:pPr>
            <a:r>
              <a:rPr lang="en-US" sz="6400" b="1">
                <a:solidFill>
                  <a:schemeClr val="tx2">
                    <a:lumMod val="50000"/>
                  </a:schemeClr>
                </a:solidFill>
                <a:latin typeface="Times New Roman" panose="02020603050405020304" pitchFamily="18" charset="0"/>
                <a:cs typeface="Times New Roman" panose="02020603050405020304" pitchFamily="18" charset="0"/>
              </a:rPr>
              <a:t>Hoạt động theo nhóm!</a:t>
            </a:r>
          </a:p>
          <a:p>
            <a:pPr>
              <a:lnSpc>
                <a:spcPct val="110000"/>
              </a:lnSpc>
            </a:pPr>
            <a:r>
              <a:rPr lang="en-US" sz="6400" b="1">
                <a:solidFill>
                  <a:schemeClr val="tx2">
                    <a:lumMod val="50000"/>
                  </a:schemeClr>
                </a:solidFill>
                <a:latin typeface="Times New Roman" panose="02020603050405020304" pitchFamily="18" charset="0"/>
                <a:cs typeface="Times New Roman" panose="02020603050405020304" pitchFamily="18" charset="0"/>
              </a:rPr>
              <a:t>Hoàn thành các yêu cầu trong phiếu học tập số 1.</a:t>
            </a:r>
            <a:endParaRPr lang="en-US" sz="440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70" name="Đồ họa 69" descr="Users with solid fill">
            <a:extLst>
              <a:ext uri="{FF2B5EF4-FFF2-40B4-BE49-F238E27FC236}">
                <a16:creationId xmlns:a16="http://schemas.microsoft.com/office/drawing/2014/main" id="{EA9836BD-74C6-51CA-4DDD-158EA1AC19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8300892" y="3751373"/>
            <a:ext cx="3657838" cy="3658023"/>
          </a:xfrm>
          <a:prstGeom prst="rect">
            <a:avLst/>
          </a:prstGeom>
          <a:solidFill>
            <a:schemeClr val="bg1"/>
          </a:solidFill>
          <a:ln>
            <a:solidFill>
              <a:schemeClr val="accent3">
                <a:lumMod val="75000"/>
              </a:schemeClr>
            </a:solidFill>
          </a:ln>
        </p:spPr>
      </p:pic>
      <p:sp>
        <p:nvSpPr>
          <p:cNvPr id="24" name="Hình chữ nhật 62">
            <a:extLst>
              <a:ext uri="{FF2B5EF4-FFF2-40B4-BE49-F238E27FC236}">
                <a16:creationId xmlns:a16="http://schemas.microsoft.com/office/drawing/2014/main" id="{DCBE6C85-423A-DAA4-6BD7-9F7CA3339E01}"/>
              </a:ext>
            </a:extLst>
          </p:cNvPr>
          <p:cNvSpPr/>
          <p:nvPr/>
        </p:nvSpPr>
        <p:spPr>
          <a:xfrm rot="21266325">
            <a:off x="1866483" y="4605749"/>
            <a:ext cx="14162048" cy="620370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Hình chữ nhật 61">
            <a:extLst>
              <a:ext uri="{FF2B5EF4-FFF2-40B4-BE49-F238E27FC236}">
                <a16:creationId xmlns:a16="http://schemas.microsoft.com/office/drawing/2014/main" id="{0B4CB5D1-55CB-6336-658A-17D900ABD283}"/>
              </a:ext>
            </a:extLst>
          </p:cNvPr>
          <p:cNvSpPr/>
          <p:nvPr/>
        </p:nvSpPr>
        <p:spPr>
          <a:xfrm>
            <a:off x="1981616" y="4605749"/>
            <a:ext cx="14162048" cy="620370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latin typeface="Times New Roman" panose="02020603050405020304" pitchFamily="18" charset="0"/>
              <a:cs typeface="Times New Roman" panose="02020603050405020304" pitchFamily="18" charset="0"/>
            </a:endParaRPr>
          </a:p>
        </p:txBody>
      </p:sp>
      <p:sp>
        <p:nvSpPr>
          <p:cNvPr id="28" name="Hình chữ nhật 19">
            <a:extLst>
              <a:ext uri="{FF2B5EF4-FFF2-40B4-BE49-F238E27FC236}">
                <a16:creationId xmlns:a16="http://schemas.microsoft.com/office/drawing/2014/main" id="{80EBC07B-1155-7D77-BDA1-21E66812CBF5}"/>
              </a:ext>
            </a:extLst>
          </p:cNvPr>
          <p:cNvSpPr/>
          <p:nvPr/>
        </p:nvSpPr>
        <p:spPr>
          <a:xfrm>
            <a:off x="2274947" y="4930266"/>
            <a:ext cx="13374465" cy="534554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lIns="182889" tIns="91445" rIns="182889" bIns="91445"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Hộp Văn bản 65">
            <a:extLst>
              <a:ext uri="{FF2B5EF4-FFF2-40B4-BE49-F238E27FC236}">
                <a16:creationId xmlns:a16="http://schemas.microsoft.com/office/drawing/2014/main" id="{8CB047AA-576D-B659-50F5-FB9F3AD338D0}"/>
              </a:ext>
            </a:extLst>
          </p:cNvPr>
          <p:cNvSpPr txBox="1"/>
          <p:nvPr/>
        </p:nvSpPr>
        <p:spPr>
          <a:xfrm>
            <a:off x="3452110" y="5899917"/>
            <a:ext cx="11831750" cy="3250121"/>
          </a:xfrm>
          <a:prstGeom prst="rect">
            <a:avLst/>
          </a:prstGeom>
          <a:noFill/>
        </p:spPr>
        <p:txBody>
          <a:bodyPr wrap="square" lIns="0" tIns="0" rIns="0" bIns="0" rtlCol="0">
            <a:spAutoFit/>
          </a:bodyPr>
          <a:lstStyle/>
          <a:p>
            <a:pPr>
              <a:lnSpc>
                <a:spcPct val="110000"/>
              </a:lnSpc>
            </a:pPr>
            <a:r>
              <a:rPr lang="en-US" sz="6400" b="1" dirty="0" err="1">
                <a:solidFill>
                  <a:schemeClr val="tx1"/>
                </a:solidFill>
                <a:latin typeface="Times New Roman" panose="02020603050405020304" pitchFamily="18" charset="0"/>
                <a:cs typeface="Times New Roman" panose="02020603050405020304" pitchFamily="18" charset="0"/>
              </a:rPr>
              <a:t>Hoạt</a:t>
            </a:r>
            <a:r>
              <a:rPr lang="en-US" sz="6400" b="1" dirty="0">
                <a:solidFill>
                  <a:schemeClr val="tx1"/>
                </a:solidFill>
                <a:latin typeface="Times New Roman" panose="02020603050405020304" pitchFamily="18" charset="0"/>
                <a:cs typeface="Times New Roman" panose="02020603050405020304" pitchFamily="18" charset="0"/>
              </a:rPr>
              <a:t> </a:t>
            </a:r>
            <a:r>
              <a:rPr lang="en-US" sz="6400" b="1" dirty="0" err="1">
                <a:solidFill>
                  <a:schemeClr val="tx1"/>
                </a:solidFill>
                <a:latin typeface="Times New Roman" panose="02020603050405020304" pitchFamily="18" charset="0"/>
                <a:cs typeface="Times New Roman" panose="02020603050405020304" pitchFamily="18" charset="0"/>
              </a:rPr>
              <a:t>động</a:t>
            </a:r>
            <a:r>
              <a:rPr lang="en-US" sz="6400" b="1" dirty="0">
                <a:solidFill>
                  <a:schemeClr val="tx1"/>
                </a:solidFill>
                <a:latin typeface="Times New Roman" panose="02020603050405020304" pitchFamily="18" charset="0"/>
                <a:cs typeface="Times New Roman" panose="02020603050405020304" pitchFamily="18" charset="0"/>
              </a:rPr>
              <a:t> </a:t>
            </a:r>
            <a:r>
              <a:rPr lang="en-US" sz="6400" b="1" dirty="0" err="1">
                <a:solidFill>
                  <a:schemeClr val="tx1"/>
                </a:solidFill>
                <a:latin typeface="Times New Roman" panose="02020603050405020304" pitchFamily="18" charset="0"/>
                <a:cs typeface="Times New Roman" panose="02020603050405020304" pitchFamily="18" charset="0"/>
              </a:rPr>
              <a:t>theo</a:t>
            </a:r>
            <a:r>
              <a:rPr lang="en-US" sz="6400" b="1" dirty="0">
                <a:solidFill>
                  <a:schemeClr val="tx1"/>
                </a:solidFill>
                <a:latin typeface="Times New Roman" panose="02020603050405020304" pitchFamily="18" charset="0"/>
                <a:cs typeface="Times New Roman" panose="02020603050405020304" pitchFamily="18" charset="0"/>
              </a:rPr>
              <a:t> </a:t>
            </a:r>
            <a:r>
              <a:rPr lang="en-US" sz="6400" b="1" dirty="0" err="1">
                <a:solidFill>
                  <a:schemeClr val="tx1"/>
                </a:solidFill>
                <a:latin typeface="Times New Roman" panose="02020603050405020304" pitchFamily="18" charset="0"/>
                <a:cs typeface="Times New Roman" panose="02020603050405020304" pitchFamily="18" charset="0"/>
              </a:rPr>
              <a:t>nhóm</a:t>
            </a:r>
            <a:r>
              <a:rPr lang="en-US" sz="6400" b="1" dirty="0">
                <a:solidFill>
                  <a:schemeClr val="tx1"/>
                </a:solidFill>
                <a:latin typeface="Times New Roman" panose="02020603050405020304" pitchFamily="18" charset="0"/>
                <a:cs typeface="Times New Roman" panose="02020603050405020304" pitchFamily="18" charset="0"/>
              </a:rPr>
              <a:t>!</a:t>
            </a:r>
          </a:p>
          <a:p>
            <a:pPr>
              <a:lnSpc>
                <a:spcPct val="110000"/>
              </a:lnSpc>
            </a:pPr>
            <a:r>
              <a:rPr lang="en-US" sz="6400" b="1" dirty="0" err="1">
                <a:solidFill>
                  <a:schemeClr val="tx1"/>
                </a:solidFill>
                <a:latin typeface="Times New Roman" panose="02020603050405020304" pitchFamily="18" charset="0"/>
                <a:cs typeface="Times New Roman" panose="02020603050405020304" pitchFamily="18" charset="0"/>
              </a:rPr>
              <a:t>Hoàn</a:t>
            </a:r>
            <a:r>
              <a:rPr lang="en-US" sz="6400" b="1" dirty="0">
                <a:solidFill>
                  <a:schemeClr val="tx1"/>
                </a:solidFill>
                <a:latin typeface="Times New Roman" panose="02020603050405020304" pitchFamily="18" charset="0"/>
                <a:cs typeface="Times New Roman" panose="02020603050405020304" pitchFamily="18" charset="0"/>
              </a:rPr>
              <a:t> </a:t>
            </a:r>
            <a:r>
              <a:rPr lang="en-US" sz="6400" b="1" dirty="0" err="1">
                <a:solidFill>
                  <a:schemeClr val="tx1"/>
                </a:solidFill>
                <a:latin typeface="Times New Roman" panose="02020603050405020304" pitchFamily="18" charset="0"/>
                <a:cs typeface="Times New Roman" panose="02020603050405020304" pitchFamily="18" charset="0"/>
              </a:rPr>
              <a:t>thành</a:t>
            </a:r>
            <a:r>
              <a:rPr lang="en-US" sz="6400" b="1" dirty="0">
                <a:solidFill>
                  <a:schemeClr val="tx1"/>
                </a:solidFill>
                <a:latin typeface="Times New Roman" panose="02020603050405020304" pitchFamily="18" charset="0"/>
                <a:cs typeface="Times New Roman" panose="02020603050405020304" pitchFamily="18" charset="0"/>
              </a:rPr>
              <a:t> </a:t>
            </a:r>
            <a:r>
              <a:rPr lang="en-US" sz="6400" b="1" dirty="0" err="1">
                <a:solidFill>
                  <a:schemeClr val="tx1"/>
                </a:solidFill>
                <a:latin typeface="Times New Roman" panose="02020603050405020304" pitchFamily="18" charset="0"/>
                <a:cs typeface="Times New Roman" panose="02020603050405020304" pitchFamily="18" charset="0"/>
              </a:rPr>
              <a:t>các</a:t>
            </a:r>
            <a:r>
              <a:rPr lang="en-US" sz="6400" b="1" dirty="0">
                <a:solidFill>
                  <a:schemeClr val="tx1"/>
                </a:solidFill>
                <a:latin typeface="Times New Roman" panose="02020603050405020304" pitchFamily="18" charset="0"/>
                <a:cs typeface="Times New Roman" panose="02020603050405020304" pitchFamily="18" charset="0"/>
              </a:rPr>
              <a:t> </a:t>
            </a:r>
            <a:r>
              <a:rPr lang="en-US" sz="6400" b="1" dirty="0" err="1">
                <a:solidFill>
                  <a:schemeClr val="tx1"/>
                </a:solidFill>
                <a:latin typeface="Times New Roman" panose="02020603050405020304" pitchFamily="18" charset="0"/>
                <a:cs typeface="Times New Roman" panose="02020603050405020304" pitchFamily="18" charset="0"/>
              </a:rPr>
              <a:t>yêu</a:t>
            </a:r>
            <a:r>
              <a:rPr lang="en-US" sz="6400" b="1" dirty="0">
                <a:solidFill>
                  <a:schemeClr val="tx1"/>
                </a:solidFill>
                <a:latin typeface="Times New Roman" panose="02020603050405020304" pitchFamily="18" charset="0"/>
                <a:cs typeface="Times New Roman" panose="02020603050405020304" pitchFamily="18" charset="0"/>
              </a:rPr>
              <a:t> </a:t>
            </a:r>
            <a:r>
              <a:rPr lang="en-US" sz="6400" b="1" dirty="0" err="1">
                <a:solidFill>
                  <a:schemeClr val="tx1"/>
                </a:solidFill>
                <a:latin typeface="Times New Roman" panose="02020603050405020304" pitchFamily="18" charset="0"/>
                <a:cs typeface="Times New Roman" panose="02020603050405020304" pitchFamily="18" charset="0"/>
              </a:rPr>
              <a:t>cầu</a:t>
            </a:r>
            <a:r>
              <a:rPr lang="en-US" sz="6400" b="1" dirty="0">
                <a:solidFill>
                  <a:schemeClr val="tx1"/>
                </a:solidFill>
                <a:latin typeface="Times New Roman" panose="02020603050405020304" pitchFamily="18" charset="0"/>
                <a:cs typeface="Times New Roman" panose="02020603050405020304" pitchFamily="18" charset="0"/>
              </a:rPr>
              <a:t> </a:t>
            </a:r>
            <a:r>
              <a:rPr lang="en-US" sz="6400" b="1" dirty="0" err="1">
                <a:solidFill>
                  <a:schemeClr val="tx1"/>
                </a:solidFill>
                <a:latin typeface="Times New Roman" panose="02020603050405020304" pitchFamily="18" charset="0"/>
                <a:cs typeface="Times New Roman" panose="02020603050405020304" pitchFamily="18" charset="0"/>
              </a:rPr>
              <a:t>trong</a:t>
            </a:r>
            <a:r>
              <a:rPr lang="en-US" sz="6400" b="1" dirty="0">
                <a:solidFill>
                  <a:schemeClr val="tx1"/>
                </a:solidFill>
                <a:latin typeface="Times New Roman" panose="02020603050405020304" pitchFamily="18" charset="0"/>
                <a:cs typeface="Times New Roman" panose="02020603050405020304" pitchFamily="18" charset="0"/>
              </a:rPr>
              <a:t> </a:t>
            </a:r>
            <a:r>
              <a:rPr lang="en-US" sz="6400" b="1" dirty="0" err="1">
                <a:solidFill>
                  <a:schemeClr val="tx1"/>
                </a:solidFill>
                <a:latin typeface="Times New Roman" panose="02020603050405020304" pitchFamily="18" charset="0"/>
                <a:cs typeface="Times New Roman" panose="02020603050405020304" pitchFamily="18" charset="0"/>
              </a:rPr>
              <a:t>phiếu</a:t>
            </a:r>
            <a:r>
              <a:rPr lang="en-US" sz="6400" b="1" dirty="0">
                <a:solidFill>
                  <a:schemeClr val="tx1"/>
                </a:solidFill>
                <a:latin typeface="Times New Roman" panose="02020603050405020304" pitchFamily="18" charset="0"/>
                <a:cs typeface="Times New Roman" panose="02020603050405020304" pitchFamily="18" charset="0"/>
              </a:rPr>
              <a:t> </a:t>
            </a:r>
            <a:r>
              <a:rPr lang="en-US" sz="6400" b="1" dirty="0" err="1">
                <a:solidFill>
                  <a:schemeClr val="tx1"/>
                </a:solidFill>
                <a:latin typeface="Times New Roman" panose="02020603050405020304" pitchFamily="18" charset="0"/>
                <a:cs typeface="Times New Roman" panose="02020603050405020304" pitchFamily="18" charset="0"/>
              </a:rPr>
              <a:t>học</a:t>
            </a:r>
            <a:r>
              <a:rPr lang="en-US" sz="6400" b="1" dirty="0">
                <a:solidFill>
                  <a:schemeClr val="tx1"/>
                </a:solidFill>
                <a:latin typeface="Times New Roman" panose="02020603050405020304" pitchFamily="18" charset="0"/>
                <a:cs typeface="Times New Roman" panose="02020603050405020304" pitchFamily="18" charset="0"/>
              </a:rPr>
              <a:t> </a:t>
            </a:r>
            <a:r>
              <a:rPr lang="en-US" sz="6400" b="1" dirty="0" err="1">
                <a:solidFill>
                  <a:schemeClr val="tx1"/>
                </a:solidFill>
                <a:latin typeface="Times New Roman" panose="02020603050405020304" pitchFamily="18" charset="0"/>
                <a:cs typeface="Times New Roman" panose="02020603050405020304" pitchFamily="18" charset="0"/>
              </a:rPr>
              <a:t>tập</a:t>
            </a:r>
            <a:r>
              <a:rPr lang="en-US" sz="6400" b="1" dirty="0">
                <a:solidFill>
                  <a:schemeClr val="tx1"/>
                </a:solidFill>
                <a:latin typeface="Times New Roman" panose="02020603050405020304" pitchFamily="18" charset="0"/>
                <a:cs typeface="Times New Roman" panose="02020603050405020304" pitchFamily="18" charset="0"/>
              </a:rPr>
              <a:t> </a:t>
            </a:r>
            <a:r>
              <a:rPr lang="en-US" sz="6400" b="1" dirty="0" err="1">
                <a:solidFill>
                  <a:schemeClr val="tx1"/>
                </a:solidFill>
                <a:latin typeface="Times New Roman" panose="02020603050405020304" pitchFamily="18" charset="0"/>
                <a:cs typeface="Times New Roman" panose="02020603050405020304" pitchFamily="18" charset="0"/>
              </a:rPr>
              <a:t>số</a:t>
            </a:r>
            <a:r>
              <a:rPr lang="en-US" sz="6400" b="1" dirty="0">
                <a:solidFill>
                  <a:schemeClr val="tx1"/>
                </a:solidFill>
                <a:latin typeface="Times New Roman" panose="02020603050405020304" pitchFamily="18" charset="0"/>
                <a:cs typeface="Times New Roman" panose="02020603050405020304" pitchFamily="18" charset="0"/>
              </a:rPr>
              <a:t> 1.</a:t>
            </a:r>
            <a:endParaRPr lang="en-US" sz="4400" dirty="0">
              <a:solidFill>
                <a:schemeClr val="tx1"/>
              </a:solidFill>
              <a:latin typeface="Times New Roman" panose="02020603050405020304" pitchFamily="18" charset="0"/>
              <a:cs typeface="Times New Roman" panose="02020603050405020304" pitchFamily="18" charset="0"/>
            </a:endParaRPr>
          </a:p>
        </p:txBody>
      </p:sp>
      <p:grpSp>
        <p:nvGrpSpPr>
          <p:cNvPr id="30" name="Google Shape;243;p3"/>
          <p:cNvGrpSpPr/>
          <p:nvPr/>
        </p:nvGrpSpPr>
        <p:grpSpPr>
          <a:xfrm>
            <a:off x="823906" y="1587305"/>
            <a:ext cx="19305905" cy="2585283"/>
            <a:chOff x="892175" y="1892298"/>
            <a:chExt cx="19307161" cy="2584978"/>
          </a:xfrm>
        </p:grpSpPr>
        <p:sp>
          <p:nvSpPr>
            <p:cNvPr id="31" name="Google Shape;244;p3"/>
            <p:cNvSpPr/>
            <p:nvPr/>
          </p:nvSpPr>
          <p:spPr>
            <a:xfrm>
              <a:off x="892175" y="1905000"/>
              <a:ext cx="1451135" cy="1116348"/>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0">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32" name="Google Shape;245;p3"/>
            <p:cNvSpPr txBox="1"/>
            <p:nvPr/>
          </p:nvSpPr>
          <p:spPr>
            <a:xfrm>
              <a:off x="1322506" y="1913523"/>
              <a:ext cx="822715" cy="11078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lt1"/>
                  </a:solidFill>
                  <a:latin typeface="Times New Roman" pitchFamily="18" charset="0"/>
                  <a:ea typeface="Tahoma"/>
                  <a:cs typeface="Times New Roman" pitchFamily="18" charset="0"/>
                  <a:sym typeface="Tahoma"/>
                </a:rPr>
                <a:t>I</a:t>
              </a:r>
              <a:endParaRPr sz="6600" b="1">
                <a:solidFill>
                  <a:schemeClr val="lt1"/>
                </a:solidFill>
                <a:latin typeface="Times New Roman" pitchFamily="18" charset="0"/>
                <a:ea typeface="Tahoma"/>
                <a:cs typeface="Times New Roman" pitchFamily="18" charset="0"/>
                <a:sym typeface="Tahoma"/>
              </a:endParaRPr>
            </a:p>
          </p:txBody>
        </p:sp>
        <p:sp>
          <p:nvSpPr>
            <p:cNvPr id="33" name="Google Shape;246;p3"/>
            <p:cNvSpPr txBox="1"/>
            <p:nvPr/>
          </p:nvSpPr>
          <p:spPr>
            <a:xfrm>
              <a:off x="2916223" y="1892298"/>
              <a:ext cx="17283113" cy="2584978"/>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a:solidFill>
                    <a:srgbClr val="135F82"/>
                  </a:solidFill>
                  <a:latin typeface="Times New Roman" panose="02020603050405020304" pitchFamily="18" charset="0"/>
                  <a:ea typeface="Tahoma"/>
                  <a:cs typeface="Times New Roman" panose="02020603050405020304" pitchFamily="18" charset="0"/>
                  <a:sym typeface="Tahoma"/>
                </a:rPr>
                <a:t>TRẠNG THÁI TỰ NHIÊN VÀ CÔNG THỨC CẤU TẠO CỦA SACCHAROSE, MALTOSE</a:t>
              </a:r>
            </a:p>
            <a:p>
              <a:pPr marL="0" marR="0" lvl="0" indent="0" algn="l" rtl="0">
                <a:lnSpc>
                  <a:spcPct val="100000"/>
                </a:lnSpc>
                <a:spcBef>
                  <a:spcPts val="0"/>
                </a:spcBef>
                <a:spcAft>
                  <a:spcPts val="0"/>
                </a:spcAft>
                <a:buClr>
                  <a:srgbClr val="135F82"/>
                </a:buClr>
                <a:buSzPts val="4800"/>
                <a:buFont typeface="Tahoma"/>
                <a:buNone/>
              </a:pPr>
              <a:endParaRPr sz="6600" b="1">
                <a:solidFill>
                  <a:srgbClr val="135F82"/>
                </a:solidFill>
                <a:latin typeface="Times New Roman" pitchFamily="18" charset="0"/>
                <a:ea typeface="Tahoma"/>
                <a:cs typeface="Times New Roman" pitchFamily="18" charset="0"/>
                <a:sym typeface="Tahoma"/>
              </a:endParaRPr>
            </a:p>
          </p:txBody>
        </p:sp>
      </p:grpSp>
    </p:spTree>
    <p:extLst>
      <p:ext uri="{BB962C8B-B14F-4D97-AF65-F5344CB8AC3E}">
        <p14:creationId xmlns:p14="http://schemas.microsoft.com/office/powerpoint/2010/main" val="235868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2076842" y="2529840"/>
            <a:ext cx="21545158" cy="9570720"/>
            <a:chOff x="1131962" y="1005840"/>
            <a:chExt cx="21545158" cy="9570720"/>
          </a:xfrm>
        </p:grpSpPr>
        <p:sp>
          <p:nvSpPr>
            <p:cNvPr id="3" name="Rectangle 2"/>
            <p:cNvSpPr/>
            <p:nvPr/>
          </p:nvSpPr>
          <p:spPr>
            <a:xfrm>
              <a:off x="1131962" y="1005840"/>
              <a:ext cx="21545158" cy="9570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31962" y="1005840"/>
              <a:ext cx="21020689" cy="89562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7200" b="1" dirty="0">
                  <a:latin typeface="Times New Roman" pitchFamily="18" charset="0"/>
                  <a:cs typeface="Times New Roman" pitchFamily="18" charset="0"/>
                </a:rPr>
                <a:t>PHIẾU HỌC TẬP SỐ 1</a:t>
              </a:r>
              <a:endParaRPr lang="en-US" sz="7200" dirty="0">
                <a:latin typeface="Times New Roman" pitchFamily="18" charset="0"/>
                <a:cs typeface="Times New Roman" pitchFamily="18" charset="0"/>
              </a:endParaRPr>
            </a:p>
            <a:p>
              <a:r>
                <a:rPr lang="en-US" sz="7200" b="1" dirty="0" err="1">
                  <a:latin typeface="Times New Roman" pitchFamily="18" charset="0"/>
                  <a:cs typeface="Times New Roman" pitchFamily="18" charset="0"/>
                </a:rPr>
                <a:t>Câu</a:t>
              </a:r>
              <a:r>
                <a:rPr lang="en-US" sz="7200" b="1" dirty="0">
                  <a:latin typeface="Times New Roman" pitchFamily="18" charset="0"/>
                  <a:cs typeface="Times New Roman" pitchFamily="18" charset="0"/>
                </a:rPr>
                <a:t> 1.</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Nêu</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tính</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chất</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vật</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lí</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và</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trạng</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thái</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tự</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nhiên</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của</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saccharose</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và</a:t>
              </a:r>
              <a:r>
                <a:rPr lang="en-US" sz="7200" dirty="0">
                  <a:latin typeface="Times New Roman" pitchFamily="18" charset="0"/>
                  <a:cs typeface="Times New Roman" pitchFamily="18" charset="0"/>
                </a:rPr>
                <a:t> maltose.</a:t>
              </a:r>
            </a:p>
            <a:p>
              <a:r>
                <a:rPr lang="en-US" sz="7200" b="1" dirty="0" err="1">
                  <a:latin typeface="Times New Roman" pitchFamily="18" charset="0"/>
                  <a:cs typeface="Times New Roman" pitchFamily="18" charset="0"/>
                </a:rPr>
                <a:t>Câu</a:t>
              </a:r>
              <a:r>
                <a:rPr lang="en-US" sz="7200" b="1" dirty="0">
                  <a:latin typeface="Times New Roman" pitchFamily="18" charset="0"/>
                  <a:cs typeface="Times New Roman" pitchFamily="18" charset="0"/>
                </a:rPr>
                <a:t> 2.</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Phân</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tử</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saccharose</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có</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nhóm</a:t>
              </a:r>
              <a:r>
                <a:rPr lang="en-US" sz="7200" dirty="0">
                  <a:latin typeface="Times New Roman" pitchFamily="18" charset="0"/>
                  <a:cs typeface="Times New Roman" pitchFamily="18" charset="0"/>
                </a:rPr>
                <a:t> –OH </a:t>
              </a:r>
              <a:r>
                <a:rPr lang="en-US" sz="7200" dirty="0" err="1">
                  <a:latin typeface="Times New Roman" pitchFamily="18" charset="0"/>
                  <a:cs typeface="Times New Roman" pitchFamily="18" charset="0"/>
                </a:rPr>
                <a:t>hemiacetal</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hoặc</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nhóm</a:t>
              </a:r>
              <a:r>
                <a:rPr lang="en-US" sz="7200" dirty="0">
                  <a:latin typeface="Times New Roman" pitchFamily="18" charset="0"/>
                  <a:cs typeface="Times New Roman" pitchFamily="18" charset="0"/>
                </a:rPr>
                <a:t> –OH </a:t>
              </a:r>
              <a:r>
                <a:rPr lang="en-US" sz="7200" dirty="0" err="1">
                  <a:latin typeface="Times New Roman" pitchFamily="18" charset="0"/>
                  <a:cs typeface="Times New Roman" pitchFamily="18" charset="0"/>
                </a:rPr>
                <a:t>hemiketal</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không</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Vì</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sao</a:t>
              </a:r>
              <a:r>
                <a:rPr lang="en-US" sz="7200" dirty="0">
                  <a:latin typeface="Times New Roman" pitchFamily="18" charset="0"/>
                  <a:cs typeface="Times New Roman" pitchFamily="18" charset="0"/>
                </a:rPr>
                <a:t>?</a:t>
              </a:r>
            </a:p>
            <a:p>
              <a:r>
                <a:rPr lang="en-US" sz="7200" b="1" dirty="0" err="1">
                  <a:latin typeface="Times New Roman" pitchFamily="18" charset="0"/>
                  <a:cs typeface="Times New Roman" pitchFamily="18" charset="0"/>
                </a:rPr>
                <a:t>Câu</a:t>
              </a:r>
              <a:r>
                <a:rPr lang="en-US" sz="7200" b="1" dirty="0">
                  <a:latin typeface="Times New Roman" pitchFamily="18" charset="0"/>
                  <a:cs typeface="Times New Roman" pitchFamily="18" charset="0"/>
                </a:rPr>
                <a:t> 3. </a:t>
              </a:r>
              <a:r>
                <a:rPr lang="en-US" sz="7200" dirty="0" err="1">
                  <a:latin typeface="Times New Roman" pitchFamily="18" charset="0"/>
                  <a:cs typeface="Times New Roman" pitchFamily="18" charset="0"/>
                </a:rPr>
                <a:t>Phân</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tử</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saccharose</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có</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thể</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mở</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vòng</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không</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Vì</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sao</a:t>
              </a:r>
              <a:r>
                <a:rPr lang="en-US" sz="7200" dirty="0">
                  <a:latin typeface="Times New Roman" pitchFamily="18" charset="0"/>
                  <a:cs typeface="Times New Roman" pitchFamily="18" charset="0"/>
                </a:rPr>
                <a:t>?</a:t>
              </a:r>
            </a:p>
            <a:p>
              <a:r>
                <a:rPr lang="en-US" sz="7200" b="1" dirty="0" err="1">
                  <a:latin typeface="Times New Roman" pitchFamily="18" charset="0"/>
                  <a:cs typeface="Times New Roman" pitchFamily="18" charset="0"/>
                </a:rPr>
                <a:t>Câu</a:t>
              </a:r>
              <a:r>
                <a:rPr lang="en-US" sz="7200" b="1" dirty="0">
                  <a:latin typeface="Times New Roman" pitchFamily="18" charset="0"/>
                  <a:cs typeface="Times New Roman" pitchFamily="18" charset="0"/>
                </a:rPr>
                <a:t> 4. </a:t>
              </a:r>
              <a:r>
                <a:rPr lang="en-US" sz="7200" dirty="0" err="1">
                  <a:latin typeface="Times New Roman" pitchFamily="18" charset="0"/>
                  <a:cs typeface="Times New Roman" pitchFamily="18" charset="0"/>
                </a:rPr>
                <a:t>Vì</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sao</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phân</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tử</a:t>
              </a:r>
              <a:r>
                <a:rPr lang="en-US" sz="7200" dirty="0">
                  <a:latin typeface="Times New Roman" pitchFamily="18" charset="0"/>
                  <a:cs typeface="Times New Roman" pitchFamily="18" charset="0"/>
                </a:rPr>
                <a:t> maltose </a:t>
              </a:r>
              <a:r>
                <a:rPr lang="en-US" sz="7200" dirty="0" err="1">
                  <a:latin typeface="Times New Roman" pitchFamily="18" charset="0"/>
                  <a:cs typeface="Times New Roman" pitchFamily="18" charset="0"/>
                </a:rPr>
                <a:t>có</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thể</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mở</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vòng</a:t>
              </a:r>
              <a:r>
                <a:rPr lang="en-US" sz="7200" dirty="0">
                  <a:latin typeface="Times New Roman" pitchFamily="18" charset="0"/>
                  <a:cs typeface="Times New Roman" pitchFamily="18" charset="0"/>
                </a:rPr>
                <a:t>?</a:t>
              </a:r>
            </a:p>
          </p:txBody>
        </p:sp>
      </p:grpSp>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Add-in 7" title="Breaktime"/>
              <p:cNvGraphicFramePr>
                <a:graphicFrameLocks noGrp="1"/>
              </p:cNvGraphicFramePr>
              <p:nvPr>
                <p:extLst>
                  <p:ext uri="{D42A27DB-BD31-4B8C-83A1-F6EECF244321}">
                    <p14:modId xmlns:p14="http://schemas.microsoft.com/office/powerpoint/2010/main" val="3003421040"/>
                  </p:ext>
                </p:extLst>
              </p:nvPr>
            </p:nvGraphicFramePr>
            <p:xfrm>
              <a:off x="17983994" y="221773"/>
              <a:ext cx="6156166" cy="2704307"/>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8" name="Add-in 7" title="Breaktime"/>
              <p:cNvPicPr>
                <a:picLocks noGrp="1" noRot="1" noChangeAspect="1" noMove="1" noResize="1" noEditPoints="1" noAdjustHandles="1" noChangeArrowheads="1" noChangeShapeType="1"/>
              </p:cNvPicPr>
              <p:nvPr/>
            </p:nvPicPr>
            <p:blipFill>
              <a:blip r:embed="rId4"/>
              <a:stretch>
                <a:fillRect/>
              </a:stretch>
            </p:blipFill>
            <p:spPr>
              <a:xfrm>
                <a:off x="17983994" y="221773"/>
                <a:ext cx="6156166" cy="2704307"/>
              </a:xfrm>
              <a:prstGeom prst="rect">
                <a:avLst/>
              </a:prstGeom>
            </p:spPr>
          </p:pic>
        </mc:Fallback>
      </mc:AlternateContent>
    </p:spTree>
    <p:extLst>
      <p:ext uri="{BB962C8B-B14F-4D97-AF65-F5344CB8AC3E}">
        <p14:creationId xmlns:p14="http://schemas.microsoft.com/office/powerpoint/2010/main" val="2536750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2042160" y="762000"/>
            <a:ext cx="21793200" cy="11643360"/>
            <a:chOff x="2042160" y="762000"/>
            <a:chExt cx="21793200" cy="11643360"/>
          </a:xfrm>
        </p:grpSpPr>
        <p:sp>
          <p:nvSpPr>
            <p:cNvPr id="4" name="Rounded Rectangle 3"/>
            <p:cNvSpPr/>
            <p:nvPr/>
          </p:nvSpPr>
          <p:spPr>
            <a:xfrm>
              <a:off x="2834640" y="762000"/>
              <a:ext cx="21000720" cy="1106424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 name="Rounded Rectangle 2"/>
            <p:cNvSpPr/>
            <p:nvPr/>
          </p:nvSpPr>
          <p:spPr>
            <a:xfrm>
              <a:off x="2042160" y="1341120"/>
              <a:ext cx="21000720" cy="1106424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grpSp>
      <p:sp>
        <p:nvSpPr>
          <p:cNvPr id="2" name="Rectangle 1"/>
          <p:cNvSpPr/>
          <p:nvPr/>
        </p:nvSpPr>
        <p:spPr>
          <a:xfrm>
            <a:off x="2705888" y="2347834"/>
            <a:ext cx="19673264" cy="9050811"/>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marL="857250" indent="-857250" algn="just">
              <a:lnSpc>
                <a:spcPct val="150000"/>
              </a:lnSpc>
              <a:buFont typeface="Wingdings" panose="05000000000000000000" pitchFamily="2" charset="2"/>
              <a:buChar char="v"/>
            </a:pPr>
            <a:r>
              <a:rPr lang="en-US" sz="6600" dirty="0" err="1" smtClean="0">
                <a:solidFill>
                  <a:schemeClr val="tx1"/>
                </a:solidFill>
                <a:latin typeface="Sitka Small" panose="02000505000000020004" pitchFamily="2" charset="0"/>
                <a:cs typeface="Times New Roman" pitchFamily="18" charset="0"/>
              </a:rPr>
              <a:t>Saccharose</a:t>
            </a:r>
            <a:r>
              <a:rPr lang="en-US" sz="6600" dirty="0" smtClean="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là</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chất</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rắn</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có</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vị</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ngọt</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dễ</a:t>
            </a:r>
            <a:r>
              <a:rPr lang="en-US" sz="6600" dirty="0">
                <a:solidFill>
                  <a:schemeClr val="tx1"/>
                </a:solidFill>
                <a:latin typeface="Sitka Small" panose="02000505000000020004" pitchFamily="2" charset="0"/>
                <a:cs typeface="Times New Roman" pitchFamily="18" charset="0"/>
              </a:rPr>
              <a:t> tan </a:t>
            </a:r>
            <a:r>
              <a:rPr lang="en-US" sz="6600" dirty="0" err="1">
                <a:solidFill>
                  <a:schemeClr val="tx1"/>
                </a:solidFill>
                <a:latin typeface="Sitka Small" panose="02000505000000020004" pitchFamily="2" charset="0"/>
                <a:cs typeface="Times New Roman" pitchFamily="18" charset="0"/>
              </a:rPr>
              <a:t>trong</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nước</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Saccharose</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có</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nhiều</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trong</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cây</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mía</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củ</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cải</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đường</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hoa</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thốt</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nốt</a:t>
            </a:r>
            <a:r>
              <a:rPr lang="en-US" sz="6600" dirty="0">
                <a:solidFill>
                  <a:schemeClr val="tx1"/>
                </a:solidFill>
                <a:latin typeface="Sitka Small" panose="02000505000000020004" pitchFamily="2" charset="0"/>
                <a:cs typeface="Times New Roman" pitchFamily="18" charset="0"/>
              </a:rPr>
              <a:t>…</a:t>
            </a:r>
          </a:p>
          <a:p>
            <a:pPr marL="1143000" indent="-1143000" algn="just">
              <a:lnSpc>
                <a:spcPct val="150000"/>
              </a:lnSpc>
              <a:buFont typeface="Wingdings" panose="05000000000000000000" pitchFamily="2" charset="2"/>
              <a:buChar char="v"/>
            </a:pPr>
            <a:r>
              <a:rPr lang="en-US" sz="6600" dirty="0">
                <a:solidFill>
                  <a:schemeClr val="tx1"/>
                </a:solidFill>
                <a:latin typeface="Sitka Small" panose="02000505000000020004" pitchFamily="2" charset="0"/>
                <a:cs typeface="Times New Roman" pitchFamily="18" charset="0"/>
              </a:rPr>
              <a:t>Maltose </a:t>
            </a:r>
            <a:r>
              <a:rPr lang="en-US" sz="6600" dirty="0" err="1">
                <a:solidFill>
                  <a:schemeClr val="tx1"/>
                </a:solidFill>
                <a:latin typeface="Sitka Small" panose="02000505000000020004" pitchFamily="2" charset="0"/>
                <a:cs typeface="Times New Roman" pitchFamily="18" charset="0"/>
              </a:rPr>
              <a:t>là</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chất</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rắn</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vị</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ngọt</a:t>
            </a:r>
            <a:r>
              <a:rPr lang="en-US" sz="6600" dirty="0">
                <a:solidFill>
                  <a:schemeClr val="tx1"/>
                </a:solidFill>
                <a:latin typeface="Sitka Small" panose="02000505000000020004" pitchFamily="2" charset="0"/>
                <a:cs typeface="Times New Roman" pitchFamily="18" charset="0"/>
              </a:rPr>
              <a:t> , </a:t>
            </a:r>
            <a:r>
              <a:rPr lang="en-US" sz="6600" dirty="0" err="1">
                <a:solidFill>
                  <a:schemeClr val="tx1"/>
                </a:solidFill>
                <a:latin typeface="Sitka Small" panose="02000505000000020004" pitchFamily="2" charset="0"/>
                <a:cs typeface="Times New Roman" pitchFamily="18" charset="0"/>
              </a:rPr>
              <a:t>dễ</a:t>
            </a:r>
            <a:r>
              <a:rPr lang="en-US" sz="6600" dirty="0">
                <a:solidFill>
                  <a:schemeClr val="tx1"/>
                </a:solidFill>
                <a:latin typeface="Sitka Small" panose="02000505000000020004" pitchFamily="2" charset="0"/>
                <a:cs typeface="Times New Roman" pitchFamily="18" charset="0"/>
              </a:rPr>
              <a:t> tan </a:t>
            </a:r>
            <a:r>
              <a:rPr lang="en-US" sz="6600" dirty="0" err="1">
                <a:solidFill>
                  <a:schemeClr val="tx1"/>
                </a:solidFill>
                <a:latin typeface="Sitka Small" panose="02000505000000020004" pitchFamily="2" charset="0"/>
                <a:cs typeface="Times New Roman" pitchFamily="18" charset="0"/>
              </a:rPr>
              <a:t>trong</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nước</a:t>
            </a:r>
            <a:r>
              <a:rPr lang="en-US" sz="6600" dirty="0">
                <a:solidFill>
                  <a:schemeClr val="tx1"/>
                </a:solidFill>
                <a:latin typeface="Sitka Small" panose="02000505000000020004" pitchFamily="2" charset="0"/>
                <a:cs typeface="Times New Roman" pitchFamily="18" charset="0"/>
              </a:rPr>
              <a:t>. Maltose </a:t>
            </a:r>
            <a:r>
              <a:rPr lang="en-US" sz="6600" dirty="0" err="1">
                <a:solidFill>
                  <a:schemeClr val="tx1"/>
                </a:solidFill>
                <a:latin typeface="Sitka Small" panose="02000505000000020004" pitchFamily="2" charset="0"/>
                <a:cs typeface="Times New Roman" pitchFamily="18" charset="0"/>
              </a:rPr>
              <a:t>có</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nhiều</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trong</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các</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loại</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ngũ</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cốc</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nảy</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mầm</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các</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loại</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thực</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vật</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rau</a:t>
            </a:r>
            <a:r>
              <a:rPr lang="en-US" sz="6600" dirty="0">
                <a:solidFill>
                  <a:schemeClr val="tx1"/>
                </a:solidFill>
                <a:latin typeface="Sitka Small" panose="02000505000000020004" pitchFamily="2" charset="0"/>
                <a:cs typeface="Times New Roman" pitchFamily="18" charset="0"/>
              </a:rPr>
              <a:t> </a:t>
            </a:r>
            <a:r>
              <a:rPr lang="en-US" sz="6600" dirty="0" err="1">
                <a:solidFill>
                  <a:schemeClr val="tx1"/>
                </a:solidFill>
                <a:latin typeface="Sitka Small" panose="02000505000000020004" pitchFamily="2" charset="0"/>
                <a:cs typeface="Times New Roman" pitchFamily="18" charset="0"/>
              </a:rPr>
              <a:t>quả</a:t>
            </a:r>
            <a:r>
              <a:rPr lang="en-US" sz="6600" dirty="0">
                <a:solidFill>
                  <a:schemeClr val="tx1"/>
                </a:solidFill>
                <a:latin typeface="Sitka Small" panose="02000505000000020004" pitchFamily="2" charset="0"/>
                <a:cs typeface="Times New Roman" pitchFamily="18" charset="0"/>
              </a:rPr>
              <a:t>…</a:t>
            </a:r>
          </a:p>
        </p:txBody>
      </p:sp>
    </p:spTree>
    <p:extLst>
      <p:ext uri="{BB962C8B-B14F-4D97-AF65-F5344CB8AC3E}">
        <p14:creationId xmlns:p14="http://schemas.microsoft.com/office/powerpoint/2010/main" val="104646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p:nvPr/>
        </p:nvPicPr>
        <p:blipFill rotWithShape="1">
          <a:blip r:embed="rId2"/>
          <a:srcRect l="41240" t="32915" r="33721" b="37186"/>
          <a:stretch/>
        </p:blipFill>
        <p:spPr bwMode="auto">
          <a:xfrm>
            <a:off x="4968550" y="967935"/>
            <a:ext cx="14721530" cy="12199425"/>
          </a:xfrm>
          <a:prstGeom prst="rect">
            <a:avLst/>
          </a:prstGeom>
          <a:solidFill>
            <a:schemeClr val="accent1">
              <a:lumMod val="20000"/>
              <a:lumOff val="80000"/>
            </a:schemeClr>
          </a:solidFill>
          <a:ln w="38100">
            <a:solidFill>
              <a:schemeClr val="tx1"/>
            </a:solidFill>
          </a:ln>
          <a:extLst>
            <a:ext uri="{53640926-AAD7-44D8-BBD7-CCE9431645EC}">
              <a14:shadowObscured xmlns:a14="http://schemas.microsoft.com/office/drawing/2010/main"/>
            </a:ext>
          </a:extLst>
        </p:spPr>
      </p:pic>
      <p:sp>
        <p:nvSpPr>
          <p:cNvPr id="2" name="Rectangle 1"/>
          <p:cNvSpPr/>
          <p:nvPr/>
        </p:nvSpPr>
        <p:spPr>
          <a:xfrm>
            <a:off x="335280" y="2930930"/>
            <a:ext cx="22219920" cy="7017306"/>
          </a:xfrm>
          <a:prstGeom prst="rect">
            <a:avLst/>
          </a:prstGeom>
          <a:solidFill>
            <a:schemeClr val="bg1"/>
          </a:solidFill>
          <a:ln w="38100"/>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50000"/>
              </a:lnSpc>
            </a:pPr>
            <a:r>
              <a:rPr lang="en-US" sz="6000" dirty="0" err="1" smtClean="0">
                <a:latin typeface="Times New Roman" pitchFamily="18" charset="0"/>
                <a:cs typeface="Times New Roman" pitchFamily="18" charset="0"/>
              </a:rPr>
              <a:t>Trong</a:t>
            </a:r>
            <a:r>
              <a:rPr lang="en-US" sz="6000" dirty="0" smtClean="0">
                <a:latin typeface="Times New Roman" pitchFamily="18" charset="0"/>
                <a:cs typeface="Times New Roman" pitchFamily="18" charset="0"/>
              </a:rPr>
              <a:t> </a:t>
            </a:r>
            <a:r>
              <a:rPr lang="en-US" sz="6000" dirty="0" err="1">
                <a:latin typeface="Times New Roman" pitchFamily="18" charset="0"/>
                <a:cs typeface="Times New Roman" pitchFamily="18" charset="0"/>
              </a:rPr>
              <a:t>phân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tử</a:t>
            </a:r>
            <a:r>
              <a:rPr lang="en-US" sz="6000" dirty="0">
                <a:latin typeface="Times New Roman" pitchFamily="18" charset="0"/>
                <a:cs typeface="Times New Roman" pitchFamily="18" charset="0"/>
              </a:rPr>
              <a:t> </a:t>
            </a:r>
            <a:r>
              <a:rPr lang="en-US" sz="6000" dirty="0" err="1" smtClean="0">
                <a:latin typeface="Times New Roman" pitchFamily="18" charset="0"/>
                <a:cs typeface="Times New Roman" pitchFamily="18" charset="0"/>
              </a:rPr>
              <a:t>saccharose</a:t>
            </a:r>
            <a:r>
              <a:rPr lang="en-US" sz="6000" dirty="0" smtClean="0">
                <a:latin typeface="Times New Roman" pitchFamily="18" charset="0"/>
                <a:cs typeface="Times New Roman" pitchFamily="18" charset="0"/>
              </a:rPr>
              <a:t>:</a:t>
            </a:r>
          </a:p>
          <a:p>
            <a:pPr marL="857250" indent="-857250" algn="just">
              <a:lnSpc>
                <a:spcPct val="150000"/>
              </a:lnSpc>
              <a:buFont typeface="Wingdings" panose="05000000000000000000" pitchFamily="2" charset="2"/>
              <a:buChar char="Ø"/>
            </a:pPr>
            <a:r>
              <a:rPr lang="en-US" sz="6000" dirty="0" smtClean="0">
                <a:latin typeface="Times New Roman" pitchFamily="18" charset="0"/>
                <a:cs typeface="Times New Roman" pitchFamily="18" charset="0"/>
              </a:rPr>
              <a:t> </a:t>
            </a:r>
            <a:r>
              <a:rPr lang="en-US" sz="6000" dirty="0" err="1" smtClean="0">
                <a:latin typeface="Times New Roman" pitchFamily="18" charset="0"/>
                <a:cs typeface="Times New Roman" pitchFamily="18" charset="0"/>
              </a:rPr>
              <a:t>Gồm</a:t>
            </a:r>
            <a:r>
              <a:rPr lang="en-US" sz="6000" dirty="0" smtClean="0">
                <a:latin typeface="Times New Roman" pitchFamily="18" charset="0"/>
                <a:cs typeface="Times New Roman" pitchFamily="18" charset="0"/>
              </a:rPr>
              <a:t> 1 </a:t>
            </a:r>
            <a:r>
              <a:rPr lang="en-US" sz="6000" dirty="0" err="1" smtClean="0">
                <a:latin typeface="Times New Roman" pitchFamily="18" charset="0"/>
                <a:cs typeface="Times New Roman" pitchFamily="18" charset="0"/>
              </a:rPr>
              <a:t>gốc</a:t>
            </a:r>
            <a:r>
              <a:rPr lang="en-US" sz="6000" dirty="0" smtClean="0">
                <a:latin typeface="Times New Roman" pitchFamily="18" charset="0"/>
                <a:cs typeface="Times New Roman" pitchFamily="18" charset="0"/>
              </a:rPr>
              <a:t> </a:t>
            </a:r>
            <a:r>
              <a:rPr lang="en-US" sz="6000" dirty="0">
                <a:latin typeface="Times New Roman" pitchFamily="18" charset="0"/>
                <a:cs typeface="Times New Roman" pitchFamily="18" charset="0"/>
              </a:rPr>
              <a:t>α – glucose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a:t>
            </a:r>
            <a:r>
              <a:rPr lang="en-US" sz="6000" dirty="0" smtClean="0">
                <a:latin typeface="Times New Roman" pitchFamily="18" charset="0"/>
                <a:cs typeface="Times New Roman" pitchFamily="18" charset="0"/>
              </a:rPr>
              <a:t>1 </a:t>
            </a:r>
            <a:r>
              <a:rPr lang="en-US" sz="6000" dirty="0" err="1" smtClean="0">
                <a:latin typeface="Times New Roman" pitchFamily="18" charset="0"/>
                <a:cs typeface="Times New Roman" pitchFamily="18" charset="0"/>
              </a:rPr>
              <a:t>gốc</a:t>
            </a:r>
            <a:r>
              <a:rPr lang="en-US" sz="6000" dirty="0" smtClean="0">
                <a:latin typeface="Times New Roman" pitchFamily="18" charset="0"/>
                <a:cs typeface="Times New Roman" pitchFamily="18" charset="0"/>
              </a:rPr>
              <a:t> </a:t>
            </a:r>
            <a:r>
              <a:rPr lang="en-US" sz="6000" dirty="0">
                <a:latin typeface="Times New Roman" pitchFamily="18" charset="0"/>
                <a:cs typeface="Times New Roman" pitchFamily="18" charset="0"/>
              </a:rPr>
              <a:t>β – fructose </a:t>
            </a:r>
            <a:r>
              <a:rPr lang="en-US" sz="6000" dirty="0" err="1">
                <a:latin typeface="Times New Roman" pitchFamily="18" charset="0"/>
                <a:cs typeface="Times New Roman" pitchFamily="18" charset="0"/>
              </a:rPr>
              <a:t>liên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kết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với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nhau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thông</a:t>
            </a:r>
            <a:r>
              <a:rPr lang="en-US" sz="6000" dirty="0">
                <a:latin typeface="Times New Roman" pitchFamily="18" charset="0"/>
                <a:cs typeface="Times New Roman" pitchFamily="18" charset="0"/>
              </a:rPr>
              <a:t> qua </a:t>
            </a:r>
            <a:r>
              <a:rPr lang="en-US" sz="6000" dirty="0" err="1">
                <a:latin typeface="Times New Roman" pitchFamily="18" charset="0"/>
                <a:cs typeface="Times New Roman" pitchFamily="18" charset="0"/>
              </a:rPr>
              <a:t>nguyên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tử</a:t>
            </a:r>
            <a:r>
              <a:rPr lang="en-US" sz="6000" dirty="0">
                <a:latin typeface="Times New Roman" pitchFamily="18" charset="0"/>
                <a:cs typeface="Times New Roman" pitchFamily="18" charset="0"/>
              </a:rPr>
              <a:t> O ở </a:t>
            </a:r>
            <a:r>
              <a:rPr lang="en-US" sz="6000" dirty="0" err="1">
                <a:latin typeface="Times New Roman" pitchFamily="18" charset="0"/>
                <a:cs typeface="Times New Roman" pitchFamily="18" charset="0"/>
              </a:rPr>
              <a:t>giữa</a:t>
            </a:r>
            <a:r>
              <a:rPr lang="en-US" sz="6000" dirty="0">
                <a:latin typeface="Times New Roman" pitchFamily="18" charset="0"/>
                <a:cs typeface="Times New Roman" pitchFamily="18" charset="0"/>
              </a:rPr>
              <a:t> C</a:t>
            </a:r>
            <a:r>
              <a:rPr lang="en-US" sz="6000" baseline="-25000" dirty="0">
                <a:latin typeface="Times New Roman" pitchFamily="18" charset="0"/>
                <a:cs typeface="Times New Roman" pitchFamily="18" charset="0"/>
              </a:rPr>
              <a:t>1</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của</a:t>
            </a:r>
            <a:r>
              <a:rPr lang="en-US" sz="6000" dirty="0">
                <a:latin typeface="Times New Roman" pitchFamily="18" charset="0"/>
                <a:cs typeface="Times New Roman" pitchFamily="18" charset="0"/>
              </a:rPr>
              <a:t> glucose </a:t>
            </a:r>
            <a:r>
              <a:rPr lang="en-US" sz="6000" dirty="0" err="1">
                <a:latin typeface="Times New Roman" pitchFamily="18" charset="0"/>
                <a:cs typeface="Times New Roman" pitchFamily="18" charset="0"/>
              </a:rPr>
              <a:t>đi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cùng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với</a:t>
            </a:r>
            <a:r>
              <a:rPr lang="en-US" sz="6000" dirty="0">
                <a:latin typeface="Times New Roman" pitchFamily="18" charset="0"/>
                <a:cs typeface="Times New Roman" pitchFamily="18" charset="0"/>
              </a:rPr>
              <a:t> C</a:t>
            </a:r>
            <a:r>
              <a:rPr lang="en-US" sz="6000" baseline="-25000" dirty="0">
                <a:latin typeface="Times New Roman" pitchFamily="18" charset="0"/>
                <a:cs typeface="Times New Roman" pitchFamily="18" charset="0"/>
              </a:rPr>
              <a:t>2</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của</a:t>
            </a:r>
            <a:r>
              <a:rPr lang="en-US" sz="6000" dirty="0">
                <a:latin typeface="Times New Roman" pitchFamily="18" charset="0"/>
                <a:cs typeface="Times New Roman" pitchFamily="18" charset="0"/>
              </a:rPr>
              <a:t> fructose (C</a:t>
            </a:r>
            <a:r>
              <a:rPr lang="en-US" sz="6000" baseline="-25000" dirty="0">
                <a:latin typeface="Times New Roman" pitchFamily="18" charset="0"/>
                <a:cs typeface="Times New Roman" pitchFamily="18" charset="0"/>
              </a:rPr>
              <a:t>1</a:t>
            </a:r>
            <a:r>
              <a:rPr lang="en-US" sz="6000" dirty="0">
                <a:latin typeface="Times New Roman" pitchFamily="18" charset="0"/>
                <a:cs typeface="Times New Roman" pitchFamily="18" charset="0"/>
              </a:rPr>
              <a:t> –O – C</a:t>
            </a:r>
            <a:r>
              <a:rPr lang="en-US" sz="6000" baseline="-25000" dirty="0">
                <a:latin typeface="Times New Roman" pitchFamily="18" charset="0"/>
                <a:cs typeface="Times New Roman" pitchFamily="18" charset="0"/>
              </a:rPr>
              <a:t>2</a:t>
            </a:r>
            <a:r>
              <a:rPr lang="en-US" sz="6000" dirty="0" smtClean="0">
                <a:latin typeface="Times New Roman" pitchFamily="18" charset="0"/>
                <a:cs typeface="Times New Roman" pitchFamily="18" charset="0"/>
              </a:rPr>
              <a:t>).</a:t>
            </a:r>
          </a:p>
          <a:p>
            <a:pPr marL="857250" indent="-857250" algn="just">
              <a:lnSpc>
                <a:spcPct val="150000"/>
              </a:lnSpc>
              <a:buFont typeface="Wingdings" panose="05000000000000000000" pitchFamily="2" charset="2"/>
              <a:buChar char="Ø"/>
            </a:pPr>
            <a:r>
              <a:rPr lang="en-US" sz="6000" dirty="0" err="1" smtClean="0">
                <a:latin typeface="Times New Roman" pitchFamily="18" charset="0"/>
                <a:cs typeface="Times New Roman" pitchFamily="18" charset="0"/>
              </a:rPr>
              <a:t>Nhóm</a:t>
            </a:r>
            <a:r>
              <a:rPr lang="en-US" sz="6000" dirty="0" smtClean="0">
                <a:latin typeface="Times New Roman" pitchFamily="18" charset="0"/>
                <a:cs typeface="Times New Roman" pitchFamily="18" charset="0"/>
              </a:rPr>
              <a:t> </a:t>
            </a:r>
            <a:r>
              <a:rPr lang="en-US" sz="6000" dirty="0">
                <a:latin typeface="Times New Roman" pitchFamily="18" charset="0"/>
                <a:cs typeface="Times New Roman" pitchFamily="18" charset="0"/>
              </a:rPr>
              <a:t>–OH </a:t>
            </a:r>
            <a:r>
              <a:rPr lang="en-US" sz="6000" dirty="0" smtClean="0">
                <a:latin typeface="Times New Roman" pitchFamily="18" charset="0"/>
                <a:cs typeface="Times New Roman" pitchFamily="18" charset="0"/>
              </a:rPr>
              <a:t>hemi </a:t>
            </a:r>
            <a:r>
              <a:rPr lang="en-US" sz="6000" dirty="0" err="1">
                <a:latin typeface="Times New Roman" pitchFamily="18" charset="0"/>
                <a:cs typeface="Times New Roman" pitchFamily="18" charset="0"/>
              </a:rPr>
              <a:t>không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còn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nên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saccharose</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không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thể</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mở</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vòng</a:t>
            </a:r>
            <a:endParaRPr lang="en-US" sz="6000" dirty="0">
              <a:latin typeface="Times New Roman" pitchFamily="18" charset="0"/>
              <a:cs typeface="Times New Roman" pitchFamily="18" charset="0"/>
            </a:endParaRPr>
          </a:p>
        </p:txBody>
      </p:sp>
    </p:spTree>
    <p:extLst>
      <p:ext uri="{BB962C8B-B14F-4D97-AF65-F5344CB8AC3E}">
        <p14:creationId xmlns:p14="http://schemas.microsoft.com/office/powerpoint/2010/main" val="74741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73830" y="2619898"/>
            <a:ext cx="22942493" cy="9865201"/>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en-US" sz="7200" dirty="0" err="1" smtClean="0">
                <a:latin typeface="Times New Roman" pitchFamily="18" charset="0"/>
                <a:cs typeface="Times New Roman" pitchFamily="18" charset="0"/>
              </a:rPr>
              <a:t>Phân</a:t>
            </a:r>
            <a:r>
              <a:rPr lang="en-US" sz="7200" dirty="0" smtClean="0">
                <a:latin typeface="Times New Roman" pitchFamily="18" charset="0"/>
                <a:cs typeface="Times New Roman" pitchFamily="18" charset="0"/>
              </a:rPr>
              <a:t> </a:t>
            </a:r>
            <a:r>
              <a:rPr lang="en-US" sz="7200" dirty="0" err="1">
                <a:latin typeface="Times New Roman" pitchFamily="18" charset="0"/>
                <a:cs typeface="Times New Roman" pitchFamily="18" charset="0"/>
              </a:rPr>
              <a:t>tử</a:t>
            </a:r>
            <a:r>
              <a:rPr lang="en-US" sz="7200" dirty="0">
                <a:latin typeface="Times New Roman" pitchFamily="18" charset="0"/>
                <a:cs typeface="Times New Roman" pitchFamily="18" charset="0"/>
              </a:rPr>
              <a:t> maltose </a:t>
            </a:r>
            <a:endParaRPr lang="en-US" sz="7200" dirty="0" smtClean="0">
              <a:latin typeface="Times New Roman" pitchFamily="18" charset="0"/>
              <a:cs typeface="Times New Roman" pitchFamily="18" charset="0"/>
            </a:endParaRPr>
          </a:p>
          <a:p>
            <a:pPr marL="857250" indent="-857250" algn="just">
              <a:lnSpc>
                <a:spcPct val="150000"/>
              </a:lnSpc>
              <a:buFont typeface="Wingdings" panose="05000000000000000000" pitchFamily="2" charset="2"/>
              <a:buChar char="Ø"/>
            </a:pPr>
            <a:r>
              <a:rPr lang="en-US" sz="7200" dirty="0" err="1" smtClean="0">
                <a:latin typeface="Times New Roman" pitchFamily="18" charset="0"/>
                <a:cs typeface="Times New Roman" pitchFamily="18" charset="0"/>
              </a:rPr>
              <a:t>gồm</a:t>
            </a:r>
            <a:r>
              <a:rPr lang="en-US" sz="7200" dirty="0" smtClean="0">
                <a:latin typeface="Times New Roman" pitchFamily="18" charset="0"/>
                <a:cs typeface="Times New Roman" pitchFamily="18" charset="0"/>
              </a:rPr>
              <a:t> </a:t>
            </a:r>
            <a:r>
              <a:rPr lang="en-US" sz="7200" dirty="0" err="1">
                <a:latin typeface="Times New Roman" pitchFamily="18" charset="0"/>
                <a:cs typeface="Times New Roman" pitchFamily="18" charset="0"/>
              </a:rPr>
              <a:t>hai</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gốc</a:t>
            </a:r>
            <a:r>
              <a:rPr lang="en-US" sz="7200" dirty="0">
                <a:latin typeface="Times New Roman" pitchFamily="18" charset="0"/>
                <a:cs typeface="Times New Roman" pitchFamily="18" charset="0"/>
              </a:rPr>
              <a:t> α - glucose </a:t>
            </a:r>
            <a:r>
              <a:rPr lang="en-US" sz="7200" dirty="0" err="1">
                <a:latin typeface="Times New Roman" pitchFamily="18" charset="0"/>
                <a:cs typeface="Times New Roman" pitchFamily="18" charset="0"/>
              </a:rPr>
              <a:t>liên</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kết</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với</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nhau</a:t>
            </a:r>
            <a:r>
              <a:rPr lang="en-US" sz="7200" dirty="0">
                <a:latin typeface="Times New Roman" pitchFamily="18" charset="0"/>
                <a:cs typeface="Times New Roman" pitchFamily="18" charset="0"/>
              </a:rPr>
              <a:t> ở C</a:t>
            </a:r>
            <a:r>
              <a:rPr lang="en-US" sz="7200" baseline="-25000" dirty="0">
                <a:latin typeface="Times New Roman" pitchFamily="18" charset="0"/>
                <a:cs typeface="Times New Roman" pitchFamily="18" charset="0"/>
              </a:rPr>
              <a:t>1</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của</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gốc</a:t>
            </a:r>
            <a:r>
              <a:rPr lang="en-US" sz="7200" dirty="0">
                <a:latin typeface="Times New Roman" pitchFamily="18" charset="0"/>
                <a:cs typeface="Times New Roman" pitchFamily="18" charset="0"/>
              </a:rPr>
              <a:t> α - glucose </a:t>
            </a:r>
            <a:r>
              <a:rPr lang="en-US" sz="7200" dirty="0" err="1">
                <a:latin typeface="Times New Roman" pitchFamily="18" charset="0"/>
                <a:cs typeface="Times New Roman" pitchFamily="18" charset="0"/>
              </a:rPr>
              <a:t>này</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với</a:t>
            </a:r>
            <a:r>
              <a:rPr lang="en-US" sz="7200" dirty="0">
                <a:latin typeface="Times New Roman" pitchFamily="18" charset="0"/>
                <a:cs typeface="Times New Roman" pitchFamily="18" charset="0"/>
              </a:rPr>
              <a:t> C</a:t>
            </a:r>
            <a:r>
              <a:rPr lang="en-US" sz="7200" baseline="-25000" dirty="0">
                <a:latin typeface="Times New Roman" pitchFamily="18" charset="0"/>
                <a:cs typeface="Times New Roman" pitchFamily="18" charset="0"/>
              </a:rPr>
              <a:t>4</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của</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gốc</a:t>
            </a:r>
            <a:r>
              <a:rPr lang="en-US" sz="7200" dirty="0">
                <a:latin typeface="Times New Roman" pitchFamily="18" charset="0"/>
                <a:cs typeface="Times New Roman" pitchFamily="18" charset="0"/>
              </a:rPr>
              <a:t> α - glucose </a:t>
            </a:r>
            <a:r>
              <a:rPr lang="en-US" sz="7200" dirty="0" err="1">
                <a:latin typeface="Times New Roman" pitchFamily="18" charset="0"/>
                <a:cs typeface="Times New Roman" pitchFamily="18" charset="0"/>
              </a:rPr>
              <a:t>kia</a:t>
            </a:r>
            <a:r>
              <a:rPr lang="en-US" sz="7200" dirty="0">
                <a:latin typeface="Times New Roman" pitchFamily="18" charset="0"/>
                <a:cs typeface="Times New Roman" pitchFamily="18" charset="0"/>
              </a:rPr>
              <a:t> qua </a:t>
            </a:r>
            <a:r>
              <a:rPr lang="en-US" sz="7200" dirty="0" err="1">
                <a:latin typeface="Times New Roman" pitchFamily="18" charset="0"/>
                <a:cs typeface="Times New Roman" pitchFamily="18" charset="0"/>
              </a:rPr>
              <a:t>một</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nguyên</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tử</a:t>
            </a:r>
            <a:r>
              <a:rPr lang="en-US" sz="7200" dirty="0">
                <a:latin typeface="Times New Roman" pitchFamily="18" charset="0"/>
                <a:cs typeface="Times New Roman" pitchFamily="18" charset="0"/>
              </a:rPr>
              <a:t> O. </a:t>
            </a:r>
            <a:endParaRPr lang="en-US" sz="7200" dirty="0" smtClean="0">
              <a:latin typeface="Times New Roman" pitchFamily="18" charset="0"/>
              <a:cs typeface="Times New Roman" pitchFamily="18" charset="0"/>
            </a:endParaRPr>
          </a:p>
          <a:p>
            <a:pPr marL="857250" indent="-857250" algn="just">
              <a:lnSpc>
                <a:spcPct val="150000"/>
              </a:lnSpc>
              <a:buFont typeface="Wingdings" panose="05000000000000000000" pitchFamily="2" charset="2"/>
              <a:buChar char="Ø"/>
            </a:pPr>
            <a:r>
              <a:rPr lang="en-US" sz="7200" dirty="0" err="1" smtClean="0">
                <a:latin typeface="Times New Roman" pitchFamily="18" charset="0"/>
                <a:cs typeface="Times New Roman" pitchFamily="18" charset="0"/>
              </a:rPr>
              <a:t>còn</a:t>
            </a:r>
            <a:r>
              <a:rPr lang="en-US" sz="7200" dirty="0" smtClean="0">
                <a:latin typeface="Times New Roman" pitchFamily="18" charset="0"/>
                <a:cs typeface="Times New Roman" pitchFamily="18" charset="0"/>
              </a:rPr>
              <a:t> </a:t>
            </a:r>
            <a:r>
              <a:rPr lang="en-US" sz="7200" dirty="0" err="1">
                <a:latin typeface="Times New Roman" pitchFamily="18" charset="0"/>
                <a:cs typeface="Times New Roman" pitchFamily="18" charset="0"/>
              </a:rPr>
              <a:t>nhóm</a:t>
            </a:r>
            <a:r>
              <a:rPr lang="en-US" sz="7200" dirty="0">
                <a:latin typeface="Times New Roman" pitchFamily="18" charset="0"/>
                <a:cs typeface="Times New Roman" pitchFamily="18" charset="0"/>
              </a:rPr>
              <a:t> –OH </a:t>
            </a:r>
            <a:r>
              <a:rPr lang="en-US" sz="7200" dirty="0" smtClean="0">
                <a:latin typeface="Times New Roman" pitchFamily="18" charset="0"/>
                <a:cs typeface="Times New Roman" pitchFamily="18" charset="0"/>
              </a:rPr>
              <a:t>hemiacetal. </a:t>
            </a:r>
            <a:r>
              <a:rPr lang="en-US" sz="7200" dirty="0" err="1">
                <a:latin typeface="Times New Roman" pitchFamily="18" charset="0"/>
                <a:cs typeface="Times New Roman" pitchFamily="18" charset="0"/>
              </a:rPr>
              <a:t>Trong</a:t>
            </a:r>
            <a:r>
              <a:rPr lang="en-US" sz="7200" dirty="0">
                <a:latin typeface="Times New Roman" pitchFamily="18" charset="0"/>
                <a:cs typeface="Times New Roman" pitchFamily="18" charset="0"/>
              </a:rPr>
              <a:t> dung </a:t>
            </a:r>
            <a:r>
              <a:rPr lang="en-US" sz="7200" dirty="0" err="1">
                <a:latin typeface="Times New Roman" pitchFamily="18" charset="0"/>
                <a:cs typeface="Times New Roman" pitchFamily="18" charset="0"/>
              </a:rPr>
              <a:t>dịch</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gốc</a:t>
            </a:r>
            <a:r>
              <a:rPr lang="en-US" sz="7200" dirty="0">
                <a:latin typeface="Times New Roman" pitchFamily="18" charset="0"/>
                <a:cs typeface="Times New Roman" pitchFamily="18" charset="0"/>
              </a:rPr>
              <a:t> α - </a:t>
            </a:r>
            <a:r>
              <a:rPr lang="en-US" sz="7200" dirty="0" err="1">
                <a:latin typeface="Times New Roman" pitchFamily="18" charset="0"/>
                <a:cs typeface="Times New Roman" pitchFamily="18" charset="0"/>
              </a:rPr>
              <a:t>glucozơ</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của</a:t>
            </a:r>
            <a:r>
              <a:rPr lang="en-US" sz="7200" dirty="0">
                <a:latin typeface="Times New Roman" pitchFamily="18" charset="0"/>
                <a:cs typeface="Times New Roman" pitchFamily="18" charset="0"/>
              </a:rPr>
              <a:t> maltose </a:t>
            </a:r>
            <a:r>
              <a:rPr lang="en-US" sz="7200" dirty="0" err="1">
                <a:latin typeface="Times New Roman" pitchFamily="18" charset="0"/>
                <a:cs typeface="Times New Roman" pitchFamily="18" charset="0"/>
              </a:rPr>
              <a:t>có</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thể</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mở</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vòng</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tạo</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ra</a:t>
            </a:r>
            <a:r>
              <a:rPr lang="en-US" sz="7200" dirty="0">
                <a:latin typeface="Times New Roman" pitchFamily="18" charset="0"/>
                <a:cs typeface="Times New Roman" pitchFamily="18" charset="0"/>
              </a:rPr>
              <a:t> </a:t>
            </a:r>
            <a:r>
              <a:rPr lang="en-US" sz="7200" dirty="0" err="1">
                <a:latin typeface="Times New Roman" pitchFamily="18" charset="0"/>
                <a:cs typeface="Times New Roman" pitchFamily="18" charset="0"/>
              </a:rPr>
              <a:t>nhóm</a:t>
            </a:r>
            <a:r>
              <a:rPr lang="en-US" sz="7200" dirty="0">
                <a:latin typeface="Times New Roman" pitchFamily="18" charset="0"/>
                <a:cs typeface="Times New Roman" pitchFamily="18" charset="0"/>
              </a:rPr>
              <a:t> CH=O.</a:t>
            </a:r>
          </a:p>
        </p:txBody>
      </p:sp>
      <p:pic>
        <p:nvPicPr>
          <p:cNvPr id="3" name="Picture 2"/>
          <p:cNvPicPr/>
          <p:nvPr/>
        </p:nvPicPr>
        <p:blipFill rotWithShape="1">
          <a:blip r:embed="rId2"/>
          <a:srcRect l="37625" t="41960" r="18528" b="32412"/>
          <a:stretch/>
        </p:blipFill>
        <p:spPr bwMode="auto">
          <a:xfrm>
            <a:off x="1386314" y="1592316"/>
            <a:ext cx="21717526" cy="105692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18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38573" y="1606337"/>
            <a:ext cx="23080717" cy="9787295"/>
          </a:xfrm>
          <a:prstGeom prst="rect">
            <a:avLst/>
          </a:prstGeom>
          <a:solidFill>
            <a:schemeClr val="accent1">
              <a:lumMod val="20000"/>
              <a:lumOff val="80000"/>
            </a:schemeClr>
          </a:solidFill>
        </p:spPr>
        <p:style>
          <a:lnRef idx="1">
            <a:schemeClr val="dk1"/>
          </a:lnRef>
          <a:fillRef idx="2">
            <a:schemeClr val="dk1"/>
          </a:fillRef>
          <a:effectRef idx="1">
            <a:schemeClr val="dk1"/>
          </a:effectRef>
          <a:fontRef idx="minor">
            <a:schemeClr val="dk1"/>
          </a:fontRef>
        </p:style>
        <p:txBody>
          <a:bodyPr wrap="square">
            <a:spAutoFit/>
          </a:bodyPr>
          <a:lstStyle/>
          <a:p>
            <a:pPr algn="ctr">
              <a:lnSpc>
                <a:spcPct val="150000"/>
              </a:lnSpc>
            </a:pPr>
            <a:r>
              <a:rPr lang="en-US" sz="6000" b="1" i="1" dirty="0" err="1">
                <a:latin typeface="Times New Roman" pitchFamily="18" charset="0"/>
                <a:cs typeface="Times New Roman" pitchFamily="18" charset="0"/>
              </a:rPr>
              <a:t>Kiến</a:t>
            </a:r>
            <a:r>
              <a:rPr lang="en-US" sz="6000" b="1" i="1" dirty="0">
                <a:latin typeface="Times New Roman" pitchFamily="18" charset="0"/>
                <a:cs typeface="Times New Roman" pitchFamily="18" charset="0"/>
              </a:rPr>
              <a:t> </a:t>
            </a:r>
            <a:r>
              <a:rPr lang="en-US" sz="6000" b="1" i="1" dirty="0" err="1">
                <a:latin typeface="Times New Roman" pitchFamily="18" charset="0"/>
                <a:cs typeface="Times New Roman" pitchFamily="18" charset="0"/>
              </a:rPr>
              <a:t>thức</a:t>
            </a:r>
            <a:r>
              <a:rPr lang="en-US" sz="6000" b="1" i="1" dirty="0">
                <a:latin typeface="Times New Roman" pitchFamily="18" charset="0"/>
                <a:cs typeface="Times New Roman" pitchFamily="18" charset="0"/>
              </a:rPr>
              <a:t> </a:t>
            </a:r>
            <a:r>
              <a:rPr lang="en-US" sz="6000" b="1" i="1" dirty="0" err="1">
                <a:latin typeface="Times New Roman" pitchFamily="18" charset="0"/>
                <a:cs typeface="Times New Roman" pitchFamily="18" charset="0"/>
              </a:rPr>
              <a:t>trọng</a:t>
            </a:r>
            <a:r>
              <a:rPr lang="en-US" sz="6000" b="1" i="1" dirty="0">
                <a:latin typeface="Times New Roman" pitchFamily="18" charset="0"/>
                <a:cs typeface="Times New Roman" pitchFamily="18" charset="0"/>
              </a:rPr>
              <a:t> </a:t>
            </a:r>
            <a:r>
              <a:rPr lang="en-US" sz="6000" b="1" i="1" dirty="0" err="1">
                <a:latin typeface="Times New Roman" pitchFamily="18" charset="0"/>
                <a:cs typeface="Times New Roman" pitchFamily="18" charset="0"/>
              </a:rPr>
              <a:t>tâm</a:t>
            </a:r>
            <a:endParaRPr lang="en-US" sz="6000" dirty="0">
              <a:latin typeface="Times New Roman" pitchFamily="18" charset="0"/>
              <a:cs typeface="Times New Roman" pitchFamily="18" charset="0"/>
            </a:endParaRPr>
          </a:p>
          <a:p>
            <a:pPr marL="857250" lvl="0" indent="-857250">
              <a:lnSpc>
                <a:spcPct val="150000"/>
              </a:lnSpc>
              <a:buFont typeface="Arial" pitchFamily="34" charset="0"/>
              <a:buChar char="•"/>
            </a:pPr>
            <a:r>
              <a:rPr lang="en-US" sz="6000" dirty="0" err="1">
                <a:latin typeface="Times New Roman" pitchFamily="18" charset="0"/>
                <a:cs typeface="Times New Roman" pitchFamily="18" charset="0"/>
              </a:rPr>
              <a:t>Saccharose</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maltose </a:t>
            </a:r>
            <a:r>
              <a:rPr lang="en-US" sz="6000" dirty="0" err="1">
                <a:latin typeface="Times New Roman" pitchFamily="18" charset="0"/>
                <a:cs typeface="Times New Roman" pitchFamily="18" charset="0"/>
              </a:rPr>
              <a:t>đều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là</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những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chất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rắn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dễ</a:t>
            </a:r>
            <a:r>
              <a:rPr lang="en-US" sz="6000" dirty="0">
                <a:latin typeface="Times New Roman" pitchFamily="18" charset="0"/>
                <a:cs typeface="Times New Roman" pitchFamily="18" charset="0"/>
              </a:rPr>
              <a:t> tan </a:t>
            </a:r>
            <a:r>
              <a:rPr lang="en-US" sz="6000" dirty="0" err="1">
                <a:latin typeface="Times New Roman" pitchFamily="18" charset="0"/>
                <a:cs typeface="Times New Roman" pitchFamily="18" charset="0"/>
              </a:rPr>
              <a:t>trong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nước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đều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là</a:t>
            </a:r>
            <a:r>
              <a:rPr lang="en-US" sz="6000" dirty="0">
                <a:latin typeface="Times New Roman" pitchFamily="18" charset="0"/>
                <a:cs typeface="Times New Roman" pitchFamily="18" charset="0"/>
              </a:rPr>
              <a:t> carbohydrate </a:t>
            </a:r>
            <a:r>
              <a:rPr lang="en-US" sz="6000" dirty="0" err="1">
                <a:latin typeface="Times New Roman" pitchFamily="18" charset="0"/>
                <a:cs typeface="Times New Roman" pitchFamily="18" charset="0"/>
              </a:rPr>
              <a:t>có</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trong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tự</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nhiên</a:t>
            </a:r>
            <a:r>
              <a:rPr lang="en-US" sz="6000" dirty="0">
                <a:latin typeface="Times New Roman" pitchFamily="18" charset="0"/>
                <a:cs typeface="Times New Roman" pitchFamily="18" charset="0"/>
              </a:rPr>
              <a:t>.</a:t>
            </a:r>
          </a:p>
          <a:p>
            <a:pPr marL="857250" lvl="0" indent="-857250">
              <a:lnSpc>
                <a:spcPct val="150000"/>
              </a:lnSpc>
              <a:buFont typeface="Arial" pitchFamily="34" charset="0"/>
              <a:buChar char="•"/>
            </a:pPr>
            <a:r>
              <a:rPr lang="en-US" sz="6000" dirty="0" err="1">
                <a:latin typeface="Times New Roman" pitchFamily="18" charset="0"/>
                <a:cs typeface="Times New Roman" pitchFamily="18" charset="0"/>
              </a:rPr>
              <a:t>Phân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tử</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saccharose</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được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tạo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bởi</a:t>
            </a:r>
            <a:r>
              <a:rPr lang="en-US" sz="6000" dirty="0">
                <a:latin typeface="Times New Roman" pitchFamily="18" charset="0"/>
                <a:cs typeface="Times New Roman" pitchFamily="18" charset="0"/>
              </a:rPr>
              <a:t> 1 </a:t>
            </a:r>
            <a:r>
              <a:rPr lang="en-US" sz="6000" dirty="0" err="1">
                <a:latin typeface="Times New Roman" pitchFamily="18" charset="0"/>
                <a:cs typeface="Times New Roman" pitchFamily="18" charset="0"/>
              </a:rPr>
              <a:t>đơn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vị</a:t>
            </a:r>
            <a:r>
              <a:rPr lang="en-US" sz="6000" dirty="0">
                <a:latin typeface="Times New Roman" pitchFamily="18" charset="0"/>
                <a:cs typeface="Times New Roman" pitchFamily="18" charset="0"/>
              </a:rPr>
              <a:t> α – glucose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1 </a:t>
            </a:r>
            <a:r>
              <a:rPr lang="en-US" sz="6000" dirty="0" err="1">
                <a:latin typeface="Times New Roman" pitchFamily="18" charset="0"/>
                <a:cs typeface="Times New Roman" pitchFamily="18" charset="0"/>
              </a:rPr>
              <a:t>đơn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vị</a:t>
            </a:r>
            <a:r>
              <a:rPr lang="en-US" sz="6000" dirty="0">
                <a:latin typeface="Times New Roman" pitchFamily="18" charset="0"/>
                <a:cs typeface="Times New Roman" pitchFamily="18" charset="0"/>
              </a:rPr>
              <a:t> β – fructose, </a:t>
            </a:r>
            <a:r>
              <a:rPr lang="en-US" sz="6000" dirty="0" err="1">
                <a:latin typeface="Times New Roman" pitchFamily="18" charset="0"/>
                <a:cs typeface="Times New Roman" pitchFamily="18" charset="0"/>
              </a:rPr>
              <a:t>liên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kết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với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nhau</a:t>
            </a:r>
            <a:r>
              <a:rPr lang="en-US" sz="6000" dirty="0">
                <a:latin typeface="Times New Roman" pitchFamily="18" charset="0"/>
                <a:cs typeface="Times New Roman" pitchFamily="18" charset="0"/>
              </a:rPr>
              <a:t> qua </a:t>
            </a:r>
            <a:r>
              <a:rPr lang="en-US" sz="6000" dirty="0" err="1">
                <a:latin typeface="Times New Roman" pitchFamily="18" charset="0"/>
                <a:cs typeface="Times New Roman" pitchFamily="18" charset="0"/>
              </a:rPr>
              <a:t>liên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kết</a:t>
            </a:r>
            <a:r>
              <a:rPr lang="en-US" sz="6000" dirty="0">
                <a:latin typeface="Times New Roman" pitchFamily="18" charset="0"/>
                <a:cs typeface="Times New Roman" pitchFamily="18" charset="0"/>
              </a:rPr>
              <a:t> α – 1,2 – glycoside.</a:t>
            </a:r>
          </a:p>
          <a:p>
            <a:pPr marL="857250" indent="-857250">
              <a:lnSpc>
                <a:spcPct val="150000"/>
              </a:lnSpc>
              <a:buFont typeface="Arial" pitchFamily="34" charset="0"/>
              <a:buChar char="•"/>
            </a:pPr>
            <a:r>
              <a:rPr lang="en-US" sz="6000" dirty="0" err="1">
                <a:latin typeface="Times New Roman" pitchFamily="18" charset="0"/>
                <a:cs typeface="Times New Roman" pitchFamily="18" charset="0"/>
              </a:rPr>
              <a:t>Phân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tử</a:t>
            </a:r>
            <a:r>
              <a:rPr lang="en-US" sz="6000" dirty="0">
                <a:latin typeface="Times New Roman" pitchFamily="18" charset="0"/>
                <a:cs typeface="Times New Roman" pitchFamily="18" charset="0"/>
              </a:rPr>
              <a:t> maltose </a:t>
            </a:r>
            <a:r>
              <a:rPr lang="en-US" sz="6000" dirty="0" err="1">
                <a:latin typeface="Times New Roman" pitchFamily="18" charset="0"/>
                <a:cs typeface="Times New Roman" pitchFamily="18" charset="0"/>
              </a:rPr>
              <a:t>được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tạo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bởi</a:t>
            </a:r>
            <a:r>
              <a:rPr lang="en-US" sz="6000" dirty="0">
                <a:latin typeface="Times New Roman" pitchFamily="18" charset="0"/>
                <a:cs typeface="Times New Roman" pitchFamily="18" charset="0"/>
              </a:rPr>
              <a:t> 2 </a:t>
            </a:r>
            <a:r>
              <a:rPr lang="en-US" sz="6000" dirty="0" err="1">
                <a:latin typeface="Times New Roman" pitchFamily="18" charset="0"/>
                <a:cs typeface="Times New Roman" pitchFamily="18" charset="0"/>
              </a:rPr>
              <a:t>đơn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vị</a:t>
            </a:r>
            <a:r>
              <a:rPr lang="en-US" sz="6000" dirty="0">
                <a:latin typeface="Times New Roman" pitchFamily="18" charset="0"/>
                <a:cs typeface="Times New Roman" pitchFamily="18" charset="0"/>
              </a:rPr>
              <a:t> glucose, </a:t>
            </a:r>
            <a:r>
              <a:rPr lang="en-US" sz="6000" dirty="0" err="1">
                <a:latin typeface="Times New Roman" pitchFamily="18" charset="0"/>
                <a:cs typeface="Times New Roman" pitchFamily="18" charset="0"/>
              </a:rPr>
              <a:t>liên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kết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với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nhau</a:t>
            </a:r>
            <a:r>
              <a:rPr lang="en-US" sz="6000" dirty="0">
                <a:latin typeface="Times New Roman" pitchFamily="18" charset="0"/>
                <a:cs typeface="Times New Roman" pitchFamily="18" charset="0"/>
              </a:rPr>
              <a:t> qua </a:t>
            </a:r>
            <a:r>
              <a:rPr lang="en-US" sz="6000" dirty="0" err="1">
                <a:latin typeface="Times New Roman" pitchFamily="18" charset="0"/>
                <a:cs typeface="Times New Roman" pitchFamily="18" charset="0"/>
              </a:rPr>
              <a:t>liên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kết</a:t>
            </a:r>
            <a:r>
              <a:rPr lang="en-US" sz="6000" dirty="0">
                <a:latin typeface="Times New Roman" pitchFamily="18" charset="0"/>
                <a:cs typeface="Times New Roman" pitchFamily="18" charset="0"/>
              </a:rPr>
              <a:t> 1,4 – glycoside.</a:t>
            </a:r>
          </a:p>
        </p:txBody>
      </p:sp>
    </p:spTree>
    <p:extLst>
      <p:ext uri="{BB962C8B-B14F-4D97-AF65-F5344CB8AC3E}">
        <p14:creationId xmlns:p14="http://schemas.microsoft.com/office/powerpoint/2010/main" val="288177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8.png"/></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8747D2B-B3EF-4745-9EA4-F77A72A2F1CD}">
  <we:reference id="wa200002479" version="1.0.0.0" store="en-US" storeType="OMEX"/>
  <we:alternateReferences>
    <we:reference id="WA200002479" version="1.0.0.0" store="WA20000247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9904D7AB-3432-4EC8-B507-00A923D3397A}">
  <we:reference id="wa200001661" version="2.1.0.2" store="en-US" storeType="OMEX"/>
  <we:alternateReferences>
    <we:reference id="WA200001661" version="2.1.0.2" store="WA200001661" storeType="OMEX"/>
  </we:alternateReferences>
  <we:properties>
    <we:property name="time" value="30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Facet</Template>
  <TotalTime>279</TotalTime>
  <Words>1628</Words>
  <Application>Microsoft Office PowerPoint</Application>
  <PresentationFormat>Custom</PresentationFormat>
  <Paragraphs>273</Paragraphs>
  <Slides>35</Slides>
  <Notes>7</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35</vt:i4>
      </vt:variant>
    </vt:vector>
  </HeadingPairs>
  <TitlesOfParts>
    <vt:vector size="52" baseType="lpstr">
      <vt:lpstr>Snap ITC</vt:lpstr>
      <vt:lpstr>Stencil</vt:lpstr>
      <vt:lpstr>Trebuchet MS</vt:lpstr>
      <vt:lpstr>UVN Thoi Nay Nang</vt:lpstr>
      <vt:lpstr>Questrial</vt:lpstr>
      <vt:lpstr>Sitka Small</vt:lpstr>
      <vt:lpstr>VNI Times</vt:lpstr>
      <vt:lpstr>Times New Roman</vt:lpstr>
      <vt:lpstr>Wingdings</vt:lpstr>
      <vt:lpstr>Tahoma</vt:lpstr>
      <vt:lpstr>Calibri</vt:lpstr>
      <vt:lpstr>Wingdings 3</vt:lpstr>
      <vt:lpstr>Cambria Math</vt:lpstr>
      <vt:lpstr>#9Slide07 Cadena</vt:lpstr>
      <vt:lpstr>Arial</vt:lpstr>
      <vt:lpstr>.VnBlack</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Vnteach.com</dc:creator>
  <cp:lastModifiedBy>THINKPAD</cp:lastModifiedBy>
  <cp:revision>51</cp:revision>
  <dcterms:created xsi:type="dcterms:W3CDTF">2013-08-07T06:38:09Z</dcterms:created>
  <dcterms:modified xsi:type="dcterms:W3CDTF">2024-11-01T11:44:35Z</dcterms:modified>
</cp:coreProperties>
</file>