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</p:sldMasterIdLst>
  <p:notesMasterIdLst>
    <p:notesMasterId r:id="rId42"/>
  </p:notesMasterIdLst>
  <p:sldIdLst>
    <p:sldId id="256" r:id="rId8"/>
    <p:sldId id="263" r:id="rId9"/>
    <p:sldId id="258" r:id="rId10"/>
    <p:sldId id="353" r:id="rId11"/>
    <p:sldId id="313" r:id="rId12"/>
    <p:sldId id="314" r:id="rId13"/>
    <p:sldId id="355" r:id="rId14"/>
    <p:sldId id="356" r:id="rId15"/>
    <p:sldId id="357" r:id="rId16"/>
    <p:sldId id="315" r:id="rId17"/>
    <p:sldId id="359" r:id="rId18"/>
    <p:sldId id="316" r:id="rId19"/>
    <p:sldId id="360" r:id="rId20"/>
    <p:sldId id="361" r:id="rId21"/>
    <p:sldId id="362" r:id="rId22"/>
    <p:sldId id="335" r:id="rId23"/>
    <p:sldId id="336" r:id="rId24"/>
    <p:sldId id="334" r:id="rId25"/>
    <p:sldId id="343" r:id="rId26"/>
    <p:sldId id="363" r:id="rId27"/>
    <p:sldId id="346" r:id="rId28"/>
    <p:sldId id="347" r:id="rId29"/>
    <p:sldId id="348" r:id="rId30"/>
    <p:sldId id="349" r:id="rId31"/>
    <p:sldId id="350" r:id="rId32"/>
    <p:sldId id="351" r:id="rId33"/>
    <p:sldId id="364" r:id="rId34"/>
    <p:sldId id="365" r:id="rId35"/>
    <p:sldId id="366" r:id="rId36"/>
    <p:sldId id="368" r:id="rId37"/>
    <p:sldId id="367" r:id="rId38"/>
    <p:sldId id="344" r:id="rId39"/>
    <p:sldId id="261" r:id="rId40"/>
    <p:sldId id="352" r:id="rId4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ntic Slab" panose="020B0604020202020204" charset="0"/>
      <p:regular r:id="rId49"/>
    </p:embeddedFont>
    <p:embeddedFont>
      <p:font typeface=".VnBlack" panose="020B720000000000000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36BD15-6238-4ABD-8D40-6CB30039594A}">
          <p14:sldIdLst>
            <p14:sldId id="256"/>
            <p14:sldId id="263"/>
            <p14:sldId id="258"/>
            <p14:sldId id="353"/>
            <p14:sldId id="313"/>
            <p14:sldId id="314"/>
            <p14:sldId id="355"/>
            <p14:sldId id="356"/>
            <p14:sldId id="357"/>
            <p14:sldId id="315"/>
            <p14:sldId id="359"/>
            <p14:sldId id="316"/>
            <p14:sldId id="360"/>
            <p14:sldId id="361"/>
            <p14:sldId id="362"/>
            <p14:sldId id="335"/>
            <p14:sldId id="336"/>
            <p14:sldId id="334"/>
            <p14:sldId id="343"/>
            <p14:sldId id="363"/>
            <p14:sldId id="346"/>
            <p14:sldId id="347"/>
            <p14:sldId id="348"/>
            <p14:sldId id="349"/>
            <p14:sldId id="350"/>
            <p14:sldId id="351"/>
            <p14:sldId id="364"/>
            <p14:sldId id="365"/>
            <p14:sldId id="366"/>
            <p14:sldId id="368"/>
            <p14:sldId id="367"/>
            <p14:sldId id="344"/>
            <p14:sldId id="261"/>
            <p14:sldId id="352"/>
          </p14:sldIdLst>
        </p14:section>
        <p14:section name="Untitled Section" id="{462D2826-47A3-40D5-B9E3-00BCB318DC5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2E0"/>
    <a:srgbClr val="FFCC66"/>
    <a:srgbClr val="FFFF99"/>
    <a:srgbClr val="9999FF"/>
    <a:srgbClr val="000000"/>
    <a:srgbClr val="ED864D"/>
    <a:srgbClr val="B65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EE0F4-EAEC-48E0-8A5C-5A16D432EA9F}">
  <a:tblStyle styleId="{651EE0F4-EAEC-48E0-8A5C-5A16D432E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95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4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1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4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57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0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59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99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875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3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1003d90df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1003d90df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4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913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0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12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6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585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1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60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7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787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5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0" name="Google Shape;74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1" name="Google Shape;74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51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020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6" name="Google Shape;8436;g10446d3a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7" name="Google Shape;8437;g10446d3a9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227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" name="Google Shape;7495;gfbe414c283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6" name="Google Shape;7496;gfbe414c283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748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6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3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7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65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30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2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5" name="Google Shape;743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4"/>
          <p:cNvGrpSpPr/>
          <p:nvPr/>
        </p:nvGrpSpPr>
        <p:grpSpPr>
          <a:xfrm>
            <a:off x="28" y="120808"/>
            <a:ext cx="8907807" cy="3942745"/>
            <a:chOff x="28" y="120808"/>
            <a:chExt cx="8907807" cy="3942745"/>
          </a:xfrm>
        </p:grpSpPr>
        <p:sp>
          <p:nvSpPr>
            <p:cNvPr id="578" name="Google Shape;578;p4"/>
            <p:cNvSpPr/>
            <p:nvPr/>
          </p:nvSpPr>
          <p:spPr>
            <a:xfrm>
              <a:off x="28" y="2242384"/>
              <a:ext cx="15453" cy="41584"/>
            </a:xfrm>
            <a:custGeom>
              <a:avLst/>
              <a:gdLst/>
              <a:ahLst/>
              <a:cxnLst/>
              <a:rect l="l" t="t" r="r" b="b"/>
              <a:pathLst>
                <a:path w="547" h="1472" extrusionOk="0">
                  <a:moveTo>
                    <a:pt x="0" y="1"/>
                  </a:moveTo>
                  <a:lnTo>
                    <a:pt x="0" y="1472"/>
                  </a:lnTo>
                  <a:cubicBezTo>
                    <a:pt x="164" y="1328"/>
                    <a:pt x="307" y="1168"/>
                    <a:pt x="391" y="968"/>
                  </a:cubicBezTo>
                  <a:cubicBezTo>
                    <a:pt x="547" y="601"/>
                    <a:pt x="391" y="74"/>
                    <a:pt x="0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-8826227" flipH="1">
              <a:off x="395051" y="38282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8440181" flipH="1">
              <a:off x="329950" y="936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902996" y="28099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8440181" flipH="1">
              <a:off x="8667097" y="15831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8440181" flipH="1">
              <a:off x="117123" y="121603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-8826227" flipH="1">
              <a:off x="280889" y="358917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7315528" y="759048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-8826227" flipH="1">
              <a:off x="2079098" y="1597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8440181" flipH="1">
              <a:off x="7133392" y="3972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8440181" flipH="1">
              <a:off x="1615822" y="2394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357499" y="3382549"/>
            <a:ext cx="785173" cy="1373504"/>
            <a:chOff x="8357499" y="3382549"/>
            <a:chExt cx="785173" cy="1373504"/>
          </a:xfrm>
        </p:grpSpPr>
        <p:sp>
          <p:nvSpPr>
            <p:cNvPr id="591" name="Google Shape;591;p4"/>
            <p:cNvSpPr/>
            <p:nvPr/>
          </p:nvSpPr>
          <p:spPr>
            <a:xfrm>
              <a:off x="8547830" y="3382549"/>
              <a:ext cx="574901" cy="1373452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8674649" y="3505670"/>
              <a:ext cx="265426" cy="1249376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8925052" y="3806829"/>
              <a:ext cx="217620" cy="949224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8998731" y="3944604"/>
              <a:ext cx="140244" cy="809155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8357499" y="3838265"/>
              <a:ext cx="493534" cy="913071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8442978" y="3916489"/>
              <a:ext cx="337791" cy="830451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98" name="Google Shape;598;p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"/>
          <p:cNvSpPr/>
          <p:nvPr/>
        </p:nvSpPr>
        <p:spPr>
          <a:xfrm>
            <a:off x="8771625" y="259575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0" y="2377160"/>
            <a:ext cx="400839" cy="561977"/>
          </a:xfrm>
          <a:custGeom>
            <a:avLst/>
            <a:gdLst/>
            <a:ahLst/>
            <a:cxnLst/>
            <a:rect l="l" t="t" r="r" b="b"/>
            <a:pathLst>
              <a:path w="14189" h="19893" extrusionOk="0">
                <a:moveTo>
                  <a:pt x="12661" y="1"/>
                </a:moveTo>
                <a:cubicBezTo>
                  <a:pt x="12579" y="1"/>
                  <a:pt x="12495" y="7"/>
                  <a:pt x="12409" y="19"/>
                </a:cubicBezTo>
                <a:cubicBezTo>
                  <a:pt x="10089" y="344"/>
                  <a:pt x="7094" y="5093"/>
                  <a:pt x="6889" y="5426"/>
                </a:cubicBezTo>
                <a:cubicBezTo>
                  <a:pt x="6030" y="6285"/>
                  <a:pt x="5199" y="7174"/>
                  <a:pt x="4398" y="8086"/>
                </a:cubicBezTo>
                <a:cubicBezTo>
                  <a:pt x="5402" y="6160"/>
                  <a:pt x="6747" y="3192"/>
                  <a:pt x="6169" y="2045"/>
                </a:cubicBezTo>
                <a:cubicBezTo>
                  <a:pt x="6024" y="1754"/>
                  <a:pt x="5762" y="1582"/>
                  <a:pt x="5416" y="1546"/>
                </a:cubicBezTo>
                <a:cubicBezTo>
                  <a:pt x="5372" y="1541"/>
                  <a:pt x="5328" y="1539"/>
                  <a:pt x="5285" y="1539"/>
                </a:cubicBezTo>
                <a:cubicBezTo>
                  <a:pt x="4976" y="1539"/>
                  <a:pt x="4693" y="1656"/>
                  <a:pt x="4445" y="1889"/>
                </a:cubicBezTo>
                <a:cubicBezTo>
                  <a:pt x="2922" y="3313"/>
                  <a:pt x="3064" y="8933"/>
                  <a:pt x="3087" y="9633"/>
                </a:cubicBezTo>
                <a:cubicBezTo>
                  <a:pt x="2089" y="10852"/>
                  <a:pt x="1140" y="12112"/>
                  <a:pt x="245" y="13410"/>
                </a:cubicBezTo>
                <a:cubicBezTo>
                  <a:pt x="901" y="11259"/>
                  <a:pt x="1953" y="7237"/>
                  <a:pt x="1048" y="6069"/>
                </a:cubicBezTo>
                <a:cubicBezTo>
                  <a:pt x="867" y="5837"/>
                  <a:pt x="616" y="5716"/>
                  <a:pt x="316" y="5716"/>
                </a:cubicBezTo>
                <a:cubicBezTo>
                  <a:pt x="285" y="5716"/>
                  <a:pt x="254" y="5718"/>
                  <a:pt x="222" y="5720"/>
                </a:cubicBezTo>
                <a:cubicBezTo>
                  <a:pt x="145" y="5726"/>
                  <a:pt x="72" y="5740"/>
                  <a:pt x="1" y="5760"/>
                </a:cubicBezTo>
                <a:lnTo>
                  <a:pt x="1" y="14853"/>
                </a:lnTo>
                <a:cubicBezTo>
                  <a:pt x="1626" y="14833"/>
                  <a:pt x="8046" y="14662"/>
                  <a:pt x="9150" y="13135"/>
                </a:cubicBezTo>
                <a:cubicBezTo>
                  <a:pt x="9335" y="12881"/>
                  <a:pt x="9379" y="12590"/>
                  <a:pt x="9283" y="12293"/>
                </a:cubicBezTo>
                <a:cubicBezTo>
                  <a:pt x="9183" y="11991"/>
                  <a:pt x="8969" y="11771"/>
                  <a:pt x="8648" y="11642"/>
                </a:cubicBezTo>
                <a:cubicBezTo>
                  <a:pt x="8625" y="11634"/>
                  <a:pt x="8602" y="11625"/>
                  <a:pt x="8576" y="11615"/>
                </a:cubicBezTo>
                <a:cubicBezTo>
                  <a:pt x="8364" y="11543"/>
                  <a:pt x="8110" y="11510"/>
                  <a:pt x="7825" y="11510"/>
                </a:cubicBezTo>
                <a:cubicBezTo>
                  <a:pt x="5690" y="11510"/>
                  <a:pt x="1799" y="13345"/>
                  <a:pt x="224" y="14134"/>
                </a:cubicBezTo>
                <a:cubicBezTo>
                  <a:pt x="1212" y="12669"/>
                  <a:pt x="2266" y="11252"/>
                  <a:pt x="3384" y="9886"/>
                </a:cubicBezTo>
                <a:cubicBezTo>
                  <a:pt x="3573" y="9890"/>
                  <a:pt x="3903" y="9895"/>
                  <a:pt x="4328" y="9895"/>
                </a:cubicBezTo>
                <a:cubicBezTo>
                  <a:pt x="6619" y="9895"/>
                  <a:pt x="11680" y="9745"/>
                  <a:pt x="12439" y="8460"/>
                </a:cubicBezTo>
                <a:cubicBezTo>
                  <a:pt x="12547" y="8280"/>
                  <a:pt x="12629" y="7984"/>
                  <a:pt x="12406" y="7604"/>
                </a:cubicBezTo>
                <a:cubicBezTo>
                  <a:pt x="12117" y="7106"/>
                  <a:pt x="11551" y="6857"/>
                  <a:pt x="10714" y="6857"/>
                </a:cubicBezTo>
                <a:cubicBezTo>
                  <a:pt x="9839" y="6857"/>
                  <a:pt x="8667" y="7130"/>
                  <a:pt x="7207" y="7676"/>
                </a:cubicBezTo>
                <a:cubicBezTo>
                  <a:pt x="5994" y="8129"/>
                  <a:pt x="4829" y="8680"/>
                  <a:pt x="4069" y="9061"/>
                </a:cubicBezTo>
                <a:cubicBezTo>
                  <a:pt x="5052" y="7905"/>
                  <a:pt x="6081" y="6788"/>
                  <a:pt x="7152" y="5714"/>
                </a:cubicBezTo>
                <a:cubicBezTo>
                  <a:pt x="7786" y="5496"/>
                  <a:pt x="13708" y="3396"/>
                  <a:pt x="14105" y="1480"/>
                </a:cubicBezTo>
                <a:cubicBezTo>
                  <a:pt x="14189" y="1086"/>
                  <a:pt x="14054" y="727"/>
                  <a:pt x="13708" y="413"/>
                </a:cubicBezTo>
                <a:cubicBezTo>
                  <a:pt x="13407" y="139"/>
                  <a:pt x="13055" y="1"/>
                  <a:pt x="12661" y="1"/>
                </a:cubicBezTo>
                <a:close/>
                <a:moveTo>
                  <a:pt x="4953" y="15995"/>
                </a:moveTo>
                <a:cubicBezTo>
                  <a:pt x="3567" y="15995"/>
                  <a:pt x="1654" y="16780"/>
                  <a:pt x="0" y="17622"/>
                </a:cubicBezTo>
                <a:lnTo>
                  <a:pt x="0" y="19893"/>
                </a:lnTo>
                <a:cubicBezTo>
                  <a:pt x="2611" y="19714"/>
                  <a:pt x="5906" y="19253"/>
                  <a:pt x="6668" y="18065"/>
                </a:cubicBezTo>
                <a:cubicBezTo>
                  <a:pt x="6890" y="17719"/>
                  <a:pt x="6904" y="17335"/>
                  <a:pt x="6712" y="16926"/>
                </a:cubicBezTo>
                <a:cubicBezTo>
                  <a:pt x="6511" y="16502"/>
                  <a:pt x="6160" y="16213"/>
                  <a:pt x="5680" y="16084"/>
                </a:cubicBezTo>
                <a:cubicBezTo>
                  <a:pt x="5460" y="16023"/>
                  <a:pt x="5216" y="15995"/>
                  <a:pt x="4953" y="159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56" y="1484150"/>
            <a:ext cx="512737" cy="673988"/>
          </a:xfrm>
          <a:custGeom>
            <a:avLst/>
            <a:gdLst/>
            <a:ahLst/>
            <a:cxnLst/>
            <a:rect l="l" t="t" r="r" b="b"/>
            <a:pathLst>
              <a:path w="18150" h="23858" extrusionOk="0">
                <a:moveTo>
                  <a:pt x="17679" y="1"/>
                </a:moveTo>
                <a:cubicBezTo>
                  <a:pt x="17557" y="1"/>
                  <a:pt x="17431" y="37"/>
                  <a:pt x="17314" y="76"/>
                </a:cubicBezTo>
                <a:cubicBezTo>
                  <a:pt x="16707" y="76"/>
                  <a:pt x="15781" y="749"/>
                  <a:pt x="15298" y="1071"/>
                </a:cubicBezTo>
                <a:cubicBezTo>
                  <a:pt x="14661" y="1496"/>
                  <a:pt x="14080" y="2003"/>
                  <a:pt x="13571" y="2574"/>
                </a:cubicBezTo>
                <a:cubicBezTo>
                  <a:pt x="13305" y="2874"/>
                  <a:pt x="13060" y="3194"/>
                  <a:pt x="12834" y="3526"/>
                </a:cubicBezTo>
                <a:cubicBezTo>
                  <a:pt x="12839" y="3498"/>
                  <a:pt x="12844" y="3469"/>
                  <a:pt x="12844" y="3439"/>
                </a:cubicBezTo>
                <a:cubicBezTo>
                  <a:pt x="12847" y="3237"/>
                  <a:pt x="12750" y="3019"/>
                  <a:pt x="12565" y="2940"/>
                </a:cubicBezTo>
                <a:cubicBezTo>
                  <a:pt x="12512" y="2917"/>
                  <a:pt x="12459" y="2907"/>
                  <a:pt x="12407" y="2907"/>
                </a:cubicBezTo>
                <a:cubicBezTo>
                  <a:pt x="12138" y="2907"/>
                  <a:pt x="11885" y="3177"/>
                  <a:pt x="11723" y="3424"/>
                </a:cubicBezTo>
                <a:cubicBezTo>
                  <a:pt x="11580" y="3642"/>
                  <a:pt x="10774" y="4966"/>
                  <a:pt x="10289" y="6044"/>
                </a:cubicBezTo>
                <a:cubicBezTo>
                  <a:pt x="10351" y="5661"/>
                  <a:pt x="10358" y="5270"/>
                  <a:pt x="10291" y="4887"/>
                </a:cubicBezTo>
                <a:cubicBezTo>
                  <a:pt x="10253" y="4671"/>
                  <a:pt x="10189" y="4450"/>
                  <a:pt x="10044" y="4285"/>
                </a:cubicBezTo>
                <a:cubicBezTo>
                  <a:pt x="9935" y="4161"/>
                  <a:pt x="9771" y="4075"/>
                  <a:pt x="9610" y="4075"/>
                </a:cubicBezTo>
                <a:cubicBezTo>
                  <a:pt x="9556" y="4075"/>
                  <a:pt x="9503" y="4085"/>
                  <a:pt x="9452" y="4106"/>
                </a:cubicBezTo>
                <a:cubicBezTo>
                  <a:pt x="9164" y="4220"/>
                  <a:pt x="9098" y="4592"/>
                  <a:pt x="9062" y="4901"/>
                </a:cubicBezTo>
                <a:cubicBezTo>
                  <a:pt x="8831" y="6976"/>
                  <a:pt x="8124" y="8962"/>
                  <a:pt x="7040" y="10737"/>
                </a:cubicBezTo>
                <a:cubicBezTo>
                  <a:pt x="6486" y="11463"/>
                  <a:pt x="5955" y="12191"/>
                  <a:pt x="5441" y="12920"/>
                </a:cubicBezTo>
                <a:cubicBezTo>
                  <a:pt x="5881" y="11902"/>
                  <a:pt x="6154" y="10813"/>
                  <a:pt x="6221" y="9686"/>
                </a:cubicBezTo>
                <a:cubicBezTo>
                  <a:pt x="6236" y="9434"/>
                  <a:pt x="6238" y="9172"/>
                  <a:pt x="6148" y="8935"/>
                </a:cubicBezTo>
                <a:cubicBezTo>
                  <a:pt x="6056" y="8698"/>
                  <a:pt x="5847" y="8493"/>
                  <a:pt x="5593" y="8475"/>
                </a:cubicBezTo>
                <a:cubicBezTo>
                  <a:pt x="5582" y="8474"/>
                  <a:pt x="5571" y="8474"/>
                  <a:pt x="5560" y="8474"/>
                </a:cubicBezTo>
                <a:cubicBezTo>
                  <a:pt x="5334" y="8474"/>
                  <a:pt x="5125" y="8625"/>
                  <a:pt x="5004" y="8816"/>
                </a:cubicBezTo>
                <a:cubicBezTo>
                  <a:pt x="4875" y="9017"/>
                  <a:pt x="4825" y="9256"/>
                  <a:pt x="4789" y="9491"/>
                </a:cubicBezTo>
                <a:cubicBezTo>
                  <a:pt x="4630" y="10509"/>
                  <a:pt x="4663" y="11545"/>
                  <a:pt x="4608" y="12574"/>
                </a:cubicBezTo>
                <a:cubicBezTo>
                  <a:pt x="4575" y="13179"/>
                  <a:pt x="4529" y="13901"/>
                  <a:pt x="4338" y="14537"/>
                </a:cubicBezTo>
                <a:cubicBezTo>
                  <a:pt x="4158" y="14810"/>
                  <a:pt x="3979" y="15082"/>
                  <a:pt x="3802" y="15356"/>
                </a:cubicBezTo>
                <a:cubicBezTo>
                  <a:pt x="3785" y="15350"/>
                  <a:pt x="3766" y="15346"/>
                  <a:pt x="3748" y="15342"/>
                </a:cubicBezTo>
                <a:cubicBezTo>
                  <a:pt x="3720" y="15337"/>
                  <a:pt x="3693" y="15335"/>
                  <a:pt x="3667" y="15335"/>
                </a:cubicBezTo>
                <a:cubicBezTo>
                  <a:pt x="3608" y="15335"/>
                  <a:pt x="3552" y="15346"/>
                  <a:pt x="3498" y="15365"/>
                </a:cubicBezTo>
                <a:cubicBezTo>
                  <a:pt x="3570" y="15096"/>
                  <a:pt x="3634" y="14825"/>
                  <a:pt x="3685" y="14553"/>
                </a:cubicBezTo>
                <a:cubicBezTo>
                  <a:pt x="3716" y="14374"/>
                  <a:pt x="3746" y="14187"/>
                  <a:pt x="3695" y="14011"/>
                </a:cubicBezTo>
                <a:cubicBezTo>
                  <a:pt x="3644" y="13841"/>
                  <a:pt x="3495" y="13684"/>
                  <a:pt x="3316" y="13684"/>
                </a:cubicBezTo>
                <a:cubicBezTo>
                  <a:pt x="3313" y="13684"/>
                  <a:pt x="3309" y="13684"/>
                  <a:pt x="3306" y="13684"/>
                </a:cubicBezTo>
                <a:cubicBezTo>
                  <a:pt x="3061" y="13691"/>
                  <a:pt x="2917" y="13958"/>
                  <a:pt x="2830" y="14189"/>
                </a:cubicBezTo>
                <a:cubicBezTo>
                  <a:pt x="2664" y="14623"/>
                  <a:pt x="2507" y="15059"/>
                  <a:pt x="2357" y="15498"/>
                </a:cubicBezTo>
                <a:cubicBezTo>
                  <a:pt x="2397" y="15066"/>
                  <a:pt x="2421" y="14638"/>
                  <a:pt x="2429" y="14217"/>
                </a:cubicBezTo>
                <a:cubicBezTo>
                  <a:pt x="2433" y="13889"/>
                  <a:pt x="2429" y="13551"/>
                  <a:pt x="2302" y="13247"/>
                </a:cubicBezTo>
                <a:cubicBezTo>
                  <a:pt x="2179" y="12941"/>
                  <a:pt x="1912" y="12675"/>
                  <a:pt x="1584" y="12642"/>
                </a:cubicBezTo>
                <a:cubicBezTo>
                  <a:pt x="1562" y="12639"/>
                  <a:pt x="1540" y="12638"/>
                  <a:pt x="1518" y="12638"/>
                </a:cubicBezTo>
                <a:cubicBezTo>
                  <a:pt x="1219" y="12638"/>
                  <a:pt x="937" y="12835"/>
                  <a:pt x="772" y="13089"/>
                </a:cubicBezTo>
                <a:cubicBezTo>
                  <a:pt x="596" y="13361"/>
                  <a:pt x="531" y="13691"/>
                  <a:pt x="498" y="14014"/>
                </a:cubicBezTo>
                <a:cubicBezTo>
                  <a:pt x="364" y="15230"/>
                  <a:pt x="567" y="16447"/>
                  <a:pt x="705" y="17653"/>
                </a:cubicBezTo>
                <a:cubicBezTo>
                  <a:pt x="774" y="18245"/>
                  <a:pt x="831" y="18840"/>
                  <a:pt x="823" y="19435"/>
                </a:cubicBezTo>
                <a:cubicBezTo>
                  <a:pt x="817" y="19772"/>
                  <a:pt x="656" y="20313"/>
                  <a:pt x="675" y="20700"/>
                </a:cubicBezTo>
                <a:cubicBezTo>
                  <a:pt x="444" y="21136"/>
                  <a:pt x="220" y="21572"/>
                  <a:pt x="1" y="22004"/>
                </a:cubicBezTo>
                <a:lnTo>
                  <a:pt x="1" y="22805"/>
                </a:lnTo>
                <a:cubicBezTo>
                  <a:pt x="731" y="21327"/>
                  <a:pt x="1529" y="19828"/>
                  <a:pt x="2408" y="18318"/>
                </a:cubicBezTo>
                <a:lnTo>
                  <a:pt x="2408" y="18318"/>
                </a:lnTo>
                <a:lnTo>
                  <a:pt x="2365" y="18663"/>
                </a:lnTo>
                <a:cubicBezTo>
                  <a:pt x="2310" y="19113"/>
                  <a:pt x="2254" y="19565"/>
                  <a:pt x="2156" y="20009"/>
                </a:cubicBezTo>
                <a:cubicBezTo>
                  <a:pt x="2109" y="20217"/>
                  <a:pt x="2006" y="20462"/>
                  <a:pt x="1964" y="20696"/>
                </a:cubicBezTo>
                <a:cubicBezTo>
                  <a:pt x="1293" y="21470"/>
                  <a:pt x="633" y="22306"/>
                  <a:pt x="1" y="23220"/>
                </a:cubicBezTo>
                <a:lnTo>
                  <a:pt x="1" y="23858"/>
                </a:lnTo>
                <a:cubicBezTo>
                  <a:pt x="229" y="23515"/>
                  <a:pt x="461" y="23187"/>
                  <a:pt x="696" y="22864"/>
                </a:cubicBezTo>
                <a:cubicBezTo>
                  <a:pt x="1370" y="22412"/>
                  <a:pt x="2168" y="22169"/>
                  <a:pt x="2942" y="21930"/>
                </a:cubicBezTo>
                <a:cubicBezTo>
                  <a:pt x="3936" y="21624"/>
                  <a:pt x="4977" y="21259"/>
                  <a:pt x="5643" y="20462"/>
                </a:cubicBezTo>
                <a:cubicBezTo>
                  <a:pt x="5738" y="20347"/>
                  <a:pt x="5827" y="20223"/>
                  <a:pt x="5853" y="20075"/>
                </a:cubicBezTo>
                <a:cubicBezTo>
                  <a:pt x="5880" y="19930"/>
                  <a:pt x="5828" y="19760"/>
                  <a:pt x="5699" y="19688"/>
                </a:cubicBezTo>
                <a:cubicBezTo>
                  <a:pt x="5644" y="19657"/>
                  <a:pt x="5583" y="19646"/>
                  <a:pt x="5519" y="19646"/>
                </a:cubicBezTo>
                <a:cubicBezTo>
                  <a:pt x="5454" y="19646"/>
                  <a:pt x="5386" y="19658"/>
                  <a:pt x="5322" y="19671"/>
                </a:cubicBezTo>
                <a:cubicBezTo>
                  <a:pt x="4192" y="19896"/>
                  <a:pt x="3117" y="20388"/>
                  <a:pt x="2195" y="21080"/>
                </a:cubicBezTo>
                <a:cubicBezTo>
                  <a:pt x="2093" y="21158"/>
                  <a:pt x="1995" y="21236"/>
                  <a:pt x="1902" y="21317"/>
                </a:cubicBezTo>
                <a:cubicBezTo>
                  <a:pt x="2520" y="20578"/>
                  <a:pt x="3148" y="19897"/>
                  <a:pt x="3779" y="19272"/>
                </a:cubicBezTo>
                <a:cubicBezTo>
                  <a:pt x="4698" y="18842"/>
                  <a:pt x="5684" y="18545"/>
                  <a:pt x="6689" y="18399"/>
                </a:cubicBezTo>
                <a:cubicBezTo>
                  <a:pt x="7522" y="18277"/>
                  <a:pt x="8467" y="18211"/>
                  <a:pt x="9012" y="17570"/>
                </a:cubicBezTo>
                <a:cubicBezTo>
                  <a:pt x="9148" y="17409"/>
                  <a:pt x="9248" y="17168"/>
                  <a:pt x="9128" y="16996"/>
                </a:cubicBezTo>
                <a:cubicBezTo>
                  <a:pt x="9043" y="16876"/>
                  <a:pt x="8890" y="16844"/>
                  <a:pt x="8738" y="16844"/>
                </a:cubicBezTo>
                <a:cubicBezTo>
                  <a:pt x="8691" y="16844"/>
                  <a:pt x="8645" y="16847"/>
                  <a:pt x="8602" y="16852"/>
                </a:cubicBezTo>
                <a:cubicBezTo>
                  <a:pt x="7434" y="16953"/>
                  <a:pt x="6290" y="17315"/>
                  <a:pt x="5271" y="17894"/>
                </a:cubicBezTo>
                <a:cubicBezTo>
                  <a:pt x="6455" y="16870"/>
                  <a:pt x="7614" y="16031"/>
                  <a:pt x="8667" y="15357"/>
                </a:cubicBezTo>
                <a:cubicBezTo>
                  <a:pt x="10440" y="14798"/>
                  <a:pt x="12211" y="14239"/>
                  <a:pt x="13983" y="13678"/>
                </a:cubicBezTo>
                <a:cubicBezTo>
                  <a:pt x="14353" y="13562"/>
                  <a:pt x="14743" y="13432"/>
                  <a:pt x="14992" y="13135"/>
                </a:cubicBezTo>
                <a:cubicBezTo>
                  <a:pt x="15242" y="12839"/>
                  <a:pt x="15269" y="12320"/>
                  <a:pt x="14942" y="12108"/>
                </a:cubicBezTo>
                <a:cubicBezTo>
                  <a:pt x="14839" y="12041"/>
                  <a:pt x="14722" y="12015"/>
                  <a:pt x="14600" y="12015"/>
                </a:cubicBezTo>
                <a:cubicBezTo>
                  <a:pt x="14424" y="12015"/>
                  <a:pt x="14238" y="12068"/>
                  <a:pt x="14069" y="12127"/>
                </a:cubicBezTo>
                <a:cubicBezTo>
                  <a:pt x="12906" y="12521"/>
                  <a:pt x="11782" y="13037"/>
                  <a:pt x="10721" y="13657"/>
                </a:cubicBezTo>
                <a:cubicBezTo>
                  <a:pt x="10850" y="13534"/>
                  <a:pt x="10978" y="13406"/>
                  <a:pt x="11101" y="13277"/>
                </a:cubicBezTo>
                <a:cubicBezTo>
                  <a:pt x="11211" y="13162"/>
                  <a:pt x="11327" y="12999"/>
                  <a:pt x="11256" y="12858"/>
                </a:cubicBezTo>
                <a:cubicBezTo>
                  <a:pt x="11201" y="12751"/>
                  <a:pt x="11064" y="12716"/>
                  <a:pt x="10943" y="12715"/>
                </a:cubicBezTo>
                <a:cubicBezTo>
                  <a:pt x="10937" y="12715"/>
                  <a:pt x="10930" y="12715"/>
                  <a:pt x="10924" y="12715"/>
                </a:cubicBezTo>
                <a:cubicBezTo>
                  <a:pt x="10454" y="12715"/>
                  <a:pt x="10042" y="13023"/>
                  <a:pt x="9694" y="13341"/>
                </a:cubicBezTo>
                <a:cubicBezTo>
                  <a:pt x="8996" y="13978"/>
                  <a:pt x="8237" y="14749"/>
                  <a:pt x="7715" y="15561"/>
                </a:cubicBezTo>
                <a:cubicBezTo>
                  <a:pt x="7642" y="15610"/>
                  <a:pt x="7566" y="15664"/>
                  <a:pt x="7492" y="15716"/>
                </a:cubicBezTo>
                <a:cubicBezTo>
                  <a:pt x="7464" y="15730"/>
                  <a:pt x="7436" y="15743"/>
                  <a:pt x="7409" y="15758"/>
                </a:cubicBezTo>
                <a:cubicBezTo>
                  <a:pt x="7423" y="15752"/>
                  <a:pt x="7437" y="15749"/>
                  <a:pt x="7452" y="15743"/>
                </a:cubicBezTo>
                <a:lnTo>
                  <a:pt x="7452" y="15743"/>
                </a:lnTo>
                <a:cubicBezTo>
                  <a:pt x="6978" y="16074"/>
                  <a:pt x="6491" y="16434"/>
                  <a:pt x="5996" y="16829"/>
                </a:cubicBezTo>
                <a:cubicBezTo>
                  <a:pt x="6616" y="16105"/>
                  <a:pt x="7198" y="15347"/>
                  <a:pt x="7724" y="14580"/>
                </a:cubicBezTo>
                <a:cubicBezTo>
                  <a:pt x="7875" y="14361"/>
                  <a:pt x="8025" y="14130"/>
                  <a:pt x="8064" y="13866"/>
                </a:cubicBezTo>
                <a:cubicBezTo>
                  <a:pt x="8101" y="13602"/>
                  <a:pt x="7995" y="13300"/>
                  <a:pt x="7754" y="13192"/>
                </a:cubicBezTo>
                <a:cubicBezTo>
                  <a:pt x="7688" y="13163"/>
                  <a:pt x="7621" y="13150"/>
                  <a:pt x="7552" y="13150"/>
                </a:cubicBezTo>
                <a:cubicBezTo>
                  <a:pt x="7333" y="13150"/>
                  <a:pt x="7109" y="13282"/>
                  <a:pt x="6938" y="13435"/>
                </a:cubicBezTo>
                <a:cubicBezTo>
                  <a:pt x="6127" y="14167"/>
                  <a:pt x="5939" y="15310"/>
                  <a:pt x="5628" y="16304"/>
                </a:cubicBezTo>
                <a:cubicBezTo>
                  <a:pt x="5468" y="16816"/>
                  <a:pt x="5246" y="17247"/>
                  <a:pt x="4988" y="17665"/>
                </a:cubicBezTo>
                <a:cubicBezTo>
                  <a:pt x="4377" y="18195"/>
                  <a:pt x="3758" y="18777"/>
                  <a:pt x="3143" y="19408"/>
                </a:cubicBezTo>
                <a:cubicBezTo>
                  <a:pt x="3647" y="18496"/>
                  <a:pt x="4014" y="17471"/>
                  <a:pt x="4201" y="16572"/>
                </a:cubicBezTo>
                <a:cubicBezTo>
                  <a:pt x="4251" y="16331"/>
                  <a:pt x="4288" y="16079"/>
                  <a:pt x="4230" y="15841"/>
                </a:cubicBezTo>
                <a:cubicBezTo>
                  <a:pt x="4204" y="15740"/>
                  <a:pt x="4158" y="15643"/>
                  <a:pt x="4093" y="15561"/>
                </a:cubicBezTo>
                <a:cubicBezTo>
                  <a:pt x="4472" y="14973"/>
                  <a:pt x="4862" y="14385"/>
                  <a:pt x="5266" y="13797"/>
                </a:cubicBezTo>
                <a:cubicBezTo>
                  <a:pt x="6392" y="13002"/>
                  <a:pt x="7820" y="12682"/>
                  <a:pt x="8967" y="11905"/>
                </a:cubicBezTo>
                <a:cubicBezTo>
                  <a:pt x="9227" y="11727"/>
                  <a:pt x="9499" y="11421"/>
                  <a:pt x="9363" y="11139"/>
                </a:cubicBezTo>
                <a:cubicBezTo>
                  <a:pt x="9287" y="10984"/>
                  <a:pt x="9108" y="10904"/>
                  <a:pt x="8937" y="10902"/>
                </a:cubicBezTo>
                <a:cubicBezTo>
                  <a:pt x="8935" y="10902"/>
                  <a:pt x="8933" y="10902"/>
                  <a:pt x="8931" y="10902"/>
                </a:cubicBezTo>
                <a:cubicBezTo>
                  <a:pt x="8763" y="10902"/>
                  <a:pt x="8600" y="10966"/>
                  <a:pt x="8445" y="11034"/>
                </a:cubicBezTo>
                <a:cubicBezTo>
                  <a:pt x="7566" y="11427"/>
                  <a:pt x="6805" y="12034"/>
                  <a:pt x="6111" y="12693"/>
                </a:cubicBezTo>
                <a:cubicBezTo>
                  <a:pt x="6045" y="12755"/>
                  <a:pt x="5975" y="12819"/>
                  <a:pt x="5901" y="12887"/>
                </a:cubicBezTo>
                <a:cubicBezTo>
                  <a:pt x="7054" y="11262"/>
                  <a:pt x="8305" y="9648"/>
                  <a:pt x="9664" y="8056"/>
                </a:cubicBezTo>
                <a:cubicBezTo>
                  <a:pt x="10269" y="7627"/>
                  <a:pt x="10996" y="7345"/>
                  <a:pt x="11689" y="7118"/>
                </a:cubicBezTo>
                <a:cubicBezTo>
                  <a:pt x="12836" y="6747"/>
                  <a:pt x="14050" y="6463"/>
                  <a:pt x="15004" y="5726"/>
                </a:cubicBezTo>
                <a:cubicBezTo>
                  <a:pt x="15154" y="5610"/>
                  <a:pt x="15309" y="5433"/>
                  <a:pt x="15249" y="5254"/>
                </a:cubicBezTo>
                <a:cubicBezTo>
                  <a:pt x="15194" y="5098"/>
                  <a:pt x="15016" y="5053"/>
                  <a:pt x="14841" y="5053"/>
                </a:cubicBezTo>
                <a:cubicBezTo>
                  <a:pt x="14791" y="5053"/>
                  <a:pt x="14742" y="5056"/>
                  <a:pt x="14696" y="5062"/>
                </a:cubicBezTo>
                <a:cubicBezTo>
                  <a:pt x="13269" y="5246"/>
                  <a:pt x="12062" y="5808"/>
                  <a:pt x="11015" y="6613"/>
                </a:cubicBezTo>
                <a:cubicBezTo>
                  <a:pt x="11151" y="6436"/>
                  <a:pt x="11276" y="6265"/>
                  <a:pt x="11369" y="6135"/>
                </a:cubicBezTo>
                <a:cubicBezTo>
                  <a:pt x="11644" y="5835"/>
                  <a:pt x="11924" y="5535"/>
                  <a:pt x="12209" y="5240"/>
                </a:cubicBezTo>
                <a:cubicBezTo>
                  <a:pt x="13541" y="4342"/>
                  <a:pt x="14872" y="3445"/>
                  <a:pt x="16203" y="2544"/>
                </a:cubicBezTo>
                <a:cubicBezTo>
                  <a:pt x="16822" y="2127"/>
                  <a:pt x="17456" y="1695"/>
                  <a:pt x="17890" y="1089"/>
                </a:cubicBezTo>
                <a:cubicBezTo>
                  <a:pt x="18008" y="928"/>
                  <a:pt x="18110" y="750"/>
                  <a:pt x="18130" y="552"/>
                </a:cubicBezTo>
                <a:cubicBezTo>
                  <a:pt x="18150" y="359"/>
                  <a:pt x="18068" y="141"/>
                  <a:pt x="17893" y="49"/>
                </a:cubicBezTo>
                <a:cubicBezTo>
                  <a:pt x="17826" y="14"/>
                  <a:pt x="17753" y="1"/>
                  <a:pt x="176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28" y="2044132"/>
            <a:ext cx="346938" cy="256651"/>
          </a:xfrm>
          <a:custGeom>
            <a:avLst/>
            <a:gdLst/>
            <a:ahLst/>
            <a:cxnLst/>
            <a:rect l="l" t="t" r="r" b="b"/>
            <a:pathLst>
              <a:path w="12281" h="9085" extrusionOk="0">
                <a:moveTo>
                  <a:pt x="3283" y="0"/>
                </a:moveTo>
                <a:cubicBezTo>
                  <a:pt x="3092" y="0"/>
                  <a:pt x="2898" y="49"/>
                  <a:pt x="2703" y="147"/>
                </a:cubicBezTo>
                <a:cubicBezTo>
                  <a:pt x="1592" y="708"/>
                  <a:pt x="631" y="2867"/>
                  <a:pt x="0" y="4664"/>
                </a:cubicBezTo>
                <a:lnTo>
                  <a:pt x="0" y="7700"/>
                </a:lnTo>
                <a:cubicBezTo>
                  <a:pt x="1478" y="8143"/>
                  <a:pt x="4864" y="9084"/>
                  <a:pt x="6963" y="9084"/>
                </a:cubicBezTo>
                <a:cubicBezTo>
                  <a:pt x="7675" y="9084"/>
                  <a:pt x="8239" y="8976"/>
                  <a:pt x="8531" y="8703"/>
                </a:cubicBezTo>
                <a:cubicBezTo>
                  <a:pt x="8684" y="8560"/>
                  <a:pt x="8846" y="8298"/>
                  <a:pt x="8740" y="7872"/>
                </a:cubicBezTo>
                <a:cubicBezTo>
                  <a:pt x="8503" y="6911"/>
                  <a:pt x="7279" y="6426"/>
                  <a:pt x="5094" y="6426"/>
                </a:cubicBezTo>
                <a:cubicBezTo>
                  <a:pt x="4674" y="6426"/>
                  <a:pt x="4219" y="6444"/>
                  <a:pt x="3729" y="6479"/>
                </a:cubicBezTo>
                <a:cubicBezTo>
                  <a:pt x="2437" y="6574"/>
                  <a:pt x="1165" y="6775"/>
                  <a:pt x="329" y="6927"/>
                </a:cubicBezTo>
                <a:cubicBezTo>
                  <a:pt x="1598" y="6094"/>
                  <a:pt x="2897" y="5311"/>
                  <a:pt x="4229" y="4581"/>
                </a:cubicBezTo>
                <a:cubicBezTo>
                  <a:pt x="4897" y="4548"/>
                  <a:pt x="11172" y="4195"/>
                  <a:pt x="12090" y="2467"/>
                </a:cubicBezTo>
                <a:cubicBezTo>
                  <a:pt x="12281" y="2113"/>
                  <a:pt x="12253" y="1733"/>
                  <a:pt x="12009" y="1333"/>
                </a:cubicBezTo>
                <a:cubicBezTo>
                  <a:pt x="11753" y="912"/>
                  <a:pt x="11370" y="662"/>
                  <a:pt x="10874" y="589"/>
                </a:cubicBezTo>
                <a:cubicBezTo>
                  <a:pt x="10773" y="574"/>
                  <a:pt x="10669" y="567"/>
                  <a:pt x="10561" y="567"/>
                </a:cubicBezTo>
                <a:cubicBezTo>
                  <a:pt x="8197" y="567"/>
                  <a:pt x="4334" y="3980"/>
                  <a:pt x="4056" y="4230"/>
                </a:cubicBezTo>
                <a:cubicBezTo>
                  <a:pt x="2989" y="4812"/>
                  <a:pt x="1943" y="5433"/>
                  <a:pt x="918" y="6084"/>
                </a:cubicBezTo>
                <a:cubicBezTo>
                  <a:pt x="2424" y="4516"/>
                  <a:pt x="4546" y="2044"/>
                  <a:pt x="4315" y="781"/>
                </a:cubicBezTo>
                <a:cubicBezTo>
                  <a:pt x="4256" y="463"/>
                  <a:pt x="4056" y="222"/>
                  <a:pt x="3733" y="91"/>
                </a:cubicBezTo>
                <a:cubicBezTo>
                  <a:pt x="3585" y="31"/>
                  <a:pt x="3435" y="0"/>
                  <a:pt x="32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28" y="2673154"/>
            <a:ext cx="313801" cy="955952"/>
          </a:xfrm>
          <a:custGeom>
            <a:avLst/>
            <a:gdLst/>
            <a:ahLst/>
            <a:cxnLst/>
            <a:rect l="l" t="t" r="r" b="b"/>
            <a:pathLst>
              <a:path w="11108" h="33839" extrusionOk="0">
                <a:moveTo>
                  <a:pt x="8409" y="1"/>
                </a:moveTo>
                <a:cubicBezTo>
                  <a:pt x="6138" y="3016"/>
                  <a:pt x="6997" y="6058"/>
                  <a:pt x="7270" y="6826"/>
                </a:cubicBezTo>
                <a:cubicBezTo>
                  <a:pt x="6991" y="8165"/>
                  <a:pt x="6668" y="9493"/>
                  <a:pt x="6301" y="10811"/>
                </a:cubicBezTo>
                <a:cubicBezTo>
                  <a:pt x="6196" y="8956"/>
                  <a:pt x="5928" y="7276"/>
                  <a:pt x="5204" y="5554"/>
                </a:cubicBezTo>
                <a:lnTo>
                  <a:pt x="5204" y="5554"/>
                </a:lnTo>
                <a:cubicBezTo>
                  <a:pt x="4681" y="7375"/>
                  <a:pt x="5092" y="9437"/>
                  <a:pt x="6271" y="10921"/>
                </a:cubicBezTo>
                <a:cubicBezTo>
                  <a:pt x="5978" y="11964"/>
                  <a:pt x="5659" y="12999"/>
                  <a:pt x="5313" y="14024"/>
                </a:cubicBezTo>
                <a:cubicBezTo>
                  <a:pt x="5359" y="11787"/>
                  <a:pt x="4519" y="9708"/>
                  <a:pt x="2860" y="8207"/>
                </a:cubicBezTo>
                <a:lnTo>
                  <a:pt x="2860" y="8207"/>
                </a:lnTo>
                <a:cubicBezTo>
                  <a:pt x="2602" y="9307"/>
                  <a:pt x="2699" y="10490"/>
                  <a:pt x="3136" y="11534"/>
                </a:cubicBezTo>
                <a:cubicBezTo>
                  <a:pt x="3571" y="12573"/>
                  <a:pt x="4339" y="13469"/>
                  <a:pt x="5300" y="14059"/>
                </a:cubicBezTo>
                <a:cubicBezTo>
                  <a:pt x="4966" y="15051"/>
                  <a:pt x="4608" y="16036"/>
                  <a:pt x="4223" y="17011"/>
                </a:cubicBezTo>
                <a:cubicBezTo>
                  <a:pt x="4497" y="13672"/>
                  <a:pt x="920" y="11630"/>
                  <a:pt x="920" y="11630"/>
                </a:cubicBezTo>
                <a:lnTo>
                  <a:pt x="920" y="11630"/>
                </a:lnTo>
                <a:cubicBezTo>
                  <a:pt x="532" y="15451"/>
                  <a:pt x="3506" y="17109"/>
                  <a:pt x="4079" y="17391"/>
                </a:cubicBezTo>
                <a:cubicBezTo>
                  <a:pt x="3719" y="18295"/>
                  <a:pt x="3336" y="19186"/>
                  <a:pt x="2934" y="20073"/>
                </a:cubicBezTo>
                <a:cubicBezTo>
                  <a:pt x="2738" y="17509"/>
                  <a:pt x="762" y="15695"/>
                  <a:pt x="2" y="15087"/>
                </a:cubicBezTo>
                <a:lnTo>
                  <a:pt x="2" y="17135"/>
                </a:lnTo>
                <a:cubicBezTo>
                  <a:pt x="733" y="18934"/>
                  <a:pt x="2442" y="20004"/>
                  <a:pt x="2858" y="20242"/>
                </a:cubicBezTo>
                <a:cubicBezTo>
                  <a:pt x="2293" y="21479"/>
                  <a:pt x="1687" y="22697"/>
                  <a:pt x="1047" y="23894"/>
                </a:cubicBezTo>
                <a:cubicBezTo>
                  <a:pt x="1037" y="22325"/>
                  <a:pt x="557" y="20985"/>
                  <a:pt x="2" y="19951"/>
                </a:cubicBezTo>
                <a:lnTo>
                  <a:pt x="2" y="23315"/>
                </a:lnTo>
                <a:cubicBezTo>
                  <a:pt x="418" y="23741"/>
                  <a:pt x="791" y="23976"/>
                  <a:pt x="955" y="24069"/>
                </a:cubicBezTo>
                <a:cubicBezTo>
                  <a:pt x="647" y="24642"/>
                  <a:pt x="329" y="25210"/>
                  <a:pt x="2" y="25774"/>
                </a:cubicBezTo>
                <a:lnTo>
                  <a:pt x="2" y="26188"/>
                </a:lnTo>
                <a:cubicBezTo>
                  <a:pt x="401" y="25509"/>
                  <a:pt x="789" y="24822"/>
                  <a:pt x="1162" y="24128"/>
                </a:cubicBezTo>
                <a:cubicBezTo>
                  <a:pt x="1423" y="24155"/>
                  <a:pt x="1681" y="24167"/>
                  <a:pt x="1935" y="24167"/>
                </a:cubicBezTo>
                <a:cubicBezTo>
                  <a:pt x="6216" y="24167"/>
                  <a:pt x="9322" y="20554"/>
                  <a:pt x="9322" y="20554"/>
                </a:cubicBezTo>
                <a:lnTo>
                  <a:pt x="9322" y="20554"/>
                </a:lnTo>
                <a:cubicBezTo>
                  <a:pt x="4672" y="20572"/>
                  <a:pt x="2242" y="22731"/>
                  <a:pt x="1397" y="23679"/>
                </a:cubicBezTo>
                <a:cubicBezTo>
                  <a:pt x="1979" y="22572"/>
                  <a:pt x="2533" y="21452"/>
                  <a:pt x="3053" y="20316"/>
                </a:cubicBezTo>
                <a:cubicBezTo>
                  <a:pt x="3354" y="20383"/>
                  <a:pt x="3657" y="20412"/>
                  <a:pt x="3960" y="20412"/>
                </a:cubicBezTo>
                <a:cubicBezTo>
                  <a:pt x="6870" y="20412"/>
                  <a:pt x="9707" y="17639"/>
                  <a:pt x="9707" y="17639"/>
                </a:cubicBezTo>
                <a:cubicBezTo>
                  <a:pt x="9648" y="17638"/>
                  <a:pt x="9590" y="17638"/>
                  <a:pt x="9533" y="17638"/>
                </a:cubicBezTo>
                <a:cubicBezTo>
                  <a:pt x="5789" y="17638"/>
                  <a:pt x="3835" y="19319"/>
                  <a:pt x="3192" y="20005"/>
                </a:cubicBezTo>
                <a:cubicBezTo>
                  <a:pt x="3578" y="19151"/>
                  <a:pt x="3945" y="18289"/>
                  <a:pt x="4294" y="17417"/>
                </a:cubicBezTo>
                <a:cubicBezTo>
                  <a:pt x="5690" y="17196"/>
                  <a:pt x="6466" y="16919"/>
                  <a:pt x="7516" y="16397"/>
                </a:cubicBezTo>
                <a:cubicBezTo>
                  <a:pt x="8597" y="15861"/>
                  <a:pt x="9523" y="14888"/>
                  <a:pt x="10250" y="13923"/>
                </a:cubicBezTo>
                <a:lnTo>
                  <a:pt x="10250" y="13923"/>
                </a:lnTo>
                <a:cubicBezTo>
                  <a:pt x="7999" y="14196"/>
                  <a:pt x="5865" y="15461"/>
                  <a:pt x="4383" y="17186"/>
                </a:cubicBezTo>
                <a:cubicBezTo>
                  <a:pt x="4781" y="16181"/>
                  <a:pt x="5150" y="15164"/>
                  <a:pt x="5497" y="14142"/>
                </a:cubicBezTo>
                <a:cubicBezTo>
                  <a:pt x="6602" y="14037"/>
                  <a:pt x="7636" y="13581"/>
                  <a:pt x="8534" y="12925"/>
                </a:cubicBezTo>
                <a:cubicBezTo>
                  <a:pt x="9466" y="12243"/>
                  <a:pt x="10332" y="11598"/>
                  <a:pt x="11108" y="10745"/>
                </a:cubicBezTo>
                <a:lnTo>
                  <a:pt x="11108" y="10745"/>
                </a:lnTo>
                <a:cubicBezTo>
                  <a:pt x="8935" y="10871"/>
                  <a:pt x="6855" y="12044"/>
                  <a:pt x="5601" y="13818"/>
                </a:cubicBezTo>
                <a:cubicBezTo>
                  <a:pt x="5902" y="12912"/>
                  <a:pt x="6182" y="11998"/>
                  <a:pt x="6442" y="11078"/>
                </a:cubicBezTo>
                <a:cubicBezTo>
                  <a:pt x="7536" y="10843"/>
                  <a:pt x="8482" y="9969"/>
                  <a:pt x="9242" y="9146"/>
                </a:cubicBezTo>
                <a:cubicBezTo>
                  <a:pt x="10026" y="8296"/>
                  <a:pt x="10531" y="7318"/>
                  <a:pt x="10636" y="6165"/>
                </a:cubicBezTo>
                <a:lnTo>
                  <a:pt x="10636" y="6165"/>
                </a:lnTo>
                <a:cubicBezTo>
                  <a:pt x="8912" y="6977"/>
                  <a:pt x="7477" y="8782"/>
                  <a:pt x="6594" y="10547"/>
                </a:cubicBezTo>
                <a:cubicBezTo>
                  <a:pt x="6925" y="9330"/>
                  <a:pt x="7219" y="8102"/>
                  <a:pt x="7477" y="6868"/>
                </a:cubicBezTo>
                <a:cubicBezTo>
                  <a:pt x="9826" y="4261"/>
                  <a:pt x="8409" y="1"/>
                  <a:pt x="8409" y="1"/>
                </a:cubicBezTo>
                <a:close/>
                <a:moveTo>
                  <a:pt x="8296" y="24302"/>
                </a:moveTo>
                <a:cubicBezTo>
                  <a:pt x="3991" y="24302"/>
                  <a:pt x="1349" y="25739"/>
                  <a:pt x="0" y="26779"/>
                </a:cubicBezTo>
                <a:lnTo>
                  <a:pt x="0" y="27962"/>
                </a:lnTo>
                <a:cubicBezTo>
                  <a:pt x="158" y="27971"/>
                  <a:pt x="315" y="27975"/>
                  <a:pt x="470" y="27975"/>
                </a:cubicBezTo>
                <a:cubicBezTo>
                  <a:pt x="5065" y="27975"/>
                  <a:pt x="8554" y="24304"/>
                  <a:pt x="8554" y="24304"/>
                </a:cubicBezTo>
                <a:cubicBezTo>
                  <a:pt x="8467" y="24303"/>
                  <a:pt x="8381" y="24302"/>
                  <a:pt x="8296" y="24302"/>
                </a:cubicBezTo>
                <a:close/>
                <a:moveTo>
                  <a:pt x="2920" y="29002"/>
                </a:moveTo>
                <a:cubicBezTo>
                  <a:pt x="1778" y="29002"/>
                  <a:pt x="804" y="29128"/>
                  <a:pt x="0" y="29306"/>
                </a:cubicBezTo>
                <a:lnTo>
                  <a:pt x="0" y="30841"/>
                </a:lnTo>
                <a:cubicBezTo>
                  <a:pt x="45" y="30842"/>
                  <a:pt x="89" y="30842"/>
                  <a:pt x="133" y="30842"/>
                </a:cubicBezTo>
                <a:cubicBezTo>
                  <a:pt x="3342" y="30842"/>
                  <a:pt x="5535" y="29209"/>
                  <a:pt x="5535" y="29209"/>
                </a:cubicBezTo>
                <a:cubicBezTo>
                  <a:pt x="4583" y="29063"/>
                  <a:pt x="3712" y="29002"/>
                  <a:pt x="2920" y="29002"/>
                </a:cubicBezTo>
                <a:close/>
                <a:moveTo>
                  <a:pt x="3012" y="31359"/>
                </a:moveTo>
                <a:cubicBezTo>
                  <a:pt x="1926" y="31359"/>
                  <a:pt x="915" y="31470"/>
                  <a:pt x="0" y="31643"/>
                </a:cubicBezTo>
                <a:lnTo>
                  <a:pt x="0" y="33838"/>
                </a:lnTo>
                <a:cubicBezTo>
                  <a:pt x="2896" y="33206"/>
                  <a:pt x="4877" y="31469"/>
                  <a:pt x="4877" y="31469"/>
                </a:cubicBezTo>
                <a:cubicBezTo>
                  <a:pt x="4235" y="31393"/>
                  <a:pt x="3612" y="31359"/>
                  <a:pt x="3012" y="313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6" name="Google Shape;606;p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6" name="Google Shape;626;p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"/>
          <p:cNvSpPr txBox="1">
            <a:spLocks noGrp="1"/>
          </p:cNvSpPr>
          <p:nvPr>
            <p:ph type="body" idx="1"/>
          </p:nvPr>
        </p:nvSpPr>
        <p:spPr>
          <a:xfrm>
            <a:off x="719712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Char char="●"/>
              <a:defRPr sz="1050"/>
            </a:lvl1pPr>
            <a:lvl2pPr marL="914400" lvl="1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050"/>
            </a:lvl2pPr>
            <a:lvl3pPr marL="1371600" lvl="2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3pPr>
            <a:lvl4pPr marL="1828800" lvl="3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4pPr>
            <a:lvl5pPr marL="2286000" lvl="4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5pPr>
            <a:lvl6pPr marL="2743200" lvl="5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■"/>
              <a:defRPr sz="1050"/>
            </a:lvl6pPr>
            <a:lvl7pPr marL="3200400" lvl="6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Char char="○"/>
              <a:defRPr sz="1050"/>
            </a:lvl8pPr>
            <a:lvl9pPr marL="4114800" lvl="8" indent="-2952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Char char="■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1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0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13"/>
          <p:cNvGrpSpPr/>
          <p:nvPr/>
        </p:nvGrpSpPr>
        <p:grpSpPr>
          <a:xfrm>
            <a:off x="108400" y="167195"/>
            <a:ext cx="8758471" cy="2796814"/>
            <a:chOff x="108400" y="167195"/>
            <a:chExt cx="8758471" cy="2796814"/>
          </a:xfrm>
        </p:grpSpPr>
        <p:sp>
          <p:nvSpPr>
            <p:cNvPr id="2227" name="Google Shape;2227;p13"/>
            <p:cNvSpPr/>
            <p:nvPr/>
          </p:nvSpPr>
          <p:spPr>
            <a:xfrm rot="-1973773">
              <a:off x="145601" y="6504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rot="2359819">
              <a:off x="372700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565796" y="19015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rot="2359819">
              <a:off x="3792197" y="208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rot="2359819">
              <a:off x="7548148" y="2520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rot="-1973773">
              <a:off x="7336664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8665578" y="26844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rot="2359819">
              <a:off x="8212617" y="2726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13"/>
          <p:cNvGrpSpPr/>
          <p:nvPr/>
        </p:nvGrpSpPr>
        <p:grpSpPr>
          <a:xfrm>
            <a:off x="1140350" y="3569000"/>
            <a:ext cx="570350" cy="1241475"/>
            <a:chOff x="1140350" y="3569000"/>
            <a:chExt cx="570350" cy="1241475"/>
          </a:xfrm>
        </p:grpSpPr>
        <p:sp>
          <p:nvSpPr>
            <p:cNvPr id="2236" name="Google Shape;2236;p13"/>
            <p:cNvSpPr/>
            <p:nvPr/>
          </p:nvSpPr>
          <p:spPr>
            <a:xfrm>
              <a:off x="1183071" y="3666563"/>
              <a:ext cx="35727" cy="3001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1233310" y="3569000"/>
              <a:ext cx="31706" cy="38758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1166111" y="3834937"/>
              <a:ext cx="36427" cy="34736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1147111" y="3980756"/>
              <a:ext cx="37534" cy="35494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1161565" y="4191675"/>
              <a:ext cx="29899" cy="31997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1147577" y="4342157"/>
              <a:ext cx="37243" cy="32930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1159642" y="4518457"/>
              <a:ext cx="32755" cy="2716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1140350" y="4689221"/>
              <a:ext cx="34270" cy="35028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1475298" y="4684092"/>
              <a:ext cx="35669" cy="34678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1462768" y="4543110"/>
              <a:ext cx="36951" cy="37359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1461544" y="4420370"/>
              <a:ext cx="35727" cy="29666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1459620" y="4266450"/>
              <a:ext cx="32988" cy="37359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1452976" y="4124069"/>
              <a:ext cx="28325" cy="44411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1459038" y="3983320"/>
              <a:ext cx="30773" cy="38233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1447731" y="3841464"/>
              <a:ext cx="39865" cy="3479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1423602" y="3634217"/>
              <a:ext cx="25936" cy="30657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1328893" y="3570107"/>
              <a:ext cx="23022" cy="3444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1149909" y="3586951"/>
              <a:ext cx="351618" cy="12235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1346553" y="3596334"/>
              <a:ext cx="69764" cy="1214083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1219614" y="3594061"/>
              <a:ext cx="81421" cy="1206156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1261869" y="3660210"/>
              <a:ext cx="28209" cy="39632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1265657" y="3797229"/>
              <a:ext cx="23430" cy="46917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1281626" y="3813139"/>
              <a:ext cx="27917" cy="32114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1351449" y="3751769"/>
              <a:ext cx="47850" cy="32114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1363746" y="3739064"/>
              <a:ext cx="10782" cy="41147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1244676" y="3945904"/>
              <a:ext cx="38292" cy="34562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1256798" y="3931100"/>
              <a:ext cx="20166" cy="47209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1361998" y="3929993"/>
              <a:ext cx="34387" cy="30423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1369691" y="3921309"/>
              <a:ext cx="10899" cy="36310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1385719" y="4061184"/>
              <a:ext cx="12531" cy="38583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1385252" y="4078202"/>
              <a:ext cx="26693" cy="21739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1229755" y="4068702"/>
              <a:ext cx="22672" cy="37767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1271427" y="4166206"/>
              <a:ext cx="37709" cy="4173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1249688" y="4184215"/>
              <a:ext cx="28850" cy="2308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1346028" y="4245585"/>
              <a:ext cx="33396" cy="378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1366952" y="4381264"/>
              <a:ext cx="45344" cy="49482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1227249" y="4398864"/>
              <a:ext cx="32172" cy="5362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1239080" y="4415591"/>
              <a:ext cx="19699" cy="35261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1364329" y="4544217"/>
              <a:ext cx="22147" cy="47733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1216933" y="4575223"/>
              <a:ext cx="32463" cy="54727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1230979" y="4598477"/>
              <a:ext cx="18184" cy="29374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1373188" y="4709444"/>
              <a:ext cx="28384" cy="28908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1253593" y="4496252"/>
              <a:ext cx="22963" cy="33454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1244501" y="4308587"/>
              <a:ext cx="23255" cy="19874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1380473" y="3837326"/>
              <a:ext cx="18184" cy="28150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1335771" y="3607407"/>
              <a:ext cx="25761" cy="32230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1361473" y="3666271"/>
              <a:ext cx="20982" cy="32871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1263268" y="3740346"/>
              <a:ext cx="18068" cy="22847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1256507" y="4019746"/>
              <a:ext cx="18068" cy="20632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1457114" y="3938968"/>
              <a:ext cx="29200" cy="24595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1495697" y="3863961"/>
              <a:ext cx="26227" cy="31531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1444117" y="4068294"/>
              <a:ext cx="29141" cy="28325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1429547" y="4180310"/>
              <a:ext cx="30423" cy="28850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1440620" y="4342215"/>
              <a:ext cx="24537" cy="2628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1429838" y="4457845"/>
              <a:ext cx="30249" cy="26868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1439105" y="4593290"/>
              <a:ext cx="26927" cy="22439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1424360" y="4724364"/>
              <a:ext cx="28034" cy="28500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1681501" y="4720285"/>
              <a:ext cx="29200" cy="28442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1671884" y="4612290"/>
              <a:ext cx="30132" cy="30307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1670952" y="4517874"/>
              <a:ext cx="29316" cy="24420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1669436" y="4399680"/>
              <a:ext cx="27043" cy="30307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1664366" y="4290403"/>
              <a:ext cx="23721" cy="35785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1668970" y="4182234"/>
              <a:ext cx="25528" cy="30948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660403" y="4073248"/>
              <a:ext cx="32522" cy="28384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1641811" y="3914141"/>
              <a:ext cx="21623" cy="25178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1569074" y="3864893"/>
              <a:ext cx="19641" cy="28092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1431936" y="3878589"/>
              <a:ext cx="270256" cy="931879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584053" y="3885466"/>
              <a:ext cx="53270" cy="914394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1485906" y="3884476"/>
              <a:ext cx="62829" cy="924186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1517611" y="3933840"/>
              <a:ext cx="23371" cy="32230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1520525" y="4039387"/>
              <a:ext cx="19758" cy="37592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1532706" y="4051626"/>
              <a:ext cx="23371" cy="26111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1586443" y="4004418"/>
              <a:ext cx="38583" cy="26169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1595826" y="3994569"/>
              <a:ext cx="10083" cy="33338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1504206" y="4153618"/>
              <a:ext cx="31414" cy="28092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1513590" y="4142136"/>
              <a:ext cx="17426" cy="37884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1594602" y="4141320"/>
              <a:ext cx="28092" cy="24887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1600314" y="4134560"/>
              <a:ext cx="10258" cy="29608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1612728" y="4241972"/>
              <a:ext cx="11423" cy="31298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1612378" y="4255143"/>
              <a:ext cx="22264" cy="18417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492958" y="4247625"/>
              <a:ext cx="19292" cy="30773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1524897" y="4322749"/>
              <a:ext cx="30890" cy="33629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1508053" y="4336504"/>
              <a:ext cx="24129" cy="1935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1582130" y="4383653"/>
              <a:ext cx="27451" cy="3071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1598332" y="4487918"/>
              <a:ext cx="36485" cy="39516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1491035" y="4501323"/>
              <a:ext cx="26402" cy="42838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1500127" y="4514203"/>
              <a:ext cx="16960" cy="28675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1596351" y="4616544"/>
              <a:ext cx="18825" cy="34736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483283" y="4636826"/>
              <a:ext cx="26519" cy="43712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1493774" y="4654718"/>
              <a:ext cx="15795" cy="24187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1602995" y="4739925"/>
              <a:ext cx="23721" cy="23838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1511084" y="4576097"/>
              <a:ext cx="19525" cy="27276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504206" y="4431910"/>
              <a:ext cx="19583" cy="16960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1608590" y="4070159"/>
              <a:ext cx="15853" cy="23313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1574378" y="3893509"/>
              <a:ext cx="21565" cy="26344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1594078" y="3938619"/>
              <a:ext cx="17951" cy="2698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1518777" y="3995559"/>
              <a:ext cx="15678" cy="1917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1513531" y="4210092"/>
              <a:ext cx="15561" cy="1754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3"/>
          <p:cNvGrpSpPr/>
          <p:nvPr/>
        </p:nvGrpSpPr>
        <p:grpSpPr>
          <a:xfrm>
            <a:off x="8226318" y="3170095"/>
            <a:ext cx="700160" cy="1596616"/>
            <a:chOff x="8226318" y="3170095"/>
            <a:chExt cx="700160" cy="1596616"/>
          </a:xfrm>
        </p:grpSpPr>
        <p:sp>
          <p:nvSpPr>
            <p:cNvPr id="2335" name="Google Shape;2335;p13"/>
            <p:cNvSpPr/>
            <p:nvPr/>
          </p:nvSpPr>
          <p:spPr>
            <a:xfrm>
              <a:off x="8641558" y="3401716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8733820" y="3619527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8736744" y="3647266"/>
              <a:ext cx="139715" cy="136338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8706111" y="3992135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8663055" y="3889862"/>
              <a:ext cx="33346" cy="147584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8548904" y="3803660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8432762" y="3977180"/>
              <a:ext cx="86108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8386239" y="3396801"/>
              <a:ext cx="94761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8481697" y="3384982"/>
              <a:ext cx="71395" cy="177704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8427546" y="3790695"/>
              <a:ext cx="222718" cy="976016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8632181" y="3788193"/>
              <a:ext cx="159162" cy="978518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8590150" y="3582110"/>
              <a:ext cx="59938" cy="1184593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8334771" y="3543848"/>
              <a:ext cx="324384" cy="1222854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8616351" y="3511617"/>
              <a:ext cx="219402" cy="1255084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8610080" y="3281684"/>
              <a:ext cx="68863" cy="1485008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8431224" y="3287895"/>
              <a:ext cx="219130" cy="1478797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8499426" y="3471697"/>
              <a:ext cx="218045" cy="222989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8528702" y="3511406"/>
              <a:ext cx="152227" cy="153433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8581346" y="3577225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8661699" y="3652694"/>
              <a:ext cx="253833" cy="270777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8697729" y="3698976"/>
              <a:ext cx="177734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8766142" y="3782977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3"/>
            <p:cNvSpPr/>
            <p:nvPr/>
          </p:nvSpPr>
          <p:spPr>
            <a:xfrm>
              <a:off x="8329464" y="3672292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3"/>
            <p:cNvSpPr/>
            <p:nvPr/>
          </p:nvSpPr>
          <p:spPr>
            <a:xfrm>
              <a:off x="8359314" y="3710554"/>
              <a:ext cx="146800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3"/>
            <p:cNvSpPr/>
            <p:nvPr/>
          </p:nvSpPr>
          <p:spPr>
            <a:xfrm>
              <a:off x="8415726" y="3779811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3"/>
            <p:cNvSpPr/>
            <p:nvPr/>
          </p:nvSpPr>
          <p:spPr>
            <a:xfrm>
              <a:off x="8596603" y="3227141"/>
              <a:ext cx="157473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3"/>
            <p:cNvSpPr/>
            <p:nvPr/>
          </p:nvSpPr>
          <p:spPr>
            <a:xfrm>
              <a:off x="8622532" y="3252981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3"/>
            <p:cNvSpPr/>
            <p:nvPr/>
          </p:nvSpPr>
          <p:spPr>
            <a:xfrm>
              <a:off x="8657236" y="3294167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3"/>
            <p:cNvSpPr/>
            <p:nvPr/>
          </p:nvSpPr>
          <p:spPr>
            <a:xfrm>
              <a:off x="8333203" y="3170095"/>
              <a:ext cx="206558" cy="210477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3"/>
            <p:cNvSpPr/>
            <p:nvPr/>
          </p:nvSpPr>
          <p:spPr>
            <a:xfrm>
              <a:off x="8367997" y="3205312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3"/>
            <p:cNvSpPr/>
            <p:nvPr/>
          </p:nvSpPr>
          <p:spPr>
            <a:xfrm>
              <a:off x="8423596" y="3271946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3"/>
            <p:cNvSpPr/>
            <p:nvPr/>
          </p:nvSpPr>
          <p:spPr>
            <a:xfrm>
              <a:off x="8226318" y="3424088"/>
              <a:ext cx="252325" cy="256305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3"/>
            <p:cNvSpPr/>
            <p:nvPr/>
          </p:nvSpPr>
          <p:spPr>
            <a:xfrm>
              <a:off x="8260720" y="3470852"/>
              <a:ext cx="176227" cy="183402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3"/>
            <p:cNvSpPr/>
            <p:nvPr/>
          </p:nvSpPr>
          <p:spPr>
            <a:xfrm>
              <a:off x="8323344" y="3547858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3"/>
            <p:cNvSpPr/>
            <p:nvPr/>
          </p:nvSpPr>
          <p:spPr>
            <a:xfrm>
              <a:off x="8711448" y="3389625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3"/>
            <p:cNvSpPr/>
            <p:nvPr/>
          </p:nvSpPr>
          <p:spPr>
            <a:xfrm>
              <a:off x="8747931" y="3425957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3"/>
            <p:cNvSpPr/>
            <p:nvPr/>
          </p:nvSpPr>
          <p:spPr>
            <a:xfrm>
              <a:off x="8805851" y="3495003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3"/>
            <p:cNvSpPr/>
            <p:nvPr/>
          </p:nvSpPr>
          <p:spPr>
            <a:xfrm>
              <a:off x="8539828" y="3358389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8524481" y="3361072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8524421" y="3390409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8558160" y="378149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8542783" y="3784243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8542692" y="3813550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8714222" y="338154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8698845" y="3384289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8698754" y="3413565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8855087" y="363466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8847730" y="3620402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8844595" y="3645819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8714614" y="3597186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8711056" y="3592331"/>
              <a:ext cx="47486" cy="49325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8725830" y="3623327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8410450" y="395957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8405264" y="3950195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8436380" y="3966024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8805067" y="3971903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8790926" y="3968768"/>
              <a:ext cx="63375" cy="45918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8790564" y="3993311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8655910" y="3860073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8635166" y="3863329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8652503" y="3892908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8366128" y="3377746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8352862" y="3373223"/>
              <a:ext cx="65275" cy="45707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8384882" y="33961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8423777" y="4055241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8529094" y="3996718"/>
              <a:ext cx="84782" cy="87525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8536813" y="3853681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8528883" y="4149916"/>
              <a:ext cx="97143" cy="79083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8618251" y="3744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8634020" y="4097483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8560813" y="3382479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8667367" y="3926255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8709458" y="4122146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1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2411" name="Google Shape;2411;p1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13"/>
          <p:cNvSpPr/>
          <p:nvPr/>
        </p:nvSpPr>
        <p:spPr>
          <a:xfrm>
            <a:off x="8316928" y="0"/>
            <a:ext cx="824864" cy="1074843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13"/>
          <p:cNvSpPr/>
          <p:nvPr/>
        </p:nvSpPr>
        <p:spPr>
          <a:xfrm>
            <a:off x="8096575" y="419894"/>
            <a:ext cx="1045223" cy="1334944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13"/>
          <p:cNvGrpSpPr/>
          <p:nvPr/>
        </p:nvGrpSpPr>
        <p:grpSpPr>
          <a:xfrm>
            <a:off x="5071938" y="4332400"/>
            <a:ext cx="514500" cy="575400"/>
            <a:chOff x="5071938" y="4332400"/>
            <a:chExt cx="514500" cy="575400"/>
          </a:xfrm>
        </p:grpSpPr>
        <p:sp>
          <p:nvSpPr>
            <p:cNvPr id="2416" name="Google Shape;2416;p13"/>
            <p:cNvSpPr/>
            <p:nvPr/>
          </p:nvSpPr>
          <p:spPr>
            <a:xfrm>
              <a:off x="5071938" y="4824000"/>
              <a:ext cx="514500" cy="83800"/>
            </a:xfrm>
            <a:custGeom>
              <a:avLst/>
              <a:gdLst/>
              <a:ahLst/>
              <a:cxnLst/>
              <a:rect l="l" t="t" r="r" b="b"/>
              <a:pathLst>
                <a:path w="20580" h="3352" extrusionOk="0">
                  <a:moveTo>
                    <a:pt x="9533" y="0"/>
                  </a:moveTo>
                  <a:cubicBezTo>
                    <a:pt x="886" y="0"/>
                    <a:pt x="0" y="697"/>
                    <a:pt x="0" y="697"/>
                  </a:cubicBezTo>
                  <a:cubicBezTo>
                    <a:pt x="0" y="2721"/>
                    <a:pt x="6084" y="3352"/>
                    <a:pt x="11370" y="3352"/>
                  </a:cubicBezTo>
                  <a:cubicBezTo>
                    <a:pt x="13582" y="3352"/>
                    <a:pt x="15655" y="3241"/>
                    <a:pt x="17082" y="3076"/>
                  </a:cubicBezTo>
                  <a:cubicBezTo>
                    <a:pt x="20580" y="2669"/>
                    <a:pt x="18181" y="0"/>
                    <a:pt x="953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5077638" y="4418650"/>
              <a:ext cx="229075" cy="442775"/>
            </a:xfrm>
            <a:custGeom>
              <a:avLst/>
              <a:gdLst/>
              <a:ahLst/>
              <a:cxnLst/>
              <a:rect l="l" t="t" r="r" b="b"/>
              <a:pathLst>
                <a:path w="9163" h="17711" extrusionOk="0">
                  <a:moveTo>
                    <a:pt x="8244" y="1"/>
                  </a:moveTo>
                  <a:lnTo>
                    <a:pt x="5661" y="194"/>
                  </a:lnTo>
                  <a:lnTo>
                    <a:pt x="4877" y="5913"/>
                  </a:lnTo>
                  <a:cubicBezTo>
                    <a:pt x="4877" y="5913"/>
                    <a:pt x="1156" y="8227"/>
                    <a:pt x="470" y="11512"/>
                  </a:cubicBezTo>
                  <a:cubicBezTo>
                    <a:pt x="0" y="13758"/>
                    <a:pt x="56" y="15570"/>
                    <a:pt x="138" y="16492"/>
                  </a:cubicBezTo>
                  <a:cubicBezTo>
                    <a:pt x="174" y="16891"/>
                    <a:pt x="472" y="17215"/>
                    <a:pt x="865" y="17287"/>
                  </a:cubicBezTo>
                  <a:cubicBezTo>
                    <a:pt x="1751" y="17450"/>
                    <a:pt x="3444" y="17710"/>
                    <a:pt x="5260" y="17710"/>
                  </a:cubicBezTo>
                  <a:cubicBezTo>
                    <a:pt x="6331" y="17710"/>
                    <a:pt x="7444" y="17620"/>
                    <a:pt x="8460" y="17366"/>
                  </a:cubicBezTo>
                  <a:cubicBezTo>
                    <a:pt x="8878" y="17262"/>
                    <a:pt x="9163" y="16878"/>
                    <a:pt x="9140" y="16448"/>
                  </a:cubicBezTo>
                  <a:lnTo>
                    <a:pt x="82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5137413" y="4371125"/>
              <a:ext cx="75350" cy="66050"/>
            </a:xfrm>
            <a:custGeom>
              <a:avLst/>
              <a:gdLst/>
              <a:ahLst/>
              <a:cxnLst/>
              <a:rect l="l" t="t" r="r" b="b"/>
              <a:pathLst>
                <a:path w="3014" h="2642" extrusionOk="0">
                  <a:moveTo>
                    <a:pt x="2546" y="1"/>
                  </a:moveTo>
                  <a:lnTo>
                    <a:pt x="1" y="2100"/>
                  </a:lnTo>
                  <a:lnTo>
                    <a:pt x="352" y="2642"/>
                  </a:lnTo>
                  <a:lnTo>
                    <a:pt x="3014" y="1016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5157713" y="4336025"/>
              <a:ext cx="18925" cy="18700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125" y="1"/>
                  </a:moveTo>
                  <a:lnTo>
                    <a:pt x="1" y="594"/>
                  </a:lnTo>
                  <a:lnTo>
                    <a:pt x="713" y="748"/>
                  </a:lnTo>
                  <a:lnTo>
                    <a:pt x="756" y="8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5170663" y="4332400"/>
              <a:ext cx="121875" cy="64125"/>
            </a:xfrm>
            <a:custGeom>
              <a:avLst/>
              <a:gdLst/>
              <a:ahLst/>
              <a:cxnLst/>
              <a:rect l="l" t="t" r="r" b="b"/>
              <a:pathLst>
                <a:path w="4875" h="2565" extrusionOk="0">
                  <a:moveTo>
                    <a:pt x="80" y="1"/>
                  </a:moveTo>
                  <a:lnTo>
                    <a:pt x="0" y="1168"/>
                  </a:lnTo>
                  <a:lnTo>
                    <a:pt x="1684" y="2565"/>
                  </a:lnTo>
                  <a:lnTo>
                    <a:pt x="4395" y="2516"/>
                  </a:lnTo>
                  <a:cubicBezTo>
                    <a:pt x="4395" y="2516"/>
                    <a:pt x="4874" y="731"/>
                    <a:pt x="4732" y="494"/>
                  </a:cubicBezTo>
                  <a:cubicBezTo>
                    <a:pt x="4590" y="258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5211888" y="4391425"/>
              <a:ext cx="77850" cy="35475"/>
            </a:xfrm>
            <a:custGeom>
              <a:avLst/>
              <a:gdLst/>
              <a:ahLst/>
              <a:cxnLst/>
              <a:rect l="l" t="t" r="r" b="b"/>
              <a:pathLst>
                <a:path w="3114" h="1419" extrusionOk="0">
                  <a:moveTo>
                    <a:pt x="3074" y="0"/>
                  </a:moveTo>
                  <a:lnTo>
                    <a:pt x="35" y="204"/>
                  </a:lnTo>
                  <a:lnTo>
                    <a:pt x="0" y="1418"/>
                  </a:lnTo>
                  <a:lnTo>
                    <a:pt x="3113" y="1243"/>
                  </a:lnTo>
                  <a:lnTo>
                    <a:pt x="30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5103088" y="4593900"/>
              <a:ext cx="192175" cy="242675"/>
            </a:xfrm>
            <a:custGeom>
              <a:avLst/>
              <a:gdLst/>
              <a:ahLst/>
              <a:cxnLst/>
              <a:rect l="l" t="t" r="r" b="b"/>
              <a:pathLst>
                <a:path w="7687" h="9707" extrusionOk="0">
                  <a:moveTo>
                    <a:pt x="5144" y="1"/>
                  </a:moveTo>
                  <a:cubicBezTo>
                    <a:pt x="5126" y="1"/>
                    <a:pt x="5108" y="1"/>
                    <a:pt x="5089" y="1"/>
                  </a:cubicBezTo>
                  <a:cubicBezTo>
                    <a:pt x="3852" y="34"/>
                    <a:pt x="793" y="2409"/>
                    <a:pt x="396" y="5414"/>
                  </a:cubicBezTo>
                  <a:cubicBezTo>
                    <a:pt x="0" y="8420"/>
                    <a:pt x="38" y="9097"/>
                    <a:pt x="413" y="9369"/>
                  </a:cubicBezTo>
                  <a:cubicBezTo>
                    <a:pt x="620" y="9521"/>
                    <a:pt x="2439" y="9706"/>
                    <a:pt x="4128" y="9706"/>
                  </a:cubicBezTo>
                  <a:cubicBezTo>
                    <a:pt x="5484" y="9706"/>
                    <a:pt x="6756" y="9587"/>
                    <a:pt x="7042" y="9234"/>
                  </a:cubicBezTo>
                  <a:cubicBezTo>
                    <a:pt x="7686" y="8441"/>
                    <a:pt x="7006" y="2350"/>
                    <a:pt x="6775" y="1526"/>
                  </a:cubicBezTo>
                  <a:cubicBezTo>
                    <a:pt x="6547" y="716"/>
                    <a:pt x="6116" y="1"/>
                    <a:pt x="5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5103088" y="4682150"/>
              <a:ext cx="127075" cy="154375"/>
            </a:xfrm>
            <a:custGeom>
              <a:avLst/>
              <a:gdLst/>
              <a:ahLst/>
              <a:cxnLst/>
              <a:rect l="l" t="t" r="r" b="b"/>
              <a:pathLst>
                <a:path w="5083" h="6175" extrusionOk="0">
                  <a:moveTo>
                    <a:pt x="1003" y="0"/>
                  </a:moveTo>
                  <a:cubicBezTo>
                    <a:pt x="703" y="587"/>
                    <a:pt x="485" y="1222"/>
                    <a:pt x="396" y="1884"/>
                  </a:cubicBezTo>
                  <a:cubicBezTo>
                    <a:pt x="0" y="4890"/>
                    <a:pt x="38" y="5567"/>
                    <a:pt x="413" y="5839"/>
                  </a:cubicBezTo>
                  <a:cubicBezTo>
                    <a:pt x="619" y="5990"/>
                    <a:pt x="2428" y="6175"/>
                    <a:pt x="4113" y="6175"/>
                  </a:cubicBezTo>
                  <a:cubicBezTo>
                    <a:pt x="4445" y="6175"/>
                    <a:pt x="4773" y="6168"/>
                    <a:pt x="5082" y="6152"/>
                  </a:cubicBezTo>
                  <a:cubicBezTo>
                    <a:pt x="3449" y="4300"/>
                    <a:pt x="2072" y="2226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5190163" y="4632575"/>
              <a:ext cx="45625" cy="40075"/>
            </a:xfrm>
            <a:custGeom>
              <a:avLst/>
              <a:gdLst/>
              <a:ahLst/>
              <a:cxnLst/>
              <a:rect l="l" t="t" r="r" b="b"/>
              <a:pathLst>
                <a:path w="1825" h="1603" extrusionOk="0">
                  <a:moveTo>
                    <a:pt x="910" y="0"/>
                  </a:moveTo>
                  <a:cubicBezTo>
                    <a:pt x="798" y="0"/>
                    <a:pt x="685" y="24"/>
                    <a:pt x="577" y="73"/>
                  </a:cubicBezTo>
                  <a:cubicBezTo>
                    <a:pt x="175" y="260"/>
                    <a:pt x="0" y="734"/>
                    <a:pt x="185" y="1136"/>
                  </a:cubicBezTo>
                  <a:cubicBezTo>
                    <a:pt x="321" y="1429"/>
                    <a:pt x="611" y="1602"/>
                    <a:pt x="914" y="1602"/>
                  </a:cubicBezTo>
                  <a:cubicBezTo>
                    <a:pt x="1026" y="1602"/>
                    <a:pt x="1139" y="1578"/>
                    <a:pt x="1248" y="1529"/>
                  </a:cubicBezTo>
                  <a:cubicBezTo>
                    <a:pt x="1649" y="1342"/>
                    <a:pt x="1824" y="866"/>
                    <a:pt x="1641" y="466"/>
                  </a:cubicBezTo>
                  <a:cubicBezTo>
                    <a:pt x="1504" y="173"/>
                    <a:pt x="1214" y="0"/>
                    <a:pt x="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5223163" y="4686150"/>
              <a:ext cx="33300" cy="33250"/>
            </a:xfrm>
            <a:custGeom>
              <a:avLst/>
              <a:gdLst/>
              <a:ahLst/>
              <a:cxnLst/>
              <a:rect l="l" t="t" r="r" b="b"/>
              <a:pathLst>
                <a:path w="1332" h="1330" extrusionOk="0">
                  <a:moveTo>
                    <a:pt x="666" y="1"/>
                  </a:moveTo>
                  <a:cubicBezTo>
                    <a:pt x="299" y="1"/>
                    <a:pt x="1" y="298"/>
                    <a:pt x="1" y="665"/>
                  </a:cubicBezTo>
                  <a:cubicBezTo>
                    <a:pt x="1" y="1032"/>
                    <a:pt x="299" y="1330"/>
                    <a:pt x="666" y="1330"/>
                  </a:cubicBezTo>
                  <a:cubicBezTo>
                    <a:pt x="1033" y="1330"/>
                    <a:pt x="1332" y="1032"/>
                    <a:pt x="1332" y="665"/>
                  </a:cubicBezTo>
                  <a:cubicBezTo>
                    <a:pt x="1332" y="298"/>
                    <a:pt x="1033" y="1"/>
                    <a:pt x="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5166888" y="4683000"/>
              <a:ext cx="34325" cy="34325"/>
            </a:xfrm>
            <a:custGeom>
              <a:avLst/>
              <a:gdLst/>
              <a:ahLst/>
              <a:cxnLst/>
              <a:rect l="l" t="t" r="r" b="b"/>
              <a:pathLst>
                <a:path w="1373" h="1373" extrusionOk="0">
                  <a:moveTo>
                    <a:pt x="687" y="1"/>
                  </a:moveTo>
                  <a:cubicBezTo>
                    <a:pt x="307" y="1"/>
                    <a:pt x="1" y="307"/>
                    <a:pt x="1" y="687"/>
                  </a:cubicBezTo>
                  <a:cubicBezTo>
                    <a:pt x="1" y="1066"/>
                    <a:pt x="307" y="1373"/>
                    <a:pt x="687" y="1373"/>
                  </a:cubicBezTo>
                  <a:cubicBezTo>
                    <a:pt x="1066" y="1373"/>
                    <a:pt x="1373" y="1066"/>
                    <a:pt x="1373" y="687"/>
                  </a:cubicBezTo>
                  <a:cubicBezTo>
                    <a:pt x="1373" y="307"/>
                    <a:pt x="106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5194888" y="4735725"/>
              <a:ext cx="70000" cy="61150"/>
            </a:xfrm>
            <a:custGeom>
              <a:avLst/>
              <a:gdLst/>
              <a:ahLst/>
              <a:cxnLst/>
              <a:rect l="l" t="t" r="r" b="b"/>
              <a:pathLst>
                <a:path w="2800" h="2446" extrusionOk="0">
                  <a:moveTo>
                    <a:pt x="481" y="1"/>
                  </a:moveTo>
                  <a:cubicBezTo>
                    <a:pt x="321" y="1"/>
                    <a:pt x="160" y="15"/>
                    <a:pt x="0" y="42"/>
                  </a:cubicBezTo>
                  <a:cubicBezTo>
                    <a:pt x="256" y="206"/>
                    <a:pt x="415" y="484"/>
                    <a:pt x="531" y="764"/>
                  </a:cubicBezTo>
                  <a:cubicBezTo>
                    <a:pt x="649" y="1043"/>
                    <a:pt x="732" y="1339"/>
                    <a:pt x="888" y="1598"/>
                  </a:cubicBezTo>
                  <a:cubicBezTo>
                    <a:pt x="1196" y="2113"/>
                    <a:pt x="1784" y="2446"/>
                    <a:pt x="2384" y="2446"/>
                  </a:cubicBezTo>
                  <a:cubicBezTo>
                    <a:pt x="1846" y="1765"/>
                    <a:pt x="1123" y="1268"/>
                    <a:pt x="776" y="473"/>
                  </a:cubicBezTo>
                  <a:lnTo>
                    <a:pt x="776" y="473"/>
                  </a:lnTo>
                  <a:cubicBezTo>
                    <a:pt x="1452" y="951"/>
                    <a:pt x="2124" y="1432"/>
                    <a:pt x="2799" y="1911"/>
                  </a:cubicBezTo>
                  <a:cubicBezTo>
                    <a:pt x="2672" y="1297"/>
                    <a:pt x="2300" y="736"/>
                    <a:pt x="1783" y="384"/>
                  </a:cubicBezTo>
                  <a:cubicBezTo>
                    <a:pt x="1398" y="119"/>
                    <a:pt x="943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13"/>
          <p:cNvGrpSpPr/>
          <p:nvPr/>
        </p:nvGrpSpPr>
        <p:grpSpPr>
          <a:xfrm>
            <a:off x="7973838" y="4263350"/>
            <a:ext cx="472325" cy="547125"/>
            <a:chOff x="7973838" y="4263350"/>
            <a:chExt cx="472325" cy="547125"/>
          </a:xfrm>
        </p:grpSpPr>
        <p:sp>
          <p:nvSpPr>
            <p:cNvPr id="2429" name="Google Shape;2429;p13"/>
            <p:cNvSpPr/>
            <p:nvPr/>
          </p:nvSpPr>
          <p:spPr>
            <a:xfrm>
              <a:off x="8027538" y="4289100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8068263" y="4422000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8056213" y="4388875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973838" y="4263350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3" name="Google Shape;2433;p13"/>
          <p:cNvGrpSpPr/>
          <p:nvPr/>
        </p:nvGrpSpPr>
        <p:grpSpPr>
          <a:xfrm>
            <a:off x="-223500" y="1068300"/>
            <a:ext cx="1789723" cy="4087973"/>
            <a:chOff x="-223500" y="1068300"/>
            <a:chExt cx="1789723" cy="4087973"/>
          </a:xfrm>
        </p:grpSpPr>
        <p:sp>
          <p:nvSpPr>
            <p:cNvPr id="2434" name="Google Shape;2434;p13"/>
            <p:cNvSpPr/>
            <p:nvPr/>
          </p:nvSpPr>
          <p:spPr>
            <a:xfrm>
              <a:off x="351197" y="1575321"/>
              <a:ext cx="433559" cy="3387797"/>
            </a:xfrm>
            <a:custGeom>
              <a:avLst/>
              <a:gdLst/>
              <a:ahLst/>
              <a:cxnLst/>
              <a:rect l="l" t="t" r="r" b="b"/>
              <a:pathLst>
                <a:path w="4267" h="33342" extrusionOk="0">
                  <a:moveTo>
                    <a:pt x="1814" y="0"/>
                  </a:moveTo>
                  <a:lnTo>
                    <a:pt x="1" y="33341"/>
                  </a:lnTo>
                  <a:lnTo>
                    <a:pt x="4266" y="33341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155499" y="3164665"/>
              <a:ext cx="336422" cy="494117"/>
            </a:xfrm>
            <a:custGeom>
              <a:avLst/>
              <a:gdLst/>
              <a:ahLst/>
              <a:cxnLst/>
              <a:rect l="l" t="t" r="r" b="b"/>
              <a:pathLst>
                <a:path w="3311" h="4863" extrusionOk="0">
                  <a:moveTo>
                    <a:pt x="0" y="1"/>
                  </a:moveTo>
                  <a:lnTo>
                    <a:pt x="0" y="1027"/>
                  </a:lnTo>
                  <a:lnTo>
                    <a:pt x="3311" y="4863"/>
                  </a:lnTo>
                  <a:lnTo>
                    <a:pt x="3311" y="1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264322" y="2436851"/>
              <a:ext cx="303705" cy="507834"/>
            </a:xfrm>
            <a:custGeom>
              <a:avLst/>
              <a:gdLst/>
              <a:ahLst/>
              <a:cxnLst/>
              <a:rect l="l" t="t" r="r" b="b"/>
              <a:pathLst>
                <a:path w="2989" h="4998" extrusionOk="0">
                  <a:moveTo>
                    <a:pt x="2" y="1"/>
                  </a:moveTo>
                  <a:lnTo>
                    <a:pt x="1" y="960"/>
                  </a:lnTo>
                  <a:lnTo>
                    <a:pt x="2988" y="4998"/>
                  </a:lnTo>
                  <a:lnTo>
                    <a:pt x="2988" y="223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264322" y="1887459"/>
              <a:ext cx="303705" cy="403382"/>
            </a:xfrm>
            <a:custGeom>
              <a:avLst/>
              <a:gdLst/>
              <a:ahLst/>
              <a:cxnLst/>
              <a:rect l="l" t="t" r="r" b="b"/>
              <a:pathLst>
                <a:path w="2989" h="3970" extrusionOk="0">
                  <a:moveTo>
                    <a:pt x="2" y="1"/>
                  </a:moveTo>
                  <a:lnTo>
                    <a:pt x="1" y="591"/>
                  </a:lnTo>
                  <a:lnTo>
                    <a:pt x="2988" y="3970"/>
                  </a:lnTo>
                  <a:lnTo>
                    <a:pt x="2988" y="120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96886" y="1950151"/>
              <a:ext cx="303705" cy="716231"/>
            </a:xfrm>
            <a:custGeom>
              <a:avLst/>
              <a:gdLst/>
              <a:ahLst/>
              <a:cxnLst/>
              <a:rect l="l" t="t" r="r" b="b"/>
              <a:pathLst>
                <a:path w="2989" h="7049" extrusionOk="0">
                  <a:moveTo>
                    <a:pt x="2987" y="0"/>
                  </a:moveTo>
                  <a:lnTo>
                    <a:pt x="0" y="3500"/>
                  </a:lnTo>
                  <a:lnTo>
                    <a:pt x="0" y="7048"/>
                  </a:lnTo>
                  <a:lnTo>
                    <a:pt x="2988" y="1117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96886" y="2725416"/>
              <a:ext cx="303705" cy="833690"/>
            </a:xfrm>
            <a:custGeom>
              <a:avLst/>
              <a:gdLst/>
              <a:ahLst/>
              <a:cxnLst/>
              <a:rect l="l" t="t" r="r" b="b"/>
              <a:pathLst>
                <a:path w="2989" h="8205" extrusionOk="0">
                  <a:moveTo>
                    <a:pt x="2987" y="0"/>
                  </a:moveTo>
                  <a:lnTo>
                    <a:pt x="0" y="3501"/>
                  </a:lnTo>
                  <a:lnTo>
                    <a:pt x="0" y="8204"/>
                  </a:lnTo>
                  <a:lnTo>
                    <a:pt x="2988" y="1908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30536" y="1764006"/>
              <a:ext cx="48670" cy="424313"/>
            </a:xfrm>
            <a:custGeom>
              <a:avLst/>
              <a:gdLst/>
              <a:ahLst/>
              <a:cxnLst/>
              <a:rect l="l" t="t" r="r" b="b"/>
              <a:pathLst>
                <a:path w="479" h="4176" extrusionOk="0">
                  <a:moveTo>
                    <a:pt x="364" y="1"/>
                  </a:moveTo>
                  <a:cubicBezTo>
                    <a:pt x="308" y="1"/>
                    <a:pt x="268" y="45"/>
                    <a:pt x="264" y="99"/>
                  </a:cubicBezTo>
                  <a:lnTo>
                    <a:pt x="3" y="4064"/>
                  </a:lnTo>
                  <a:cubicBezTo>
                    <a:pt x="1" y="4122"/>
                    <a:pt x="44" y="4173"/>
                    <a:pt x="102" y="4176"/>
                  </a:cubicBezTo>
                  <a:lnTo>
                    <a:pt x="110" y="4176"/>
                  </a:lnTo>
                  <a:cubicBezTo>
                    <a:pt x="165" y="4176"/>
                    <a:pt x="211" y="4132"/>
                    <a:pt x="214" y="4078"/>
                  </a:cubicBezTo>
                  <a:lnTo>
                    <a:pt x="475" y="114"/>
                  </a:lnTo>
                  <a:cubicBezTo>
                    <a:pt x="479" y="55"/>
                    <a:pt x="435" y="4"/>
                    <a:pt x="377" y="2"/>
                  </a:cubicBezTo>
                  <a:cubicBezTo>
                    <a:pt x="373" y="1"/>
                    <a:pt x="36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358106" y="1948932"/>
              <a:ext cx="164299" cy="106586"/>
            </a:xfrm>
            <a:custGeom>
              <a:avLst/>
              <a:gdLst/>
              <a:ahLst/>
              <a:cxnLst/>
              <a:rect l="l" t="t" r="r" b="b"/>
              <a:pathLst>
                <a:path w="1617" h="1049" extrusionOk="0">
                  <a:moveTo>
                    <a:pt x="121" y="1"/>
                  </a:moveTo>
                  <a:cubicBezTo>
                    <a:pt x="86" y="1"/>
                    <a:pt x="51" y="19"/>
                    <a:pt x="31" y="51"/>
                  </a:cubicBezTo>
                  <a:cubicBezTo>
                    <a:pt x="1" y="102"/>
                    <a:pt x="17" y="166"/>
                    <a:pt x="66" y="197"/>
                  </a:cubicBezTo>
                  <a:lnTo>
                    <a:pt x="1440" y="1033"/>
                  </a:lnTo>
                  <a:cubicBezTo>
                    <a:pt x="1456" y="1044"/>
                    <a:pt x="1477" y="1049"/>
                    <a:pt x="1494" y="1049"/>
                  </a:cubicBezTo>
                  <a:cubicBezTo>
                    <a:pt x="1530" y="1049"/>
                    <a:pt x="1565" y="1031"/>
                    <a:pt x="1586" y="998"/>
                  </a:cubicBezTo>
                  <a:cubicBezTo>
                    <a:pt x="1616" y="947"/>
                    <a:pt x="1600" y="884"/>
                    <a:pt x="1551" y="852"/>
                  </a:cubicBezTo>
                  <a:lnTo>
                    <a:pt x="177" y="16"/>
                  </a:lnTo>
                  <a:cubicBezTo>
                    <a:pt x="159" y="6"/>
                    <a:pt x="140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370706" y="2015586"/>
              <a:ext cx="125079" cy="112378"/>
            </a:xfrm>
            <a:custGeom>
              <a:avLst/>
              <a:gdLst/>
              <a:ahLst/>
              <a:cxnLst/>
              <a:rect l="l" t="t" r="r" b="b"/>
              <a:pathLst>
                <a:path w="1231" h="1106" extrusionOk="0">
                  <a:moveTo>
                    <a:pt x="117" y="0"/>
                  </a:moveTo>
                  <a:cubicBezTo>
                    <a:pt x="88" y="0"/>
                    <a:pt x="60" y="12"/>
                    <a:pt x="40" y="35"/>
                  </a:cubicBezTo>
                  <a:cubicBezTo>
                    <a:pt x="0" y="79"/>
                    <a:pt x="3" y="145"/>
                    <a:pt x="47" y="185"/>
                  </a:cubicBezTo>
                  <a:lnTo>
                    <a:pt x="1041" y="1079"/>
                  </a:lnTo>
                  <a:cubicBezTo>
                    <a:pt x="1062" y="1096"/>
                    <a:pt x="1086" y="1105"/>
                    <a:pt x="1113" y="1105"/>
                  </a:cubicBezTo>
                  <a:cubicBezTo>
                    <a:pt x="1142" y="1105"/>
                    <a:pt x="1168" y="1093"/>
                    <a:pt x="1190" y="1072"/>
                  </a:cubicBezTo>
                  <a:cubicBezTo>
                    <a:pt x="1230" y="1028"/>
                    <a:pt x="1226" y="960"/>
                    <a:pt x="1182" y="922"/>
                  </a:cubicBezTo>
                  <a:lnTo>
                    <a:pt x="189" y="28"/>
                  </a:lnTo>
                  <a:cubicBezTo>
                    <a:pt x="169" y="9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585811" y="2091589"/>
              <a:ext cx="33632" cy="227499"/>
            </a:xfrm>
            <a:custGeom>
              <a:avLst/>
              <a:gdLst/>
              <a:ahLst/>
              <a:cxnLst/>
              <a:rect l="l" t="t" r="r" b="b"/>
              <a:pathLst>
                <a:path w="331" h="2239" extrusionOk="0">
                  <a:moveTo>
                    <a:pt x="104" y="1"/>
                  </a:moveTo>
                  <a:cubicBezTo>
                    <a:pt x="45" y="4"/>
                    <a:pt x="0" y="55"/>
                    <a:pt x="3" y="113"/>
                  </a:cubicBezTo>
                  <a:lnTo>
                    <a:pt x="117" y="2138"/>
                  </a:lnTo>
                  <a:cubicBezTo>
                    <a:pt x="120" y="2195"/>
                    <a:pt x="166" y="2238"/>
                    <a:pt x="221" y="2238"/>
                  </a:cubicBezTo>
                  <a:lnTo>
                    <a:pt x="227" y="2238"/>
                  </a:lnTo>
                  <a:cubicBezTo>
                    <a:pt x="285" y="2237"/>
                    <a:pt x="330" y="2186"/>
                    <a:pt x="327" y="2128"/>
                  </a:cubicBezTo>
                  <a:lnTo>
                    <a:pt x="214" y="101"/>
                  </a:lnTo>
                  <a:cubicBezTo>
                    <a:pt x="213" y="43"/>
                    <a:pt x="163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670755" y="2123595"/>
              <a:ext cx="133919" cy="160946"/>
            </a:xfrm>
            <a:custGeom>
              <a:avLst/>
              <a:gdLst/>
              <a:ahLst/>
              <a:cxnLst/>
              <a:rect l="l" t="t" r="r" b="b"/>
              <a:pathLst>
                <a:path w="1318" h="1584" extrusionOk="0">
                  <a:moveTo>
                    <a:pt x="1197" y="1"/>
                  </a:moveTo>
                  <a:cubicBezTo>
                    <a:pt x="1166" y="1"/>
                    <a:pt x="1135" y="14"/>
                    <a:pt x="1114" y="41"/>
                  </a:cubicBezTo>
                  <a:lnTo>
                    <a:pt x="37" y="1413"/>
                  </a:lnTo>
                  <a:cubicBezTo>
                    <a:pt x="0" y="1460"/>
                    <a:pt x="9" y="1525"/>
                    <a:pt x="54" y="1561"/>
                  </a:cubicBezTo>
                  <a:cubicBezTo>
                    <a:pt x="74" y="1576"/>
                    <a:pt x="96" y="1583"/>
                    <a:pt x="120" y="1583"/>
                  </a:cubicBezTo>
                  <a:cubicBezTo>
                    <a:pt x="153" y="1583"/>
                    <a:pt x="183" y="1569"/>
                    <a:pt x="204" y="1544"/>
                  </a:cubicBezTo>
                  <a:lnTo>
                    <a:pt x="1281" y="171"/>
                  </a:lnTo>
                  <a:cubicBezTo>
                    <a:pt x="1318" y="123"/>
                    <a:pt x="1309" y="59"/>
                    <a:pt x="1264" y="23"/>
                  </a:cubicBezTo>
                  <a:cubicBezTo>
                    <a:pt x="1244" y="8"/>
                    <a:pt x="122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635904" y="2262899"/>
              <a:ext cx="131277" cy="237254"/>
            </a:xfrm>
            <a:custGeom>
              <a:avLst/>
              <a:gdLst/>
              <a:ahLst/>
              <a:cxnLst/>
              <a:rect l="l" t="t" r="r" b="b"/>
              <a:pathLst>
                <a:path w="1292" h="2335" extrusionOk="0">
                  <a:moveTo>
                    <a:pt x="1169" y="1"/>
                  </a:moveTo>
                  <a:cubicBezTo>
                    <a:pt x="1130" y="1"/>
                    <a:pt x="1093" y="23"/>
                    <a:pt x="1076" y="60"/>
                  </a:cubicBezTo>
                  <a:lnTo>
                    <a:pt x="26" y="2182"/>
                  </a:lnTo>
                  <a:cubicBezTo>
                    <a:pt x="0" y="2236"/>
                    <a:pt x="22" y="2299"/>
                    <a:pt x="74" y="2325"/>
                  </a:cubicBezTo>
                  <a:cubicBezTo>
                    <a:pt x="90" y="2332"/>
                    <a:pt x="105" y="2335"/>
                    <a:pt x="121" y="2335"/>
                  </a:cubicBezTo>
                  <a:cubicBezTo>
                    <a:pt x="162" y="2335"/>
                    <a:pt x="198" y="2313"/>
                    <a:pt x="215" y="2277"/>
                  </a:cubicBezTo>
                  <a:lnTo>
                    <a:pt x="1265" y="154"/>
                  </a:lnTo>
                  <a:cubicBezTo>
                    <a:pt x="1291" y="102"/>
                    <a:pt x="1269" y="38"/>
                    <a:pt x="1217" y="13"/>
                  </a:cubicBezTo>
                  <a:cubicBezTo>
                    <a:pt x="1202" y="5"/>
                    <a:pt x="1185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19461" y="2238411"/>
              <a:ext cx="46638" cy="270174"/>
            </a:xfrm>
            <a:custGeom>
              <a:avLst/>
              <a:gdLst/>
              <a:ahLst/>
              <a:cxnLst/>
              <a:rect l="l" t="t" r="r" b="b"/>
              <a:pathLst>
                <a:path w="459" h="2659" extrusionOk="0">
                  <a:moveTo>
                    <a:pt x="345" y="0"/>
                  </a:moveTo>
                  <a:cubicBezTo>
                    <a:pt x="293" y="0"/>
                    <a:pt x="247" y="42"/>
                    <a:pt x="242" y="96"/>
                  </a:cubicBezTo>
                  <a:lnTo>
                    <a:pt x="6" y="2542"/>
                  </a:lnTo>
                  <a:cubicBezTo>
                    <a:pt x="1" y="2601"/>
                    <a:pt x="43" y="2653"/>
                    <a:pt x="101" y="2659"/>
                  </a:cubicBezTo>
                  <a:lnTo>
                    <a:pt x="111" y="2659"/>
                  </a:lnTo>
                  <a:cubicBezTo>
                    <a:pt x="166" y="2659"/>
                    <a:pt x="211" y="2617"/>
                    <a:pt x="217" y="2564"/>
                  </a:cubicBezTo>
                  <a:lnTo>
                    <a:pt x="453" y="117"/>
                  </a:lnTo>
                  <a:cubicBezTo>
                    <a:pt x="458" y="59"/>
                    <a:pt x="416" y="7"/>
                    <a:pt x="358" y="1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96988" y="2393769"/>
              <a:ext cx="22150" cy="261843"/>
            </a:xfrm>
            <a:custGeom>
              <a:avLst/>
              <a:gdLst/>
              <a:ahLst/>
              <a:cxnLst/>
              <a:rect l="l" t="t" r="r" b="b"/>
              <a:pathLst>
                <a:path w="218" h="2577" extrusionOk="0">
                  <a:moveTo>
                    <a:pt x="111" y="0"/>
                  </a:moveTo>
                  <a:cubicBezTo>
                    <a:pt x="53" y="0"/>
                    <a:pt x="7" y="48"/>
                    <a:pt x="7" y="106"/>
                  </a:cubicBezTo>
                  <a:lnTo>
                    <a:pt x="1" y="2470"/>
                  </a:lnTo>
                  <a:cubicBezTo>
                    <a:pt x="1" y="2528"/>
                    <a:pt x="49" y="2576"/>
                    <a:pt x="107" y="2576"/>
                  </a:cubicBezTo>
                  <a:cubicBezTo>
                    <a:pt x="165" y="2576"/>
                    <a:pt x="212" y="2528"/>
                    <a:pt x="212" y="2470"/>
                  </a:cubicBezTo>
                  <a:lnTo>
                    <a:pt x="217" y="106"/>
                  </a:lnTo>
                  <a:cubicBezTo>
                    <a:pt x="217" y="48"/>
                    <a:pt x="169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396006" y="2576155"/>
              <a:ext cx="117357" cy="100998"/>
            </a:xfrm>
            <a:custGeom>
              <a:avLst/>
              <a:gdLst/>
              <a:ahLst/>
              <a:cxnLst/>
              <a:rect l="l" t="t" r="r" b="b"/>
              <a:pathLst>
                <a:path w="1155" h="994" extrusionOk="0">
                  <a:moveTo>
                    <a:pt x="117" y="0"/>
                  </a:moveTo>
                  <a:cubicBezTo>
                    <a:pt x="87" y="0"/>
                    <a:pt x="57" y="13"/>
                    <a:pt x="36" y="37"/>
                  </a:cubicBezTo>
                  <a:cubicBezTo>
                    <a:pt x="0" y="81"/>
                    <a:pt x="6" y="149"/>
                    <a:pt x="49" y="187"/>
                  </a:cubicBezTo>
                  <a:lnTo>
                    <a:pt x="968" y="967"/>
                  </a:lnTo>
                  <a:cubicBezTo>
                    <a:pt x="989" y="985"/>
                    <a:pt x="1013" y="994"/>
                    <a:pt x="1038" y="994"/>
                  </a:cubicBezTo>
                  <a:cubicBezTo>
                    <a:pt x="1069" y="994"/>
                    <a:pt x="1098" y="981"/>
                    <a:pt x="1118" y="954"/>
                  </a:cubicBezTo>
                  <a:cubicBezTo>
                    <a:pt x="1154" y="911"/>
                    <a:pt x="1149" y="844"/>
                    <a:pt x="1105" y="806"/>
                  </a:cubicBezTo>
                  <a:lnTo>
                    <a:pt x="185" y="24"/>
                  </a:lnTo>
                  <a:cubicBezTo>
                    <a:pt x="165" y="8"/>
                    <a:pt x="141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416023" y="2685688"/>
              <a:ext cx="176187" cy="187263"/>
            </a:xfrm>
            <a:custGeom>
              <a:avLst/>
              <a:gdLst/>
              <a:ahLst/>
              <a:cxnLst/>
              <a:rect l="l" t="t" r="r" b="b"/>
              <a:pathLst>
                <a:path w="1734" h="1843" extrusionOk="0">
                  <a:moveTo>
                    <a:pt x="120" y="0"/>
                  </a:moveTo>
                  <a:cubicBezTo>
                    <a:pt x="95" y="0"/>
                    <a:pt x="69" y="9"/>
                    <a:pt x="49" y="28"/>
                  </a:cubicBezTo>
                  <a:cubicBezTo>
                    <a:pt x="4" y="68"/>
                    <a:pt x="1" y="134"/>
                    <a:pt x="40" y="177"/>
                  </a:cubicBezTo>
                  <a:lnTo>
                    <a:pt x="1539" y="1807"/>
                  </a:lnTo>
                  <a:cubicBezTo>
                    <a:pt x="1561" y="1830"/>
                    <a:pt x="1587" y="1842"/>
                    <a:pt x="1616" y="1842"/>
                  </a:cubicBezTo>
                  <a:cubicBezTo>
                    <a:pt x="1642" y="1842"/>
                    <a:pt x="1667" y="1833"/>
                    <a:pt x="1687" y="1814"/>
                  </a:cubicBezTo>
                  <a:cubicBezTo>
                    <a:pt x="1731" y="1775"/>
                    <a:pt x="1734" y="1710"/>
                    <a:pt x="1695" y="1666"/>
                  </a:cubicBezTo>
                  <a:lnTo>
                    <a:pt x="197" y="35"/>
                  </a:lnTo>
                  <a:cubicBezTo>
                    <a:pt x="176" y="12"/>
                    <a:pt x="14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596581" y="2714747"/>
              <a:ext cx="51515" cy="256965"/>
            </a:xfrm>
            <a:custGeom>
              <a:avLst/>
              <a:gdLst/>
              <a:ahLst/>
              <a:cxnLst/>
              <a:rect l="l" t="t" r="r" b="b"/>
              <a:pathLst>
                <a:path w="507" h="2529" extrusionOk="0">
                  <a:moveTo>
                    <a:pt x="114" y="1"/>
                  </a:moveTo>
                  <a:cubicBezTo>
                    <a:pt x="110" y="1"/>
                    <a:pt x="105" y="1"/>
                    <a:pt x="101" y="2"/>
                  </a:cubicBezTo>
                  <a:cubicBezTo>
                    <a:pt x="43" y="9"/>
                    <a:pt x="0" y="61"/>
                    <a:pt x="8" y="120"/>
                  </a:cubicBezTo>
                  <a:lnTo>
                    <a:pt x="288" y="2436"/>
                  </a:lnTo>
                  <a:cubicBezTo>
                    <a:pt x="296" y="2488"/>
                    <a:pt x="341" y="2529"/>
                    <a:pt x="394" y="2529"/>
                  </a:cubicBezTo>
                  <a:lnTo>
                    <a:pt x="406" y="2529"/>
                  </a:lnTo>
                  <a:cubicBezTo>
                    <a:pt x="464" y="2520"/>
                    <a:pt x="506" y="2468"/>
                    <a:pt x="499" y="2409"/>
                  </a:cubicBezTo>
                  <a:lnTo>
                    <a:pt x="219" y="95"/>
                  </a:lnTo>
                  <a:cubicBezTo>
                    <a:pt x="212" y="41"/>
                    <a:pt x="169" y="1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697580" y="2864313"/>
              <a:ext cx="136459" cy="155561"/>
            </a:xfrm>
            <a:custGeom>
              <a:avLst/>
              <a:gdLst/>
              <a:ahLst/>
              <a:cxnLst/>
              <a:rect l="l" t="t" r="r" b="b"/>
              <a:pathLst>
                <a:path w="1343" h="1531" extrusionOk="0">
                  <a:moveTo>
                    <a:pt x="1223" y="0"/>
                  </a:moveTo>
                  <a:cubicBezTo>
                    <a:pt x="1194" y="0"/>
                    <a:pt x="1164" y="13"/>
                    <a:pt x="1142" y="39"/>
                  </a:cubicBezTo>
                  <a:lnTo>
                    <a:pt x="40" y="1356"/>
                  </a:lnTo>
                  <a:cubicBezTo>
                    <a:pt x="1" y="1401"/>
                    <a:pt x="7" y="1467"/>
                    <a:pt x="52" y="1504"/>
                  </a:cubicBezTo>
                  <a:cubicBezTo>
                    <a:pt x="72" y="1523"/>
                    <a:pt x="95" y="1531"/>
                    <a:pt x="120" y="1531"/>
                  </a:cubicBezTo>
                  <a:cubicBezTo>
                    <a:pt x="151" y="1531"/>
                    <a:pt x="180" y="1518"/>
                    <a:pt x="202" y="1493"/>
                  </a:cubicBezTo>
                  <a:lnTo>
                    <a:pt x="1304" y="174"/>
                  </a:lnTo>
                  <a:cubicBezTo>
                    <a:pt x="1343" y="129"/>
                    <a:pt x="1337" y="64"/>
                    <a:pt x="1292" y="26"/>
                  </a:cubicBezTo>
                  <a:cubicBezTo>
                    <a:pt x="1272" y="9"/>
                    <a:pt x="1247" y="0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676242" y="2974050"/>
              <a:ext cx="151294" cy="234510"/>
            </a:xfrm>
            <a:custGeom>
              <a:avLst/>
              <a:gdLst/>
              <a:ahLst/>
              <a:cxnLst/>
              <a:rect l="l" t="t" r="r" b="b"/>
              <a:pathLst>
                <a:path w="1489" h="2308" extrusionOk="0">
                  <a:moveTo>
                    <a:pt x="1367" y="0"/>
                  </a:moveTo>
                  <a:cubicBezTo>
                    <a:pt x="1331" y="0"/>
                    <a:pt x="1296" y="19"/>
                    <a:pt x="1277" y="52"/>
                  </a:cubicBezTo>
                  <a:lnTo>
                    <a:pt x="32" y="2147"/>
                  </a:lnTo>
                  <a:cubicBezTo>
                    <a:pt x="0" y="2198"/>
                    <a:pt x="18" y="2264"/>
                    <a:pt x="68" y="2293"/>
                  </a:cubicBezTo>
                  <a:cubicBezTo>
                    <a:pt x="86" y="2303"/>
                    <a:pt x="105" y="2307"/>
                    <a:pt x="122" y="2307"/>
                  </a:cubicBezTo>
                  <a:cubicBezTo>
                    <a:pt x="159" y="2307"/>
                    <a:pt x="195" y="2290"/>
                    <a:pt x="214" y="2256"/>
                  </a:cubicBezTo>
                  <a:lnTo>
                    <a:pt x="1458" y="161"/>
                  </a:lnTo>
                  <a:cubicBezTo>
                    <a:pt x="1489" y="110"/>
                    <a:pt x="1473" y="45"/>
                    <a:pt x="1422" y="16"/>
                  </a:cubicBezTo>
                  <a:cubicBezTo>
                    <a:pt x="1405" y="5"/>
                    <a:pt x="1385" y="0"/>
                    <a:pt x="1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584592" y="3059298"/>
              <a:ext cx="152310" cy="213985"/>
            </a:xfrm>
            <a:custGeom>
              <a:avLst/>
              <a:gdLst/>
              <a:ahLst/>
              <a:cxnLst/>
              <a:rect l="l" t="t" r="r" b="b"/>
              <a:pathLst>
                <a:path w="1499" h="2106" extrusionOk="0">
                  <a:moveTo>
                    <a:pt x="1377" y="0"/>
                  </a:moveTo>
                  <a:cubicBezTo>
                    <a:pt x="1343" y="0"/>
                    <a:pt x="1310" y="17"/>
                    <a:pt x="1290" y="48"/>
                  </a:cubicBezTo>
                  <a:lnTo>
                    <a:pt x="34" y="1939"/>
                  </a:lnTo>
                  <a:cubicBezTo>
                    <a:pt x="1" y="1989"/>
                    <a:pt x="14" y="2054"/>
                    <a:pt x="63" y="2086"/>
                  </a:cubicBezTo>
                  <a:cubicBezTo>
                    <a:pt x="81" y="2099"/>
                    <a:pt x="101" y="2105"/>
                    <a:pt x="121" y="2105"/>
                  </a:cubicBezTo>
                  <a:cubicBezTo>
                    <a:pt x="153" y="2105"/>
                    <a:pt x="188" y="2086"/>
                    <a:pt x="210" y="2057"/>
                  </a:cubicBezTo>
                  <a:lnTo>
                    <a:pt x="1466" y="166"/>
                  </a:lnTo>
                  <a:cubicBezTo>
                    <a:pt x="1498" y="116"/>
                    <a:pt x="1487" y="51"/>
                    <a:pt x="1437" y="19"/>
                  </a:cubicBezTo>
                  <a:cubicBezTo>
                    <a:pt x="1419" y="6"/>
                    <a:pt x="1398" y="0"/>
                    <a:pt x="1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597191" y="3258550"/>
              <a:ext cx="99372" cy="156069"/>
            </a:xfrm>
            <a:custGeom>
              <a:avLst/>
              <a:gdLst/>
              <a:ahLst/>
              <a:cxnLst/>
              <a:rect l="l" t="t" r="r" b="b"/>
              <a:pathLst>
                <a:path w="978" h="1536" extrusionOk="0">
                  <a:moveTo>
                    <a:pt x="856" y="0"/>
                  </a:moveTo>
                  <a:cubicBezTo>
                    <a:pt x="819" y="0"/>
                    <a:pt x="782" y="20"/>
                    <a:pt x="764" y="55"/>
                  </a:cubicBezTo>
                  <a:lnTo>
                    <a:pt x="28" y="1380"/>
                  </a:lnTo>
                  <a:cubicBezTo>
                    <a:pt x="0" y="1431"/>
                    <a:pt x="19" y="1495"/>
                    <a:pt x="70" y="1524"/>
                  </a:cubicBezTo>
                  <a:cubicBezTo>
                    <a:pt x="86" y="1533"/>
                    <a:pt x="102" y="1535"/>
                    <a:pt x="121" y="1535"/>
                  </a:cubicBezTo>
                  <a:cubicBezTo>
                    <a:pt x="159" y="1535"/>
                    <a:pt x="195" y="1517"/>
                    <a:pt x="214" y="1482"/>
                  </a:cubicBezTo>
                  <a:lnTo>
                    <a:pt x="950" y="157"/>
                  </a:lnTo>
                  <a:cubicBezTo>
                    <a:pt x="977" y="105"/>
                    <a:pt x="958" y="42"/>
                    <a:pt x="907" y="13"/>
                  </a:cubicBezTo>
                  <a:cubicBezTo>
                    <a:pt x="891" y="4"/>
                    <a:pt x="874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480748" y="3012660"/>
              <a:ext cx="34547" cy="239184"/>
            </a:xfrm>
            <a:custGeom>
              <a:avLst/>
              <a:gdLst/>
              <a:ahLst/>
              <a:cxnLst/>
              <a:rect l="l" t="t" r="r" b="b"/>
              <a:pathLst>
                <a:path w="340" h="2354" extrusionOk="0">
                  <a:moveTo>
                    <a:pt x="228" y="1"/>
                  </a:moveTo>
                  <a:cubicBezTo>
                    <a:pt x="172" y="1"/>
                    <a:pt x="128" y="46"/>
                    <a:pt x="126" y="101"/>
                  </a:cubicBezTo>
                  <a:lnTo>
                    <a:pt x="3" y="2243"/>
                  </a:lnTo>
                  <a:cubicBezTo>
                    <a:pt x="1" y="2301"/>
                    <a:pt x="46" y="2349"/>
                    <a:pt x="104" y="2353"/>
                  </a:cubicBezTo>
                  <a:lnTo>
                    <a:pt x="110" y="2353"/>
                  </a:lnTo>
                  <a:cubicBezTo>
                    <a:pt x="163" y="2353"/>
                    <a:pt x="211" y="2310"/>
                    <a:pt x="214" y="2253"/>
                  </a:cubicBezTo>
                  <a:lnTo>
                    <a:pt x="336" y="113"/>
                  </a:lnTo>
                  <a:cubicBezTo>
                    <a:pt x="339" y="55"/>
                    <a:pt x="294" y="5"/>
                    <a:pt x="236" y="1"/>
                  </a:cubicBezTo>
                  <a:cubicBezTo>
                    <a:pt x="234" y="1"/>
                    <a:pt x="231" y="1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567928" y="3020586"/>
              <a:ext cx="28755" cy="122539"/>
            </a:xfrm>
            <a:custGeom>
              <a:avLst/>
              <a:gdLst/>
              <a:ahLst/>
              <a:cxnLst/>
              <a:rect l="l" t="t" r="r" b="b"/>
              <a:pathLst>
                <a:path w="283" h="1206" extrusionOk="0">
                  <a:moveTo>
                    <a:pt x="112" y="1"/>
                  </a:moveTo>
                  <a:cubicBezTo>
                    <a:pt x="109" y="1"/>
                    <a:pt x="106" y="1"/>
                    <a:pt x="102" y="1"/>
                  </a:cubicBezTo>
                  <a:cubicBezTo>
                    <a:pt x="44" y="6"/>
                    <a:pt x="0" y="57"/>
                    <a:pt x="3" y="115"/>
                  </a:cubicBezTo>
                  <a:lnTo>
                    <a:pt x="69" y="1106"/>
                  </a:lnTo>
                  <a:cubicBezTo>
                    <a:pt x="73" y="1162"/>
                    <a:pt x="120" y="1205"/>
                    <a:pt x="175" y="1205"/>
                  </a:cubicBezTo>
                  <a:lnTo>
                    <a:pt x="181" y="1205"/>
                  </a:lnTo>
                  <a:cubicBezTo>
                    <a:pt x="240" y="1201"/>
                    <a:pt x="282" y="1150"/>
                    <a:pt x="280" y="1092"/>
                  </a:cubicBezTo>
                  <a:lnTo>
                    <a:pt x="214" y="100"/>
                  </a:lnTo>
                  <a:cubicBezTo>
                    <a:pt x="211" y="45"/>
                    <a:pt x="167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270418" y="3242192"/>
              <a:ext cx="131582" cy="79051"/>
            </a:xfrm>
            <a:custGeom>
              <a:avLst/>
              <a:gdLst/>
              <a:ahLst/>
              <a:cxnLst/>
              <a:rect l="l" t="t" r="r" b="b"/>
              <a:pathLst>
                <a:path w="1295" h="778" extrusionOk="0">
                  <a:moveTo>
                    <a:pt x="121" y="0"/>
                  </a:moveTo>
                  <a:cubicBezTo>
                    <a:pt x="83" y="0"/>
                    <a:pt x="46" y="21"/>
                    <a:pt x="28" y="56"/>
                  </a:cubicBezTo>
                  <a:cubicBezTo>
                    <a:pt x="0" y="109"/>
                    <a:pt x="21" y="173"/>
                    <a:pt x="71" y="199"/>
                  </a:cubicBezTo>
                  <a:lnTo>
                    <a:pt x="1123" y="765"/>
                  </a:lnTo>
                  <a:cubicBezTo>
                    <a:pt x="1137" y="773"/>
                    <a:pt x="1156" y="778"/>
                    <a:pt x="1172" y="778"/>
                  </a:cubicBezTo>
                  <a:cubicBezTo>
                    <a:pt x="1210" y="778"/>
                    <a:pt x="1246" y="757"/>
                    <a:pt x="1267" y="721"/>
                  </a:cubicBezTo>
                  <a:cubicBezTo>
                    <a:pt x="1294" y="669"/>
                    <a:pt x="1274" y="605"/>
                    <a:pt x="1223" y="577"/>
                  </a:cubicBezTo>
                  <a:lnTo>
                    <a:pt x="170" y="13"/>
                  </a:lnTo>
                  <a:cubicBezTo>
                    <a:pt x="154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190656" y="3270947"/>
              <a:ext cx="172428" cy="163588"/>
            </a:xfrm>
            <a:custGeom>
              <a:avLst/>
              <a:gdLst/>
              <a:ahLst/>
              <a:cxnLst/>
              <a:rect l="l" t="t" r="r" b="b"/>
              <a:pathLst>
                <a:path w="1697" h="1610" extrusionOk="0">
                  <a:moveTo>
                    <a:pt x="117" y="0"/>
                  </a:moveTo>
                  <a:cubicBezTo>
                    <a:pt x="89" y="0"/>
                    <a:pt x="60" y="11"/>
                    <a:pt x="39" y="32"/>
                  </a:cubicBezTo>
                  <a:cubicBezTo>
                    <a:pt x="0" y="74"/>
                    <a:pt x="2" y="141"/>
                    <a:pt x="44" y="182"/>
                  </a:cubicBezTo>
                  <a:lnTo>
                    <a:pt x="1508" y="1581"/>
                  </a:lnTo>
                  <a:cubicBezTo>
                    <a:pt x="1528" y="1601"/>
                    <a:pt x="1556" y="1610"/>
                    <a:pt x="1581" y="1610"/>
                  </a:cubicBezTo>
                  <a:cubicBezTo>
                    <a:pt x="1608" y="1610"/>
                    <a:pt x="1636" y="1600"/>
                    <a:pt x="1658" y="1578"/>
                  </a:cubicBezTo>
                  <a:cubicBezTo>
                    <a:pt x="1697" y="1536"/>
                    <a:pt x="1695" y="1469"/>
                    <a:pt x="1653" y="1428"/>
                  </a:cubicBezTo>
                  <a:lnTo>
                    <a:pt x="189" y="29"/>
                  </a:lnTo>
                  <a:cubicBezTo>
                    <a:pt x="169" y="10"/>
                    <a:pt x="143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23864" y="3331708"/>
              <a:ext cx="165823" cy="125485"/>
            </a:xfrm>
            <a:custGeom>
              <a:avLst/>
              <a:gdLst/>
              <a:ahLst/>
              <a:cxnLst/>
              <a:rect l="l" t="t" r="r" b="b"/>
              <a:pathLst>
                <a:path w="1632" h="1235" extrusionOk="0">
                  <a:moveTo>
                    <a:pt x="121" y="0"/>
                  </a:moveTo>
                  <a:cubicBezTo>
                    <a:pt x="89" y="0"/>
                    <a:pt x="56" y="16"/>
                    <a:pt x="35" y="43"/>
                  </a:cubicBezTo>
                  <a:cubicBezTo>
                    <a:pt x="1" y="89"/>
                    <a:pt x="11" y="155"/>
                    <a:pt x="57" y="190"/>
                  </a:cubicBezTo>
                  <a:lnTo>
                    <a:pt x="1450" y="1214"/>
                  </a:lnTo>
                  <a:cubicBezTo>
                    <a:pt x="1468" y="1227"/>
                    <a:pt x="1489" y="1234"/>
                    <a:pt x="1511" y="1234"/>
                  </a:cubicBezTo>
                  <a:cubicBezTo>
                    <a:pt x="1545" y="1234"/>
                    <a:pt x="1577" y="1220"/>
                    <a:pt x="1597" y="1192"/>
                  </a:cubicBezTo>
                  <a:cubicBezTo>
                    <a:pt x="1632" y="1147"/>
                    <a:pt x="1622" y="1080"/>
                    <a:pt x="1575" y="1045"/>
                  </a:cubicBezTo>
                  <a:lnTo>
                    <a:pt x="182" y="22"/>
                  </a:lnTo>
                  <a:cubicBezTo>
                    <a:pt x="164" y="7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85439" y="3474466"/>
              <a:ext cx="124266" cy="125790"/>
            </a:xfrm>
            <a:custGeom>
              <a:avLst/>
              <a:gdLst/>
              <a:ahLst/>
              <a:cxnLst/>
              <a:rect l="l" t="t" r="r" b="b"/>
              <a:pathLst>
                <a:path w="1223" h="1238" extrusionOk="0">
                  <a:moveTo>
                    <a:pt x="116" y="1"/>
                  </a:moveTo>
                  <a:cubicBezTo>
                    <a:pt x="89" y="1"/>
                    <a:pt x="62" y="11"/>
                    <a:pt x="42" y="31"/>
                  </a:cubicBezTo>
                  <a:cubicBezTo>
                    <a:pt x="1" y="71"/>
                    <a:pt x="1" y="137"/>
                    <a:pt x="40" y="180"/>
                  </a:cubicBezTo>
                  <a:lnTo>
                    <a:pt x="1030" y="1205"/>
                  </a:lnTo>
                  <a:cubicBezTo>
                    <a:pt x="1052" y="1226"/>
                    <a:pt x="1080" y="1238"/>
                    <a:pt x="1107" y="1238"/>
                  </a:cubicBezTo>
                  <a:cubicBezTo>
                    <a:pt x="1135" y="1238"/>
                    <a:pt x="1160" y="1226"/>
                    <a:pt x="1180" y="1206"/>
                  </a:cubicBezTo>
                  <a:cubicBezTo>
                    <a:pt x="1222" y="1167"/>
                    <a:pt x="1222" y="1100"/>
                    <a:pt x="1181" y="1058"/>
                  </a:cubicBezTo>
                  <a:lnTo>
                    <a:pt x="191" y="33"/>
                  </a:lnTo>
                  <a:cubicBezTo>
                    <a:pt x="171" y="11"/>
                    <a:pt x="144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538766" y="3313012"/>
              <a:ext cx="21541" cy="256762"/>
            </a:xfrm>
            <a:custGeom>
              <a:avLst/>
              <a:gdLst/>
              <a:ahLst/>
              <a:cxnLst/>
              <a:rect l="l" t="t" r="r" b="b"/>
              <a:pathLst>
                <a:path w="212" h="2527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2421"/>
                  </a:lnTo>
                  <a:cubicBezTo>
                    <a:pt x="1" y="2480"/>
                    <a:pt x="49" y="2526"/>
                    <a:pt x="107" y="2526"/>
                  </a:cubicBezTo>
                  <a:cubicBezTo>
                    <a:pt x="165" y="2526"/>
                    <a:pt x="212" y="2480"/>
                    <a:pt x="212" y="2421"/>
                  </a:cubicBezTo>
                  <a:lnTo>
                    <a:pt x="212" y="105"/>
                  </a:lnTo>
                  <a:cubicBezTo>
                    <a:pt x="212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430045" y="3647809"/>
              <a:ext cx="46638" cy="268752"/>
            </a:xfrm>
            <a:custGeom>
              <a:avLst/>
              <a:gdLst/>
              <a:ahLst/>
              <a:cxnLst/>
              <a:rect l="l" t="t" r="r" b="b"/>
              <a:pathLst>
                <a:path w="459" h="2645" extrusionOk="0">
                  <a:moveTo>
                    <a:pt x="346" y="1"/>
                  </a:moveTo>
                  <a:cubicBezTo>
                    <a:pt x="292" y="1"/>
                    <a:pt x="248" y="42"/>
                    <a:pt x="242" y="96"/>
                  </a:cubicBezTo>
                  <a:lnTo>
                    <a:pt x="7" y="2528"/>
                  </a:lnTo>
                  <a:cubicBezTo>
                    <a:pt x="1" y="2587"/>
                    <a:pt x="43" y="2639"/>
                    <a:pt x="101" y="2645"/>
                  </a:cubicBezTo>
                  <a:lnTo>
                    <a:pt x="111" y="2645"/>
                  </a:lnTo>
                  <a:cubicBezTo>
                    <a:pt x="167" y="2645"/>
                    <a:pt x="212" y="2603"/>
                    <a:pt x="218" y="2550"/>
                  </a:cubicBezTo>
                  <a:lnTo>
                    <a:pt x="453" y="118"/>
                  </a:lnTo>
                  <a:cubicBezTo>
                    <a:pt x="459" y="60"/>
                    <a:pt x="417" y="7"/>
                    <a:pt x="359" y="2"/>
                  </a:cubicBezTo>
                  <a:cubicBezTo>
                    <a:pt x="354" y="1"/>
                    <a:pt x="350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611619" y="3526591"/>
              <a:ext cx="38712" cy="181674"/>
            </a:xfrm>
            <a:custGeom>
              <a:avLst/>
              <a:gdLst/>
              <a:ahLst/>
              <a:cxnLst/>
              <a:rect l="l" t="t" r="r" b="b"/>
              <a:pathLst>
                <a:path w="381" h="1788" extrusionOk="0">
                  <a:moveTo>
                    <a:pt x="112" y="0"/>
                  </a:moveTo>
                  <a:cubicBezTo>
                    <a:pt x="108" y="0"/>
                    <a:pt x="105" y="1"/>
                    <a:pt x="101" y="1"/>
                  </a:cubicBezTo>
                  <a:cubicBezTo>
                    <a:pt x="43" y="7"/>
                    <a:pt x="1" y="59"/>
                    <a:pt x="7" y="117"/>
                  </a:cubicBezTo>
                  <a:lnTo>
                    <a:pt x="164" y="1693"/>
                  </a:lnTo>
                  <a:cubicBezTo>
                    <a:pt x="169" y="1747"/>
                    <a:pt x="214" y="1788"/>
                    <a:pt x="270" y="1788"/>
                  </a:cubicBezTo>
                  <a:lnTo>
                    <a:pt x="280" y="1788"/>
                  </a:lnTo>
                  <a:cubicBezTo>
                    <a:pt x="338" y="1782"/>
                    <a:pt x="380" y="1730"/>
                    <a:pt x="374" y="1671"/>
                  </a:cubicBezTo>
                  <a:lnTo>
                    <a:pt x="217" y="95"/>
                  </a:lnTo>
                  <a:cubicBezTo>
                    <a:pt x="212" y="41"/>
                    <a:pt x="167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675937" y="3948262"/>
              <a:ext cx="39322" cy="252596"/>
            </a:xfrm>
            <a:custGeom>
              <a:avLst/>
              <a:gdLst/>
              <a:ahLst/>
              <a:cxnLst/>
              <a:rect l="l" t="t" r="r" b="b"/>
              <a:pathLst>
                <a:path w="387" h="2486" extrusionOk="0">
                  <a:moveTo>
                    <a:pt x="110" y="0"/>
                  </a:moveTo>
                  <a:cubicBezTo>
                    <a:pt x="107" y="0"/>
                    <a:pt x="105" y="0"/>
                    <a:pt x="102" y="0"/>
                  </a:cubicBezTo>
                  <a:cubicBezTo>
                    <a:pt x="44" y="3"/>
                    <a:pt x="0" y="54"/>
                    <a:pt x="3" y="112"/>
                  </a:cubicBezTo>
                  <a:lnTo>
                    <a:pt x="172" y="2386"/>
                  </a:lnTo>
                  <a:cubicBezTo>
                    <a:pt x="176" y="2443"/>
                    <a:pt x="224" y="2485"/>
                    <a:pt x="278" y="2485"/>
                  </a:cubicBezTo>
                  <a:lnTo>
                    <a:pt x="285" y="2485"/>
                  </a:lnTo>
                  <a:cubicBezTo>
                    <a:pt x="343" y="2481"/>
                    <a:pt x="387" y="2430"/>
                    <a:pt x="383" y="2372"/>
                  </a:cubicBezTo>
                  <a:lnTo>
                    <a:pt x="214" y="98"/>
                  </a:lnTo>
                  <a:cubicBezTo>
                    <a:pt x="211" y="42"/>
                    <a:pt x="165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592009" y="3758662"/>
              <a:ext cx="36172" cy="228414"/>
            </a:xfrm>
            <a:custGeom>
              <a:avLst/>
              <a:gdLst/>
              <a:ahLst/>
              <a:cxnLst/>
              <a:rect l="l" t="t" r="r" b="b"/>
              <a:pathLst>
                <a:path w="356" h="2248" extrusionOk="0">
                  <a:moveTo>
                    <a:pt x="110" y="1"/>
                  </a:moveTo>
                  <a:cubicBezTo>
                    <a:pt x="107" y="1"/>
                    <a:pt x="105" y="1"/>
                    <a:pt x="102" y="1"/>
                  </a:cubicBezTo>
                  <a:cubicBezTo>
                    <a:pt x="44" y="5"/>
                    <a:pt x="0" y="56"/>
                    <a:pt x="5" y="114"/>
                  </a:cubicBezTo>
                  <a:lnTo>
                    <a:pt x="141" y="2150"/>
                  </a:lnTo>
                  <a:cubicBezTo>
                    <a:pt x="144" y="2204"/>
                    <a:pt x="192" y="2247"/>
                    <a:pt x="246" y="2247"/>
                  </a:cubicBezTo>
                  <a:lnTo>
                    <a:pt x="253" y="2247"/>
                  </a:lnTo>
                  <a:cubicBezTo>
                    <a:pt x="312" y="2244"/>
                    <a:pt x="355" y="2193"/>
                    <a:pt x="352" y="2135"/>
                  </a:cubicBezTo>
                  <a:lnTo>
                    <a:pt x="216" y="100"/>
                  </a:lnTo>
                  <a:cubicBezTo>
                    <a:pt x="211" y="44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"/>
            <p:cNvSpPr/>
            <p:nvPr/>
          </p:nvSpPr>
          <p:spPr>
            <a:xfrm>
              <a:off x="517428" y="3657360"/>
              <a:ext cx="21439" cy="221708"/>
            </a:xfrm>
            <a:custGeom>
              <a:avLst/>
              <a:gdLst/>
              <a:ahLst/>
              <a:cxnLst/>
              <a:rect l="l" t="t" r="r" b="b"/>
              <a:pathLst>
                <a:path w="211" h="21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2075"/>
                  </a:lnTo>
                  <a:cubicBezTo>
                    <a:pt x="0" y="2135"/>
                    <a:pt x="48" y="2181"/>
                    <a:pt x="106" y="2181"/>
                  </a:cubicBezTo>
                  <a:cubicBezTo>
                    <a:pt x="164" y="2181"/>
                    <a:pt x="211" y="2135"/>
                    <a:pt x="211" y="2075"/>
                  </a:cubicBezTo>
                  <a:lnTo>
                    <a:pt x="211" y="105"/>
                  </a:lnTo>
                  <a:cubicBezTo>
                    <a:pt x="211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"/>
            <p:cNvSpPr/>
            <p:nvPr/>
          </p:nvSpPr>
          <p:spPr>
            <a:xfrm>
              <a:off x="470384" y="3930785"/>
              <a:ext cx="33937" cy="302079"/>
            </a:xfrm>
            <a:custGeom>
              <a:avLst/>
              <a:gdLst/>
              <a:ahLst/>
              <a:cxnLst/>
              <a:rect l="l" t="t" r="r" b="b"/>
              <a:pathLst>
                <a:path w="334" h="2973" extrusionOk="0">
                  <a:moveTo>
                    <a:pt x="231" y="1"/>
                  </a:moveTo>
                  <a:cubicBezTo>
                    <a:pt x="171" y="1"/>
                    <a:pt x="121" y="44"/>
                    <a:pt x="120" y="103"/>
                  </a:cubicBezTo>
                  <a:lnTo>
                    <a:pt x="2" y="2862"/>
                  </a:lnTo>
                  <a:cubicBezTo>
                    <a:pt x="1" y="2920"/>
                    <a:pt x="46" y="2971"/>
                    <a:pt x="104" y="2973"/>
                  </a:cubicBezTo>
                  <a:lnTo>
                    <a:pt x="110" y="2973"/>
                  </a:lnTo>
                  <a:cubicBezTo>
                    <a:pt x="165" y="2973"/>
                    <a:pt x="213" y="2929"/>
                    <a:pt x="215" y="2871"/>
                  </a:cubicBezTo>
                  <a:lnTo>
                    <a:pt x="332" y="111"/>
                  </a:lnTo>
                  <a:cubicBezTo>
                    <a:pt x="334" y="55"/>
                    <a:pt x="289" y="2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"/>
            <p:cNvSpPr/>
            <p:nvPr/>
          </p:nvSpPr>
          <p:spPr>
            <a:xfrm>
              <a:off x="623711" y="4113984"/>
              <a:ext cx="34242" cy="249650"/>
            </a:xfrm>
            <a:custGeom>
              <a:avLst/>
              <a:gdLst/>
              <a:ahLst/>
              <a:cxnLst/>
              <a:rect l="l" t="t" r="r" b="b"/>
              <a:pathLst>
                <a:path w="337" h="2457" extrusionOk="0">
                  <a:moveTo>
                    <a:pt x="110" y="1"/>
                  </a:moveTo>
                  <a:cubicBezTo>
                    <a:pt x="108" y="1"/>
                    <a:pt x="106" y="1"/>
                    <a:pt x="104" y="1"/>
                  </a:cubicBezTo>
                  <a:cubicBezTo>
                    <a:pt x="47" y="4"/>
                    <a:pt x="1" y="54"/>
                    <a:pt x="5" y="113"/>
                  </a:cubicBezTo>
                  <a:lnTo>
                    <a:pt x="123" y="2356"/>
                  </a:lnTo>
                  <a:cubicBezTo>
                    <a:pt x="127" y="2413"/>
                    <a:pt x="173" y="2456"/>
                    <a:pt x="229" y="2456"/>
                  </a:cubicBezTo>
                  <a:lnTo>
                    <a:pt x="234" y="2456"/>
                  </a:lnTo>
                  <a:cubicBezTo>
                    <a:pt x="292" y="2455"/>
                    <a:pt x="337" y="2404"/>
                    <a:pt x="334" y="2346"/>
                  </a:cubicBezTo>
                  <a:lnTo>
                    <a:pt x="216" y="101"/>
                  </a:lnTo>
                  <a:cubicBezTo>
                    <a:pt x="213" y="45"/>
                    <a:pt x="168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"/>
            <p:cNvSpPr/>
            <p:nvPr/>
          </p:nvSpPr>
          <p:spPr>
            <a:xfrm>
              <a:off x="411654" y="4128514"/>
              <a:ext cx="35359" cy="331240"/>
            </a:xfrm>
            <a:custGeom>
              <a:avLst/>
              <a:gdLst/>
              <a:ahLst/>
              <a:cxnLst/>
              <a:rect l="l" t="t" r="r" b="b"/>
              <a:pathLst>
                <a:path w="348" h="3260" extrusionOk="0">
                  <a:moveTo>
                    <a:pt x="242" y="0"/>
                  </a:moveTo>
                  <a:cubicBezTo>
                    <a:pt x="185" y="0"/>
                    <a:pt x="135" y="45"/>
                    <a:pt x="132" y="102"/>
                  </a:cubicBezTo>
                  <a:lnTo>
                    <a:pt x="2" y="3149"/>
                  </a:lnTo>
                  <a:cubicBezTo>
                    <a:pt x="0" y="3207"/>
                    <a:pt x="45" y="3258"/>
                    <a:pt x="103" y="3260"/>
                  </a:cubicBezTo>
                  <a:lnTo>
                    <a:pt x="109" y="3260"/>
                  </a:lnTo>
                  <a:cubicBezTo>
                    <a:pt x="166" y="3260"/>
                    <a:pt x="212" y="3215"/>
                    <a:pt x="215" y="3158"/>
                  </a:cubicBezTo>
                  <a:lnTo>
                    <a:pt x="346" y="111"/>
                  </a:lnTo>
                  <a:cubicBezTo>
                    <a:pt x="348" y="52"/>
                    <a:pt x="301" y="2"/>
                    <a:pt x="244" y="0"/>
                  </a:cubicBezTo>
                  <a:cubicBezTo>
                    <a:pt x="244" y="0"/>
                    <a:pt x="243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"/>
            <p:cNvSpPr/>
            <p:nvPr/>
          </p:nvSpPr>
          <p:spPr>
            <a:xfrm>
              <a:off x="536429" y="4246988"/>
              <a:ext cx="28755" cy="294052"/>
            </a:xfrm>
            <a:custGeom>
              <a:avLst/>
              <a:gdLst/>
              <a:ahLst/>
              <a:cxnLst/>
              <a:rect l="l" t="t" r="r" b="b"/>
              <a:pathLst>
                <a:path w="283" h="2894" extrusionOk="0">
                  <a:moveTo>
                    <a:pt x="171" y="0"/>
                  </a:moveTo>
                  <a:cubicBezTo>
                    <a:pt x="112" y="0"/>
                    <a:pt x="70" y="48"/>
                    <a:pt x="68" y="105"/>
                  </a:cubicBezTo>
                  <a:lnTo>
                    <a:pt x="2" y="2784"/>
                  </a:lnTo>
                  <a:cubicBezTo>
                    <a:pt x="1" y="2845"/>
                    <a:pt x="49" y="2892"/>
                    <a:pt x="107" y="2893"/>
                  </a:cubicBezTo>
                  <a:lnTo>
                    <a:pt x="108" y="2893"/>
                  </a:lnTo>
                  <a:cubicBezTo>
                    <a:pt x="166" y="2893"/>
                    <a:pt x="212" y="2848"/>
                    <a:pt x="216" y="2790"/>
                  </a:cubicBezTo>
                  <a:lnTo>
                    <a:pt x="281" y="109"/>
                  </a:lnTo>
                  <a:cubicBezTo>
                    <a:pt x="283" y="50"/>
                    <a:pt x="235" y="3"/>
                    <a:pt x="177" y="0"/>
                  </a:cubicBezTo>
                  <a:cubicBezTo>
                    <a:pt x="175" y="0"/>
                    <a:pt x="173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"/>
            <p:cNvSpPr/>
            <p:nvPr/>
          </p:nvSpPr>
          <p:spPr>
            <a:xfrm>
              <a:off x="453618" y="4405699"/>
              <a:ext cx="32718" cy="259404"/>
            </a:xfrm>
            <a:custGeom>
              <a:avLst/>
              <a:gdLst/>
              <a:ahLst/>
              <a:cxnLst/>
              <a:rect l="l" t="t" r="r" b="b"/>
              <a:pathLst>
                <a:path w="322" h="2553" extrusionOk="0">
                  <a:moveTo>
                    <a:pt x="213" y="1"/>
                  </a:moveTo>
                  <a:cubicBezTo>
                    <a:pt x="157" y="1"/>
                    <a:pt x="109" y="46"/>
                    <a:pt x="108" y="103"/>
                  </a:cubicBezTo>
                  <a:lnTo>
                    <a:pt x="2" y="2442"/>
                  </a:lnTo>
                  <a:cubicBezTo>
                    <a:pt x="0" y="2500"/>
                    <a:pt x="45" y="2551"/>
                    <a:pt x="103" y="2553"/>
                  </a:cubicBezTo>
                  <a:lnTo>
                    <a:pt x="109" y="2553"/>
                  </a:lnTo>
                  <a:cubicBezTo>
                    <a:pt x="166" y="2553"/>
                    <a:pt x="212" y="2509"/>
                    <a:pt x="214" y="2451"/>
                  </a:cubicBezTo>
                  <a:lnTo>
                    <a:pt x="320" y="113"/>
                  </a:lnTo>
                  <a:cubicBezTo>
                    <a:pt x="321" y="55"/>
                    <a:pt x="276" y="4"/>
                    <a:pt x="218" y="1"/>
                  </a:cubicBezTo>
                  <a:cubicBezTo>
                    <a:pt x="216" y="1"/>
                    <a:pt x="215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"/>
            <p:cNvSpPr/>
            <p:nvPr/>
          </p:nvSpPr>
          <p:spPr>
            <a:xfrm>
              <a:off x="679900" y="4364853"/>
              <a:ext cx="30787" cy="279116"/>
            </a:xfrm>
            <a:custGeom>
              <a:avLst/>
              <a:gdLst/>
              <a:ahLst/>
              <a:cxnLst/>
              <a:rect l="l" t="t" r="r" b="b"/>
              <a:pathLst>
                <a:path w="303" h="2747" extrusionOk="0">
                  <a:moveTo>
                    <a:pt x="105" y="0"/>
                  </a:moveTo>
                  <a:cubicBezTo>
                    <a:pt x="47" y="2"/>
                    <a:pt x="0" y="51"/>
                    <a:pt x="3" y="109"/>
                  </a:cubicBezTo>
                  <a:lnTo>
                    <a:pt x="91" y="2645"/>
                  </a:lnTo>
                  <a:cubicBezTo>
                    <a:pt x="92" y="2700"/>
                    <a:pt x="139" y="2747"/>
                    <a:pt x="195" y="2747"/>
                  </a:cubicBezTo>
                  <a:lnTo>
                    <a:pt x="200" y="2747"/>
                  </a:lnTo>
                  <a:cubicBezTo>
                    <a:pt x="258" y="2744"/>
                    <a:pt x="303" y="2694"/>
                    <a:pt x="301" y="2638"/>
                  </a:cubicBezTo>
                  <a:lnTo>
                    <a:pt x="214" y="102"/>
                  </a:lnTo>
                  <a:cubicBezTo>
                    <a:pt x="211" y="44"/>
                    <a:pt x="162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3"/>
            <p:cNvSpPr/>
            <p:nvPr/>
          </p:nvSpPr>
          <p:spPr>
            <a:xfrm>
              <a:off x="607555" y="4430389"/>
              <a:ext cx="27231" cy="307159"/>
            </a:xfrm>
            <a:custGeom>
              <a:avLst/>
              <a:gdLst/>
              <a:ahLst/>
              <a:cxnLst/>
              <a:rect l="l" t="t" r="r" b="b"/>
              <a:pathLst>
                <a:path w="268" h="3023" extrusionOk="0">
                  <a:moveTo>
                    <a:pt x="106" y="1"/>
                  </a:moveTo>
                  <a:cubicBezTo>
                    <a:pt x="48" y="1"/>
                    <a:pt x="0" y="49"/>
                    <a:pt x="1" y="107"/>
                  </a:cubicBezTo>
                  <a:lnTo>
                    <a:pt x="55" y="2919"/>
                  </a:lnTo>
                  <a:cubicBezTo>
                    <a:pt x="55" y="2977"/>
                    <a:pt x="102" y="3022"/>
                    <a:pt x="160" y="3022"/>
                  </a:cubicBezTo>
                  <a:lnTo>
                    <a:pt x="163" y="3022"/>
                  </a:lnTo>
                  <a:cubicBezTo>
                    <a:pt x="220" y="3022"/>
                    <a:pt x="268" y="2974"/>
                    <a:pt x="266" y="2916"/>
                  </a:cubicBezTo>
                  <a:lnTo>
                    <a:pt x="212" y="104"/>
                  </a:lnTo>
                  <a:cubicBezTo>
                    <a:pt x="212" y="46"/>
                    <a:pt x="161" y="8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3"/>
            <p:cNvSpPr/>
            <p:nvPr/>
          </p:nvSpPr>
          <p:spPr>
            <a:xfrm>
              <a:off x="524643" y="4642241"/>
              <a:ext cx="22862" cy="211242"/>
            </a:xfrm>
            <a:custGeom>
              <a:avLst/>
              <a:gdLst/>
              <a:ahLst/>
              <a:cxnLst/>
              <a:rect l="l" t="t" r="r" b="b"/>
              <a:pathLst>
                <a:path w="225" h="2079" extrusionOk="0">
                  <a:moveTo>
                    <a:pt x="118" y="1"/>
                  </a:moveTo>
                  <a:cubicBezTo>
                    <a:pt x="60" y="1"/>
                    <a:pt x="13" y="49"/>
                    <a:pt x="13" y="107"/>
                  </a:cubicBezTo>
                  <a:lnTo>
                    <a:pt x="0" y="1972"/>
                  </a:lnTo>
                  <a:cubicBezTo>
                    <a:pt x="0" y="2032"/>
                    <a:pt x="45" y="2078"/>
                    <a:pt x="107" y="2078"/>
                  </a:cubicBezTo>
                  <a:cubicBezTo>
                    <a:pt x="165" y="2078"/>
                    <a:pt x="211" y="2032"/>
                    <a:pt x="211" y="1974"/>
                  </a:cubicBezTo>
                  <a:lnTo>
                    <a:pt x="224" y="108"/>
                  </a:lnTo>
                  <a:cubicBezTo>
                    <a:pt x="224" y="49"/>
                    <a:pt x="176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3"/>
            <p:cNvSpPr/>
            <p:nvPr/>
          </p:nvSpPr>
          <p:spPr>
            <a:xfrm>
              <a:off x="395193" y="4562377"/>
              <a:ext cx="29873" cy="223028"/>
            </a:xfrm>
            <a:custGeom>
              <a:avLst/>
              <a:gdLst/>
              <a:ahLst/>
              <a:cxnLst/>
              <a:rect l="l" t="t" r="r" b="b"/>
              <a:pathLst>
                <a:path w="294" h="2195" extrusionOk="0">
                  <a:moveTo>
                    <a:pt x="190" y="0"/>
                  </a:moveTo>
                  <a:cubicBezTo>
                    <a:pt x="133" y="3"/>
                    <a:pt x="82" y="44"/>
                    <a:pt x="81" y="102"/>
                  </a:cubicBezTo>
                  <a:lnTo>
                    <a:pt x="2" y="2085"/>
                  </a:lnTo>
                  <a:cubicBezTo>
                    <a:pt x="1" y="2143"/>
                    <a:pt x="46" y="2193"/>
                    <a:pt x="104" y="2194"/>
                  </a:cubicBezTo>
                  <a:lnTo>
                    <a:pt x="108" y="2194"/>
                  </a:lnTo>
                  <a:cubicBezTo>
                    <a:pt x="164" y="2194"/>
                    <a:pt x="212" y="2151"/>
                    <a:pt x="213" y="2092"/>
                  </a:cubicBezTo>
                  <a:lnTo>
                    <a:pt x="292" y="109"/>
                  </a:lnTo>
                  <a:cubicBezTo>
                    <a:pt x="293" y="51"/>
                    <a:pt x="248" y="3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713431" y="4702494"/>
              <a:ext cx="30076" cy="181674"/>
            </a:xfrm>
            <a:custGeom>
              <a:avLst/>
              <a:gdLst/>
              <a:ahLst/>
              <a:cxnLst/>
              <a:rect l="l" t="t" r="r" b="b"/>
              <a:pathLst>
                <a:path w="296" h="1788" extrusionOk="0">
                  <a:moveTo>
                    <a:pt x="109" y="1"/>
                  </a:moveTo>
                  <a:cubicBezTo>
                    <a:pt x="107" y="1"/>
                    <a:pt x="106" y="1"/>
                    <a:pt x="104" y="1"/>
                  </a:cubicBezTo>
                  <a:cubicBezTo>
                    <a:pt x="46" y="5"/>
                    <a:pt x="0" y="53"/>
                    <a:pt x="3" y="111"/>
                  </a:cubicBezTo>
                  <a:lnTo>
                    <a:pt x="82" y="1687"/>
                  </a:lnTo>
                  <a:cubicBezTo>
                    <a:pt x="83" y="1744"/>
                    <a:pt x="131" y="1788"/>
                    <a:pt x="187" y="1788"/>
                  </a:cubicBezTo>
                  <a:lnTo>
                    <a:pt x="192" y="1788"/>
                  </a:lnTo>
                  <a:cubicBezTo>
                    <a:pt x="251" y="1783"/>
                    <a:pt x="296" y="1735"/>
                    <a:pt x="293" y="1677"/>
                  </a:cubicBezTo>
                  <a:lnTo>
                    <a:pt x="214" y="101"/>
                  </a:lnTo>
                  <a:cubicBezTo>
                    <a:pt x="211" y="45"/>
                    <a:pt x="168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546184" y="3980167"/>
              <a:ext cx="33022" cy="191225"/>
            </a:xfrm>
            <a:custGeom>
              <a:avLst/>
              <a:gdLst/>
              <a:ahLst/>
              <a:cxnLst/>
              <a:rect l="l" t="t" r="r" b="b"/>
              <a:pathLst>
                <a:path w="325" h="1882" extrusionOk="0">
                  <a:moveTo>
                    <a:pt x="111" y="0"/>
                  </a:moveTo>
                  <a:cubicBezTo>
                    <a:pt x="109" y="0"/>
                    <a:pt x="107" y="0"/>
                    <a:pt x="105" y="0"/>
                  </a:cubicBezTo>
                  <a:cubicBezTo>
                    <a:pt x="44" y="5"/>
                    <a:pt x="1" y="56"/>
                    <a:pt x="5" y="114"/>
                  </a:cubicBezTo>
                  <a:lnTo>
                    <a:pt x="108" y="1781"/>
                  </a:lnTo>
                  <a:cubicBezTo>
                    <a:pt x="113" y="1838"/>
                    <a:pt x="158" y="1882"/>
                    <a:pt x="214" y="1882"/>
                  </a:cubicBezTo>
                  <a:lnTo>
                    <a:pt x="222" y="1882"/>
                  </a:lnTo>
                  <a:cubicBezTo>
                    <a:pt x="281" y="1877"/>
                    <a:pt x="325" y="1826"/>
                    <a:pt x="321" y="1768"/>
                  </a:cubicBezTo>
                  <a:lnTo>
                    <a:pt x="217" y="101"/>
                  </a:lnTo>
                  <a:cubicBezTo>
                    <a:pt x="214" y="43"/>
                    <a:pt x="167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663643" y="3737528"/>
              <a:ext cx="37290" cy="160337"/>
            </a:xfrm>
            <a:custGeom>
              <a:avLst/>
              <a:gdLst/>
              <a:ahLst/>
              <a:cxnLst/>
              <a:rect l="l" t="t" r="r" b="b"/>
              <a:pathLst>
                <a:path w="367" h="1578" extrusionOk="0">
                  <a:moveTo>
                    <a:pt x="114" y="0"/>
                  </a:moveTo>
                  <a:cubicBezTo>
                    <a:pt x="109" y="0"/>
                    <a:pt x="105" y="1"/>
                    <a:pt x="101" y="1"/>
                  </a:cubicBezTo>
                  <a:cubicBezTo>
                    <a:pt x="43" y="5"/>
                    <a:pt x="1" y="59"/>
                    <a:pt x="6" y="117"/>
                  </a:cubicBezTo>
                  <a:lnTo>
                    <a:pt x="150" y="1484"/>
                  </a:lnTo>
                  <a:cubicBezTo>
                    <a:pt x="156" y="1538"/>
                    <a:pt x="203" y="1577"/>
                    <a:pt x="255" y="1577"/>
                  </a:cubicBezTo>
                  <a:cubicBezTo>
                    <a:pt x="258" y="1577"/>
                    <a:pt x="261" y="1576"/>
                    <a:pt x="264" y="1576"/>
                  </a:cubicBezTo>
                  <a:cubicBezTo>
                    <a:pt x="265" y="1576"/>
                    <a:pt x="266" y="1577"/>
                    <a:pt x="267" y="1577"/>
                  </a:cubicBezTo>
                  <a:cubicBezTo>
                    <a:pt x="325" y="1573"/>
                    <a:pt x="367" y="1519"/>
                    <a:pt x="361" y="1461"/>
                  </a:cubicBezTo>
                  <a:lnTo>
                    <a:pt x="217" y="96"/>
                  </a:lnTo>
                  <a:cubicBezTo>
                    <a:pt x="212" y="42"/>
                    <a:pt x="166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264322" y="1887459"/>
              <a:ext cx="87687" cy="137069"/>
            </a:xfrm>
            <a:custGeom>
              <a:avLst/>
              <a:gdLst/>
              <a:ahLst/>
              <a:cxnLst/>
              <a:rect l="l" t="t" r="r" b="b"/>
              <a:pathLst>
                <a:path w="863" h="1349" extrusionOk="0">
                  <a:moveTo>
                    <a:pt x="4" y="1"/>
                  </a:moveTo>
                  <a:lnTo>
                    <a:pt x="1" y="591"/>
                  </a:lnTo>
                  <a:lnTo>
                    <a:pt x="671" y="1348"/>
                  </a:lnTo>
                  <a:cubicBezTo>
                    <a:pt x="773" y="1068"/>
                    <a:pt x="863" y="661"/>
                    <a:pt x="739" y="299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7F5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330367" y="2690666"/>
              <a:ext cx="306347" cy="294357"/>
            </a:xfrm>
            <a:custGeom>
              <a:avLst/>
              <a:gdLst/>
              <a:ahLst/>
              <a:cxnLst/>
              <a:rect l="l" t="t" r="r" b="b"/>
              <a:pathLst>
                <a:path w="3015" h="2897" extrusionOk="0">
                  <a:moveTo>
                    <a:pt x="1483" y="0"/>
                  </a:moveTo>
                  <a:cubicBezTo>
                    <a:pt x="975" y="0"/>
                    <a:pt x="562" y="413"/>
                    <a:pt x="562" y="922"/>
                  </a:cubicBezTo>
                  <a:cubicBezTo>
                    <a:pt x="562" y="1022"/>
                    <a:pt x="582" y="1118"/>
                    <a:pt x="611" y="1207"/>
                  </a:cubicBezTo>
                  <a:cubicBezTo>
                    <a:pt x="261" y="1307"/>
                    <a:pt x="1" y="1627"/>
                    <a:pt x="1" y="2013"/>
                  </a:cubicBezTo>
                  <a:cubicBezTo>
                    <a:pt x="1" y="2476"/>
                    <a:pt x="377" y="2853"/>
                    <a:pt x="841" y="2853"/>
                  </a:cubicBezTo>
                  <a:cubicBezTo>
                    <a:pt x="1158" y="2853"/>
                    <a:pt x="1431" y="2674"/>
                    <a:pt x="1575" y="2412"/>
                  </a:cubicBezTo>
                  <a:cubicBezTo>
                    <a:pt x="1680" y="2694"/>
                    <a:pt x="1949" y="2897"/>
                    <a:pt x="2267" y="2897"/>
                  </a:cubicBezTo>
                  <a:cubicBezTo>
                    <a:pt x="2676" y="2897"/>
                    <a:pt x="3009" y="2564"/>
                    <a:pt x="3009" y="2155"/>
                  </a:cubicBezTo>
                  <a:cubicBezTo>
                    <a:pt x="3014" y="1744"/>
                    <a:pt x="2682" y="1414"/>
                    <a:pt x="2270" y="1414"/>
                  </a:cubicBezTo>
                  <a:cubicBezTo>
                    <a:pt x="2267" y="1414"/>
                    <a:pt x="2263" y="1415"/>
                    <a:pt x="2260" y="1415"/>
                  </a:cubicBezTo>
                  <a:cubicBezTo>
                    <a:pt x="2350" y="1271"/>
                    <a:pt x="2405" y="1104"/>
                    <a:pt x="2405" y="922"/>
                  </a:cubicBezTo>
                  <a:cubicBezTo>
                    <a:pt x="2405" y="413"/>
                    <a:pt x="1992" y="0"/>
                    <a:pt x="1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779781" y="2472922"/>
              <a:ext cx="786442" cy="610458"/>
            </a:xfrm>
            <a:custGeom>
              <a:avLst/>
              <a:gdLst/>
              <a:ahLst/>
              <a:cxnLst/>
              <a:rect l="l" t="t" r="r" b="b"/>
              <a:pathLst>
                <a:path w="7740" h="6008" extrusionOk="0">
                  <a:moveTo>
                    <a:pt x="3566" y="0"/>
                  </a:moveTo>
                  <a:cubicBezTo>
                    <a:pt x="3099" y="0"/>
                    <a:pt x="2688" y="264"/>
                    <a:pt x="2482" y="657"/>
                  </a:cubicBezTo>
                  <a:cubicBezTo>
                    <a:pt x="2217" y="402"/>
                    <a:pt x="1860" y="243"/>
                    <a:pt x="1464" y="243"/>
                  </a:cubicBezTo>
                  <a:cubicBezTo>
                    <a:pt x="657" y="243"/>
                    <a:pt x="0" y="897"/>
                    <a:pt x="0" y="1706"/>
                  </a:cubicBezTo>
                  <a:cubicBezTo>
                    <a:pt x="0" y="2172"/>
                    <a:pt x="221" y="2587"/>
                    <a:pt x="560" y="2854"/>
                  </a:cubicBezTo>
                  <a:cubicBezTo>
                    <a:pt x="370" y="3059"/>
                    <a:pt x="249" y="3328"/>
                    <a:pt x="233" y="3631"/>
                  </a:cubicBezTo>
                  <a:cubicBezTo>
                    <a:pt x="199" y="4310"/>
                    <a:pt x="724" y="4888"/>
                    <a:pt x="1403" y="4923"/>
                  </a:cubicBezTo>
                  <a:cubicBezTo>
                    <a:pt x="1423" y="4924"/>
                    <a:pt x="1443" y="4925"/>
                    <a:pt x="1463" y="4925"/>
                  </a:cubicBezTo>
                  <a:cubicBezTo>
                    <a:pt x="1620" y="4925"/>
                    <a:pt x="1770" y="4895"/>
                    <a:pt x="1909" y="4840"/>
                  </a:cubicBezTo>
                  <a:cubicBezTo>
                    <a:pt x="2156" y="5521"/>
                    <a:pt x="2808" y="6008"/>
                    <a:pt x="3573" y="6008"/>
                  </a:cubicBezTo>
                  <a:cubicBezTo>
                    <a:pt x="4076" y="6008"/>
                    <a:pt x="4528" y="5797"/>
                    <a:pt x="4851" y="5461"/>
                  </a:cubicBezTo>
                  <a:cubicBezTo>
                    <a:pt x="5121" y="5599"/>
                    <a:pt x="5426" y="5679"/>
                    <a:pt x="5752" y="5679"/>
                  </a:cubicBezTo>
                  <a:cubicBezTo>
                    <a:pt x="6850" y="5679"/>
                    <a:pt x="7738" y="4789"/>
                    <a:pt x="7738" y="3692"/>
                  </a:cubicBezTo>
                  <a:cubicBezTo>
                    <a:pt x="7739" y="2947"/>
                    <a:pt x="7328" y="2300"/>
                    <a:pt x="6722" y="1960"/>
                  </a:cubicBezTo>
                  <a:cubicBezTo>
                    <a:pt x="6777" y="1808"/>
                    <a:pt x="6807" y="1645"/>
                    <a:pt x="6807" y="1473"/>
                  </a:cubicBezTo>
                  <a:cubicBezTo>
                    <a:pt x="6807" y="666"/>
                    <a:pt x="6153" y="11"/>
                    <a:pt x="5345" y="11"/>
                  </a:cubicBezTo>
                  <a:cubicBezTo>
                    <a:pt x="4993" y="11"/>
                    <a:pt x="4672" y="134"/>
                    <a:pt x="4419" y="339"/>
                  </a:cubicBezTo>
                  <a:cubicBezTo>
                    <a:pt x="4214" y="143"/>
                    <a:pt x="3939" y="18"/>
                    <a:pt x="3632" y="2"/>
                  </a:cubicBezTo>
                  <a:cubicBezTo>
                    <a:pt x="3610" y="1"/>
                    <a:pt x="3588" y="0"/>
                    <a:pt x="3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320338" y="2748278"/>
              <a:ext cx="110752" cy="108212"/>
            </a:xfrm>
            <a:custGeom>
              <a:avLst/>
              <a:gdLst/>
              <a:ahLst/>
              <a:cxnLst/>
              <a:rect l="l" t="t" r="r" b="b"/>
              <a:pathLst>
                <a:path w="1090" h="1065" extrusionOk="0">
                  <a:moveTo>
                    <a:pt x="577" y="0"/>
                  </a:moveTo>
                  <a:cubicBezTo>
                    <a:pt x="0" y="723"/>
                    <a:pt x="577" y="1065"/>
                    <a:pt x="577" y="1065"/>
                  </a:cubicBezTo>
                  <a:cubicBezTo>
                    <a:pt x="1089" y="604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354377" y="2807921"/>
              <a:ext cx="128330" cy="119490"/>
            </a:xfrm>
            <a:custGeom>
              <a:avLst/>
              <a:gdLst/>
              <a:ahLst/>
              <a:cxnLst/>
              <a:rect l="l" t="t" r="r" b="b"/>
              <a:pathLst>
                <a:path w="1263" h="117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1" y="511"/>
                    <a:pt x="467" y="1176"/>
                    <a:pt x="469" y="1176"/>
                  </a:cubicBezTo>
                  <a:cubicBezTo>
                    <a:pt x="469" y="1176"/>
                    <a:pt x="469" y="1176"/>
                    <a:pt x="469" y="1176"/>
                  </a:cubicBezTo>
                  <a:cubicBezTo>
                    <a:pt x="1263" y="924"/>
                    <a:pt x="1000" y="1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609689" y="3446321"/>
              <a:ext cx="349530" cy="335102"/>
            </a:xfrm>
            <a:custGeom>
              <a:avLst/>
              <a:gdLst/>
              <a:ahLst/>
              <a:cxnLst/>
              <a:rect l="l" t="t" r="r" b="b"/>
              <a:pathLst>
                <a:path w="3440" h="3298" extrusionOk="0">
                  <a:moveTo>
                    <a:pt x="1257" y="0"/>
                  </a:moveTo>
                  <a:cubicBezTo>
                    <a:pt x="825" y="0"/>
                    <a:pt x="473" y="352"/>
                    <a:pt x="473" y="784"/>
                  </a:cubicBezTo>
                  <a:cubicBezTo>
                    <a:pt x="473" y="980"/>
                    <a:pt x="549" y="1157"/>
                    <a:pt x="670" y="1295"/>
                  </a:cubicBezTo>
                  <a:cubicBezTo>
                    <a:pt x="280" y="1445"/>
                    <a:pt x="1" y="1819"/>
                    <a:pt x="1" y="2261"/>
                  </a:cubicBezTo>
                  <a:cubicBezTo>
                    <a:pt x="1" y="2834"/>
                    <a:pt x="465" y="3297"/>
                    <a:pt x="1037" y="3297"/>
                  </a:cubicBezTo>
                  <a:cubicBezTo>
                    <a:pt x="1317" y="3297"/>
                    <a:pt x="1570" y="3186"/>
                    <a:pt x="1756" y="3007"/>
                  </a:cubicBezTo>
                  <a:cubicBezTo>
                    <a:pt x="1933" y="3186"/>
                    <a:pt x="2180" y="3297"/>
                    <a:pt x="2455" y="3297"/>
                  </a:cubicBezTo>
                  <a:cubicBezTo>
                    <a:pt x="2999" y="3297"/>
                    <a:pt x="3439" y="2855"/>
                    <a:pt x="3439" y="2312"/>
                  </a:cubicBezTo>
                  <a:cubicBezTo>
                    <a:pt x="3436" y="2005"/>
                    <a:pt x="3291" y="1733"/>
                    <a:pt x="3069" y="1553"/>
                  </a:cubicBezTo>
                  <a:cubicBezTo>
                    <a:pt x="3160" y="1426"/>
                    <a:pt x="3214" y="1274"/>
                    <a:pt x="3214" y="1109"/>
                  </a:cubicBezTo>
                  <a:cubicBezTo>
                    <a:pt x="3214" y="688"/>
                    <a:pt x="2872" y="346"/>
                    <a:pt x="2451" y="346"/>
                  </a:cubicBezTo>
                  <a:cubicBezTo>
                    <a:pt x="2275" y="346"/>
                    <a:pt x="2116" y="407"/>
                    <a:pt x="1988" y="507"/>
                  </a:cubicBezTo>
                  <a:cubicBezTo>
                    <a:pt x="1875" y="214"/>
                    <a:pt x="1591" y="0"/>
                    <a:pt x="1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799087" y="3553720"/>
              <a:ext cx="78543" cy="76917"/>
            </a:xfrm>
            <a:custGeom>
              <a:avLst/>
              <a:gdLst/>
              <a:ahLst/>
              <a:cxnLst/>
              <a:rect l="l" t="t" r="r" b="b"/>
              <a:pathLst>
                <a:path w="773" h="757" extrusionOk="0">
                  <a:moveTo>
                    <a:pt x="364" y="0"/>
                  </a:moveTo>
                  <a:cubicBezTo>
                    <a:pt x="364" y="0"/>
                    <a:pt x="1" y="429"/>
                    <a:pt x="364" y="756"/>
                  </a:cubicBezTo>
                  <a:cubicBezTo>
                    <a:pt x="364" y="756"/>
                    <a:pt x="773" y="513"/>
                    <a:pt x="3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762203" y="3596090"/>
              <a:ext cx="91244" cy="85045"/>
            </a:xfrm>
            <a:custGeom>
              <a:avLst/>
              <a:gdLst/>
              <a:ahLst/>
              <a:cxnLst/>
              <a:rect l="l" t="t" r="r" b="b"/>
              <a:pathLst>
                <a:path w="898" h="837" extrusionOk="0">
                  <a:moveTo>
                    <a:pt x="186" y="0"/>
                  </a:moveTo>
                  <a:cubicBezTo>
                    <a:pt x="186" y="0"/>
                    <a:pt x="0" y="656"/>
                    <a:pt x="564" y="836"/>
                  </a:cubicBezTo>
                  <a:cubicBezTo>
                    <a:pt x="564" y="836"/>
                    <a:pt x="897" y="364"/>
                    <a:pt x="18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-154305" y="2177650"/>
              <a:ext cx="544007" cy="547868"/>
            </a:xfrm>
            <a:custGeom>
              <a:avLst/>
              <a:gdLst/>
              <a:ahLst/>
              <a:cxnLst/>
              <a:rect l="l" t="t" r="r" b="b"/>
              <a:pathLst>
                <a:path w="5354" h="5392" extrusionOk="0">
                  <a:moveTo>
                    <a:pt x="2082" y="0"/>
                  </a:moveTo>
                  <a:cubicBezTo>
                    <a:pt x="1229" y="0"/>
                    <a:pt x="537" y="692"/>
                    <a:pt x="537" y="1545"/>
                  </a:cubicBezTo>
                  <a:cubicBezTo>
                    <a:pt x="537" y="1682"/>
                    <a:pt x="556" y="1813"/>
                    <a:pt x="589" y="1938"/>
                  </a:cubicBezTo>
                  <a:cubicBezTo>
                    <a:pt x="243" y="2081"/>
                    <a:pt x="0" y="2418"/>
                    <a:pt x="0" y="2815"/>
                  </a:cubicBezTo>
                  <a:cubicBezTo>
                    <a:pt x="0" y="3280"/>
                    <a:pt x="335" y="3664"/>
                    <a:pt x="777" y="3745"/>
                  </a:cubicBezTo>
                  <a:cubicBezTo>
                    <a:pt x="769" y="3802"/>
                    <a:pt x="765" y="3857"/>
                    <a:pt x="765" y="3914"/>
                  </a:cubicBezTo>
                  <a:cubicBezTo>
                    <a:pt x="765" y="4730"/>
                    <a:pt x="1427" y="5391"/>
                    <a:pt x="2242" y="5391"/>
                  </a:cubicBezTo>
                  <a:cubicBezTo>
                    <a:pt x="2888" y="5391"/>
                    <a:pt x="3433" y="4980"/>
                    <a:pt x="3636" y="4402"/>
                  </a:cubicBezTo>
                  <a:cubicBezTo>
                    <a:pt x="3815" y="4529"/>
                    <a:pt x="4029" y="4602"/>
                    <a:pt x="4263" y="4602"/>
                  </a:cubicBezTo>
                  <a:cubicBezTo>
                    <a:pt x="4865" y="4602"/>
                    <a:pt x="5354" y="4112"/>
                    <a:pt x="5354" y="3511"/>
                  </a:cubicBezTo>
                  <a:cubicBezTo>
                    <a:pt x="5352" y="3151"/>
                    <a:pt x="5176" y="2831"/>
                    <a:pt x="4907" y="2633"/>
                  </a:cubicBezTo>
                  <a:cubicBezTo>
                    <a:pt x="5029" y="2459"/>
                    <a:pt x="5103" y="2248"/>
                    <a:pt x="5103" y="2018"/>
                  </a:cubicBezTo>
                  <a:cubicBezTo>
                    <a:pt x="5103" y="1426"/>
                    <a:pt x="4624" y="946"/>
                    <a:pt x="4030" y="946"/>
                  </a:cubicBezTo>
                  <a:cubicBezTo>
                    <a:pt x="3859" y="946"/>
                    <a:pt x="3696" y="992"/>
                    <a:pt x="3551" y="1064"/>
                  </a:cubicBezTo>
                  <a:cubicBezTo>
                    <a:pt x="3350" y="446"/>
                    <a:pt x="2768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28895" y="2374769"/>
              <a:ext cx="139710" cy="129854"/>
            </a:xfrm>
            <a:custGeom>
              <a:avLst/>
              <a:gdLst/>
              <a:ahLst/>
              <a:cxnLst/>
              <a:rect l="l" t="t" r="r" b="b"/>
              <a:pathLst>
                <a:path w="1375" h="1278" extrusionOk="0">
                  <a:moveTo>
                    <a:pt x="1086" y="1"/>
                  </a:moveTo>
                  <a:lnTo>
                    <a:pt x="1086" y="1"/>
                  </a:lnTo>
                  <a:cubicBezTo>
                    <a:pt x="0" y="555"/>
                    <a:pt x="509" y="1277"/>
                    <a:pt x="509" y="1277"/>
                  </a:cubicBezTo>
                  <a:cubicBezTo>
                    <a:pt x="1374" y="1006"/>
                    <a:pt x="1086" y="1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727758" y="1653864"/>
              <a:ext cx="768153" cy="637282"/>
            </a:xfrm>
            <a:custGeom>
              <a:avLst/>
              <a:gdLst/>
              <a:ahLst/>
              <a:cxnLst/>
              <a:rect l="l" t="t" r="r" b="b"/>
              <a:pathLst>
                <a:path w="7560" h="6272" extrusionOk="0">
                  <a:moveTo>
                    <a:pt x="3532" y="1"/>
                  </a:moveTo>
                  <a:cubicBezTo>
                    <a:pt x="2667" y="1"/>
                    <a:pt x="1965" y="702"/>
                    <a:pt x="1965" y="1567"/>
                  </a:cubicBezTo>
                  <a:cubicBezTo>
                    <a:pt x="1965" y="1589"/>
                    <a:pt x="1968" y="1609"/>
                    <a:pt x="1969" y="1631"/>
                  </a:cubicBezTo>
                  <a:cubicBezTo>
                    <a:pt x="1867" y="1590"/>
                    <a:pt x="1758" y="1567"/>
                    <a:pt x="1643" y="1567"/>
                  </a:cubicBezTo>
                  <a:cubicBezTo>
                    <a:pt x="1142" y="1567"/>
                    <a:pt x="735" y="1974"/>
                    <a:pt x="735" y="2475"/>
                  </a:cubicBezTo>
                  <a:cubicBezTo>
                    <a:pt x="735" y="2673"/>
                    <a:pt x="800" y="2855"/>
                    <a:pt x="908" y="3006"/>
                  </a:cubicBezTo>
                  <a:cubicBezTo>
                    <a:pt x="387" y="3137"/>
                    <a:pt x="1" y="3607"/>
                    <a:pt x="1" y="4166"/>
                  </a:cubicBezTo>
                  <a:cubicBezTo>
                    <a:pt x="1" y="4828"/>
                    <a:pt x="537" y="5363"/>
                    <a:pt x="1199" y="5363"/>
                  </a:cubicBezTo>
                  <a:cubicBezTo>
                    <a:pt x="1398" y="5363"/>
                    <a:pt x="1585" y="5315"/>
                    <a:pt x="1752" y="5228"/>
                  </a:cubicBezTo>
                  <a:cubicBezTo>
                    <a:pt x="1815" y="5814"/>
                    <a:pt x="2309" y="6272"/>
                    <a:pt x="2913" y="6272"/>
                  </a:cubicBezTo>
                  <a:cubicBezTo>
                    <a:pt x="3359" y="6272"/>
                    <a:pt x="3749" y="6020"/>
                    <a:pt x="3945" y="5649"/>
                  </a:cubicBezTo>
                  <a:cubicBezTo>
                    <a:pt x="4064" y="6010"/>
                    <a:pt x="4400" y="6272"/>
                    <a:pt x="4803" y="6272"/>
                  </a:cubicBezTo>
                  <a:cubicBezTo>
                    <a:pt x="5300" y="6272"/>
                    <a:pt x="5706" y="5870"/>
                    <a:pt x="5709" y="5373"/>
                  </a:cubicBezTo>
                  <a:cubicBezTo>
                    <a:pt x="5842" y="5412"/>
                    <a:pt x="5982" y="5434"/>
                    <a:pt x="6127" y="5434"/>
                  </a:cubicBezTo>
                  <a:cubicBezTo>
                    <a:pt x="6918" y="5434"/>
                    <a:pt x="7559" y="4793"/>
                    <a:pt x="7559" y="4002"/>
                  </a:cubicBezTo>
                  <a:cubicBezTo>
                    <a:pt x="7555" y="3335"/>
                    <a:pt x="7103" y="2779"/>
                    <a:pt x="6489" y="2618"/>
                  </a:cubicBezTo>
                  <a:cubicBezTo>
                    <a:pt x="6559" y="2483"/>
                    <a:pt x="6606" y="2332"/>
                    <a:pt x="6606" y="2170"/>
                  </a:cubicBezTo>
                  <a:cubicBezTo>
                    <a:pt x="6606" y="1639"/>
                    <a:pt x="6174" y="1209"/>
                    <a:pt x="5643" y="1209"/>
                  </a:cubicBezTo>
                  <a:cubicBezTo>
                    <a:pt x="5437" y="1209"/>
                    <a:pt x="5243" y="1276"/>
                    <a:pt x="5088" y="1389"/>
                  </a:cubicBezTo>
                  <a:cubicBezTo>
                    <a:pt x="4999" y="607"/>
                    <a:pt x="4338" y="1"/>
                    <a:pt x="3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978019" y="1894267"/>
              <a:ext cx="120303" cy="117560"/>
            </a:xfrm>
            <a:custGeom>
              <a:avLst/>
              <a:gdLst/>
              <a:ahLst/>
              <a:cxnLst/>
              <a:rect l="l" t="t" r="r" b="b"/>
              <a:pathLst>
                <a:path w="1184" h="1157" extrusionOk="0">
                  <a:moveTo>
                    <a:pt x="556" y="0"/>
                  </a:moveTo>
                  <a:cubicBezTo>
                    <a:pt x="556" y="0"/>
                    <a:pt x="0" y="656"/>
                    <a:pt x="556" y="1156"/>
                  </a:cubicBezTo>
                  <a:cubicBezTo>
                    <a:pt x="556" y="1156"/>
                    <a:pt x="1184" y="786"/>
                    <a:pt x="55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921423" y="1959296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288" y="0"/>
                  </a:moveTo>
                  <a:cubicBezTo>
                    <a:pt x="288" y="0"/>
                    <a:pt x="1" y="1005"/>
                    <a:pt x="866" y="1278"/>
                  </a:cubicBezTo>
                  <a:cubicBezTo>
                    <a:pt x="869" y="1278"/>
                    <a:pt x="1375" y="554"/>
                    <a:pt x="2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-84601" y="1634152"/>
              <a:ext cx="446667" cy="410698"/>
            </a:xfrm>
            <a:custGeom>
              <a:avLst/>
              <a:gdLst/>
              <a:ahLst/>
              <a:cxnLst/>
              <a:rect l="l" t="t" r="r" b="b"/>
              <a:pathLst>
                <a:path w="4396" h="4042" extrusionOk="0">
                  <a:moveTo>
                    <a:pt x="2375" y="0"/>
                  </a:moveTo>
                  <a:cubicBezTo>
                    <a:pt x="1875" y="0"/>
                    <a:pt x="1469" y="380"/>
                    <a:pt x="1417" y="865"/>
                  </a:cubicBezTo>
                  <a:cubicBezTo>
                    <a:pt x="1271" y="721"/>
                    <a:pt x="1072" y="634"/>
                    <a:pt x="851" y="634"/>
                  </a:cubicBezTo>
                  <a:cubicBezTo>
                    <a:pt x="405" y="634"/>
                    <a:pt x="1" y="1098"/>
                    <a:pt x="1" y="1544"/>
                  </a:cubicBezTo>
                  <a:cubicBezTo>
                    <a:pt x="1" y="1916"/>
                    <a:pt x="216" y="2360"/>
                    <a:pt x="616" y="2421"/>
                  </a:cubicBezTo>
                  <a:cubicBezTo>
                    <a:pt x="522" y="2528"/>
                    <a:pt x="473" y="2669"/>
                    <a:pt x="473" y="2822"/>
                  </a:cubicBezTo>
                  <a:cubicBezTo>
                    <a:pt x="473" y="3412"/>
                    <a:pt x="1026" y="3831"/>
                    <a:pt x="1505" y="3831"/>
                  </a:cubicBezTo>
                  <a:cubicBezTo>
                    <a:pt x="1736" y="3831"/>
                    <a:pt x="1946" y="3740"/>
                    <a:pt x="2100" y="3593"/>
                  </a:cubicBezTo>
                  <a:cubicBezTo>
                    <a:pt x="2276" y="3863"/>
                    <a:pt x="2580" y="4042"/>
                    <a:pt x="2926" y="4042"/>
                  </a:cubicBezTo>
                  <a:cubicBezTo>
                    <a:pt x="3471" y="4042"/>
                    <a:pt x="3910" y="3600"/>
                    <a:pt x="3910" y="3056"/>
                  </a:cubicBezTo>
                  <a:cubicBezTo>
                    <a:pt x="3910" y="2879"/>
                    <a:pt x="3859" y="2713"/>
                    <a:pt x="3776" y="2568"/>
                  </a:cubicBezTo>
                  <a:cubicBezTo>
                    <a:pt x="4137" y="2430"/>
                    <a:pt x="4396" y="2081"/>
                    <a:pt x="4396" y="1672"/>
                  </a:cubicBezTo>
                  <a:cubicBezTo>
                    <a:pt x="4396" y="1141"/>
                    <a:pt x="3965" y="710"/>
                    <a:pt x="3435" y="710"/>
                  </a:cubicBezTo>
                  <a:cubicBezTo>
                    <a:pt x="3391" y="710"/>
                    <a:pt x="3349" y="718"/>
                    <a:pt x="3307" y="723"/>
                  </a:cubicBezTo>
                  <a:cubicBezTo>
                    <a:pt x="3198" y="308"/>
                    <a:pt x="2824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43611" y="1733727"/>
              <a:ext cx="103843" cy="96527"/>
            </a:xfrm>
            <a:custGeom>
              <a:avLst/>
              <a:gdLst/>
              <a:ahLst/>
              <a:cxnLst/>
              <a:rect l="l" t="t" r="r" b="b"/>
              <a:pathLst>
                <a:path w="1022" h="950" extrusionOk="0">
                  <a:moveTo>
                    <a:pt x="808" y="0"/>
                  </a:moveTo>
                  <a:lnTo>
                    <a:pt x="808" y="0"/>
                  </a:lnTo>
                  <a:cubicBezTo>
                    <a:pt x="1" y="410"/>
                    <a:pt x="379" y="948"/>
                    <a:pt x="379" y="949"/>
                  </a:cubicBezTo>
                  <a:cubicBezTo>
                    <a:pt x="1021" y="746"/>
                    <a:pt x="808" y="0"/>
                    <a:pt x="80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213619" y="1068300"/>
              <a:ext cx="822411" cy="621431"/>
            </a:xfrm>
            <a:custGeom>
              <a:avLst/>
              <a:gdLst/>
              <a:ahLst/>
              <a:cxnLst/>
              <a:rect l="l" t="t" r="r" b="b"/>
              <a:pathLst>
                <a:path w="8094" h="6116" extrusionOk="0">
                  <a:moveTo>
                    <a:pt x="1702" y="1"/>
                  </a:moveTo>
                  <a:cubicBezTo>
                    <a:pt x="763" y="1"/>
                    <a:pt x="1" y="763"/>
                    <a:pt x="1" y="1702"/>
                  </a:cubicBezTo>
                  <a:cubicBezTo>
                    <a:pt x="1" y="2312"/>
                    <a:pt x="322" y="2846"/>
                    <a:pt x="806" y="3147"/>
                  </a:cubicBezTo>
                  <a:cubicBezTo>
                    <a:pt x="584" y="3374"/>
                    <a:pt x="446" y="3682"/>
                    <a:pt x="446" y="4027"/>
                  </a:cubicBezTo>
                  <a:cubicBezTo>
                    <a:pt x="446" y="4720"/>
                    <a:pt x="1008" y="5281"/>
                    <a:pt x="1702" y="5281"/>
                  </a:cubicBezTo>
                  <a:cubicBezTo>
                    <a:pt x="1876" y="5281"/>
                    <a:pt x="2044" y="5245"/>
                    <a:pt x="2195" y="5182"/>
                  </a:cubicBezTo>
                  <a:cubicBezTo>
                    <a:pt x="2375" y="5723"/>
                    <a:pt x="2884" y="6116"/>
                    <a:pt x="3486" y="6116"/>
                  </a:cubicBezTo>
                  <a:cubicBezTo>
                    <a:pt x="4049" y="6116"/>
                    <a:pt x="4531" y="5774"/>
                    <a:pt x="4739" y="5289"/>
                  </a:cubicBezTo>
                  <a:cubicBezTo>
                    <a:pt x="4919" y="5463"/>
                    <a:pt x="5164" y="5571"/>
                    <a:pt x="5433" y="5571"/>
                  </a:cubicBezTo>
                  <a:cubicBezTo>
                    <a:pt x="5921" y="5571"/>
                    <a:pt x="6330" y="5220"/>
                    <a:pt x="6418" y="4756"/>
                  </a:cubicBezTo>
                  <a:cubicBezTo>
                    <a:pt x="6546" y="4801"/>
                    <a:pt x="6685" y="4828"/>
                    <a:pt x="6830" y="4828"/>
                  </a:cubicBezTo>
                  <a:cubicBezTo>
                    <a:pt x="7528" y="4828"/>
                    <a:pt x="8093" y="4262"/>
                    <a:pt x="8093" y="3564"/>
                  </a:cubicBezTo>
                  <a:cubicBezTo>
                    <a:pt x="8093" y="2909"/>
                    <a:pt x="7598" y="2371"/>
                    <a:pt x="6962" y="2305"/>
                  </a:cubicBezTo>
                  <a:cubicBezTo>
                    <a:pt x="7013" y="2180"/>
                    <a:pt x="7042" y="2043"/>
                    <a:pt x="7042" y="1901"/>
                  </a:cubicBezTo>
                  <a:cubicBezTo>
                    <a:pt x="7042" y="1312"/>
                    <a:pt x="6564" y="832"/>
                    <a:pt x="5974" y="832"/>
                  </a:cubicBezTo>
                  <a:cubicBezTo>
                    <a:pt x="5715" y="832"/>
                    <a:pt x="5482" y="927"/>
                    <a:pt x="5297" y="1080"/>
                  </a:cubicBezTo>
                  <a:cubicBezTo>
                    <a:pt x="5197" y="467"/>
                    <a:pt x="4667" y="1"/>
                    <a:pt x="4025" y="1"/>
                  </a:cubicBezTo>
                  <a:cubicBezTo>
                    <a:pt x="3583" y="1"/>
                    <a:pt x="3194" y="222"/>
                    <a:pt x="2961" y="560"/>
                  </a:cubicBezTo>
                  <a:cubicBezTo>
                    <a:pt x="2651" y="217"/>
                    <a:pt x="2202" y="1"/>
                    <a:pt x="1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352924" y="1200491"/>
              <a:ext cx="139710" cy="129956"/>
            </a:xfrm>
            <a:custGeom>
              <a:avLst/>
              <a:gdLst/>
              <a:ahLst/>
              <a:cxnLst/>
              <a:rect l="l" t="t" r="r" b="b"/>
              <a:pathLst>
                <a:path w="1375" h="1279" extrusionOk="0">
                  <a:moveTo>
                    <a:pt x="1087" y="1"/>
                  </a:moveTo>
                  <a:lnTo>
                    <a:pt x="1087" y="1"/>
                  </a:lnTo>
                  <a:cubicBezTo>
                    <a:pt x="1" y="553"/>
                    <a:pt x="510" y="1279"/>
                    <a:pt x="510" y="1279"/>
                  </a:cubicBezTo>
                  <a:cubicBezTo>
                    <a:pt x="1375" y="1006"/>
                    <a:pt x="1087" y="1"/>
                    <a:pt x="108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541814" y="1752321"/>
              <a:ext cx="213376" cy="207483"/>
            </a:xfrm>
            <a:custGeom>
              <a:avLst/>
              <a:gdLst/>
              <a:ahLst/>
              <a:cxnLst/>
              <a:rect l="l" t="t" r="r" b="b"/>
              <a:pathLst>
                <a:path w="2100" h="2042" extrusionOk="0">
                  <a:moveTo>
                    <a:pt x="942" y="0"/>
                  </a:moveTo>
                  <a:cubicBezTo>
                    <a:pt x="675" y="0"/>
                    <a:pt x="458" y="217"/>
                    <a:pt x="458" y="483"/>
                  </a:cubicBezTo>
                  <a:cubicBezTo>
                    <a:pt x="458" y="591"/>
                    <a:pt x="494" y="691"/>
                    <a:pt x="555" y="771"/>
                  </a:cubicBezTo>
                  <a:cubicBezTo>
                    <a:pt x="243" y="813"/>
                    <a:pt x="0" y="1078"/>
                    <a:pt x="0" y="1402"/>
                  </a:cubicBezTo>
                  <a:cubicBezTo>
                    <a:pt x="0" y="1754"/>
                    <a:pt x="288" y="2042"/>
                    <a:pt x="640" y="2042"/>
                  </a:cubicBezTo>
                  <a:cubicBezTo>
                    <a:pt x="931" y="2042"/>
                    <a:pt x="1173" y="1847"/>
                    <a:pt x="1250" y="1581"/>
                  </a:cubicBezTo>
                  <a:cubicBezTo>
                    <a:pt x="1342" y="1659"/>
                    <a:pt x="1458" y="1710"/>
                    <a:pt x="1588" y="1710"/>
                  </a:cubicBezTo>
                  <a:cubicBezTo>
                    <a:pt x="1871" y="1710"/>
                    <a:pt x="2099" y="1482"/>
                    <a:pt x="2099" y="1198"/>
                  </a:cubicBezTo>
                  <a:cubicBezTo>
                    <a:pt x="2098" y="916"/>
                    <a:pt x="1868" y="686"/>
                    <a:pt x="1585" y="686"/>
                  </a:cubicBezTo>
                  <a:cubicBezTo>
                    <a:pt x="1498" y="686"/>
                    <a:pt x="1418" y="711"/>
                    <a:pt x="1345" y="749"/>
                  </a:cubicBezTo>
                  <a:cubicBezTo>
                    <a:pt x="1396" y="672"/>
                    <a:pt x="1425" y="582"/>
                    <a:pt x="1425" y="483"/>
                  </a:cubicBezTo>
                  <a:cubicBezTo>
                    <a:pt x="1425" y="217"/>
                    <a:pt x="1210" y="0"/>
                    <a:pt x="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-223500" y="2861977"/>
              <a:ext cx="593896" cy="519824"/>
            </a:xfrm>
            <a:custGeom>
              <a:avLst/>
              <a:gdLst/>
              <a:ahLst/>
              <a:cxnLst/>
              <a:rect l="l" t="t" r="r" b="b"/>
              <a:pathLst>
                <a:path w="5845" h="5116" extrusionOk="0">
                  <a:moveTo>
                    <a:pt x="1424" y="1"/>
                  </a:moveTo>
                  <a:cubicBezTo>
                    <a:pt x="639" y="1"/>
                    <a:pt x="1" y="639"/>
                    <a:pt x="1" y="1424"/>
                  </a:cubicBezTo>
                  <a:cubicBezTo>
                    <a:pt x="1" y="1988"/>
                    <a:pt x="331" y="2473"/>
                    <a:pt x="805" y="2704"/>
                  </a:cubicBezTo>
                  <a:cubicBezTo>
                    <a:pt x="757" y="2824"/>
                    <a:pt x="731" y="2952"/>
                    <a:pt x="731" y="3089"/>
                  </a:cubicBezTo>
                  <a:cubicBezTo>
                    <a:pt x="731" y="3673"/>
                    <a:pt x="1205" y="4149"/>
                    <a:pt x="1789" y="4149"/>
                  </a:cubicBezTo>
                  <a:cubicBezTo>
                    <a:pt x="1823" y="4149"/>
                    <a:pt x="1852" y="4142"/>
                    <a:pt x="1882" y="4140"/>
                  </a:cubicBezTo>
                  <a:cubicBezTo>
                    <a:pt x="2041" y="4701"/>
                    <a:pt x="2555" y="5116"/>
                    <a:pt x="3167" y="5116"/>
                  </a:cubicBezTo>
                  <a:cubicBezTo>
                    <a:pt x="3905" y="5116"/>
                    <a:pt x="4504" y="4517"/>
                    <a:pt x="4504" y="3780"/>
                  </a:cubicBezTo>
                  <a:cubicBezTo>
                    <a:pt x="4504" y="3697"/>
                    <a:pt x="4493" y="3612"/>
                    <a:pt x="4479" y="3532"/>
                  </a:cubicBezTo>
                  <a:lnTo>
                    <a:pt x="4479" y="3532"/>
                  </a:lnTo>
                  <a:cubicBezTo>
                    <a:pt x="4581" y="3566"/>
                    <a:pt x="4688" y="3589"/>
                    <a:pt x="4800" y="3589"/>
                  </a:cubicBezTo>
                  <a:cubicBezTo>
                    <a:pt x="5377" y="3589"/>
                    <a:pt x="5844" y="3122"/>
                    <a:pt x="5844" y="2545"/>
                  </a:cubicBezTo>
                  <a:cubicBezTo>
                    <a:pt x="5844" y="1967"/>
                    <a:pt x="5377" y="1498"/>
                    <a:pt x="4802" y="1498"/>
                  </a:cubicBezTo>
                  <a:cubicBezTo>
                    <a:pt x="4738" y="1498"/>
                    <a:pt x="4678" y="1506"/>
                    <a:pt x="4617" y="1517"/>
                  </a:cubicBezTo>
                  <a:cubicBezTo>
                    <a:pt x="4572" y="872"/>
                    <a:pt x="4035" y="361"/>
                    <a:pt x="3378" y="361"/>
                  </a:cubicBezTo>
                  <a:cubicBezTo>
                    <a:pt x="3086" y="361"/>
                    <a:pt x="2817" y="463"/>
                    <a:pt x="2606" y="632"/>
                  </a:cubicBezTo>
                  <a:cubicBezTo>
                    <a:pt x="2349" y="252"/>
                    <a:pt x="1917" y="1"/>
                    <a:pt x="1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-138860" y="2960841"/>
              <a:ext cx="103843" cy="96730"/>
            </a:xfrm>
            <a:custGeom>
              <a:avLst/>
              <a:gdLst/>
              <a:ahLst/>
              <a:cxnLst/>
              <a:rect l="l" t="t" r="r" b="b"/>
              <a:pathLst>
                <a:path w="1022" h="952" extrusionOk="0">
                  <a:moveTo>
                    <a:pt x="809" y="1"/>
                  </a:moveTo>
                  <a:lnTo>
                    <a:pt x="809" y="1"/>
                  </a:lnTo>
                  <a:cubicBezTo>
                    <a:pt x="1" y="412"/>
                    <a:pt x="379" y="950"/>
                    <a:pt x="380" y="951"/>
                  </a:cubicBezTo>
                  <a:cubicBezTo>
                    <a:pt x="1022" y="748"/>
                    <a:pt x="809" y="1"/>
                    <a:pt x="8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87523" y="4795465"/>
              <a:ext cx="960801" cy="360808"/>
            </a:xfrm>
            <a:custGeom>
              <a:avLst/>
              <a:gdLst/>
              <a:ahLst/>
              <a:cxnLst/>
              <a:rect l="l" t="t" r="r" b="b"/>
              <a:pathLst>
                <a:path w="9456" h="3551" extrusionOk="0">
                  <a:moveTo>
                    <a:pt x="4728" y="0"/>
                  </a:moveTo>
                  <a:cubicBezTo>
                    <a:pt x="2119" y="0"/>
                    <a:pt x="0" y="1591"/>
                    <a:pt x="0" y="3551"/>
                  </a:cubicBezTo>
                  <a:lnTo>
                    <a:pt x="9455" y="3551"/>
                  </a:lnTo>
                  <a:cubicBezTo>
                    <a:pt x="9455" y="1591"/>
                    <a:pt x="7340" y="0"/>
                    <a:pt x="4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13"/>
          <p:cNvGrpSpPr/>
          <p:nvPr/>
        </p:nvGrpSpPr>
        <p:grpSpPr>
          <a:xfrm>
            <a:off x="583156" y="6"/>
            <a:ext cx="2179716" cy="804728"/>
            <a:chOff x="583156" y="6"/>
            <a:chExt cx="2179716" cy="804728"/>
          </a:xfrm>
        </p:grpSpPr>
        <p:sp>
          <p:nvSpPr>
            <p:cNvPr id="2501" name="Google Shape;2501;p13"/>
            <p:cNvSpPr/>
            <p:nvPr/>
          </p:nvSpPr>
          <p:spPr>
            <a:xfrm rot="5400000">
              <a:off x="1755447" y="-408839"/>
              <a:ext cx="598579" cy="1416270"/>
            </a:xfrm>
            <a:custGeom>
              <a:avLst/>
              <a:gdLst/>
              <a:ahLst/>
              <a:cxnLst/>
              <a:rect l="l" t="t" r="r" b="b"/>
              <a:pathLst>
                <a:path w="13287" h="31436" extrusionOk="0">
                  <a:moveTo>
                    <a:pt x="5534" y="1"/>
                  </a:moveTo>
                  <a:cubicBezTo>
                    <a:pt x="5521" y="1"/>
                    <a:pt x="5509" y="6"/>
                    <a:pt x="5501" y="16"/>
                  </a:cubicBezTo>
                  <a:cubicBezTo>
                    <a:pt x="5446" y="81"/>
                    <a:pt x="3018" y="2999"/>
                    <a:pt x="5" y="7130"/>
                  </a:cubicBezTo>
                  <a:lnTo>
                    <a:pt x="5" y="10352"/>
                  </a:lnTo>
                  <a:lnTo>
                    <a:pt x="5" y="10352"/>
                  </a:lnTo>
                  <a:cubicBezTo>
                    <a:pt x="1691" y="7467"/>
                    <a:pt x="3557" y="4062"/>
                    <a:pt x="5570" y="62"/>
                  </a:cubicBezTo>
                  <a:cubicBezTo>
                    <a:pt x="5580" y="44"/>
                    <a:pt x="5575" y="19"/>
                    <a:pt x="5556" y="7"/>
                  </a:cubicBezTo>
                  <a:cubicBezTo>
                    <a:pt x="5549" y="3"/>
                    <a:pt x="5541" y="1"/>
                    <a:pt x="5534" y="1"/>
                  </a:cubicBezTo>
                  <a:close/>
                  <a:moveTo>
                    <a:pt x="5" y="10352"/>
                  </a:moveTo>
                  <a:cubicBezTo>
                    <a:pt x="4" y="10353"/>
                    <a:pt x="4" y="10354"/>
                    <a:pt x="3" y="10355"/>
                  </a:cubicBezTo>
                  <a:lnTo>
                    <a:pt x="5" y="10355"/>
                  </a:lnTo>
                  <a:lnTo>
                    <a:pt x="5" y="10352"/>
                  </a:lnTo>
                  <a:close/>
                  <a:moveTo>
                    <a:pt x="12311" y="7655"/>
                  </a:moveTo>
                  <a:cubicBezTo>
                    <a:pt x="12305" y="7655"/>
                    <a:pt x="12300" y="7656"/>
                    <a:pt x="12294" y="7658"/>
                  </a:cubicBezTo>
                  <a:cubicBezTo>
                    <a:pt x="7564" y="9640"/>
                    <a:pt x="3352" y="12384"/>
                    <a:pt x="0" y="14959"/>
                  </a:cubicBezTo>
                  <a:lnTo>
                    <a:pt x="0" y="17981"/>
                  </a:lnTo>
                  <a:lnTo>
                    <a:pt x="3" y="17981"/>
                  </a:lnTo>
                  <a:cubicBezTo>
                    <a:pt x="330" y="17739"/>
                    <a:pt x="659" y="17491"/>
                    <a:pt x="1000" y="17234"/>
                  </a:cubicBezTo>
                  <a:cubicBezTo>
                    <a:pt x="7347" y="12446"/>
                    <a:pt x="12293" y="7777"/>
                    <a:pt x="12341" y="7730"/>
                  </a:cubicBezTo>
                  <a:cubicBezTo>
                    <a:pt x="12355" y="7716"/>
                    <a:pt x="12359" y="7693"/>
                    <a:pt x="12348" y="7674"/>
                  </a:cubicBezTo>
                  <a:cubicBezTo>
                    <a:pt x="12338" y="7661"/>
                    <a:pt x="12325" y="7655"/>
                    <a:pt x="12311" y="7655"/>
                  </a:cubicBezTo>
                  <a:close/>
                  <a:moveTo>
                    <a:pt x="13237" y="15736"/>
                  </a:moveTo>
                  <a:cubicBezTo>
                    <a:pt x="13235" y="15736"/>
                    <a:pt x="13233" y="15736"/>
                    <a:pt x="13231" y="15736"/>
                  </a:cubicBezTo>
                  <a:cubicBezTo>
                    <a:pt x="8430" y="16476"/>
                    <a:pt x="3836" y="17976"/>
                    <a:pt x="3" y="19541"/>
                  </a:cubicBezTo>
                  <a:lnTo>
                    <a:pt x="3" y="21977"/>
                  </a:lnTo>
                  <a:cubicBezTo>
                    <a:pt x="7055" y="19326"/>
                    <a:pt x="13167" y="15868"/>
                    <a:pt x="13258" y="15816"/>
                  </a:cubicBezTo>
                  <a:cubicBezTo>
                    <a:pt x="13276" y="15806"/>
                    <a:pt x="13286" y="15783"/>
                    <a:pt x="13279" y="15764"/>
                  </a:cubicBezTo>
                  <a:cubicBezTo>
                    <a:pt x="13274" y="15747"/>
                    <a:pt x="13256" y="15736"/>
                    <a:pt x="13237" y="15736"/>
                  </a:cubicBezTo>
                  <a:close/>
                  <a:moveTo>
                    <a:pt x="4945" y="23091"/>
                  </a:moveTo>
                  <a:cubicBezTo>
                    <a:pt x="3178" y="23091"/>
                    <a:pt x="1524" y="23151"/>
                    <a:pt x="5" y="23247"/>
                  </a:cubicBezTo>
                  <a:lnTo>
                    <a:pt x="5" y="25453"/>
                  </a:lnTo>
                  <a:cubicBezTo>
                    <a:pt x="6223" y="24945"/>
                    <a:pt x="12506" y="23580"/>
                    <a:pt x="12609" y="23558"/>
                  </a:cubicBezTo>
                  <a:cubicBezTo>
                    <a:pt x="12631" y="23552"/>
                    <a:pt x="12645" y="23535"/>
                    <a:pt x="12644" y="23513"/>
                  </a:cubicBezTo>
                  <a:cubicBezTo>
                    <a:pt x="12642" y="23491"/>
                    <a:pt x="12623" y="23472"/>
                    <a:pt x="12603" y="23471"/>
                  </a:cubicBezTo>
                  <a:cubicBezTo>
                    <a:pt x="9883" y="23198"/>
                    <a:pt x="7312" y="23091"/>
                    <a:pt x="4945" y="23091"/>
                  </a:cubicBezTo>
                  <a:close/>
                  <a:moveTo>
                    <a:pt x="5" y="28526"/>
                  </a:moveTo>
                  <a:lnTo>
                    <a:pt x="5" y="30118"/>
                  </a:lnTo>
                  <a:cubicBezTo>
                    <a:pt x="1649" y="30663"/>
                    <a:pt x="3440" y="31129"/>
                    <a:pt x="5350" y="31435"/>
                  </a:cubicBezTo>
                  <a:cubicBezTo>
                    <a:pt x="5352" y="31435"/>
                    <a:pt x="5355" y="31435"/>
                    <a:pt x="5358" y="31435"/>
                  </a:cubicBezTo>
                  <a:cubicBezTo>
                    <a:pt x="5375" y="31435"/>
                    <a:pt x="5391" y="31423"/>
                    <a:pt x="5398" y="31406"/>
                  </a:cubicBezTo>
                  <a:cubicBezTo>
                    <a:pt x="5405" y="31387"/>
                    <a:pt x="5393" y="31366"/>
                    <a:pt x="5377" y="31353"/>
                  </a:cubicBezTo>
                  <a:cubicBezTo>
                    <a:pt x="5328" y="31324"/>
                    <a:pt x="3008" y="30011"/>
                    <a:pt x="5" y="28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 rot="5400000">
              <a:off x="990340" y="-407133"/>
              <a:ext cx="804683" cy="1619052"/>
            </a:xfrm>
            <a:custGeom>
              <a:avLst/>
              <a:gdLst/>
              <a:ahLst/>
              <a:cxnLst/>
              <a:rect l="l" t="t" r="r" b="b"/>
              <a:pathLst>
                <a:path w="17862" h="35937" extrusionOk="0">
                  <a:moveTo>
                    <a:pt x="6070" y="1"/>
                  </a:moveTo>
                  <a:cubicBezTo>
                    <a:pt x="6058" y="1"/>
                    <a:pt x="6047" y="5"/>
                    <a:pt x="6039" y="14"/>
                  </a:cubicBezTo>
                  <a:cubicBezTo>
                    <a:pt x="3812" y="2253"/>
                    <a:pt x="1792" y="4747"/>
                    <a:pt x="1" y="7259"/>
                  </a:cubicBezTo>
                  <a:lnTo>
                    <a:pt x="1" y="11200"/>
                  </a:lnTo>
                  <a:lnTo>
                    <a:pt x="2" y="11200"/>
                  </a:lnTo>
                  <a:cubicBezTo>
                    <a:pt x="3584" y="5255"/>
                    <a:pt x="6067" y="152"/>
                    <a:pt x="6110" y="63"/>
                  </a:cubicBezTo>
                  <a:cubicBezTo>
                    <a:pt x="6119" y="43"/>
                    <a:pt x="6113" y="21"/>
                    <a:pt x="6096" y="8"/>
                  </a:cubicBezTo>
                  <a:cubicBezTo>
                    <a:pt x="6087" y="3"/>
                    <a:pt x="6078" y="1"/>
                    <a:pt x="6070" y="1"/>
                  </a:cubicBezTo>
                  <a:close/>
                  <a:moveTo>
                    <a:pt x="14173" y="6585"/>
                  </a:moveTo>
                  <a:cubicBezTo>
                    <a:pt x="14166" y="6585"/>
                    <a:pt x="14158" y="6586"/>
                    <a:pt x="14151" y="6590"/>
                  </a:cubicBezTo>
                  <a:cubicBezTo>
                    <a:pt x="14042" y="6649"/>
                    <a:pt x="6924" y="10688"/>
                    <a:pt x="2" y="15810"/>
                  </a:cubicBezTo>
                  <a:lnTo>
                    <a:pt x="2" y="18437"/>
                  </a:lnTo>
                  <a:cubicBezTo>
                    <a:pt x="3654" y="15789"/>
                    <a:pt x="8377" y="12007"/>
                    <a:pt x="14201" y="6658"/>
                  </a:cubicBezTo>
                  <a:cubicBezTo>
                    <a:pt x="14217" y="6645"/>
                    <a:pt x="14220" y="6619"/>
                    <a:pt x="14207" y="6602"/>
                  </a:cubicBezTo>
                  <a:cubicBezTo>
                    <a:pt x="14199" y="6590"/>
                    <a:pt x="14186" y="6585"/>
                    <a:pt x="14173" y="6585"/>
                  </a:cubicBezTo>
                  <a:close/>
                  <a:moveTo>
                    <a:pt x="17811" y="16143"/>
                  </a:moveTo>
                  <a:cubicBezTo>
                    <a:pt x="10981" y="16390"/>
                    <a:pt x="4535" y="18221"/>
                    <a:pt x="4" y="19878"/>
                  </a:cubicBezTo>
                  <a:lnTo>
                    <a:pt x="4" y="22191"/>
                  </a:lnTo>
                  <a:cubicBezTo>
                    <a:pt x="1167" y="21880"/>
                    <a:pt x="2457" y="21521"/>
                    <a:pt x="3862" y="21110"/>
                  </a:cubicBezTo>
                  <a:cubicBezTo>
                    <a:pt x="11491" y="18872"/>
                    <a:pt x="17767" y="16252"/>
                    <a:pt x="17831" y="16224"/>
                  </a:cubicBezTo>
                  <a:cubicBezTo>
                    <a:pt x="17850" y="16217"/>
                    <a:pt x="17861" y="16195"/>
                    <a:pt x="17856" y="16175"/>
                  </a:cubicBezTo>
                  <a:cubicBezTo>
                    <a:pt x="17848" y="16155"/>
                    <a:pt x="17831" y="16143"/>
                    <a:pt x="17811" y="16143"/>
                  </a:cubicBezTo>
                  <a:close/>
                  <a:moveTo>
                    <a:pt x="4043" y="22891"/>
                  </a:moveTo>
                  <a:cubicBezTo>
                    <a:pt x="2626" y="22891"/>
                    <a:pt x="1270" y="22934"/>
                    <a:pt x="2" y="23003"/>
                  </a:cubicBezTo>
                  <a:lnTo>
                    <a:pt x="2" y="25184"/>
                  </a:lnTo>
                  <a:cubicBezTo>
                    <a:pt x="463" y="25193"/>
                    <a:pt x="923" y="25197"/>
                    <a:pt x="1380" y="25197"/>
                  </a:cubicBezTo>
                  <a:cubicBezTo>
                    <a:pt x="8865" y="25197"/>
                    <a:pt x="15726" y="24132"/>
                    <a:pt x="15828" y="24114"/>
                  </a:cubicBezTo>
                  <a:cubicBezTo>
                    <a:pt x="15850" y="24111"/>
                    <a:pt x="15865" y="24092"/>
                    <a:pt x="15865" y="24072"/>
                  </a:cubicBezTo>
                  <a:cubicBezTo>
                    <a:pt x="15868" y="24053"/>
                    <a:pt x="15853" y="24033"/>
                    <a:pt x="15831" y="24029"/>
                  </a:cubicBezTo>
                  <a:cubicBezTo>
                    <a:pt x="11800" y="23178"/>
                    <a:pt x="7716" y="22891"/>
                    <a:pt x="4043" y="22891"/>
                  </a:cubicBezTo>
                  <a:close/>
                  <a:moveTo>
                    <a:pt x="2" y="26143"/>
                  </a:moveTo>
                  <a:lnTo>
                    <a:pt x="2" y="28441"/>
                  </a:lnTo>
                  <a:cubicBezTo>
                    <a:pt x="6004" y="30167"/>
                    <a:pt x="12382" y="31111"/>
                    <a:pt x="12488" y="31125"/>
                  </a:cubicBezTo>
                  <a:cubicBezTo>
                    <a:pt x="12490" y="31126"/>
                    <a:pt x="12493" y="31126"/>
                    <a:pt x="12496" y="31126"/>
                  </a:cubicBezTo>
                  <a:cubicBezTo>
                    <a:pt x="12514" y="31126"/>
                    <a:pt x="12529" y="31114"/>
                    <a:pt x="12534" y="31095"/>
                  </a:cubicBezTo>
                  <a:cubicBezTo>
                    <a:pt x="12541" y="31074"/>
                    <a:pt x="12531" y="31053"/>
                    <a:pt x="12512" y="31042"/>
                  </a:cubicBezTo>
                  <a:cubicBezTo>
                    <a:pt x="7894" y="28751"/>
                    <a:pt x="3567" y="27193"/>
                    <a:pt x="2" y="26143"/>
                  </a:cubicBezTo>
                  <a:close/>
                  <a:moveTo>
                    <a:pt x="2" y="32478"/>
                  </a:moveTo>
                  <a:lnTo>
                    <a:pt x="2" y="34051"/>
                  </a:lnTo>
                  <a:cubicBezTo>
                    <a:pt x="910" y="34705"/>
                    <a:pt x="1877" y="35338"/>
                    <a:pt x="2913" y="35931"/>
                  </a:cubicBezTo>
                  <a:cubicBezTo>
                    <a:pt x="2920" y="35934"/>
                    <a:pt x="2927" y="35936"/>
                    <a:pt x="2935" y="35936"/>
                  </a:cubicBezTo>
                  <a:cubicBezTo>
                    <a:pt x="2947" y="35936"/>
                    <a:pt x="2960" y="35931"/>
                    <a:pt x="2968" y="35922"/>
                  </a:cubicBezTo>
                  <a:cubicBezTo>
                    <a:pt x="2979" y="35905"/>
                    <a:pt x="2979" y="35883"/>
                    <a:pt x="2968" y="35865"/>
                  </a:cubicBezTo>
                  <a:cubicBezTo>
                    <a:pt x="2939" y="35829"/>
                    <a:pt x="1735" y="34385"/>
                    <a:pt x="2" y="32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1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2504" name="Google Shape;2504;p1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4" name="Google Shape;2524;p1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5" name="Google Shape;252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4171639" y="12209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6" name="Google Shape;2526;p13"/>
          <p:cNvSpPr txBox="1">
            <a:spLocks noGrp="1"/>
          </p:cNvSpPr>
          <p:nvPr>
            <p:ph type="title" idx="2"/>
          </p:nvPr>
        </p:nvSpPr>
        <p:spPr>
          <a:xfrm>
            <a:off x="1355114" y="12924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7" name="Google Shape;2527;p13"/>
          <p:cNvSpPr txBox="1">
            <a:spLocks noGrp="1"/>
          </p:cNvSpPr>
          <p:nvPr>
            <p:ph type="subTitle" idx="1"/>
          </p:nvPr>
        </p:nvSpPr>
        <p:spPr>
          <a:xfrm>
            <a:off x="5452464" y="1249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4171639" y="19018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9" name="Google Shape;2529;p13"/>
          <p:cNvSpPr txBox="1">
            <a:spLocks noGrp="1"/>
          </p:cNvSpPr>
          <p:nvPr>
            <p:ph type="title" idx="4"/>
          </p:nvPr>
        </p:nvSpPr>
        <p:spPr>
          <a:xfrm>
            <a:off x="1355114" y="19732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0" name="Google Shape;2530;p13"/>
          <p:cNvSpPr txBox="1">
            <a:spLocks noGrp="1"/>
          </p:cNvSpPr>
          <p:nvPr>
            <p:ph type="subTitle" idx="5"/>
          </p:nvPr>
        </p:nvSpPr>
        <p:spPr>
          <a:xfrm>
            <a:off x="5452464" y="19299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171639" y="25826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2" name="Google Shape;2532;p13"/>
          <p:cNvSpPr txBox="1">
            <a:spLocks noGrp="1"/>
          </p:cNvSpPr>
          <p:nvPr>
            <p:ph type="title" idx="7"/>
          </p:nvPr>
        </p:nvSpPr>
        <p:spPr>
          <a:xfrm>
            <a:off x="1355114" y="26541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3" name="Google Shape;2533;p13"/>
          <p:cNvSpPr txBox="1">
            <a:spLocks noGrp="1"/>
          </p:cNvSpPr>
          <p:nvPr>
            <p:ph type="subTitle" idx="8"/>
          </p:nvPr>
        </p:nvSpPr>
        <p:spPr>
          <a:xfrm>
            <a:off x="5452464" y="26107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4" name="Google Shape;2534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171639" y="32635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5" name="Google Shape;2535;p13"/>
          <p:cNvSpPr txBox="1">
            <a:spLocks noGrp="1"/>
          </p:cNvSpPr>
          <p:nvPr>
            <p:ph type="title" idx="13"/>
          </p:nvPr>
        </p:nvSpPr>
        <p:spPr>
          <a:xfrm>
            <a:off x="1355114" y="33349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6" name="Google Shape;2536;p13"/>
          <p:cNvSpPr txBox="1">
            <a:spLocks noGrp="1"/>
          </p:cNvSpPr>
          <p:nvPr>
            <p:ph type="subTitle" idx="14"/>
          </p:nvPr>
        </p:nvSpPr>
        <p:spPr>
          <a:xfrm>
            <a:off x="5452464" y="32916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7" name="Google Shape;2537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4171639" y="394439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13"/>
          <p:cNvSpPr txBox="1">
            <a:spLocks noGrp="1"/>
          </p:cNvSpPr>
          <p:nvPr>
            <p:ph type="title" idx="16"/>
          </p:nvPr>
        </p:nvSpPr>
        <p:spPr>
          <a:xfrm>
            <a:off x="1355114" y="401580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9" name="Google Shape;2539;p13"/>
          <p:cNvSpPr txBox="1">
            <a:spLocks noGrp="1"/>
          </p:cNvSpPr>
          <p:nvPr>
            <p:ph type="subTitle" idx="17"/>
          </p:nvPr>
        </p:nvSpPr>
        <p:spPr>
          <a:xfrm>
            <a:off x="5452464" y="397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0" name="Google Shape;2540;p13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4171639" y="5401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1" name="Google Shape;2541;p13">
            <a:hlinkClick r:id="rId3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1355114" y="611550"/>
            <a:ext cx="2580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2" name="Google Shape;2542;p13">
            <a:hlinkClick r:id="rId3" action="ppaction://hlinksldjump"/>
          </p:cNvPr>
          <p:cNvSpPr txBox="1">
            <a:spLocks noGrp="1"/>
          </p:cNvSpPr>
          <p:nvPr>
            <p:ph type="subTitle" idx="20"/>
          </p:nvPr>
        </p:nvSpPr>
        <p:spPr>
          <a:xfrm>
            <a:off x="5452464" y="5682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4"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" name="Google Shape;3020;p15"/>
          <p:cNvGrpSpPr/>
          <p:nvPr/>
        </p:nvGrpSpPr>
        <p:grpSpPr>
          <a:xfrm>
            <a:off x="94175" y="56658"/>
            <a:ext cx="8863536" cy="3932775"/>
            <a:chOff x="94175" y="56658"/>
            <a:chExt cx="8863536" cy="3932775"/>
          </a:xfrm>
        </p:grpSpPr>
        <p:sp>
          <p:nvSpPr>
            <p:cNvPr id="3021" name="Google Shape;3021;p15"/>
            <p:cNvSpPr/>
            <p:nvPr/>
          </p:nvSpPr>
          <p:spPr>
            <a:xfrm rot="-1973773">
              <a:off x="131376" y="224826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 rot="2359819">
              <a:off x="187425" y="14756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 rot="-1973773">
              <a:off x="8461207" y="37541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8515896" y="184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 rot="2359819">
              <a:off x="8716972" y="2153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 rot="2359819">
              <a:off x="8114523" y="9820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 rot="-1973773">
              <a:off x="8674214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527953" y="19725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 rot="-1973773">
              <a:off x="5721023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 rot="2359819">
              <a:off x="5187717" y="98208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 rot="2359819">
              <a:off x="6048847" y="1423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15"/>
          <p:cNvGrpSpPr/>
          <p:nvPr/>
        </p:nvGrpSpPr>
        <p:grpSpPr>
          <a:xfrm>
            <a:off x="208721" y="2557496"/>
            <a:ext cx="497025" cy="1143950"/>
            <a:chOff x="208721" y="2557496"/>
            <a:chExt cx="497025" cy="1143950"/>
          </a:xfrm>
        </p:grpSpPr>
        <p:sp>
          <p:nvSpPr>
            <p:cNvPr id="3033" name="Google Shape;3033;p15"/>
            <p:cNvSpPr/>
            <p:nvPr/>
          </p:nvSpPr>
          <p:spPr>
            <a:xfrm>
              <a:off x="208721" y="2815421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291871" y="2557496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470796" y="2725771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6" name="Google Shape;3036;p15"/>
          <p:cNvGrpSpPr/>
          <p:nvPr/>
        </p:nvGrpSpPr>
        <p:grpSpPr>
          <a:xfrm>
            <a:off x="0" y="3480150"/>
            <a:ext cx="669992" cy="1254199"/>
            <a:chOff x="0" y="3480150"/>
            <a:chExt cx="669992" cy="1254199"/>
          </a:xfrm>
        </p:grpSpPr>
        <p:sp>
          <p:nvSpPr>
            <p:cNvPr id="3037" name="Google Shape;3037;p15"/>
            <p:cNvSpPr/>
            <p:nvPr/>
          </p:nvSpPr>
          <p:spPr>
            <a:xfrm>
              <a:off x="91765" y="4027467"/>
              <a:ext cx="273401" cy="706699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0" y="3480150"/>
              <a:ext cx="570615" cy="514427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81514" y="3726948"/>
              <a:ext cx="149611" cy="1007401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8736" y="3806349"/>
              <a:ext cx="661255" cy="573609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1" name="Google Shape;3041;p15"/>
          <p:cNvGrpSpPr/>
          <p:nvPr/>
        </p:nvGrpSpPr>
        <p:grpSpPr>
          <a:xfrm>
            <a:off x="669995" y="4354278"/>
            <a:ext cx="336205" cy="380061"/>
            <a:chOff x="669995" y="4354278"/>
            <a:chExt cx="336205" cy="380061"/>
          </a:xfrm>
        </p:grpSpPr>
        <p:sp>
          <p:nvSpPr>
            <p:cNvPr id="3042" name="Google Shape;3042;p15"/>
            <p:cNvSpPr/>
            <p:nvPr/>
          </p:nvSpPr>
          <p:spPr>
            <a:xfrm>
              <a:off x="669995" y="4445737"/>
              <a:ext cx="211456" cy="256454"/>
            </a:xfrm>
            <a:custGeom>
              <a:avLst/>
              <a:gdLst/>
              <a:ahLst/>
              <a:cxnLst/>
              <a:rect l="l" t="t" r="r" b="b"/>
              <a:pathLst>
                <a:path w="4624" h="5608" extrusionOk="0">
                  <a:moveTo>
                    <a:pt x="1" y="0"/>
                  </a:moveTo>
                  <a:lnTo>
                    <a:pt x="1" y="0"/>
                  </a:lnTo>
                  <a:cubicBezTo>
                    <a:pt x="806" y="2365"/>
                    <a:pt x="2491" y="4410"/>
                    <a:pt x="4624" y="5607"/>
                  </a:cubicBezTo>
                  <a:cubicBezTo>
                    <a:pt x="3964" y="3200"/>
                    <a:pt x="2238" y="110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877287" y="4478662"/>
              <a:ext cx="114234" cy="127495"/>
            </a:xfrm>
            <a:custGeom>
              <a:avLst/>
              <a:gdLst/>
              <a:ahLst/>
              <a:cxnLst/>
              <a:rect l="l" t="t" r="r" b="b"/>
              <a:pathLst>
                <a:path w="2498" h="2788" extrusionOk="0">
                  <a:moveTo>
                    <a:pt x="2498" y="1"/>
                  </a:moveTo>
                  <a:lnTo>
                    <a:pt x="2498" y="1"/>
                  </a:lnTo>
                  <a:cubicBezTo>
                    <a:pt x="1355" y="594"/>
                    <a:pt x="446" y="1609"/>
                    <a:pt x="1" y="2788"/>
                  </a:cubicBezTo>
                  <a:cubicBezTo>
                    <a:pt x="1177" y="2266"/>
                    <a:pt x="2108" y="1225"/>
                    <a:pt x="2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773801" y="4450310"/>
              <a:ext cx="103944" cy="135818"/>
            </a:xfrm>
            <a:custGeom>
              <a:avLst/>
              <a:gdLst/>
              <a:ahLst/>
              <a:cxnLst/>
              <a:rect l="l" t="t" r="r" b="b"/>
              <a:pathLst>
                <a:path w="2273" h="2970" extrusionOk="0">
                  <a:moveTo>
                    <a:pt x="0" y="0"/>
                  </a:moveTo>
                  <a:lnTo>
                    <a:pt x="0" y="0"/>
                  </a:lnTo>
                  <a:cubicBezTo>
                    <a:pt x="370" y="1233"/>
                    <a:pt x="1200" y="2316"/>
                    <a:pt x="2273" y="2970"/>
                  </a:cubicBezTo>
                  <a:cubicBezTo>
                    <a:pt x="1978" y="1720"/>
                    <a:pt x="1130" y="6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864162" y="4423558"/>
              <a:ext cx="21630" cy="310781"/>
            </a:xfrm>
            <a:custGeom>
              <a:avLst/>
              <a:gdLst/>
              <a:ahLst/>
              <a:cxnLst/>
              <a:rect l="l" t="t" r="r" b="b"/>
              <a:pathLst>
                <a:path w="473" h="6796" extrusionOk="0">
                  <a:moveTo>
                    <a:pt x="472" y="1"/>
                  </a:moveTo>
                  <a:lnTo>
                    <a:pt x="352" y="1673"/>
                  </a:lnTo>
                  <a:lnTo>
                    <a:pt x="146" y="4654"/>
                  </a:lnTo>
                  <a:lnTo>
                    <a:pt x="89" y="5462"/>
                  </a:lnTo>
                  <a:lnTo>
                    <a:pt x="82" y="5560"/>
                  </a:lnTo>
                  <a:lnTo>
                    <a:pt x="81" y="5598"/>
                  </a:lnTo>
                  <a:lnTo>
                    <a:pt x="72" y="5737"/>
                  </a:lnTo>
                  <a:lnTo>
                    <a:pt x="24" y="6403"/>
                  </a:lnTo>
                  <a:lnTo>
                    <a:pt x="14" y="6585"/>
                  </a:lnTo>
                  <a:lnTo>
                    <a:pt x="11" y="6603"/>
                  </a:lnTo>
                  <a:lnTo>
                    <a:pt x="10" y="6664"/>
                  </a:lnTo>
                  <a:lnTo>
                    <a:pt x="1" y="6796"/>
                  </a:lnTo>
                  <a:cubicBezTo>
                    <a:pt x="120" y="6796"/>
                    <a:pt x="240" y="6796"/>
                    <a:pt x="358" y="6794"/>
                  </a:cubicBezTo>
                  <a:cubicBezTo>
                    <a:pt x="363" y="6510"/>
                    <a:pt x="371" y="6033"/>
                    <a:pt x="379" y="5459"/>
                  </a:cubicBezTo>
                  <a:cubicBezTo>
                    <a:pt x="387" y="4996"/>
                    <a:pt x="395" y="4473"/>
                    <a:pt x="405" y="3936"/>
                  </a:cubicBezTo>
                  <a:lnTo>
                    <a:pt x="405" y="3871"/>
                  </a:lnTo>
                  <a:cubicBezTo>
                    <a:pt x="407" y="3865"/>
                    <a:pt x="407" y="3862"/>
                    <a:pt x="405" y="3856"/>
                  </a:cubicBezTo>
                  <a:cubicBezTo>
                    <a:pt x="408" y="3807"/>
                    <a:pt x="408" y="3755"/>
                    <a:pt x="410" y="3706"/>
                  </a:cubicBezTo>
                  <a:cubicBezTo>
                    <a:pt x="421" y="3001"/>
                    <a:pt x="434" y="2289"/>
                    <a:pt x="443" y="1680"/>
                  </a:cubicBezTo>
                  <a:cubicBezTo>
                    <a:pt x="460" y="711"/>
                    <a:pt x="472" y="1"/>
                    <a:pt x="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794516" y="4354278"/>
              <a:ext cx="171945" cy="146336"/>
            </a:xfrm>
            <a:custGeom>
              <a:avLst/>
              <a:gdLst/>
              <a:ahLst/>
              <a:cxnLst/>
              <a:rect l="l" t="t" r="r" b="b"/>
              <a:pathLst>
                <a:path w="3760" h="3200" extrusionOk="0">
                  <a:moveTo>
                    <a:pt x="1805" y="0"/>
                  </a:moveTo>
                  <a:cubicBezTo>
                    <a:pt x="1785" y="0"/>
                    <a:pt x="1765" y="3"/>
                    <a:pt x="1744" y="8"/>
                  </a:cubicBezTo>
                  <a:cubicBezTo>
                    <a:pt x="1488" y="70"/>
                    <a:pt x="1437" y="486"/>
                    <a:pt x="1437" y="486"/>
                  </a:cubicBezTo>
                  <a:cubicBezTo>
                    <a:pt x="1437" y="486"/>
                    <a:pt x="1274" y="237"/>
                    <a:pt x="1046" y="237"/>
                  </a:cubicBezTo>
                  <a:cubicBezTo>
                    <a:pt x="994" y="237"/>
                    <a:pt x="939" y="250"/>
                    <a:pt x="881" y="282"/>
                  </a:cubicBezTo>
                  <a:cubicBezTo>
                    <a:pt x="703" y="382"/>
                    <a:pt x="700" y="767"/>
                    <a:pt x="700" y="767"/>
                  </a:cubicBezTo>
                  <a:cubicBezTo>
                    <a:pt x="700" y="767"/>
                    <a:pt x="683" y="765"/>
                    <a:pt x="654" y="765"/>
                  </a:cubicBezTo>
                  <a:cubicBezTo>
                    <a:pt x="496" y="765"/>
                    <a:pt x="1" y="826"/>
                    <a:pt x="164" y="1601"/>
                  </a:cubicBezTo>
                  <a:cubicBezTo>
                    <a:pt x="355" y="2504"/>
                    <a:pt x="1431" y="3200"/>
                    <a:pt x="2005" y="3200"/>
                  </a:cubicBezTo>
                  <a:cubicBezTo>
                    <a:pt x="2014" y="3200"/>
                    <a:pt x="2023" y="3200"/>
                    <a:pt x="2031" y="3199"/>
                  </a:cubicBezTo>
                  <a:cubicBezTo>
                    <a:pt x="2600" y="3177"/>
                    <a:pt x="3468" y="2241"/>
                    <a:pt x="3641" y="1487"/>
                  </a:cubicBezTo>
                  <a:cubicBezTo>
                    <a:pt x="3760" y="968"/>
                    <a:pt x="3527" y="789"/>
                    <a:pt x="3295" y="789"/>
                  </a:cubicBezTo>
                  <a:cubicBezTo>
                    <a:pt x="3227" y="789"/>
                    <a:pt x="3159" y="804"/>
                    <a:pt x="3100" y="831"/>
                  </a:cubicBezTo>
                  <a:cubicBezTo>
                    <a:pt x="3100" y="831"/>
                    <a:pt x="3049" y="70"/>
                    <a:pt x="2657" y="70"/>
                  </a:cubicBezTo>
                  <a:cubicBezTo>
                    <a:pt x="2540" y="70"/>
                    <a:pt x="2391" y="139"/>
                    <a:pt x="2204" y="318"/>
                  </a:cubicBezTo>
                  <a:cubicBezTo>
                    <a:pt x="2204" y="318"/>
                    <a:pt x="2039" y="0"/>
                    <a:pt x="1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873125" y="4592071"/>
              <a:ext cx="133074" cy="90042"/>
            </a:xfrm>
            <a:custGeom>
              <a:avLst/>
              <a:gdLst/>
              <a:ahLst/>
              <a:cxnLst/>
              <a:rect l="l" t="t" r="r" b="b"/>
              <a:pathLst>
                <a:path w="2910" h="1969" extrusionOk="0">
                  <a:moveTo>
                    <a:pt x="2909" y="0"/>
                  </a:moveTo>
                  <a:cubicBezTo>
                    <a:pt x="1719" y="200"/>
                    <a:pt x="630" y="936"/>
                    <a:pt x="1" y="1968"/>
                  </a:cubicBezTo>
                  <a:cubicBezTo>
                    <a:pt x="1253" y="1772"/>
                    <a:pt x="2229" y="1072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8" name="Google Shape;3048;p15"/>
          <p:cNvGrpSpPr/>
          <p:nvPr/>
        </p:nvGrpSpPr>
        <p:grpSpPr>
          <a:xfrm>
            <a:off x="271050" y="4266500"/>
            <a:ext cx="321775" cy="467850"/>
            <a:chOff x="271050" y="4266500"/>
            <a:chExt cx="321775" cy="467850"/>
          </a:xfrm>
        </p:grpSpPr>
        <p:sp>
          <p:nvSpPr>
            <p:cNvPr id="3049" name="Google Shape;3049;p15"/>
            <p:cNvSpPr/>
            <p:nvPr/>
          </p:nvSpPr>
          <p:spPr>
            <a:xfrm>
              <a:off x="271050" y="4393200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337550" y="4438975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303525" y="4516025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374075" y="4482725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464350" y="4407725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436750" y="4309200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401775" y="4266500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399325" y="4321350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373375" y="4343600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419550" y="4378225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336000" y="4416050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296675" y="4552775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510775" y="4501650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460125" y="4523625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456575" y="4614150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372200" y="4629300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422150" y="4491850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5"/>
            <p:cNvSpPr/>
            <p:nvPr/>
          </p:nvSpPr>
          <p:spPr>
            <a:xfrm>
              <a:off x="292650" y="4425400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5"/>
            <p:cNvSpPr/>
            <p:nvPr/>
          </p:nvSpPr>
          <p:spPr>
            <a:xfrm>
              <a:off x="420975" y="4526450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5"/>
            <p:cNvSpPr/>
            <p:nvPr/>
          </p:nvSpPr>
          <p:spPr>
            <a:xfrm>
              <a:off x="418450" y="4440550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5"/>
            <p:cNvSpPr/>
            <p:nvPr/>
          </p:nvSpPr>
          <p:spPr>
            <a:xfrm>
              <a:off x="412450" y="4302675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5"/>
          <p:cNvGrpSpPr/>
          <p:nvPr/>
        </p:nvGrpSpPr>
        <p:grpSpPr>
          <a:xfrm>
            <a:off x="6326550" y="-416175"/>
            <a:ext cx="1571824" cy="1294958"/>
            <a:chOff x="6326550" y="-416175"/>
            <a:chExt cx="1571824" cy="1294958"/>
          </a:xfrm>
        </p:grpSpPr>
        <p:sp>
          <p:nvSpPr>
            <p:cNvPr id="3071" name="Google Shape;3071;p15"/>
            <p:cNvSpPr/>
            <p:nvPr/>
          </p:nvSpPr>
          <p:spPr>
            <a:xfrm>
              <a:off x="6692446" y="192516"/>
              <a:ext cx="824076" cy="196585"/>
            </a:xfrm>
            <a:custGeom>
              <a:avLst/>
              <a:gdLst/>
              <a:ahLst/>
              <a:cxnLst/>
              <a:rect l="l" t="t" r="r" b="b"/>
              <a:pathLst>
                <a:path w="9914" h="2365" extrusionOk="0">
                  <a:moveTo>
                    <a:pt x="1" y="0"/>
                  </a:moveTo>
                  <a:lnTo>
                    <a:pt x="418" y="2364"/>
                  </a:lnTo>
                  <a:lnTo>
                    <a:pt x="9497" y="236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5"/>
            <p:cNvSpPr/>
            <p:nvPr/>
          </p:nvSpPr>
          <p:spPr>
            <a:xfrm>
              <a:off x="6692446" y="150623"/>
              <a:ext cx="824076" cy="79714"/>
            </a:xfrm>
            <a:custGeom>
              <a:avLst/>
              <a:gdLst/>
              <a:ahLst/>
              <a:cxnLst/>
              <a:rect l="l" t="t" r="r" b="b"/>
              <a:pathLst>
                <a:path w="9914" h="959" extrusionOk="0">
                  <a:moveTo>
                    <a:pt x="5116" y="1"/>
                  </a:moveTo>
                  <a:cubicBezTo>
                    <a:pt x="2179" y="1"/>
                    <a:pt x="1" y="504"/>
                    <a:pt x="1" y="504"/>
                  </a:cubicBezTo>
                  <a:cubicBezTo>
                    <a:pt x="1538" y="845"/>
                    <a:pt x="3152" y="959"/>
                    <a:pt x="4621" y="959"/>
                  </a:cubicBezTo>
                  <a:cubicBezTo>
                    <a:pt x="7558" y="959"/>
                    <a:pt x="9913" y="504"/>
                    <a:pt x="9913" y="504"/>
                  </a:cubicBezTo>
                  <a:cubicBezTo>
                    <a:pt x="8243" y="127"/>
                    <a:pt x="6585" y="1"/>
                    <a:pt x="5116" y="1"/>
                  </a:cubicBezTo>
                  <a:close/>
                </a:path>
              </a:pathLst>
            </a:custGeom>
            <a:solidFill>
              <a:srgbClr val="438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5"/>
            <p:cNvSpPr/>
            <p:nvPr/>
          </p:nvSpPr>
          <p:spPr>
            <a:xfrm>
              <a:off x="7246860" y="-6475"/>
              <a:ext cx="651514" cy="741203"/>
            </a:xfrm>
            <a:custGeom>
              <a:avLst/>
              <a:gdLst/>
              <a:ahLst/>
              <a:cxnLst/>
              <a:rect l="l" t="t" r="r" b="b"/>
              <a:pathLst>
                <a:path w="7838" h="8917" extrusionOk="0">
                  <a:moveTo>
                    <a:pt x="1967" y="1848"/>
                  </a:moveTo>
                  <a:cubicBezTo>
                    <a:pt x="2041" y="1848"/>
                    <a:pt x="2119" y="1865"/>
                    <a:pt x="2182" y="1906"/>
                  </a:cubicBezTo>
                  <a:cubicBezTo>
                    <a:pt x="2254" y="1951"/>
                    <a:pt x="2309" y="2029"/>
                    <a:pt x="2320" y="2113"/>
                  </a:cubicBezTo>
                  <a:cubicBezTo>
                    <a:pt x="2346" y="2340"/>
                    <a:pt x="2058" y="2581"/>
                    <a:pt x="1816" y="2581"/>
                  </a:cubicBezTo>
                  <a:cubicBezTo>
                    <a:pt x="1737" y="2581"/>
                    <a:pt x="1662" y="2555"/>
                    <a:pt x="1605" y="2495"/>
                  </a:cubicBezTo>
                  <a:cubicBezTo>
                    <a:pt x="1502" y="2386"/>
                    <a:pt x="1489" y="2206"/>
                    <a:pt x="1561" y="2074"/>
                  </a:cubicBezTo>
                  <a:cubicBezTo>
                    <a:pt x="1634" y="1942"/>
                    <a:pt x="1783" y="1858"/>
                    <a:pt x="1934" y="1849"/>
                  </a:cubicBezTo>
                  <a:cubicBezTo>
                    <a:pt x="1945" y="1849"/>
                    <a:pt x="1956" y="1848"/>
                    <a:pt x="1967" y="1848"/>
                  </a:cubicBezTo>
                  <a:close/>
                  <a:moveTo>
                    <a:pt x="4482" y="2395"/>
                  </a:moveTo>
                  <a:cubicBezTo>
                    <a:pt x="4593" y="2395"/>
                    <a:pt x="4704" y="2412"/>
                    <a:pt x="4809" y="2444"/>
                  </a:cubicBezTo>
                  <a:cubicBezTo>
                    <a:pt x="4895" y="2471"/>
                    <a:pt x="5079" y="2521"/>
                    <a:pt x="5096" y="2625"/>
                  </a:cubicBezTo>
                  <a:cubicBezTo>
                    <a:pt x="5118" y="2760"/>
                    <a:pt x="4938" y="2796"/>
                    <a:pt x="4843" y="2799"/>
                  </a:cubicBezTo>
                  <a:cubicBezTo>
                    <a:pt x="4827" y="2799"/>
                    <a:pt x="4811" y="2800"/>
                    <a:pt x="4796" y="2800"/>
                  </a:cubicBezTo>
                  <a:cubicBezTo>
                    <a:pt x="4584" y="2800"/>
                    <a:pt x="4373" y="2764"/>
                    <a:pt x="4166" y="2728"/>
                  </a:cubicBezTo>
                  <a:cubicBezTo>
                    <a:pt x="4113" y="2719"/>
                    <a:pt x="4061" y="2711"/>
                    <a:pt x="4019" y="2677"/>
                  </a:cubicBezTo>
                  <a:cubicBezTo>
                    <a:pt x="3980" y="2645"/>
                    <a:pt x="3957" y="2586"/>
                    <a:pt x="3981" y="2539"/>
                  </a:cubicBezTo>
                  <a:cubicBezTo>
                    <a:pt x="3997" y="2513"/>
                    <a:pt x="4026" y="2496"/>
                    <a:pt x="4055" y="2484"/>
                  </a:cubicBezTo>
                  <a:cubicBezTo>
                    <a:pt x="4190" y="2424"/>
                    <a:pt x="4336" y="2395"/>
                    <a:pt x="4482" y="2395"/>
                  </a:cubicBezTo>
                  <a:close/>
                  <a:moveTo>
                    <a:pt x="6459" y="3869"/>
                  </a:moveTo>
                  <a:cubicBezTo>
                    <a:pt x="6481" y="3869"/>
                    <a:pt x="6503" y="3872"/>
                    <a:pt x="6523" y="3876"/>
                  </a:cubicBezTo>
                  <a:cubicBezTo>
                    <a:pt x="6671" y="3905"/>
                    <a:pt x="7069" y="3974"/>
                    <a:pt x="7026" y="4193"/>
                  </a:cubicBezTo>
                  <a:cubicBezTo>
                    <a:pt x="7014" y="4261"/>
                    <a:pt x="6967" y="4287"/>
                    <a:pt x="6906" y="4287"/>
                  </a:cubicBezTo>
                  <a:cubicBezTo>
                    <a:pt x="6767" y="4287"/>
                    <a:pt x="6551" y="4158"/>
                    <a:pt x="6474" y="4116"/>
                  </a:cubicBezTo>
                  <a:cubicBezTo>
                    <a:pt x="6433" y="4094"/>
                    <a:pt x="6396" y="4069"/>
                    <a:pt x="6368" y="4033"/>
                  </a:cubicBezTo>
                  <a:cubicBezTo>
                    <a:pt x="6344" y="3995"/>
                    <a:pt x="6336" y="3943"/>
                    <a:pt x="6361" y="3908"/>
                  </a:cubicBezTo>
                  <a:cubicBezTo>
                    <a:pt x="6383" y="3879"/>
                    <a:pt x="6420" y="3869"/>
                    <a:pt x="6459" y="3869"/>
                  </a:cubicBezTo>
                  <a:close/>
                  <a:moveTo>
                    <a:pt x="2745" y="4212"/>
                  </a:moveTo>
                  <a:cubicBezTo>
                    <a:pt x="2766" y="4212"/>
                    <a:pt x="2788" y="4214"/>
                    <a:pt x="2808" y="4219"/>
                  </a:cubicBezTo>
                  <a:cubicBezTo>
                    <a:pt x="2871" y="4233"/>
                    <a:pt x="2934" y="4268"/>
                    <a:pt x="2958" y="4326"/>
                  </a:cubicBezTo>
                  <a:cubicBezTo>
                    <a:pt x="2981" y="4381"/>
                    <a:pt x="2962" y="4445"/>
                    <a:pt x="2939" y="4501"/>
                  </a:cubicBezTo>
                  <a:cubicBezTo>
                    <a:pt x="2894" y="4604"/>
                    <a:pt x="2804" y="4771"/>
                    <a:pt x="2684" y="4800"/>
                  </a:cubicBezTo>
                  <a:cubicBezTo>
                    <a:pt x="2666" y="4804"/>
                    <a:pt x="2650" y="4806"/>
                    <a:pt x="2634" y="4806"/>
                  </a:cubicBezTo>
                  <a:cubicBezTo>
                    <a:pt x="2505" y="4806"/>
                    <a:pt x="2405" y="4681"/>
                    <a:pt x="2402" y="4555"/>
                  </a:cubicBezTo>
                  <a:cubicBezTo>
                    <a:pt x="2401" y="4454"/>
                    <a:pt x="2449" y="4355"/>
                    <a:pt x="2525" y="4291"/>
                  </a:cubicBezTo>
                  <a:cubicBezTo>
                    <a:pt x="2587" y="4241"/>
                    <a:pt x="2667" y="4212"/>
                    <a:pt x="2745" y="4212"/>
                  </a:cubicBezTo>
                  <a:close/>
                  <a:moveTo>
                    <a:pt x="5823" y="6472"/>
                  </a:moveTo>
                  <a:cubicBezTo>
                    <a:pt x="5842" y="6472"/>
                    <a:pt x="5861" y="6474"/>
                    <a:pt x="5879" y="6476"/>
                  </a:cubicBezTo>
                  <a:cubicBezTo>
                    <a:pt x="6053" y="6503"/>
                    <a:pt x="6220" y="6578"/>
                    <a:pt x="6354" y="6694"/>
                  </a:cubicBezTo>
                  <a:cubicBezTo>
                    <a:pt x="6403" y="6736"/>
                    <a:pt x="6448" y="6785"/>
                    <a:pt x="6475" y="6843"/>
                  </a:cubicBezTo>
                  <a:cubicBezTo>
                    <a:pt x="6560" y="7022"/>
                    <a:pt x="6436" y="7078"/>
                    <a:pt x="6294" y="7078"/>
                  </a:cubicBezTo>
                  <a:cubicBezTo>
                    <a:pt x="6216" y="7078"/>
                    <a:pt x="6132" y="7061"/>
                    <a:pt x="6074" y="7038"/>
                  </a:cubicBezTo>
                  <a:cubicBezTo>
                    <a:pt x="5943" y="6984"/>
                    <a:pt x="5830" y="6890"/>
                    <a:pt x="5737" y="6784"/>
                  </a:cubicBezTo>
                  <a:cubicBezTo>
                    <a:pt x="5707" y="6749"/>
                    <a:pt x="5678" y="6713"/>
                    <a:pt x="5662" y="6669"/>
                  </a:cubicBezTo>
                  <a:cubicBezTo>
                    <a:pt x="5645" y="6626"/>
                    <a:pt x="5645" y="6575"/>
                    <a:pt x="5669" y="6537"/>
                  </a:cubicBezTo>
                  <a:cubicBezTo>
                    <a:pt x="5701" y="6488"/>
                    <a:pt x="5762" y="6472"/>
                    <a:pt x="5823" y="6472"/>
                  </a:cubicBezTo>
                  <a:close/>
                  <a:moveTo>
                    <a:pt x="4768" y="0"/>
                  </a:moveTo>
                  <a:cubicBezTo>
                    <a:pt x="3680" y="0"/>
                    <a:pt x="2919" y="1008"/>
                    <a:pt x="2833" y="1271"/>
                  </a:cubicBezTo>
                  <a:cubicBezTo>
                    <a:pt x="2833" y="1271"/>
                    <a:pt x="2503" y="1114"/>
                    <a:pt x="2068" y="1114"/>
                  </a:cubicBezTo>
                  <a:cubicBezTo>
                    <a:pt x="1689" y="1114"/>
                    <a:pt x="1229" y="1234"/>
                    <a:pt x="839" y="1680"/>
                  </a:cubicBezTo>
                  <a:cubicBezTo>
                    <a:pt x="1" y="2638"/>
                    <a:pt x="108" y="4472"/>
                    <a:pt x="690" y="5342"/>
                  </a:cubicBezTo>
                  <a:cubicBezTo>
                    <a:pt x="691" y="5345"/>
                    <a:pt x="694" y="5348"/>
                    <a:pt x="695" y="5351"/>
                  </a:cubicBezTo>
                  <a:cubicBezTo>
                    <a:pt x="695" y="4633"/>
                    <a:pt x="833" y="3921"/>
                    <a:pt x="1829" y="3018"/>
                  </a:cubicBezTo>
                  <a:cubicBezTo>
                    <a:pt x="1968" y="2894"/>
                    <a:pt x="2064" y="2846"/>
                    <a:pt x="2124" y="2846"/>
                  </a:cubicBezTo>
                  <a:cubicBezTo>
                    <a:pt x="2246" y="2846"/>
                    <a:pt x="2215" y="3049"/>
                    <a:pt x="2090" y="3218"/>
                  </a:cubicBezTo>
                  <a:cubicBezTo>
                    <a:pt x="1906" y="3468"/>
                    <a:pt x="1487" y="3932"/>
                    <a:pt x="1051" y="4639"/>
                  </a:cubicBezTo>
                  <a:cubicBezTo>
                    <a:pt x="820" y="5012"/>
                    <a:pt x="784" y="5312"/>
                    <a:pt x="804" y="5509"/>
                  </a:cubicBezTo>
                  <a:cubicBezTo>
                    <a:pt x="1196" y="6068"/>
                    <a:pt x="1722" y="6700"/>
                    <a:pt x="2380" y="7228"/>
                  </a:cubicBezTo>
                  <a:cubicBezTo>
                    <a:pt x="2334" y="6948"/>
                    <a:pt x="2370" y="6607"/>
                    <a:pt x="2423" y="6185"/>
                  </a:cubicBezTo>
                  <a:cubicBezTo>
                    <a:pt x="2485" y="5684"/>
                    <a:pt x="3067" y="4663"/>
                    <a:pt x="3329" y="4663"/>
                  </a:cubicBezTo>
                  <a:cubicBezTo>
                    <a:pt x="3371" y="4663"/>
                    <a:pt x="3405" y="4689"/>
                    <a:pt x="3427" y="4748"/>
                  </a:cubicBezTo>
                  <a:cubicBezTo>
                    <a:pt x="3587" y="5171"/>
                    <a:pt x="2692" y="6030"/>
                    <a:pt x="2575" y="6801"/>
                  </a:cubicBezTo>
                  <a:cubicBezTo>
                    <a:pt x="2543" y="7010"/>
                    <a:pt x="2562" y="7215"/>
                    <a:pt x="2610" y="7403"/>
                  </a:cubicBezTo>
                  <a:cubicBezTo>
                    <a:pt x="2878" y="7599"/>
                    <a:pt x="3166" y="7779"/>
                    <a:pt x="3474" y="7926"/>
                  </a:cubicBezTo>
                  <a:cubicBezTo>
                    <a:pt x="3741" y="8056"/>
                    <a:pt x="4045" y="8154"/>
                    <a:pt x="4350" y="8234"/>
                  </a:cubicBezTo>
                  <a:cubicBezTo>
                    <a:pt x="4273" y="8086"/>
                    <a:pt x="4193" y="7911"/>
                    <a:pt x="4139" y="7723"/>
                  </a:cubicBezTo>
                  <a:cubicBezTo>
                    <a:pt x="4000" y="7254"/>
                    <a:pt x="4184" y="6138"/>
                    <a:pt x="4390" y="6138"/>
                  </a:cubicBezTo>
                  <a:cubicBezTo>
                    <a:pt x="4401" y="6138"/>
                    <a:pt x="4412" y="6141"/>
                    <a:pt x="4422" y="6147"/>
                  </a:cubicBezTo>
                  <a:cubicBezTo>
                    <a:pt x="4641" y="6271"/>
                    <a:pt x="4618" y="6588"/>
                    <a:pt x="4525" y="7084"/>
                  </a:cubicBezTo>
                  <a:cubicBezTo>
                    <a:pt x="4432" y="7581"/>
                    <a:pt x="4458" y="8260"/>
                    <a:pt x="4873" y="8354"/>
                  </a:cubicBezTo>
                  <a:cubicBezTo>
                    <a:pt x="5214" y="8425"/>
                    <a:pt x="5518" y="8480"/>
                    <a:pt x="5719" y="8533"/>
                  </a:cubicBezTo>
                  <a:cubicBezTo>
                    <a:pt x="6187" y="8657"/>
                    <a:pt x="6316" y="8917"/>
                    <a:pt x="6316" y="8917"/>
                  </a:cubicBezTo>
                  <a:cubicBezTo>
                    <a:pt x="6284" y="8273"/>
                    <a:pt x="6632" y="7832"/>
                    <a:pt x="7112" y="7322"/>
                  </a:cubicBezTo>
                  <a:cubicBezTo>
                    <a:pt x="7592" y="6810"/>
                    <a:pt x="7628" y="6257"/>
                    <a:pt x="7244" y="5870"/>
                  </a:cubicBezTo>
                  <a:cubicBezTo>
                    <a:pt x="6860" y="5482"/>
                    <a:pt x="6127" y="5421"/>
                    <a:pt x="5534" y="5312"/>
                  </a:cubicBezTo>
                  <a:cubicBezTo>
                    <a:pt x="4943" y="5205"/>
                    <a:pt x="4699" y="4797"/>
                    <a:pt x="5310" y="4733"/>
                  </a:cubicBezTo>
                  <a:cubicBezTo>
                    <a:pt x="5458" y="4718"/>
                    <a:pt x="5603" y="4701"/>
                    <a:pt x="5755" y="4701"/>
                  </a:cubicBezTo>
                  <a:cubicBezTo>
                    <a:pt x="6230" y="4701"/>
                    <a:pt x="6767" y="4867"/>
                    <a:pt x="7641" y="5762"/>
                  </a:cubicBezTo>
                  <a:cubicBezTo>
                    <a:pt x="7641" y="5762"/>
                    <a:pt x="7837" y="4994"/>
                    <a:pt x="7608" y="4335"/>
                  </a:cubicBezTo>
                  <a:cubicBezTo>
                    <a:pt x="7380" y="3675"/>
                    <a:pt x="6335" y="3466"/>
                    <a:pt x="6074" y="3401"/>
                  </a:cubicBezTo>
                  <a:cubicBezTo>
                    <a:pt x="5917" y="3362"/>
                    <a:pt x="5971" y="3260"/>
                    <a:pt x="6188" y="3260"/>
                  </a:cubicBezTo>
                  <a:cubicBezTo>
                    <a:pt x="6331" y="3260"/>
                    <a:pt x="6545" y="3305"/>
                    <a:pt x="6816" y="3441"/>
                  </a:cubicBezTo>
                  <a:cubicBezTo>
                    <a:pt x="7496" y="3784"/>
                    <a:pt x="7662" y="3891"/>
                    <a:pt x="7662" y="3891"/>
                  </a:cubicBezTo>
                  <a:cubicBezTo>
                    <a:pt x="7662" y="3891"/>
                    <a:pt x="7511" y="2616"/>
                    <a:pt x="7144" y="2044"/>
                  </a:cubicBezTo>
                  <a:cubicBezTo>
                    <a:pt x="7000" y="1816"/>
                    <a:pt x="6626" y="1768"/>
                    <a:pt x="6208" y="1768"/>
                  </a:cubicBezTo>
                  <a:cubicBezTo>
                    <a:pt x="5903" y="1768"/>
                    <a:pt x="5574" y="1793"/>
                    <a:pt x="5294" y="1793"/>
                  </a:cubicBezTo>
                  <a:cubicBezTo>
                    <a:pt x="4990" y="1793"/>
                    <a:pt x="4744" y="1763"/>
                    <a:pt x="4647" y="1638"/>
                  </a:cubicBezTo>
                  <a:cubicBezTo>
                    <a:pt x="4481" y="1422"/>
                    <a:pt x="4954" y="1306"/>
                    <a:pt x="5532" y="1306"/>
                  </a:cubicBezTo>
                  <a:cubicBezTo>
                    <a:pt x="6028" y="1306"/>
                    <a:pt x="6600" y="1392"/>
                    <a:pt x="6910" y="1572"/>
                  </a:cubicBezTo>
                  <a:cubicBezTo>
                    <a:pt x="6910" y="1572"/>
                    <a:pt x="6613" y="449"/>
                    <a:pt x="5265" y="70"/>
                  </a:cubicBezTo>
                  <a:cubicBezTo>
                    <a:pt x="5093" y="22"/>
                    <a:pt x="4927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5"/>
            <p:cNvSpPr/>
            <p:nvPr/>
          </p:nvSpPr>
          <p:spPr>
            <a:xfrm>
              <a:off x="6326550" y="-115030"/>
              <a:ext cx="853086" cy="993813"/>
            </a:xfrm>
            <a:custGeom>
              <a:avLst/>
              <a:gdLst/>
              <a:ahLst/>
              <a:cxnLst/>
              <a:rect l="l" t="t" r="r" b="b"/>
              <a:pathLst>
                <a:path w="10263" h="11956" extrusionOk="0">
                  <a:moveTo>
                    <a:pt x="4010" y="1006"/>
                  </a:moveTo>
                  <a:cubicBezTo>
                    <a:pt x="4144" y="1006"/>
                    <a:pt x="4280" y="1053"/>
                    <a:pt x="4388" y="1132"/>
                  </a:cubicBezTo>
                  <a:cubicBezTo>
                    <a:pt x="4479" y="1201"/>
                    <a:pt x="4553" y="1293"/>
                    <a:pt x="4588" y="1402"/>
                  </a:cubicBezTo>
                  <a:cubicBezTo>
                    <a:pt x="4622" y="1511"/>
                    <a:pt x="4610" y="1637"/>
                    <a:pt x="4546" y="1728"/>
                  </a:cubicBezTo>
                  <a:cubicBezTo>
                    <a:pt x="4459" y="1857"/>
                    <a:pt x="4286" y="1917"/>
                    <a:pt x="4105" y="1917"/>
                  </a:cubicBezTo>
                  <a:cubicBezTo>
                    <a:pt x="3821" y="1917"/>
                    <a:pt x="3517" y="1767"/>
                    <a:pt x="3505" y="1495"/>
                  </a:cubicBezTo>
                  <a:cubicBezTo>
                    <a:pt x="3496" y="1295"/>
                    <a:pt x="3638" y="1106"/>
                    <a:pt x="3824" y="1038"/>
                  </a:cubicBezTo>
                  <a:cubicBezTo>
                    <a:pt x="3884" y="1016"/>
                    <a:pt x="3947" y="1006"/>
                    <a:pt x="4010" y="1006"/>
                  </a:cubicBezTo>
                  <a:close/>
                  <a:moveTo>
                    <a:pt x="5879" y="3578"/>
                  </a:moveTo>
                  <a:cubicBezTo>
                    <a:pt x="5907" y="3578"/>
                    <a:pt x="5935" y="3586"/>
                    <a:pt x="5961" y="3595"/>
                  </a:cubicBezTo>
                  <a:cubicBezTo>
                    <a:pt x="6286" y="3693"/>
                    <a:pt x="6569" y="3918"/>
                    <a:pt x="6747" y="4205"/>
                  </a:cubicBezTo>
                  <a:cubicBezTo>
                    <a:pt x="6811" y="4305"/>
                    <a:pt x="6953" y="4513"/>
                    <a:pt x="6879" y="4633"/>
                  </a:cubicBezTo>
                  <a:cubicBezTo>
                    <a:pt x="6845" y="4687"/>
                    <a:pt x="6797" y="4707"/>
                    <a:pt x="6745" y="4707"/>
                  </a:cubicBezTo>
                  <a:cubicBezTo>
                    <a:pt x="6650" y="4707"/>
                    <a:pt x="6540" y="4639"/>
                    <a:pt x="6476" y="4588"/>
                  </a:cubicBezTo>
                  <a:cubicBezTo>
                    <a:pt x="6244" y="4397"/>
                    <a:pt x="6053" y="4165"/>
                    <a:pt x="5861" y="3935"/>
                  </a:cubicBezTo>
                  <a:cubicBezTo>
                    <a:pt x="5818" y="3882"/>
                    <a:pt x="5773" y="3827"/>
                    <a:pt x="5758" y="3757"/>
                  </a:cubicBezTo>
                  <a:cubicBezTo>
                    <a:pt x="5744" y="3690"/>
                    <a:pt x="5773" y="3609"/>
                    <a:pt x="5838" y="3584"/>
                  </a:cubicBezTo>
                  <a:cubicBezTo>
                    <a:pt x="5851" y="3580"/>
                    <a:pt x="5865" y="3578"/>
                    <a:pt x="5879" y="3578"/>
                  </a:cubicBezTo>
                  <a:close/>
                  <a:moveTo>
                    <a:pt x="2868" y="4080"/>
                  </a:moveTo>
                  <a:cubicBezTo>
                    <a:pt x="2871" y="4080"/>
                    <a:pt x="2874" y="4080"/>
                    <a:pt x="2877" y="4080"/>
                  </a:cubicBezTo>
                  <a:cubicBezTo>
                    <a:pt x="3009" y="4082"/>
                    <a:pt x="3140" y="4147"/>
                    <a:pt x="3221" y="4252"/>
                  </a:cubicBezTo>
                  <a:cubicBezTo>
                    <a:pt x="3273" y="4317"/>
                    <a:pt x="3306" y="4407"/>
                    <a:pt x="3279" y="4485"/>
                  </a:cubicBezTo>
                  <a:cubicBezTo>
                    <a:pt x="3254" y="4562"/>
                    <a:pt x="3182" y="4611"/>
                    <a:pt x="3109" y="4646"/>
                  </a:cubicBezTo>
                  <a:cubicBezTo>
                    <a:pt x="3010" y="4692"/>
                    <a:pt x="2857" y="4753"/>
                    <a:pt x="2726" y="4753"/>
                  </a:cubicBezTo>
                  <a:cubicBezTo>
                    <a:pt x="2678" y="4753"/>
                    <a:pt x="2634" y="4745"/>
                    <a:pt x="2596" y="4726"/>
                  </a:cubicBezTo>
                  <a:cubicBezTo>
                    <a:pt x="2410" y="4633"/>
                    <a:pt x="2406" y="4382"/>
                    <a:pt x="2526" y="4240"/>
                  </a:cubicBezTo>
                  <a:cubicBezTo>
                    <a:pt x="2610" y="4141"/>
                    <a:pt x="2738" y="4080"/>
                    <a:pt x="2868" y="4080"/>
                  </a:cubicBezTo>
                  <a:close/>
                  <a:moveTo>
                    <a:pt x="7059" y="6995"/>
                  </a:moveTo>
                  <a:cubicBezTo>
                    <a:pt x="7123" y="6995"/>
                    <a:pt x="7182" y="7050"/>
                    <a:pt x="7223" y="7104"/>
                  </a:cubicBezTo>
                  <a:cubicBezTo>
                    <a:pt x="7346" y="7259"/>
                    <a:pt x="7684" y="7669"/>
                    <a:pt x="7452" y="7853"/>
                  </a:cubicBezTo>
                  <a:cubicBezTo>
                    <a:pt x="7420" y="7879"/>
                    <a:pt x="7388" y="7891"/>
                    <a:pt x="7358" y="7891"/>
                  </a:cubicBezTo>
                  <a:cubicBezTo>
                    <a:pt x="7167" y="7891"/>
                    <a:pt x="7019" y="7437"/>
                    <a:pt x="6968" y="7300"/>
                  </a:cubicBezTo>
                  <a:cubicBezTo>
                    <a:pt x="6947" y="7244"/>
                    <a:pt x="6927" y="7186"/>
                    <a:pt x="6933" y="7128"/>
                  </a:cubicBezTo>
                  <a:cubicBezTo>
                    <a:pt x="6939" y="7070"/>
                    <a:pt x="6976" y="7011"/>
                    <a:pt x="7033" y="6998"/>
                  </a:cubicBezTo>
                  <a:cubicBezTo>
                    <a:pt x="7042" y="6996"/>
                    <a:pt x="7050" y="6995"/>
                    <a:pt x="7059" y="6995"/>
                  </a:cubicBezTo>
                  <a:close/>
                  <a:moveTo>
                    <a:pt x="4119" y="9017"/>
                  </a:moveTo>
                  <a:cubicBezTo>
                    <a:pt x="4203" y="9017"/>
                    <a:pt x="4283" y="9081"/>
                    <a:pt x="4340" y="9145"/>
                  </a:cubicBezTo>
                  <a:cubicBezTo>
                    <a:pt x="4492" y="9322"/>
                    <a:pt x="4593" y="9541"/>
                    <a:pt x="4627" y="9769"/>
                  </a:cubicBezTo>
                  <a:cubicBezTo>
                    <a:pt x="4640" y="9853"/>
                    <a:pt x="4643" y="9940"/>
                    <a:pt x="4620" y="10023"/>
                  </a:cubicBezTo>
                  <a:cubicBezTo>
                    <a:pt x="4584" y="10153"/>
                    <a:pt x="4521" y="10202"/>
                    <a:pt x="4448" y="10202"/>
                  </a:cubicBezTo>
                  <a:cubicBezTo>
                    <a:pt x="4303" y="10202"/>
                    <a:pt x="4123" y="10007"/>
                    <a:pt x="4053" y="9869"/>
                  </a:cubicBezTo>
                  <a:cubicBezTo>
                    <a:pt x="3968" y="9704"/>
                    <a:pt x="3939" y="9514"/>
                    <a:pt x="3936" y="9327"/>
                  </a:cubicBezTo>
                  <a:cubicBezTo>
                    <a:pt x="3936" y="9267"/>
                    <a:pt x="3937" y="9206"/>
                    <a:pt x="3957" y="9148"/>
                  </a:cubicBezTo>
                  <a:cubicBezTo>
                    <a:pt x="3979" y="9092"/>
                    <a:pt x="4020" y="9040"/>
                    <a:pt x="4078" y="9022"/>
                  </a:cubicBezTo>
                  <a:cubicBezTo>
                    <a:pt x="4092" y="9019"/>
                    <a:pt x="4105" y="9017"/>
                    <a:pt x="4119" y="9017"/>
                  </a:cubicBezTo>
                  <a:close/>
                  <a:moveTo>
                    <a:pt x="3778" y="1"/>
                  </a:moveTo>
                  <a:cubicBezTo>
                    <a:pt x="3671" y="1"/>
                    <a:pt x="3559" y="8"/>
                    <a:pt x="3443" y="25"/>
                  </a:cubicBezTo>
                  <a:cubicBezTo>
                    <a:pt x="1782" y="258"/>
                    <a:pt x="308" y="2179"/>
                    <a:pt x="139" y="3550"/>
                  </a:cubicBezTo>
                  <a:cubicBezTo>
                    <a:pt x="139" y="3555"/>
                    <a:pt x="138" y="3560"/>
                    <a:pt x="138" y="3564"/>
                  </a:cubicBezTo>
                  <a:cubicBezTo>
                    <a:pt x="756" y="2849"/>
                    <a:pt x="1507" y="2258"/>
                    <a:pt x="3277" y="2216"/>
                  </a:cubicBezTo>
                  <a:cubicBezTo>
                    <a:pt x="3296" y="2215"/>
                    <a:pt x="3313" y="2215"/>
                    <a:pt x="3330" y="2215"/>
                  </a:cubicBezTo>
                  <a:cubicBezTo>
                    <a:pt x="4011" y="2215"/>
                    <a:pt x="3759" y="2546"/>
                    <a:pt x="3367" y="2633"/>
                  </a:cubicBezTo>
                  <a:cubicBezTo>
                    <a:pt x="2967" y="2725"/>
                    <a:pt x="2149" y="2828"/>
                    <a:pt x="1105" y="3155"/>
                  </a:cubicBezTo>
                  <a:cubicBezTo>
                    <a:pt x="554" y="3329"/>
                    <a:pt x="263" y="3598"/>
                    <a:pt x="109" y="3812"/>
                  </a:cubicBezTo>
                  <a:cubicBezTo>
                    <a:pt x="18" y="4705"/>
                    <a:pt x="0" y="5789"/>
                    <a:pt x="203" y="6882"/>
                  </a:cubicBezTo>
                  <a:cubicBezTo>
                    <a:pt x="397" y="6563"/>
                    <a:pt x="727" y="6256"/>
                    <a:pt x="1141" y="5880"/>
                  </a:cubicBezTo>
                  <a:cubicBezTo>
                    <a:pt x="1553" y="5507"/>
                    <a:pt x="2634" y="5087"/>
                    <a:pt x="3135" y="5087"/>
                  </a:cubicBezTo>
                  <a:cubicBezTo>
                    <a:pt x="3332" y="5087"/>
                    <a:pt x="3439" y="5152"/>
                    <a:pt x="3380" y="5310"/>
                  </a:cubicBezTo>
                  <a:cubicBezTo>
                    <a:pt x="3174" y="5873"/>
                    <a:pt x="1546" y="5958"/>
                    <a:pt x="764" y="6625"/>
                  </a:cubicBezTo>
                  <a:cubicBezTo>
                    <a:pt x="554" y="6807"/>
                    <a:pt x="396" y="7027"/>
                    <a:pt x="280" y="7253"/>
                  </a:cubicBezTo>
                  <a:cubicBezTo>
                    <a:pt x="379" y="7681"/>
                    <a:pt x="513" y="8106"/>
                    <a:pt x="692" y="8519"/>
                  </a:cubicBezTo>
                  <a:cubicBezTo>
                    <a:pt x="846" y="8876"/>
                    <a:pt x="1067" y="9237"/>
                    <a:pt x="1301" y="9578"/>
                  </a:cubicBezTo>
                  <a:cubicBezTo>
                    <a:pt x="1352" y="9366"/>
                    <a:pt x="1424" y="9122"/>
                    <a:pt x="1530" y="8889"/>
                  </a:cubicBezTo>
                  <a:cubicBezTo>
                    <a:pt x="1772" y="8350"/>
                    <a:pt x="2755" y="7500"/>
                    <a:pt x="3076" y="7500"/>
                  </a:cubicBezTo>
                  <a:cubicBezTo>
                    <a:pt x="3123" y="7500"/>
                    <a:pt x="3156" y="7518"/>
                    <a:pt x="3170" y="7558"/>
                  </a:cubicBezTo>
                  <a:cubicBezTo>
                    <a:pt x="3283" y="7872"/>
                    <a:pt x="2986" y="8167"/>
                    <a:pt x="2467" y="8583"/>
                  </a:cubicBezTo>
                  <a:cubicBezTo>
                    <a:pt x="1949" y="8998"/>
                    <a:pt x="1386" y="9697"/>
                    <a:pt x="1720" y="10150"/>
                  </a:cubicBezTo>
                  <a:cubicBezTo>
                    <a:pt x="1997" y="10514"/>
                    <a:pt x="2256" y="10830"/>
                    <a:pt x="2410" y="11057"/>
                  </a:cubicBezTo>
                  <a:cubicBezTo>
                    <a:pt x="2771" y="11586"/>
                    <a:pt x="2676" y="11956"/>
                    <a:pt x="2676" y="11956"/>
                  </a:cubicBezTo>
                  <a:cubicBezTo>
                    <a:pt x="3198" y="11287"/>
                    <a:pt x="3924" y="11145"/>
                    <a:pt x="4843" y="11051"/>
                  </a:cubicBezTo>
                  <a:cubicBezTo>
                    <a:pt x="5763" y="10957"/>
                    <a:pt x="6275" y="10433"/>
                    <a:pt x="6224" y="9715"/>
                  </a:cubicBezTo>
                  <a:cubicBezTo>
                    <a:pt x="6173" y="8998"/>
                    <a:pt x="5499" y="8304"/>
                    <a:pt x="5001" y="7688"/>
                  </a:cubicBezTo>
                  <a:cubicBezTo>
                    <a:pt x="4624" y="7222"/>
                    <a:pt x="4594" y="6758"/>
                    <a:pt x="4888" y="6758"/>
                  </a:cubicBezTo>
                  <a:cubicBezTo>
                    <a:pt x="4983" y="6758"/>
                    <a:pt x="5112" y="6807"/>
                    <a:pt x="5274" y="6920"/>
                  </a:cubicBezTo>
                  <a:cubicBezTo>
                    <a:pt x="5938" y="7382"/>
                    <a:pt x="6582" y="7782"/>
                    <a:pt x="6714" y="9950"/>
                  </a:cubicBezTo>
                  <a:cubicBezTo>
                    <a:pt x="6714" y="9950"/>
                    <a:pt x="7568" y="9354"/>
                    <a:pt x="7909" y="8500"/>
                  </a:cubicBezTo>
                  <a:cubicBezTo>
                    <a:pt x="8250" y="7645"/>
                    <a:pt x="7387" y="6538"/>
                    <a:pt x="7179" y="6250"/>
                  </a:cubicBezTo>
                  <a:cubicBezTo>
                    <a:pt x="7110" y="6151"/>
                    <a:pt x="7125" y="6090"/>
                    <a:pt x="7191" y="6090"/>
                  </a:cubicBezTo>
                  <a:cubicBezTo>
                    <a:pt x="7318" y="6090"/>
                    <a:pt x="7634" y="6316"/>
                    <a:pt x="7887" y="6927"/>
                  </a:cubicBezTo>
                  <a:cubicBezTo>
                    <a:pt x="8268" y="7853"/>
                    <a:pt x="8341" y="8104"/>
                    <a:pt x="8341" y="8104"/>
                  </a:cubicBezTo>
                  <a:cubicBezTo>
                    <a:pt x="8341" y="8104"/>
                    <a:pt x="9288" y="6702"/>
                    <a:pt x="9418" y="5816"/>
                  </a:cubicBezTo>
                  <a:cubicBezTo>
                    <a:pt x="9549" y="4930"/>
                    <a:pt x="7242" y="3928"/>
                    <a:pt x="7278" y="3263"/>
                  </a:cubicBezTo>
                  <a:cubicBezTo>
                    <a:pt x="7284" y="3152"/>
                    <a:pt x="7342" y="3104"/>
                    <a:pt x="7437" y="3104"/>
                  </a:cubicBezTo>
                  <a:cubicBezTo>
                    <a:pt x="7914" y="3104"/>
                    <a:pt x="9314" y="4338"/>
                    <a:pt x="9592" y="5146"/>
                  </a:cubicBezTo>
                  <a:cubicBezTo>
                    <a:pt x="9592" y="5146"/>
                    <a:pt x="10262" y="3770"/>
                    <a:pt x="9244" y="2229"/>
                  </a:cubicBezTo>
                  <a:cubicBezTo>
                    <a:pt x="8660" y="1347"/>
                    <a:pt x="7728" y="1112"/>
                    <a:pt x="6969" y="1112"/>
                  </a:cubicBezTo>
                  <a:cubicBezTo>
                    <a:pt x="6404" y="1112"/>
                    <a:pt x="5936" y="1242"/>
                    <a:pt x="5782" y="1334"/>
                  </a:cubicBezTo>
                  <a:cubicBezTo>
                    <a:pt x="5782" y="1334"/>
                    <a:pt x="5195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5"/>
            <p:cNvSpPr/>
            <p:nvPr/>
          </p:nvSpPr>
          <p:spPr>
            <a:xfrm>
              <a:off x="6671251" y="-416175"/>
              <a:ext cx="853003" cy="993729"/>
            </a:xfrm>
            <a:custGeom>
              <a:avLst/>
              <a:gdLst/>
              <a:ahLst/>
              <a:cxnLst/>
              <a:rect l="l" t="t" r="r" b="b"/>
              <a:pathLst>
                <a:path w="10262" h="11955" extrusionOk="0">
                  <a:moveTo>
                    <a:pt x="6250" y="1007"/>
                  </a:moveTo>
                  <a:cubicBezTo>
                    <a:pt x="6314" y="1007"/>
                    <a:pt x="6378" y="1018"/>
                    <a:pt x="6439" y="1040"/>
                  </a:cubicBezTo>
                  <a:cubicBezTo>
                    <a:pt x="6626" y="1109"/>
                    <a:pt x="6766" y="1298"/>
                    <a:pt x="6758" y="1497"/>
                  </a:cubicBezTo>
                  <a:cubicBezTo>
                    <a:pt x="6745" y="1768"/>
                    <a:pt x="6442" y="1918"/>
                    <a:pt x="6157" y="1918"/>
                  </a:cubicBezTo>
                  <a:cubicBezTo>
                    <a:pt x="5976" y="1918"/>
                    <a:pt x="5804" y="1858"/>
                    <a:pt x="5717" y="1731"/>
                  </a:cubicBezTo>
                  <a:cubicBezTo>
                    <a:pt x="5654" y="1636"/>
                    <a:pt x="5643" y="1512"/>
                    <a:pt x="5676" y="1404"/>
                  </a:cubicBezTo>
                  <a:cubicBezTo>
                    <a:pt x="5709" y="1296"/>
                    <a:pt x="5785" y="1203"/>
                    <a:pt x="5875" y="1135"/>
                  </a:cubicBezTo>
                  <a:cubicBezTo>
                    <a:pt x="5982" y="1053"/>
                    <a:pt x="6117" y="1007"/>
                    <a:pt x="6250" y="1007"/>
                  </a:cubicBezTo>
                  <a:close/>
                  <a:moveTo>
                    <a:pt x="4382" y="3579"/>
                  </a:moveTo>
                  <a:cubicBezTo>
                    <a:pt x="4397" y="3579"/>
                    <a:pt x="4411" y="3581"/>
                    <a:pt x="4425" y="3585"/>
                  </a:cubicBezTo>
                  <a:cubicBezTo>
                    <a:pt x="4490" y="3608"/>
                    <a:pt x="4519" y="3690"/>
                    <a:pt x="4504" y="3756"/>
                  </a:cubicBezTo>
                  <a:cubicBezTo>
                    <a:pt x="4490" y="3824"/>
                    <a:pt x="4445" y="3880"/>
                    <a:pt x="4401" y="3935"/>
                  </a:cubicBezTo>
                  <a:cubicBezTo>
                    <a:pt x="4211" y="4165"/>
                    <a:pt x="4018" y="4399"/>
                    <a:pt x="3786" y="4587"/>
                  </a:cubicBezTo>
                  <a:cubicBezTo>
                    <a:pt x="3724" y="4639"/>
                    <a:pt x="3614" y="4706"/>
                    <a:pt x="3518" y="4706"/>
                  </a:cubicBezTo>
                  <a:cubicBezTo>
                    <a:pt x="3466" y="4706"/>
                    <a:pt x="3418" y="4686"/>
                    <a:pt x="3385" y="4632"/>
                  </a:cubicBezTo>
                  <a:cubicBezTo>
                    <a:pt x="3309" y="4513"/>
                    <a:pt x="3452" y="4304"/>
                    <a:pt x="3515" y="4204"/>
                  </a:cubicBezTo>
                  <a:cubicBezTo>
                    <a:pt x="3694" y="3919"/>
                    <a:pt x="3976" y="3694"/>
                    <a:pt x="4301" y="3594"/>
                  </a:cubicBezTo>
                  <a:cubicBezTo>
                    <a:pt x="4328" y="3585"/>
                    <a:pt x="4355" y="3579"/>
                    <a:pt x="4382" y="3579"/>
                  </a:cubicBezTo>
                  <a:close/>
                  <a:moveTo>
                    <a:pt x="7392" y="4080"/>
                  </a:moveTo>
                  <a:cubicBezTo>
                    <a:pt x="7522" y="4080"/>
                    <a:pt x="7652" y="4139"/>
                    <a:pt x="7736" y="4239"/>
                  </a:cubicBezTo>
                  <a:cubicBezTo>
                    <a:pt x="7858" y="4383"/>
                    <a:pt x="7852" y="4632"/>
                    <a:pt x="7667" y="4725"/>
                  </a:cubicBezTo>
                  <a:cubicBezTo>
                    <a:pt x="7628" y="4744"/>
                    <a:pt x="7583" y="4752"/>
                    <a:pt x="7535" y="4752"/>
                  </a:cubicBezTo>
                  <a:cubicBezTo>
                    <a:pt x="7404" y="4752"/>
                    <a:pt x="7253" y="4693"/>
                    <a:pt x="7155" y="4645"/>
                  </a:cubicBezTo>
                  <a:cubicBezTo>
                    <a:pt x="7082" y="4610"/>
                    <a:pt x="7010" y="4561"/>
                    <a:pt x="6984" y="4486"/>
                  </a:cubicBezTo>
                  <a:cubicBezTo>
                    <a:pt x="6956" y="4407"/>
                    <a:pt x="6990" y="4318"/>
                    <a:pt x="7042" y="4252"/>
                  </a:cubicBezTo>
                  <a:cubicBezTo>
                    <a:pt x="7123" y="4146"/>
                    <a:pt x="7254" y="4083"/>
                    <a:pt x="7387" y="4080"/>
                  </a:cubicBezTo>
                  <a:cubicBezTo>
                    <a:pt x="7389" y="4080"/>
                    <a:pt x="7390" y="4080"/>
                    <a:pt x="7392" y="4080"/>
                  </a:cubicBezTo>
                  <a:close/>
                  <a:moveTo>
                    <a:pt x="3205" y="6994"/>
                  </a:moveTo>
                  <a:cubicBezTo>
                    <a:pt x="3213" y="6994"/>
                    <a:pt x="3221" y="6995"/>
                    <a:pt x="3230" y="6997"/>
                  </a:cubicBezTo>
                  <a:cubicBezTo>
                    <a:pt x="3286" y="7012"/>
                    <a:pt x="3324" y="7070"/>
                    <a:pt x="3330" y="7128"/>
                  </a:cubicBezTo>
                  <a:cubicBezTo>
                    <a:pt x="3336" y="7186"/>
                    <a:pt x="3317" y="7244"/>
                    <a:pt x="3295" y="7299"/>
                  </a:cubicBezTo>
                  <a:cubicBezTo>
                    <a:pt x="3244" y="7437"/>
                    <a:pt x="3096" y="7890"/>
                    <a:pt x="2906" y="7890"/>
                  </a:cubicBezTo>
                  <a:cubicBezTo>
                    <a:pt x="2875" y="7890"/>
                    <a:pt x="2844" y="7879"/>
                    <a:pt x="2812" y="7853"/>
                  </a:cubicBezTo>
                  <a:cubicBezTo>
                    <a:pt x="2581" y="7669"/>
                    <a:pt x="2916" y="7258"/>
                    <a:pt x="3040" y="7103"/>
                  </a:cubicBezTo>
                  <a:cubicBezTo>
                    <a:pt x="3082" y="7050"/>
                    <a:pt x="3140" y="6994"/>
                    <a:pt x="3205" y="6994"/>
                  </a:cubicBezTo>
                  <a:close/>
                  <a:moveTo>
                    <a:pt x="6140" y="9018"/>
                  </a:moveTo>
                  <a:cubicBezTo>
                    <a:pt x="6155" y="9018"/>
                    <a:pt x="6170" y="9020"/>
                    <a:pt x="6185" y="9024"/>
                  </a:cubicBezTo>
                  <a:cubicBezTo>
                    <a:pt x="6243" y="9040"/>
                    <a:pt x="6286" y="9093"/>
                    <a:pt x="6307" y="9149"/>
                  </a:cubicBezTo>
                  <a:cubicBezTo>
                    <a:pt x="6328" y="9206"/>
                    <a:pt x="6330" y="9267"/>
                    <a:pt x="6328" y="9329"/>
                  </a:cubicBezTo>
                  <a:cubicBezTo>
                    <a:pt x="6326" y="9516"/>
                    <a:pt x="6295" y="9704"/>
                    <a:pt x="6210" y="9871"/>
                  </a:cubicBezTo>
                  <a:cubicBezTo>
                    <a:pt x="6139" y="10008"/>
                    <a:pt x="5958" y="10203"/>
                    <a:pt x="5814" y="10203"/>
                  </a:cubicBezTo>
                  <a:cubicBezTo>
                    <a:pt x="5742" y="10203"/>
                    <a:pt x="5678" y="10154"/>
                    <a:pt x="5643" y="10025"/>
                  </a:cubicBezTo>
                  <a:cubicBezTo>
                    <a:pt x="5619" y="9944"/>
                    <a:pt x="5622" y="9857"/>
                    <a:pt x="5635" y="9771"/>
                  </a:cubicBezTo>
                  <a:cubicBezTo>
                    <a:pt x="5670" y="9541"/>
                    <a:pt x="5770" y="9322"/>
                    <a:pt x="5922" y="9148"/>
                  </a:cubicBezTo>
                  <a:cubicBezTo>
                    <a:pt x="5979" y="9081"/>
                    <a:pt x="6057" y="9018"/>
                    <a:pt x="6140" y="9018"/>
                  </a:cubicBezTo>
                  <a:close/>
                  <a:moveTo>
                    <a:pt x="6484" y="1"/>
                  </a:moveTo>
                  <a:cubicBezTo>
                    <a:pt x="5068" y="1"/>
                    <a:pt x="4481" y="1333"/>
                    <a:pt x="4481" y="1333"/>
                  </a:cubicBezTo>
                  <a:cubicBezTo>
                    <a:pt x="4327" y="1241"/>
                    <a:pt x="3859" y="1110"/>
                    <a:pt x="3294" y="1110"/>
                  </a:cubicBezTo>
                  <a:cubicBezTo>
                    <a:pt x="2536" y="1110"/>
                    <a:pt x="1603" y="1346"/>
                    <a:pt x="1018" y="2229"/>
                  </a:cubicBezTo>
                  <a:cubicBezTo>
                    <a:pt x="0" y="3768"/>
                    <a:pt x="670" y="5145"/>
                    <a:pt x="670" y="5145"/>
                  </a:cubicBezTo>
                  <a:cubicBezTo>
                    <a:pt x="951" y="4337"/>
                    <a:pt x="2350" y="3103"/>
                    <a:pt x="2827" y="3103"/>
                  </a:cubicBezTo>
                  <a:cubicBezTo>
                    <a:pt x="2922" y="3103"/>
                    <a:pt x="2980" y="3151"/>
                    <a:pt x="2986" y="3262"/>
                  </a:cubicBezTo>
                  <a:cubicBezTo>
                    <a:pt x="3022" y="3927"/>
                    <a:pt x="714" y="4929"/>
                    <a:pt x="844" y="5815"/>
                  </a:cubicBezTo>
                  <a:cubicBezTo>
                    <a:pt x="975" y="6703"/>
                    <a:pt x="1922" y="8104"/>
                    <a:pt x="1922" y="8104"/>
                  </a:cubicBezTo>
                  <a:cubicBezTo>
                    <a:pt x="1922" y="8104"/>
                    <a:pt x="1994" y="7856"/>
                    <a:pt x="2377" y="6928"/>
                  </a:cubicBezTo>
                  <a:cubicBezTo>
                    <a:pt x="2629" y="6316"/>
                    <a:pt x="2945" y="6090"/>
                    <a:pt x="3072" y="6090"/>
                  </a:cubicBezTo>
                  <a:cubicBezTo>
                    <a:pt x="3137" y="6090"/>
                    <a:pt x="3153" y="6150"/>
                    <a:pt x="3083" y="6249"/>
                  </a:cubicBezTo>
                  <a:cubicBezTo>
                    <a:pt x="2879" y="6539"/>
                    <a:pt x="2014" y="7647"/>
                    <a:pt x="2355" y="8501"/>
                  </a:cubicBezTo>
                  <a:cubicBezTo>
                    <a:pt x="2696" y="9356"/>
                    <a:pt x="3549" y="9951"/>
                    <a:pt x="3549" y="9951"/>
                  </a:cubicBezTo>
                  <a:cubicBezTo>
                    <a:pt x="3684" y="7780"/>
                    <a:pt x="4327" y="7381"/>
                    <a:pt x="4989" y="6920"/>
                  </a:cubicBezTo>
                  <a:cubicBezTo>
                    <a:pt x="5151" y="6807"/>
                    <a:pt x="5280" y="6759"/>
                    <a:pt x="5375" y="6759"/>
                  </a:cubicBezTo>
                  <a:cubicBezTo>
                    <a:pt x="5668" y="6759"/>
                    <a:pt x="5638" y="7223"/>
                    <a:pt x="5263" y="7689"/>
                  </a:cubicBezTo>
                  <a:cubicBezTo>
                    <a:pt x="4764" y="8305"/>
                    <a:pt x="4088" y="8997"/>
                    <a:pt x="4039" y="9715"/>
                  </a:cubicBezTo>
                  <a:cubicBezTo>
                    <a:pt x="3988" y="10432"/>
                    <a:pt x="4501" y="10954"/>
                    <a:pt x="5419" y="11050"/>
                  </a:cubicBezTo>
                  <a:cubicBezTo>
                    <a:pt x="6339" y="11144"/>
                    <a:pt x="7065" y="11287"/>
                    <a:pt x="7587" y="11955"/>
                  </a:cubicBezTo>
                  <a:cubicBezTo>
                    <a:pt x="7587" y="11955"/>
                    <a:pt x="7491" y="11585"/>
                    <a:pt x="7852" y="11056"/>
                  </a:cubicBezTo>
                  <a:cubicBezTo>
                    <a:pt x="8006" y="10830"/>
                    <a:pt x="8264" y="10514"/>
                    <a:pt x="8543" y="10150"/>
                  </a:cubicBezTo>
                  <a:cubicBezTo>
                    <a:pt x="8876" y="9697"/>
                    <a:pt x="8315" y="8997"/>
                    <a:pt x="7796" y="8582"/>
                  </a:cubicBezTo>
                  <a:cubicBezTo>
                    <a:pt x="7278" y="8167"/>
                    <a:pt x="6981" y="7872"/>
                    <a:pt x="7093" y="7558"/>
                  </a:cubicBezTo>
                  <a:cubicBezTo>
                    <a:pt x="7107" y="7518"/>
                    <a:pt x="7140" y="7500"/>
                    <a:pt x="7187" y="7500"/>
                  </a:cubicBezTo>
                  <a:cubicBezTo>
                    <a:pt x="7509" y="7500"/>
                    <a:pt x="8491" y="8351"/>
                    <a:pt x="8733" y="8888"/>
                  </a:cubicBezTo>
                  <a:cubicBezTo>
                    <a:pt x="8839" y="9122"/>
                    <a:pt x="8911" y="9367"/>
                    <a:pt x="8962" y="9577"/>
                  </a:cubicBezTo>
                  <a:cubicBezTo>
                    <a:pt x="9197" y="9236"/>
                    <a:pt x="9416" y="8875"/>
                    <a:pt x="9571" y="8518"/>
                  </a:cubicBezTo>
                  <a:cubicBezTo>
                    <a:pt x="9751" y="8105"/>
                    <a:pt x="9883" y="7679"/>
                    <a:pt x="9983" y="7254"/>
                  </a:cubicBezTo>
                  <a:cubicBezTo>
                    <a:pt x="9865" y="7026"/>
                    <a:pt x="9710" y="6806"/>
                    <a:pt x="9498" y="6625"/>
                  </a:cubicBezTo>
                  <a:cubicBezTo>
                    <a:pt x="8717" y="5956"/>
                    <a:pt x="7090" y="5871"/>
                    <a:pt x="6882" y="5311"/>
                  </a:cubicBezTo>
                  <a:cubicBezTo>
                    <a:pt x="6824" y="5152"/>
                    <a:pt x="6932" y="5087"/>
                    <a:pt x="7128" y="5087"/>
                  </a:cubicBezTo>
                  <a:cubicBezTo>
                    <a:pt x="7629" y="5087"/>
                    <a:pt x="8710" y="5509"/>
                    <a:pt x="9121" y="5879"/>
                  </a:cubicBezTo>
                  <a:cubicBezTo>
                    <a:pt x="9536" y="6255"/>
                    <a:pt x="9865" y="6565"/>
                    <a:pt x="10059" y="6881"/>
                  </a:cubicBezTo>
                  <a:cubicBezTo>
                    <a:pt x="10261" y="5789"/>
                    <a:pt x="10245" y="4705"/>
                    <a:pt x="10154" y="3811"/>
                  </a:cubicBezTo>
                  <a:cubicBezTo>
                    <a:pt x="10001" y="3597"/>
                    <a:pt x="9710" y="3329"/>
                    <a:pt x="9158" y="3155"/>
                  </a:cubicBezTo>
                  <a:cubicBezTo>
                    <a:pt x="8114" y="2827"/>
                    <a:pt x="7297" y="2724"/>
                    <a:pt x="6895" y="2633"/>
                  </a:cubicBezTo>
                  <a:cubicBezTo>
                    <a:pt x="6506" y="2546"/>
                    <a:pt x="6252" y="2216"/>
                    <a:pt x="6928" y="2216"/>
                  </a:cubicBezTo>
                  <a:cubicBezTo>
                    <a:pt x="6947" y="2216"/>
                    <a:pt x="6966" y="2216"/>
                    <a:pt x="6985" y="2216"/>
                  </a:cubicBezTo>
                  <a:cubicBezTo>
                    <a:pt x="8757" y="2258"/>
                    <a:pt x="9507" y="2849"/>
                    <a:pt x="10125" y="3565"/>
                  </a:cubicBezTo>
                  <a:cubicBezTo>
                    <a:pt x="10125" y="3559"/>
                    <a:pt x="10123" y="3556"/>
                    <a:pt x="10123" y="3550"/>
                  </a:cubicBezTo>
                  <a:cubicBezTo>
                    <a:pt x="9955" y="2180"/>
                    <a:pt x="8482" y="259"/>
                    <a:pt x="6821" y="25"/>
                  </a:cubicBezTo>
                  <a:cubicBezTo>
                    <a:pt x="6704" y="9"/>
                    <a:pt x="6591" y="1"/>
                    <a:pt x="6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6" name="Google Shape;3076;p15"/>
          <p:cNvSpPr/>
          <p:nvPr/>
        </p:nvSpPr>
        <p:spPr>
          <a:xfrm>
            <a:off x="8523950" y="1850950"/>
            <a:ext cx="1047196" cy="2883389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15"/>
          <p:cNvGrpSpPr/>
          <p:nvPr/>
        </p:nvGrpSpPr>
        <p:grpSpPr>
          <a:xfrm>
            <a:off x="8345325" y="4092675"/>
            <a:ext cx="533000" cy="641675"/>
            <a:chOff x="8345325" y="4092675"/>
            <a:chExt cx="533000" cy="641675"/>
          </a:xfrm>
        </p:grpSpPr>
        <p:sp>
          <p:nvSpPr>
            <p:cNvPr id="3078" name="Google Shape;3078;p15"/>
            <p:cNvSpPr/>
            <p:nvPr/>
          </p:nvSpPr>
          <p:spPr>
            <a:xfrm>
              <a:off x="8642425" y="4092675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5"/>
            <p:cNvSpPr/>
            <p:nvPr/>
          </p:nvSpPr>
          <p:spPr>
            <a:xfrm>
              <a:off x="8628000" y="4210825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5"/>
            <p:cNvSpPr/>
            <p:nvPr/>
          </p:nvSpPr>
          <p:spPr>
            <a:xfrm>
              <a:off x="8714425" y="4123625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5"/>
            <p:cNvSpPr/>
            <p:nvPr/>
          </p:nvSpPr>
          <p:spPr>
            <a:xfrm>
              <a:off x="8541250" y="4116600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5"/>
            <p:cNvSpPr/>
            <p:nvPr/>
          </p:nvSpPr>
          <p:spPr>
            <a:xfrm>
              <a:off x="8520250" y="4203250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5"/>
            <p:cNvSpPr/>
            <p:nvPr/>
          </p:nvSpPr>
          <p:spPr>
            <a:xfrm>
              <a:off x="8615450" y="4314025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5"/>
            <p:cNvSpPr/>
            <p:nvPr/>
          </p:nvSpPr>
          <p:spPr>
            <a:xfrm>
              <a:off x="8794650" y="4255300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5"/>
            <p:cNvSpPr/>
            <p:nvPr/>
          </p:nvSpPr>
          <p:spPr>
            <a:xfrm>
              <a:off x="8730700" y="4389725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5"/>
            <p:cNvSpPr/>
            <p:nvPr/>
          </p:nvSpPr>
          <p:spPr>
            <a:xfrm>
              <a:off x="8682175" y="4366425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5"/>
            <p:cNvSpPr/>
            <p:nvPr/>
          </p:nvSpPr>
          <p:spPr>
            <a:xfrm>
              <a:off x="8701050" y="4466100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5"/>
            <p:cNvSpPr/>
            <p:nvPr/>
          </p:nvSpPr>
          <p:spPr>
            <a:xfrm>
              <a:off x="8542150" y="4438375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5"/>
            <p:cNvSpPr/>
            <p:nvPr/>
          </p:nvSpPr>
          <p:spPr>
            <a:xfrm>
              <a:off x="8345325" y="4487025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5"/>
            <p:cNvSpPr/>
            <p:nvPr/>
          </p:nvSpPr>
          <p:spPr>
            <a:xfrm>
              <a:off x="8495025" y="4452075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5"/>
            <p:cNvSpPr/>
            <p:nvPr/>
          </p:nvSpPr>
          <p:spPr>
            <a:xfrm>
              <a:off x="8429075" y="4541975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5"/>
            <p:cNvSpPr/>
            <p:nvPr/>
          </p:nvSpPr>
          <p:spPr>
            <a:xfrm>
              <a:off x="8644600" y="4576775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5"/>
            <p:cNvSpPr/>
            <p:nvPr/>
          </p:nvSpPr>
          <p:spPr>
            <a:xfrm>
              <a:off x="8401600" y="4137875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5"/>
            <p:cNvSpPr/>
            <p:nvPr/>
          </p:nvSpPr>
          <p:spPr>
            <a:xfrm>
              <a:off x="8648800" y="4560150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5"/>
            <p:cNvSpPr/>
            <p:nvPr/>
          </p:nvSpPr>
          <p:spPr>
            <a:xfrm>
              <a:off x="8601175" y="4269925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5"/>
            <p:cNvSpPr/>
            <p:nvPr/>
          </p:nvSpPr>
          <p:spPr>
            <a:xfrm>
              <a:off x="8585750" y="4287775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5"/>
            <p:cNvSpPr/>
            <p:nvPr/>
          </p:nvSpPr>
          <p:spPr>
            <a:xfrm>
              <a:off x="8558000" y="4536450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5"/>
            <p:cNvSpPr/>
            <p:nvPr/>
          </p:nvSpPr>
          <p:spPr>
            <a:xfrm>
              <a:off x="8570775" y="4559475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15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100" name="Google Shape;3100;p15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5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2" name="Google Shape;3102;p15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103" name="Google Shape;3103;p15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5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5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5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5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5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5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5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5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5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5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5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5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5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5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5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5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5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5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5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3" name="Google Shape;3123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4" name="Google Shape;3124;p1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4_1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6" name="Google Shape;3126;p16"/>
          <p:cNvGrpSpPr/>
          <p:nvPr/>
        </p:nvGrpSpPr>
        <p:grpSpPr>
          <a:xfrm>
            <a:off x="79900" y="105296"/>
            <a:ext cx="9034661" cy="3169188"/>
            <a:chOff x="79900" y="105296"/>
            <a:chExt cx="9034661" cy="3169188"/>
          </a:xfrm>
        </p:grpSpPr>
        <p:sp>
          <p:nvSpPr>
            <p:cNvPr id="3127" name="Google Shape;3127;p16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 rot="-1973773">
              <a:off x="8595882" y="9391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8558671" y="2222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 rot="2359819">
              <a:off x="8873822" y="581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 rot="2359819">
              <a:off x="4877848" y="1468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 rot="-1973773">
              <a:off x="4333514" y="183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7230003" y="1052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 rot="-1973773">
              <a:off x="287210" y="19523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 rot="2359819">
              <a:off x="6777042" y="1468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 rot="2359819">
              <a:off x="8674222" y="18015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8" name="Google Shape;3138;p16"/>
          <p:cNvGrpSpPr/>
          <p:nvPr/>
        </p:nvGrpSpPr>
        <p:grpSpPr>
          <a:xfrm>
            <a:off x="8499223" y="2976299"/>
            <a:ext cx="1101478" cy="1774841"/>
            <a:chOff x="8423023" y="2976299"/>
            <a:chExt cx="1101478" cy="1774841"/>
          </a:xfrm>
        </p:grpSpPr>
        <p:sp>
          <p:nvSpPr>
            <p:cNvPr id="3139" name="Google Shape;3139;p16"/>
            <p:cNvSpPr/>
            <p:nvPr/>
          </p:nvSpPr>
          <p:spPr>
            <a:xfrm>
              <a:off x="8943466" y="3295912"/>
              <a:ext cx="67282" cy="1455228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8909653" y="3145276"/>
              <a:ext cx="132508" cy="227290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8822184" y="2976299"/>
              <a:ext cx="314984" cy="302196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8864225" y="3036039"/>
              <a:ext cx="226146" cy="195322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8961851" y="3118706"/>
              <a:ext cx="18856" cy="12556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8943466" y="3151276"/>
              <a:ext cx="18899" cy="12256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8925338" y="3130320"/>
              <a:ext cx="23999" cy="17484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8964594" y="3148662"/>
              <a:ext cx="20956" cy="15170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8979122" y="3132934"/>
              <a:ext cx="22799" cy="14956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8990693" y="3160319"/>
              <a:ext cx="17656" cy="14827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8962408" y="3174032"/>
              <a:ext cx="19713" cy="18255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9000807" y="3128734"/>
              <a:ext cx="20013" cy="15255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8938066" y="3109107"/>
              <a:ext cx="20785" cy="13841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8976379" y="3101564"/>
              <a:ext cx="20270" cy="14741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8616732" y="3842400"/>
              <a:ext cx="380638" cy="386872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8723401" y="3668751"/>
              <a:ext cx="270758" cy="423340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8596161" y="3532686"/>
              <a:ext cx="183591" cy="193565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8481822" y="3415520"/>
              <a:ext cx="282243" cy="284712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8547177" y="3469089"/>
              <a:ext cx="185519" cy="17822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8615918" y="3551114"/>
              <a:ext cx="15642" cy="11699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8621703" y="3584369"/>
              <a:ext cx="15214" cy="11699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8596633" y="3578455"/>
              <a:ext cx="22499" cy="15513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8634732" y="3568642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8636703" y="3549785"/>
              <a:ext cx="18642" cy="14227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8661302" y="3563585"/>
              <a:ext cx="15385" cy="13284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8647888" y="3589641"/>
              <a:ext cx="17013" cy="16155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8648017" y="3535986"/>
              <a:ext cx="19928" cy="13027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8593890" y="3557199"/>
              <a:ext cx="17271" cy="12941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8615747" y="3530586"/>
              <a:ext cx="18985" cy="13027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8833369" y="3602626"/>
              <a:ext cx="132079" cy="386915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8974537" y="3445690"/>
              <a:ext cx="265015" cy="3650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9193531" y="3237201"/>
              <a:ext cx="233945" cy="250301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9040363" y="3360495"/>
              <a:ext cx="95438" cy="341020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9108076" y="3500716"/>
              <a:ext cx="198719" cy="114630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8766857" y="3327839"/>
              <a:ext cx="233645" cy="359018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8578333" y="3128563"/>
              <a:ext cx="240288" cy="246145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8862254" y="3291669"/>
              <a:ext cx="96724" cy="253301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8645874" y="3360752"/>
              <a:ext cx="213375" cy="109188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8966437" y="3757075"/>
              <a:ext cx="335598" cy="335021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9231972" y="3653923"/>
              <a:ext cx="180505" cy="166311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9256529" y="3557671"/>
              <a:ext cx="267972" cy="257758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9292571" y="3604854"/>
              <a:ext cx="170906" cy="162625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9386468" y="3677708"/>
              <a:ext cx="14699" cy="10842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9377640" y="3707278"/>
              <a:ext cx="14271" cy="10842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9394225" y="3704578"/>
              <a:ext cx="20999" cy="14141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9365383" y="3690993"/>
              <a:ext cx="15771" cy="13670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9364783" y="3673765"/>
              <a:ext cx="17528" cy="13113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9343912" y="3683579"/>
              <a:ext cx="13714" cy="1221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9351541" y="3708863"/>
              <a:ext cx="15728" cy="14698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9355055" y="3659794"/>
              <a:ext cx="18599" cy="11913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9404253" y="3685764"/>
              <a:ext cx="16199" cy="11999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9385997" y="3658809"/>
              <a:ext cx="17742" cy="11956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9034021" y="3737833"/>
              <a:ext cx="118280" cy="251716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9118018" y="3859670"/>
              <a:ext cx="231246" cy="61065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8945266" y="4084831"/>
              <a:ext cx="175920" cy="518044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9066463" y="3925581"/>
              <a:ext cx="155092" cy="23436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9008564" y="3765046"/>
              <a:ext cx="310699" cy="303396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9054592" y="3826800"/>
              <a:ext cx="212004" cy="198450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9161003" y="3917910"/>
              <a:ext cx="17742" cy="1268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9169874" y="3954251"/>
              <a:ext cx="17828" cy="12513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9187531" y="3938438"/>
              <a:ext cx="22456" cy="17184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9147846" y="3945166"/>
              <a:ext cx="20828" cy="15684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9136404" y="3926353"/>
              <a:ext cx="21599" cy="15127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9121876" y="3950137"/>
              <a:ext cx="17656" cy="14698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9143861" y="3971222"/>
              <a:ext cx="19842" cy="18469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9119390" y="3917096"/>
              <a:ext cx="18642" cy="14870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9184445" y="3914825"/>
              <a:ext cx="19799" cy="13970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9150075" y="3897469"/>
              <a:ext cx="19028" cy="14613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8985294" y="4174355"/>
              <a:ext cx="315798" cy="29096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9245129" y="3986393"/>
              <a:ext cx="260387" cy="231018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9079962" y="4114744"/>
              <a:ext cx="130279" cy="233118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9178488" y="4242537"/>
              <a:ext cx="233260" cy="64236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8808641" y="4061046"/>
              <a:ext cx="162592" cy="521815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8711615" y="3902183"/>
              <a:ext cx="153464" cy="23436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8615489" y="3740362"/>
              <a:ext cx="309670" cy="304124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8666445" y="3802287"/>
              <a:ext cx="214104" cy="198664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8755500" y="3892754"/>
              <a:ext cx="17828" cy="1268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8745472" y="3928753"/>
              <a:ext cx="17999" cy="12427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8723572" y="3912339"/>
              <a:ext cx="22713" cy="17312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8764800" y="3920310"/>
              <a:ext cx="20999" cy="15684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8775899" y="3901668"/>
              <a:ext cx="21813" cy="15170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8793813" y="3925881"/>
              <a:ext cx="17613" cy="14656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8769128" y="3946238"/>
              <a:ext cx="19885" cy="18598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8796256" y="3892969"/>
              <a:ext cx="18556" cy="14870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8730129" y="3888940"/>
              <a:ext cx="19842" cy="13970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8765657" y="3872527"/>
              <a:ext cx="19156" cy="14527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8626375" y="4145942"/>
              <a:ext cx="308685" cy="298511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8423023" y="3956009"/>
              <a:ext cx="258930" cy="233332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8719029" y="4088431"/>
              <a:ext cx="126251" cy="235817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8514221" y="4211253"/>
              <a:ext cx="232060" cy="68007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16"/>
          <p:cNvGrpSpPr/>
          <p:nvPr/>
        </p:nvGrpSpPr>
        <p:grpSpPr>
          <a:xfrm>
            <a:off x="-230514" y="3511770"/>
            <a:ext cx="822327" cy="1233226"/>
            <a:chOff x="-78114" y="3511770"/>
            <a:chExt cx="822327" cy="1233226"/>
          </a:xfrm>
        </p:grpSpPr>
        <p:sp>
          <p:nvSpPr>
            <p:cNvPr id="3230" name="Google Shape;3230;p16"/>
            <p:cNvSpPr/>
            <p:nvPr/>
          </p:nvSpPr>
          <p:spPr>
            <a:xfrm>
              <a:off x="139" y="3658493"/>
              <a:ext cx="125705" cy="185635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45444" y="3643288"/>
              <a:ext cx="172175" cy="207234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76314" y="3742929"/>
              <a:ext cx="38149" cy="91961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4801" y="3661858"/>
              <a:ext cx="72259" cy="166270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204121" y="3687678"/>
              <a:ext cx="54699" cy="147150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37769" y="3553345"/>
              <a:ext cx="90278" cy="277994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204794" y="3722248"/>
              <a:ext cx="137574" cy="113498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203662" y="3648458"/>
              <a:ext cx="110317" cy="180710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86437" y="3721728"/>
              <a:ext cx="128183" cy="108940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3782" y="3800077"/>
              <a:ext cx="204083" cy="80519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90475" y="3511770"/>
              <a:ext cx="75716" cy="73085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102" y="3553590"/>
              <a:ext cx="75074" cy="69812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111491" y="3628390"/>
              <a:ext cx="74340" cy="725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39112" y="3601713"/>
              <a:ext cx="63724" cy="59380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219937" y="3658524"/>
              <a:ext cx="52313" cy="51151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268852" y="3622393"/>
              <a:ext cx="59992" cy="53598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71508" y="3807480"/>
              <a:ext cx="60175" cy="48581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-19562" y="3709491"/>
              <a:ext cx="53965" cy="37078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-23233" y="3638118"/>
              <a:ext cx="68925" cy="45736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-15708" y="3780497"/>
              <a:ext cx="62072" cy="48917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4547" y="3560932"/>
              <a:ext cx="56229" cy="3723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298709" y="3702914"/>
              <a:ext cx="61277" cy="41483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251997" y="3729254"/>
              <a:ext cx="58891" cy="53231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59274" y="3725981"/>
              <a:ext cx="57300" cy="54332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59119" y="3694531"/>
              <a:ext cx="53659" cy="53751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197238" y="3824918"/>
              <a:ext cx="152137" cy="907435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543287" y="3983725"/>
              <a:ext cx="164190" cy="144550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460048" y="3952735"/>
              <a:ext cx="205245" cy="17327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6"/>
            <p:cNvSpPr/>
            <p:nvPr/>
          </p:nvSpPr>
          <p:spPr>
            <a:xfrm>
              <a:off x="462159" y="4011106"/>
              <a:ext cx="63082" cy="78959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6"/>
            <p:cNvSpPr/>
            <p:nvPr/>
          </p:nvSpPr>
          <p:spPr>
            <a:xfrm>
              <a:off x="471458" y="3943588"/>
              <a:ext cx="108603" cy="142500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6"/>
            <p:cNvSpPr/>
            <p:nvPr/>
          </p:nvSpPr>
          <p:spPr>
            <a:xfrm>
              <a:off x="443896" y="3939519"/>
              <a:ext cx="41942" cy="150332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6"/>
            <p:cNvSpPr/>
            <p:nvPr/>
          </p:nvSpPr>
          <p:spPr>
            <a:xfrm>
              <a:off x="464422" y="3843794"/>
              <a:ext cx="157735" cy="244771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6"/>
            <p:cNvSpPr/>
            <p:nvPr/>
          </p:nvSpPr>
          <p:spPr>
            <a:xfrm>
              <a:off x="363930" y="3944108"/>
              <a:ext cx="110011" cy="139226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6"/>
            <p:cNvSpPr/>
            <p:nvPr/>
          </p:nvSpPr>
          <p:spPr>
            <a:xfrm>
              <a:off x="402077" y="3883197"/>
              <a:ext cx="72382" cy="201360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6"/>
            <p:cNvSpPr/>
            <p:nvPr/>
          </p:nvSpPr>
          <p:spPr>
            <a:xfrm>
              <a:off x="462893" y="4019703"/>
              <a:ext cx="154339" cy="71128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6"/>
            <p:cNvSpPr/>
            <p:nvPr/>
          </p:nvSpPr>
          <p:spPr>
            <a:xfrm>
              <a:off x="460690" y="4074433"/>
              <a:ext cx="200106" cy="9223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6"/>
            <p:cNvSpPr/>
            <p:nvPr/>
          </p:nvSpPr>
          <p:spPr>
            <a:xfrm>
              <a:off x="593059" y="3805094"/>
              <a:ext cx="72810" cy="73453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6"/>
            <p:cNvSpPr/>
            <p:nvPr/>
          </p:nvSpPr>
          <p:spPr>
            <a:xfrm>
              <a:off x="471948" y="3811274"/>
              <a:ext cx="80825" cy="70822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6"/>
            <p:cNvSpPr/>
            <p:nvPr/>
          </p:nvSpPr>
          <p:spPr>
            <a:xfrm>
              <a:off x="540105" y="3911067"/>
              <a:ext cx="74646" cy="72810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6"/>
            <p:cNvSpPr/>
            <p:nvPr/>
          </p:nvSpPr>
          <p:spPr>
            <a:xfrm>
              <a:off x="627474" y="3911037"/>
              <a:ext cx="69047" cy="59717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6"/>
            <p:cNvSpPr/>
            <p:nvPr/>
          </p:nvSpPr>
          <p:spPr>
            <a:xfrm>
              <a:off x="451482" y="3909568"/>
              <a:ext cx="53445" cy="51242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6"/>
            <p:cNvSpPr/>
            <p:nvPr/>
          </p:nvSpPr>
          <p:spPr>
            <a:xfrm>
              <a:off x="409297" y="3858417"/>
              <a:ext cx="61889" cy="53415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6"/>
            <p:cNvSpPr/>
            <p:nvPr/>
          </p:nvSpPr>
          <p:spPr>
            <a:xfrm>
              <a:off x="537015" y="4096093"/>
              <a:ext cx="63541" cy="50080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6"/>
            <p:cNvSpPr/>
            <p:nvPr/>
          </p:nvSpPr>
          <p:spPr>
            <a:xfrm>
              <a:off x="663480" y="4034540"/>
              <a:ext cx="55403" cy="36742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6"/>
            <p:cNvSpPr/>
            <p:nvPr/>
          </p:nvSpPr>
          <p:spPr>
            <a:xfrm>
              <a:off x="673850" y="3965706"/>
              <a:ext cx="70363" cy="44971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6"/>
            <p:cNvSpPr/>
            <p:nvPr/>
          </p:nvSpPr>
          <p:spPr>
            <a:xfrm>
              <a:off x="626495" y="4098234"/>
              <a:ext cx="65254" cy="5017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6"/>
            <p:cNvSpPr/>
            <p:nvPr/>
          </p:nvSpPr>
          <p:spPr>
            <a:xfrm>
              <a:off x="676603" y="3882708"/>
              <a:ext cx="57330" cy="36558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6"/>
            <p:cNvSpPr/>
            <p:nvPr/>
          </p:nvSpPr>
          <p:spPr>
            <a:xfrm>
              <a:off x="356129" y="3925446"/>
              <a:ext cx="62745" cy="41025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6"/>
            <p:cNvSpPr/>
            <p:nvPr/>
          </p:nvSpPr>
          <p:spPr>
            <a:xfrm>
              <a:off x="391799" y="3965278"/>
              <a:ext cx="61705" cy="53139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6"/>
            <p:cNvSpPr/>
            <p:nvPr/>
          </p:nvSpPr>
          <p:spPr>
            <a:xfrm>
              <a:off x="483817" y="3991802"/>
              <a:ext cx="56596" cy="54455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6"/>
            <p:cNvSpPr/>
            <p:nvPr/>
          </p:nvSpPr>
          <p:spPr>
            <a:xfrm>
              <a:off x="592753" y="3995504"/>
              <a:ext cx="52864" cy="53476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6"/>
            <p:cNvSpPr/>
            <p:nvPr/>
          </p:nvSpPr>
          <p:spPr>
            <a:xfrm>
              <a:off x="318349" y="4062838"/>
              <a:ext cx="160029" cy="669517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6"/>
            <p:cNvSpPr/>
            <p:nvPr/>
          </p:nvSpPr>
          <p:spPr>
            <a:xfrm>
              <a:off x="3106" y="4441333"/>
              <a:ext cx="325259" cy="286621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6"/>
            <p:cNvSpPr/>
            <p:nvPr/>
          </p:nvSpPr>
          <p:spPr>
            <a:xfrm>
              <a:off x="330249" y="4441333"/>
              <a:ext cx="352058" cy="302407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6"/>
            <p:cNvSpPr/>
            <p:nvPr/>
          </p:nvSpPr>
          <p:spPr>
            <a:xfrm>
              <a:off x="-18094" y="4176613"/>
              <a:ext cx="103892" cy="91441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6"/>
            <p:cNvSpPr/>
            <p:nvPr/>
          </p:nvSpPr>
          <p:spPr>
            <a:xfrm>
              <a:off x="8582" y="4157034"/>
              <a:ext cx="129804" cy="109644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6"/>
            <p:cNvSpPr/>
            <p:nvPr/>
          </p:nvSpPr>
          <p:spPr>
            <a:xfrm>
              <a:off x="97205" y="4193929"/>
              <a:ext cx="39862" cy="50019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6"/>
            <p:cNvSpPr/>
            <p:nvPr/>
          </p:nvSpPr>
          <p:spPr>
            <a:xfrm>
              <a:off x="62422" y="4151221"/>
              <a:ext cx="68741" cy="90156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6"/>
            <p:cNvSpPr/>
            <p:nvPr/>
          </p:nvSpPr>
          <p:spPr>
            <a:xfrm>
              <a:off x="122045" y="4148743"/>
              <a:ext cx="26615" cy="95051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6"/>
            <p:cNvSpPr/>
            <p:nvPr/>
          </p:nvSpPr>
          <p:spPr>
            <a:xfrm>
              <a:off x="35930" y="4088108"/>
              <a:ext cx="99701" cy="154829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6"/>
            <p:cNvSpPr/>
            <p:nvPr/>
          </p:nvSpPr>
          <p:spPr>
            <a:xfrm>
              <a:off x="129693" y="4151619"/>
              <a:ext cx="69567" cy="88045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6"/>
            <p:cNvSpPr/>
            <p:nvPr/>
          </p:nvSpPr>
          <p:spPr>
            <a:xfrm>
              <a:off x="129173" y="4113041"/>
              <a:ext cx="45858" cy="127387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6"/>
            <p:cNvSpPr/>
            <p:nvPr/>
          </p:nvSpPr>
          <p:spPr>
            <a:xfrm>
              <a:off x="38928" y="4199466"/>
              <a:ext cx="97712" cy="44971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6"/>
            <p:cNvSpPr/>
            <p:nvPr/>
          </p:nvSpPr>
          <p:spPr>
            <a:xfrm>
              <a:off x="11366" y="4234036"/>
              <a:ext cx="126561" cy="58309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6"/>
            <p:cNvSpPr/>
            <p:nvPr/>
          </p:nvSpPr>
          <p:spPr>
            <a:xfrm>
              <a:off x="8245" y="4063664"/>
              <a:ext cx="46103" cy="46439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6"/>
            <p:cNvSpPr/>
            <p:nvPr/>
          </p:nvSpPr>
          <p:spPr>
            <a:xfrm>
              <a:off x="79768" y="4067642"/>
              <a:ext cx="51151" cy="44787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6"/>
            <p:cNvSpPr/>
            <p:nvPr/>
          </p:nvSpPr>
          <p:spPr>
            <a:xfrm>
              <a:off x="40611" y="4130693"/>
              <a:ext cx="47235" cy="46103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6"/>
            <p:cNvSpPr/>
            <p:nvPr/>
          </p:nvSpPr>
          <p:spPr>
            <a:xfrm>
              <a:off x="-11211" y="4130693"/>
              <a:ext cx="43686" cy="37751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6"/>
            <p:cNvSpPr/>
            <p:nvPr/>
          </p:nvSpPr>
          <p:spPr>
            <a:xfrm>
              <a:off x="109992" y="4129776"/>
              <a:ext cx="33774" cy="32397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6"/>
            <p:cNvSpPr/>
            <p:nvPr/>
          </p:nvSpPr>
          <p:spPr>
            <a:xfrm>
              <a:off x="131345" y="4097408"/>
              <a:ext cx="39158" cy="33744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6"/>
            <p:cNvSpPr/>
            <p:nvPr/>
          </p:nvSpPr>
          <p:spPr>
            <a:xfrm>
              <a:off x="49482" y="4247742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6"/>
            <p:cNvSpPr/>
            <p:nvPr/>
          </p:nvSpPr>
          <p:spPr>
            <a:xfrm>
              <a:off x="-25283" y="4208828"/>
              <a:ext cx="35028" cy="23220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-41282" y="4165294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-8182" y="4249088"/>
              <a:ext cx="41300" cy="31694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-34827" y="4112735"/>
              <a:ext cx="36252" cy="23128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164414" y="4139810"/>
              <a:ext cx="39678" cy="25912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142572" y="4164957"/>
              <a:ext cx="38975" cy="33652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87538" y="4181783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0971" y="4184078"/>
              <a:ext cx="33499" cy="33835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117334" y="4229325"/>
              <a:ext cx="218430" cy="490428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540319" y="4316545"/>
              <a:ext cx="103862" cy="91441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487702" y="4297027"/>
              <a:ext cx="129804" cy="109582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488987" y="4333860"/>
              <a:ext cx="39923" cy="50019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494952" y="4291306"/>
              <a:ext cx="68680" cy="90003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477454" y="4288675"/>
              <a:ext cx="26585" cy="95051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490486" y="4228101"/>
              <a:ext cx="99640" cy="154859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426917" y="4291520"/>
              <a:ext cx="69506" cy="88076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451023" y="4252912"/>
              <a:ext cx="45858" cy="127448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489446" y="4339367"/>
              <a:ext cx="97712" cy="45002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488131" y="4373968"/>
              <a:ext cx="126531" cy="58309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6"/>
            <p:cNvSpPr/>
            <p:nvPr/>
          </p:nvSpPr>
          <p:spPr>
            <a:xfrm>
              <a:off x="571767" y="4203596"/>
              <a:ext cx="46072" cy="46409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6"/>
            <p:cNvSpPr/>
            <p:nvPr/>
          </p:nvSpPr>
          <p:spPr>
            <a:xfrm>
              <a:off x="495197" y="4207573"/>
              <a:ext cx="51089" cy="44787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6"/>
            <p:cNvSpPr/>
            <p:nvPr/>
          </p:nvSpPr>
          <p:spPr>
            <a:xfrm>
              <a:off x="538208" y="4270625"/>
              <a:ext cx="47296" cy="46103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6"/>
            <p:cNvSpPr/>
            <p:nvPr/>
          </p:nvSpPr>
          <p:spPr>
            <a:xfrm>
              <a:off x="593609" y="4270564"/>
              <a:ext cx="43686" cy="37782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6"/>
            <p:cNvSpPr/>
            <p:nvPr/>
          </p:nvSpPr>
          <p:spPr>
            <a:xfrm>
              <a:off x="482288" y="4269677"/>
              <a:ext cx="33835" cy="32428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6"/>
            <p:cNvSpPr/>
            <p:nvPr/>
          </p:nvSpPr>
          <p:spPr>
            <a:xfrm>
              <a:off x="455581" y="4237340"/>
              <a:ext cx="39189" cy="33744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6"/>
            <p:cNvSpPr/>
            <p:nvPr/>
          </p:nvSpPr>
          <p:spPr>
            <a:xfrm>
              <a:off x="536373" y="4387673"/>
              <a:ext cx="40229" cy="31694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6"/>
            <p:cNvSpPr/>
            <p:nvPr/>
          </p:nvSpPr>
          <p:spPr>
            <a:xfrm>
              <a:off x="616369" y="4348729"/>
              <a:ext cx="35028" cy="23250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6"/>
            <p:cNvSpPr/>
            <p:nvPr/>
          </p:nvSpPr>
          <p:spPr>
            <a:xfrm>
              <a:off x="622916" y="4305226"/>
              <a:ext cx="44451" cy="2845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6"/>
            <p:cNvSpPr/>
            <p:nvPr/>
          </p:nvSpPr>
          <p:spPr>
            <a:xfrm>
              <a:off x="592967" y="4389019"/>
              <a:ext cx="41269" cy="31694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6"/>
            <p:cNvSpPr/>
            <p:nvPr/>
          </p:nvSpPr>
          <p:spPr>
            <a:xfrm>
              <a:off x="624629" y="4252667"/>
              <a:ext cx="36283" cy="23128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6"/>
            <p:cNvSpPr/>
            <p:nvPr/>
          </p:nvSpPr>
          <p:spPr>
            <a:xfrm>
              <a:off x="421992" y="4279711"/>
              <a:ext cx="39648" cy="25942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6"/>
            <p:cNvSpPr/>
            <p:nvPr/>
          </p:nvSpPr>
          <p:spPr>
            <a:xfrm>
              <a:off x="444507" y="4304889"/>
              <a:ext cx="39036" cy="33652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6"/>
            <p:cNvSpPr/>
            <p:nvPr/>
          </p:nvSpPr>
          <p:spPr>
            <a:xfrm>
              <a:off x="502723" y="4321715"/>
              <a:ext cx="35793" cy="34386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6"/>
            <p:cNvSpPr/>
            <p:nvPr/>
          </p:nvSpPr>
          <p:spPr>
            <a:xfrm>
              <a:off x="571584" y="4324010"/>
              <a:ext cx="33499" cy="33805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6"/>
            <p:cNvSpPr/>
            <p:nvPr/>
          </p:nvSpPr>
          <p:spPr>
            <a:xfrm>
              <a:off x="317401" y="4369195"/>
              <a:ext cx="191356" cy="363164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6"/>
            <p:cNvSpPr/>
            <p:nvPr/>
          </p:nvSpPr>
          <p:spPr>
            <a:xfrm>
              <a:off x="-78114" y="4607605"/>
              <a:ext cx="423217" cy="137391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6"/>
            <p:cNvSpPr/>
            <p:nvPr/>
          </p:nvSpPr>
          <p:spPr>
            <a:xfrm>
              <a:off x="311650" y="4607605"/>
              <a:ext cx="423186" cy="137391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16"/>
          <p:cNvGrpSpPr/>
          <p:nvPr/>
        </p:nvGrpSpPr>
        <p:grpSpPr>
          <a:xfrm>
            <a:off x="542519" y="4332180"/>
            <a:ext cx="354951" cy="466502"/>
            <a:chOff x="542519" y="4332180"/>
            <a:chExt cx="354951" cy="466502"/>
          </a:xfrm>
        </p:grpSpPr>
        <p:sp>
          <p:nvSpPr>
            <p:cNvPr id="3339" name="Google Shape;3339;p16"/>
            <p:cNvSpPr/>
            <p:nvPr/>
          </p:nvSpPr>
          <p:spPr>
            <a:xfrm>
              <a:off x="653890" y="4332180"/>
              <a:ext cx="165478" cy="182505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6"/>
            <p:cNvSpPr/>
            <p:nvPr/>
          </p:nvSpPr>
          <p:spPr>
            <a:xfrm>
              <a:off x="542519" y="4441368"/>
              <a:ext cx="354951" cy="357314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6"/>
            <p:cNvSpPr/>
            <p:nvPr/>
          </p:nvSpPr>
          <p:spPr>
            <a:xfrm>
              <a:off x="710363" y="4441913"/>
              <a:ext cx="34295" cy="355981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6"/>
            <p:cNvSpPr/>
            <p:nvPr/>
          </p:nvSpPr>
          <p:spPr>
            <a:xfrm>
              <a:off x="631228" y="4442883"/>
              <a:ext cx="69197" cy="355678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797435" y="4469846"/>
              <a:ext cx="39385" cy="320898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4" name="Google Shape;3344;p16"/>
          <p:cNvGrpSpPr/>
          <p:nvPr/>
        </p:nvGrpSpPr>
        <p:grpSpPr>
          <a:xfrm>
            <a:off x="0" y="0"/>
            <a:ext cx="719736" cy="896046"/>
            <a:chOff x="0" y="0"/>
            <a:chExt cx="719736" cy="896046"/>
          </a:xfrm>
        </p:grpSpPr>
        <p:sp>
          <p:nvSpPr>
            <p:cNvPr id="3345" name="Google Shape;3345;p16"/>
            <p:cNvSpPr/>
            <p:nvPr/>
          </p:nvSpPr>
          <p:spPr>
            <a:xfrm>
              <a:off x="5212" y="0"/>
              <a:ext cx="714524" cy="412264"/>
            </a:xfrm>
            <a:custGeom>
              <a:avLst/>
              <a:gdLst/>
              <a:ahLst/>
              <a:cxnLst/>
              <a:rect l="l" t="t" r="r" b="b"/>
              <a:pathLst>
                <a:path w="30022" h="17322" extrusionOk="0">
                  <a:moveTo>
                    <a:pt x="2048" y="4"/>
                  </a:moveTo>
                  <a:cubicBezTo>
                    <a:pt x="3129" y="1494"/>
                    <a:pt x="4318" y="2904"/>
                    <a:pt x="5616" y="4212"/>
                  </a:cubicBezTo>
                  <a:cubicBezTo>
                    <a:pt x="4943" y="2758"/>
                    <a:pt x="4237" y="1362"/>
                    <a:pt x="3494" y="4"/>
                  </a:cubicBezTo>
                  <a:close/>
                  <a:moveTo>
                    <a:pt x="432" y="4"/>
                  </a:moveTo>
                  <a:cubicBezTo>
                    <a:pt x="1666" y="1750"/>
                    <a:pt x="3036" y="3403"/>
                    <a:pt x="4532" y="4931"/>
                  </a:cubicBezTo>
                  <a:cubicBezTo>
                    <a:pt x="3615" y="3250"/>
                    <a:pt x="2693" y="1612"/>
                    <a:pt x="1746" y="4"/>
                  </a:cubicBezTo>
                  <a:close/>
                  <a:moveTo>
                    <a:pt x="1" y="1"/>
                  </a:moveTo>
                  <a:lnTo>
                    <a:pt x="1" y="2436"/>
                  </a:lnTo>
                  <a:lnTo>
                    <a:pt x="3" y="2436"/>
                  </a:lnTo>
                  <a:cubicBezTo>
                    <a:pt x="727" y="3646"/>
                    <a:pt x="1492" y="4831"/>
                    <a:pt x="2300" y="5988"/>
                  </a:cubicBezTo>
                  <a:cubicBezTo>
                    <a:pt x="1579" y="3960"/>
                    <a:pt x="827" y="1970"/>
                    <a:pt x="27" y="1"/>
                  </a:cubicBezTo>
                  <a:close/>
                  <a:moveTo>
                    <a:pt x="4606" y="4"/>
                  </a:moveTo>
                  <a:cubicBezTo>
                    <a:pt x="6013" y="2119"/>
                    <a:pt x="7418" y="4234"/>
                    <a:pt x="8823" y="6349"/>
                  </a:cubicBezTo>
                  <a:cubicBezTo>
                    <a:pt x="8313" y="4119"/>
                    <a:pt x="7537" y="1991"/>
                    <a:pt x="6515" y="4"/>
                  </a:cubicBezTo>
                  <a:close/>
                  <a:moveTo>
                    <a:pt x="7435" y="2"/>
                  </a:moveTo>
                  <a:cubicBezTo>
                    <a:pt x="7521" y="106"/>
                    <a:pt x="7605" y="213"/>
                    <a:pt x="7695" y="317"/>
                  </a:cubicBezTo>
                  <a:cubicBezTo>
                    <a:pt x="8717" y="2648"/>
                    <a:pt x="9849" y="4931"/>
                    <a:pt x="11088" y="7154"/>
                  </a:cubicBezTo>
                  <a:cubicBezTo>
                    <a:pt x="10816" y="5646"/>
                    <a:pt x="10473" y="4206"/>
                    <a:pt x="10051" y="2817"/>
                  </a:cubicBezTo>
                  <a:lnTo>
                    <a:pt x="10051" y="2817"/>
                  </a:lnTo>
                  <a:cubicBezTo>
                    <a:pt x="10279" y="3038"/>
                    <a:pt x="10509" y="3255"/>
                    <a:pt x="10744" y="3469"/>
                  </a:cubicBezTo>
                  <a:cubicBezTo>
                    <a:pt x="11478" y="5257"/>
                    <a:pt x="12369" y="6980"/>
                    <a:pt x="13408" y="8612"/>
                  </a:cubicBezTo>
                  <a:cubicBezTo>
                    <a:pt x="12991" y="5569"/>
                    <a:pt x="12286" y="2736"/>
                    <a:pt x="11241" y="2"/>
                  </a:cubicBezTo>
                  <a:lnTo>
                    <a:pt x="9536" y="2"/>
                  </a:lnTo>
                  <a:cubicBezTo>
                    <a:pt x="9672" y="469"/>
                    <a:pt x="9814" y="932"/>
                    <a:pt x="9967" y="1390"/>
                  </a:cubicBezTo>
                  <a:cubicBezTo>
                    <a:pt x="9675" y="945"/>
                    <a:pt x="9380" y="498"/>
                    <a:pt x="9082" y="54"/>
                  </a:cubicBezTo>
                  <a:cubicBezTo>
                    <a:pt x="9074" y="36"/>
                    <a:pt x="9068" y="21"/>
                    <a:pt x="9060" y="2"/>
                  </a:cubicBezTo>
                  <a:close/>
                  <a:moveTo>
                    <a:pt x="13355" y="4"/>
                  </a:moveTo>
                  <a:cubicBezTo>
                    <a:pt x="14619" y="3529"/>
                    <a:pt x="16675" y="6769"/>
                    <a:pt x="19348" y="9390"/>
                  </a:cubicBezTo>
                  <a:cubicBezTo>
                    <a:pt x="18087" y="6142"/>
                    <a:pt x="16407" y="3004"/>
                    <a:pt x="14556" y="4"/>
                  </a:cubicBezTo>
                  <a:close/>
                  <a:moveTo>
                    <a:pt x="11585" y="2"/>
                  </a:moveTo>
                  <a:lnTo>
                    <a:pt x="11585" y="4"/>
                  </a:lnTo>
                  <a:cubicBezTo>
                    <a:pt x="12802" y="4015"/>
                    <a:pt x="14782" y="7796"/>
                    <a:pt x="17404" y="11070"/>
                  </a:cubicBezTo>
                  <a:cubicBezTo>
                    <a:pt x="16049" y="7238"/>
                    <a:pt x="14654" y="3567"/>
                    <a:pt x="12904" y="2"/>
                  </a:cubicBezTo>
                  <a:close/>
                  <a:moveTo>
                    <a:pt x="16056" y="1"/>
                  </a:moveTo>
                  <a:cubicBezTo>
                    <a:pt x="18320" y="5443"/>
                    <a:pt x="21531" y="10493"/>
                    <a:pt x="25513" y="14843"/>
                  </a:cubicBezTo>
                  <a:cubicBezTo>
                    <a:pt x="23809" y="9659"/>
                    <a:pt x="21191" y="4880"/>
                    <a:pt x="17618" y="820"/>
                  </a:cubicBezTo>
                  <a:lnTo>
                    <a:pt x="17618" y="820"/>
                  </a:lnTo>
                  <a:cubicBezTo>
                    <a:pt x="18289" y="1390"/>
                    <a:pt x="18944" y="1979"/>
                    <a:pt x="19581" y="2588"/>
                  </a:cubicBezTo>
                  <a:cubicBezTo>
                    <a:pt x="23060" y="7498"/>
                    <a:pt x="26542" y="12409"/>
                    <a:pt x="30021" y="17322"/>
                  </a:cubicBezTo>
                  <a:cubicBezTo>
                    <a:pt x="28770" y="13183"/>
                    <a:pt x="26618" y="9403"/>
                    <a:pt x="23841" y="6118"/>
                  </a:cubicBezTo>
                  <a:lnTo>
                    <a:pt x="23841" y="6118"/>
                  </a:lnTo>
                  <a:cubicBezTo>
                    <a:pt x="25183" y="7187"/>
                    <a:pt x="26611" y="8147"/>
                    <a:pt x="28108" y="8983"/>
                  </a:cubicBezTo>
                  <a:cubicBezTo>
                    <a:pt x="26684" y="6807"/>
                    <a:pt x="24956" y="4847"/>
                    <a:pt x="22892" y="3369"/>
                  </a:cubicBezTo>
                  <a:lnTo>
                    <a:pt x="22892" y="3369"/>
                  </a:lnTo>
                  <a:cubicBezTo>
                    <a:pt x="24423" y="3921"/>
                    <a:pt x="26017" y="4299"/>
                    <a:pt x="27633" y="4481"/>
                  </a:cubicBezTo>
                  <a:cubicBezTo>
                    <a:pt x="24760" y="2734"/>
                    <a:pt x="21899" y="1279"/>
                    <a:pt x="18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5307" y="71"/>
              <a:ext cx="643052" cy="848208"/>
            </a:xfrm>
            <a:custGeom>
              <a:avLst/>
              <a:gdLst/>
              <a:ahLst/>
              <a:cxnLst/>
              <a:rect l="l" t="t" r="r" b="b"/>
              <a:pathLst>
                <a:path w="27019" h="35639" extrusionOk="0">
                  <a:moveTo>
                    <a:pt x="7590" y="3549"/>
                  </a:moveTo>
                  <a:lnTo>
                    <a:pt x="7590" y="3549"/>
                  </a:lnTo>
                  <a:cubicBezTo>
                    <a:pt x="8077" y="3929"/>
                    <a:pt x="8560" y="4321"/>
                    <a:pt x="9031" y="4723"/>
                  </a:cubicBezTo>
                  <a:cubicBezTo>
                    <a:pt x="9022" y="5480"/>
                    <a:pt x="9026" y="6238"/>
                    <a:pt x="9040" y="6994"/>
                  </a:cubicBezTo>
                  <a:cubicBezTo>
                    <a:pt x="8793" y="6258"/>
                    <a:pt x="8533" y="5525"/>
                    <a:pt x="8261" y="4799"/>
                  </a:cubicBezTo>
                  <a:cubicBezTo>
                    <a:pt x="8067" y="4279"/>
                    <a:pt x="7845" y="3917"/>
                    <a:pt x="7590" y="3549"/>
                  </a:cubicBezTo>
                  <a:close/>
                  <a:moveTo>
                    <a:pt x="9460" y="5094"/>
                  </a:moveTo>
                  <a:lnTo>
                    <a:pt x="9460" y="5094"/>
                  </a:lnTo>
                  <a:cubicBezTo>
                    <a:pt x="10283" y="5813"/>
                    <a:pt x="11080" y="6563"/>
                    <a:pt x="11841" y="7341"/>
                  </a:cubicBezTo>
                  <a:cubicBezTo>
                    <a:pt x="11371" y="9561"/>
                    <a:pt x="11133" y="11830"/>
                    <a:pt x="11125" y="14097"/>
                  </a:cubicBezTo>
                  <a:cubicBezTo>
                    <a:pt x="10993" y="13580"/>
                    <a:pt x="10857" y="13064"/>
                    <a:pt x="10717" y="12547"/>
                  </a:cubicBezTo>
                  <a:cubicBezTo>
                    <a:pt x="10584" y="10061"/>
                    <a:pt x="10171" y="7609"/>
                    <a:pt x="9460" y="5094"/>
                  </a:cubicBezTo>
                  <a:close/>
                  <a:moveTo>
                    <a:pt x="1" y="1"/>
                  </a:moveTo>
                  <a:cubicBezTo>
                    <a:pt x="85" y="5403"/>
                    <a:pt x="887" y="10795"/>
                    <a:pt x="2389" y="15984"/>
                  </a:cubicBezTo>
                  <a:cubicBezTo>
                    <a:pt x="2352" y="13274"/>
                    <a:pt x="2251" y="10599"/>
                    <a:pt x="2063" y="7934"/>
                  </a:cubicBezTo>
                  <a:lnTo>
                    <a:pt x="2063" y="7934"/>
                  </a:lnTo>
                  <a:cubicBezTo>
                    <a:pt x="2724" y="10608"/>
                    <a:pt x="3653" y="13215"/>
                    <a:pt x="4841" y="15699"/>
                  </a:cubicBezTo>
                  <a:cubicBezTo>
                    <a:pt x="3910" y="10290"/>
                    <a:pt x="2813" y="5214"/>
                    <a:pt x="1266" y="1"/>
                  </a:cubicBezTo>
                  <a:close/>
                  <a:moveTo>
                    <a:pt x="2348" y="1"/>
                  </a:moveTo>
                  <a:cubicBezTo>
                    <a:pt x="2389" y="25"/>
                    <a:pt x="2429" y="47"/>
                    <a:pt x="2470" y="71"/>
                  </a:cubicBezTo>
                  <a:cubicBezTo>
                    <a:pt x="2540" y="5353"/>
                    <a:pt x="3786" y="10619"/>
                    <a:pt x="6097" y="15368"/>
                  </a:cubicBezTo>
                  <a:cubicBezTo>
                    <a:pt x="5538" y="10088"/>
                    <a:pt x="4438" y="5276"/>
                    <a:pt x="2818" y="275"/>
                  </a:cubicBezTo>
                  <a:lnTo>
                    <a:pt x="2818" y="275"/>
                  </a:lnTo>
                  <a:cubicBezTo>
                    <a:pt x="3153" y="473"/>
                    <a:pt x="3483" y="678"/>
                    <a:pt x="3810" y="886"/>
                  </a:cubicBezTo>
                  <a:cubicBezTo>
                    <a:pt x="5355" y="6731"/>
                    <a:pt x="6899" y="12578"/>
                    <a:pt x="8444" y="18424"/>
                  </a:cubicBezTo>
                  <a:cubicBezTo>
                    <a:pt x="9074" y="12365"/>
                    <a:pt x="7674" y="6387"/>
                    <a:pt x="4431" y="1283"/>
                  </a:cubicBezTo>
                  <a:lnTo>
                    <a:pt x="4431" y="1283"/>
                  </a:lnTo>
                  <a:cubicBezTo>
                    <a:pt x="5318" y="1865"/>
                    <a:pt x="6185" y="2477"/>
                    <a:pt x="7029" y="3116"/>
                  </a:cubicBezTo>
                  <a:cubicBezTo>
                    <a:pt x="7370" y="6279"/>
                    <a:pt x="8143" y="9393"/>
                    <a:pt x="9319" y="12349"/>
                  </a:cubicBezTo>
                  <a:cubicBezTo>
                    <a:pt x="9536" y="14885"/>
                    <a:pt x="9873" y="17411"/>
                    <a:pt x="10330" y="19914"/>
                  </a:cubicBezTo>
                  <a:cubicBezTo>
                    <a:pt x="10557" y="18397"/>
                    <a:pt x="10695" y="16925"/>
                    <a:pt x="10744" y="15475"/>
                  </a:cubicBezTo>
                  <a:cubicBezTo>
                    <a:pt x="10887" y="15757"/>
                    <a:pt x="11036" y="16036"/>
                    <a:pt x="11189" y="16314"/>
                  </a:cubicBezTo>
                  <a:cubicBezTo>
                    <a:pt x="11313" y="18243"/>
                    <a:pt x="11600" y="20164"/>
                    <a:pt x="12057" y="22042"/>
                  </a:cubicBezTo>
                  <a:cubicBezTo>
                    <a:pt x="13012" y="17137"/>
                    <a:pt x="13063" y="12515"/>
                    <a:pt x="12150" y="7658"/>
                  </a:cubicBezTo>
                  <a:lnTo>
                    <a:pt x="12150" y="7658"/>
                  </a:lnTo>
                  <a:cubicBezTo>
                    <a:pt x="12614" y="8141"/>
                    <a:pt x="13069" y="8634"/>
                    <a:pt x="13511" y="9134"/>
                  </a:cubicBezTo>
                  <a:cubicBezTo>
                    <a:pt x="12612" y="14654"/>
                    <a:pt x="13146" y="20399"/>
                    <a:pt x="15048" y="25657"/>
                  </a:cubicBezTo>
                  <a:cubicBezTo>
                    <a:pt x="14980" y="20053"/>
                    <a:pt x="14748" y="14710"/>
                    <a:pt x="13598" y="9237"/>
                  </a:cubicBezTo>
                  <a:lnTo>
                    <a:pt x="13598" y="9237"/>
                  </a:lnTo>
                  <a:cubicBezTo>
                    <a:pt x="14049" y="9750"/>
                    <a:pt x="14490" y="10272"/>
                    <a:pt x="14917" y="10804"/>
                  </a:cubicBezTo>
                  <a:cubicBezTo>
                    <a:pt x="14399" y="15546"/>
                    <a:pt x="15282" y="20434"/>
                    <a:pt x="17431" y="24694"/>
                  </a:cubicBezTo>
                  <a:cubicBezTo>
                    <a:pt x="17237" y="20124"/>
                    <a:pt x="16300" y="15504"/>
                    <a:pt x="15131" y="11070"/>
                  </a:cubicBezTo>
                  <a:lnTo>
                    <a:pt x="15131" y="11070"/>
                  </a:lnTo>
                  <a:cubicBezTo>
                    <a:pt x="15892" y="12031"/>
                    <a:pt x="16611" y="13017"/>
                    <a:pt x="17291" y="14029"/>
                  </a:cubicBezTo>
                  <a:cubicBezTo>
                    <a:pt x="17612" y="20157"/>
                    <a:pt x="19046" y="26223"/>
                    <a:pt x="21510" y="31842"/>
                  </a:cubicBezTo>
                  <a:cubicBezTo>
                    <a:pt x="21566" y="26386"/>
                    <a:pt x="20626" y="21017"/>
                    <a:pt x="18552" y="16022"/>
                  </a:cubicBezTo>
                  <a:lnTo>
                    <a:pt x="18552" y="16022"/>
                  </a:lnTo>
                  <a:cubicBezTo>
                    <a:pt x="19004" y="16778"/>
                    <a:pt x="19434" y="17546"/>
                    <a:pt x="19841" y="18327"/>
                  </a:cubicBezTo>
                  <a:cubicBezTo>
                    <a:pt x="21555" y="24098"/>
                    <a:pt x="23268" y="29868"/>
                    <a:pt x="24982" y="35638"/>
                  </a:cubicBezTo>
                  <a:cubicBezTo>
                    <a:pt x="25129" y="31318"/>
                    <a:pt x="24308" y="27047"/>
                    <a:pt x="22739" y="23044"/>
                  </a:cubicBezTo>
                  <a:lnTo>
                    <a:pt x="22739" y="23044"/>
                  </a:lnTo>
                  <a:cubicBezTo>
                    <a:pt x="23663" y="24486"/>
                    <a:pt x="24707" y="25855"/>
                    <a:pt x="25856" y="27131"/>
                  </a:cubicBezTo>
                  <a:cubicBezTo>
                    <a:pt x="25208" y="24611"/>
                    <a:pt x="24202" y="22199"/>
                    <a:pt x="22725" y="20135"/>
                  </a:cubicBezTo>
                  <a:lnTo>
                    <a:pt x="22725" y="20135"/>
                  </a:lnTo>
                  <a:cubicBezTo>
                    <a:pt x="23996" y="21150"/>
                    <a:pt x="25382" y="22024"/>
                    <a:pt x="26856" y="22716"/>
                  </a:cubicBezTo>
                  <a:cubicBezTo>
                    <a:pt x="24110" y="19437"/>
                    <a:pt x="21232" y="16607"/>
                    <a:pt x="17980" y="13900"/>
                  </a:cubicBezTo>
                  <a:cubicBezTo>
                    <a:pt x="17625" y="13305"/>
                    <a:pt x="17253" y="12716"/>
                    <a:pt x="16868" y="12139"/>
                  </a:cubicBezTo>
                  <a:lnTo>
                    <a:pt x="16868" y="12139"/>
                  </a:lnTo>
                  <a:cubicBezTo>
                    <a:pt x="19774" y="14778"/>
                    <a:pt x="23261" y="16774"/>
                    <a:pt x="27018" y="17913"/>
                  </a:cubicBezTo>
                  <a:cubicBezTo>
                    <a:pt x="23190" y="14765"/>
                    <a:pt x="19223" y="12028"/>
                    <a:pt x="14979" y="9518"/>
                  </a:cubicBezTo>
                  <a:cubicBezTo>
                    <a:pt x="14382" y="8748"/>
                    <a:pt x="13758" y="8000"/>
                    <a:pt x="13112" y="7271"/>
                  </a:cubicBezTo>
                  <a:lnTo>
                    <a:pt x="13112" y="7271"/>
                  </a:lnTo>
                  <a:cubicBezTo>
                    <a:pt x="16060" y="9622"/>
                    <a:pt x="19500" y="11358"/>
                    <a:pt x="23149" y="12309"/>
                  </a:cubicBezTo>
                  <a:cubicBezTo>
                    <a:pt x="19301" y="9693"/>
                    <a:pt x="15681" y="7346"/>
                    <a:pt x="11449" y="5499"/>
                  </a:cubicBezTo>
                  <a:cubicBezTo>
                    <a:pt x="11196" y="5244"/>
                    <a:pt x="10941" y="4994"/>
                    <a:pt x="10681" y="4744"/>
                  </a:cubicBezTo>
                  <a:lnTo>
                    <a:pt x="10681" y="4744"/>
                  </a:lnTo>
                  <a:cubicBezTo>
                    <a:pt x="13510" y="6391"/>
                    <a:pt x="16657" y="7487"/>
                    <a:pt x="19900" y="7920"/>
                  </a:cubicBezTo>
                  <a:cubicBezTo>
                    <a:pt x="15782" y="5283"/>
                    <a:pt x="11344" y="2969"/>
                    <a:pt x="6719" y="1365"/>
                  </a:cubicBezTo>
                  <a:cubicBezTo>
                    <a:pt x="6459" y="1168"/>
                    <a:pt x="6195" y="974"/>
                    <a:pt x="5932" y="783"/>
                  </a:cubicBezTo>
                  <a:lnTo>
                    <a:pt x="5932" y="783"/>
                  </a:lnTo>
                  <a:cubicBezTo>
                    <a:pt x="9762" y="2262"/>
                    <a:pt x="13864" y="3039"/>
                    <a:pt x="17970" y="3049"/>
                  </a:cubicBezTo>
                  <a:cubicBezTo>
                    <a:pt x="15366" y="1796"/>
                    <a:pt x="12765" y="740"/>
                    <a:pt x="10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71"/>
              <a:ext cx="334961" cy="895975"/>
            </a:xfrm>
            <a:custGeom>
              <a:avLst/>
              <a:gdLst/>
              <a:ahLst/>
              <a:cxnLst/>
              <a:rect l="l" t="t" r="r" b="b"/>
              <a:pathLst>
                <a:path w="14074" h="37646" extrusionOk="0">
                  <a:moveTo>
                    <a:pt x="932" y="1"/>
                  </a:moveTo>
                  <a:cubicBezTo>
                    <a:pt x="2377" y="349"/>
                    <a:pt x="3852" y="675"/>
                    <a:pt x="5386" y="980"/>
                  </a:cubicBezTo>
                  <a:cubicBezTo>
                    <a:pt x="4745" y="634"/>
                    <a:pt x="4092" y="307"/>
                    <a:pt x="3432" y="1"/>
                  </a:cubicBezTo>
                  <a:close/>
                  <a:moveTo>
                    <a:pt x="222" y="658"/>
                  </a:moveTo>
                  <a:lnTo>
                    <a:pt x="222" y="2790"/>
                  </a:lnTo>
                  <a:cubicBezTo>
                    <a:pt x="2422" y="3568"/>
                    <a:pt x="4702" y="4120"/>
                    <a:pt x="7013" y="4425"/>
                  </a:cubicBezTo>
                  <a:cubicBezTo>
                    <a:pt x="4793" y="2978"/>
                    <a:pt x="2550" y="1693"/>
                    <a:pt x="222" y="658"/>
                  </a:cubicBezTo>
                  <a:close/>
                  <a:moveTo>
                    <a:pt x="222" y="3624"/>
                  </a:moveTo>
                  <a:lnTo>
                    <a:pt x="222" y="5657"/>
                  </a:lnTo>
                  <a:cubicBezTo>
                    <a:pt x="2658" y="7407"/>
                    <a:pt x="5404" y="8727"/>
                    <a:pt x="8300" y="9505"/>
                  </a:cubicBezTo>
                  <a:cubicBezTo>
                    <a:pt x="5765" y="7375"/>
                    <a:pt x="3062" y="5374"/>
                    <a:pt x="222" y="3624"/>
                  </a:cubicBezTo>
                  <a:close/>
                  <a:moveTo>
                    <a:pt x="224" y="6005"/>
                  </a:moveTo>
                  <a:lnTo>
                    <a:pt x="224" y="7684"/>
                  </a:lnTo>
                  <a:cubicBezTo>
                    <a:pt x="277" y="7754"/>
                    <a:pt x="333" y="7821"/>
                    <a:pt x="385" y="7891"/>
                  </a:cubicBezTo>
                  <a:cubicBezTo>
                    <a:pt x="329" y="8050"/>
                    <a:pt x="279" y="8212"/>
                    <a:pt x="224" y="8372"/>
                  </a:cubicBezTo>
                  <a:lnTo>
                    <a:pt x="224" y="16444"/>
                  </a:lnTo>
                  <a:cubicBezTo>
                    <a:pt x="668" y="13765"/>
                    <a:pt x="811" y="11064"/>
                    <a:pt x="651" y="8250"/>
                  </a:cubicBezTo>
                  <a:lnTo>
                    <a:pt x="651" y="8250"/>
                  </a:lnTo>
                  <a:cubicBezTo>
                    <a:pt x="1050" y="8789"/>
                    <a:pt x="1437" y="9335"/>
                    <a:pt x="1811" y="9890"/>
                  </a:cubicBezTo>
                  <a:cubicBezTo>
                    <a:pt x="210" y="15247"/>
                    <a:pt x="1" y="21014"/>
                    <a:pt x="1210" y="26472"/>
                  </a:cubicBezTo>
                  <a:cubicBezTo>
                    <a:pt x="1866" y="20904"/>
                    <a:pt x="2322" y="15578"/>
                    <a:pt x="1887" y="10001"/>
                  </a:cubicBezTo>
                  <a:lnTo>
                    <a:pt x="1887" y="10001"/>
                  </a:lnTo>
                  <a:cubicBezTo>
                    <a:pt x="2267" y="10567"/>
                    <a:pt x="2637" y="11143"/>
                    <a:pt x="2992" y="11724"/>
                  </a:cubicBezTo>
                  <a:cubicBezTo>
                    <a:pt x="1869" y="16361"/>
                    <a:pt x="2114" y="21322"/>
                    <a:pt x="3699" y="25820"/>
                  </a:cubicBezTo>
                  <a:cubicBezTo>
                    <a:pt x="4093" y="21265"/>
                    <a:pt x="3758" y="16563"/>
                    <a:pt x="3171" y="12014"/>
                  </a:cubicBezTo>
                  <a:lnTo>
                    <a:pt x="3171" y="12014"/>
                  </a:lnTo>
                  <a:cubicBezTo>
                    <a:pt x="3800" y="13064"/>
                    <a:pt x="4388" y="14135"/>
                    <a:pt x="4930" y="15227"/>
                  </a:cubicBezTo>
                  <a:cubicBezTo>
                    <a:pt x="4460" y="21344"/>
                    <a:pt x="5103" y="27545"/>
                    <a:pt x="6824" y="33432"/>
                  </a:cubicBezTo>
                  <a:cubicBezTo>
                    <a:pt x="7581" y="28028"/>
                    <a:pt x="7339" y="22586"/>
                    <a:pt x="5925" y="17364"/>
                  </a:cubicBezTo>
                  <a:lnTo>
                    <a:pt x="5925" y="17364"/>
                  </a:lnTo>
                  <a:cubicBezTo>
                    <a:pt x="6276" y="18171"/>
                    <a:pt x="6605" y="18990"/>
                    <a:pt x="6908" y="19816"/>
                  </a:cubicBezTo>
                  <a:lnTo>
                    <a:pt x="9779" y="37645"/>
                  </a:lnTo>
                  <a:cubicBezTo>
                    <a:pt x="10481" y="33380"/>
                    <a:pt x="10216" y="29037"/>
                    <a:pt x="9174" y="24865"/>
                  </a:cubicBezTo>
                  <a:lnTo>
                    <a:pt x="9174" y="24865"/>
                  </a:lnTo>
                  <a:cubicBezTo>
                    <a:pt x="9907" y="26416"/>
                    <a:pt x="10765" y="27909"/>
                    <a:pt x="11740" y="29320"/>
                  </a:cubicBezTo>
                  <a:cubicBezTo>
                    <a:pt x="11421" y="26739"/>
                    <a:pt x="10735" y="24218"/>
                    <a:pt x="9536" y="21979"/>
                  </a:cubicBezTo>
                  <a:lnTo>
                    <a:pt x="9536" y="21979"/>
                  </a:lnTo>
                  <a:cubicBezTo>
                    <a:pt x="10660" y="23155"/>
                    <a:pt x="11924" y="24195"/>
                    <a:pt x="13294" y="25073"/>
                  </a:cubicBezTo>
                  <a:cubicBezTo>
                    <a:pt x="10995" y="21466"/>
                    <a:pt x="8505" y="18291"/>
                    <a:pt x="5629" y="15188"/>
                  </a:cubicBezTo>
                  <a:cubicBezTo>
                    <a:pt x="5349" y="14553"/>
                    <a:pt x="5057" y="13923"/>
                    <a:pt x="4751" y="13299"/>
                  </a:cubicBezTo>
                  <a:lnTo>
                    <a:pt x="4751" y="13299"/>
                  </a:lnTo>
                  <a:cubicBezTo>
                    <a:pt x="7293" y="16289"/>
                    <a:pt x="10497" y="18719"/>
                    <a:pt x="14074" y="20331"/>
                  </a:cubicBezTo>
                  <a:cubicBezTo>
                    <a:pt x="10682" y="16716"/>
                    <a:pt x="7100" y="13493"/>
                    <a:pt x="3214" y="10455"/>
                  </a:cubicBezTo>
                  <a:cubicBezTo>
                    <a:pt x="2721" y="9616"/>
                    <a:pt x="2201" y="8793"/>
                    <a:pt x="1654" y="7987"/>
                  </a:cubicBezTo>
                  <a:lnTo>
                    <a:pt x="1654" y="7987"/>
                  </a:lnTo>
                  <a:cubicBezTo>
                    <a:pt x="4275" y="10698"/>
                    <a:pt x="7463" y="12862"/>
                    <a:pt x="10960" y="14275"/>
                  </a:cubicBezTo>
                  <a:cubicBezTo>
                    <a:pt x="7480" y="11188"/>
                    <a:pt x="4190" y="8393"/>
                    <a:pt x="232" y="6016"/>
                  </a:cubicBezTo>
                  <a:cubicBezTo>
                    <a:pt x="229" y="6014"/>
                    <a:pt x="225" y="6008"/>
                    <a:pt x="224" y="6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6"/>
          <p:cNvSpPr/>
          <p:nvPr/>
        </p:nvSpPr>
        <p:spPr>
          <a:xfrm rot="-5400000" flipH="1">
            <a:off x="8597350" y="14097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6"/>
          <p:cNvSpPr/>
          <p:nvPr/>
        </p:nvSpPr>
        <p:spPr>
          <a:xfrm rot="10800000" flipH="1">
            <a:off x="5256475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6"/>
          <p:cNvSpPr/>
          <p:nvPr/>
        </p:nvSpPr>
        <p:spPr>
          <a:xfrm rot="10800000" flipH="1">
            <a:off x="5392675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6"/>
          <p:cNvSpPr/>
          <p:nvPr/>
        </p:nvSpPr>
        <p:spPr>
          <a:xfrm rot="10800000" flipH="1">
            <a:off x="2360100" y="-10300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2" name="Google Shape;3352;p1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3353" name="Google Shape;3353;p1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1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3356" name="Google Shape;3356;p1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76" name="Google Shape;3376;p1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7" name="Google Shape;3377;p16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6" name="Google Shape;4496;p24"/>
          <p:cNvGrpSpPr/>
          <p:nvPr/>
        </p:nvGrpSpPr>
        <p:grpSpPr>
          <a:xfrm>
            <a:off x="186800" y="142183"/>
            <a:ext cx="8719796" cy="2566700"/>
            <a:chOff x="186800" y="142183"/>
            <a:chExt cx="8719796" cy="2566700"/>
          </a:xfrm>
        </p:grpSpPr>
        <p:sp>
          <p:nvSpPr>
            <p:cNvPr id="4497" name="Google Shape;4497;p24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4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4"/>
            <p:cNvSpPr/>
            <p:nvPr/>
          </p:nvSpPr>
          <p:spPr>
            <a:xfrm rot="-1973773">
              <a:off x="3093607" y="24735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4"/>
            <p:cNvSpPr/>
            <p:nvPr/>
          </p:nvSpPr>
          <p:spPr>
            <a:xfrm>
              <a:off x="3395646" y="19991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4"/>
            <p:cNvSpPr/>
            <p:nvPr/>
          </p:nvSpPr>
          <p:spPr>
            <a:xfrm rot="2359819">
              <a:off x="5499472" y="22502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4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4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4"/>
            <p:cNvSpPr/>
            <p:nvPr/>
          </p:nvSpPr>
          <p:spPr>
            <a:xfrm>
              <a:off x="8705303" y="5399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4"/>
            <p:cNvSpPr/>
            <p:nvPr/>
          </p:nvSpPr>
          <p:spPr>
            <a:xfrm rot="-1973773">
              <a:off x="6020348" y="14872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4"/>
            <p:cNvSpPr/>
            <p:nvPr/>
          </p:nvSpPr>
          <p:spPr>
            <a:xfrm rot="2359819">
              <a:off x="8548592" y="8994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4"/>
            <p:cNvSpPr/>
            <p:nvPr/>
          </p:nvSpPr>
          <p:spPr>
            <a:xfrm rot="2359819">
              <a:off x="6205647" y="181607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24"/>
          <p:cNvGrpSpPr/>
          <p:nvPr/>
        </p:nvGrpSpPr>
        <p:grpSpPr>
          <a:xfrm>
            <a:off x="-176200" y="2539800"/>
            <a:ext cx="880792" cy="2257724"/>
            <a:chOff x="-176200" y="2539800"/>
            <a:chExt cx="880792" cy="2257724"/>
          </a:xfrm>
        </p:grpSpPr>
        <p:sp>
          <p:nvSpPr>
            <p:cNvPr id="4509" name="Google Shape;4509;p24"/>
            <p:cNvSpPr/>
            <p:nvPr/>
          </p:nvSpPr>
          <p:spPr>
            <a:xfrm>
              <a:off x="185063" y="3942942"/>
              <a:ext cx="160180" cy="854582"/>
            </a:xfrm>
            <a:custGeom>
              <a:avLst/>
              <a:gdLst/>
              <a:ahLst/>
              <a:cxnLst/>
              <a:rect l="l" t="t" r="r" b="b"/>
              <a:pathLst>
                <a:path w="4774" h="25470" extrusionOk="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2"/>
                  </a:moveTo>
                  <a:cubicBezTo>
                    <a:pt x="148" y="8156"/>
                    <a:pt x="545" y="16786"/>
                    <a:pt x="1334" y="25449"/>
                  </a:cubicBezTo>
                  <a:cubicBezTo>
                    <a:pt x="1704" y="25462"/>
                    <a:pt x="2075" y="25470"/>
                    <a:pt x="2447" y="25470"/>
                  </a:cubicBezTo>
                  <a:cubicBezTo>
                    <a:pt x="2612" y="25470"/>
                    <a:pt x="2778" y="25468"/>
                    <a:pt x="2944" y="25465"/>
                  </a:cubicBezTo>
                  <a:cubicBezTo>
                    <a:pt x="3172" y="25462"/>
                    <a:pt x="3403" y="25454"/>
                    <a:pt x="3634" y="25448"/>
                  </a:cubicBezTo>
                  <a:cubicBezTo>
                    <a:pt x="4401" y="16730"/>
                    <a:pt x="4727" y="8113"/>
                    <a:pt x="47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4"/>
            <p:cNvSpPr/>
            <p:nvPr/>
          </p:nvSpPr>
          <p:spPr>
            <a:xfrm>
              <a:off x="53704" y="2539800"/>
              <a:ext cx="305261" cy="2257479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4"/>
            <p:cNvSpPr/>
            <p:nvPr/>
          </p:nvSpPr>
          <p:spPr>
            <a:xfrm>
              <a:off x="19" y="2960518"/>
              <a:ext cx="222252" cy="1834483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4"/>
            <p:cNvSpPr/>
            <p:nvPr/>
          </p:nvSpPr>
          <p:spPr>
            <a:xfrm>
              <a:off x="-114463" y="3250246"/>
              <a:ext cx="270500" cy="1542174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4"/>
            <p:cNvSpPr/>
            <p:nvPr/>
          </p:nvSpPr>
          <p:spPr>
            <a:xfrm>
              <a:off x="-176200" y="3692135"/>
              <a:ext cx="268688" cy="1093744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4"/>
            <p:cNvSpPr/>
            <p:nvPr/>
          </p:nvSpPr>
          <p:spPr>
            <a:xfrm>
              <a:off x="169192" y="2539800"/>
              <a:ext cx="305328" cy="2257614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4"/>
            <p:cNvSpPr/>
            <p:nvPr/>
          </p:nvSpPr>
          <p:spPr>
            <a:xfrm>
              <a:off x="305954" y="2960518"/>
              <a:ext cx="222319" cy="1835087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4"/>
            <p:cNvSpPr/>
            <p:nvPr/>
          </p:nvSpPr>
          <p:spPr>
            <a:xfrm>
              <a:off x="372019" y="3250279"/>
              <a:ext cx="270769" cy="1543583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4"/>
            <p:cNvSpPr/>
            <p:nvPr/>
          </p:nvSpPr>
          <p:spPr>
            <a:xfrm>
              <a:off x="435434" y="3692135"/>
              <a:ext cx="269158" cy="1096999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8" name="Google Shape;4518;p24"/>
          <p:cNvSpPr/>
          <p:nvPr/>
        </p:nvSpPr>
        <p:spPr>
          <a:xfrm rot="10800000" flipH="1">
            <a:off x="6786750" y="0"/>
            <a:ext cx="1386164" cy="850350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9" name="Google Shape;4519;p24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520" name="Google Shape;4520;p24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4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24"/>
          <p:cNvGrpSpPr/>
          <p:nvPr/>
        </p:nvGrpSpPr>
        <p:grpSpPr>
          <a:xfrm>
            <a:off x="8472475" y="1432700"/>
            <a:ext cx="671525" cy="1423725"/>
            <a:chOff x="8472475" y="1432700"/>
            <a:chExt cx="671525" cy="1423725"/>
          </a:xfrm>
        </p:grpSpPr>
        <p:sp>
          <p:nvSpPr>
            <p:cNvPr id="4523" name="Google Shape;4523;p24"/>
            <p:cNvSpPr/>
            <p:nvPr/>
          </p:nvSpPr>
          <p:spPr>
            <a:xfrm>
              <a:off x="8653450" y="1432725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4"/>
            <p:cNvSpPr/>
            <p:nvPr/>
          </p:nvSpPr>
          <p:spPr>
            <a:xfrm>
              <a:off x="8653450" y="1432700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4"/>
            <p:cNvSpPr/>
            <p:nvPr/>
          </p:nvSpPr>
          <p:spPr>
            <a:xfrm>
              <a:off x="8487425" y="1859000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4"/>
            <p:cNvSpPr/>
            <p:nvPr/>
          </p:nvSpPr>
          <p:spPr>
            <a:xfrm>
              <a:off x="8487425" y="1859050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4"/>
            <p:cNvSpPr/>
            <p:nvPr/>
          </p:nvSpPr>
          <p:spPr>
            <a:xfrm>
              <a:off x="8472550" y="2209625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4"/>
            <p:cNvSpPr/>
            <p:nvPr/>
          </p:nvSpPr>
          <p:spPr>
            <a:xfrm>
              <a:off x="8472475" y="2210575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9" name="Google Shape;4529;p24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4530" name="Google Shape;4530;p24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4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4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4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4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4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4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4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4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4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4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4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4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4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4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4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4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4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4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4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0" name="Google Shape;4550;p24"/>
          <p:cNvGrpSpPr/>
          <p:nvPr/>
        </p:nvGrpSpPr>
        <p:grpSpPr>
          <a:xfrm>
            <a:off x="3133175" y="4831500"/>
            <a:ext cx="117850" cy="112175"/>
            <a:chOff x="3133175" y="4831500"/>
            <a:chExt cx="117850" cy="112175"/>
          </a:xfrm>
        </p:grpSpPr>
        <p:sp>
          <p:nvSpPr>
            <p:cNvPr id="4551" name="Google Shape;4551;p24"/>
            <p:cNvSpPr/>
            <p:nvPr/>
          </p:nvSpPr>
          <p:spPr>
            <a:xfrm>
              <a:off x="3133175" y="4831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4"/>
            <p:cNvSpPr/>
            <p:nvPr/>
          </p:nvSpPr>
          <p:spPr>
            <a:xfrm>
              <a:off x="3171425" y="4869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4"/>
          <p:cNvGrpSpPr/>
          <p:nvPr/>
        </p:nvGrpSpPr>
        <p:grpSpPr>
          <a:xfrm>
            <a:off x="3285575" y="4931912"/>
            <a:ext cx="117850" cy="112175"/>
            <a:chOff x="3133175" y="4779512"/>
            <a:chExt cx="117850" cy="112175"/>
          </a:xfrm>
        </p:grpSpPr>
        <p:sp>
          <p:nvSpPr>
            <p:cNvPr id="4554" name="Google Shape;4554;p24"/>
            <p:cNvSpPr/>
            <p:nvPr/>
          </p:nvSpPr>
          <p:spPr>
            <a:xfrm>
              <a:off x="3133175" y="4779512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4"/>
            <p:cNvSpPr/>
            <p:nvPr/>
          </p:nvSpPr>
          <p:spPr>
            <a:xfrm>
              <a:off x="3171425" y="4817762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24"/>
          <p:cNvGrpSpPr/>
          <p:nvPr/>
        </p:nvGrpSpPr>
        <p:grpSpPr>
          <a:xfrm>
            <a:off x="8472475" y="4831500"/>
            <a:ext cx="117850" cy="112175"/>
            <a:chOff x="8167675" y="4526700"/>
            <a:chExt cx="117850" cy="112175"/>
          </a:xfrm>
        </p:grpSpPr>
        <p:sp>
          <p:nvSpPr>
            <p:cNvPr id="4557" name="Google Shape;4557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9" name="Google Shape;4559;p24"/>
          <p:cNvGrpSpPr/>
          <p:nvPr/>
        </p:nvGrpSpPr>
        <p:grpSpPr>
          <a:xfrm>
            <a:off x="8172925" y="4931900"/>
            <a:ext cx="117850" cy="112175"/>
            <a:chOff x="8167675" y="4526700"/>
            <a:chExt cx="117850" cy="112175"/>
          </a:xfrm>
        </p:grpSpPr>
        <p:sp>
          <p:nvSpPr>
            <p:cNvPr id="4560" name="Google Shape;4560;p24"/>
            <p:cNvSpPr/>
            <p:nvPr/>
          </p:nvSpPr>
          <p:spPr>
            <a:xfrm>
              <a:off x="8167675" y="45267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4"/>
            <p:cNvSpPr/>
            <p:nvPr/>
          </p:nvSpPr>
          <p:spPr>
            <a:xfrm>
              <a:off x="8205925" y="45649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62" name="Google Shape;4562;p2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3" name="Google Shape;456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64" name="Google Shape;4564;p24"/>
          <p:cNvSpPr txBox="1">
            <a:spLocks noGrp="1"/>
          </p:cNvSpPr>
          <p:nvPr>
            <p:ph type="title" idx="2"/>
          </p:nvPr>
        </p:nvSpPr>
        <p:spPr>
          <a:xfrm>
            <a:off x="7200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5" name="Google Shape;4565;p24"/>
          <p:cNvSpPr txBox="1">
            <a:spLocks noGrp="1"/>
          </p:cNvSpPr>
          <p:nvPr>
            <p:ph type="subTitle" idx="1"/>
          </p:nvPr>
        </p:nvSpPr>
        <p:spPr>
          <a:xfrm>
            <a:off x="7200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6" name="Google Shape;4566;p24"/>
          <p:cNvSpPr txBox="1">
            <a:spLocks noGrp="1"/>
          </p:cNvSpPr>
          <p:nvPr>
            <p:ph type="title" idx="3"/>
          </p:nvPr>
        </p:nvSpPr>
        <p:spPr>
          <a:xfrm>
            <a:off x="3403800" y="317264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7" name="Google Shape;4567;p24"/>
          <p:cNvSpPr txBox="1">
            <a:spLocks noGrp="1"/>
          </p:cNvSpPr>
          <p:nvPr>
            <p:ph type="subTitle" idx="4"/>
          </p:nvPr>
        </p:nvSpPr>
        <p:spPr>
          <a:xfrm>
            <a:off x="3403800" y="384839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24"/>
          <p:cNvSpPr txBox="1">
            <a:spLocks noGrp="1"/>
          </p:cNvSpPr>
          <p:nvPr>
            <p:ph type="title" idx="5"/>
          </p:nvPr>
        </p:nvSpPr>
        <p:spPr>
          <a:xfrm>
            <a:off x="6087600" y="3172625"/>
            <a:ext cx="23364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9" name="Google Shape;4569;p24"/>
          <p:cNvSpPr txBox="1">
            <a:spLocks noGrp="1"/>
          </p:cNvSpPr>
          <p:nvPr>
            <p:ph type="subTitle" idx="6"/>
          </p:nvPr>
        </p:nvSpPr>
        <p:spPr>
          <a:xfrm>
            <a:off x="6087600" y="384837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59" r:id="rId4"/>
    <p:sldLayoutId id="2147483661" r:id="rId5"/>
    <p:sldLayoutId id="2147483662" r:id="rId6"/>
    <p:sldLayoutId id="2147483670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13-Jul-24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3.wav"/><Relationship Id="rId12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2.wav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8.gif"/><Relationship Id="rId1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5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23.wmf"/><Relationship Id="rId4" Type="http://schemas.openxmlformats.org/officeDocument/2006/relationships/audio" Target="../media/audio6.wav"/><Relationship Id="rId9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svg"/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27.svg"/><Relationship Id="rId1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060716" y="810163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 smtClean="0">
                <a:solidFill>
                  <a:srgbClr val="000000"/>
                </a:solidFill>
                <a:latin typeface="+mj-lt"/>
              </a:rPr>
              <a:t>CHÀO MỪNG CÁC EM ĐẾN VỚI BUỔI HỌC NGÀY HÔM NAY!</a:t>
            </a:r>
            <a:endParaRPr lang="en-US" sz="3500" b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694" y="730029"/>
            <a:ext cx="843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 là </a:t>
            </a:r>
            <a:r>
              <a:rPr lang="en-US" sz="2000" i="1" dirty="0" err="1" smtClean="0"/>
              <a:t>gi</a:t>
            </a:r>
            <a:r>
              <a:rPr lang="en-US" sz="2000" i="1" dirty="0" smtClean="0"/>
              <a:t>̀? </a:t>
            </a:r>
            <a:r>
              <a:rPr lang="en-US" sz="2000" i="1" dirty="0" err="1" smtClean="0"/>
              <a:t>Nêu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một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sô</a:t>
            </a:r>
            <a:r>
              <a:rPr lang="en-US" sz="2000" i="1" dirty="0" smtClean="0"/>
              <a:t>́ </a:t>
            </a:r>
            <a:r>
              <a:rPr lang="en-US" sz="2000" i="1" dirty="0" err="1" smtClean="0"/>
              <a:t>biểu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hiện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trường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rừng</a:t>
            </a:r>
            <a:r>
              <a:rPr lang="en-US" sz="2000" i="1" dirty="0" smtClean="0"/>
              <a:t>? </a:t>
            </a:r>
            <a:r>
              <a:rPr lang="en-US" sz="2000" i="1" dirty="0" err="1" smtClean="0"/>
              <a:t>Mối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hê</a:t>
            </a:r>
            <a:r>
              <a:rPr lang="en-US" sz="2000" i="1" dirty="0" smtClean="0"/>
              <a:t>̣ </a:t>
            </a:r>
            <a:r>
              <a:rPr lang="en-US" sz="2000" i="1" dirty="0" err="1" smtClean="0"/>
              <a:t>của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trưởng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</a:t>
            </a:r>
            <a:r>
              <a:rPr lang="en-US" sz="2000" i="1" dirty="0" smtClean="0"/>
              <a:t>̀ </a:t>
            </a:r>
            <a:r>
              <a:rPr lang="en-US" sz="2000" i="1" dirty="0" err="1" smtClean="0"/>
              <a:t>phát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triển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  <p:sp>
        <p:nvSpPr>
          <p:cNvPr id="3" name="Oval 2"/>
          <p:cNvSpPr/>
          <p:nvPr/>
        </p:nvSpPr>
        <p:spPr>
          <a:xfrm>
            <a:off x="0" y="728705"/>
            <a:ext cx="550718" cy="50915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>
                <a:solidFill>
                  <a:srgbClr val="002060"/>
                </a:solidFill>
              </a:rPr>
              <a:t>?</a:t>
            </a:r>
            <a:endParaRPr lang="en-US" sz="250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6549" y="3038548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7316" y="1823056"/>
            <a:ext cx="829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/>
              <a:t>Phát</a:t>
            </a:r>
            <a:r>
              <a:rPr lang="en-US" sz="1800" i="1" dirty="0"/>
              <a:t> </a:t>
            </a:r>
            <a:r>
              <a:rPr lang="en-US" sz="1800" i="1" dirty="0" err="1"/>
              <a:t>triển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/>
              <a:t>cây</a:t>
            </a:r>
            <a:r>
              <a:rPr lang="en-US" sz="1800" i="1" dirty="0"/>
              <a:t> </a:t>
            </a:r>
            <a:r>
              <a:rPr lang="en-US" sz="1800" i="1" dirty="0" err="1"/>
              <a:t>rừng</a:t>
            </a:r>
            <a:r>
              <a:rPr lang="en-US" sz="1800" i="1" dirty="0"/>
              <a:t> </a:t>
            </a:r>
            <a:r>
              <a:rPr lang="en-US" sz="1800" i="1" dirty="0" smtClean="0"/>
              <a:t>là quá </a:t>
            </a:r>
            <a:r>
              <a:rPr lang="en-US" sz="1800" i="1" dirty="0" err="1" smtClean="0"/>
              <a:t>trình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biến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đổi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vê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chất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va</a:t>
            </a:r>
            <a:r>
              <a:rPr lang="en-US" sz="1800" i="1" dirty="0" smtClean="0"/>
              <a:t>̀ </a:t>
            </a:r>
            <a:r>
              <a:rPr lang="en-US" sz="1800" i="1" dirty="0" err="1" smtClean="0"/>
              <a:t>sư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các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cơ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toàn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bô</a:t>
            </a:r>
            <a:r>
              <a:rPr lang="en-US" sz="1800" i="1" dirty="0" smtClean="0"/>
              <a:t>̣ </a:t>
            </a:r>
            <a:r>
              <a:rPr lang="en-US" sz="1800" i="1" dirty="0" err="1" smtClean="0"/>
              <a:t>đời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sống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cây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như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424" y="67676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</a:rPr>
              <a:t>Phát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triển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316" y="2789816"/>
            <a:ext cx="829668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/>
              <a:t>Biểu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hiện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của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sinh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trưởng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tăng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chiều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cao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đường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kính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thê</a:t>
            </a:r>
            <a:r>
              <a:rPr lang="en-US" sz="1800" i="1" dirty="0" smtClean="0"/>
              <a:t>̉ </a:t>
            </a:r>
            <a:r>
              <a:rPr lang="en-US" sz="1800" i="1" dirty="0" err="1" smtClean="0"/>
              <a:t>tích</a:t>
            </a:r>
            <a:r>
              <a:rPr lang="en-US" sz="1800" i="1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en-US" sz="1800" i="1" dirty="0" err="1"/>
              <a:t>Biểu</a:t>
            </a:r>
            <a:r>
              <a:rPr lang="en-US" sz="1800" i="1" dirty="0"/>
              <a:t> </a:t>
            </a:r>
            <a:r>
              <a:rPr lang="en-US" sz="1800" i="1" dirty="0" err="1"/>
              <a:t>hiện</a:t>
            </a:r>
            <a:r>
              <a:rPr lang="en-US" sz="1800" i="1" dirty="0"/>
              <a:t> </a:t>
            </a:r>
            <a:r>
              <a:rPr lang="en-US" sz="1800" i="1" dirty="0" err="1"/>
              <a:t>của</a:t>
            </a:r>
            <a:r>
              <a:rPr lang="en-US" sz="1800" i="1" dirty="0"/>
              <a:t> </a:t>
            </a:r>
            <a:r>
              <a:rPr lang="en-US" sz="1800" i="1" dirty="0" err="1" smtClean="0"/>
              <a:t>phát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triển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thành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thục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kết</a:t>
            </a:r>
            <a:r>
              <a:rPr lang="en-US" sz="1800" i="1" dirty="0" smtClean="0"/>
              <a:t> quả…</a:t>
            </a:r>
            <a:endParaRPr lang="en-US" sz="1800" dirty="0"/>
          </a:p>
        </p:txBody>
      </p:sp>
      <p:sp>
        <p:nvSpPr>
          <p:cNvPr id="16" name="Right Arrow 15"/>
          <p:cNvSpPr/>
          <p:nvPr/>
        </p:nvSpPr>
        <p:spPr>
          <a:xfrm>
            <a:off x="439014" y="2167566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6424" y="4154155"/>
            <a:ext cx="394855" cy="33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7316" y="3705280"/>
            <a:ext cx="8296684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- </a:t>
            </a:r>
            <a:r>
              <a:rPr lang="en-US" sz="1800" dirty="0" err="1">
                <a:solidFill>
                  <a:srgbClr val="7030A0"/>
                </a:solidFill>
              </a:rPr>
              <a:t>Mối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quan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giữa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giúp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tích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luỹ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vật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chất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làm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điều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kiện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quá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trình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sz="1800" dirty="0">
                <a:solidFill>
                  <a:srgbClr val="7030A0"/>
                </a:solidFill>
              </a:rPr>
              <a:t> + </a:t>
            </a:r>
            <a:r>
              <a:rPr lang="en-US" sz="1800" dirty="0" err="1">
                <a:solidFill>
                  <a:srgbClr val="7030A0"/>
                </a:solidFill>
              </a:rPr>
              <a:t>Phát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triển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là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tiền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đề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cho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một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giai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đoạn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sinh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trưởng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của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và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tạo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ra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thế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hệ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cây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rừng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mới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46648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4" grpId="0" animBg="1"/>
      <p:bldP spid="9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706972" y="2994084"/>
            <a:ext cx="2598623" cy="13914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02954" y="77520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18220" y="3011739"/>
            <a:ext cx="2704164" cy="12943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6876" y="825768"/>
            <a:ext cx="2598623" cy="1022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3708" y="1040825"/>
            <a:ext cx="2145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 non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63999" y="885050"/>
            <a:ext cx="2145053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326" y="3254613"/>
            <a:ext cx="202164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/>
              <a:t>thục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381" y="3337039"/>
            <a:ext cx="1679803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marR="62865" algn="just" eaLnBrk="0" hangingPunct="0">
              <a:lnSpc>
                <a:spcPct val="107000"/>
              </a:lnSpc>
              <a:spcAft>
                <a:spcPts val="600"/>
              </a:spcAft>
            </a:pP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̀ </a:t>
            </a:r>
            <a:r>
              <a:rPr lang="en-US" sz="2000" dirty="0" err="1" smtClean="0"/>
              <a:t>cỗi</a:t>
            </a: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766863" y="708042"/>
            <a:ext cx="914422" cy="1296217"/>
          </a:xfrm>
          <a:prstGeom prst="rect">
            <a:avLst/>
          </a:prstGeom>
        </p:spPr>
      </p:pic>
      <p:pic>
        <p:nvPicPr>
          <p:cNvPr id="13316" name="Picture 4" descr="Chemical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5" y="3277687"/>
            <a:ext cx="988989" cy="9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8175" y="513414"/>
            <a:ext cx="1219200" cy="1219200"/>
          </a:xfrm>
          <a:prstGeom prst="rect">
            <a:avLst/>
          </a:prstGeom>
        </p:spPr>
      </p:pic>
      <p:pic>
        <p:nvPicPr>
          <p:cNvPr id="13318" name="Picture 6" descr="Sprinkler 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60" y="3162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369775" y="2025510"/>
            <a:ext cx="2607346" cy="9993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/>
                </a:solidFill>
              </a:rPr>
              <a:t>Các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đoạn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0098" y="58144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1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89972" y="3988327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3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3375" y="564559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83722" y="3998260"/>
            <a:ext cx="571500" cy="550718"/>
          </a:xfrm>
          <a:prstGeom prst="ellipse">
            <a:avLst/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-61465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II . </a:t>
            </a:r>
            <a:r>
              <a:rPr lang="en-US" sz="2400" dirty="0" err="1">
                <a:solidFill>
                  <a:srgbClr val="0070C0"/>
                </a:solidFill>
              </a:rPr>
              <a:t>Các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đoạn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trưởng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va</a:t>
            </a:r>
            <a:r>
              <a:rPr lang="en-US" sz="2400" dirty="0">
                <a:solidFill>
                  <a:srgbClr val="0070C0"/>
                </a:solidFill>
              </a:rPr>
              <a:t>̀ </a:t>
            </a:r>
            <a:r>
              <a:rPr lang="en-US" sz="2400" dirty="0" err="1">
                <a:solidFill>
                  <a:srgbClr val="0070C0"/>
                </a:solidFill>
              </a:rPr>
              <a:t>phát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triển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của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rừng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855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5" grpId="0" animBg="1"/>
      <p:bldP spid="6" grpId="0"/>
      <p:bldP spid="9" grpId="0"/>
      <p:bldP spid="10" grpId="0"/>
      <p:bldP spid="11" grpId="0"/>
      <p:bldP spid="13" grpId="0" animBg="1"/>
      <p:bldP spid="14" grpId="0" animBg="1"/>
      <p:bldP spid="20" grpId="0" animBg="1"/>
      <p:bldP spid="22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2614" y="771272"/>
            <a:ext cx="8427026" cy="893618"/>
          </a:xfrm>
          <a:prstGeom prst="wedgeRoundRectCallout">
            <a:avLst>
              <a:gd name="adj1" fmla="val 42163"/>
              <a:gd name="adj2" fmla="val 6715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HS </a:t>
            </a:r>
            <a:r>
              <a:rPr lang="en-US" sz="2000" dirty="0" err="1">
                <a:solidFill>
                  <a:srgbClr val="FF0000"/>
                </a:solidFill>
              </a:rPr>
              <a:t>nghiên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cứu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phần</a:t>
            </a:r>
            <a:r>
              <a:rPr lang="en-US" sz="2000" dirty="0">
                <a:solidFill>
                  <a:srgbClr val="FF0000"/>
                </a:solidFill>
              </a:rPr>
              <a:t> II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SGK, </a:t>
            </a:r>
            <a:r>
              <a:rPr lang="en-US" sz="2000" dirty="0" err="1">
                <a:solidFill>
                  <a:srgbClr val="FF0000"/>
                </a:solidFill>
              </a:rPr>
              <a:t>hoạt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nhóm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thành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phiếu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học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tập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31997"/>
              </p:ext>
            </p:extLst>
          </p:nvPr>
        </p:nvGraphicFramePr>
        <p:xfrm>
          <a:off x="308610" y="1895697"/>
          <a:ext cx="8606790" cy="2824894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868930"/>
                <a:gridCol w="2868930"/>
                <a:gridCol w="2868930"/>
              </a:tblGrid>
              <a:tr h="555755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    </a:t>
                      </a:r>
                      <a:r>
                        <a:rPr lang="en-US" sz="1300" dirty="0" err="1">
                          <a:effectLst/>
                        </a:rPr>
                        <a:t>Giai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đoạn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Thời điểm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Đặc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cây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rừng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601874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1. Giai đoạn non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2. Giai đoạn gần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3. Giai đoạn thành thục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555755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4. Giai đoạn già cỗi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4103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854"/>
              </p:ext>
            </p:extLst>
          </p:nvPr>
        </p:nvGraphicFramePr>
        <p:xfrm>
          <a:off x="0" y="577853"/>
          <a:ext cx="9144000" cy="4313698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2011680"/>
                <a:gridCol w="2777490"/>
                <a:gridCol w="4354830"/>
              </a:tblGrid>
              <a:tr h="439417">
                <a:tc>
                  <a:txBody>
                    <a:bodyPr/>
                    <a:lstStyle/>
                    <a:p>
                      <a:pPr marL="16700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038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cây rừng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97017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2159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895837">
                <a:tc>
                  <a:txBody>
                    <a:bodyPr/>
                    <a:lstStyle/>
                    <a:p>
                      <a:pPr marL="70485" marR="6286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thục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71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895837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Giai đoạn thành thục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  <a:tr h="1112430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cỗi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23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94885" y="1044575"/>
            <a:ext cx="43891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Sinh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</a:rPr>
              <a:t>Chống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chịu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kém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6532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3–5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70" y="286829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5–10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7395" y="3799205"/>
            <a:ext cx="278892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1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830" y="1057275"/>
            <a:ext cx="268605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3450" y="1927225"/>
            <a:ext cx="4377690" cy="902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/>
              <a:t>.</a:t>
            </a:r>
            <a:endParaRPr lang="en-US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0" y="2851785"/>
            <a:ext cx="4446270" cy="852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1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6315" y="3894455"/>
            <a:ext cx="4640580" cy="90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sâu,bệnh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cỗi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0106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" y="694402"/>
            <a:ext cx="85523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rừng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4.2 (SGK).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Nêu các giai đoạn phát triển của cây rừng tương ứng với Hình 4.2a, b, c, d. (ảnh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1772"/>
            <a:ext cx="8629650" cy="40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0" y="34449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916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2900" y="756190"/>
            <a:ext cx="701802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đảm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tốt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chăm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sóc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+ </a:t>
            </a:r>
            <a:r>
              <a:rPr lang="en-US" sz="2400" dirty="0" err="1">
                <a:solidFill>
                  <a:srgbClr val="0070C0"/>
                </a:solidFill>
              </a:rPr>
              <a:t>Đối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xuất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hiệu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hành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thác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giai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đoạn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luật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trưởng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triển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rừng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33157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4882" y="660984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3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54" y="1234466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0366" y="2654791"/>
            <a:ext cx="4322619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trưởng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tốt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non </a:t>
            </a:r>
            <a:r>
              <a:rPr lang="en-US" sz="2000" dirty="0" err="1" smtClean="0">
                <a:solidFill>
                  <a:srgbClr val="0070C0"/>
                </a:solidFill>
              </a:rPr>
              <a:t>va</a:t>
            </a:r>
            <a:r>
              <a:rPr lang="en-US" sz="2000" dirty="0" smtClean="0">
                <a:solidFill>
                  <a:srgbClr val="0070C0"/>
                </a:solidFill>
              </a:rPr>
              <a:t>̀ </a:t>
            </a:r>
            <a:r>
              <a:rPr lang="en-US" sz="2000" dirty="0" err="1" smtClean="0">
                <a:solidFill>
                  <a:srgbClr val="0070C0"/>
                </a:solidFill>
              </a:rPr>
              <a:t>gần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Gras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85" y="133502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tural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9" y="31269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9011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5417" y="1118944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giai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đoạn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nào</a:t>
            </a:r>
            <a:r>
              <a:rPr lang="en-US" sz="2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3555" y="2912758"/>
            <a:ext cx="4322619" cy="1420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rừng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tế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hành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thác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 smtClean="0">
                <a:solidFill>
                  <a:srgbClr val="0070C0"/>
                </a:solidFill>
              </a:rPr>
              <a:t>cuối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giai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đoạn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thành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thục</a:t>
            </a:r>
            <a:endParaRPr lang="en-US" sz="2000" dirty="0"/>
          </a:p>
        </p:txBody>
      </p:sp>
      <p:sp>
        <p:nvSpPr>
          <p:cNvPr id="18" name="Arc 17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66" y="1118944"/>
            <a:ext cx="1372599" cy="1372599"/>
          </a:xfrm>
          <a:prstGeom prst="rect">
            <a:avLst/>
          </a:prstGeom>
        </p:spPr>
      </p:pic>
      <p:pic>
        <p:nvPicPr>
          <p:cNvPr id="25606" name="Picture 6" descr="Fertiliz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7" y="326462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756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 descr="Sprinkl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8" y="10418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4691" y="1309277"/>
            <a:ext cx="5079076" cy="958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70C0"/>
                </a:solidFill>
              </a:rPr>
              <a:t>Nêu quy luật sinh trưởng và phát triển của cây rừng.</a:t>
            </a:r>
            <a:endParaRPr lang="en-US" sz="2000" b="1" dirty="0"/>
          </a:p>
        </p:txBody>
      </p:sp>
      <p:sp>
        <p:nvSpPr>
          <p:cNvPr id="9" name="Arc 8"/>
          <p:cNvSpPr/>
          <p:nvPr/>
        </p:nvSpPr>
        <p:spPr>
          <a:xfrm>
            <a:off x="6515099" y="615516"/>
            <a:ext cx="1672937" cy="1704109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lantin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60" y="3094725"/>
            <a:ext cx="1392746" cy="13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3422"/>
            <a:ext cx="8915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II .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đoạn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 smtClean="0"/>
              <a:t>rừng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3077" y="2319625"/>
            <a:ext cx="4322619" cy="2343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+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: </a:t>
            </a:r>
            <a:r>
              <a:rPr lang="en-US" sz="2000" dirty="0" err="1"/>
              <a:t>chậm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non,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cực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chết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sp>
        <p:nvSpPr>
          <p:cNvPr id="13" name="Arc 12"/>
          <p:cNvSpPr/>
          <p:nvPr/>
        </p:nvSpPr>
        <p:spPr>
          <a:xfrm rot="19015131" flipH="1">
            <a:off x="887913" y="1954516"/>
            <a:ext cx="1103115" cy="1687311"/>
          </a:xfrm>
          <a:prstGeom prst="arc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2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LUYỆN TẬP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519" y="1740181"/>
            <a:ext cx="7512627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Vận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thức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hỏi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dưới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000" dirty="0"/>
              <a:t>1.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khái</a:t>
            </a:r>
            <a:r>
              <a:rPr lang="en-US" sz="2000" dirty="0" smtClean="0"/>
              <a:t> </a:t>
            </a:r>
            <a:r>
              <a:rPr lang="en-US" sz="2000" dirty="0" err="1" smtClean="0"/>
              <a:t>niệm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? Cho ví dụ minh </a:t>
            </a:r>
            <a:r>
              <a:rPr lang="en-US" sz="2000" dirty="0" err="1" smtClean="0"/>
              <a:t>họa</a:t>
            </a:r>
            <a:r>
              <a:rPr lang="en-US" sz="2000" dirty="0" smtClean="0"/>
              <a:t>.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/>
              <a:t>2.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tích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luật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07975" y="160338"/>
            <a:ext cx="1748649" cy="17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38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47"/>
          <p:cNvSpPr txBox="1">
            <a:spLocks noGrp="1"/>
          </p:cNvSpPr>
          <p:nvPr>
            <p:ph type="title"/>
          </p:nvPr>
        </p:nvSpPr>
        <p:spPr>
          <a:xfrm>
            <a:off x="671072" y="625204"/>
            <a:ext cx="7704000" cy="2577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0000"/>
                </a:solidFill>
                <a:latin typeface="+mj-lt"/>
              </a:rPr>
              <a:t>BÀI 4: 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QUY LUẬT SINH TRƯỞNG VÀ</a:t>
            </a:r>
            <a:br>
              <a:rPr lang="en" sz="3500" dirty="0" smtClean="0">
                <a:solidFill>
                  <a:srgbClr val="FF0000"/>
                </a:solidFill>
                <a:latin typeface="+mj-lt"/>
              </a:rPr>
            </a:br>
            <a:r>
              <a:rPr lang="en" sz="3500" dirty="0" smtClean="0">
                <a:solidFill>
                  <a:srgbClr val="FF0000"/>
                </a:solidFill>
                <a:latin typeface="+mj-lt"/>
              </a:rPr>
              <a:t>PHÁT TRIỂN CỦA CÂY RỪNG</a:t>
            </a:r>
            <a:endParaRPr sz="35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Su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" y="1174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smtClean="0">
                <a:solidFill>
                  <a:schemeClr val="tx1"/>
                </a:solidFill>
              </a:rPr>
              <a:t>VẬN DỤNG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14401"/>
            <a:ext cx="7748699" cy="112371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sát</a:t>
            </a:r>
            <a:r>
              <a:rPr lang="en-US" sz="2000" dirty="0" smtClean="0"/>
              <a:t> </a:t>
            </a:r>
            <a:r>
              <a:rPr lang="en-US" sz="2000" dirty="0" err="1" smtClean="0"/>
              <a:t>một</a:t>
            </a:r>
            <a:r>
              <a:rPr lang="en-US" sz="2000" dirty="0" smtClean="0"/>
              <a:t> </a:t>
            </a:r>
            <a:r>
              <a:rPr lang="en-US" sz="2000" dirty="0" err="1" smtClean="0"/>
              <a:t>sô</a:t>
            </a:r>
            <a:r>
              <a:rPr lang="en-US" sz="2000" dirty="0" smtClean="0"/>
              <a:t>́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rừng</a:t>
            </a:r>
            <a:r>
              <a:rPr lang="en-US" sz="2000" dirty="0" smtClean="0"/>
              <a:t> </a:t>
            </a:r>
            <a:r>
              <a:rPr lang="en-US" sz="2000" dirty="0" err="1" smtClean="0"/>
              <a:t>phô</a:t>
            </a:r>
            <a:r>
              <a:rPr lang="en-US" sz="2000" dirty="0" smtClean="0"/>
              <a:t>̉ </a:t>
            </a:r>
            <a:r>
              <a:rPr lang="en-US" sz="2000" dirty="0" err="1" smtClean="0"/>
              <a:t>biến</a:t>
            </a:r>
            <a:r>
              <a:rPr lang="en-US" sz="2000" dirty="0" smtClean="0"/>
              <a:t>, </a:t>
            </a:r>
            <a:r>
              <a:rPr lang="en-US" sz="2000" dirty="0" err="1" smtClean="0"/>
              <a:t>đê</a:t>
            </a:r>
            <a:r>
              <a:rPr lang="en-US" sz="2000" dirty="0" smtClean="0"/>
              <a:t>̀ </a:t>
            </a:r>
            <a:r>
              <a:rPr lang="en-US" sz="2000" dirty="0" err="1" smtClean="0"/>
              <a:t>xuất</a:t>
            </a:r>
            <a:r>
              <a:rPr lang="en-US" sz="2000" dirty="0" smtClean="0"/>
              <a:t> </a:t>
            </a:r>
            <a:r>
              <a:rPr lang="en-US" sz="2000" dirty="0" err="1" smtClean="0"/>
              <a:t>biện</a:t>
            </a:r>
            <a:r>
              <a:rPr lang="en-US" sz="2000" dirty="0" smtClean="0"/>
              <a:t> </a:t>
            </a:r>
            <a:r>
              <a:rPr lang="en-US" sz="2000" dirty="0" err="1" smtClean="0"/>
              <a:t>pháp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̃ </a:t>
            </a:r>
            <a:r>
              <a:rPr lang="en-US" sz="2000" dirty="0" err="1" smtClean="0"/>
              <a:t>thuật</a:t>
            </a:r>
            <a:r>
              <a:rPr lang="en-US" sz="2000" dirty="0" smtClean="0"/>
              <a:t> </a:t>
            </a:r>
            <a:r>
              <a:rPr lang="en-US" sz="2000" dirty="0" err="1" smtClean="0"/>
              <a:t>phu</a:t>
            </a:r>
            <a:r>
              <a:rPr lang="en-US" sz="2000" dirty="0" smtClean="0"/>
              <a:t>̀ </a:t>
            </a:r>
            <a:r>
              <a:rPr lang="en-US" sz="2000" dirty="0" err="1" smtClean="0"/>
              <a:t>hợp</a:t>
            </a:r>
            <a:r>
              <a:rPr lang="en-US" sz="2000" dirty="0" smtClean="0"/>
              <a:t> </a:t>
            </a:r>
            <a:r>
              <a:rPr lang="en-US" sz="2000" dirty="0" err="1" smtClean="0"/>
              <a:t>với</a:t>
            </a:r>
            <a:r>
              <a:rPr lang="en-US" sz="2000" dirty="0" smtClean="0"/>
              <a:t> </a:t>
            </a:r>
            <a:r>
              <a:rPr lang="en-US" sz="2000" dirty="0" err="1" smtClean="0"/>
              <a:t>giai</a:t>
            </a:r>
            <a:r>
              <a:rPr lang="en-US" sz="2000" dirty="0" smtClean="0"/>
              <a:t> </a:t>
            </a:r>
            <a:r>
              <a:rPr lang="en-US" sz="2000" dirty="0" err="1" smtClean="0"/>
              <a:t>đoạn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trưởng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̀ </a:t>
            </a:r>
            <a:r>
              <a:rPr lang="en-US" sz="2000" dirty="0" err="1" smtClean="0"/>
              <a:t>phát</a:t>
            </a:r>
            <a:r>
              <a:rPr lang="en-US" sz="2000" dirty="0" smtClean="0"/>
              <a:t> </a:t>
            </a:r>
            <a:r>
              <a:rPr lang="en-US" sz="2000" dirty="0" err="1" smtClean="0"/>
              <a:t>triển</a:t>
            </a:r>
            <a:r>
              <a:rPr lang="en-US" sz="2000" dirty="0" smtClean="0"/>
              <a:t> </a:t>
            </a:r>
            <a:r>
              <a:rPr lang="en-US" sz="2000" dirty="0" err="1" smtClean="0"/>
              <a:t>của</a:t>
            </a:r>
            <a:r>
              <a:rPr lang="en-US" sz="2000" dirty="0" smtClean="0"/>
              <a:t> </a:t>
            </a:r>
            <a:r>
              <a:rPr lang="en-US" sz="2000" dirty="0" err="1" smtClean="0"/>
              <a:t>chúng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07975" y="2338113"/>
            <a:ext cx="2271817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11087" y="2291579"/>
            <a:ext cx="4213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  <a:ea typeface="+mn-ea"/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+mn-ea"/>
              </a:rPr>
              <a:t>vòng</a:t>
            </a:r>
            <a:r>
              <a:rPr lang="en-US" sz="2000" dirty="0">
                <a:solidFill>
                  <a:prstClr val="white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ea typeface="+mn-ea"/>
              </a:rPr>
              <a:t>10s</a:t>
            </a:r>
            <a:endParaRPr lang="en-US" sz="20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1.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b="1" dirty="0"/>
              <a:t>B</a:t>
            </a:r>
            <a:r>
              <a:rPr lang="en-US" sz="2000" dirty="0" smtClean="0"/>
              <a:t>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D.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thiện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hấp</a:t>
            </a:r>
            <a:r>
              <a:rPr lang="en-US" sz="2000" dirty="0"/>
              <a:t> </a:t>
            </a:r>
            <a:r>
              <a:rPr lang="en-US" sz="2000" dirty="0" err="1"/>
              <a:t>thụ</a:t>
            </a:r>
            <a:r>
              <a:rPr lang="en-US" sz="2000" dirty="0"/>
              <a:t> </a:t>
            </a:r>
            <a:r>
              <a:rPr lang="en-US" sz="2000" dirty="0" err="1"/>
              <a:t>dinh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30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2.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?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A.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B.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rễ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C.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.</a:t>
            </a:r>
            <a:endParaRPr lang="en-US" sz="2000" b="1" dirty="0"/>
          </a:p>
          <a:p>
            <a:pPr lvl="0" eaLnBrk="0" hangingPunct="0"/>
            <a:r>
              <a:rPr lang="en-US" sz="2000" dirty="0" smtClean="0"/>
              <a:t>D.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.</a:t>
            </a:r>
            <a:endParaRPr lang="en-US" sz="2000" b="1" dirty="0"/>
          </a:p>
          <a:p>
            <a:pPr algn="just" defTabSz="914378">
              <a:lnSpc>
                <a:spcPct val="150000"/>
              </a:lnSpc>
              <a:buClrTx/>
            </a:pP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54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6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3.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ở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en-US" sz="2000" b="1" dirty="0"/>
          </a:p>
          <a:p>
            <a:pPr eaLnBrk="0" hangingPunct="0"/>
            <a:r>
              <a:rPr lang="en-US" sz="2000" b="1" dirty="0"/>
              <a:t>A.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non.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  <a:p>
            <a:pPr eaLnBrk="0" hangingPunct="0"/>
            <a:r>
              <a:rPr lang="en-US" sz="2000" b="1" dirty="0"/>
              <a:t>C.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	D.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</a:t>
              </a:r>
              <a:endParaRPr lang="en-US" sz="37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783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000" dirty="0" err="1"/>
              <a:t>Câu</a:t>
            </a:r>
            <a:r>
              <a:rPr lang="en-US" sz="2000" dirty="0"/>
              <a:t> 4.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,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endParaRPr lang="en-US" sz="2000" b="1" dirty="0"/>
          </a:p>
          <a:p>
            <a:pPr eaLnBrk="0" hangingPunct="0"/>
            <a:r>
              <a:rPr lang="en-US" sz="2000" dirty="0" smtClean="0"/>
              <a:t>	A. non</a:t>
            </a:r>
            <a:r>
              <a:rPr lang="en-US" sz="2000" dirty="0"/>
              <a:t>.	</a:t>
            </a:r>
            <a:r>
              <a:rPr lang="en-US" sz="2000" dirty="0" smtClean="0"/>
              <a:t>	B</a:t>
            </a:r>
            <a:r>
              <a:rPr lang="en-US" sz="2000" dirty="0"/>
              <a:t>.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</a:t>
            </a:r>
            <a:endParaRPr lang="en-US" sz="2000" dirty="0" smtClean="0"/>
          </a:p>
          <a:p>
            <a:pPr eaLnBrk="0" hangingPunct="0"/>
            <a:r>
              <a:rPr lang="en-US" sz="2000" dirty="0" smtClean="0"/>
              <a:t>	C.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.	D.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cỗi</a:t>
            </a:r>
            <a:r>
              <a:rPr lang="en-US" sz="2000" dirty="0"/>
              <a:t>.</a:t>
            </a:r>
            <a:endParaRPr lang="en-US" sz="2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4" y="2940447"/>
            <a:ext cx="6971075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89A0EA39-193C-783B-D520-E1F9AE9BDAB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232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dirty="0" err="1"/>
              <a:t>Câu</a:t>
            </a:r>
            <a:r>
              <a:rPr lang="en-US" sz="2400" dirty="0"/>
              <a:t> 5.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ở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357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smtClean="0"/>
              <a:t>6.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,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ổn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?</a:t>
            </a:r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66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647107" y="200134"/>
            <a:ext cx="7405452" cy="321604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7.</a:t>
            </a:r>
            <a:r>
              <a:rPr lang="en-US" sz="2400" dirty="0" smtClean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dirty="0"/>
              <a:t>A.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, </a:t>
            </a:r>
            <a:r>
              <a:rPr lang="en-US" sz="2400" dirty="0" err="1"/>
              <a:t>vun</a:t>
            </a:r>
            <a:r>
              <a:rPr lang="en-US" sz="2400" dirty="0"/>
              <a:t> </a:t>
            </a:r>
            <a:r>
              <a:rPr lang="en-US" sz="2400" dirty="0" err="1"/>
              <a:t>xới</a:t>
            </a:r>
            <a:r>
              <a:rPr lang="en-US" sz="2400" dirty="0"/>
              <a:t>, </a:t>
            </a:r>
            <a:r>
              <a:rPr lang="en-US" sz="2400" dirty="0" err="1"/>
              <a:t>tưới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B.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chịu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kém</a:t>
            </a:r>
            <a:r>
              <a:rPr lang="en-US" sz="2400" dirty="0"/>
              <a:t>, </a:t>
            </a:r>
            <a:r>
              <a:rPr lang="en-US" sz="2400" dirty="0" err="1"/>
              <a:t>mẫn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C.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</a:t>
            </a:r>
            <a:r>
              <a:rPr lang="en-US" sz="2400" dirty="0" err="1"/>
              <a:t>tán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</a:p>
          <a:p>
            <a:pPr eaLnBrk="0" hangingPunct="0"/>
            <a:r>
              <a:rPr lang="en-US" sz="2400" dirty="0"/>
              <a:t>D.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chậm</a:t>
            </a:r>
            <a:r>
              <a:rPr lang="en-US" sz="2400" dirty="0"/>
              <a:t>;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96642" y="157421"/>
            <a:ext cx="290843" cy="325875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6" y="245915"/>
            <a:ext cx="132593" cy="317026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341" y="948935"/>
            <a:ext cx="341961" cy="2467245"/>
            <a:chOff x="393013" y="997594"/>
            <a:chExt cx="455948" cy="328966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>
              <a:off x="519513" y="997594"/>
              <a:ext cx="101475" cy="283371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9673" y="3510635"/>
            <a:ext cx="6637430" cy="165219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35229" y="157421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0" y="166271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58043" y="189164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61117" y="187107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57797" y="190177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70685" y="188370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61117" y="1894129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69672" y="189144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77530" y="184694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48475" y="1873597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61890" y="1887182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69672" y="1855864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72297" y="186660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8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8.</a:t>
            </a:r>
            <a:r>
              <a:rPr lang="en-US" sz="2400" dirty="0" smtClean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447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32810" y="446808"/>
            <a:ext cx="389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/>
              <a:t>Nội dung bài học</a:t>
            </a:r>
            <a:endParaRPr lang="en-US" sz="3000" b="1"/>
          </a:p>
        </p:txBody>
      </p:sp>
      <p:sp>
        <p:nvSpPr>
          <p:cNvPr id="21" name="TextBox 20"/>
          <p:cNvSpPr txBox="1"/>
          <p:nvPr/>
        </p:nvSpPr>
        <p:spPr>
          <a:xfrm>
            <a:off x="2131695" y="1329217"/>
            <a:ext cx="450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Khái</a:t>
            </a:r>
            <a:r>
              <a:rPr lang="en-US" sz="2500" dirty="0" smtClean="0"/>
              <a:t> </a:t>
            </a:r>
            <a:r>
              <a:rPr lang="en-US" sz="2500" dirty="0" err="1" smtClean="0"/>
              <a:t>niệm</a:t>
            </a:r>
            <a:r>
              <a:rPr lang="en-US" sz="2500" dirty="0" smtClean="0"/>
              <a:t> </a:t>
            </a:r>
            <a:r>
              <a:rPr lang="en-US" sz="2500" dirty="0" err="1" smtClean="0"/>
              <a:t>sinh</a:t>
            </a:r>
            <a:r>
              <a:rPr lang="en-US" sz="2500" dirty="0" smtClean="0"/>
              <a:t> </a:t>
            </a:r>
            <a:r>
              <a:rPr lang="en-US" sz="2500" dirty="0" err="1" smtClean="0"/>
              <a:t>trưởng</a:t>
            </a:r>
            <a:r>
              <a:rPr lang="en-US" sz="2500" dirty="0" smtClean="0"/>
              <a:t> </a:t>
            </a:r>
            <a:r>
              <a:rPr lang="en-US" sz="2500" dirty="0" err="1" smtClean="0"/>
              <a:t>va</a:t>
            </a:r>
            <a:r>
              <a:rPr lang="en-US" sz="2500" dirty="0" smtClean="0"/>
              <a:t>̀ </a:t>
            </a:r>
            <a:r>
              <a:rPr lang="en-US" sz="2500" dirty="0" err="1" smtClean="0"/>
              <a:t>phát</a:t>
            </a:r>
            <a:r>
              <a:rPr lang="en-US" sz="2500" dirty="0" smtClean="0"/>
              <a:t> </a:t>
            </a:r>
            <a:r>
              <a:rPr lang="en-US" sz="2500" dirty="0" err="1" smtClean="0"/>
              <a:t>triển</a:t>
            </a:r>
            <a:r>
              <a:rPr lang="en-US" sz="2500" dirty="0" smtClean="0"/>
              <a:t> </a:t>
            </a:r>
            <a:r>
              <a:rPr lang="en-US" sz="2500" dirty="0" err="1" smtClean="0"/>
              <a:t>của</a:t>
            </a:r>
            <a:r>
              <a:rPr lang="en-US" sz="2500" dirty="0" smtClean="0"/>
              <a:t> </a:t>
            </a:r>
            <a:r>
              <a:rPr lang="en-US" sz="2500" dirty="0" err="1" smtClean="0"/>
              <a:t>cây</a:t>
            </a:r>
            <a:r>
              <a:rPr lang="en-US" sz="2500" dirty="0" smtClean="0"/>
              <a:t> </a:t>
            </a:r>
            <a:r>
              <a:rPr lang="en-US" sz="2500" dirty="0" err="1" smtClean="0"/>
              <a:t>rừng</a:t>
            </a:r>
            <a:endParaRPr lang="en-US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1695" y="3235998"/>
            <a:ext cx="469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Các</a:t>
            </a:r>
            <a:r>
              <a:rPr lang="en-US" sz="2400" dirty="0" smtClean="0"/>
              <a:t> </a:t>
            </a:r>
            <a:r>
              <a:rPr lang="en-US" sz="2400" dirty="0" err="1" smtClean="0"/>
              <a:t>giai</a:t>
            </a:r>
            <a:r>
              <a:rPr lang="en-US" sz="2400" dirty="0" smtClean="0"/>
              <a:t> </a:t>
            </a:r>
            <a:r>
              <a:rPr lang="en-US" sz="2400" dirty="0" err="1" smtClean="0"/>
              <a:t>đoạn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/>
              <a:t>trưởng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phát</a:t>
            </a:r>
            <a:r>
              <a:rPr lang="en-US" sz="2400" dirty="0"/>
              <a:t> </a:t>
            </a:r>
            <a:r>
              <a:rPr lang="en-US" sz="2400" dirty="0" err="1"/>
              <a:t>triển</a:t>
            </a:r>
            <a:r>
              <a:rPr lang="en-US" sz="2400" dirty="0"/>
              <a:t> </a:t>
            </a:r>
            <a:r>
              <a:rPr lang="en-US" sz="2400" dirty="0" err="1"/>
              <a:t>của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rừng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155469" y="1432791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155469" y="3324184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II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8" grpId="0"/>
      <p:bldP spid="22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9.</a:t>
            </a:r>
            <a:r>
              <a:rPr lang="en-US" sz="2400" dirty="0" smtClean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3 </a:t>
            </a:r>
            <a:r>
              <a:rPr lang="en-US" sz="2400" dirty="0" err="1"/>
              <a:t>đến</a:t>
            </a:r>
            <a:r>
              <a:rPr lang="en-US" sz="2400" dirty="0"/>
              <a:t> 5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b="1" dirty="0"/>
          </a:p>
          <a:p>
            <a:pPr eaLnBrk="0" hangingPunct="0"/>
            <a:r>
              <a:rPr lang="en-US" sz="2400" b="1" dirty="0"/>
              <a:t>A.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69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732984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10.</a:t>
            </a:r>
            <a:r>
              <a:rPr lang="en-US" sz="2400" dirty="0" smtClean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tỉa</a:t>
            </a:r>
            <a:r>
              <a:rPr lang="en-US" sz="2400" dirty="0"/>
              <a:t> </a:t>
            </a:r>
            <a:r>
              <a:rPr lang="en-US" sz="2400" dirty="0" err="1"/>
              <a:t>thưa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?</a:t>
            </a:r>
            <a:endParaRPr lang="en-US" sz="2400" b="1" dirty="0"/>
          </a:p>
          <a:p>
            <a:pPr eaLnBrk="0" hangingPunct="0"/>
            <a:r>
              <a:rPr lang="en-US" sz="2400" b="1" dirty="0"/>
              <a:t>A.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non.	B.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  <a:p>
            <a:pPr eaLnBrk="0" hangingPunct="0"/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cỗi</a:t>
            </a:r>
            <a:r>
              <a:rPr lang="en-US" sz="2400" dirty="0"/>
              <a:t>.	D.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thục</a:t>
            </a:r>
            <a:r>
              <a:rPr lang="en-US" sz="2400" dirty="0"/>
              <a:t>.</a:t>
            </a:r>
            <a:endParaRPr lang="en-US" sz="24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919967" y="446943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>
              <a:buClrTx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668586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buClrTx/>
                </a:pPr>
                <a:endParaRPr lang="vi-VN" sz="1500" kern="12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r>
                  <a:rPr lang="vi-VN" sz="1500" b="1" kern="1200" noProof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buClrTx/>
                </a:pPr>
                <a:endParaRPr lang="vi-VN" sz="1350" kern="1200" noProof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lnSpc>
                  <a:spcPct val="150000"/>
                </a:lnSpc>
                <a:buClrTx/>
              </a:pPr>
              <a:r>
                <a:rPr lang="en-US" sz="4800" b="1" kern="1200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4800" b="1" kern="1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Tx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4" y="277250"/>
              <a:ext cx="96009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buClrTx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>
              <a:buClrTx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buClrTx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  <a:ea typeface="+mn-ea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</a:pPr>
            <a:r>
              <a:rPr lang="en-US" sz="75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531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lant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3909" y="397494"/>
            <a:ext cx="4067248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smtClean="0">
                <a:solidFill>
                  <a:schemeClr val="tx1"/>
                </a:solidFill>
              </a:rPr>
              <a:t>VẬN DỤNG</a:t>
            </a:r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655" y="1319646"/>
            <a:ext cx="4665518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Đề xuất một số loại cây trồng, một số loại phân bón phù hợp với vùng đất chua, đất mặn và đất xám bạc màu.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16780" y="1319646"/>
            <a:ext cx="2167027" cy="3399258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37855" y="3473164"/>
            <a:ext cx="3678381" cy="1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3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8" name="Google Shape;7498;p45"/>
          <p:cNvSpPr txBox="1">
            <a:spLocks noGrp="1"/>
          </p:cNvSpPr>
          <p:nvPr>
            <p:ph type="title"/>
          </p:nvPr>
        </p:nvSpPr>
        <p:spPr>
          <a:xfrm>
            <a:off x="719712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smtClean="0">
                <a:solidFill>
                  <a:schemeClr val="tx1"/>
                </a:solidFill>
                <a:latin typeface="+mj-lt"/>
              </a:rPr>
              <a:t>HƯỚNG DẪN VỀ NHÀ</a:t>
            </a:r>
            <a:endParaRPr sz="2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081" y="2507327"/>
            <a:ext cx="2628900" cy="1634490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mtClean="0"/>
              <a:t>Ôn tập lại nội dung bài học của ngày hôm nay</a:t>
            </a:r>
            <a:endParaRPr lang="en-US" sz="2000"/>
          </a:p>
        </p:txBody>
      </p:sp>
      <p:sp>
        <p:nvSpPr>
          <p:cNvPr id="123" name="TextBox 122"/>
          <p:cNvSpPr txBox="1"/>
          <p:nvPr/>
        </p:nvSpPr>
        <p:spPr>
          <a:xfrm>
            <a:off x="5160818" y="2621627"/>
            <a:ext cx="2628900" cy="2145268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bài</a:t>
            </a:r>
            <a:r>
              <a:rPr lang="en-US" sz="2000" dirty="0" smtClean="0">
                <a:solidFill>
                  <a:srgbClr val="FF0000"/>
                </a:solidFill>
              </a:rPr>
              <a:t> 5: Kĩ </a:t>
            </a:r>
            <a:r>
              <a:rPr lang="en-US" sz="2000" dirty="0" err="1" smtClean="0">
                <a:solidFill>
                  <a:srgbClr val="FF0000"/>
                </a:solidFill>
              </a:rPr>
              <a:t>thuật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trồng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va</a:t>
            </a:r>
            <a:r>
              <a:rPr lang="en-US" sz="2000" dirty="0" smtClean="0">
                <a:solidFill>
                  <a:srgbClr val="FF0000"/>
                </a:solidFill>
              </a:rPr>
              <a:t>̀ </a:t>
            </a:r>
            <a:r>
              <a:rPr lang="en-US" sz="2000" dirty="0" err="1" smtClean="0">
                <a:solidFill>
                  <a:srgbClr val="FF0000"/>
                </a:solidFill>
              </a:rPr>
              <a:t>chăm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sóc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31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Spro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68" y="14962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8" grpId="0"/>
      <p:bldP spid="2" grpId="0" animBg="1"/>
      <p:bldP spid="1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2" name="Google Shape;7432;p40"/>
          <p:cNvSpPr txBox="1">
            <a:spLocks noGrp="1"/>
          </p:cNvSpPr>
          <p:nvPr>
            <p:ph type="title"/>
          </p:nvPr>
        </p:nvSpPr>
        <p:spPr>
          <a:xfrm>
            <a:off x="1154234" y="986809"/>
            <a:ext cx="6981847" cy="16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smtClean="0">
                <a:solidFill>
                  <a:srgbClr val="000000"/>
                </a:solidFill>
                <a:latin typeface="+mj-lt"/>
              </a:rPr>
              <a:t>CẢM ƠN CÁC EM ĐÃ CHÚ Ý LẮNG NGHE BÀI GIẢNG!</a:t>
            </a:r>
            <a:endParaRPr lang="en-US" sz="3500" b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2927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57" y="562860"/>
            <a:ext cx="2640330" cy="3369060"/>
          </a:xfrm>
          <a:solidFill>
            <a:schemeClr val="bg2"/>
          </a:solidFill>
        </p:spPr>
        <p:txBody>
          <a:bodyPr/>
          <a:lstStyle/>
          <a:p>
            <a:pPr marL="91440">
              <a:lnSpc>
                <a:spcPct val="150000"/>
              </a:lnSpc>
            </a:pP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7" y="189990"/>
            <a:ext cx="588740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437;p41"/>
          <p:cNvSpPr txBox="1">
            <a:spLocks/>
          </p:cNvSpPr>
          <p:nvPr/>
        </p:nvSpPr>
        <p:spPr>
          <a:xfrm>
            <a:off x="217170" y="169920"/>
            <a:ext cx="8069382" cy="56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96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aloo"/>
              <a:buNone/>
              <a:defRPr sz="4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 algn="l"/>
            <a:r>
              <a:rPr lang="en-US" sz="2500" smtClean="0">
                <a:solidFill>
                  <a:srgbClr val="000000"/>
                </a:solidFill>
                <a:latin typeface="+mj-lt"/>
              </a:rPr>
              <a:t>KHỞI ĐỘNG</a:t>
            </a:r>
            <a:endParaRPr lang="en-US" sz="25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7" name="Google Shape;7437;p41"/>
          <p:cNvSpPr txBox="1">
            <a:spLocks noGrp="1"/>
          </p:cNvSpPr>
          <p:nvPr>
            <p:ph type="title"/>
          </p:nvPr>
        </p:nvSpPr>
        <p:spPr>
          <a:xfrm>
            <a:off x="605412" y="30100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000000"/>
                </a:solidFill>
                <a:latin typeface="+mj-lt"/>
              </a:rPr>
              <a:t>KHỞI ĐỘNG</a:t>
            </a:r>
            <a:endParaRPr sz="2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821" y="1082732"/>
            <a:ext cx="6003346" cy="960328"/>
          </a:xfrm>
          <a:prstGeom prst="wedgeRectCallout">
            <a:avLst>
              <a:gd name="adj1" fmla="val 46267"/>
              <a:gd name="adj2" fmla="val -90990"/>
            </a:avLst>
          </a:prstGeom>
          <a:solidFill>
            <a:schemeClr val="bg1"/>
          </a:solidFill>
          <a:ln>
            <a:solidFill>
              <a:srgbClr val="B6501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92" y="2326546"/>
            <a:ext cx="49952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thục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94280" y="2245618"/>
            <a:ext cx="2271817" cy="2294765"/>
          </a:xfrm>
          <a:prstGeom prst="rect">
            <a:avLst/>
          </a:prstGeom>
        </p:spPr>
      </p:pic>
      <p:sp>
        <p:nvSpPr>
          <p:cNvPr id="2" name="Curved Right Arrow 1"/>
          <p:cNvSpPr/>
          <p:nvPr/>
        </p:nvSpPr>
        <p:spPr>
          <a:xfrm rot="2576804">
            <a:off x="1879202" y="1221055"/>
            <a:ext cx="488373" cy="12261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7" grpId="0"/>
      <p:bldP spid="3" grpId="0" animBg="1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" y="1149330"/>
            <a:ext cx="824498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B050"/>
                </a:solidFill>
              </a:rPr>
              <a:t>Nghiên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cứu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mục</a:t>
            </a:r>
            <a:r>
              <a:rPr lang="en-US" sz="2000" dirty="0">
                <a:solidFill>
                  <a:srgbClr val="00B050"/>
                </a:solidFill>
              </a:rPr>
              <a:t> I </a:t>
            </a:r>
            <a:r>
              <a:rPr lang="en-US" sz="2000" dirty="0" err="1" smtClean="0">
                <a:solidFill>
                  <a:srgbClr val="00B050"/>
                </a:solidFill>
              </a:rPr>
              <a:t>trong</a:t>
            </a:r>
            <a:r>
              <a:rPr lang="en-US" sz="2000" dirty="0" smtClean="0">
                <a:solidFill>
                  <a:srgbClr val="00B050"/>
                </a:solidFill>
              </a:rPr>
              <a:t> SGK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hãy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biết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sinh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trưởng</a:t>
            </a:r>
            <a:r>
              <a:rPr lang="en-US" sz="2000" dirty="0" smtClean="0">
                <a:solidFill>
                  <a:srgbClr val="00B050"/>
                </a:solidFill>
              </a:rPr>
              <a:t> là </a:t>
            </a:r>
            <a:r>
              <a:rPr lang="en-US" sz="2000" dirty="0" err="1" smtClean="0">
                <a:solidFill>
                  <a:srgbClr val="00B050"/>
                </a:solidFill>
              </a:rPr>
              <a:t>gi</a:t>
            </a:r>
            <a:r>
              <a:rPr lang="en-US" sz="2000" dirty="0" smtClean="0">
                <a:solidFill>
                  <a:srgbClr val="00B050"/>
                </a:solidFill>
              </a:rPr>
              <a:t>̀? </a:t>
            </a:r>
            <a:r>
              <a:rPr lang="en-US" sz="2000" dirty="0" err="1" smtClean="0">
                <a:solidFill>
                  <a:srgbClr val="00B050"/>
                </a:solidFill>
              </a:rPr>
              <a:t>Dựa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vào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tốc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đô</a:t>
            </a:r>
            <a:r>
              <a:rPr lang="en-US" sz="2000" dirty="0" smtClean="0">
                <a:solidFill>
                  <a:srgbClr val="00B050"/>
                </a:solidFill>
              </a:rPr>
              <a:t>̣ </a:t>
            </a:r>
            <a:r>
              <a:rPr lang="en-US" sz="2000" dirty="0" err="1" smtClean="0">
                <a:solidFill>
                  <a:srgbClr val="00B050"/>
                </a:solidFill>
              </a:rPr>
              <a:t>sinh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trưởng</a:t>
            </a:r>
            <a:r>
              <a:rPr lang="en-US" sz="2000" dirty="0" smtClean="0">
                <a:solidFill>
                  <a:srgbClr val="00B050"/>
                </a:solidFill>
              </a:rPr>
              <a:t> có </a:t>
            </a:r>
            <a:r>
              <a:rPr lang="en-US" sz="2000" dirty="0" err="1" smtClean="0">
                <a:solidFill>
                  <a:srgbClr val="00B050"/>
                </a:solidFill>
              </a:rPr>
              <a:t>thê</a:t>
            </a:r>
            <a:r>
              <a:rPr lang="en-US" sz="2000" dirty="0" smtClean="0">
                <a:solidFill>
                  <a:srgbClr val="00B050"/>
                </a:solidFill>
              </a:rPr>
              <a:t>̉ chia </a:t>
            </a:r>
            <a:r>
              <a:rPr lang="en-US" sz="2000" dirty="0" err="1" smtClean="0">
                <a:solidFill>
                  <a:srgbClr val="00B050"/>
                </a:solidFill>
              </a:rPr>
              <a:t>làm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mấy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nhóm</a:t>
            </a:r>
            <a:r>
              <a:rPr lang="en-US" sz="2000" dirty="0" smtClean="0">
                <a:solidFill>
                  <a:srgbClr val="00B050"/>
                </a:solidFill>
              </a:rPr>
              <a:t>? Cho ví dụ.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9" y="3817620"/>
            <a:ext cx="3382965" cy="200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8664" y="1909633"/>
            <a:ext cx="7353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/>
              <a:t>Tra</a:t>
            </a:r>
            <a:r>
              <a:rPr lang="en-US" sz="2000" b="1" dirty="0" smtClean="0"/>
              <a:t>̉ </a:t>
            </a:r>
            <a:r>
              <a:rPr lang="en-US" sz="2000" b="1" dirty="0" err="1" smtClean="0"/>
              <a:t>lời</a:t>
            </a:r>
            <a:r>
              <a:rPr lang="en-US" sz="2000" b="1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Chia </a:t>
            </a:r>
            <a:r>
              <a:rPr lang="en-US" sz="2000" dirty="0" err="1" smtClean="0">
                <a:solidFill>
                  <a:srgbClr val="7030A0"/>
                </a:solidFill>
              </a:rPr>
              <a:t>làm</a:t>
            </a:r>
            <a:r>
              <a:rPr lang="en-US" sz="2000" dirty="0" smtClean="0">
                <a:solidFill>
                  <a:srgbClr val="7030A0"/>
                </a:solidFill>
              </a:rPr>
              <a:t> 2 </a:t>
            </a:r>
            <a:r>
              <a:rPr lang="en-US" sz="2000" dirty="0" err="1" smtClean="0">
                <a:solidFill>
                  <a:srgbClr val="7030A0"/>
                </a:solidFill>
              </a:rPr>
              <a:t>nhóm</a:t>
            </a:r>
            <a:r>
              <a:rPr lang="en-US" sz="2000" dirty="0" smtClean="0">
                <a:solidFill>
                  <a:srgbClr val="7030A0"/>
                </a:solidFill>
              </a:rPr>
              <a:t>: </a:t>
            </a:r>
            <a:r>
              <a:rPr lang="en-US" sz="2000" dirty="0" err="1" smtClean="0">
                <a:solidFill>
                  <a:srgbClr val="7030A0"/>
                </a:solidFill>
              </a:rPr>
              <a:t>Cây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sinh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nhanh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va</a:t>
            </a:r>
            <a:r>
              <a:rPr lang="en-US" sz="2000" dirty="0" smtClean="0">
                <a:solidFill>
                  <a:srgbClr val="7030A0"/>
                </a:solidFill>
              </a:rPr>
              <a:t>̀ </a:t>
            </a:r>
            <a:r>
              <a:rPr lang="en-US" sz="2000" dirty="0" err="1" smtClean="0">
                <a:solidFill>
                  <a:srgbClr val="7030A0"/>
                </a:solidFill>
              </a:rPr>
              <a:t>cây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sinh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trưởng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chậm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VD: </a:t>
            </a:r>
            <a:r>
              <a:rPr lang="en-US" sz="2000" dirty="0" err="1" smtClean="0">
                <a:solidFill>
                  <a:srgbClr val="7030A0"/>
                </a:solidFill>
              </a:rPr>
              <a:t>Bạch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đàn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đước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lim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keo</a:t>
            </a:r>
            <a:r>
              <a:rPr lang="en-US" sz="2000" dirty="0" smtClean="0">
                <a:solidFill>
                  <a:srgbClr val="7030A0"/>
                </a:solidFill>
              </a:rPr>
              <a:t>…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40" y="215106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940" y="103383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94" y="758010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185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17436"/>
              </p:ext>
            </p:extLst>
          </p:nvPr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/>
                <a:gridCol w="2388870"/>
                <a:gridCol w="2125980"/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37360" y="521675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645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6314" y="0"/>
            <a:ext cx="782435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trưởng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của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rừng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2478" y="1348740"/>
          <a:ext cx="8480022" cy="3545367"/>
        </p:xfrm>
        <a:graphic>
          <a:graphicData uri="http://schemas.openxmlformats.org/drawingml/2006/table">
            <a:tbl>
              <a:tblPr>
                <a:tableStyleId>{651EE0F4-EAEC-48E0-8A5C-5A16D432EA9F}</a:tableStyleId>
              </a:tblPr>
              <a:tblGrid>
                <a:gridCol w="3965172"/>
                <a:gridCol w="2388870"/>
                <a:gridCol w="2125980"/>
              </a:tblGrid>
              <a:tr h="462253"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 indent="174625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ctr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356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xanh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0,5–0,7cm/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88361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nâu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15–18m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2940">
                <a:tc>
                  <a:txBody>
                    <a:bodyPr/>
                    <a:lstStyle/>
                    <a:p>
                      <a:pPr marL="70485" marR="54610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lá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spc="-1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trưởng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kính</a:t>
                      </a:r>
                      <a:r>
                        <a:rPr lang="en-US" sz="1800" spc="-15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1,5</a:t>
                      </a:r>
                      <a:r>
                        <a:rPr lang="en-US" sz="1800" spc="-1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6438"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Cây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lai</a:t>
                      </a:r>
                      <a:r>
                        <a:rPr lang="en-US" sz="1800" dirty="0">
                          <a:effectLst/>
                        </a:rPr>
                        <a:t>: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khoảng</a:t>
                      </a:r>
                      <a:r>
                        <a:rPr lang="en-US" sz="1800" dirty="0">
                          <a:effectLst/>
                        </a:rPr>
                        <a:t> 20–25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/ha/</a:t>
                      </a:r>
                      <a:r>
                        <a:rPr lang="en-US" sz="1800" dirty="0" err="1">
                          <a:effectLst/>
                        </a:rPr>
                        <a:t>năm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just" eaLnBrk="0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5930" y="517570"/>
            <a:ext cx="5429250" cy="6899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5180" y="213741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9159" y="3615985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050" y="301752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305890"/>
            <a:ext cx="65151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X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549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2878" y="4590270"/>
            <a:ext cx="2078914" cy="12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94" y="1618722"/>
            <a:ext cx="78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</a:t>
            </a:r>
            <a:r>
              <a:rPr lang="en-US" sz="24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/ha/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10" y="552812"/>
            <a:ext cx="7698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70C0"/>
                </a:solidFill>
              </a:rPr>
              <a:t>Khái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niệm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sinh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trưởng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va</a:t>
            </a:r>
            <a:r>
              <a:rPr lang="en-US" sz="2500" dirty="0" smtClean="0">
                <a:solidFill>
                  <a:srgbClr val="0070C0"/>
                </a:solidFill>
              </a:rPr>
              <a:t>̀ </a:t>
            </a:r>
            <a:r>
              <a:rPr lang="en-US" sz="2500" dirty="0" err="1" smtClean="0">
                <a:solidFill>
                  <a:srgbClr val="0070C0"/>
                </a:solidFill>
              </a:rPr>
              <a:t>phát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triển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của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cây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en-US" sz="2500" dirty="0" err="1" smtClean="0">
                <a:solidFill>
                  <a:srgbClr val="0070C0"/>
                </a:solidFill>
              </a:rPr>
              <a:t>rừng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79" y="484465"/>
            <a:ext cx="727364" cy="654627"/>
          </a:xfrm>
          <a:prstGeom prst="roundRect">
            <a:avLst/>
          </a:prstGeom>
          <a:solidFill>
            <a:srgbClr val="B650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chemeClr val="bg1"/>
                </a:solidFill>
              </a:rPr>
              <a:t>I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94" y="1050212"/>
            <a:ext cx="78243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</a:rPr>
              <a:t>Sinh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trưởng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của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rừng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27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2067</Words>
  <Application>Microsoft Office PowerPoint</Application>
  <PresentationFormat>On-screen Show (16:9)</PresentationFormat>
  <Paragraphs>354</Paragraphs>
  <Slides>34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Baloo</vt:lpstr>
      <vt:lpstr>Calibri Light</vt:lpstr>
      <vt:lpstr>Arial</vt:lpstr>
      <vt:lpstr>Wingdings</vt:lpstr>
      <vt:lpstr>Calibri</vt:lpstr>
      <vt:lpstr>Antic Slab</vt:lpstr>
      <vt:lpstr>Times New Roman</vt:lpstr>
      <vt:lpstr>.VnBlack</vt:lpstr>
      <vt:lpstr>Botanical Garden MK Plan by Slidesgo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CHÀO MỪNG CÁC EM ĐẾN VỚI BUỔI HỌC NGÀY HÔM NAY!</vt:lpstr>
      <vt:lpstr>BÀI 4:  QUY LUẬT SINH TRƯỞNG VÀ PHÁT TRIỂN CỦA CÂY RỪNG</vt:lpstr>
      <vt:lpstr>PowerPoint Presentation</vt:lpstr>
      <vt:lpstr>Quan sát hình và cho biết  thế nào là sinh trưởng của cây rừng? Cây rừng trải qua những giai đoạn sinh trưởng và phát triển nào?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ĐÃ CHÚ Ý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cp:lastModifiedBy>Windows User</cp:lastModifiedBy>
  <cp:revision>61</cp:revision>
  <dcterms:modified xsi:type="dcterms:W3CDTF">2024-07-13T14:35:10Z</dcterms:modified>
</cp:coreProperties>
</file>