
<file path=[Content_Types].xml><?xml version="1.0" encoding="utf-8"?>
<Types xmlns="http://schemas.openxmlformats.org/package/2006/content-types">
  <Default Extension="bin" ContentType="audio/unknown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378" r:id="rId2"/>
    <p:sldId id="260" r:id="rId3"/>
    <p:sldId id="285" r:id="rId4"/>
    <p:sldId id="404" r:id="rId5"/>
    <p:sldId id="405" r:id="rId6"/>
    <p:sldId id="406" r:id="rId7"/>
    <p:sldId id="408" r:id="rId8"/>
    <p:sldId id="407" r:id="rId9"/>
    <p:sldId id="256" r:id="rId10"/>
    <p:sldId id="286" r:id="rId11"/>
    <p:sldId id="317" r:id="rId12"/>
    <p:sldId id="273" r:id="rId13"/>
    <p:sldId id="305" r:id="rId14"/>
    <p:sldId id="306" r:id="rId15"/>
    <p:sldId id="303" r:id="rId16"/>
    <p:sldId id="323" r:id="rId17"/>
    <p:sldId id="274" r:id="rId18"/>
    <p:sldId id="324" r:id="rId19"/>
    <p:sldId id="318" r:id="rId20"/>
    <p:sldId id="308" r:id="rId21"/>
    <p:sldId id="309" r:id="rId22"/>
    <p:sldId id="313" r:id="rId23"/>
    <p:sldId id="409" r:id="rId24"/>
    <p:sldId id="410" r:id="rId25"/>
    <p:sldId id="411" r:id="rId26"/>
    <p:sldId id="295" r:id="rId27"/>
    <p:sldId id="412" r:id="rId28"/>
    <p:sldId id="413" r:id="rId29"/>
    <p:sldId id="299" r:id="rId30"/>
    <p:sldId id="319" r:id="rId31"/>
    <p:sldId id="322" r:id="rId32"/>
    <p:sldId id="282" r:id="rId33"/>
    <p:sldId id="294" r:id="rId34"/>
    <p:sldId id="320" r:id="rId35"/>
    <p:sldId id="269" r:id="rId36"/>
    <p:sldId id="296" r:id="rId37"/>
    <p:sldId id="337" r:id="rId38"/>
    <p:sldId id="321" r:id="rId39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14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5" autoAdjust="0"/>
    <p:restoredTop sz="96296"/>
  </p:normalViewPr>
  <p:slideViewPr>
    <p:cSldViewPr snapToGrid="0" snapToObjects="1">
      <p:cViewPr varScale="1">
        <p:scale>
          <a:sx n="65" d="100"/>
          <a:sy n="65" d="100"/>
        </p:scale>
        <p:origin x="86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24C8C-DDD8-4255-9C31-1136218F8F69}" type="datetimeFigureOut">
              <a:rPr lang="en-US" smtClean="0"/>
              <a:t>29/10/2024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47397-6384-44EE-A694-5C2CB09E4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50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85c8952f75_0_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85c8952f75_0_5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Please,</a:t>
            </a:r>
            <a:r>
              <a:rPr lang="en-US" b="1" baseline="0" dirty="0">
                <a:solidFill>
                  <a:srgbClr val="FF0000"/>
                </a:solidFill>
              </a:rPr>
              <a:t> c</a:t>
            </a:r>
            <a:r>
              <a:rPr lang="en-US" b="1" dirty="0">
                <a:solidFill>
                  <a:srgbClr val="FF0000"/>
                </a:solidFill>
              </a:rPr>
              <a:t>lick</a:t>
            </a:r>
            <a:r>
              <a:rPr lang="en-US" b="1" baseline="0" dirty="0">
                <a:solidFill>
                  <a:srgbClr val="FF0000"/>
                </a:solidFill>
              </a:rPr>
              <a:t> on each phrase to hear the sound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58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Please,</a:t>
            </a:r>
            <a:r>
              <a:rPr lang="en-US" b="1" baseline="0" dirty="0">
                <a:solidFill>
                  <a:srgbClr val="FF0000"/>
                </a:solidFill>
              </a:rPr>
              <a:t> c</a:t>
            </a:r>
            <a:r>
              <a:rPr lang="en-US" b="1" dirty="0">
                <a:solidFill>
                  <a:srgbClr val="FF0000"/>
                </a:solidFill>
              </a:rPr>
              <a:t>lick</a:t>
            </a:r>
            <a:r>
              <a:rPr lang="en-US" b="1" baseline="0" dirty="0">
                <a:solidFill>
                  <a:srgbClr val="FF0000"/>
                </a:solidFill>
              </a:rPr>
              <a:t> on each phrase to hear the sound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584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5589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Please,</a:t>
            </a:r>
            <a:r>
              <a:rPr lang="en-US" b="1" baseline="0" dirty="0">
                <a:solidFill>
                  <a:srgbClr val="FF0000"/>
                </a:solidFill>
              </a:rPr>
              <a:t> c</a:t>
            </a:r>
            <a:r>
              <a:rPr lang="en-US" b="1" dirty="0">
                <a:solidFill>
                  <a:srgbClr val="FF0000"/>
                </a:solidFill>
              </a:rPr>
              <a:t>lick</a:t>
            </a:r>
            <a:r>
              <a:rPr lang="en-US" b="1" baseline="0" dirty="0">
                <a:solidFill>
                  <a:srgbClr val="FF0000"/>
                </a:solidFill>
              </a:rPr>
              <a:t> on each phrase to hear the sound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014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2" name="Google Shape;2512;g87da6fe93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3" name="Google Shape;2513;g87da6fe93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1909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0699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Please,</a:t>
            </a:r>
            <a:r>
              <a:rPr lang="en-US" b="1" baseline="0" dirty="0">
                <a:solidFill>
                  <a:srgbClr val="FF0000"/>
                </a:solidFill>
              </a:rPr>
              <a:t> c</a:t>
            </a:r>
            <a:r>
              <a:rPr lang="en-US" b="1" dirty="0">
                <a:solidFill>
                  <a:srgbClr val="FF0000"/>
                </a:solidFill>
              </a:rPr>
              <a:t>lick</a:t>
            </a:r>
            <a:r>
              <a:rPr lang="en-US" b="1" baseline="0" dirty="0">
                <a:solidFill>
                  <a:srgbClr val="FF0000"/>
                </a:solidFill>
              </a:rPr>
              <a:t> on each phrase to hear the sound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58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Please,</a:t>
            </a:r>
            <a:r>
              <a:rPr lang="en-US" b="1" baseline="0" dirty="0">
                <a:solidFill>
                  <a:srgbClr val="FF0000"/>
                </a:solidFill>
              </a:rPr>
              <a:t> c</a:t>
            </a:r>
            <a:r>
              <a:rPr lang="en-US" b="1" dirty="0">
                <a:solidFill>
                  <a:srgbClr val="FF0000"/>
                </a:solidFill>
              </a:rPr>
              <a:t>lick</a:t>
            </a:r>
            <a:r>
              <a:rPr lang="en-US" b="1" baseline="0" dirty="0">
                <a:solidFill>
                  <a:srgbClr val="FF0000"/>
                </a:solidFill>
              </a:rPr>
              <a:t> on each phrase to hear the sound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58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Please,</a:t>
            </a:r>
            <a:r>
              <a:rPr lang="en-US" b="1" baseline="0" dirty="0">
                <a:solidFill>
                  <a:srgbClr val="FF0000"/>
                </a:solidFill>
              </a:rPr>
              <a:t> c</a:t>
            </a:r>
            <a:r>
              <a:rPr lang="en-US" b="1" dirty="0">
                <a:solidFill>
                  <a:srgbClr val="FF0000"/>
                </a:solidFill>
              </a:rPr>
              <a:t>lick</a:t>
            </a:r>
            <a:r>
              <a:rPr lang="en-US" b="1" baseline="0" dirty="0">
                <a:solidFill>
                  <a:srgbClr val="FF0000"/>
                </a:solidFill>
              </a:rPr>
              <a:t> on each phrase to hear the sound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58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Please,</a:t>
            </a:r>
            <a:r>
              <a:rPr lang="en-US" b="1" baseline="0" dirty="0">
                <a:solidFill>
                  <a:srgbClr val="FF0000"/>
                </a:solidFill>
              </a:rPr>
              <a:t> c</a:t>
            </a:r>
            <a:r>
              <a:rPr lang="en-US" b="1" dirty="0">
                <a:solidFill>
                  <a:srgbClr val="FF0000"/>
                </a:solidFill>
              </a:rPr>
              <a:t>lick</a:t>
            </a:r>
            <a:r>
              <a:rPr lang="en-US" b="1" baseline="0" dirty="0">
                <a:solidFill>
                  <a:srgbClr val="FF0000"/>
                </a:solidFill>
              </a:rPr>
              <a:t> on each phrase to hear the sound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58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0" name="Google Shape;36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1" name="Google Shape;361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en-US"/>
              <a:pPr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7586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0" name="Google Shape;36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1" name="Google Shape;361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7586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0" name="Google Shape;36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1" name="Google Shape;361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2576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369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0515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>
            <a:spLocks noGrp="1"/>
          </p:cNvSpPr>
          <p:nvPr>
            <p:ph type="title"/>
          </p:nvPr>
        </p:nvSpPr>
        <p:spPr>
          <a:xfrm>
            <a:off x="6351000" y="2144748"/>
            <a:ext cx="4663600" cy="142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1"/>
          </p:nvPr>
        </p:nvSpPr>
        <p:spPr>
          <a:xfrm>
            <a:off x="6350997" y="3560184"/>
            <a:ext cx="4663600" cy="19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 algn="ctr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  <p:grpSp>
        <p:nvGrpSpPr>
          <p:cNvPr id="56" name="Google Shape;56;p7"/>
          <p:cNvGrpSpPr/>
          <p:nvPr/>
        </p:nvGrpSpPr>
        <p:grpSpPr>
          <a:xfrm>
            <a:off x="-294487" y="3807232"/>
            <a:ext cx="1199692" cy="2331449"/>
            <a:chOff x="256325" y="3718550"/>
            <a:chExt cx="516100" cy="1002975"/>
          </a:xfrm>
        </p:grpSpPr>
        <p:sp>
          <p:nvSpPr>
            <p:cNvPr id="57" name="Google Shape;57;p7"/>
            <p:cNvSpPr/>
            <p:nvPr/>
          </p:nvSpPr>
          <p:spPr>
            <a:xfrm>
              <a:off x="256325" y="3786550"/>
              <a:ext cx="484675" cy="934975"/>
            </a:xfrm>
            <a:custGeom>
              <a:avLst/>
              <a:gdLst/>
              <a:ahLst/>
              <a:cxnLst/>
              <a:rect l="l" t="t" r="r" b="b"/>
              <a:pathLst>
                <a:path w="19387" h="37399" extrusionOk="0">
                  <a:moveTo>
                    <a:pt x="7276" y="1"/>
                  </a:moveTo>
                  <a:cubicBezTo>
                    <a:pt x="5795" y="1"/>
                    <a:pt x="4482" y="2279"/>
                    <a:pt x="3896" y="3410"/>
                  </a:cubicBezTo>
                  <a:cubicBezTo>
                    <a:pt x="1879" y="7260"/>
                    <a:pt x="1054" y="12026"/>
                    <a:pt x="504" y="16380"/>
                  </a:cubicBezTo>
                  <a:cubicBezTo>
                    <a:pt x="0" y="20734"/>
                    <a:pt x="413" y="25225"/>
                    <a:pt x="2292" y="28800"/>
                  </a:cubicBezTo>
                  <a:cubicBezTo>
                    <a:pt x="4042" y="32171"/>
                    <a:pt x="9506" y="37398"/>
                    <a:pt x="13852" y="37398"/>
                  </a:cubicBezTo>
                  <a:cubicBezTo>
                    <a:pt x="15651" y="37398"/>
                    <a:pt x="17259" y="36502"/>
                    <a:pt x="18332" y="34208"/>
                  </a:cubicBezTo>
                  <a:cubicBezTo>
                    <a:pt x="19386" y="32008"/>
                    <a:pt x="18974" y="29166"/>
                    <a:pt x="18011" y="26967"/>
                  </a:cubicBezTo>
                  <a:cubicBezTo>
                    <a:pt x="17003" y="24767"/>
                    <a:pt x="15491" y="23025"/>
                    <a:pt x="14116" y="21238"/>
                  </a:cubicBezTo>
                  <a:cubicBezTo>
                    <a:pt x="11870" y="18259"/>
                    <a:pt x="9854" y="14684"/>
                    <a:pt x="9624" y="10560"/>
                  </a:cubicBezTo>
                  <a:cubicBezTo>
                    <a:pt x="9487" y="8635"/>
                    <a:pt x="9762" y="6710"/>
                    <a:pt x="9624" y="4785"/>
                  </a:cubicBezTo>
                  <a:cubicBezTo>
                    <a:pt x="9579" y="3456"/>
                    <a:pt x="9166" y="477"/>
                    <a:pt x="7700" y="65"/>
                  </a:cubicBezTo>
                  <a:cubicBezTo>
                    <a:pt x="7557" y="21"/>
                    <a:pt x="7416" y="1"/>
                    <a:pt x="7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7"/>
            <p:cNvSpPr/>
            <p:nvPr/>
          </p:nvSpPr>
          <p:spPr>
            <a:xfrm>
              <a:off x="287750" y="3718550"/>
              <a:ext cx="484675" cy="934975"/>
            </a:xfrm>
            <a:custGeom>
              <a:avLst/>
              <a:gdLst/>
              <a:ahLst/>
              <a:cxnLst/>
              <a:rect l="l" t="t" r="r" b="b"/>
              <a:pathLst>
                <a:path w="19387" h="37399" extrusionOk="0">
                  <a:moveTo>
                    <a:pt x="7276" y="1"/>
                  </a:moveTo>
                  <a:cubicBezTo>
                    <a:pt x="5795" y="1"/>
                    <a:pt x="4482" y="2279"/>
                    <a:pt x="3896" y="3410"/>
                  </a:cubicBezTo>
                  <a:cubicBezTo>
                    <a:pt x="1879" y="7260"/>
                    <a:pt x="1054" y="12026"/>
                    <a:pt x="504" y="16380"/>
                  </a:cubicBezTo>
                  <a:cubicBezTo>
                    <a:pt x="0" y="20734"/>
                    <a:pt x="413" y="25225"/>
                    <a:pt x="2292" y="28800"/>
                  </a:cubicBezTo>
                  <a:cubicBezTo>
                    <a:pt x="4042" y="32171"/>
                    <a:pt x="9506" y="37398"/>
                    <a:pt x="13852" y="37398"/>
                  </a:cubicBezTo>
                  <a:cubicBezTo>
                    <a:pt x="15651" y="37398"/>
                    <a:pt x="17259" y="36502"/>
                    <a:pt x="18332" y="34208"/>
                  </a:cubicBezTo>
                  <a:cubicBezTo>
                    <a:pt x="19386" y="32008"/>
                    <a:pt x="18974" y="29166"/>
                    <a:pt x="18011" y="26967"/>
                  </a:cubicBezTo>
                  <a:cubicBezTo>
                    <a:pt x="17003" y="24767"/>
                    <a:pt x="15491" y="23025"/>
                    <a:pt x="14116" y="21238"/>
                  </a:cubicBezTo>
                  <a:cubicBezTo>
                    <a:pt x="11870" y="18259"/>
                    <a:pt x="9854" y="14684"/>
                    <a:pt x="9624" y="10560"/>
                  </a:cubicBezTo>
                  <a:cubicBezTo>
                    <a:pt x="9487" y="8635"/>
                    <a:pt x="9762" y="6710"/>
                    <a:pt x="9624" y="4785"/>
                  </a:cubicBezTo>
                  <a:cubicBezTo>
                    <a:pt x="9579" y="3456"/>
                    <a:pt x="9166" y="477"/>
                    <a:pt x="7700" y="65"/>
                  </a:cubicBezTo>
                  <a:cubicBezTo>
                    <a:pt x="7557" y="21"/>
                    <a:pt x="7416" y="1"/>
                    <a:pt x="727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" name="Google Shape;59;p7"/>
          <p:cNvGrpSpPr/>
          <p:nvPr/>
        </p:nvGrpSpPr>
        <p:grpSpPr>
          <a:xfrm>
            <a:off x="4258201" y="-868893"/>
            <a:ext cx="2889476" cy="2920073"/>
            <a:chOff x="2590990" y="-408529"/>
            <a:chExt cx="1730225" cy="1748547"/>
          </a:xfrm>
        </p:grpSpPr>
        <p:sp>
          <p:nvSpPr>
            <p:cNvPr id="60" name="Google Shape;60;p7"/>
            <p:cNvSpPr/>
            <p:nvPr/>
          </p:nvSpPr>
          <p:spPr>
            <a:xfrm rot="7534219">
              <a:off x="2802154" y="-148667"/>
              <a:ext cx="1231697" cy="1152622"/>
            </a:xfrm>
            <a:custGeom>
              <a:avLst/>
              <a:gdLst/>
              <a:ahLst/>
              <a:cxnLst/>
              <a:rect l="l" t="t" r="r" b="b"/>
              <a:pathLst>
                <a:path w="49268" h="46105" extrusionOk="0">
                  <a:moveTo>
                    <a:pt x="45922" y="1146"/>
                  </a:moveTo>
                  <a:cubicBezTo>
                    <a:pt x="44455" y="321"/>
                    <a:pt x="42805" y="0"/>
                    <a:pt x="41110" y="138"/>
                  </a:cubicBezTo>
                  <a:cubicBezTo>
                    <a:pt x="36802" y="367"/>
                    <a:pt x="32769" y="2337"/>
                    <a:pt x="29927" y="5546"/>
                  </a:cubicBezTo>
                  <a:cubicBezTo>
                    <a:pt x="25940" y="10083"/>
                    <a:pt x="24840" y="16407"/>
                    <a:pt x="22182" y="21815"/>
                  </a:cubicBezTo>
                  <a:cubicBezTo>
                    <a:pt x="19661" y="26902"/>
                    <a:pt x="15720" y="31164"/>
                    <a:pt x="10862" y="34098"/>
                  </a:cubicBezTo>
                  <a:cubicBezTo>
                    <a:pt x="9304" y="35060"/>
                    <a:pt x="7562" y="35885"/>
                    <a:pt x="6233" y="37168"/>
                  </a:cubicBezTo>
                  <a:cubicBezTo>
                    <a:pt x="0" y="43034"/>
                    <a:pt x="9945" y="46105"/>
                    <a:pt x="14574" y="44272"/>
                  </a:cubicBezTo>
                  <a:cubicBezTo>
                    <a:pt x="27361" y="39231"/>
                    <a:pt x="38772" y="27315"/>
                    <a:pt x="45968" y="15811"/>
                  </a:cubicBezTo>
                  <a:cubicBezTo>
                    <a:pt x="47388" y="13520"/>
                    <a:pt x="48717" y="10999"/>
                    <a:pt x="48992" y="8295"/>
                  </a:cubicBezTo>
                  <a:cubicBezTo>
                    <a:pt x="49267" y="5546"/>
                    <a:pt x="48259" y="2567"/>
                    <a:pt x="45922" y="11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7"/>
            <p:cNvSpPr/>
            <p:nvPr/>
          </p:nvSpPr>
          <p:spPr>
            <a:xfrm rot="7534219">
              <a:off x="2878354" y="-72467"/>
              <a:ext cx="1231697" cy="1152622"/>
            </a:xfrm>
            <a:custGeom>
              <a:avLst/>
              <a:gdLst/>
              <a:ahLst/>
              <a:cxnLst/>
              <a:rect l="l" t="t" r="r" b="b"/>
              <a:pathLst>
                <a:path w="49268" h="46105" extrusionOk="0">
                  <a:moveTo>
                    <a:pt x="45922" y="1146"/>
                  </a:moveTo>
                  <a:cubicBezTo>
                    <a:pt x="44455" y="321"/>
                    <a:pt x="42805" y="0"/>
                    <a:pt x="41110" y="138"/>
                  </a:cubicBezTo>
                  <a:cubicBezTo>
                    <a:pt x="36802" y="367"/>
                    <a:pt x="32769" y="2337"/>
                    <a:pt x="29927" y="5546"/>
                  </a:cubicBezTo>
                  <a:cubicBezTo>
                    <a:pt x="25940" y="10083"/>
                    <a:pt x="24840" y="16407"/>
                    <a:pt x="22182" y="21815"/>
                  </a:cubicBezTo>
                  <a:cubicBezTo>
                    <a:pt x="19661" y="26902"/>
                    <a:pt x="15720" y="31164"/>
                    <a:pt x="10862" y="34098"/>
                  </a:cubicBezTo>
                  <a:cubicBezTo>
                    <a:pt x="9304" y="35060"/>
                    <a:pt x="7562" y="35885"/>
                    <a:pt x="6233" y="37168"/>
                  </a:cubicBezTo>
                  <a:cubicBezTo>
                    <a:pt x="0" y="43034"/>
                    <a:pt x="9945" y="46105"/>
                    <a:pt x="14574" y="44272"/>
                  </a:cubicBezTo>
                  <a:cubicBezTo>
                    <a:pt x="27361" y="39231"/>
                    <a:pt x="38772" y="27315"/>
                    <a:pt x="45968" y="15811"/>
                  </a:cubicBezTo>
                  <a:cubicBezTo>
                    <a:pt x="47388" y="13520"/>
                    <a:pt x="48717" y="10999"/>
                    <a:pt x="48992" y="8295"/>
                  </a:cubicBezTo>
                  <a:cubicBezTo>
                    <a:pt x="49267" y="5546"/>
                    <a:pt x="48259" y="2567"/>
                    <a:pt x="45922" y="114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40870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60F44E05-1CD1-44AF-AF00-3A53277DE94F}" type="datetimeFigureOut">
              <a:rPr lang="en-US" smtClean="0"/>
              <a:t>29/10/2024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FE198289-D1DC-47C6-9FFB-98EBCDFC2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73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884544" y="-678121"/>
            <a:ext cx="9946045" cy="3046212"/>
            <a:chOff x="-376225" y="-642751"/>
            <a:chExt cx="3577028" cy="2384573"/>
          </a:xfrm>
        </p:grpSpPr>
        <p:sp>
          <p:nvSpPr>
            <p:cNvPr id="10" name="Google Shape;10;p2"/>
            <p:cNvSpPr/>
            <p:nvPr/>
          </p:nvSpPr>
          <p:spPr>
            <a:xfrm rot="10800000" flipH="1">
              <a:off x="-376225" y="-328076"/>
              <a:ext cx="3469403" cy="2069898"/>
            </a:xfrm>
            <a:custGeom>
              <a:avLst/>
              <a:gdLst/>
              <a:ahLst/>
              <a:cxnLst/>
              <a:rect l="l" t="t" r="r" b="b"/>
              <a:pathLst>
                <a:path w="83010" h="107096" extrusionOk="0">
                  <a:moveTo>
                    <a:pt x="79310" y="80471"/>
                  </a:moveTo>
                  <a:cubicBezTo>
                    <a:pt x="80660" y="82955"/>
                    <a:pt x="81605" y="85601"/>
                    <a:pt x="82145" y="88356"/>
                  </a:cubicBezTo>
                  <a:cubicBezTo>
                    <a:pt x="83009" y="92784"/>
                    <a:pt x="82496" y="97861"/>
                    <a:pt x="79229" y="100939"/>
                  </a:cubicBezTo>
                  <a:cubicBezTo>
                    <a:pt x="77366" y="102748"/>
                    <a:pt x="74800" y="103613"/>
                    <a:pt x="72289" y="104288"/>
                  </a:cubicBezTo>
                  <a:cubicBezTo>
                    <a:pt x="62730" y="106853"/>
                    <a:pt x="53387" y="105665"/>
                    <a:pt x="43773" y="106340"/>
                  </a:cubicBezTo>
                  <a:cubicBezTo>
                    <a:pt x="32999" y="107096"/>
                    <a:pt x="21064" y="105017"/>
                    <a:pt x="10505" y="102937"/>
                  </a:cubicBezTo>
                  <a:cubicBezTo>
                    <a:pt x="9641" y="102775"/>
                    <a:pt x="8723" y="102559"/>
                    <a:pt x="8102" y="101938"/>
                  </a:cubicBezTo>
                  <a:cubicBezTo>
                    <a:pt x="7562" y="101398"/>
                    <a:pt x="7346" y="100615"/>
                    <a:pt x="7130" y="99886"/>
                  </a:cubicBezTo>
                  <a:cubicBezTo>
                    <a:pt x="3295" y="85925"/>
                    <a:pt x="1999" y="71398"/>
                    <a:pt x="1135" y="56951"/>
                  </a:cubicBezTo>
                  <a:cubicBezTo>
                    <a:pt x="487" y="46420"/>
                    <a:pt x="82" y="35888"/>
                    <a:pt x="649" y="25357"/>
                  </a:cubicBezTo>
                  <a:cubicBezTo>
                    <a:pt x="1054" y="17283"/>
                    <a:pt x="1" y="5537"/>
                    <a:pt x="8507" y="1378"/>
                  </a:cubicBezTo>
                  <a:cubicBezTo>
                    <a:pt x="10505" y="433"/>
                    <a:pt x="12909" y="1"/>
                    <a:pt x="14934" y="946"/>
                  </a:cubicBezTo>
                  <a:cubicBezTo>
                    <a:pt x="16122" y="1486"/>
                    <a:pt x="17067" y="2485"/>
                    <a:pt x="17850" y="3538"/>
                  </a:cubicBezTo>
                  <a:cubicBezTo>
                    <a:pt x="19227" y="5348"/>
                    <a:pt x="20227" y="7427"/>
                    <a:pt x="20794" y="9641"/>
                  </a:cubicBezTo>
                  <a:cubicBezTo>
                    <a:pt x="22468" y="16392"/>
                    <a:pt x="19578" y="23413"/>
                    <a:pt x="19416" y="30353"/>
                  </a:cubicBezTo>
                  <a:cubicBezTo>
                    <a:pt x="19308" y="37698"/>
                    <a:pt x="22198" y="44772"/>
                    <a:pt x="27463" y="49930"/>
                  </a:cubicBezTo>
                  <a:cubicBezTo>
                    <a:pt x="32891" y="55250"/>
                    <a:pt x="39318" y="56951"/>
                    <a:pt x="46501" y="58760"/>
                  </a:cubicBezTo>
                  <a:cubicBezTo>
                    <a:pt x="54440" y="60731"/>
                    <a:pt x="62244" y="63648"/>
                    <a:pt x="68779" y="68481"/>
                  </a:cubicBezTo>
                  <a:cubicBezTo>
                    <a:pt x="73099" y="71695"/>
                    <a:pt x="76826" y="75772"/>
                    <a:pt x="79310" y="804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 rot="10800000" flipH="1">
              <a:off x="-268600" y="-642751"/>
              <a:ext cx="3469403" cy="2069898"/>
            </a:xfrm>
            <a:custGeom>
              <a:avLst/>
              <a:gdLst/>
              <a:ahLst/>
              <a:cxnLst/>
              <a:rect l="l" t="t" r="r" b="b"/>
              <a:pathLst>
                <a:path w="83010" h="107096" extrusionOk="0">
                  <a:moveTo>
                    <a:pt x="79310" y="80471"/>
                  </a:moveTo>
                  <a:cubicBezTo>
                    <a:pt x="80660" y="82955"/>
                    <a:pt x="81605" y="85601"/>
                    <a:pt x="82145" y="88356"/>
                  </a:cubicBezTo>
                  <a:cubicBezTo>
                    <a:pt x="83009" y="92784"/>
                    <a:pt x="82496" y="97861"/>
                    <a:pt x="79229" y="100939"/>
                  </a:cubicBezTo>
                  <a:cubicBezTo>
                    <a:pt x="77366" y="102748"/>
                    <a:pt x="74800" y="103613"/>
                    <a:pt x="72289" y="104288"/>
                  </a:cubicBezTo>
                  <a:cubicBezTo>
                    <a:pt x="62730" y="106853"/>
                    <a:pt x="53387" y="105665"/>
                    <a:pt x="43773" y="106340"/>
                  </a:cubicBezTo>
                  <a:cubicBezTo>
                    <a:pt x="32999" y="107096"/>
                    <a:pt x="21064" y="105017"/>
                    <a:pt x="10505" y="102937"/>
                  </a:cubicBezTo>
                  <a:cubicBezTo>
                    <a:pt x="9641" y="102775"/>
                    <a:pt x="8723" y="102559"/>
                    <a:pt x="8102" y="101938"/>
                  </a:cubicBezTo>
                  <a:cubicBezTo>
                    <a:pt x="7562" y="101398"/>
                    <a:pt x="7346" y="100615"/>
                    <a:pt x="7130" y="99886"/>
                  </a:cubicBezTo>
                  <a:cubicBezTo>
                    <a:pt x="3295" y="85925"/>
                    <a:pt x="1999" y="71398"/>
                    <a:pt x="1135" y="56951"/>
                  </a:cubicBezTo>
                  <a:cubicBezTo>
                    <a:pt x="487" y="46420"/>
                    <a:pt x="82" y="35888"/>
                    <a:pt x="649" y="25357"/>
                  </a:cubicBezTo>
                  <a:cubicBezTo>
                    <a:pt x="1054" y="17283"/>
                    <a:pt x="1" y="5537"/>
                    <a:pt x="8507" y="1378"/>
                  </a:cubicBezTo>
                  <a:cubicBezTo>
                    <a:pt x="10505" y="433"/>
                    <a:pt x="12909" y="1"/>
                    <a:pt x="14934" y="946"/>
                  </a:cubicBezTo>
                  <a:cubicBezTo>
                    <a:pt x="16122" y="1486"/>
                    <a:pt x="17067" y="2485"/>
                    <a:pt x="17850" y="3538"/>
                  </a:cubicBezTo>
                  <a:cubicBezTo>
                    <a:pt x="19227" y="5348"/>
                    <a:pt x="20227" y="7427"/>
                    <a:pt x="20794" y="9641"/>
                  </a:cubicBezTo>
                  <a:cubicBezTo>
                    <a:pt x="22468" y="16392"/>
                    <a:pt x="19578" y="23413"/>
                    <a:pt x="19416" y="30353"/>
                  </a:cubicBezTo>
                  <a:cubicBezTo>
                    <a:pt x="19308" y="37698"/>
                    <a:pt x="22198" y="44772"/>
                    <a:pt x="27463" y="49930"/>
                  </a:cubicBezTo>
                  <a:cubicBezTo>
                    <a:pt x="32891" y="55250"/>
                    <a:pt x="39318" y="56951"/>
                    <a:pt x="46501" y="58760"/>
                  </a:cubicBezTo>
                  <a:cubicBezTo>
                    <a:pt x="54440" y="60731"/>
                    <a:pt x="62244" y="63648"/>
                    <a:pt x="68779" y="68481"/>
                  </a:cubicBezTo>
                  <a:cubicBezTo>
                    <a:pt x="73099" y="71695"/>
                    <a:pt x="76826" y="75772"/>
                    <a:pt x="79310" y="8047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" name="Google Shape;12;p2"/>
          <p:cNvGrpSpPr/>
          <p:nvPr/>
        </p:nvGrpSpPr>
        <p:grpSpPr>
          <a:xfrm>
            <a:off x="3639607" y="4702493"/>
            <a:ext cx="9663415" cy="2813052"/>
            <a:chOff x="4436525" y="2041875"/>
            <a:chExt cx="3801700" cy="1821925"/>
          </a:xfrm>
        </p:grpSpPr>
        <p:sp>
          <p:nvSpPr>
            <p:cNvPr id="13" name="Google Shape;13;p2"/>
            <p:cNvSpPr/>
            <p:nvPr/>
          </p:nvSpPr>
          <p:spPr>
            <a:xfrm>
              <a:off x="4704300" y="2041875"/>
              <a:ext cx="3503950" cy="1743325"/>
            </a:xfrm>
            <a:custGeom>
              <a:avLst/>
              <a:gdLst/>
              <a:ahLst/>
              <a:cxnLst/>
              <a:rect l="l" t="t" r="r" b="b"/>
              <a:pathLst>
                <a:path w="140158" h="69733" extrusionOk="0">
                  <a:moveTo>
                    <a:pt x="104186" y="23742"/>
                  </a:moveTo>
                  <a:cubicBezTo>
                    <a:pt x="100616" y="25847"/>
                    <a:pt x="96885" y="27659"/>
                    <a:pt x="93021" y="29231"/>
                  </a:cubicBezTo>
                  <a:cubicBezTo>
                    <a:pt x="78739" y="34986"/>
                    <a:pt x="63391" y="37384"/>
                    <a:pt x="48256" y="40342"/>
                  </a:cubicBezTo>
                  <a:cubicBezTo>
                    <a:pt x="33148" y="43273"/>
                    <a:pt x="17880" y="46897"/>
                    <a:pt x="4637" y="54757"/>
                  </a:cubicBezTo>
                  <a:cubicBezTo>
                    <a:pt x="2452" y="56063"/>
                    <a:pt x="1" y="58301"/>
                    <a:pt x="880" y="60699"/>
                  </a:cubicBezTo>
                  <a:cubicBezTo>
                    <a:pt x="1440" y="62218"/>
                    <a:pt x="3118" y="62964"/>
                    <a:pt x="4664" y="63471"/>
                  </a:cubicBezTo>
                  <a:cubicBezTo>
                    <a:pt x="10393" y="65336"/>
                    <a:pt x="16388" y="65416"/>
                    <a:pt x="22277" y="66322"/>
                  </a:cubicBezTo>
                  <a:cubicBezTo>
                    <a:pt x="29045" y="67361"/>
                    <a:pt x="35839" y="68134"/>
                    <a:pt x="42687" y="68640"/>
                  </a:cubicBezTo>
                  <a:cubicBezTo>
                    <a:pt x="55744" y="69679"/>
                    <a:pt x="68880" y="69732"/>
                    <a:pt x="81990" y="68826"/>
                  </a:cubicBezTo>
                  <a:cubicBezTo>
                    <a:pt x="95073" y="67894"/>
                    <a:pt x="108156" y="66375"/>
                    <a:pt x="120813" y="62964"/>
                  </a:cubicBezTo>
                  <a:cubicBezTo>
                    <a:pt x="125689" y="61659"/>
                    <a:pt x="130805" y="59820"/>
                    <a:pt x="133710" y="55690"/>
                  </a:cubicBezTo>
                  <a:cubicBezTo>
                    <a:pt x="136614" y="51480"/>
                    <a:pt x="136534" y="46177"/>
                    <a:pt x="137147" y="41301"/>
                  </a:cubicBezTo>
                  <a:cubicBezTo>
                    <a:pt x="137573" y="37837"/>
                    <a:pt x="139225" y="34560"/>
                    <a:pt x="139439" y="31069"/>
                  </a:cubicBezTo>
                  <a:cubicBezTo>
                    <a:pt x="140158" y="19718"/>
                    <a:pt x="132910" y="9326"/>
                    <a:pt x="127475" y="0"/>
                  </a:cubicBezTo>
                  <a:cubicBezTo>
                    <a:pt x="122492" y="10099"/>
                    <a:pt x="113992" y="17986"/>
                    <a:pt x="104186" y="237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436525" y="2249700"/>
              <a:ext cx="3801700" cy="1614100"/>
            </a:xfrm>
            <a:custGeom>
              <a:avLst/>
              <a:gdLst/>
              <a:ahLst/>
              <a:cxnLst/>
              <a:rect l="l" t="t" r="r" b="b"/>
              <a:pathLst>
                <a:path w="152068" h="64564" fill="none" extrusionOk="0">
                  <a:moveTo>
                    <a:pt x="113138" y="21904"/>
                  </a:moveTo>
                  <a:cubicBezTo>
                    <a:pt x="109195" y="23796"/>
                    <a:pt x="105118" y="25448"/>
                    <a:pt x="100961" y="26807"/>
                  </a:cubicBezTo>
                  <a:cubicBezTo>
                    <a:pt x="86413" y="31576"/>
                    <a:pt x="70825" y="33654"/>
                    <a:pt x="55557" y="35653"/>
                  </a:cubicBezTo>
                  <a:cubicBezTo>
                    <a:pt x="45565" y="36959"/>
                    <a:pt x="35413" y="37145"/>
                    <a:pt x="25500" y="39250"/>
                  </a:cubicBezTo>
                  <a:cubicBezTo>
                    <a:pt x="20597" y="40289"/>
                    <a:pt x="15775" y="41781"/>
                    <a:pt x="11325" y="44153"/>
                  </a:cubicBezTo>
                  <a:cubicBezTo>
                    <a:pt x="8713" y="45538"/>
                    <a:pt x="0" y="50255"/>
                    <a:pt x="906" y="54092"/>
                  </a:cubicBezTo>
                  <a:cubicBezTo>
                    <a:pt x="1119" y="55051"/>
                    <a:pt x="1892" y="55744"/>
                    <a:pt x="2718" y="56277"/>
                  </a:cubicBezTo>
                  <a:cubicBezTo>
                    <a:pt x="8154" y="59741"/>
                    <a:pt x="16760" y="59368"/>
                    <a:pt x="22916" y="60167"/>
                  </a:cubicBezTo>
                  <a:cubicBezTo>
                    <a:pt x="30483" y="61126"/>
                    <a:pt x="38077" y="62112"/>
                    <a:pt x="45671" y="62832"/>
                  </a:cubicBezTo>
                  <a:cubicBezTo>
                    <a:pt x="59767" y="64137"/>
                    <a:pt x="73942" y="64564"/>
                    <a:pt x="88091" y="64057"/>
                  </a:cubicBezTo>
                  <a:cubicBezTo>
                    <a:pt x="102240" y="63498"/>
                    <a:pt x="116416" y="62432"/>
                    <a:pt x="130192" y="59501"/>
                  </a:cubicBezTo>
                  <a:cubicBezTo>
                    <a:pt x="135468" y="58382"/>
                    <a:pt x="141063" y="56783"/>
                    <a:pt x="144261" y="52946"/>
                  </a:cubicBezTo>
                  <a:cubicBezTo>
                    <a:pt x="147512" y="49056"/>
                    <a:pt x="147538" y="44020"/>
                    <a:pt x="148311" y="39437"/>
                  </a:cubicBezTo>
                  <a:cubicBezTo>
                    <a:pt x="148871" y="36133"/>
                    <a:pt x="150709" y="33068"/>
                    <a:pt x="151029" y="29791"/>
                  </a:cubicBezTo>
                  <a:cubicBezTo>
                    <a:pt x="152068" y="19053"/>
                    <a:pt x="144501" y="9007"/>
                    <a:pt x="138852" y="1"/>
                  </a:cubicBezTo>
                  <a:cubicBezTo>
                    <a:pt x="133229" y="9460"/>
                    <a:pt x="123850" y="16708"/>
                    <a:pt x="113138" y="21904"/>
                  </a:cubicBezTo>
                  <a:close/>
                </a:path>
              </a:pathLst>
            </a:custGeom>
            <a:noFill/>
            <a:ln w="8650" cap="flat" cmpd="sng">
              <a:solidFill>
                <a:schemeClr val="lt2"/>
              </a:solidFill>
              <a:prstDash val="solid"/>
              <a:miter lim="2664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 flipH="1">
            <a:off x="1330100" y="2841800"/>
            <a:ext cx="4817600" cy="151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330085" y="4183733"/>
            <a:ext cx="4817600" cy="11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667">
                <a:solidFill>
                  <a:srgbClr val="AF522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9538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Thank you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" name="Google Shape;291;p30"/>
          <p:cNvGrpSpPr/>
          <p:nvPr/>
        </p:nvGrpSpPr>
        <p:grpSpPr>
          <a:xfrm>
            <a:off x="2809363" y="-1587633"/>
            <a:ext cx="7931804" cy="5914335"/>
            <a:chOff x="2107022" y="-1141450"/>
            <a:chExt cx="5948853" cy="4435751"/>
          </a:xfrm>
        </p:grpSpPr>
        <p:sp>
          <p:nvSpPr>
            <p:cNvPr id="292" name="Google Shape;292;p30"/>
            <p:cNvSpPr/>
            <p:nvPr/>
          </p:nvSpPr>
          <p:spPr>
            <a:xfrm flipH="1">
              <a:off x="2107022" y="-1141450"/>
              <a:ext cx="5935347" cy="4366736"/>
            </a:xfrm>
            <a:custGeom>
              <a:avLst/>
              <a:gdLst/>
              <a:ahLst/>
              <a:cxnLst/>
              <a:rect l="l" t="t" r="r" b="b"/>
              <a:pathLst>
                <a:path w="252112" h="168975" extrusionOk="0">
                  <a:moveTo>
                    <a:pt x="246933" y="99909"/>
                  </a:moveTo>
                  <a:cubicBezTo>
                    <a:pt x="241937" y="85335"/>
                    <a:pt x="230984" y="73695"/>
                    <a:pt x="227042" y="58892"/>
                  </a:cubicBezTo>
                  <a:cubicBezTo>
                    <a:pt x="224980" y="51146"/>
                    <a:pt x="224797" y="43034"/>
                    <a:pt x="223834" y="35060"/>
                  </a:cubicBezTo>
                  <a:cubicBezTo>
                    <a:pt x="222872" y="27086"/>
                    <a:pt x="220993" y="18928"/>
                    <a:pt x="216043" y="12603"/>
                  </a:cubicBezTo>
                  <a:cubicBezTo>
                    <a:pt x="206144" y="0"/>
                    <a:pt x="185475" y="2108"/>
                    <a:pt x="173742" y="10770"/>
                  </a:cubicBezTo>
                  <a:cubicBezTo>
                    <a:pt x="165264" y="17095"/>
                    <a:pt x="158985" y="25940"/>
                    <a:pt x="151423" y="33364"/>
                  </a:cubicBezTo>
                  <a:cubicBezTo>
                    <a:pt x="135520" y="49038"/>
                    <a:pt x="114392" y="57883"/>
                    <a:pt x="93356" y="64758"/>
                  </a:cubicBezTo>
                  <a:cubicBezTo>
                    <a:pt x="75483" y="70578"/>
                    <a:pt x="56738" y="75528"/>
                    <a:pt x="39277" y="83181"/>
                  </a:cubicBezTo>
                  <a:cubicBezTo>
                    <a:pt x="24199" y="89827"/>
                    <a:pt x="5592" y="99222"/>
                    <a:pt x="2430" y="117600"/>
                  </a:cubicBezTo>
                  <a:cubicBezTo>
                    <a:pt x="1" y="131440"/>
                    <a:pt x="5317" y="146243"/>
                    <a:pt x="17783" y="153347"/>
                  </a:cubicBezTo>
                  <a:cubicBezTo>
                    <a:pt x="45143" y="168975"/>
                    <a:pt x="80478" y="165721"/>
                    <a:pt x="110680" y="164667"/>
                  </a:cubicBezTo>
                  <a:cubicBezTo>
                    <a:pt x="137032" y="163796"/>
                    <a:pt x="163384" y="163659"/>
                    <a:pt x="189691" y="164713"/>
                  </a:cubicBezTo>
                  <a:cubicBezTo>
                    <a:pt x="199407" y="165125"/>
                    <a:pt x="209260" y="165675"/>
                    <a:pt x="218747" y="163750"/>
                  </a:cubicBezTo>
                  <a:cubicBezTo>
                    <a:pt x="228280" y="161780"/>
                    <a:pt x="237675" y="157013"/>
                    <a:pt x="243174" y="148764"/>
                  </a:cubicBezTo>
                  <a:cubicBezTo>
                    <a:pt x="252111" y="135382"/>
                    <a:pt x="252020" y="117920"/>
                    <a:pt x="247849" y="102888"/>
                  </a:cubicBezTo>
                  <a:cubicBezTo>
                    <a:pt x="247620" y="101880"/>
                    <a:pt x="247253" y="100872"/>
                    <a:pt x="246933" y="999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30"/>
            <p:cNvSpPr/>
            <p:nvPr/>
          </p:nvSpPr>
          <p:spPr>
            <a:xfrm flipH="1">
              <a:off x="2226415" y="-994706"/>
              <a:ext cx="5829460" cy="4289008"/>
            </a:xfrm>
            <a:custGeom>
              <a:avLst/>
              <a:gdLst/>
              <a:ahLst/>
              <a:cxnLst/>
              <a:rect l="l" t="t" r="r" b="b"/>
              <a:pathLst>
                <a:path w="252112" h="168975" extrusionOk="0">
                  <a:moveTo>
                    <a:pt x="246933" y="99909"/>
                  </a:moveTo>
                  <a:cubicBezTo>
                    <a:pt x="241937" y="85335"/>
                    <a:pt x="230984" y="73695"/>
                    <a:pt x="227042" y="58892"/>
                  </a:cubicBezTo>
                  <a:cubicBezTo>
                    <a:pt x="224980" y="51146"/>
                    <a:pt x="224797" y="43034"/>
                    <a:pt x="223834" y="35060"/>
                  </a:cubicBezTo>
                  <a:cubicBezTo>
                    <a:pt x="222872" y="27086"/>
                    <a:pt x="220993" y="18928"/>
                    <a:pt x="216043" y="12603"/>
                  </a:cubicBezTo>
                  <a:cubicBezTo>
                    <a:pt x="206144" y="0"/>
                    <a:pt x="185475" y="2108"/>
                    <a:pt x="173742" y="10770"/>
                  </a:cubicBezTo>
                  <a:cubicBezTo>
                    <a:pt x="165264" y="17095"/>
                    <a:pt x="158985" y="25940"/>
                    <a:pt x="151423" y="33364"/>
                  </a:cubicBezTo>
                  <a:cubicBezTo>
                    <a:pt x="135520" y="49038"/>
                    <a:pt x="114392" y="57883"/>
                    <a:pt x="93356" y="64758"/>
                  </a:cubicBezTo>
                  <a:cubicBezTo>
                    <a:pt x="75483" y="70578"/>
                    <a:pt x="56738" y="75528"/>
                    <a:pt x="39277" y="83181"/>
                  </a:cubicBezTo>
                  <a:cubicBezTo>
                    <a:pt x="24199" y="89827"/>
                    <a:pt x="5592" y="99222"/>
                    <a:pt x="2430" y="117600"/>
                  </a:cubicBezTo>
                  <a:cubicBezTo>
                    <a:pt x="1" y="131440"/>
                    <a:pt x="5317" y="146243"/>
                    <a:pt x="17783" y="153347"/>
                  </a:cubicBezTo>
                  <a:cubicBezTo>
                    <a:pt x="45143" y="168975"/>
                    <a:pt x="80478" y="165721"/>
                    <a:pt x="110680" y="164667"/>
                  </a:cubicBezTo>
                  <a:cubicBezTo>
                    <a:pt x="137032" y="163796"/>
                    <a:pt x="163384" y="163659"/>
                    <a:pt x="189691" y="164713"/>
                  </a:cubicBezTo>
                  <a:cubicBezTo>
                    <a:pt x="199407" y="165125"/>
                    <a:pt x="209260" y="165675"/>
                    <a:pt x="218747" y="163750"/>
                  </a:cubicBezTo>
                  <a:cubicBezTo>
                    <a:pt x="228280" y="161780"/>
                    <a:pt x="237675" y="157013"/>
                    <a:pt x="243174" y="148764"/>
                  </a:cubicBezTo>
                  <a:cubicBezTo>
                    <a:pt x="252111" y="135382"/>
                    <a:pt x="252020" y="117920"/>
                    <a:pt x="247849" y="102888"/>
                  </a:cubicBezTo>
                  <a:cubicBezTo>
                    <a:pt x="247620" y="101880"/>
                    <a:pt x="247253" y="100872"/>
                    <a:pt x="246933" y="9990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4" name="Google Shape;294;p30"/>
          <p:cNvSpPr txBox="1">
            <a:spLocks noGrp="1"/>
          </p:cNvSpPr>
          <p:nvPr>
            <p:ph type="title"/>
          </p:nvPr>
        </p:nvSpPr>
        <p:spPr>
          <a:xfrm>
            <a:off x="3488200" y="719333"/>
            <a:ext cx="5215600" cy="13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9pPr>
          </a:lstStyle>
          <a:p>
            <a:endParaRPr/>
          </a:p>
        </p:txBody>
      </p:sp>
      <p:sp>
        <p:nvSpPr>
          <p:cNvPr id="295" name="Google Shape;295;p30"/>
          <p:cNvSpPr txBox="1">
            <a:spLocks noGrp="1"/>
          </p:cNvSpPr>
          <p:nvPr>
            <p:ph type="subTitle" idx="1"/>
          </p:nvPr>
        </p:nvSpPr>
        <p:spPr>
          <a:xfrm>
            <a:off x="3488200" y="2075333"/>
            <a:ext cx="5215600" cy="20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30"/>
          <p:cNvSpPr txBox="1"/>
          <p:nvPr/>
        </p:nvSpPr>
        <p:spPr>
          <a:xfrm>
            <a:off x="3850000" y="5018100"/>
            <a:ext cx="44920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333" b="1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CREDITS: </a:t>
            </a:r>
            <a:r>
              <a:rPr lang="en-GB" sz="1333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This presentation template was created by </a:t>
            </a:r>
            <a:r>
              <a:rPr lang="en-GB" sz="1333" b="1">
                <a:solidFill>
                  <a:schemeClr val="lt1"/>
                </a:solidFill>
                <a:uFill>
                  <a:noFill/>
                </a:u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  <a:hlinkClick r:id="rId2"/>
              </a:rPr>
              <a:t>Slidesgo</a:t>
            </a:r>
            <a:r>
              <a:rPr lang="en-GB" sz="1333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, including icons by </a:t>
            </a:r>
            <a:r>
              <a:rPr lang="en-GB" sz="1333" b="1">
                <a:solidFill>
                  <a:schemeClr val="lt1"/>
                </a:solidFill>
                <a:uFill>
                  <a:noFill/>
                </a:u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  <a:hlinkClick r:id="rId3"/>
              </a:rPr>
              <a:t>Flaticon</a:t>
            </a:r>
            <a:r>
              <a:rPr lang="en-GB" sz="1333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, and infographics &amp; images by </a:t>
            </a:r>
            <a:r>
              <a:rPr lang="en-GB" sz="1333" b="1">
                <a:solidFill>
                  <a:schemeClr val="lt1"/>
                </a:solidFill>
                <a:uFill>
                  <a:noFill/>
                </a:u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  <a:hlinkClick r:id="rId4"/>
              </a:rPr>
              <a:t>Freepik</a:t>
            </a:r>
            <a:r>
              <a:rPr lang="en-GB" sz="1333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.</a:t>
            </a:r>
            <a:endParaRPr sz="1333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4139766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A025F-4A42-FE48-B7B2-D5FBC143A4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0BFAD-4F29-F94C-9D8A-33DE84098633}" type="datetimeFigureOut">
              <a:t>29/10/2024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59E23-09A3-C844-8CD6-BFEB8E957F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DAE2F-0754-4F4F-B969-EB3B6F0BB9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AD39D-5E4B-5941-A936-433FC1C6FE25}" type="slidenum"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399B83-00F1-524F-BDF6-BAB5619A008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222386" cy="685799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DFDE0FC-811C-6B4D-A402-4A4EC1420D9C}"/>
              </a:ext>
            </a:extLst>
          </p:cNvPr>
          <p:cNvGrpSpPr/>
          <p:nvPr userDrawn="1"/>
        </p:nvGrpSpPr>
        <p:grpSpPr>
          <a:xfrm>
            <a:off x="5693239" y="6314169"/>
            <a:ext cx="805521" cy="529389"/>
            <a:chOff x="5778584" y="6325677"/>
            <a:chExt cx="805521" cy="529389"/>
          </a:xfrm>
        </p:grpSpPr>
        <p:pic>
          <p:nvPicPr>
            <p:cNvPr id="10" name="Picture 9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128DB713-A925-E940-9C1F-35CFB2B255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16650" y="6325677"/>
              <a:ext cx="529389" cy="52938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28ADE026-D255-0E46-A4EC-CE36DFF08E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7190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19B62DC2-97D1-B64B-869E-DEBA545BEC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5778584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1DF492A-81AD-5D4A-A943-32E917C1B56B}"/>
              </a:ext>
            </a:extLst>
          </p:cNvPr>
          <p:cNvSpPr txBox="1"/>
          <p:nvPr userDrawn="1"/>
        </p:nvSpPr>
        <p:spPr>
          <a:xfrm>
            <a:off x="24732" y="6510902"/>
            <a:ext cx="268580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 Anh 10 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97DD529-7747-654A-B7AB-AFCA57F9881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018" y="6396200"/>
            <a:ext cx="814608" cy="4152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A436751-F2B7-3544-9527-8B13899DC1B3}"/>
              </a:ext>
            </a:extLst>
          </p:cNvPr>
          <p:cNvSpPr txBox="1"/>
          <p:nvPr userDrawn="1"/>
        </p:nvSpPr>
        <p:spPr>
          <a:xfrm>
            <a:off x="82240" y="-48141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Unit 1</a:t>
            </a:r>
          </a:p>
        </p:txBody>
      </p:sp>
    </p:spTree>
    <p:extLst>
      <p:ext uri="{BB962C8B-B14F-4D97-AF65-F5344CB8AC3E}">
        <p14:creationId xmlns:p14="http://schemas.microsoft.com/office/powerpoint/2010/main" val="120749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5" r:id="rId5"/>
    <p:sldLayoutId id="214748365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13" Type="http://schemas.openxmlformats.org/officeDocument/2006/relationships/slide" Target="slide20.xml"/><Relationship Id="rId3" Type="http://schemas.openxmlformats.org/officeDocument/2006/relationships/audio" Target="../media/audio2.bin"/><Relationship Id="rId7" Type="http://schemas.openxmlformats.org/officeDocument/2006/relationships/slide" Target="slide25.xml"/><Relationship Id="rId12" Type="http://schemas.openxmlformats.org/officeDocument/2006/relationships/slide" Target="slide24.xml"/><Relationship Id="rId2" Type="http://schemas.openxmlformats.org/officeDocument/2006/relationships/notesSlide" Target="../notesSlides/notesSlide12.xml"/><Relationship Id="rId16" Type="http://schemas.openxmlformats.org/officeDocument/2006/relationships/slide" Target="slide23.xml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4.bin"/><Relationship Id="rId11" Type="http://schemas.openxmlformats.org/officeDocument/2006/relationships/slide" Target="slide29.xml"/><Relationship Id="rId5" Type="http://schemas.openxmlformats.org/officeDocument/2006/relationships/audio" Target="../media/audio1.wav"/><Relationship Id="rId15" Type="http://schemas.openxmlformats.org/officeDocument/2006/relationships/image" Target="../media/image28.jpeg"/><Relationship Id="rId10" Type="http://schemas.openxmlformats.org/officeDocument/2006/relationships/slide" Target="slide28.xml"/><Relationship Id="rId4" Type="http://schemas.openxmlformats.org/officeDocument/2006/relationships/audio" Target="../media/audio3.bin"/><Relationship Id="rId9" Type="http://schemas.openxmlformats.org/officeDocument/2006/relationships/slide" Target="slide27.xml"/><Relationship Id="rId1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audio" Target="../media/audio5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slide" Target="slide23.xml"/><Relationship Id="rId4" Type="http://schemas.openxmlformats.org/officeDocument/2006/relationships/image" Target="../media/image30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eduhome.com.vn/DHALesson?idGrade=19&amp;idSubject=1&amp;idSeries=117&amp;idTheme=979&amp;IdLevel=1&amp;idThemeServer=60" TargetMode="Externa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slide" Target="slide9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slide" Target="slide9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slide" Target="slide9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slide" Target="slide9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slide" Target="slide9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176" y="1324408"/>
            <a:ext cx="1168717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 PHUOC 2 HIGH SCHOOL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TEACHER: NGUYEN THI THANH PHUONG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CLASS: 10A5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SCHOOL YEAR: 2024-2025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ADBA9F0-1BCA-56C7-BFFC-A6D35056B10F}"/>
              </a:ext>
            </a:extLst>
          </p:cNvPr>
          <p:cNvSpPr/>
          <p:nvPr/>
        </p:nvSpPr>
        <p:spPr>
          <a:xfrm>
            <a:off x="1307691" y="1165123"/>
            <a:ext cx="9576620" cy="3760838"/>
          </a:xfrm>
          <a:prstGeom prst="ellipse">
            <a:avLst/>
          </a:prstGeom>
          <a:noFill/>
          <a:ln w="571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  <a:prstDash val="sysDot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915867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E-3HIGHSCHOOL\E10_SMART_WORLD\4. IMAGES\shutterstock_57015443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8576"/>
            <a:ext cx="12192000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E-3HIGHSCHOOL\E10_SMART_WORLD\3. Icon trong sach\Gramma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033" y="1368477"/>
            <a:ext cx="8281987" cy="146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049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478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11285152" y="1679510"/>
            <a:ext cx="906848" cy="1194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D:\E-3HIGHSCHOOL\E10_SMART_WORLD\3. Icon trong sach\Grammar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1050" y="310079"/>
            <a:ext cx="3979336" cy="78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8659" y="361573"/>
            <a:ext cx="4940004" cy="685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3461" y="1204144"/>
            <a:ext cx="7010400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CD1-TRACK 2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904261" y="399480"/>
            <a:ext cx="609600" cy="609600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2F2E9D89-BBCF-4A92-86E1-2EF8D0A082BC}"/>
              </a:ext>
            </a:extLst>
          </p:cNvPr>
          <p:cNvSpPr txBox="1"/>
          <p:nvPr/>
        </p:nvSpPr>
        <p:spPr>
          <a:xfrm>
            <a:off x="0" y="-17814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1.2</a:t>
            </a:r>
          </a:p>
        </p:txBody>
      </p:sp>
    </p:spTree>
    <p:extLst>
      <p:ext uri="{BB962C8B-B14F-4D97-AF65-F5344CB8AC3E}">
        <p14:creationId xmlns:p14="http://schemas.microsoft.com/office/powerpoint/2010/main" val="327655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11285152" y="1679510"/>
            <a:ext cx="906848" cy="1194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D:\E-3HIGHSCHOOL\E10_SMART_WORLD\3. Icon trong sach\Gramma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1050" y="310079"/>
            <a:ext cx="3979336" cy="78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2170" y="496221"/>
            <a:ext cx="8243900" cy="589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0803" y="1099173"/>
            <a:ext cx="52846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33CC"/>
                </a:solidFill>
              </a:rPr>
              <a:t>1. What is the comparative adjective?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0803" y="3172331"/>
            <a:ext cx="56596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33CC"/>
                </a:solidFill>
              </a:rPr>
              <a:t>2. What is the superlative adjective?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01148" y="2358011"/>
            <a:ext cx="4232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sym typeface="Wingdings" pitchFamily="2" charset="2"/>
              </a:rPr>
              <a:t> cheaper (than)</a:t>
            </a:r>
            <a:r>
              <a:rPr lang="en-US" sz="4000" dirty="0">
                <a:solidFill>
                  <a:srgbClr val="002060"/>
                </a:solidFill>
                <a:sym typeface="Wingdings" pitchFamily="2" charset="2"/>
              </a:rPr>
              <a:t> 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93272" y="4562185"/>
            <a:ext cx="4232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sym typeface="Wingdings" pitchFamily="2" charset="2"/>
              </a:rPr>
              <a:t> the cheapest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46244309-43C2-4F8E-88EA-554B85340FE6}"/>
              </a:ext>
            </a:extLst>
          </p:cNvPr>
          <p:cNvSpPr txBox="1"/>
          <p:nvPr/>
        </p:nvSpPr>
        <p:spPr>
          <a:xfrm>
            <a:off x="0" y="-17814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1.2</a:t>
            </a:r>
          </a:p>
        </p:txBody>
      </p:sp>
    </p:spTree>
    <p:extLst>
      <p:ext uri="{BB962C8B-B14F-4D97-AF65-F5344CB8AC3E}">
        <p14:creationId xmlns:p14="http://schemas.microsoft.com/office/powerpoint/2010/main" val="1504067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11285152" y="1679510"/>
            <a:ext cx="906848" cy="1194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D:\E-3HIGHSCHOOL\E10_SMART_WORLD\3. Icon trong sach\Gramma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1050" y="310079"/>
            <a:ext cx="3979336" cy="78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7985" y="496221"/>
            <a:ext cx="7010400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5198" y="1243184"/>
            <a:ext cx="4936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3. How can we form the comparative and superlative adjectives?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1D351DB8-0834-4221-9C92-2570C04E9ACC}"/>
              </a:ext>
            </a:extLst>
          </p:cNvPr>
          <p:cNvSpPr txBox="1"/>
          <p:nvPr/>
        </p:nvSpPr>
        <p:spPr>
          <a:xfrm>
            <a:off x="0" y="-17814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1.2</a:t>
            </a:r>
          </a:p>
        </p:txBody>
      </p:sp>
    </p:spTree>
    <p:extLst>
      <p:ext uri="{BB962C8B-B14F-4D97-AF65-F5344CB8AC3E}">
        <p14:creationId xmlns:p14="http://schemas.microsoft.com/office/powerpoint/2010/main" val="2025997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11285152" y="1679510"/>
            <a:ext cx="906848" cy="1194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D:\E-3HIGHSCHOOL\E10_SMART_WORLD\3. Icon trong sach\Gramma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1050" y="310079"/>
            <a:ext cx="3979336" cy="78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93729" y="465743"/>
            <a:ext cx="8191423" cy="788402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Comparative and Superlative Adjectives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307" y="1254145"/>
            <a:ext cx="11685994" cy="4621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48FDB626-0824-4898-8945-D767BE3D7626}"/>
              </a:ext>
            </a:extLst>
          </p:cNvPr>
          <p:cNvSpPr txBox="1"/>
          <p:nvPr/>
        </p:nvSpPr>
        <p:spPr>
          <a:xfrm>
            <a:off x="0" y="-17814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1.2</a:t>
            </a:r>
          </a:p>
        </p:txBody>
      </p:sp>
    </p:spTree>
    <p:extLst>
      <p:ext uri="{BB962C8B-B14F-4D97-AF65-F5344CB8AC3E}">
        <p14:creationId xmlns:p14="http://schemas.microsoft.com/office/powerpoint/2010/main" val="4150056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17"/>
          <p:cNvSpPr txBox="1"/>
          <p:nvPr/>
        </p:nvSpPr>
        <p:spPr>
          <a:xfrm>
            <a:off x="1153517" y="954757"/>
            <a:ext cx="988496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Remember!</a:t>
            </a:r>
            <a:endParaRPr sz="1600" dirty="0"/>
          </a:p>
        </p:txBody>
      </p:sp>
      <p:sp>
        <p:nvSpPr>
          <p:cNvPr id="365" name="Google Shape;365;p17"/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GRAMMAR</a:t>
            </a:r>
            <a:endParaRPr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72720" y="1827106"/>
          <a:ext cx="11866880" cy="4786632"/>
        </p:xfrm>
        <a:graphic>
          <a:graphicData uri="http://schemas.openxmlformats.org/drawingml/2006/table">
            <a:tbl>
              <a:tblPr firstRow="1" bandRow="1"/>
              <a:tblGrid>
                <a:gridCol w="1243599">
                  <a:extLst>
                    <a:ext uri="{9D8B030D-6E8A-4147-A177-3AD203B41FA5}">
                      <a16:colId xmlns:a16="http://schemas.microsoft.com/office/drawing/2014/main" val="2001950547"/>
                    </a:ext>
                  </a:extLst>
                </a:gridCol>
                <a:gridCol w="5604241">
                  <a:extLst>
                    <a:ext uri="{9D8B030D-6E8A-4147-A177-3AD203B41FA5}">
                      <a16:colId xmlns:a16="http://schemas.microsoft.com/office/drawing/2014/main" val="2264002618"/>
                    </a:ext>
                  </a:extLst>
                </a:gridCol>
                <a:gridCol w="5019040">
                  <a:extLst>
                    <a:ext uri="{9D8B030D-6E8A-4147-A177-3AD203B41FA5}">
                      <a16:colId xmlns:a16="http://schemas.microsoft.com/office/drawing/2014/main" val="1879873271"/>
                    </a:ext>
                  </a:extLst>
                </a:gridCol>
              </a:tblGrid>
              <a:tr h="72178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Banmai Times" panose="02020603050405020304" pitchFamily="18" charset="0"/>
                        </a:rPr>
                        <a:t>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Banmai Times" panose="02020603050405020304" pitchFamily="18" charset="0"/>
                        </a:rPr>
                        <a:t>Comparative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Banmai Times" panose="02020603050405020304" pitchFamily="18" charset="0"/>
                        </a:rPr>
                        <a:t>Superlative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118824"/>
                  </a:ext>
                </a:extLst>
              </a:tr>
              <a:tr h="721784"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Banmai Times" panose="02020603050405020304" pitchFamily="18" charset="0"/>
                      </a:endParaRPr>
                    </a:p>
                    <a:p>
                      <a:pPr algn="ctr"/>
                      <a:r>
                        <a:rPr lang="en-US" sz="3200" dirty="0">
                          <a:latin typeface="Banmai Times" panose="02020603050405020304" pitchFamily="18" charset="0"/>
                        </a:rPr>
                        <a:t>Short</a:t>
                      </a:r>
                      <a:r>
                        <a:rPr lang="en-US" sz="3200" baseline="0" dirty="0">
                          <a:latin typeface="Banmai Times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Banmai Times" panose="02020603050405020304" pitchFamily="18" charset="0"/>
                        </a:rPr>
                        <a:t>adj</a:t>
                      </a:r>
                      <a:endParaRPr lang="en-US" sz="3200" dirty="0">
                        <a:latin typeface="Banmai Times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Banmai Times" panose="02020603050405020304" pitchFamily="18" charset="0"/>
                      </a:endParaRPr>
                    </a:p>
                    <a:p>
                      <a:pPr algn="ctr"/>
                      <a:r>
                        <a:rPr lang="en-US" sz="3200" dirty="0">
                          <a:latin typeface="Banmai Times" panose="02020603050405020304" pitchFamily="18" charset="0"/>
                        </a:rPr>
                        <a:t>S1+ be+</a:t>
                      </a:r>
                      <a:r>
                        <a:rPr lang="en-US" sz="3200" baseline="0" dirty="0">
                          <a:latin typeface="Banmai Times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Banmai Times" panose="02020603050405020304" pitchFamily="18" charset="0"/>
                        </a:rPr>
                        <a:t>Adj</a:t>
                      </a:r>
                      <a:r>
                        <a:rPr lang="en-US" sz="3200" baseline="0" dirty="0">
                          <a:latin typeface="Banmai Times" panose="02020603050405020304" pitchFamily="18" charset="0"/>
                        </a:rPr>
                        <a:t>-ER + than S2</a:t>
                      </a:r>
                      <a:endParaRPr lang="en-US" sz="3200" dirty="0">
                        <a:latin typeface="Banmai Times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3200" dirty="0">
                        <a:latin typeface="Banmai Times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Banmai Times" panose="02020603050405020304" pitchFamily="18" charset="0"/>
                        </a:rPr>
                        <a:t>S+ be+</a:t>
                      </a:r>
                      <a:r>
                        <a:rPr lang="en-US" sz="3200" baseline="0" dirty="0">
                          <a:latin typeface="Banmai Times" panose="02020603050405020304" pitchFamily="18" charset="0"/>
                        </a:rPr>
                        <a:t> the </a:t>
                      </a:r>
                      <a:r>
                        <a:rPr lang="en-US" sz="3200" baseline="0" dirty="0" err="1">
                          <a:latin typeface="Banmai Times" panose="02020603050405020304" pitchFamily="18" charset="0"/>
                        </a:rPr>
                        <a:t>Adj</a:t>
                      </a:r>
                      <a:r>
                        <a:rPr lang="en-US" sz="3200" baseline="0" dirty="0">
                          <a:latin typeface="Banmai Times" panose="02020603050405020304" pitchFamily="18" charset="0"/>
                        </a:rPr>
                        <a:t>-EST </a:t>
                      </a:r>
                      <a:endParaRPr lang="en-US" sz="3200" dirty="0">
                        <a:latin typeface="Banmai Times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816766"/>
                  </a:ext>
                </a:extLst>
              </a:tr>
              <a:tr h="71204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Banmai Times" panose="02020603050405020304" pitchFamily="18" charset="0"/>
                        </a:rPr>
                        <a:t>Long </a:t>
                      </a:r>
                      <a:r>
                        <a:rPr lang="en-US" sz="3200" dirty="0" err="1">
                          <a:latin typeface="Banmai Times" panose="02020603050405020304" pitchFamily="18" charset="0"/>
                        </a:rPr>
                        <a:t>adj</a:t>
                      </a:r>
                      <a:endParaRPr lang="en-US" sz="3200" dirty="0">
                        <a:latin typeface="Banmai Times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latin typeface="Banmai Times" panose="02020603050405020304" pitchFamily="18" charset="0"/>
                        </a:rPr>
                        <a:t>S1+ be+</a:t>
                      </a:r>
                      <a:r>
                        <a:rPr lang="en-US" sz="3200" baseline="0" dirty="0">
                          <a:latin typeface="Banmai Times" panose="02020603050405020304" pitchFamily="18" charset="0"/>
                        </a:rPr>
                        <a:t> MORE+ </a:t>
                      </a:r>
                      <a:r>
                        <a:rPr lang="en-US" sz="3200" baseline="0" dirty="0" err="1">
                          <a:latin typeface="Banmai Times" panose="02020603050405020304" pitchFamily="18" charset="0"/>
                        </a:rPr>
                        <a:t>Adj</a:t>
                      </a:r>
                      <a:r>
                        <a:rPr lang="en-US" sz="3200" baseline="0" dirty="0">
                          <a:latin typeface="Banmai Times" panose="02020603050405020304" pitchFamily="18" charset="0"/>
                        </a:rPr>
                        <a:t> + than S2 </a:t>
                      </a:r>
                    </a:p>
                    <a:p>
                      <a:pPr algn="l"/>
                      <a:r>
                        <a:rPr lang="en-US" sz="3200" baseline="0" dirty="0">
                          <a:latin typeface="Banmai Times" panose="02020603050405020304" pitchFamily="18" charset="0"/>
                        </a:rPr>
                        <a:t>               LESS</a:t>
                      </a:r>
                      <a:endParaRPr lang="en-US" sz="3200" dirty="0">
                        <a:latin typeface="Banmai Times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Banmai Times" panose="02020603050405020304" pitchFamily="18" charset="0"/>
                        </a:rPr>
                        <a:t>S+ be+</a:t>
                      </a:r>
                      <a:r>
                        <a:rPr lang="en-US" sz="3200" baseline="0" dirty="0">
                          <a:latin typeface="Banmai Times" panose="02020603050405020304" pitchFamily="18" charset="0"/>
                        </a:rPr>
                        <a:t> the MOST+ </a:t>
                      </a:r>
                      <a:r>
                        <a:rPr lang="en-US" sz="3200" baseline="0" dirty="0" err="1">
                          <a:latin typeface="Banmai Times" panose="02020603050405020304" pitchFamily="18" charset="0"/>
                        </a:rPr>
                        <a:t>Adj</a:t>
                      </a:r>
                      <a:endParaRPr lang="en-US" sz="3200" baseline="0" dirty="0">
                        <a:latin typeface="Banmai Times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baseline="0" dirty="0">
                          <a:latin typeface="Banmai Times" panose="02020603050405020304" pitchFamily="18" charset="0"/>
                        </a:rPr>
                        <a:t>           LEAST</a:t>
                      </a:r>
                      <a:endParaRPr lang="en-US" sz="3200" dirty="0">
                        <a:latin typeface="Banmai Times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429060"/>
                  </a:ext>
                </a:extLst>
              </a:tr>
              <a:tr h="721784"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Banmai Times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Banmai Times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Banmai Times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8684066"/>
                  </a:ext>
                </a:extLst>
              </a:tr>
              <a:tr h="721784"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Banmai Times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Banmai Times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Banmai Times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690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3256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17"/>
          <p:cNvSpPr txBox="1"/>
          <p:nvPr/>
        </p:nvSpPr>
        <p:spPr>
          <a:xfrm>
            <a:off x="1153517" y="954757"/>
            <a:ext cx="988496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Remember!</a:t>
            </a:r>
            <a:endParaRPr sz="1600" dirty="0"/>
          </a:p>
        </p:txBody>
      </p:sp>
      <p:sp>
        <p:nvSpPr>
          <p:cNvPr id="365" name="Google Shape;365;p17"/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GRAMMAR</a:t>
            </a:r>
            <a:endParaRPr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44497" y="1490133"/>
          <a:ext cx="11417301" cy="4936067"/>
        </p:xfrm>
        <a:graphic>
          <a:graphicData uri="http://schemas.openxmlformats.org/drawingml/2006/table">
            <a:tbl>
              <a:tblPr firstRow="1" bandRow="1"/>
              <a:tblGrid>
                <a:gridCol w="1397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6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39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889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Bahnschrift SemiLight Condensed" pitchFamily="34" charset="0"/>
                        </a:rPr>
                        <a:t>Use</a:t>
                      </a:r>
                      <a:r>
                        <a:rPr lang="en-US" sz="3200" baseline="0" dirty="0">
                          <a:latin typeface="Bahnschrift SemiLight Condensed" pitchFamily="34" charset="0"/>
                        </a:rPr>
                        <a:t> </a:t>
                      </a:r>
                      <a:endParaRPr lang="en-US" sz="3200" dirty="0">
                        <a:latin typeface="Bahnschrift SemiLight Condens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Bahnschrift SemiLight Condensed" pitchFamily="34" charset="0"/>
                        </a:rPr>
                        <a:t>Comparative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Bahnschrift SemiLight Condensed" pitchFamily="34" charset="0"/>
                        </a:rPr>
                        <a:t>Superlative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7168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Use</a:t>
                      </a:r>
                      <a:r>
                        <a:rPr lang="en-US" sz="2800" baseline="0" dirty="0"/>
                        <a:t>d t</a:t>
                      </a:r>
                      <a:r>
                        <a:rPr lang="en-US" sz="2800" dirty="0"/>
                        <a:t>o compare two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dirty="0"/>
                        <a:t>things/ two</a:t>
                      </a:r>
                      <a:r>
                        <a:rPr lang="en-US" sz="2800" baseline="0" dirty="0"/>
                        <a:t> people</a:t>
                      </a:r>
                    </a:p>
                    <a:p>
                      <a:endParaRPr lang="en-US" sz="2800" baseline="0" dirty="0"/>
                    </a:p>
                    <a:p>
                      <a:endParaRPr lang="en-US" sz="2800" baseline="0" dirty="0"/>
                    </a:p>
                    <a:p>
                      <a:r>
                        <a:rPr lang="en-US" sz="2800" baseline="0" dirty="0"/>
                        <a:t>Used to show changes</a:t>
                      </a:r>
                    </a:p>
                    <a:p>
                      <a:endParaRPr lang="en-US" sz="2800" baseline="0" dirty="0"/>
                    </a:p>
                    <a:p>
                      <a:endParaRPr lang="en-US" sz="2800" baseline="0" dirty="0"/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Used</a:t>
                      </a:r>
                      <a:r>
                        <a:rPr lang="en-US" sz="2800" baseline="0" dirty="0"/>
                        <a:t> t</a:t>
                      </a:r>
                      <a:r>
                        <a:rPr lang="en-US" sz="2800" dirty="0"/>
                        <a:t>o compare</a:t>
                      </a:r>
                      <a:r>
                        <a:rPr lang="en-US" sz="2800" baseline="0" dirty="0"/>
                        <a:t> a person or thing with the whole group of which person or thing is a member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536" y="3317412"/>
            <a:ext cx="633412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776" y="4501687"/>
            <a:ext cx="445294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070" y="4155612"/>
            <a:ext cx="789966" cy="102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948" y="3038012"/>
            <a:ext cx="852769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245" y="4603518"/>
            <a:ext cx="2746375" cy="110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3648" y="4330237"/>
            <a:ext cx="655452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036" y="3930187"/>
            <a:ext cx="963612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664" y="4330237"/>
            <a:ext cx="633412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17"/>
          <p:cNvSpPr txBox="1"/>
          <p:nvPr/>
        </p:nvSpPr>
        <p:spPr>
          <a:xfrm>
            <a:off x="1153517" y="954757"/>
            <a:ext cx="988496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Remember!</a:t>
            </a:r>
            <a:endParaRPr sz="1600" dirty="0"/>
          </a:p>
        </p:txBody>
      </p:sp>
      <p:sp>
        <p:nvSpPr>
          <p:cNvPr id="365" name="Google Shape;365;p17"/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GRAMMAR</a:t>
            </a:r>
            <a:endParaRPr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72720" y="1827106"/>
          <a:ext cx="11866880" cy="4207338"/>
        </p:xfrm>
        <a:graphic>
          <a:graphicData uri="http://schemas.openxmlformats.org/drawingml/2006/table">
            <a:tbl>
              <a:tblPr firstRow="1" bandRow="1"/>
              <a:tblGrid>
                <a:gridCol w="3576320">
                  <a:extLst>
                    <a:ext uri="{9D8B030D-6E8A-4147-A177-3AD203B41FA5}">
                      <a16:colId xmlns:a16="http://schemas.microsoft.com/office/drawing/2014/main" val="2001950547"/>
                    </a:ext>
                  </a:extLst>
                </a:gridCol>
                <a:gridCol w="3271520">
                  <a:extLst>
                    <a:ext uri="{9D8B030D-6E8A-4147-A177-3AD203B41FA5}">
                      <a16:colId xmlns:a16="http://schemas.microsoft.com/office/drawing/2014/main" val="2264002618"/>
                    </a:ext>
                  </a:extLst>
                </a:gridCol>
                <a:gridCol w="5019040">
                  <a:extLst>
                    <a:ext uri="{9D8B030D-6E8A-4147-A177-3AD203B41FA5}">
                      <a16:colId xmlns:a16="http://schemas.microsoft.com/office/drawing/2014/main" val="1879873271"/>
                    </a:ext>
                  </a:extLst>
                </a:gridCol>
              </a:tblGrid>
              <a:tr h="65083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Banmai Times" panose="02020603050405020304" pitchFamily="18" charset="0"/>
                        </a:rPr>
                        <a:t>Adjective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Banmai Times" panose="02020603050405020304" pitchFamily="18" charset="0"/>
                        </a:rPr>
                        <a:t>Comparative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Banmai Times" panose="02020603050405020304" pitchFamily="18" charset="0"/>
                        </a:rPr>
                        <a:t>Superlative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118824"/>
                  </a:ext>
                </a:extLst>
              </a:tr>
              <a:tr h="65083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anmai Times" panose="02020603050405020304" pitchFamily="18" charset="0"/>
                        </a:rPr>
                        <a:t>cheap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anmai Times" panose="02020603050405020304" pitchFamily="18" charset="0"/>
                        </a:rPr>
                        <a:t>Cheap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Banmai Times" panose="02020603050405020304" pitchFamily="18" charset="0"/>
                        </a:rPr>
                        <a:t>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3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anmai Times" panose="02020603050405020304" pitchFamily="18" charset="0"/>
                        </a:rPr>
                        <a:t>Cheap</a:t>
                      </a:r>
                      <a:r>
                        <a:rPr lang="en-US" sz="3200" b="1" i="0" u="none" strike="noStrike" cap="none" dirty="0">
                          <a:solidFill>
                            <a:srgbClr val="FF0000"/>
                          </a:solidFill>
                          <a:latin typeface="Banmai Times" panose="02020603050405020304" pitchFamily="18" charset="0"/>
                          <a:ea typeface="Calibri"/>
                          <a:cs typeface="Calibri"/>
                          <a:sym typeface="Arial"/>
                        </a:rPr>
                        <a:t>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816766"/>
                  </a:ext>
                </a:extLst>
              </a:tr>
              <a:tr h="64205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anmai Times" panose="02020603050405020304" pitchFamily="18" charset="0"/>
                        </a:rPr>
                        <a:t>large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anmai Times" panose="02020603050405020304" pitchFamily="18" charset="0"/>
                        </a:rPr>
                        <a:t>larg</a:t>
                      </a:r>
                      <a:r>
                        <a:rPr lang="en-US" sz="3200" dirty="0">
                          <a:solidFill>
                            <a:schemeClr val="accent5"/>
                          </a:solidFill>
                          <a:latin typeface="Banmai Times" panose="02020603050405020304" pitchFamily="18" charset="0"/>
                        </a:rPr>
                        <a:t>e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Banmai Times" panose="02020603050405020304" pitchFamily="18" charset="0"/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anmai Times" panose="02020603050405020304" pitchFamily="18" charset="0"/>
                        </a:rPr>
                        <a:t>large</a:t>
                      </a:r>
                      <a:r>
                        <a:rPr lang="en-US" sz="3200" b="1" i="0" u="none" strike="noStrike" cap="none" dirty="0">
                          <a:solidFill>
                            <a:srgbClr val="FF0000"/>
                          </a:solidFill>
                          <a:latin typeface="Banmai Times" panose="02020603050405020304" pitchFamily="18" charset="0"/>
                          <a:ea typeface="Calibri"/>
                          <a:cs typeface="Calibri"/>
                          <a:sym typeface="Arial"/>
                        </a:rPr>
                        <a:t>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429060"/>
                  </a:ext>
                </a:extLst>
              </a:tr>
              <a:tr h="65083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anmai Times" panose="02020603050405020304" pitchFamily="18" charset="0"/>
                        </a:rPr>
                        <a:t>big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anmai Times" panose="02020603050405020304" pitchFamily="18" charset="0"/>
                        </a:rPr>
                        <a:t>big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Banmai Times" panose="02020603050405020304" pitchFamily="18" charset="0"/>
                        </a:rPr>
                        <a:t>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3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anmai Times" panose="02020603050405020304" pitchFamily="18" charset="0"/>
                        </a:rPr>
                        <a:t>big</a:t>
                      </a:r>
                      <a:r>
                        <a:rPr lang="en-US" sz="3200" b="1" i="0" u="none" strike="noStrike" cap="none" dirty="0">
                          <a:solidFill>
                            <a:srgbClr val="FF0000"/>
                          </a:solidFill>
                          <a:latin typeface="Banmai Times" panose="02020603050405020304" pitchFamily="18" charset="0"/>
                          <a:ea typeface="Calibri"/>
                          <a:cs typeface="Calibri"/>
                          <a:sym typeface="Arial"/>
                        </a:rPr>
                        <a:t>gest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8684066"/>
                  </a:ext>
                </a:extLst>
              </a:tr>
              <a:tr h="65083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anmai Times" panose="02020603050405020304" pitchFamily="18" charset="0"/>
                        </a:rPr>
                        <a:t>happy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3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anmai Times" panose="02020603050405020304" pitchFamily="18" charset="0"/>
                        </a:rPr>
                        <a:t>happ</a:t>
                      </a:r>
                      <a:r>
                        <a:rPr lang="en-US" sz="3200" b="1" i="0" u="none" strike="noStrike" cap="none" dirty="0">
                          <a:solidFill>
                            <a:srgbClr val="FF0000"/>
                          </a:solidFill>
                          <a:latin typeface="Banmai Times" panose="02020603050405020304" pitchFamily="18" charset="0"/>
                          <a:ea typeface="Calibri"/>
                          <a:cs typeface="Calibri"/>
                          <a:sym typeface="Arial"/>
                        </a:rPr>
                        <a:t>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3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anmai Times" panose="02020603050405020304" pitchFamily="18" charset="0"/>
                        </a:rPr>
                        <a:t>happ</a:t>
                      </a:r>
                      <a:r>
                        <a:rPr lang="en-US" sz="3200" b="1" i="0" u="none" strike="noStrike" cap="none" dirty="0">
                          <a:solidFill>
                            <a:srgbClr val="FF0000"/>
                          </a:solidFill>
                          <a:latin typeface="Banmai Times" panose="02020603050405020304" pitchFamily="18" charset="0"/>
                          <a:ea typeface="Calibri"/>
                          <a:cs typeface="Calibri"/>
                          <a:sym typeface="Arial"/>
                        </a:rPr>
                        <a:t>iest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690972"/>
                  </a:ext>
                </a:extLst>
              </a:tr>
              <a:tr h="961939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anmai Times" panose="02020603050405020304" pitchFamily="18" charset="0"/>
                        </a:rPr>
                        <a:t>good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Banmai Times" panose="02020603050405020304" pitchFamily="18" charset="0"/>
                        </a:rPr>
                        <a:t>better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3200" b="1" i="0" u="none" strike="noStrike" cap="none" dirty="0">
                          <a:solidFill>
                            <a:srgbClr val="FF0000"/>
                          </a:solidFill>
                          <a:latin typeface="Banmai Times" panose="02020603050405020304" pitchFamily="18" charset="0"/>
                          <a:ea typeface="Calibri"/>
                          <a:cs typeface="Calibri"/>
                          <a:sym typeface="Arial"/>
                        </a:rPr>
                        <a:t>best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047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8730846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396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9" name="Google Shape;499;p42"/>
          <p:cNvGrpSpPr/>
          <p:nvPr/>
        </p:nvGrpSpPr>
        <p:grpSpPr>
          <a:xfrm>
            <a:off x="732289" y="339547"/>
            <a:ext cx="4369131" cy="6518776"/>
            <a:chOff x="1102302" y="352450"/>
            <a:chExt cx="3276848" cy="4889082"/>
          </a:xfrm>
        </p:grpSpPr>
        <p:sp>
          <p:nvSpPr>
            <p:cNvPr id="500" name="Google Shape;500;p42"/>
            <p:cNvSpPr/>
            <p:nvPr/>
          </p:nvSpPr>
          <p:spPr>
            <a:xfrm rot="5400000">
              <a:off x="515154" y="1254223"/>
              <a:ext cx="4603565" cy="3085484"/>
            </a:xfrm>
            <a:custGeom>
              <a:avLst/>
              <a:gdLst/>
              <a:ahLst/>
              <a:cxnLst/>
              <a:rect l="l" t="t" r="r" b="b"/>
              <a:pathLst>
                <a:path w="252112" h="168975" extrusionOk="0">
                  <a:moveTo>
                    <a:pt x="246933" y="99909"/>
                  </a:moveTo>
                  <a:cubicBezTo>
                    <a:pt x="241937" y="85335"/>
                    <a:pt x="230984" y="73695"/>
                    <a:pt x="227042" y="58892"/>
                  </a:cubicBezTo>
                  <a:cubicBezTo>
                    <a:pt x="224980" y="51146"/>
                    <a:pt x="224797" y="43034"/>
                    <a:pt x="223834" y="35060"/>
                  </a:cubicBezTo>
                  <a:cubicBezTo>
                    <a:pt x="222872" y="27086"/>
                    <a:pt x="220993" y="18928"/>
                    <a:pt x="216043" y="12603"/>
                  </a:cubicBezTo>
                  <a:cubicBezTo>
                    <a:pt x="206144" y="0"/>
                    <a:pt x="185475" y="2108"/>
                    <a:pt x="173742" y="10770"/>
                  </a:cubicBezTo>
                  <a:cubicBezTo>
                    <a:pt x="165264" y="17095"/>
                    <a:pt x="158985" y="25940"/>
                    <a:pt x="151423" y="33364"/>
                  </a:cubicBezTo>
                  <a:cubicBezTo>
                    <a:pt x="135520" y="49038"/>
                    <a:pt x="114392" y="57883"/>
                    <a:pt x="93356" y="64758"/>
                  </a:cubicBezTo>
                  <a:cubicBezTo>
                    <a:pt x="75483" y="70578"/>
                    <a:pt x="56738" y="75528"/>
                    <a:pt x="39277" y="83181"/>
                  </a:cubicBezTo>
                  <a:cubicBezTo>
                    <a:pt x="24199" y="89827"/>
                    <a:pt x="5592" y="99222"/>
                    <a:pt x="2430" y="117600"/>
                  </a:cubicBezTo>
                  <a:cubicBezTo>
                    <a:pt x="1" y="131440"/>
                    <a:pt x="5317" y="146243"/>
                    <a:pt x="17783" y="153347"/>
                  </a:cubicBezTo>
                  <a:cubicBezTo>
                    <a:pt x="45143" y="168975"/>
                    <a:pt x="80478" y="165721"/>
                    <a:pt x="110680" y="164667"/>
                  </a:cubicBezTo>
                  <a:cubicBezTo>
                    <a:pt x="137032" y="163796"/>
                    <a:pt x="163384" y="163659"/>
                    <a:pt x="189691" y="164713"/>
                  </a:cubicBezTo>
                  <a:cubicBezTo>
                    <a:pt x="199407" y="165125"/>
                    <a:pt x="209260" y="165675"/>
                    <a:pt x="218747" y="163750"/>
                  </a:cubicBezTo>
                  <a:cubicBezTo>
                    <a:pt x="228280" y="161780"/>
                    <a:pt x="237675" y="157013"/>
                    <a:pt x="243174" y="148764"/>
                  </a:cubicBezTo>
                  <a:cubicBezTo>
                    <a:pt x="252111" y="135382"/>
                    <a:pt x="252020" y="117920"/>
                    <a:pt x="247849" y="102888"/>
                  </a:cubicBezTo>
                  <a:cubicBezTo>
                    <a:pt x="247620" y="101880"/>
                    <a:pt x="247253" y="100872"/>
                    <a:pt x="246933" y="999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1" name="Google Shape;501;p42"/>
            <p:cNvSpPr/>
            <p:nvPr/>
          </p:nvSpPr>
          <p:spPr>
            <a:xfrm rot="5400000">
              <a:off x="296185" y="1158567"/>
              <a:ext cx="4889082" cy="3276848"/>
            </a:xfrm>
            <a:custGeom>
              <a:avLst/>
              <a:gdLst/>
              <a:ahLst/>
              <a:cxnLst/>
              <a:rect l="l" t="t" r="r" b="b"/>
              <a:pathLst>
                <a:path w="252112" h="168975" extrusionOk="0">
                  <a:moveTo>
                    <a:pt x="246933" y="99909"/>
                  </a:moveTo>
                  <a:cubicBezTo>
                    <a:pt x="241937" y="85335"/>
                    <a:pt x="230984" y="73695"/>
                    <a:pt x="227042" y="58892"/>
                  </a:cubicBezTo>
                  <a:cubicBezTo>
                    <a:pt x="224980" y="51146"/>
                    <a:pt x="224797" y="43034"/>
                    <a:pt x="223834" y="35060"/>
                  </a:cubicBezTo>
                  <a:cubicBezTo>
                    <a:pt x="222872" y="27086"/>
                    <a:pt x="220993" y="18928"/>
                    <a:pt x="216043" y="12603"/>
                  </a:cubicBezTo>
                  <a:cubicBezTo>
                    <a:pt x="206144" y="0"/>
                    <a:pt x="185475" y="2108"/>
                    <a:pt x="173742" y="10770"/>
                  </a:cubicBezTo>
                  <a:cubicBezTo>
                    <a:pt x="165264" y="17095"/>
                    <a:pt x="158985" y="25940"/>
                    <a:pt x="151423" y="33364"/>
                  </a:cubicBezTo>
                  <a:cubicBezTo>
                    <a:pt x="135520" y="49038"/>
                    <a:pt x="114392" y="57883"/>
                    <a:pt x="93356" y="64758"/>
                  </a:cubicBezTo>
                  <a:cubicBezTo>
                    <a:pt x="75483" y="70578"/>
                    <a:pt x="56738" y="75528"/>
                    <a:pt x="39277" y="83181"/>
                  </a:cubicBezTo>
                  <a:cubicBezTo>
                    <a:pt x="24199" y="89827"/>
                    <a:pt x="5592" y="99222"/>
                    <a:pt x="2430" y="117600"/>
                  </a:cubicBezTo>
                  <a:cubicBezTo>
                    <a:pt x="1" y="131440"/>
                    <a:pt x="5317" y="146243"/>
                    <a:pt x="17783" y="153347"/>
                  </a:cubicBezTo>
                  <a:cubicBezTo>
                    <a:pt x="45143" y="168975"/>
                    <a:pt x="80478" y="165721"/>
                    <a:pt x="110680" y="164667"/>
                  </a:cubicBezTo>
                  <a:cubicBezTo>
                    <a:pt x="137032" y="163796"/>
                    <a:pt x="163384" y="163659"/>
                    <a:pt x="189691" y="164713"/>
                  </a:cubicBezTo>
                  <a:cubicBezTo>
                    <a:pt x="199407" y="165125"/>
                    <a:pt x="209260" y="165675"/>
                    <a:pt x="218747" y="163750"/>
                  </a:cubicBezTo>
                  <a:cubicBezTo>
                    <a:pt x="228280" y="161780"/>
                    <a:pt x="237675" y="157013"/>
                    <a:pt x="243174" y="148764"/>
                  </a:cubicBezTo>
                  <a:cubicBezTo>
                    <a:pt x="252111" y="135382"/>
                    <a:pt x="252020" y="117920"/>
                    <a:pt x="247849" y="102888"/>
                  </a:cubicBezTo>
                  <a:cubicBezTo>
                    <a:pt x="247620" y="101880"/>
                    <a:pt x="247253" y="100872"/>
                    <a:pt x="246933" y="9990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502" name="Google Shape;502;p42"/>
          <p:cNvSpPr txBox="1">
            <a:spLocks noGrp="1"/>
          </p:cNvSpPr>
          <p:nvPr>
            <p:ph type="title"/>
          </p:nvPr>
        </p:nvSpPr>
        <p:spPr>
          <a:xfrm>
            <a:off x="4246364" y="3011308"/>
            <a:ext cx="6998809" cy="1471752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dirty="0"/>
              <a:t>W</a:t>
            </a:r>
            <a:r>
              <a:rPr lang="en-GB" dirty="0"/>
              <a:t>elcome to our class</a:t>
            </a:r>
            <a:endParaRPr dirty="0"/>
          </a:p>
        </p:txBody>
      </p:sp>
      <p:grpSp>
        <p:nvGrpSpPr>
          <p:cNvPr id="504" name="Google Shape;504;p42"/>
          <p:cNvGrpSpPr/>
          <p:nvPr/>
        </p:nvGrpSpPr>
        <p:grpSpPr>
          <a:xfrm>
            <a:off x="961672" y="855832"/>
            <a:ext cx="3284691" cy="5115136"/>
            <a:chOff x="1376574" y="550434"/>
            <a:chExt cx="2463518" cy="3836352"/>
          </a:xfrm>
        </p:grpSpPr>
        <p:sp>
          <p:nvSpPr>
            <p:cNvPr id="505" name="Google Shape;505;p42"/>
            <p:cNvSpPr/>
            <p:nvPr/>
          </p:nvSpPr>
          <p:spPr>
            <a:xfrm>
              <a:off x="1524725" y="4163286"/>
              <a:ext cx="2167200" cy="223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506" name="Google Shape;506;p42"/>
            <p:cNvGrpSpPr/>
            <p:nvPr/>
          </p:nvGrpSpPr>
          <p:grpSpPr>
            <a:xfrm>
              <a:off x="1376574" y="550434"/>
              <a:ext cx="2463518" cy="3737817"/>
              <a:chOff x="4978075" y="1063700"/>
              <a:chExt cx="1887175" cy="2863350"/>
            </a:xfrm>
          </p:grpSpPr>
          <p:grpSp>
            <p:nvGrpSpPr>
              <p:cNvPr id="507" name="Google Shape;507;p42"/>
              <p:cNvGrpSpPr/>
              <p:nvPr/>
            </p:nvGrpSpPr>
            <p:grpSpPr>
              <a:xfrm>
                <a:off x="4978075" y="1063700"/>
                <a:ext cx="1887175" cy="2130075"/>
                <a:chOff x="4978075" y="1063700"/>
                <a:chExt cx="1887175" cy="2130075"/>
              </a:xfrm>
            </p:grpSpPr>
            <p:sp>
              <p:nvSpPr>
                <p:cNvPr id="508" name="Google Shape;508;p42"/>
                <p:cNvSpPr/>
                <p:nvPr/>
              </p:nvSpPr>
              <p:spPr>
                <a:xfrm>
                  <a:off x="6372450" y="1650675"/>
                  <a:ext cx="492800" cy="23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12" h="9308" extrusionOk="0">
                      <a:moveTo>
                        <a:pt x="7946" y="0"/>
                      </a:moveTo>
                      <a:cubicBezTo>
                        <a:pt x="7112" y="0"/>
                        <a:pt x="6279" y="46"/>
                        <a:pt x="5455" y="128"/>
                      </a:cubicBezTo>
                      <a:lnTo>
                        <a:pt x="1" y="5811"/>
                      </a:lnTo>
                      <a:cubicBezTo>
                        <a:pt x="914" y="5671"/>
                        <a:pt x="1833" y="5602"/>
                        <a:pt x="2750" y="5602"/>
                      </a:cubicBezTo>
                      <a:cubicBezTo>
                        <a:pt x="5425" y="5602"/>
                        <a:pt x="8085" y="6186"/>
                        <a:pt x="10542" y="7278"/>
                      </a:cubicBezTo>
                      <a:cubicBezTo>
                        <a:pt x="12283" y="8057"/>
                        <a:pt x="14025" y="9111"/>
                        <a:pt x="15950" y="9294"/>
                      </a:cubicBezTo>
                      <a:cubicBezTo>
                        <a:pt x="16055" y="9303"/>
                        <a:pt x="16156" y="9307"/>
                        <a:pt x="16253" y="9307"/>
                      </a:cubicBezTo>
                      <a:cubicBezTo>
                        <a:pt x="19712" y="9307"/>
                        <a:pt x="17333" y="3850"/>
                        <a:pt x="15995" y="2557"/>
                      </a:cubicBezTo>
                      <a:cubicBezTo>
                        <a:pt x="14575" y="1274"/>
                        <a:pt x="12833" y="449"/>
                        <a:pt x="11000" y="220"/>
                      </a:cubicBezTo>
                      <a:cubicBezTo>
                        <a:pt x="9991" y="69"/>
                        <a:pt x="8968" y="0"/>
                        <a:pt x="794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09" name="Google Shape;509;p42"/>
                <p:cNvSpPr/>
                <p:nvPr/>
              </p:nvSpPr>
              <p:spPr>
                <a:xfrm>
                  <a:off x="6210900" y="2050200"/>
                  <a:ext cx="588950" cy="43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17329" extrusionOk="0">
                      <a:moveTo>
                        <a:pt x="16826" y="1"/>
                      </a:moveTo>
                      <a:cubicBezTo>
                        <a:pt x="16061" y="1"/>
                        <a:pt x="15293" y="63"/>
                        <a:pt x="14529" y="188"/>
                      </a:cubicBezTo>
                      <a:cubicBezTo>
                        <a:pt x="10038" y="783"/>
                        <a:pt x="6692" y="2158"/>
                        <a:pt x="3805" y="5733"/>
                      </a:cubicBezTo>
                      <a:cubicBezTo>
                        <a:pt x="1284" y="9033"/>
                        <a:pt x="1" y="13158"/>
                        <a:pt x="184" y="17328"/>
                      </a:cubicBezTo>
                      <a:cubicBezTo>
                        <a:pt x="3667" y="15403"/>
                        <a:pt x="7013" y="13112"/>
                        <a:pt x="10083" y="10545"/>
                      </a:cubicBezTo>
                      <a:cubicBezTo>
                        <a:pt x="13154" y="8025"/>
                        <a:pt x="16545" y="5641"/>
                        <a:pt x="20487" y="4771"/>
                      </a:cubicBezTo>
                      <a:cubicBezTo>
                        <a:pt x="21220" y="4679"/>
                        <a:pt x="21907" y="4450"/>
                        <a:pt x="22549" y="4129"/>
                      </a:cubicBezTo>
                      <a:cubicBezTo>
                        <a:pt x="23191" y="3808"/>
                        <a:pt x="23557" y="3075"/>
                        <a:pt x="23466" y="2342"/>
                      </a:cubicBezTo>
                      <a:cubicBezTo>
                        <a:pt x="23328" y="1654"/>
                        <a:pt x="22641" y="1242"/>
                        <a:pt x="21953" y="967"/>
                      </a:cubicBezTo>
                      <a:cubicBezTo>
                        <a:pt x="20324" y="328"/>
                        <a:pt x="18584" y="1"/>
                        <a:pt x="1682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10" name="Google Shape;510;p42"/>
                <p:cNvSpPr/>
                <p:nvPr/>
              </p:nvSpPr>
              <p:spPr>
                <a:xfrm>
                  <a:off x="6092900" y="1622875"/>
                  <a:ext cx="569450" cy="63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78" h="25393" extrusionOk="0">
                      <a:moveTo>
                        <a:pt x="22734" y="1675"/>
                      </a:moveTo>
                      <a:lnTo>
                        <a:pt x="22734" y="1675"/>
                      </a:lnTo>
                      <a:cubicBezTo>
                        <a:pt x="22749" y="1683"/>
                        <a:pt x="22763" y="1691"/>
                        <a:pt x="22778" y="1699"/>
                      </a:cubicBezTo>
                      <a:cubicBezTo>
                        <a:pt x="22764" y="1690"/>
                        <a:pt x="22750" y="1682"/>
                        <a:pt x="22734" y="1675"/>
                      </a:cubicBezTo>
                      <a:close/>
                      <a:moveTo>
                        <a:pt x="11277" y="1"/>
                      </a:moveTo>
                      <a:cubicBezTo>
                        <a:pt x="7458" y="1"/>
                        <a:pt x="3806" y="2748"/>
                        <a:pt x="2017" y="6327"/>
                      </a:cubicBezTo>
                      <a:cubicBezTo>
                        <a:pt x="92" y="10177"/>
                        <a:pt x="0" y="14806"/>
                        <a:pt x="825" y="19068"/>
                      </a:cubicBezTo>
                      <a:cubicBezTo>
                        <a:pt x="1234" y="21112"/>
                        <a:pt x="1823" y="23246"/>
                        <a:pt x="1476" y="25336"/>
                      </a:cubicBezTo>
                      <a:lnTo>
                        <a:pt x="1476" y="25336"/>
                      </a:lnTo>
                      <a:cubicBezTo>
                        <a:pt x="2207" y="24515"/>
                        <a:pt x="3029" y="23694"/>
                        <a:pt x="3850" y="22964"/>
                      </a:cubicBezTo>
                      <a:cubicBezTo>
                        <a:pt x="4904" y="22184"/>
                        <a:pt x="5821" y="21314"/>
                        <a:pt x="6691" y="20351"/>
                      </a:cubicBezTo>
                      <a:cubicBezTo>
                        <a:pt x="8295" y="18381"/>
                        <a:pt x="9716" y="16272"/>
                        <a:pt x="10908" y="14027"/>
                      </a:cubicBezTo>
                      <a:cubicBezTo>
                        <a:pt x="12420" y="11460"/>
                        <a:pt x="13933" y="8802"/>
                        <a:pt x="15903" y="6511"/>
                      </a:cubicBezTo>
                      <a:cubicBezTo>
                        <a:pt x="16866" y="5457"/>
                        <a:pt x="17874" y="4494"/>
                        <a:pt x="19020" y="3623"/>
                      </a:cubicBezTo>
                      <a:cubicBezTo>
                        <a:pt x="19477" y="3291"/>
                        <a:pt x="21664" y="1642"/>
                        <a:pt x="22548" y="1642"/>
                      </a:cubicBezTo>
                      <a:cubicBezTo>
                        <a:pt x="22619" y="1642"/>
                        <a:pt x="22682" y="1653"/>
                        <a:pt x="22734" y="1675"/>
                      </a:cubicBezTo>
                      <a:lnTo>
                        <a:pt x="22734" y="1675"/>
                      </a:lnTo>
                      <a:cubicBezTo>
                        <a:pt x="22149" y="1369"/>
                        <a:pt x="21479" y="1194"/>
                        <a:pt x="20853" y="1194"/>
                      </a:cubicBezTo>
                      <a:cubicBezTo>
                        <a:pt x="20403" y="1223"/>
                        <a:pt x="19953" y="1239"/>
                        <a:pt x="19503" y="1239"/>
                      </a:cubicBezTo>
                      <a:cubicBezTo>
                        <a:pt x="18533" y="1239"/>
                        <a:pt x="17562" y="1168"/>
                        <a:pt x="16591" y="1011"/>
                      </a:cubicBezTo>
                      <a:cubicBezTo>
                        <a:pt x="15078" y="782"/>
                        <a:pt x="13658" y="186"/>
                        <a:pt x="12145" y="49"/>
                      </a:cubicBezTo>
                      <a:cubicBezTo>
                        <a:pt x="11855" y="16"/>
                        <a:pt x="11566" y="1"/>
                        <a:pt x="11277" y="1"/>
                      </a:cubicBezTo>
                      <a:close/>
                      <a:moveTo>
                        <a:pt x="1476" y="25336"/>
                      </a:moveTo>
                      <a:cubicBezTo>
                        <a:pt x="1473" y="25340"/>
                        <a:pt x="1470" y="25343"/>
                        <a:pt x="1467" y="25347"/>
                      </a:cubicBezTo>
                      <a:lnTo>
                        <a:pt x="1467" y="25393"/>
                      </a:lnTo>
                      <a:cubicBezTo>
                        <a:pt x="1470" y="25374"/>
                        <a:pt x="1473" y="25355"/>
                        <a:pt x="1476" y="2533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11" name="Google Shape;511;p42"/>
                <p:cNvSpPr/>
                <p:nvPr/>
              </p:nvSpPr>
              <p:spPr>
                <a:xfrm>
                  <a:off x="5753750" y="1063700"/>
                  <a:ext cx="325425" cy="110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7" h="44002" extrusionOk="0">
                      <a:moveTo>
                        <a:pt x="3770" y="0"/>
                      </a:moveTo>
                      <a:cubicBezTo>
                        <a:pt x="3152" y="0"/>
                        <a:pt x="2553" y="242"/>
                        <a:pt x="2017" y="830"/>
                      </a:cubicBezTo>
                      <a:cubicBezTo>
                        <a:pt x="1421" y="1517"/>
                        <a:pt x="1009" y="2388"/>
                        <a:pt x="871" y="3350"/>
                      </a:cubicBezTo>
                      <a:cubicBezTo>
                        <a:pt x="1" y="7200"/>
                        <a:pt x="551" y="11233"/>
                        <a:pt x="1284" y="15129"/>
                      </a:cubicBezTo>
                      <a:cubicBezTo>
                        <a:pt x="2475" y="21132"/>
                        <a:pt x="4125" y="27090"/>
                        <a:pt x="5729" y="33002"/>
                      </a:cubicBezTo>
                      <a:cubicBezTo>
                        <a:pt x="6646" y="36348"/>
                        <a:pt x="8158" y="40702"/>
                        <a:pt x="9075" y="44002"/>
                      </a:cubicBezTo>
                      <a:cubicBezTo>
                        <a:pt x="11504" y="40060"/>
                        <a:pt x="11275" y="34286"/>
                        <a:pt x="11779" y="29886"/>
                      </a:cubicBezTo>
                      <a:cubicBezTo>
                        <a:pt x="12237" y="25899"/>
                        <a:pt x="13016" y="22232"/>
                        <a:pt x="12375" y="18199"/>
                      </a:cubicBezTo>
                      <a:cubicBezTo>
                        <a:pt x="11687" y="13708"/>
                        <a:pt x="11366" y="8483"/>
                        <a:pt x="9121" y="4405"/>
                      </a:cubicBezTo>
                      <a:cubicBezTo>
                        <a:pt x="8268" y="2877"/>
                        <a:pt x="5901" y="0"/>
                        <a:pt x="377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12" name="Google Shape;512;p42"/>
                <p:cNvSpPr/>
                <p:nvPr/>
              </p:nvSpPr>
              <p:spPr>
                <a:xfrm>
                  <a:off x="5862600" y="1204725"/>
                  <a:ext cx="123775" cy="178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1" h="71496" fill="none" extrusionOk="0">
                      <a:moveTo>
                        <a:pt x="0" y="1"/>
                      </a:moveTo>
                      <a:cubicBezTo>
                        <a:pt x="1925" y="8663"/>
                        <a:pt x="3346" y="17416"/>
                        <a:pt x="4171" y="26261"/>
                      </a:cubicBezTo>
                      <a:cubicBezTo>
                        <a:pt x="4950" y="34969"/>
                        <a:pt x="4675" y="43585"/>
                        <a:pt x="4629" y="52293"/>
                      </a:cubicBezTo>
                      <a:cubicBezTo>
                        <a:pt x="4629" y="56509"/>
                        <a:pt x="4583" y="60725"/>
                        <a:pt x="4492" y="64942"/>
                      </a:cubicBezTo>
                      <a:cubicBezTo>
                        <a:pt x="4446" y="66958"/>
                        <a:pt x="4767" y="69525"/>
                        <a:pt x="4171" y="71496"/>
                      </a:cubicBezTo>
                    </a:path>
                  </a:pathLst>
                </a:custGeom>
                <a:noFill/>
                <a:ln w="14900" cap="flat" cmpd="sng">
                  <a:solidFill>
                    <a:schemeClr val="accent4"/>
                  </a:solidFill>
                  <a:prstDash val="solid"/>
                  <a:miter lim="45830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13" name="Google Shape;513;p42"/>
                <p:cNvSpPr/>
                <p:nvPr/>
              </p:nvSpPr>
              <p:spPr>
                <a:xfrm>
                  <a:off x="5267950" y="1191125"/>
                  <a:ext cx="642350" cy="108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94" h="43213" extrusionOk="0">
                      <a:moveTo>
                        <a:pt x="4322" y="0"/>
                      </a:moveTo>
                      <a:cubicBezTo>
                        <a:pt x="3886" y="0"/>
                        <a:pt x="3465" y="83"/>
                        <a:pt x="3071" y="270"/>
                      </a:cubicBezTo>
                      <a:cubicBezTo>
                        <a:pt x="1" y="1645"/>
                        <a:pt x="2750" y="7144"/>
                        <a:pt x="3713" y="8978"/>
                      </a:cubicBezTo>
                      <a:cubicBezTo>
                        <a:pt x="6325" y="13836"/>
                        <a:pt x="8846" y="18648"/>
                        <a:pt x="11321" y="23552"/>
                      </a:cubicBezTo>
                      <a:cubicBezTo>
                        <a:pt x="13658" y="28226"/>
                        <a:pt x="16316" y="32947"/>
                        <a:pt x="20258" y="36521"/>
                      </a:cubicBezTo>
                      <a:cubicBezTo>
                        <a:pt x="22133" y="38260"/>
                        <a:pt x="23871" y="40454"/>
                        <a:pt x="24197" y="43105"/>
                      </a:cubicBezTo>
                      <a:lnTo>
                        <a:pt x="24197" y="43105"/>
                      </a:lnTo>
                      <a:cubicBezTo>
                        <a:pt x="25694" y="39362"/>
                        <a:pt x="24789" y="32182"/>
                        <a:pt x="24153" y="28959"/>
                      </a:cubicBezTo>
                      <a:cubicBezTo>
                        <a:pt x="23878" y="27401"/>
                        <a:pt x="23511" y="25889"/>
                        <a:pt x="23007" y="24376"/>
                      </a:cubicBezTo>
                      <a:cubicBezTo>
                        <a:pt x="21907" y="21443"/>
                        <a:pt x="20624" y="18556"/>
                        <a:pt x="19112" y="15806"/>
                      </a:cubicBezTo>
                      <a:cubicBezTo>
                        <a:pt x="16866" y="11636"/>
                        <a:pt x="15079" y="7511"/>
                        <a:pt x="11504" y="4257"/>
                      </a:cubicBezTo>
                      <a:cubicBezTo>
                        <a:pt x="9977" y="2848"/>
                        <a:pt x="6878" y="0"/>
                        <a:pt x="4322" y="0"/>
                      </a:cubicBezTo>
                      <a:close/>
                      <a:moveTo>
                        <a:pt x="24197" y="43105"/>
                      </a:moveTo>
                      <a:cubicBezTo>
                        <a:pt x="24183" y="43141"/>
                        <a:pt x="24168" y="43177"/>
                        <a:pt x="24153" y="43213"/>
                      </a:cubicBezTo>
                      <a:lnTo>
                        <a:pt x="24199" y="43121"/>
                      </a:lnTo>
                      <a:cubicBezTo>
                        <a:pt x="24198" y="43116"/>
                        <a:pt x="24198" y="43110"/>
                        <a:pt x="24197" y="4310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14" name="Google Shape;514;p42"/>
                <p:cNvSpPr/>
                <p:nvPr/>
              </p:nvSpPr>
              <p:spPr>
                <a:xfrm>
                  <a:off x="5455850" y="1341075"/>
                  <a:ext cx="538525" cy="185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41" h="74108" fill="none" extrusionOk="0">
                      <a:moveTo>
                        <a:pt x="1" y="1"/>
                      </a:moveTo>
                      <a:cubicBezTo>
                        <a:pt x="5730" y="10221"/>
                        <a:pt x="11687" y="20532"/>
                        <a:pt x="15171" y="31898"/>
                      </a:cubicBezTo>
                      <a:cubicBezTo>
                        <a:pt x="18791" y="43493"/>
                        <a:pt x="20441" y="56096"/>
                        <a:pt x="21266" y="68241"/>
                      </a:cubicBezTo>
                      <a:cubicBezTo>
                        <a:pt x="21403" y="70166"/>
                        <a:pt x="21495" y="72137"/>
                        <a:pt x="21541" y="74108"/>
                      </a:cubicBezTo>
                    </a:path>
                  </a:pathLst>
                </a:custGeom>
                <a:noFill/>
                <a:ln w="14900" cap="flat" cmpd="sng">
                  <a:solidFill>
                    <a:schemeClr val="accent4"/>
                  </a:solidFill>
                  <a:prstDash val="solid"/>
                  <a:miter lim="45830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15" name="Google Shape;515;p42"/>
                <p:cNvSpPr/>
                <p:nvPr/>
              </p:nvSpPr>
              <p:spPr>
                <a:xfrm>
                  <a:off x="6104350" y="1647000"/>
                  <a:ext cx="390725" cy="122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29" h="48901" fill="none" extrusionOk="0">
                      <a:moveTo>
                        <a:pt x="15629" y="184"/>
                      </a:moveTo>
                      <a:cubicBezTo>
                        <a:pt x="13566" y="0"/>
                        <a:pt x="11596" y="1009"/>
                        <a:pt x="9946" y="2338"/>
                      </a:cubicBezTo>
                      <a:cubicBezTo>
                        <a:pt x="4859" y="6554"/>
                        <a:pt x="2934" y="13612"/>
                        <a:pt x="1834" y="20349"/>
                      </a:cubicBezTo>
                      <a:cubicBezTo>
                        <a:pt x="551" y="28415"/>
                        <a:pt x="1" y="40697"/>
                        <a:pt x="413" y="48901"/>
                      </a:cubicBezTo>
                    </a:path>
                  </a:pathLst>
                </a:custGeom>
                <a:noFill/>
                <a:ln w="14900" cap="flat" cmpd="sng">
                  <a:solidFill>
                    <a:schemeClr val="accent4"/>
                  </a:solidFill>
                  <a:prstDash val="solid"/>
                  <a:miter lim="45830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16" name="Google Shape;516;p42"/>
                <p:cNvSpPr/>
                <p:nvPr/>
              </p:nvSpPr>
              <p:spPr>
                <a:xfrm>
                  <a:off x="6177675" y="2112175"/>
                  <a:ext cx="504150" cy="84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66" h="33823" fill="none" extrusionOk="0">
                      <a:moveTo>
                        <a:pt x="20166" y="0"/>
                      </a:moveTo>
                      <a:cubicBezTo>
                        <a:pt x="15812" y="184"/>
                        <a:pt x="10496" y="2567"/>
                        <a:pt x="7104" y="6187"/>
                      </a:cubicBezTo>
                      <a:cubicBezTo>
                        <a:pt x="3713" y="9854"/>
                        <a:pt x="1788" y="13199"/>
                        <a:pt x="871" y="18286"/>
                      </a:cubicBezTo>
                      <a:cubicBezTo>
                        <a:pt x="1" y="23373"/>
                        <a:pt x="47" y="28644"/>
                        <a:pt x="92" y="33823"/>
                      </a:cubicBezTo>
                    </a:path>
                  </a:pathLst>
                </a:custGeom>
                <a:noFill/>
                <a:ln w="14900" cap="flat" cmpd="sng">
                  <a:solidFill>
                    <a:schemeClr val="accent4"/>
                  </a:solidFill>
                  <a:prstDash val="solid"/>
                  <a:miter lim="45830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17" name="Google Shape;517;p42"/>
                <p:cNvSpPr/>
                <p:nvPr/>
              </p:nvSpPr>
              <p:spPr>
                <a:xfrm>
                  <a:off x="5156825" y="1958675"/>
                  <a:ext cx="721850" cy="62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74" h="25131" extrusionOk="0">
                      <a:moveTo>
                        <a:pt x="7991" y="0"/>
                      </a:moveTo>
                      <a:cubicBezTo>
                        <a:pt x="4937" y="0"/>
                        <a:pt x="1939" y="965"/>
                        <a:pt x="0" y="3482"/>
                      </a:cubicBezTo>
                      <a:cubicBezTo>
                        <a:pt x="422" y="3434"/>
                        <a:pt x="833" y="3411"/>
                        <a:pt x="1234" y="3411"/>
                      </a:cubicBezTo>
                      <a:cubicBezTo>
                        <a:pt x="3888" y="3411"/>
                        <a:pt x="6148" y="4408"/>
                        <a:pt x="8616" y="5682"/>
                      </a:cubicBezTo>
                      <a:cubicBezTo>
                        <a:pt x="12787" y="7744"/>
                        <a:pt x="14620" y="11915"/>
                        <a:pt x="17324" y="15352"/>
                      </a:cubicBezTo>
                      <a:cubicBezTo>
                        <a:pt x="20120" y="18927"/>
                        <a:pt x="22274" y="22914"/>
                        <a:pt x="26536" y="24976"/>
                      </a:cubicBezTo>
                      <a:cubicBezTo>
                        <a:pt x="26673" y="25079"/>
                        <a:pt x="26862" y="25131"/>
                        <a:pt x="27064" y="25131"/>
                      </a:cubicBezTo>
                      <a:cubicBezTo>
                        <a:pt x="27132" y="25131"/>
                        <a:pt x="27200" y="25125"/>
                        <a:pt x="27269" y="25114"/>
                      </a:cubicBezTo>
                      <a:cubicBezTo>
                        <a:pt x="28873" y="24701"/>
                        <a:pt x="27636" y="19110"/>
                        <a:pt x="27406" y="18102"/>
                      </a:cubicBezTo>
                      <a:cubicBezTo>
                        <a:pt x="26765" y="15306"/>
                        <a:pt x="25665" y="12694"/>
                        <a:pt x="24153" y="10311"/>
                      </a:cubicBezTo>
                      <a:cubicBezTo>
                        <a:pt x="21540" y="6232"/>
                        <a:pt x="17966" y="2428"/>
                        <a:pt x="13199" y="870"/>
                      </a:cubicBezTo>
                      <a:cubicBezTo>
                        <a:pt x="11577" y="329"/>
                        <a:pt x="9775" y="0"/>
                        <a:pt x="799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18" name="Google Shape;518;p42"/>
                <p:cNvSpPr/>
                <p:nvPr/>
              </p:nvSpPr>
              <p:spPr>
                <a:xfrm>
                  <a:off x="5174000" y="1968950"/>
                  <a:ext cx="759650" cy="109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6" h="43768" fill="none" extrusionOk="0">
                      <a:moveTo>
                        <a:pt x="1" y="1100"/>
                      </a:moveTo>
                      <a:cubicBezTo>
                        <a:pt x="5684" y="0"/>
                        <a:pt x="11871" y="550"/>
                        <a:pt x="16224" y="4767"/>
                      </a:cubicBezTo>
                      <a:cubicBezTo>
                        <a:pt x="20578" y="9029"/>
                        <a:pt x="25024" y="18653"/>
                        <a:pt x="26857" y="24794"/>
                      </a:cubicBezTo>
                      <a:cubicBezTo>
                        <a:pt x="28690" y="30936"/>
                        <a:pt x="29561" y="37352"/>
                        <a:pt x="30386" y="43768"/>
                      </a:cubicBezTo>
                    </a:path>
                  </a:pathLst>
                </a:custGeom>
                <a:noFill/>
                <a:ln w="14900" cap="flat" cmpd="sng">
                  <a:solidFill>
                    <a:schemeClr val="accent4"/>
                  </a:solidFill>
                  <a:prstDash val="solid"/>
                  <a:miter lim="45830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19" name="Google Shape;519;p42"/>
                <p:cNvSpPr/>
                <p:nvPr/>
              </p:nvSpPr>
              <p:spPr>
                <a:xfrm>
                  <a:off x="4978075" y="1939150"/>
                  <a:ext cx="631325" cy="31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53" h="12713" extrusionOk="0">
                      <a:moveTo>
                        <a:pt x="11597" y="0"/>
                      </a:moveTo>
                      <a:cubicBezTo>
                        <a:pt x="8156" y="0"/>
                        <a:pt x="5561" y="743"/>
                        <a:pt x="3209" y="3255"/>
                      </a:cubicBezTo>
                      <a:cubicBezTo>
                        <a:pt x="2842" y="3667"/>
                        <a:pt x="2476" y="4126"/>
                        <a:pt x="2109" y="4584"/>
                      </a:cubicBezTo>
                      <a:cubicBezTo>
                        <a:pt x="1192" y="5867"/>
                        <a:pt x="321" y="7288"/>
                        <a:pt x="138" y="8846"/>
                      </a:cubicBezTo>
                      <a:cubicBezTo>
                        <a:pt x="1" y="10404"/>
                        <a:pt x="826" y="12192"/>
                        <a:pt x="2338" y="12604"/>
                      </a:cubicBezTo>
                      <a:cubicBezTo>
                        <a:pt x="2645" y="12677"/>
                        <a:pt x="2956" y="12713"/>
                        <a:pt x="3267" y="12713"/>
                      </a:cubicBezTo>
                      <a:cubicBezTo>
                        <a:pt x="3929" y="12713"/>
                        <a:pt x="4586" y="12550"/>
                        <a:pt x="5179" y="12237"/>
                      </a:cubicBezTo>
                      <a:cubicBezTo>
                        <a:pt x="7471" y="11183"/>
                        <a:pt x="9396" y="9442"/>
                        <a:pt x="11412" y="7884"/>
                      </a:cubicBezTo>
                      <a:cubicBezTo>
                        <a:pt x="15445" y="4767"/>
                        <a:pt x="20303" y="4401"/>
                        <a:pt x="25253" y="4217"/>
                      </a:cubicBezTo>
                      <a:cubicBezTo>
                        <a:pt x="24291" y="3346"/>
                        <a:pt x="23191" y="2613"/>
                        <a:pt x="21953" y="2063"/>
                      </a:cubicBezTo>
                      <a:cubicBezTo>
                        <a:pt x="21082" y="1697"/>
                        <a:pt x="20212" y="1376"/>
                        <a:pt x="19295" y="1101"/>
                      </a:cubicBezTo>
                      <a:cubicBezTo>
                        <a:pt x="17279" y="505"/>
                        <a:pt x="15262" y="138"/>
                        <a:pt x="13200" y="47"/>
                      </a:cubicBezTo>
                      <a:cubicBezTo>
                        <a:pt x="12645" y="17"/>
                        <a:pt x="12111" y="0"/>
                        <a:pt x="1159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20" name="Google Shape;520;p42"/>
                <p:cNvSpPr/>
                <p:nvPr/>
              </p:nvSpPr>
              <p:spPr>
                <a:xfrm>
                  <a:off x="5094950" y="1956350"/>
                  <a:ext cx="364375" cy="16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5" h="6738" fill="none" extrusionOk="0">
                      <a:moveTo>
                        <a:pt x="14574" y="413"/>
                      </a:moveTo>
                      <a:cubicBezTo>
                        <a:pt x="8983" y="0"/>
                        <a:pt x="3529" y="2383"/>
                        <a:pt x="0" y="6737"/>
                      </a:cubicBezTo>
                    </a:path>
                  </a:pathLst>
                </a:custGeom>
                <a:noFill/>
                <a:ln w="14900" cap="flat" cmpd="sng">
                  <a:solidFill>
                    <a:schemeClr val="accent4"/>
                  </a:solidFill>
                  <a:prstDash val="solid"/>
                  <a:miter lim="45830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  <p:sp>
            <p:nvSpPr>
              <p:cNvPr id="521" name="Google Shape;521;p42"/>
              <p:cNvSpPr/>
              <p:nvPr/>
            </p:nvSpPr>
            <p:spPr>
              <a:xfrm>
                <a:off x="5768650" y="2782425"/>
                <a:ext cx="608425" cy="1144625"/>
              </a:xfrm>
              <a:custGeom>
                <a:avLst/>
                <a:gdLst/>
                <a:ahLst/>
                <a:cxnLst/>
                <a:rect l="l" t="t" r="r" b="b"/>
                <a:pathLst>
                  <a:path w="24337" h="45785" extrusionOk="0">
                    <a:moveTo>
                      <a:pt x="0" y="1"/>
                    </a:moveTo>
                    <a:lnTo>
                      <a:pt x="3392" y="45785"/>
                    </a:lnTo>
                    <a:lnTo>
                      <a:pt x="20945" y="45785"/>
                    </a:lnTo>
                    <a:lnTo>
                      <a:pt x="2433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22" name="Google Shape;522;p42"/>
              <p:cNvSpPr/>
              <p:nvPr/>
            </p:nvSpPr>
            <p:spPr>
              <a:xfrm>
                <a:off x="5781250" y="2949700"/>
                <a:ext cx="5832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3328" h="1" fill="none" extrusionOk="0">
                    <a:moveTo>
                      <a:pt x="1" y="1"/>
                    </a:moveTo>
                    <a:lnTo>
                      <a:pt x="23328" y="1"/>
                    </a:lnTo>
                  </a:path>
                </a:pathLst>
              </a:custGeom>
              <a:noFill/>
              <a:ln w="14900" cap="flat" cmpd="sng">
                <a:solidFill>
                  <a:schemeClr val="accent2"/>
                </a:solidFill>
                <a:prstDash val="solid"/>
                <a:miter lim="4583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23" name="Google Shape;523;p42"/>
            <p:cNvGrpSpPr/>
            <p:nvPr/>
          </p:nvGrpSpPr>
          <p:grpSpPr>
            <a:xfrm>
              <a:off x="1403053" y="1784206"/>
              <a:ext cx="1509700" cy="2503138"/>
              <a:chOff x="841200" y="1971875"/>
              <a:chExt cx="1243575" cy="2092225"/>
            </a:xfrm>
          </p:grpSpPr>
          <p:sp>
            <p:nvSpPr>
              <p:cNvPr id="524" name="Google Shape;524;p42"/>
              <p:cNvSpPr/>
              <p:nvPr/>
            </p:nvSpPr>
            <p:spPr>
              <a:xfrm>
                <a:off x="1627800" y="2895200"/>
                <a:ext cx="305450" cy="887375"/>
              </a:xfrm>
              <a:custGeom>
                <a:avLst/>
                <a:gdLst/>
                <a:ahLst/>
                <a:cxnLst/>
                <a:rect l="l" t="t" r="r" b="b"/>
                <a:pathLst>
                  <a:path w="12218" h="35495" extrusionOk="0">
                    <a:moveTo>
                      <a:pt x="11010" y="1"/>
                    </a:moveTo>
                    <a:cubicBezTo>
                      <a:pt x="9811" y="1"/>
                      <a:pt x="8706" y="666"/>
                      <a:pt x="7834" y="1538"/>
                    </a:cubicBezTo>
                    <a:cubicBezTo>
                      <a:pt x="6355" y="3105"/>
                      <a:pt x="5354" y="5107"/>
                      <a:pt x="4527" y="7065"/>
                    </a:cubicBezTo>
                    <a:cubicBezTo>
                      <a:pt x="2438" y="12201"/>
                      <a:pt x="1263" y="17771"/>
                      <a:pt x="654" y="23255"/>
                    </a:cubicBezTo>
                    <a:cubicBezTo>
                      <a:pt x="392" y="25257"/>
                      <a:pt x="262" y="27258"/>
                      <a:pt x="131" y="29304"/>
                    </a:cubicBezTo>
                    <a:cubicBezTo>
                      <a:pt x="1" y="31306"/>
                      <a:pt x="1" y="33351"/>
                      <a:pt x="88" y="35397"/>
                    </a:cubicBezTo>
                    <a:cubicBezTo>
                      <a:pt x="110" y="35462"/>
                      <a:pt x="164" y="35495"/>
                      <a:pt x="218" y="35495"/>
                    </a:cubicBezTo>
                    <a:cubicBezTo>
                      <a:pt x="273" y="35495"/>
                      <a:pt x="327" y="35462"/>
                      <a:pt x="349" y="35397"/>
                    </a:cubicBezTo>
                    <a:cubicBezTo>
                      <a:pt x="479" y="33656"/>
                      <a:pt x="479" y="31872"/>
                      <a:pt x="566" y="30131"/>
                    </a:cubicBezTo>
                    <a:cubicBezTo>
                      <a:pt x="610" y="28390"/>
                      <a:pt x="741" y="26649"/>
                      <a:pt x="915" y="24908"/>
                    </a:cubicBezTo>
                    <a:cubicBezTo>
                      <a:pt x="1219" y="21514"/>
                      <a:pt x="1741" y="18163"/>
                      <a:pt x="2525" y="14855"/>
                    </a:cubicBezTo>
                    <a:cubicBezTo>
                      <a:pt x="3004" y="12723"/>
                      <a:pt x="3613" y="10590"/>
                      <a:pt x="4353" y="8545"/>
                    </a:cubicBezTo>
                    <a:cubicBezTo>
                      <a:pt x="5049" y="6413"/>
                      <a:pt x="6050" y="4411"/>
                      <a:pt x="7356" y="2583"/>
                    </a:cubicBezTo>
                    <a:cubicBezTo>
                      <a:pt x="8256" y="1359"/>
                      <a:pt x="9543" y="254"/>
                      <a:pt x="11070" y="254"/>
                    </a:cubicBezTo>
                    <a:cubicBezTo>
                      <a:pt x="11389" y="254"/>
                      <a:pt x="11718" y="302"/>
                      <a:pt x="12056" y="407"/>
                    </a:cubicBezTo>
                    <a:cubicBezTo>
                      <a:pt x="12067" y="411"/>
                      <a:pt x="12078" y="413"/>
                      <a:pt x="12089" y="413"/>
                    </a:cubicBezTo>
                    <a:cubicBezTo>
                      <a:pt x="12193" y="413"/>
                      <a:pt x="12218" y="229"/>
                      <a:pt x="12099" y="189"/>
                    </a:cubicBezTo>
                    <a:cubicBezTo>
                      <a:pt x="11730" y="60"/>
                      <a:pt x="11366" y="1"/>
                      <a:pt x="1101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25" name="Google Shape;525;p42"/>
              <p:cNvSpPr/>
              <p:nvPr/>
            </p:nvSpPr>
            <p:spPr>
              <a:xfrm>
                <a:off x="1671325" y="2770425"/>
                <a:ext cx="413450" cy="462450"/>
              </a:xfrm>
              <a:custGeom>
                <a:avLst/>
                <a:gdLst/>
                <a:ahLst/>
                <a:cxnLst/>
                <a:rect l="l" t="t" r="r" b="b"/>
                <a:pathLst>
                  <a:path w="16538" h="18498" extrusionOk="0">
                    <a:moveTo>
                      <a:pt x="7753" y="9348"/>
                    </a:moveTo>
                    <a:cubicBezTo>
                      <a:pt x="7892" y="9348"/>
                      <a:pt x="8037" y="9449"/>
                      <a:pt x="8095" y="9663"/>
                    </a:cubicBezTo>
                    <a:cubicBezTo>
                      <a:pt x="8139" y="9837"/>
                      <a:pt x="8095" y="10011"/>
                      <a:pt x="7965" y="10098"/>
                    </a:cubicBezTo>
                    <a:cubicBezTo>
                      <a:pt x="7921" y="10142"/>
                      <a:pt x="7869" y="10161"/>
                      <a:pt x="7816" y="10161"/>
                    </a:cubicBezTo>
                    <a:cubicBezTo>
                      <a:pt x="7655" y="10161"/>
                      <a:pt x="7475" y="9989"/>
                      <a:pt x="7442" y="9793"/>
                    </a:cubicBezTo>
                    <a:cubicBezTo>
                      <a:pt x="7418" y="9504"/>
                      <a:pt x="7581" y="9348"/>
                      <a:pt x="7753" y="9348"/>
                    </a:cubicBezTo>
                    <a:close/>
                    <a:moveTo>
                      <a:pt x="9183" y="10229"/>
                    </a:moveTo>
                    <a:cubicBezTo>
                      <a:pt x="9401" y="10446"/>
                      <a:pt x="9618" y="10751"/>
                      <a:pt x="9705" y="11055"/>
                    </a:cubicBezTo>
                    <a:cubicBezTo>
                      <a:pt x="9836" y="11404"/>
                      <a:pt x="9749" y="11752"/>
                      <a:pt x="9531" y="12013"/>
                    </a:cubicBezTo>
                    <a:cubicBezTo>
                      <a:pt x="9444" y="12056"/>
                      <a:pt x="9357" y="12100"/>
                      <a:pt x="9270" y="12100"/>
                    </a:cubicBezTo>
                    <a:cubicBezTo>
                      <a:pt x="9096" y="12100"/>
                      <a:pt x="9009" y="11926"/>
                      <a:pt x="8922" y="11795"/>
                    </a:cubicBezTo>
                    <a:cubicBezTo>
                      <a:pt x="8748" y="11491"/>
                      <a:pt x="8661" y="11142"/>
                      <a:pt x="8617" y="10794"/>
                    </a:cubicBezTo>
                    <a:cubicBezTo>
                      <a:pt x="8574" y="10664"/>
                      <a:pt x="8617" y="10533"/>
                      <a:pt x="8661" y="10403"/>
                    </a:cubicBezTo>
                    <a:cubicBezTo>
                      <a:pt x="8704" y="10316"/>
                      <a:pt x="8791" y="10229"/>
                      <a:pt x="8922" y="10229"/>
                    </a:cubicBezTo>
                    <a:close/>
                    <a:moveTo>
                      <a:pt x="10906" y="1"/>
                    </a:moveTo>
                    <a:cubicBezTo>
                      <a:pt x="9981" y="1"/>
                      <a:pt x="9047" y="214"/>
                      <a:pt x="8182" y="654"/>
                    </a:cubicBezTo>
                    <a:cubicBezTo>
                      <a:pt x="7616" y="915"/>
                      <a:pt x="7181" y="1481"/>
                      <a:pt x="7094" y="2090"/>
                    </a:cubicBezTo>
                    <a:cubicBezTo>
                      <a:pt x="7094" y="2656"/>
                      <a:pt x="7486" y="3135"/>
                      <a:pt x="7268" y="3614"/>
                    </a:cubicBezTo>
                    <a:cubicBezTo>
                      <a:pt x="7126" y="3946"/>
                      <a:pt x="6814" y="4084"/>
                      <a:pt x="6469" y="4084"/>
                    </a:cubicBezTo>
                    <a:cubicBezTo>
                      <a:pt x="6182" y="4084"/>
                      <a:pt x="5871" y="3989"/>
                      <a:pt x="5615" y="3831"/>
                    </a:cubicBezTo>
                    <a:cubicBezTo>
                      <a:pt x="4864" y="3365"/>
                      <a:pt x="4052" y="3023"/>
                      <a:pt x="3215" y="3023"/>
                    </a:cubicBezTo>
                    <a:cubicBezTo>
                      <a:pt x="2645" y="3023"/>
                      <a:pt x="2062" y="3182"/>
                      <a:pt x="1480" y="3570"/>
                    </a:cubicBezTo>
                    <a:cubicBezTo>
                      <a:pt x="0" y="4658"/>
                      <a:pt x="88" y="6529"/>
                      <a:pt x="610" y="8096"/>
                    </a:cubicBezTo>
                    <a:cubicBezTo>
                      <a:pt x="1263" y="7400"/>
                      <a:pt x="1611" y="6616"/>
                      <a:pt x="2612" y="6268"/>
                    </a:cubicBezTo>
                    <a:cubicBezTo>
                      <a:pt x="3177" y="6138"/>
                      <a:pt x="3700" y="6051"/>
                      <a:pt x="4265" y="6007"/>
                    </a:cubicBezTo>
                    <a:cubicBezTo>
                      <a:pt x="4396" y="6051"/>
                      <a:pt x="4483" y="6094"/>
                      <a:pt x="4527" y="6225"/>
                    </a:cubicBezTo>
                    <a:cubicBezTo>
                      <a:pt x="4614" y="6312"/>
                      <a:pt x="4614" y="6442"/>
                      <a:pt x="4527" y="6529"/>
                    </a:cubicBezTo>
                    <a:cubicBezTo>
                      <a:pt x="4048" y="7574"/>
                      <a:pt x="2612" y="7574"/>
                      <a:pt x="2089" y="8618"/>
                    </a:cubicBezTo>
                    <a:cubicBezTo>
                      <a:pt x="1828" y="9228"/>
                      <a:pt x="1698" y="9880"/>
                      <a:pt x="1654" y="10533"/>
                    </a:cubicBezTo>
                    <a:cubicBezTo>
                      <a:pt x="1611" y="10664"/>
                      <a:pt x="1611" y="10794"/>
                      <a:pt x="1654" y="10925"/>
                    </a:cubicBezTo>
                    <a:cubicBezTo>
                      <a:pt x="1698" y="11142"/>
                      <a:pt x="1872" y="11360"/>
                      <a:pt x="2046" y="11491"/>
                    </a:cubicBezTo>
                    <a:lnTo>
                      <a:pt x="3395" y="12709"/>
                    </a:lnTo>
                    <a:cubicBezTo>
                      <a:pt x="3177" y="11360"/>
                      <a:pt x="3700" y="10054"/>
                      <a:pt x="4744" y="9228"/>
                    </a:cubicBezTo>
                    <a:cubicBezTo>
                      <a:pt x="4875" y="9141"/>
                      <a:pt x="5049" y="9054"/>
                      <a:pt x="5223" y="9010"/>
                    </a:cubicBezTo>
                    <a:cubicBezTo>
                      <a:pt x="5397" y="9010"/>
                      <a:pt x="5571" y="9141"/>
                      <a:pt x="5615" y="9315"/>
                    </a:cubicBezTo>
                    <a:cubicBezTo>
                      <a:pt x="5615" y="9445"/>
                      <a:pt x="5571" y="9576"/>
                      <a:pt x="5484" y="9663"/>
                    </a:cubicBezTo>
                    <a:cubicBezTo>
                      <a:pt x="4831" y="10751"/>
                      <a:pt x="4396" y="11926"/>
                      <a:pt x="4222" y="13188"/>
                    </a:cubicBezTo>
                    <a:cubicBezTo>
                      <a:pt x="4178" y="13362"/>
                      <a:pt x="4222" y="13580"/>
                      <a:pt x="4396" y="13667"/>
                    </a:cubicBezTo>
                    <a:cubicBezTo>
                      <a:pt x="4875" y="14189"/>
                      <a:pt x="5397" y="14624"/>
                      <a:pt x="6006" y="15016"/>
                    </a:cubicBezTo>
                    <a:cubicBezTo>
                      <a:pt x="5789" y="14493"/>
                      <a:pt x="5745" y="13928"/>
                      <a:pt x="5963" y="13405"/>
                    </a:cubicBezTo>
                    <a:cubicBezTo>
                      <a:pt x="6180" y="12840"/>
                      <a:pt x="6441" y="12317"/>
                      <a:pt x="6833" y="11882"/>
                    </a:cubicBezTo>
                    <a:cubicBezTo>
                      <a:pt x="6964" y="11665"/>
                      <a:pt x="7181" y="11491"/>
                      <a:pt x="7399" y="11360"/>
                    </a:cubicBezTo>
                    <a:cubicBezTo>
                      <a:pt x="7421" y="11338"/>
                      <a:pt x="7442" y="11327"/>
                      <a:pt x="7464" y="11327"/>
                    </a:cubicBezTo>
                    <a:cubicBezTo>
                      <a:pt x="7486" y="11327"/>
                      <a:pt x="7508" y="11338"/>
                      <a:pt x="7529" y="11360"/>
                    </a:cubicBezTo>
                    <a:cubicBezTo>
                      <a:pt x="7573" y="11360"/>
                      <a:pt x="7616" y="11404"/>
                      <a:pt x="7660" y="11447"/>
                    </a:cubicBezTo>
                    <a:cubicBezTo>
                      <a:pt x="8008" y="11926"/>
                      <a:pt x="7791" y="12579"/>
                      <a:pt x="7573" y="13188"/>
                    </a:cubicBezTo>
                    <a:cubicBezTo>
                      <a:pt x="7355" y="13928"/>
                      <a:pt x="7225" y="14668"/>
                      <a:pt x="7225" y="15451"/>
                    </a:cubicBezTo>
                    <a:cubicBezTo>
                      <a:pt x="7181" y="15712"/>
                      <a:pt x="7268" y="15930"/>
                      <a:pt x="7486" y="16060"/>
                    </a:cubicBezTo>
                    <a:cubicBezTo>
                      <a:pt x="8008" y="16495"/>
                      <a:pt x="8574" y="16844"/>
                      <a:pt x="9227" y="17105"/>
                    </a:cubicBezTo>
                    <a:cubicBezTo>
                      <a:pt x="8835" y="15930"/>
                      <a:pt x="8704" y="14232"/>
                      <a:pt x="9357" y="13144"/>
                    </a:cubicBezTo>
                    <a:cubicBezTo>
                      <a:pt x="9488" y="12970"/>
                      <a:pt x="9618" y="12796"/>
                      <a:pt x="9792" y="12753"/>
                    </a:cubicBezTo>
                    <a:lnTo>
                      <a:pt x="9792" y="12753"/>
                    </a:lnTo>
                    <a:cubicBezTo>
                      <a:pt x="10097" y="13884"/>
                      <a:pt x="9749" y="15103"/>
                      <a:pt x="9662" y="16234"/>
                    </a:cubicBezTo>
                    <a:cubicBezTo>
                      <a:pt x="9618" y="16495"/>
                      <a:pt x="9618" y="16713"/>
                      <a:pt x="9662" y="16931"/>
                    </a:cubicBezTo>
                    <a:cubicBezTo>
                      <a:pt x="9662" y="17148"/>
                      <a:pt x="9705" y="17322"/>
                      <a:pt x="9792" y="17496"/>
                    </a:cubicBezTo>
                    <a:cubicBezTo>
                      <a:pt x="10054" y="17844"/>
                      <a:pt x="10402" y="18106"/>
                      <a:pt x="10793" y="18323"/>
                    </a:cubicBezTo>
                    <a:cubicBezTo>
                      <a:pt x="11025" y="18439"/>
                      <a:pt x="11277" y="18497"/>
                      <a:pt x="11522" y="18497"/>
                    </a:cubicBezTo>
                    <a:cubicBezTo>
                      <a:pt x="11644" y="18497"/>
                      <a:pt x="11765" y="18483"/>
                      <a:pt x="11881" y="18454"/>
                    </a:cubicBezTo>
                    <a:cubicBezTo>
                      <a:pt x="12621" y="18367"/>
                      <a:pt x="13448" y="18019"/>
                      <a:pt x="13709" y="17322"/>
                    </a:cubicBezTo>
                    <a:cubicBezTo>
                      <a:pt x="13796" y="17018"/>
                      <a:pt x="13796" y="16713"/>
                      <a:pt x="13709" y="16408"/>
                    </a:cubicBezTo>
                    <a:cubicBezTo>
                      <a:pt x="13579" y="15756"/>
                      <a:pt x="13405" y="15146"/>
                      <a:pt x="13100" y="14537"/>
                    </a:cubicBezTo>
                    <a:cubicBezTo>
                      <a:pt x="12795" y="14015"/>
                      <a:pt x="12447" y="13405"/>
                      <a:pt x="12534" y="12796"/>
                    </a:cubicBezTo>
                    <a:lnTo>
                      <a:pt x="12534" y="12796"/>
                    </a:lnTo>
                    <a:cubicBezTo>
                      <a:pt x="13666" y="13536"/>
                      <a:pt x="14580" y="14624"/>
                      <a:pt x="15102" y="15886"/>
                    </a:cubicBezTo>
                    <a:cubicBezTo>
                      <a:pt x="15537" y="15233"/>
                      <a:pt x="15885" y="14493"/>
                      <a:pt x="16190" y="13710"/>
                    </a:cubicBezTo>
                    <a:cubicBezTo>
                      <a:pt x="16233" y="13536"/>
                      <a:pt x="16277" y="13362"/>
                      <a:pt x="16277" y="13188"/>
                    </a:cubicBezTo>
                    <a:cubicBezTo>
                      <a:pt x="16277" y="12970"/>
                      <a:pt x="16190" y="12796"/>
                      <a:pt x="16059" y="12622"/>
                    </a:cubicBezTo>
                    <a:cubicBezTo>
                      <a:pt x="15450" y="11621"/>
                      <a:pt x="14623" y="10751"/>
                      <a:pt x="13666" y="10054"/>
                    </a:cubicBezTo>
                    <a:cubicBezTo>
                      <a:pt x="13535" y="9967"/>
                      <a:pt x="13361" y="9837"/>
                      <a:pt x="13230" y="9706"/>
                    </a:cubicBezTo>
                    <a:cubicBezTo>
                      <a:pt x="13230" y="9663"/>
                      <a:pt x="13187" y="9619"/>
                      <a:pt x="13187" y="9532"/>
                    </a:cubicBezTo>
                    <a:cubicBezTo>
                      <a:pt x="13187" y="9402"/>
                      <a:pt x="13405" y="9402"/>
                      <a:pt x="13579" y="9402"/>
                    </a:cubicBezTo>
                    <a:cubicBezTo>
                      <a:pt x="14144" y="9489"/>
                      <a:pt x="14667" y="9663"/>
                      <a:pt x="15145" y="9880"/>
                    </a:cubicBezTo>
                    <a:cubicBezTo>
                      <a:pt x="15668" y="10142"/>
                      <a:pt x="16103" y="10533"/>
                      <a:pt x="16320" y="11055"/>
                    </a:cubicBezTo>
                    <a:cubicBezTo>
                      <a:pt x="16364" y="10316"/>
                      <a:pt x="16407" y="9619"/>
                      <a:pt x="16494" y="8879"/>
                    </a:cubicBezTo>
                    <a:cubicBezTo>
                      <a:pt x="16538" y="8618"/>
                      <a:pt x="16538" y="8357"/>
                      <a:pt x="16494" y="8096"/>
                    </a:cubicBezTo>
                    <a:cubicBezTo>
                      <a:pt x="16320" y="7617"/>
                      <a:pt x="15972" y="7182"/>
                      <a:pt x="15493" y="7008"/>
                    </a:cubicBezTo>
                    <a:cubicBezTo>
                      <a:pt x="15058" y="6790"/>
                      <a:pt x="14580" y="6660"/>
                      <a:pt x="14101" y="6529"/>
                    </a:cubicBezTo>
                    <a:cubicBezTo>
                      <a:pt x="13579" y="6399"/>
                      <a:pt x="13056" y="6094"/>
                      <a:pt x="12621" y="5746"/>
                    </a:cubicBezTo>
                    <a:cubicBezTo>
                      <a:pt x="12447" y="5572"/>
                      <a:pt x="12273" y="5354"/>
                      <a:pt x="12404" y="5137"/>
                    </a:cubicBezTo>
                    <a:cubicBezTo>
                      <a:pt x="12471" y="4968"/>
                      <a:pt x="12669" y="4904"/>
                      <a:pt x="12877" y="4904"/>
                    </a:cubicBezTo>
                    <a:cubicBezTo>
                      <a:pt x="12937" y="4904"/>
                      <a:pt x="12998" y="4909"/>
                      <a:pt x="13056" y="4919"/>
                    </a:cubicBezTo>
                    <a:cubicBezTo>
                      <a:pt x="14188" y="5093"/>
                      <a:pt x="15232" y="5485"/>
                      <a:pt x="16146" y="6138"/>
                    </a:cubicBezTo>
                    <a:cubicBezTo>
                      <a:pt x="16407" y="5398"/>
                      <a:pt x="16494" y="4615"/>
                      <a:pt x="16407" y="3831"/>
                    </a:cubicBezTo>
                    <a:cubicBezTo>
                      <a:pt x="16407" y="3744"/>
                      <a:pt x="16364" y="3614"/>
                      <a:pt x="16277" y="3527"/>
                    </a:cubicBezTo>
                    <a:cubicBezTo>
                      <a:pt x="16233" y="3439"/>
                      <a:pt x="16146" y="3396"/>
                      <a:pt x="16059" y="3352"/>
                    </a:cubicBezTo>
                    <a:cubicBezTo>
                      <a:pt x="15189" y="3004"/>
                      <a:pt x="14231" y="2830"/>
                      <a:pt x="13274" y="2830"/>
                    </a:cubicBezTo>
                    <a:cubicBezTo>
                      <a:pt x="12795" y="2787"/>
                      <a:pt x="12273" y="2743"/>
                      <a:pt x="11794" y="2656"/>
                    </a:cubicBezTo>
                    <a:cubicBezTo>
                      <a:pt x="11446" y="2569"/>
                      <a:pt x="10793" y="2482"/>
                      <a:pt x="11272" y="1960"/>
                    </a:cubicBezTo>
                    <a:cubicBezTo>
                      <a:pt x="11446" y="1786"/>
                      <a:pt x="11664" y="1699"/>
                      <a:pt x="11881" y="1655"/>
                    </a:cubicBezTo>
                    <a:cubicBezTo>
                      <a:pt x="12301" y="1577"/>
                      <a:pt x="12721" y="1539"/>
                      <a:pt x="13136" y="1539"/>
                    </a:cubicBezTo>
                    <a:cubicBezTo>
                      <a:pt x="13885" y="1539"/>
                      <a:pt x="14620" y="1665"/>
                      <a:pt x="15319" y="1916"/>
                    </a:cubicBezTo>
                    <a:cubicBezTo>
                      <a:pt x="14152" y="666"/>
                      <a:pt x="12541" y="1"/>
                      <a:pt x="109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26" name="Google Shape;526;p42"/>
              <p:cNvSpPr/>
              <p:nvPr/>
            </p:nvSpPr>
            <p:spPr>
              <a:xfrm>
                <a:off x="1159100" y="2493800"/>
                <a:ext cx="221750" cy="1220500"/>
              </a:xfrm>
              <a:custGeom>
                <a:avLst/>
                <a:gdLst/>
                <a:ahLst/>
                <a:cxnLst/>
                <a:rect l="l" t="t" r="r" b="b"/>
                <a:pathLst>
                  <a:path w="8870" h="48820" extrusionOk="0">
                    <a:moveTo>
                      <a:pt x="53" y="0"/>
                    </a:moveTo>
                    <a:cubicBezTo>
                      <a:pt x="21" y="0"/>
                      <a:pt x="0" y="56"/>
                      <a:pt x="35" y="56"/>
                    </a:cubicBezTo>
                    <a:cubicBezTo>
                      <a:pt x="1994" y="1187"/>
                      <a:pt x="3038" y="3363"/>
                      <a:pt x="3778" y="5365"/>
                    </a:cubicBezTo>
                    <a:cubicBezTo>
                      <a:pt x="4692" y="8064"/>
                      <a:pt x="5388" y="10892"/>
                      <a:pt x="5780" y="13721"/>
                    </a:cubicBezTo>
                    <a:cubicBezTo>
                      <a:pt x="6302" y="16942"/>
                      <a:pt x="6650" y="20162"/>
                      <a:pt x="6998" y="23382"/>
                    </a:cubicBezTo>
                    <a:cubicBezTo>
                      <a:pt x="7390" y="27125"/>
                      <a:pt x="7782" y="30911"/>
                      <a:pt x="8043" y="34654"/>
                    </a:cubicBezTo>
                    <a:cubicBezTo>
                      <a:pt x="8173" y="36961"/>
                      <a:pt x="8304" y="39311"/>
                      <a:pt x="8391" y="41617"/>
                    </a:cubicBezTo>
                    <a:cubicBezTo>
                      <a:pt x="8435" y="44011"/>
                      <a:pt x="8478" y="46361"/>
                      <a:pt x="8522" y="48754"/>
                    </a:cubicBezTo>
                    <a:cubicBezTo>
                      <a:pt x="8522" y="48798"/>
                      <a:pt x="8576" y="48820"/>
                      <a:pt x="8630" y="48820"/>
                    </a:cubicBezTo>
                    <a:cubicBezTo>
                      <a:pt x="8685" y="48820"/>
                      <a:pt x="8739" y="48798"/>
                      <a:pt x="8739" y="48754"/>
                    </a:cubicBezTo>
                    <a:cubicBezTo>
                      <a:pt x="8870" y="44489"/>
                      <a:pt x="8652" y="40225"/>
                      <a:pt x="8391" y="36003"/>
                    </a:cubicBezTo>
                    <a:cubicBezTo>
                      <a:pt x="8173" y="32043"/>
                      <a:pt x="7738" y="28126"/>
                      <a:pt x="7303" y="24209"/>
                    </a:cubicBezTo>
                    <a:cubicBezTo>
                      <a:pt x="6955" y="20989"/>
                      <a:pt x="6607" y="17768"/>
                      <a:pt x="6128" y="14592"/>
                    </a:cubicBezTo>
                    <a:cubicBezTo>
                      <a:pt x="5736" y="11632"/>
                      <a:pt x="5040" y="8716"/>
                      <a:pt x="4126" y="5888"/>
                    </a:cubicBezTo>
                    <a:cubicBezTo>
                      <a:pt x="3343" y="3668"/>
                      <a:pt x="2211" y="1231"/>
                      <a:pt x="79" y="12"/>
                    </a:cubicBezTo>
                    <a:cubicBezTo>
                      <a:pt x="70" y="4"/>
                      <a:pt x="61" y="0"/>
                      <a:pt x="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27" name="Google Shape;527;p42"/>
              <p:cNvSpPr/>
              <p:nvPr/>
            </p:nvSpPr>
            <p:spPr>
              <a:xfrm>
                <a:off x="1414550" y="2135550"/>
                <a:ext cx="116900" cy="1434875"/>
              </a:xfrm>
              <a:custGeom>
                <a:avLst/>
                <a:gdLst/>
                <a:ahLst/>
                <a:cxnLst/>
                <a:rect l="l" t="t" r="r" b="b"/>
                <a:pathLst>
                  <a:path w="4676" h="57395" extrusionOk="0">
                    <a:moveTo>
                      <a:pt x="4537" y="0"/>
                    </a:moveTo>
                    <a:cubicBezTo>
                      <a:pt x="4519" y="0"/>
                      <a:pt x="4500" y="8"/>
                      <a:pt x="4483" y="25"/>
                    </a:cubicBezTo>
                    <a:cubicBezTo>
                      <a:pt x="3308" y="634"/>
                      <a:pt x="2438" y="1722"/>
                      <a:pt x="2090" y="3027"/>
                    </a:cubicBezTo>
                    <a:cubicBezTo>
                      <a:pt x="1611" y="4594"/>
                      <a:pt x="1306" y="6248"/>
                      <a:pt x="1132" y="7902"/>
                    </a:cubicBezTo>
                    <a:cubicBezTo>
                      <a:pt x="523" y="11818"/>
                      <a:pt x="218" y="15779"/>
                      <a:pt x="88" y="19739"/>
                    </a:cubicBezTo>
                    <a:cubicBezTo>
                      <a:pt x="1" y="23743"/>
                      <a:pt x="44" y="27703"/>
                      <a:pt x="88" y="31707"/>
                    </a:cubicBezTo>
                    <a:cubicBezTo>
                      <a:pt x="131" y="35711"/>
                      <a:pt x="305" y="39758"/>
                      <a:pt x="480" y="43805"/>
                    </a:cubicBezTo>
                    <a:cubicBezTo>
                      <a:pt x="697" y="48288"/>
                      <a:pt x="915" y="52814"/>
                      <a:pt x="1263" y="57296"/>
                    </a:cubicBezTo>
                    <a:cubicBezTo>
                      <a:pt x="1263" y="57362"/>
                      <a:pt x="1328" y="57394"/>
                      <a:pt x="1393" y="57394"/>
                    </a:cubicBezTo>
                    <a:cubicBezTo>
                      <a:pt x="1459" y="57394"/>
                      <a:pt x="1524" y="57362"/>
                      <a:pt x="1524" y="57296"/>
                    </a:cubicBezTo>
                    <a:cubicBezTo>
                      <a:pt x="1350" y="53336"/>
                      <a:pt x="1089" y="49376"/>
                      <a:pt x="915" y="45415"/>
                    </a:cubicBezTo>
                    <a:cubicBezTo>
                      <a:pt x="697" y="41455"/>
                      <a:pt x="567" y="37538"/>
                      <a:pt x="480" y="33622"/>
                    </a:cubicBezTo>
                    <a:cubicBezTo>
                      <a:pt x="262" y="25745"/>
                      <a:pt x="88" y="17868"/>
                      <a:pt x="1089" y="10078"/>
                    </a:cubicBezTo>
                    <a:cubicBezTo>
                      <a:pt x="1306" y="7989"/>
                      <a:pt x="1655" y="5987"/>
                      <a:pt x="2090" y="3985"/>
                    </a:cubicBezTo>
                    <a:cubicBezTo>
                      <a:pt x="2438" y="2462"/>
                      <a:pt x="3134" y="895"/>
                      <a:pt x="4570" y="155"/>
                    </a:cubicBezTo>
                    <a:cubicBezTo>
                      <a:pt x="4675" y="120"/>
                      <a:pt x="4611" y="0"/>
                      <a:pt x="45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28" name="Google Shape;528;p42"/>
              <p:cNvSpPr/>
              <p:nvPr/>
            </p:nvSpPr>
            <p:spPr>
              <a:xfrm>
                <a:off x="1541850" y="2583800"/>
                <a:ext cx="227875" cy="1161500"/>
              </a:xfrm>
              <a:custGeom>
                <a:avLst/>
                <a:gdLst/>
                <a:ahLst/>
                <a:cxnLst/>
                <a:rect l="l" t="t" r="r" b="b"/>
                <a:pathLst>
                  <a:path w="9115" h="46460" extrusionOk="0">
                    <a:moveTo>
                      <a:pt x="8975" y="1"/>
                    </a:moveTo>
                    <a:cubicBezTo>
                      <a:pt x="8957" y="1"/>
                      <a:pt x="8939" y="8"/>
                      <a:pt x="8922" y="25"/>
                    </a:cubicBezTo>
                    <a:cubicBezTo>
                      <a:pt x="4614" y="3158"/>
                      <a:pt x="3482" y="8772"/>
                      <a:pt x="2699" y="13733"/>
                    </a:cubicBezTo>
                    <a:cubicBezTo>
                      <a:pt x="1698" y="20609"/>
                      <a:pt x="958" y="27572"/>
                      <a:pt x="479" y="34536"/>
                    </a:cubicBezTo>
                    <a:cubicBezTo>
                      <a:pt x="349" y="36494"/>
                      <a:pt x="262" y="38496"/>
                      <a:pt x="175" y="40454"/>
                    </a:cubicBezTo>
                    <a:cubicBezTo>
                      <a:pt x="88" y="42413"/>
                      <a:pt x="1" y="44371"/>
                      <a:pt x="44" y="46329"/>
                    </a:cubicBezTo>
                    <a:cubicBezTo>
                      <a:pt x="66" y="46416"/>
                      <a:pt x="120" y="46460"/>
                      <a:pt x="175" y="46460"/>
                    </a:cubicBezTo>
                    <a:cubicBezTo>
                      <a:pt x="229" y="46460"/>
                      <a:pt x="284" y="46416"/>
                      <a:pt x="305" y="46329"/>
                    </a:cubicBezTo>
                    <a:cubicBezTo>
                      <a:pt x="436" y="44589"/>
                      <a:pt x="436" y="42848"/>
                      <a:pt x="523" y="41107"/>
                    </a:cubicBezTo>
                    <a:cubicBezTo>
                      <a:pt x="610" y="39366"/>
                      <a:pt x="697" y="37713"/>
                      <a:pt x="784" y="36015"/>
                    </a:cubicBezTo>
                    <a:cubicBezTo>
                      <a:pt x="958" y="32577"/>
                      <a:pt x="1263" y="29139"/>
                      <a:pt x="1567" y="25701"/>
                    </a:cubicBezTo>
                    <a:cubicBezTo>
                      <a:pt x="1916" y="22307"/>
                      <a:pt x="2307" y="18825"/>
                      <a:pt x="2786" y="15387"/>
                    </a:cubicBezTo>
                    <a:cubicBezTo>
                      <a:pt x="3047" y="12689"/>
                      <a:pt x="3569" y="9991"/>
                      <a:pt x="4353" y="7379"/>
                    </a:cubicBezTo>
                    <a:cubicBezTo>
                      <a:pt x="5179" y="4594"/>
                      <a:pt x="6616" y="1939"/>
                      <a:pt x="9009" y="199"/>
                    </a:cubicBezTo>
                    <a:cubicBezTo>
                      <a:pt x="9115" y="128"/>
                      <a:pt x="9050" y="1"/>
                      <a:pt x="89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29" name="Google Shape;529;p42"/>
              <p:cNvSpPr/>
              <p:nvPr/>
            </p:nvSpPr>
            <p:spPr>
              <a:xfrm>
                <a:off x="1193700" y="3573375"/>
                <a:ext cx="592975" cy="490725"/>
              </a:xfrm>
              <a:custGeom>
                <a:avLst/>
                <a:gdLst/>
                <a:ahLst/>
                <a:cxnLst/>
                <a:rect l="l" t="t" r="r" b="b"/>
                <a:pathLst>
                  <a:path w="23719" h="19629" extrusionOk="0">
                    <a:moveTo>
                      <a:pt x="914" y="1"/>
                    </a:moveTo>
                    <a:cubicBezTo>
                      <a:pt x="914" y="1"/>
                      <a:pt x="0" y="13274"/>
                      <a:pt x="5963" y="19628"/>
                    </a:cubicBezTo>
                    <a:lnTo>
                      <a:pt x="17756" y="19628"/>
                    </a:lnTo>
                    <a:cubicBezTo>
                      <a:pt x="23719" y="13274"/>
                      <a:pt x="22805" y="1"/>
                      <a:pt x="228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30" name="Google Shape;530;p42"/>
              <p:cNvSpPr/>
              <p:nvPr/>
            </p:nvSpPr>
            <p:spPr>
              <a:xfrm>
                <a:off x="1215450" y="3669125"/>
                <a:ext cx="548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1935" h="1" fill="none" extrusionOk="0">
                    <a:moveTo>
                      <a:pt x="1" y="1"/>
                    </a:moveTo>
                    <a:lnTo>
                      <a:pt x="21935" y="1"/>
                    </a:lnTo>
                  </a:path>
                </a:pathLst>
              </a:custGeom>
              <a:noFill/>
              <a:ln w="14150" cap="flat" cmpd="sng">
                <a:solidFill>
                  <a:schemeClr val="lt1"/>
                </a:solidFill>
                <a:prstDash val="solid"/>
                <a:miter lim="43519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31" name="Google Shape;531;p42"/>
              <p:cNvSpPr/>
              <p:nvPr/>
            </p:nvSpPr>
            <p:spPr>
              <a:xfrm>
                <a:off x="841200" y="2312050"/>
                <a:ext cx="534225" cy="549550"/>
              </a:xfrm>
              <a:custGeom>
                <a:avLst/>
                <a:gdLst/>
                <a:ahLst/>
                <a:cxnLst/>
                <a:rect l="l" t="t" r="r" b="b"/>
                <a:pathLst>
                  <a:path w="21369" h="21982" extrusionOk="0">
                    <a:moveTo>
                      <a:pt x="5369" y="12217"/>
                    </a:moveTo>
                    <a:cubicBezTo>
                      <a:pt x="5492" y="12217"/>
                      <a:pt x="5617" y="12226"/>
                      <a:pt x="5745" y="12244"/>
                    </a:cubicBezTo>
                    <a:cubicBezTo>
                      <a:pt x="6354" y="12287"/>
                      <a:pt x="6006" y="12853"/>
                      <a:pt x="5701" y="13071"/>
                    </a:cubicBezTo>
                    <a:cubicBezTo>
                      <a:pt x="5338" y="13252"/>
                      <a:pt x="4946" y="13343"/>
                      <a:pt x="4548" y="13343"/>
                    </a:cubicBezTo>
                    <a:cubicBezTo>
                      <a:pt x="4468" y="13343"/>
                      <a:pt x="4388" y="13339"/>
                      <a:pt x="4308" y="13332"/>
                    </a:cubicBezTo>
                    <a:cubicBezTo>
                      <a:pt x="4178" y="13332"/>
                      <a:pt x="4004" y="13288"/>
                      <a:pt x="3873" y="13201"/>
                    </a:cubicBezTo>
                    <a:cubicBezTo>
                      <a:pt x="3743" y="13114"/>
                      <a:pt x="3699" y="12940"/>
                      <a:pt x="3743" y="12809"/>
                    </a:cubicBezTo>
                    <a:cubicBezTo>
                      <a:pt x="3830" y="12679"/>
                      <a:pt x="3917" y="12592"/>
                      <a:pt x="4047" y="12548"/>
                    </a:cubicBezTo>
                    <a:cubicBezTo>
                      <a:pt x="4461" y="12342"/>
                      <a:pt x="4901" y="12217"/>
                      <a:pt x="5369" y="12217"/>
                    </a:cubicBezTo>
                    <a:close/>
                    <a:moveTo>
                      <a:pt x="9619" y="1"/>
                    </a:moveTo>
                    <a:cubicBezTo>
                      <a:pt x="9502" y="1"/>
                      <a:pt x="9386" y="5"/>
                      <a:pt x="9270" y="15"/>
                    </a:cubicBezTo>
                    <a:cubicBezTo>
                      <a:pt x="9009" y="15"/>
                      <a:pt x="8791" y="15"/>
                      <a:pt x="8530" y="58"/>
                    </a:cubicBezTo>
                    <a:cubicBezTo>
                      <a:pt x="8878" y="493"/>
                      <a:pt x="9183" y="929"/>
                      <a:pt x="9444" y="1451"/>
                    </a:cubicBezTo>
                    <a:cubicBezTo>
                      <a:pt x="9966" y="2278"/>
                      <a:pt x="10445" y="3322"/>
                      <a:pt x="10097" y="4236"/>
                    </a:cubicBezTo>
                    <a:cubicBezTo>
                      <a:pt x="10053" y="4323"/>
                      <a:pt x="10010" y="4410"/>
                      <a:pt x="9922" y="4454"/>
                    </a:cubicBezTo>
                    <a:cubicBezTo>
                      <a:pt x="9904" y="4458"/>
                      <a:pt x="9886" y="4460"/>
                      <a:pt x="9869" y="4460"/>
                    </a:cubicBezTo>
                    <a:cubicBezTo>
                      <a:pt x="9721" y="4460"/>
                      <a:pt x="9609" y="4305"/>
                      <a:pt x="9531" y="4149"/>
                    </a:cubicBezTo>
                    <a:cubicBezTo>
                      <a:pt x="8747" y="2713"/>
                      <a:pt x="7398" y="1581"/>
                      <a:pt x="5832" y="972"/>
                    </a:cubicBezTo>
                    <a:cubicBezTo>
                      <a:pt x="4526" y="1712"/>
                      <a:pt x="3395" y="2800"/>
                      <a:pt x="2611" y="4106"/>
                    </a:cubicBezTo>
                    <a:cubicBezTo>
                      <a:pt x="3656" y="4236"/>
                      <a:pt x="4700" y="4497"/>
                      <a:pt x="5745" y="4802"/>
                    </a:cubicBezTo>
                    <a:cubicBezTo>
                      <a:pt x="6093" y="4889"/>
                      <a:pt x="6397" y="5019"/>
                      <a:pt x="6702" y="5237"/>
                    </a:cubicBezTo>
                    <a:cubicBezTo>
                      <a:pt x="6876" y="5324"/>
                      <a:pt x="7007" y="5585"/>
                      <a:pt x="6920" y="5803"/>
                    </a:cubicBezTo>
                    <a:cubicBezTo>
                      <a:pt x="6833" y="6064"/>
                      <a:pt x="6528" y="6107"/>
                      <a:pt x="6310" y="6107"/>
                    </a:cubicBezTo>
                    <a:cubicBezTo>
                      <a:pt x="5689" y="6107"/>
                      <a:pt x="5053" y="6079"/>
                      <a:pt x="4419" y="6079"/>
                    </a:cubicBezTo>
                    <a:cubicBezTo>
                      <a:pt x="3943" y="6079"/>
                      <a:pt x="3469" y="6095"/>
                      <a:pt x="3003" y="6151"/>
                    </a:cubicBezTo>
                    <a:cubicBezTo>
                      <a:pt x="2568" y="6194"/>
                      <a:pt x="2132" y="6282"/>
                      <a:pt x="1697" y="6369"/>
                    </a:cubicBezTo>
                    <a:cubicBezTo>
                      <a:pt x="1567" y="7021"/>
                      <a:pt x="1480" y="7631"/>
                      <a:pt x="1262" y="8240"/>
                    </a:cubicBezTo>
                    <a:cubicBezTo>
                      <a:pt x="1044" y="9067"/>
                      <a:pt x="653" y="9894"/>
                      <a:pt x="392" y="10677"/>
                    </a:cubicBezTo>
                    <a:lnTo>
                      <a:pt x="392" y="10721"/>
                    </a:lnTo>
                    <a:cubicBezTo>
                      <a:pt x="1871" y="9850"/>
                      <a:pt x="3569" y="9284"/>
                      <a:pt x="5266" y="9067"/>
                    </a:cubicBezTo>
                    <a:cubicBezTo>
                      <a:pt x="5483" y="9067"/>
                      <a:pt x="5701" y="9067"/>
                      <a:pt x="5788" y="9197"/>
                    </a:cubicBezTo>
                    <a:cubicBezTo>
                      <a:pt x="5875" y="9328"/>
                      <a:pt x="5745" y="9633"/>
                      <a:pt x="5614" y="9763"/>
                    </a:cubicBezTo>
                    <a:cubicBezTo>
                      <a:pt x="4700" y="10590"/>
                      <a:pt x="3438" y="10851"/>
                      <a:pt x="2350" y="11373"/>
                    </a:cubicBezTo>
                    <a:cubicBezTo>
                      <a:pt x="1436" y="11808"/>
                      <a:pt x="653" y="12461"/>
                      <a:pt x="0" y="13245"/>
                    </a:cubicBezTo>
                    <a:cubicBezTo>
                      <a:pt x="0" y="14507"/>
                      <a:pt x="218" y="15769"/>
                      <a:pt x="653" y="16987"/>
                    </a:cubicBezTo>
                    <a:cubicBezTo>
                      <a:pt x="740" y="16857"/>
                      <a:pt x="827" y="16726"/>
                      <a:pt x="957" y="16596"/>
                    </a:cubicBezTo>
                    <a:cubicBezTo>
                      <a:pt x="1871" y="15464"/>
                      <a:pt x="3090" y="14681"/>
                      <a:pt x="4526" y="14333"/>
                    </a:cubicBezTo>
                    <a:cubicBezTo>
                      <a:pt x="4628" y="14282"/>
                      <a:pt x="4730" y="14261"/>
                      <a:pt x="4832" y="14261"/>
                    </a:cubicBezTo>
                    <a:cubicBezTo>
                      <a:pt x="4904" y="14261"/>
                      <a:pt x="4976" y="14271"/>
                      <a:pt x="5048" y="14289"/>
                    </a:cubicBezTo>
                    <a:cubicBezTo>
                      <a:pt x="5266" y="14333"/>
                      <a:pt x="5396" y="14463"/>
                      <a:pt x="5396" y="14681"/>
                    </a:cubicBezTo>
                    <a:cubicBezTo>
                      <a:pt x="5353" y="14768"/>
                      <a:pt x="5309" y="14855"/>
                      <a:pt x="5222" y="14942"/>
                    </a:cubicBezTo>
                    <a:cubicBezTo>
                      <a:pt x="4613" y="15638"/>
                      <a:pt x="3917" y="16291"/>
                      <a:pt x="3133" y="16813"/>
                    </a:cubicBezTo>
                    <a:cubicBezTo>
                      <a:pt x="2481" y="17335"/>
                      <a:pt x="1915" y="17945"/>
                      <a:pt x="1436" y="18641"/>
                    </a:cubicBezTo>
                    <a:cubicBezTo>
                      <a:pt x="1523" y="18772"/>
                      <a:pt x="1567" y="18946"/>
                      <a:pt x="1654" y="19076"/>
                    </a:cubicBezTo>
                    <a:cubicBezTo>
                      <a:pt x="2176" y="19947"/>
                      <a:pt x="2872" y="20730"/>
                      <a:pt x="3743" y="21252"/>
                    </a:cubicBezTo>
                    <a:cubicBezTo>
                      <a:pt x="4613" y="21687"/>
                      <a:pt x="5614" y="21905"/>
                      <a:pt x="6615" y="21949"/>
                    </a:cubicBezTo>
                    <a:cubicBezTo>
                      <a:pt x="6876" y="21970"/>
                      <a:pt x="7137" y="21981"/>
                      <a:pt x="7404" y="21981"/>
                    </a:cubicBezTo>
                    <a:cubicBezTo>
                      <a:pt x="7670" y="21981"/>
                      <a:pt x="7942" y="21970"/>
                      <a:pt x="8225" y="21949"/>
                    </a:cubicBezTo>
                    <a:cubicBezTo>
                      <a:pt x="8573" y="21122"/>
                      <a:pt x="8747" y="20295"/>
                      <a:pt x="8791" y="19424"/>
                    </a:cubicBezTo>
                    <a:cubicBezTo>
                      <a:pt x="8878" y="17988"/>
                      <a:pt x="8660" y="16596"/>
                      <a:pt x="8834" y="15160"/>
                    </a:cubicBezTo>
                    <a:cubicBezTo>
                      <a:pt x="8834" y="15029"/>
                      <a:pt x="8878" y="14855"/>
                      <a:pt x="9009" y="14768"/>
                    </a:cubicBezTo>
                    <a:cubicBezTo>
                      <a:pt x="9057" y="14744"/>
                      <a:pt x="9106" y="14733"/>
                      <a:pt x="9153" y="14733"/>
                    </a:cubicBezTo>
                    <a:cubicBezTo>
                      <a:pt x="9276" y="14733"/>
                      <a:pt x="9393" y="14804"/>
                      <a:pt x="9487" y="14898"/>
                    </a:cubicBezTo>
                    <a:cubicBezTo>
                      <a:pt x="10401" y="15638"/>
                      <a:pt x="10619" y="16900"/>
                      <a:pt x="10749" y="18075"/>
                    </a:cubicBezTo>
                    <a:cubicBezTo>
                      <a:pt x="10836" y="18946"/>
                      <a:pt x="10880" y="19860"/>
                      <a:pt x="10793" y="20774"/>
                    </a:cubicBezTo>
                    <a:cubicBezTo>
                      <a:pt x="11359" y="20295"/>
                      <a:pt x="11881" y="19729"/>
                      <a:pt x="12403" y="19207"/>
                    </a:cubicBezTo>
                    <a:cubicBezTo>
                      <a:pt x="12969" y="18685"/>
                      <a:pt x="13622" y="18162"/>
                      <a:pt x="14231" y="17727"/>
                    </a:cubicBezTo>
                    <a:cubicBezTo>
                      <a:pt x="14492" y="17553"/>
                      <a:pt x="13752" y="16073"/>
                      <a:pt x="13622" y="15856"/>
                    </a:cubicBezTo>
                    <a:cubicBezTo>
                      <a:pt x="13273" y="15247"/>
                      <a:pt x="12882" y="14681"/>
                      <a:pt x="12447" y="14159"/>
                    </a:cubicBezTo>
                    <a:cubicBezTo>
                      <a:pt x="12142" y="13723"/>
                      <a:pt x="11576" y="12940"/>
                      <a:pt x="11750" y="12374"/>
                    </a:cubicBezTo>
                    <a:cubicBezTo>
                      <a:pt x="11785" y="12234"/>
                      <a:pt x="11883" y="12176"/>
                      <a:pt x="12017" y="12176"/>
                    </a:cubicBezTo>
                    <a:cubicBezTo>
                      <a:pt x="12549" y="12176"/>
                      <a:pt x="13666" y="13071"/>
                      <a:pt x="13839" y="13245"/>
                    </a:cubicBezTo>
                    <a:cubicBezTo>
                      <a:pt x="14797" y="14289"/>
                      <a:pt x="15493" y="15551"/>
                      <a:pt x="15798" y="16944"/>
                    </a:cubicBezTo>
                    <a:cubicBezTo>
                      <a:pt x="16712" y="16291"/>
                      <a:pt x="17756" y="15812"/>
                      <a:pt x="18844" y="15464"/>
                    </a:cubicBezTo>
                    <a:cubicBezTo>
                      <a:pt x="18844" y="15072"/>
                      <a:pt x="18757" y="14681"/>
                      <a:pt x="18583" y="14376"/>
                    </a:cubicBezTo>
                    <a:cubicBezTo>
                      <a:pt x="18061" y="13288"/>
                      <a:pt x="17408" y="12287"/>
                      <a:pt x="16668" y="11330"/>
                    </a:cubicBezTo>
                    <a:cubicBezTo>
                      <a:pt x="16506" y="11127"/>
                      <a:pt x="15289" y="9606"/>
                      <a:pt x="15997" y="9606"/>
                    </a:cubicBezTo>
                    <a:cubicBezTo>
                      <a:pt x="16050" y="9606"/>
                      <a:pt x="16114" y="9614"/>
                      <a:pt x="16189" y="9633"/>
                    </a:cubicBezTo>
                    <a:cubicBezTo>
                      <a:pt x="18235" y="10111"/>
                      <a:pt x="19845" y="11765"/>
                      <a:pt x="20324" y="13854"/>
                    </a:cubicBezTo>
                    <a:cubicBezTo>
                      <a:pt x="20541" y="13375"/>
                      <a:pt x="20759" y="12940"/>
                      <a:pt x="21064" y="12548"/>
                    </a:cubicBezTo>
                    <a:cubicBezTo>
                      <a:pt x="21238" y="12026"/>
                      <a:pt x="21325" y="11460"/>
                      <a:pt x="21325" y="10895"/>
                    </a:cubicBezTo>
                    <a:cubicBezTo>
                      <a:pt x="21368" y="9763"/>
                      <a:pt x="21194" y="8632"/>
                      <a:pt x="20846" y="7544"/>
                    </a:cubicBezTo>
                    <a:cubicBezTo>
                      <a:pt x="20367" y="6325"/>
                      <a:pt x="19584" y="5063"/>
                      <a:pt x="18365" y="4671"/>
                    </a:cubicBezTo>
                    <a:cubicBezTo>
                      <a:pt x="17906" y="4504"/>
                      <a:pt x="17412" y="4466"/>
                      <a:pt x="16909" y="4466"/>
                    </a:cubicBezTo>
                    <a:cubicBezTo>
                      <a:pt x="16488" y="4466"/>
                      <a:pt x="16062" y="4493"/>
                      <a:pt x="15645" y="4493"/>
                    </a:cubicBezTo>
                    <a:cubicBezTo>
                      <a:pt x="15000" y="4493"/>
                      <a:pt x="14379" y="4429"/>
                      <a:pt x="13839" y="4106"/>
                    </a:cubicBezTo>
                    <a:cubicBezTo>
                      <a:pt x="12795" y="3453"/>
                      <a:pt x="12621" y="2234"/>
                      <a:pt x="12055" y="1233"/>
                    </a:cubicBezTo>
                    <a:cubicBezTo>
                      <a:pt x="11550" y="339"/>
                      <a:pt x="10593" y="1"/>
                      <a:pt x="96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32" name="Google Shape;532;p42"/>
              <p:cNvSpPr/>
              <p:nvPr/>
            </p:nvSpPr>
            <p:spPr>
              <a:xfrm>
                <a:off x="1335125" y="1971875"/>
                <a:ext cx="468950" cy="466750"/>
              </a:xfrm>
              <a:custGeom>
                <a:avLst/>
                <a:gdLst/>
                <a:ahLst/>
                <a:cxnLst/>
                <a:rect l="l" t="t" r="r" b="b"/>
                <a:pathLst>
                  <a:path w="18758" h="18670" extrusionOk="0">
                    <a:moveTo>
                      <a:pt x="4875" y="7094"/>
                    </a:moveTo>
                    <a:cubicBezTo>
                      <a:pt x="4962" y="7094"/>
                      <a:pt x="5093" y="7094"/>
                      <a:pt x="5180" y="7181"/>
                    </a:cubicBezTo>
                    <a:cubicBezTo>
                      <a:pt x="5267" y="7268"/>
                      <a:pt x="5310" y="7398"/>
                      <a:pt x="5223" y="7529"/>
                    </a:cubicBezTo>
                    <a:cubicBezTo>
                      <a:pt x="5180" y="7660"/>
                      <a:pt x="5093" y="7747"/>
                      <a:pt x="4962" y="7790"/>
                    </a:cubicBezTo>
                    <a:cubicBezTo>
                      <a:pt x="4614" y="8051"/>
                      <a:pt x="4222" y="8138"/>
                      <a:pt x="3787" y="8138"/>
                    </a:cubicBezTo>
                    <a:cubicBezTo>
                      <a:pt x="3482" y="8095"/>
                      <a:pt x="2960" y="7790"/>
                      <a:pt x="3439" y="7529"/>
                    </a:cubicBezTo>
                    <a:cubicBezTo>
                      <a:pt x="3874" y="7224"/>
                      <a:pt x="4353" y="7094"/>
                      <a:pt x="4875" y="7094"/>
                    </a:cubicBezTo>
                    <a:close/>
                    <a:moveTo>
                      <a:pt x="9401" y="0"/>
                    </a:moveTo>
                    <a:cubicBezTo>
                      <a:pt x="8487" y="44"/>
                      <a:pt x="7530" y="392"/>
                      <a:pt x="7138" y="1306"/>
                    </a:cubicBezTo>
                    <a:cubicBezTo>
                      <a:pt x="6746" y="2220"/>
                      <a:pt x="6703" y="3264"/>
                      <a:pt x="5876" y="3917"/>
                    </a:cubicBezTo>
                    <a:cubicBezTo>
                      <a:pt x="4832" y="4744"/>
                      <a:pt x="3265" y="4308"/>
                      <a:pt x="2090" y="4874"/>
                    </a:cubicBezTo>
                    <a:cubicBezTo>
                      <a:pt x="1045" y="5353"/>
                      <a:pt x="523" y="6484"/>
                      <a:pt x="262" y="7572"/>
                    </a:cubicBezTo>
                    <a:cubicBezTo>
                      <a:pt x="44" y="8530"/>
                      <a:pt x="1" y="9487"/>
                      <a:pt x="131" y="10445"/>
                    </a:cubicBezTo>
                    <a:cubicBezTo>
                      <a:pt x="175" y="10967"/>
                      <a:pt x="306" y="11402"/>
                      <a:pt x="523" y="11881"/>
                    </a:cubicBezTo>
                    <a:cubicBezTo>
                      <a:pt x="610" y="12055"/>
                      <a:pt x="1307" y="12751"/>
                      <a:pt x="1307" y="12882"/>
                    </a:cubicBezTo>
                    <a:cubicBezTo>
                      <a:pt x="1481" y="11054"/>
                      <a:pt x="2699" y="9531"/>
                      <a:pt x="4440" y="8878"/>
                    </a:cubicBezTo>
                    <a:cubicBezTo>
                      <a:pt x="4513" y="8852"/>
                      <a:pt x="4573" y="8841"/>
                      <a:pt x="4620" y="8841"/>
                    </a:cubicBezTo>
                    <a:cubicBezTo>
                      <a:pt x="5141" y="8841"/>
                      <a:pt x="4255" y="10242"/>
                      <a:pt x="4135" y="10401"/>
                    </a:cubicBezTo>
                    <a:cubicBezTo>
                      <a:pt x="3613" y="11272"/>
                      <a:pt x="3178" y="12229"/>
                      <a:pt x="2830" y="13186"/>
                    </a:cubicBezTo>
                    <a:cubicBezTo>
                      <a:pt x="2699" y="13491"/>
                      <a:pt x="2656" y="13839"/>
                      <a:pt x="2743" y="14144"/>
                    </a:cubicBezTo>
                    <a:cubicBezTo>
                      <a:pt x="3657" y="14362"/>
                      <a:pt x="4570" y="14666"/>
                      <a:pt x="5441" y="15145"/>
                    </a:cubicBezTo>
                    <a:cubicBezTo>
                      <a:pt x="5571" y="13926"/>
                      <a:pt x="6007" y="12751"/>
                      <a:pt x="6746" y="11794"/>
                    </a:cubicBezTo>
                    <a:cubicBezTo>
                      <a:pt x="6890" y="11614"/>
                      <a:pt x="7803" y="10695"/>
                      <a:pt x="8265" y="10695"/>
                    </a:cubicBezTo>
                    <a:cubicBezTo>
                      <a:pt x="8363" y="10695"/>
                      <a:pt x="8441" y="10737"/>
                      <a:pt x="8487" y="10836"/>
                    </a:cubicBezTo>
                    <a:cubicBezTo>
                      <a:pt x="8661" y="11315"/>
                      <a:pt x="8270" y="12055"/>
                      <a:pt x="8052" y="12403"/>
                    </a:cubicBezTo>
                    <a:cubicBezTo>
                      <a:pt x="7704" y="12925"/>
                      <a:pt x="7443" y="13448"/>
                      <a:pt x="7182" y="13970"/>
                    </a:cubicBezTo>
                    <a:cubicBezTo>
                      <a:pt x="7095" y="14187"/>
                      <a:pt x="6659" y="15493"/>
                      <a:pt x="6834" y="15624"/>
                    </a:cubicBezTo>
                    <a:cubicBezTo>
                      <a:pt x="7443" y="15972"/>
                      <a:pt x="8009" y="16363"/>
                      <a:pt x="8574" y="16755"/>
                    </a:cubicBezTo>
                    <a:cubicBezTo>
                      <a:pt x="9097" y="17147"/>
                      <a:pt x="9575" y="17582"/>
                      <a:pt x="10141" y="17930"/>
                    </a:cubicBezTo>
                    <a:cubicBezTo>
                      <a:pt x="9967" y="17147"/>
                      <a:pt x="9880" y="16363"/>
                      <a:pt x="9880" y="15580"/>
                    </a:cubicBezTo>
                    <a:cubicBezTo>
                      <a:pt x="9880" y="14579"/>
                      <a:pt x="9923" y="13491"/>
                      <a:pt x="10620" y="12751"/>
                    </a:cubicBezTo>
                    <a:cubicBezTo>
                      <a:pt x="10720" y="12684"/>
                      <a:pt x="10846" y="12592"/>
                      <a:pt x="10958" y="12592"/>
                    </a:cubicBezTo>
                    <a:cubicBezTo>
                      <a:pt x="10992" y="12592"/>
                      <a:pt x="11025" y="12601"/>
                      <a:pt x="11055" y="12621"/>
                    </a:cubicBezTo>
                    <a:cubicBezTo>
                      <a:pt x="11142" y="12664"/>
                      <a:pt x="11229" y="12795"/>
                      <a:pt x="11229" y="12925"/>
                    </a:cubicBezTo>
                    <a:cubicBezTo>
                      <a:pt x="11534" y="14100"/>
                      <a:pt x="11490" y="15362"/>
                      <a:pt x="11664" y="16581"/>
                    </a:cubicBezTo>
                    <a:cubicBezTo>
                      <a:pt x="11795" y="17321"/>
                      <a:pt x="12056" y="18017"/>
                      <a:pt x="12448" y="18670"/>
                    </a:cubicBezTo>
                    <a:cubicBezTo>
                      <a:pt x="12883" y="18626"/>
                      <a:pt x="13318" y="18583"/>
                      <a:pt x="13797" y="18496"/>
                    </a:cubicBezTo>
                    <a:cubicBezTo>
                      <a:pt x="14624" y="18409"/>
                      <a:pt x="15450" y="18104"/>
                      <a:pt x="16190" y="17669"/>
                    </a:cubicBezTo>
                    <a:cubicBezTo>
                      <a:pt x="16887" y="17103"/>
                      <a:pt x="17452" y="16407"/>
                      <a:pt x="17800" y="15580"/>
                    </a:cubicBezTo>
                    <a:cubicBezTo>
                      <a:pt x="17844" y="15450"/>
                      <a:pt x="17887" y="15319"/>
                      <a:pt x="17931" y="15188"/>
                    </a:cubicBezTo>
                    <a:cubicBezTo>
                      <a:pt x="17452" y="14666"/>
                      <a:pt x="16930" y="14187"/>
                      <a:pt x="16321" y="13796"/>
                    </a:cubicBezTo>
                    <a:cubicBezTo>
                      <a:pt x="15624" y="13404"/>
                      <a:pt x="14928" y="12925"/>
                      <a:pt x="14362" y="12403"/>
                    </a:cubicBezTo>
                    <a:cubicBezTo>
                      <a:pt x="14275" y="12360"/>
                      <a:pt x="14232" y="12273"/>
                      <a:pt x="14188" y="12186"/>
                    </a:cubicBezTo>
                    <a:cubicBezTo>
                      <a:pt x="14188" y="12011"/>
                      <a:pt x="14275" y="11881"/>
                      <a:pt x="14406" y="11794"/>
                    </a:cubicBezTo>
                    <a:lnTo>
                      <a:pt x="14885" y="11794"/>
                    </a:lnTo>
                    <a:cubicBezTo>
                      <a:pt x="16103" y="12011"/>
                      <a:pt x="17278" y="12577"/>
                      <a:pt x="18149" y="13448"/>
                    </a:cubicBezTo>
                    <a:lnTo>
                      <a:pt x="18410" y="13752"/>
                    </a:lnTo>
                    <a:cubicBezTo>
                      <a:pt x="18671" y="12664"/>
                      <a:pt x="18758" y="11576"/>
                      <a:pt x="18627" y="10488"/>
                    </a:cubicBezTo>
                    <a:cubicBezTo>
                      <a:pt x="17975" y="9879"/>
                      <a:pt x="17235" y="9444"/>
                      <a:pt x="16451" y="9139"/>
                    </a:cubicBezTo>
                    <a:cubicBezTo>
                      <a:pt x="15450" y="8791"/>
                      <a:pt x="14319" y="8704"/>
                      <a:pt x="13492" y="8051"/>
                    </a:cubicBezTo>
                    <a:cubicBezTo>
                      <a:pt x="13361" y="7964"/>
                      <a:pt x="13187" y="7790"/>
                      <a:pt x="13274" y="7616"/>
                    </a:cubicBezTo>
                    <a:cubicBezTo>
                      <a:pt x="13361" y="7442"/>
                      <a:pt x="13536" y="7442"/>
                      <a:pt x="13666" y="7442"/>
                    </a:cubicBezTo>
                    <a:cubicBezTo>
                      <a:pt x="15189" y="7442"/>
                      <a:pt x="16669" y="7747"/>
                      <a:pt x="18018" y="8356"/>
                    </a:cubicBezTo>
                    <a:cubicBezTo>
                      <a:pt x="17757" y="7660"/>
                      <a:pt x="17322" y="7050"/>
                      <a:pt x="17061" y="6354"/>
                    </a:cubicBezTo>
                    <a:cubicBezTo>
                      <a:pt x="16843" y="5832"/>
                      <a:pt x="16669" y="5309"/>
                      <a:pt x="16495" y="4787"/>
                    </a:cubicBezTo>
                    <a:cubicBezTo>
                      <a:pt x="16147" y="4744"/>
                      <a:pt x="15799" y="4700"/>
                      <a:pt x="15407" y="4700"/>
                    </a:cubicBezTo>
                    <a:cubicBezTo>
                      <a:pt x="14449" y="4700"/>
                      <a:pt x="13536" y="4918"/>
                      <a:pt x="12578" y="5005"/>
                    </a:cubicBezTo>
                    <a:cubicBezTo>
                      <a:pt x="12361" y="5005"/>
                      <a:pt x="12099" y="5005"/>
                      <a:pt x="12012" y="4831"/>
                    </a:cubicBezTo>
                    <a:cubicBezTo>
                      <a:pt x="11969" y="4613"/>
                      <a:pt x="12012" y="4396"/>
                      <a:pt x="12186" y="4265"/>
                    </a:cubicBezTo>
                    <a:cubicBezTo>
                      <a:pt x="12361" y="4047"/>
                      <a:pt x="12622" y="3873"/>
                      <a:pt x="12883" y="3743"/>
                    </a:cubicBezTo>
                    <a:cubicBezTo>
                      <a:pt x="13710" y="3395"/>
                      <a:pt x="14580" y="3090"/>
                      <a:pt x="15494" y="2872"/>
                    </a:cubicBezTo>
                    <a:cubicBezTo>
                      <a:pt x="14667" y="1828"/>
                      <a:pt x="13623" y="1001"/>
                      <a:pt x="12404" y="522"/>
                    </a:cubicBezTo>
                    <a:cubicBezTo>
                      <a:pt x="11142" y="1175"/>
                      <a:pt x="10141" y="2263"/>
                      <a:pt x="9575" y="3612"/>
                    </a:cubicBezTo>
                    <a:cubicBezTo>
                      <a:pt x="9536" y="3729"/>
                      <a:pt x="9428" y="3880"/>
                      <a:pt x="9312" y="3880"/>
                    </a:cubicBezTo>
                    <a:cubicBezTo>
                      <a:pt x="9299" y="3880"/>
                      <a:pt x="9285" y="3878"/>
                      <a:pt x="9271" y="3873"/>
                    </a:cubicBezTo>
                    <a:cubicBezTo>
                      <a:pt x="9184" y="3873"/>
                      <a:pt x="9140" y="3786"/>
                      <a:pt x="9097" y="3699"/>
                    </a:cubicBezTo>
                    <a:cubicBezTo>
                      <a:pt x="8705" y="2959"/>
                      <a:pt x="9009" y="2045"/>
                      <a:pt x="9358" y="1262"/>
                    </a:cubicBezTo>
                    <a:cubicBezTo>
                      <a:pt x="9532" y="827"/>
                      <a:pt x="9793" y="392"/>
                      <a:pt x="100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33" name="Google Shape;533;p42"/>
              <p:cNvSpPr/>
              <p:nvPr/>
            </p:nvSpPr>
            <p:spPr>
              <a:xfrm>
                <a:off x="976100" y="2814475"/>
                <a:ext cx="573400" cy="635175"/>
              </a:xfrm>
              <a:custGeom>
                <a:avLst/>
                <a:gdLst/>
                <a:ahLst/>
                <a:cxnLst/>
                <a:rect l="l" t="t" r="r" b="b"/>
                <a:pathLst>
                  <a:path w="22936" h="25407" extrusionOk="0">
                    <a:moveTo>
                      <a:pt x="12693" y="12349"/>
                    </a:moveTo>
                    <a:cubicBezTo>
                      <a:pt x="12914" y="12349"/>
                      <a:pt x="13123" y="12557"/>
                      <a:pt x="13100" y="12949"/>
                    </a:cubicBezTo>
                    <a:cubicBezTo>
                      <a:pt x="13100" y="13228"/>
                      <a:pt x="12877" y="13478"/>
                      <a:pt x="12632" y="13478"/>
                    </a:cubicBezTo>
                    <a:cubicBezTo>
                      <a:pt x="12571" y="13478"/>
                      <a:pt x="12508" y="13463"/>
                      <a:pt x="12447" y="13428"/>
                    </a:cubicBezTo>
                    <a:cubicBezTo>
                      <a:pt x="12229" y="13297"/>
                      <a:pt x="12142" y="13080"/>
                      <a:pt x="12229" y="12862"/>
                    </a:cubicBezTo>
                    <a:cubicBezTo>
                      <a:pt x="12291" y="12514"/>
                      <a:pt x="12497" y="12349"/>
                      <a:pt x="12693" y="12349"/>
                    </a:cubicBezTo>
                    <a:close/>
                    <a:moveTo>
                      <a:pt x="11230" y="13721"/>
                    </a:moveTo>
                    <a:cubicBezTo>
                      <a:pt x="11371" y="13721"/>
                      <a:pt x="11497" y="13806"/>
                      <a:pt x="11533" y="13950"/>
                    </a:cubicBezTo>
                    <a:cubicBezTo>
                      <a:pt x="11620" y="14081"/>
                      <a:pt x="11664" y="14255"/>
                      <a:pt x="11664" y="14429"/>
                    </a:cubicBezTo>
                    <a:cubicBezTo>
                      <a:pt x="11620" y="14951"/>
                      <a:pt x="11533" y="15430"/>
                      <a:pt x="11359" y="15908"/>
                    </a:cubicBezTo>
                    <a:cubicBezTo>
                      <a:pt x="11272" y="16082"/>
                      <a:pt x="11141" y="16300"/>
                      <a:pt x="10924" y="16344"/>
                    </a:cubicBezTo>
                    <a:cubicBezTo>
                      <a:pt x="10793" y="16344"/>
                      <a:pt x="10663" y="16344"/>
                      <a:pt x="10576" y="16257"/>
                    </a:cubicBezTo>
                    <a:cubicBezTo>
                      <a:pt x="10184" y="15952"/>
                      <a:pt x="10053" y="15473"/>
                      <a:pt x="10141" y="14994"/>
                    </a:cubicBezTo>
                    <a:cubicBezTo>
                      <a:pt x="10271" y="14559"/>
                      <a:pt x="10489" y="14124"/>
                      <a:pt x="10793" y="13776"/>
                    </a:cubicBezTo>
                    <a:lnTo>
                      <a:pt x="11141" y="13732"/>
                    </a:lnTo>
                    <a:cubicBezTo>
                      <a:pt x="11171" y="13725"/>
                      <a:pt x="11201" y="13721"/>
                      <a:pt x="11230" y="13721"/>
                    </a:cubicBezTo>
                    <a:close/>
                    <a:moveTo>
                      <a:pt x="7935" y="1"/>
                    </a:moveTo>
                    <a:cubicBezTo>
                      <a:pt x="5401" y="1"/>
                      <a:pt x="2850" y="1206"/>
                      <a:pt x="1306" y="3244"/>
                    </a:cubicBezTo>
                    <a:cubicBezTo>
                      <a:pt x="2490" y="2687"/>
                      <a:pt x="3757" y="2409"/>
                      <a:pt x="5063" y="2409"/>
                    </a:cubicBezTo>
                    <a:cubicBezTo>
                      <a:pt x="5390" y="2409"/>
                      <a:pt x="5719" y="2426"/>
                      <a:pt x="6050" y="2461"/>
                    </a:cubicBezTo>
                    <a:cubicBezTo>
                      <a:pt x="6354" y="2461"/>
                      <a:pt x="6659" y="2591"/>
                      <a:pt x="6920" y="2765"/>
                    </a:cubicBezTo>
                    <a:cubicBezTo>
                      <a:pt x="7616" y="3418"/>
                      <a:pt x="6746" y="3679"/>
                      <a:pt x="6224" y="3810"/>
                    </a:cubicBezTo>
                    <a:cubicBezTo>
                      <a:pt x="5571" y="3984"/>
                      <a:pt x="4918" y="4115"/>
                      <a:pt x="4222" y="4245"/>
                    </a:cubicBezTo>
                    <a:cubicBezTo>
                      <a:pt x="2916" y="4376"/>
                      <a:pt x="1611" y="4724"/>
                      <a:pt x="436" y="5333"/>
                    </a:cubicBezTo>
                    <a:cubicBezTo>
                      <a:pt x="305" y="5377"/>
                      <a:pt x="218" y="5464"/>
                      <a:pt x="131" y="5551"/>
                    </a:cubicBezTo>
                    <a:cubicBezTo>
                      <a:pt x="44" y="5725"/>
                      <a:pt x="0" y="5855"/>
                      <a:pt x="44" y="6029"/>
                    </a:cubicBezTo>
                    <a:cubicBezTo>
                      <a:pt x="0" y="7074"/>
                      <a:pt x="218" y="8118"/>
                      <a:pt x="653" y="9119"/>
                    </a:cubicBezTo>
                    <a:cubicBezTo>
                      <a:pt x="1828" y="8118"/>
                      <a:pt x="3264" y="7422"/>
                      <a:pt x="4788" y="7074"/>
                    </a:cubicBezTo>
                    <a:cubicBezTo>
                      <a:pt x="4894" y="7044"/>
                      <a:pt x="5016" y="7024"/>
                      <a:pt x="5137" y="7024"/>
                    </a:cubicBezTo>
                    <a:cubicBezTo>
                      <a:pt x="5364" y="7024"/>
                      <a:pt x="5588" y="7093"/>
                      <a:pt x="5702" y="7292"/>
                    </a:cubicBezTo>
                    <a:cubicBezTo>
                      <a:pt x="5876" y="7596"/>
                      <a:pt x="5702" y="7901"/>
                      <a:pt x="5484" y="8118"/>
                    </a:cubicBezTo>
                    <a:cubicBezTo>
                      <a:pt x="4918" y="8728"/>
                      <a:pt x="4265" y="9163"/>
                      <a:pt x="3526" y="9424"/>
                    </a:cubicBezTo>
                    <a:cubicBezTo>
                      <a:pt x="2873" y="9642"/>
                      <a:pt x="2263" y="9903"/>
                      <a:pt x="1698" y="10207"/>
                    </a:cubicBezTo>
                    <a:cubicBezTo>
                      <a:pt x="1088" y="10555"/>
                      <a:pt x="653" y="11121"/>
                      <a:pt x="479" y="11818"/>
                    </a:cubicBezTo>
                    <a:cubicBezTo>
                      <a:pt x="436" y="12166"/>
                      <a:pt x="479" y="12514"/>
                      <a:pt x="566" y="12906"/>
                    </a:cubicBezTo>
                    <a:lnTo>
                      <a:pt x="1045" y="15821"/>
                    </a:lnTo>
                    <a:cubicBezTo>
                      <a:pt x="1306" y="15082"/>
                      <a:pt x="1828" y="14472"/>
                      <a:pt x="2481" y="14124"/>
                    </a:cubicBezTo>
                    <a:cubicBezTo>
                      <a:pt x="3134" y="13732"/>
                      <a:pt x="3874" y="13428"/>
                      <a:pt x="4614" y="13254"/>
                    </a:cubicBezTo>
                    <a:cubicBezTo>
                      <a:pt x="4698" y="13220"/>
                      <a:pt x="4795" y="13199"/>
                      <a:pt x="4883" y="13199"/>
                    </a:cubicBezTo>
                    <a:cubicBezTo>
                      <a:pt x="5021" y="13199"/>
                      <a:pt x="5136" y="13251"/>
                      <a:pt x="5136" y="13384"/>
                    </a:cubicBezTo>
                    <a:cubicBezTo>
                      <a:pt x="5136" y="13471"/>
                      <a:pt x="5136" y="13515"/>
                      <a:pt x="5092" y="13602"/>
                    </a:cubicBezTo>
                    <a:cubicBezTo>
                      <a:pt x="4962" y="13819"/>
                      <a:pt x="4744" y="13994"/>
                      <a:pt x="4570" y="14124"/>
                    </a:cubicBezTo>
                    <a:cubicBezTo>
                      <a:pt x="3308" y="15212"/>
                      <a:pt x="2307" y="16518"/>
                      <a:pt x="1567" y="17954"/>
                    </a:cubicBezTo>
                    <a:cubicBezTo>
                      <a:pt x="1437" y="18215"/>
                      <a:pt x="1350" y="18476"/>
                      <a:pt x="1350" y="18737"/>
                    </a:cubicBezTo>
                    <a:cubicBezTo>
                      <a:pt x="1393" y="18998"/>
                      <a:pt x="1437" y="19259"/>
                      <a:pt x="1567" y="19477"/>
                    </a:cubicBezTo>
                    <a:cubicBezTo>
                      <a:pt x="2089" y="20478"/>
                      <a:pt x="2699" y="21392"/>
                      <a:pt x="3395" y="22306"/>
                    </a:cubicBezTo>
                    <a:cubicBezTo>
                      <a:pt x="3917" y="20478"/>
                      <a:pt x="5005" y="18868"/>
                      <a:pt x="6485" y="17649"/>
                    </a:cubicBezTo>
                    <a:lnTo>
                      <a:pt x="6485" y="17649"/>
                    </a:lnTo>
                    <a:cubicBezTo>
                      <a:pt x="6702" y="18520"/>
                      <a:pt x="6267" y="19390"/>
                      <a:pt x="5963" y="20173"/>
                    </a:cubicBezTo>
                    <a:cubicBezTo>
                      <a:pt x="5614" y="21000"/>
                      <a:pt x="5397" y="21914"/>
                      <a:pt x="5310" y="22784"/>
                    </a:cubicBezTo>
                    <a:cubicBezTo>
                      <a:pt x="5266" y="23220"/>
                      <a:pt x="5310" y="23655"/>
                      <a:pt x="5484" y="24047"/>
                    </a:cubicBezTo>
                    <a:cubicBezTo>
                      <a:pt x="5919" y="25004"/>
                      <a:pt x="7138" y="25352"/>
                      <a:pt x="8139" y="25396"/>
                    </a:cubicBezTo>
                    <a:cubicBezTo>
                      <a:pt x="8216" y="25403"/>
                      <a:pt x="8295" y="25406"/>
                      <a:pt x="8375" y="25406"/>
                    </a:cubicBezTo>
                    <a:cubicBezTo>
                      <a:pt x="8785" y="25406"/>
                      <a:pt x="9210" y="25310"/>
                      <a:pt x="9575" y="25091"/>
                    </a:cubicBezTo>
                    <a:cubicBezTo>
                      <a:pt x="10097" y="24743"/>
                      <a:pt x="10532" y="24308"/>
                      <a:pt x="10880" y="23785"/>
                    </a:cubicBezTo>
                    <a:cubicBezTo>
                      <a:pt x="10967" y="23568"/>
                      <a:pt x="11011" y="23307"/>
                      <a:pt x="11011" y="23046"/>
                    </a:cubicBezTo>
                    <a:cubicBezTo>
                      <a:pt x="11011" y="22697"/>
                      <a:pt x="10967" y="22393"/>
                      <a:pt x="10924" y="22088"/>
                    </a:cubicBezTo>
                    <a:cubicBezTo>
                      <a:pt x="10663" y="20478"/>
                      <a:pt x="9966" y="18911"/>
                      <a:pt x="10271" y="17345"/>
                    </a:cubicBezTo>
                    <a:cubicBezTo>
                      <a:pt x="10532" y="17345"/>
                      <a:pt x="10750" y="17562"/>
                      <a:pt x="10924" y="17780"/>
                    </a:cubicBezTo>
                    <a:cubicBezTo>
                      <a:pt x="11968" y="19216"/>
                      <a:pt x="12012" y="21566"/>
                      <a:pt x="11620" y="23220"/>
                    </a:cubicBezTo>
                    <a:cubicBezTo>
                      <a:pt x="12447" y="22784"/>
                      <a:pt x="13230" y="22219"/>
                      <a:pt x="13883" y="21566"/>
                    </a:cubicBezTo>
                    <a:cubicBezTo>
                      <a:pt x="14014" y="21435"/>
                      <a:pt x="14101" y="21261"/>
                      <a:pt x="14144" y="21131"/>
                    </a:cubicBezTo>
                    <a:cubicBezTo>
                      <a:pt x="14188" y="21000"/>
                      <a:pt x="14188" y="20826"/>
                      <a:pt x="14144" y="20696"/>
                    </a:cubicBezTo>
                    <a:cubicBezTo>
                      <a:pt x="14014" y="19608"/>
                      <a:pt x="13753" y="18563"/>
                      <a:pt x="13361" y="17606"/>
                    </a:cubicBezTo>
                    <a:cubicBezTo>
                      <a:pt x="13013" y="16822"/>
                      <a:pt x="12621" y="15908"/>
                      <a:pt x="13056" y="15212"/>
                    </a:cubicBezTo>
                    <a:cubicBezTo>
                      <a:pt x="13056" y="15125"/>
                      <a:pt x="13100" y="15082"/>
                      <a:pt x="13187" y="15082"/>
                    </a:cubicBezTo>
                    <a:cubicBezTo>
                      <a:pt x="13209" y="15060"/>
                      <a:pt x="13241" y="15049"/>
                      <a:pt x="13274" y="15049"/>
                    </a:cubicBezTo>
                    <a:cubicBezTo>
                      <a:pt x="13307" y="15049"/>
                      <a:pt x="13339" y="15060"/>
                      <a:pt x="13361" y="15082"/>
                    </a:cubicBezTo>
                    <a:cubicBezTo>
                      <a:pt x="13709" y="15212"/>
                      <a:pt x="14014" y="15430"/>
                      <a:pt x="14231" y="15734"/>
                    </a:cubicBezTo>
                    <a:cubicBezTo>
                      <a:pt x="14797" y="16300"/>
                      <a:pt x="15232" y="16953"/>
                      <a:pt x="15580" y="17649"/>
                    </a:cubicBezTo>
                    <a:cubicBezTo>
                      <a:pt x="15929" y="18345"/>
                      <a:pt x="16016" y="19172"/>
                      <a:pt x="15755" y="19912"/>
                    </a:cubicBezTo>
                    <a:cubicBezTo>
                      <a:pt x="16494" y="19303"/>
                      <a:pt x="17191" y="18650"/>
                      <a:pt x="17800" y="17867"/>
                    </a:cubicBezTo>
                    <a:cubicBezTo>
                      <a:pt x="17887" y="17780"/>
                      <a:pt x="17931" y="17649"/>
                      <a:pt x="17974" y="17519"/>
                    </a:cubicBezTo>
                    <a:cubicBezTo>
                      <a:pt x="18018" y="17388"/>
                      <a:pt x="18018" y="17301"/>
                      <a:pt x="17974" y="17170"/>
                    </a:cubicBezTo>
                    <a:cubicBezTo>
                      <a:pt x="17626" y="15473"/>
                      <a:pt x="16886" y="13863"/>
                      <a:pt x="15798" y="12514"/>
                    </a:cubicBezTo>
                    <a:cubicBezTo>
                      <a:pt x="15668" y="12383"/>
                      <a:pt x="15580" y="12209"/>
                      <a:pt x="15580" y="11992"/>
                    </a:cubicBezTo>
                    <a:cubicBezTo>
                      <a:pt x="15620" y="11793"/>
                      <a:pt x="15805" y="11594"/>
                      <a:pt x="16036" y="11594"/>
                    </a:cubicBezTo>
                    <a:cubicBezTo>
                      <a:pt x="16058" y="11594"/>
                      <a:pt x="16080" y="11596"/>
                      <a:pt x="16103" y="11600"/>
                    </a:cubicBezTo>
                    <a:cubicBezTo>
                      <a:pt x="16320" y="11600"/>
                      <a:pt x="16581" y="11687"/>
                      <a:pt x="16756" y="11818"/>
                    </a:cubicBezTo>
                    <a:cubicBezTo>
                      <a:pt x="18322" y="12775"/>
                      <a:pt x="19193" y="14559"/>
                      <a:pt x="19062" y="16387"/>
                    </a:cubicBezTo>
                    <a:lnTo>
                      <a:pt x="20716" y="14559"/>
                    </a:lnTo>
                    <a:cubicBezTo>
                      <a:pt x="20933" y="14342"/>
                      <a:pt x="21107" y="14081"/>
                      <a:pt x="21195" y="13776"/>
                    </a:cubicBezTo>
                    <a:cubicBezTo>
                      <a:pt x="21238" y="13602"/>
                      <a:pt x="21238" y="13384"/>
                      <a:pt x="21195" y="13167"/>
                    </a:cubicBezTo>
                    <a:cubicBezTo>
                      <a:pt x="21020" y="12296"/>
                      <a:pt x="20759" y="11469"/>
                      <a:pt x="20324" y="10686"/>
                    </a:cubicBezTo>
                    <a:cubicBezTo>
                      <a:pt x="19497" y="9293"/>
                      <a:pt x="17495" y="9511"/>
                      <a:pt x="16712" y="8118"/>
                    </a:cubicBezTo>
                    <a:cubicBezTo>
                      <a:pt x="16625" y="7988"/>
                      <a:pt x="16581" y="7814"/>
                      <a:pt x="16668" y="7640"/>
                    </a:cubicBezTo>
                    <a:cubicBezTo>
                      <a:pt x="16756" y="7509"/>
                      <a:pt x="16930" y="7466"/>
                      <a:pt x="17104" y="7466"/>
                    </a:cubicBezTo>
                    <a:cubicBezTo>
                      <a:pt x="17278" y="7455"/>
                      <a:pt x="17455" y="7450"/>
                      <a:pt x="17634" y="7450"/>
                    </a:cubicBezTo>
                    <a:cubicBezTo>
                      <a:pt x="18211" y="7450"/>
                      <a:pt x="18801" y="7507"/>
                      <a:pt x="19367" y="7640"/>
                    </a:cubicBezTo>
                    <a:cubicBezTo>
                      <a:pt x="20803" y="7988"/>
                      <a:pt x="21412" y="8989"/>
                      <a:pt x="22413" y="9903"/>
                    </a:cubicBezTo>
                    <a:cubicBezTo>
                      <a:pt x="22935" y="7640"/>
                      <a:pt x="22805" y="5072"/>
                      <a:pt x="20585" y="3766"/>
                    </a:cubicBezTo>
                    <a:cubicBezTo>
                      <a:pt x="19890" y="3367"/>
                      <a:pt x="19210" y="3199"/>
                      <a:pt x="18548" y="3199"/>
                    </a:cubicBezTo>
                    <a:cubicBezTo>
                      <a:pt x="17263" y="3199"/>
                      <a:pt x="16048" y="3833"/>
                      <a:pt x="14928" y="4637"/>
                    </a:cubicBezTo>
                    <a:cubicBezTo>
                      <a:pt x="14568" y="4907"/>
                      <a:pt x="14081" y="5083"/>
                      <a:pt x="13633" y="5083"/>
                    </a:cubicBezTo>
                    <a:cubicBezTo>
                      <a:pt x="13215" y="5083"/>
                      <a:pt x="12832" y="4928"/>
                      <a:pt x="12621" y="4550"/>
                    </a:cubicBezTo>
                    <a:cubicBezTo>
                      <a:pt x="12273" y="3941"/>
                      <a:pt x="12752" y="3157"/>
                      <a:pt x="12665" y="2461"/>
                    </a:cubicBezTo>
                    <a:cubicBezTo>
                      <a:pt x="12578" y="1590"/>
                      <a:pt x="11751" y="981"/>
                      <a:pt x="10967" y="633"/>
                    </a:cubicBezTo>
                    <a:cubicBezTo>
                      <a:pt x="10006" y="203"/>
                      <a:pt x="8972" y="1"/>
                      <a:pt x="79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34" name="Google Shape;534;p42"/>
              <p:cNvSpPr/>
              <p:nvPr/>
            </p:nvSpPr>
            <p:spPr>
              <a:xfrm>
                <a:off x="1453725" y="2494575"/>
                <a:ext cx="445025" cy="481525"/>
              </a:xfrm>
              <a:custGeom>
                <a:avLst/>
                <a:gdLst/>
                <a:ahLst/>
                <a:cxnLst/>
                <a:rect l="l" t="t" r="r" b="b"/>
                <a:pathLst>
                  <a:path w="17801" h="19261" extrusionOk="0">
                    <a:moveTo>
                      <a:pt x="11214" y="10926"/>
                    </a:moveTo>
                    <a:cubicBezTo>
                      <a:pt x="11317" y="10926"/>
                      <a:pt x="11419" y="11050"/>
                      <a:pt x="11533" y="11210"/>
                    </a:cubicBezTo>
                    <a:cubicBezTo>
                      <a:pt x="11751" y="11645"/>
                      <a:pt x="11794" y="12167"/>
                      <a:pt x="11620" y="12646"/>
                    </a:cubicBezTo>
                    <a:cubicBezTo>
                      <a:pt x="11620" y="12733"/>
                      <a:pt x="11577" y="12863"/>
                      <a:pt x="11490" y="12907"/>
                    </a:cubicBezTo>
                    <a:cubicBezTo>
                      <a:pt x="11457" y="12940"/>
                      <a:pt x="11411" y="12954"/>
                      <a:pt x="11362" y="12954"/>
                    </a:cubicBezTo>
                    <a:cubicBezTo>
                      <a:pt x="11282" y="12954"/>
                      <a:pt x="11195" y="12917"/>
                      <a:pt x="11142" y="12863"/>
                    </a:cubicBezTo>
                    <a:cubicBezTo>
                      <a:pt x="11055" y="12776"/>
                      <a:pt x="11011" y="12689"/>
                      <a:pt x="10968" y="12559"/>
                    </a:cubicBezTo>
                    <a:cubicBezTo>
                      <a:pt x="10837" y="12123"/>
                      <a:pt x="10837" y="11688"/>
                      <a:pt x="10924" y="11297"/>
                    </a:cubicBezTo>
                    <a:cubicBezTo>
                      <a:pt x="11027" y="11028"/>
                      <a:pt x="11121" y="10926"/>
                      <a:pt x="11214" y="10926"/>
                    </a:cubicBezTo>
                    <a:close/>
                    <a:moveTo>
                      <a:pt x="5699" y="15386"/>
                    </a:moveTo>
                    <a:cubicBezTo>
                      <a:pt x="5700" y="15387"/>
                      <a:pt x="5701" y="15387"/>
                      <a:pt x="5702" y="15387"/>
                    </a:cubicBezTo>
                    <a:cubicBezTo>
                      <a:pt x="5701" y="15387"/>
                      <a:pt x="5700" y="15387"/>
                      <a:pt x="5699" y="15386"/>
                    </a:cubicBezTo>
                    <a:close/>
                    <a:moveTo>
                      <a:pt x="11509" y="1"/>
                    </a:moveTo>
                    <a:cubicBezTo>
                      <a:pt x="11060" y="1"/>
                      <a:pt x="10650" y="54"/>
                      <a:pt x="10358" y="156"/>
                    </a:cubicBezTo>
                    <a:cubicBezTo>
                      <a:pt x="9705" y="373"/>
                      <a:pt x="9227" y="982"/>
                      <a:pt x="9183" y="1679"/>
                    </a:cubicBezTo>
                    <a:cubicBezTo>
                      <a:pt x="9183" y="1940"/>
                      <a:pt x="9227" y="2201"/>
                      <a:pt x="9227" y="2419"/>
                    </a:cubicBezTo>
                    <a:cubicBezTo>
                      <a:pt x="9183" y="2680"/>
                      <a:pt x="9009" y="2984"/>
                      <a:pt x="8748" y="2984"/>
                    </a:cubicBezTo>
                    <a:cubicBezTo>
                      <a:pt x="8530" y="2941"/>
                      <a:pt x="8356" y="2854"/>
                      <a:pt x="8226" y="2680"/>
                    </a:cubicBezTo>
                    <a:cubicBezTo>
                      <a:pt x="7300" y="1793"/>
                      <a:pt x="6089" y="1326"/>
                      <a:pt x="4900" y="1326"/>
                    </a:cubicBezTo>
                    <a:cubicBezTo>
                      <a:pt x="3461" y="1326"/>
                      <a:pt x="2053" y="2010"/>
                      <a:pt x="1219" y="3463"/>
                    </a:cubicBezTo>
                    <a:cubicBezTo>
                      <a:pt x="1002" y="3855"/>
                      <a:pt x="784" y="4290"/>
                      <a:pt x="653" y="4769"/>
                    </a:cubicBezTo>
                    <a:cubicBezTo>
                      <a:pt x="1045" y="4507"/>
                      <a:pt x="1524" y="4290"/>
                      <a:pt x="1959" y="4159"/>
                    </a:cubicBezTo>
                    <a:cubicBezTo>
                      <a:pt x="2353" y="4035"/>
                      <a:pt x="3005" y="3930"/>
                      <a:pt x="3649" y="3930"/>
                    </a:cubicBezTo>
                    <a:cubicBezTo>
                      <a:pt x="4357" y="3930"/>
                      <a:pt x="5055" y="4056"/>
                      <a:pt x="5397" y="4420"/>
                    </a:cubicBezTo>
                    <a:cubicBezTo>
                      <a:pt x="6137" y="5160"/>
                      <a:pt x="4178" y="5334"/>
                      <a:pt x="3700" y="5508"/>
                    </a:cubicBezTo>
                    <a:cubicBezTo>
                      <a:pt x="2481" y="5770"/>
                      <a:pt x="1306" y="6248"/>
                      <a:pt x="175" y="6858"/>
                    </a:cubicBezTo>
                    <a:cubicBezTo>
                      <a:pt x="1" y="8424"/>
                      <a:pt x="305" y="10078"/>
                      <a:pt x="1089" y="11514"/>
                    </a:cubicBezTo>
                    <a:cubicBezTo>
                      <a:pt x="1219" y="11253"/>
                      <a:pt x="1393" y="10992"/>
                      <a:pt x="1524" y="10774"/>
                    </a:cubicBezTo>
                    <a:cubicBezTo>
                      <a:pt x="2307" y="9599"/>
                      <a:pt x="3221" y="8424"/>
                      <a:pt x="4527" y="7902"/>
                    </a:cubicBezTo>
                    <a:cubicBezTo>
                      <a:pt x="4570" y="7880"/>
                      <a:pt x="4625" y="7869"/>
                      <a:pt x="4679" y="7869"/>
                    </a:cubicBezTo>
                    <a:cubicBezTo>
                      <a:pt x="4733" y="7869"/>
                      <a:pt x="4788" y="7880"/>
                      <a:pt x="4831" y="7902"/>
                    </a:cubicBezTo>
                    <a:cubicBezTo>
                      <a:pt x="4962" y="7946"/>
                      <a:pt x="5049" y="8076"/>
                      <a:pt x="5049" y="8250"/>
                    </a:cubicBezTo>
                    <a:cubicBezTo>
                      <a:pt x="5179" y="9251"/>
                      <a:pt x="4440" y="10165"/>
                      <a:pt x="3917" y="11035"/>
                    </a:cubicBezTo>
                    <a:cubicBezTo>
                      <a:pt x="3439" y="11906"/>
                      <a:pt x="3134" y="12820"/>
                      <a:pt x="2916" y="13777"/>
                    </a:cubicBezTo>
                    <a:cubicBezTo>
                      <a:pt x="3786" y="14386"/>
                      <a:pt x="4743" y="14951"/>
                      <a:pt x="5699" y="15386"/>
                    </a:cubicBezTo>
                    <a:lnTo>
                      <a:pt x="5699" y="15386"/>
                    </a:lnTo>
                    <a:cubicBezTo>
                      <a:pt x="5403" y="15244"/>
                      <a:pt x="6485" y="12776"/>
                      <a:pt x="6659" y="12515"/>
                    </a:cubicBezTo>
                    <a:cubicBezTo>
                      <a:pt x="6920" y="11993"/>
                      <a:pt x="7225" y="11514"/>
                      <a:pt x="7617" y="11035"/>
                    </a:cubicBezTo>
                    <a:cubicBezTo>
                      <a:pt x="7779" y="10832"/>
                      <a:pt x="8132" y="10287"/>
                      <a:pt x="8461" y="10287"/>
                    </a:cubicBezTo>
                    <a:cubicBezTo>
                      <a:pt x="8484" y="10287"/>
                      <a:pt x="8507" y="10290"/>
                      <a:pt x="8530" y="10296"/>
                    </a:cubicBezTo>
                    <a:cubicBezTo>
                      <a:pt x="9053" y="10383"/>
                      <a:pt x="8922" y="11558"/>
                      <a:pt x="8835" y="11906"/>
                    </a:cubicBezTo>
                    <a:cubicBezTo>
                      <a:pt x="8704" y="12515"/>
                      <a:pt x="8487" y="13081"/>
                      <a:pt x="8269" y="13647"/>
                    </a:cubicBezTo>
                    <a:cubicBezTo>
                      <a:pt x="7965" y="14604"/>
                      <a:pt x="7834" y="15561"/>
                      <a:pt x="7921" y="16562"/>
                    </a:cubicBezTo>
                    <a:cubicBezTo>
                      <a:pt x="8052" y="16606"/>
                      <a:pt x="8182" y="16693"/>
                      <a:pt x="8269" y="16737"/>
                    </a:cubicBezTo>
                    <a:cubicBezTo>
                      <a:pt x="9096" y="17302"/>
                      <a:pt x="9967" y="17824"/>
                      <a:pt x="10880" y="18260"/>
                    </a:cubicBezTo>
                    <a:cubicBezTo>
                      <a:pt x="10706" y="17520"/>
                      <a:pt x="10576" y="16780"/>
                      <a:pt x="10532" y="15997"/>
                    </a:cubicBezTo>
                    <a:cubicBezTo>
                      <a:pt x="10445" y="15300"/>
                      <a:pt x="10489" y="14473"/>
                      <a:pt x="10968" y="13995"/>
                    </a:cubicBezTo>
                    <a:cubicBezTo>
                      <a:pt x="11055" y="13908"/>
                      <a:pt x="11142" y="13864"/>
                      <a:pt x="11229" y="13864"/>
                    </a:cubicBezTo>
                    <a:cubicBezTo>
                      <a:pt x="11446" y="13864"/>
                      <a:pt x="11533" y="14082"/>
                      <a:pt x="11620" y="14256"/>
                    </a:cubicBezTo>
                    <a:cubicBezTo>
                      <a:pt x="11881" y="15170"/>
                      <a:pt x="12099" y="16040"/>
                      <a:pt x="12273" y="16998"/>
                    </a:cubicBezTo>
                    <a:cubicBezTo>
                      <a:pt x="12273" y="17346"/>
                      <a:pt x="12404" y="17694"/>
                      <a:pt x="12578" y="17999"/>
                    </a:cubicBezTo>
                    <a:cubicBezTo>
                      <a:pt x="12839" y="18260"/>
                      <a:pt x="13143" y="18477"/>
                      <a:pt x="13492" y="18608"/>
                    </a:cubicBezTo>
                    <a:cubicBezTo>
                      <a:pt x="13970" y="18825"/>
                      <a:pt x="14449" y="19043"/>
                      <a:pt x="14928" y="19261"/>
                    </a:cubicBezTo>
                    <a:cubicBezTo>
                      <a:pt x="15537" y="18347"/>
                      <a:pt x="16103" y="17346"/>
                      <a:pt x="16625" y="16345"/>
                    </a:cubicBezTo>
                    <a:cubicBezTo>
                      <a:pt x="16756" y="16171"/>
                      <a:pt x="16843" y="15953"/>
                      <a:pt x="16843" y="15692"/>
                    </a:cubicBezTo>
                    <a:cubicBezTo>
                      <a:pt x="16799" y="15474"/>
                      <a:pt x="16712" y="15300"/>
                      <a:pt x="16582" y="15126"/>
                    </a:cubicBezTo>
                    <a:cubicBezTo>
                      <a:pt x="16059" y="14343"/>
                      <a:pt x="15450" y="13647"/>
                      <a:pt x="14754" y="13037"/>
                    </a:cubicBezTo>
                    <a:lnTo>
                      <a:pt x="14362" y="12689"/>
                    </a:lnTo>
                    <a:cubicBezTo>
                      <a:pt x="13970" y="12385"/>
                      <a:pt x="13753" y="11949"/>
                      <a:pt x="13666" y="11471"/>
                    </a:cubicBezTo>
                    <a:cubicBezTo>
                      <a:pt x="13868" y="11436"/>
                      <a:pt x="14071" y="11419"/>
                      <a:pt x="14274" y="11419"/>
                    </a:cubicBezTo>
                    <a:cubicBezTo>
                      <a:pt x="15335" y="11419"/>
                      <a:pt x="16373" y="11885"/>
                      <a:pt x="17104" y="12689"/>
                    </a:cubicBezTo>
                    <a:lnTo>
                      <a:pt x="17583" y="10948"/>
                    </a:lnTo>
                    <a:cubicBezTo>
                      <a:pt x="17800" y="10513"/>
                      <a:pt x="17583" y="10034"/>
                      <a:pt x="17104" y="9904"/>
                    </a:cubicBezTo>
                    <a:lnTo>
                      <a:pt x="17147" y="9904"/>
                    </a:lnTo>
                    <a:cubicBezTo>
                      <a:pt x="16190" y="9382"/>
                      <a:pt x="15189" y="8946"/>
                      <a:pt x="14144" y="8685"/>
                    </a:cubicBezTo>
                    <a:cubicBezTo>
                      <a:pt x="13753" y="8642"/>
                      <a:pt x="13405" y="8511"/>
                      <a:pt x="13056" y="8381"/>
                    </a:cubicBezTo>
                    <a:cubicBezTo>
                      <a:pt x="12360" y="7946"/>
                      <a:pt x="13318" y="7815"/>
                      <a:pt x="13666" y="7815"/>
                    </a:cubicBezTo>
                    <a:cubicBezTo>
                      <a:pt x="13897" y="7784"/>
                      <a:pt x="14128" y="7770"/>
                      <a:pt x="14361" y="7770"/>
                    </a:cubicBezTo>
                    <a:cubicBezTo>
                      <a:pt x="14786" y="7770"/>
                      <a:pt x="15218" y="7818"/>
                      <a:pt x="15668" y="7902"/>
                    </a:cubicBezTo>
                    <a:cubicBezTo>
                      <a:pt x="15885" y="7946"/>
                      <a:pt x="17495" y="8337"/>
                      <a:pt x="17495" y="8598"/>
                    </a:cubicBezTo>
                    <a:cubicBezTo>
                      <a:pt x="17539" y="7815"/>
                      <a:pt x="17539" y="7032"/>
                      <a:pt x="17452" y="6248"/>
                    </a:cubicBezTo>
                    <a:cubicBezTo>
                      <a:pt x="16495" y="5850"/>
                      <a:pt x="15465" y="5634"/>
                      <a:pt x="14429" y="5634"/>
                    </a:cubicBezTo>
                    <a:cubicBezTo>
                      <a:pt x="14334" y="5634"/>
                      <a:pt x="14239" y="5635"/>
                      <a:pt x="14144" y="5639"/>
                    </a:cubicBezTo>
                    <a:cubicBezTo>
                      <a:pt x="13840" y="5639"/>
                      <a:pt x="13448" y="5639"/>
                      <a:pt x="13361" y="5378"/>
                    </a:cubicBezTo>
                    <a:cubicBezTo>
                      <a:pt x="13231" y="5117"/>
                      <a:pt x="13666" y="4725"/>
                      <a:pt x="14014" y="4638"/>
                    </a:cubicBezTo>
                    <a:cubicBezTo>
                      <a:pt x="14583" y="4502"/>
                      <a:pt x="15151" y="4436"/>
                      <a:pt x="15720" y="4436"/>
                    </a:cubicBezTo>
                    <a:cubicBezTo>
                      <a:pt x="16239" y="4436"/>
                      <a:pt x="16759" y="4491"/>
                      <a:pt x="17278" y="4595"/>
                    </a:cubicBezTo>
                    <a:cubicBezTo>
                      <a:pt x="17060" y="4159"/>
                      <a:pt x="16886" y="3724"/>
                      <a:pt x="16843" y="3245"/>
                    </a:cubicBezTo>
                    <a:cubicBezTo>
                      <a:pt x="16756" y="2767"/>
                      <a:pt x="16407" y="2375"/>
                      <a:pt x="15972" y="2244"/>
                    </a:cubicBezTo>
                    <a:cubicBezTo>
                      <a:pt x="15798" y="2244"/>
                      <a:pt x="15624" y="2244"/>
                      <a:pt x="15450" y="2288"/>
                    </a:cubicBezTo>
                    <a:lnTo>
                      <a:pt x="11533" y="3071"/>
                    </a:lnTo>
                    <a:cubicBezTo>
                      <a:pt x="11272" y="2506"/>
                      <a:pt x="11838" y="1940"/>
                      <a:pt x="12404" y="1635"/>
                    </a:cubicBezTo>
                    <a:cubicBezTo>
                      <a:pt x="13013" y="1374"/>
                      <a:pt x="13666" y="1156"/>
                      <a:pt x="14362" y="1026"/>
                    </a:cubicBezTo>
                    <a:cubicBezTo>
                      <a:pt x="13930" y="317"/>
                      <a:pt x="12603" y="1"/>
                      <a:pt x="115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11285152" y="1679510"/>
            <a:ext cx="906848" cy="1194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D:\E-3HIGHSCHOOL\E10_SMART_WORLD\3. Icon trong sach\Gramma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1050" y="310079"/>
            <a:ext cx="3979336" cy="78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69343" y="445874"/>
            <a:ext cx="53212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b. Circle the correct words.</a:t>
            </a:r>
          </a:p>
        </p:txBody>
      </p:sp>
      <p:sp>
        <p:nvSpPr>
          <p:cNvPr id="3" name="Rectangle 2"/>
          <p:cNvSpPr/>
          <p:nvPr/>
        </p:nvSpPr>
        <p:spPr>
          <a:xfrm>
            <a:off x="280219" y="1063753"/>
            <a:ext cx="1181304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1. I think you should buy this pair of sunglasses. It looks </a:t>
            </a:r>
            <a:r>
              <a:rPr lang="en-US" sz="3200" i="1" dirty="0">
                <a:solidFill>
                  <a:srgbClr val="002060"/>
                </a:solidFill>
              </a:rPr>
              <a:t>cooler/coolest </a:t>
            </a:r>
            <a:r>
              <a:rPr lang="en-US" sz="3200" dirty="0"/>
              <a:t>than the other pair.</a:t>
            </a:r>
          </a:p>
          <a:p>
            <a:r>
              <a:rPr lang="en-US" sz="3200" dirty="0"/>
              <a:t>2. Can I borrow some money? This dress is </a:t>
            </a:r>
            <a:r>
              <a:rPr lang="en-US" sz="3200" i="1" dirty="0">
                <a:solidFill>
                  <a:srgbClr val="002060"/>
                </a:solidFill>
              </a:rPr>
              <a:t>more/most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/>
              <a:t>expensive than I thought.</a:t>
            </a:r>
          </a:p>
          <a:p>
            <a:r>
              <a:rPr lang="en-US" sz="3200" dirty="0"/>
              <a:t>3.   This restaurant may not have the greatest food in town but their customer service is definitely the </a:t>
            </a:r>
            <a:r>
              <a:rPr lang="en-US" sz="3200" i="1" dirty="0">
                <a:solidFill>
                  <a:srgbClr val="002060"/>
                </a:solidFill>
              </a:rPr>
              <a:t>best/better</a:t>
            </a:r>
            <a:r>
              <a:rPr lang="en-US" sz="3200" dirty="0"/>
              <a:t>.  We eat here at least twice a month.</a:t>
            </a:r>
          </a:p>
          <a:p>
            <a:r>
              <a:rPr lang="en-US" sz="3200" dirty="0"/>
              <a:t>4. It's best if you come on Wednesday, when I'm </a:t>
            </a:r>
            <a:r>
              <a:rPr lang="en-US" sz="3200" i="1" dirty="0">
                <a:solidFill>
                  <a:srgbClr val="002060"/>
                </a:solidFill>
              </a:rPr>
              <a:t>less busy/busiest</a:t>
            </a:r>
            <a:r>
              <a:rPr lang="en-US" sz="3200" dirty="0"/>
              <a:t>. We'll have time to chat.</a:t>
            </a:r>
          </a:p>
          <a:p>
            <a:r>
              <a:rPr lang="en-US" sz="3200" dirty="0"/>
              <a:t>5. Shopping is my </a:t>
            </a:r>
            <a:r>
              <a:rPr lang="en-US" sz="3200" i="1" dirty="0">
                <a:solidFill>
                  <a:srgbClr val="002060"/>
                </a:solidFill>
              </a:rPr>
              <a:t>less/least</a:t>
            </a:r>
            <a:r>
              <a:rPr lang="en-US" sz="3200" dirty="0"/>
              <a:t> favorite thing to do. It's boring and takes a lot of time.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9553008" y="1615530"/>
            <a:ext cx="110612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379110" y="2541638"/>
            <a:ext cx="9389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867916" y="3977148"/>
            <a:ext cx="73935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421330" y="4970208"/>
            <a:ext cx="134701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075472" y="5948519"/>
            <a:ext cx="83574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4">
            <a:extLst>
              <a:ext uri="{FF2B5EF4-FFF2-40B4-BE49-F238E27FC236}">
                <a16:creationId xmlns:a16="http://schemas.microsoft.com/office/drawing/2014/main" id="{D82EB236-806F-480C-BAF3-A8AC7EBA7F02}"/>
              </a:ext>
            </a:extLst>
          </p:cNvPr>
          <p:cNvSpPr txBox="1"/>
          <p:nvPr/>
        </p:nvSpPr>
        <p:spPr>
          <a:xfrm>
            <a:off x="0" y="-17814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1.2</a:t>
            </a:r>
          </a:p>
        </p:txBody>
      </p:sp>
    </p:spTree>
    <p:extLst>
      <p:ext uri="{BB962C8B-B14F-4D97-AF65-F5344CB8AC3E}">
        <p14:creationId xmlns:p14="http://schemas.microsoft.com/office/powerpoint/2010/main" val="422747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11285152" y="1679510"/>
            <a:ext cx="906848" cy="1194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D:\E-3HIGHSCHOOL\E10_SMART_WORLD\3. Icon trong sach\Gramma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1050" y="310079"/>
            <a:ext cx="3979336" cy="78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39414" y="297146"/>
            <a:ext cx="91397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33CC"/>
                </a:solidFill>
              </a:rPr>
              <a:t>c. Fill in the blanks with the right forms of the adjectives.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280219" y="1579943"/>
            <a:ext cx="1148785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1. I think this dress is  _________________ (pretty) the other one.</a:t>
            </a:r>
          </a:p>
          <a:p>
            <a:r>
              <a:rPr lang="en-US" sz="2800" dirty="0"/>
              <a:t>2.  This is _________________ (good) place to shop for shoes in town. All the other stores are too expensive.</a:t>
            </a:r>
          </a:p>
          <a:p>
            <a:r>
              <a:rPr lang="en-US" sz="2800" dirty="0"/>
              <a:t>3. I rarely wear my green jacket. It's _______________________ (comfortable) my red one.</a:t>
            </a:r>
          </a:p>
          <a:p>
            <a:r>
              <a:rPr lang="en-US" sz="2800" dirty="0"/>
              <a:t>4. Do you have a _________________ (expensive) bag? This one is a bit too much.</a:t>
            </a:r>
          </a:p>
          <a:p>
            <a:r>
              <a:rPr lang="en-US" sz="2800" dirty="0"/>
              <a:t>5. We'll never go back to that restaurant. It has _________________ (bad) customer service ever.</a:t>
            </a:r>
          </a:p>
          <a:p>
            <a:r>
              <a:rPr lang="en-US" sz="2800" dirty="0"/>
              <a:t>6. The black shirt is _________________ (good) the white one, so it will last longer.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61539" y="1524315"/>
            <a:ext cx="42327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sym typeface="Wingdings" pitchFamily="2" charset="2"/>
              </a:rPr>
              <a:t>prettier than</a:t>
            </a:r>
            <a:endParaRPr lang="en-US" sz="30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94074" y="1991222"/>
            <a:ext cx="20106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sym typeface="Wingdings" pitchFamily="2" charset="2"/>
              </a:rPr>
              <a:t>the best</a:t>
            </a:r>
            <a:endParaRPr lang="en-US" sz="30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21516" y="2798758"/>
            <a:ext cx="42327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sym typeface="Wingdings" pitchFamily="2" charset="2"/>
              </a:rPr>
              <a:t>less comfortable than</a:t>
            </a:r>
            <a:endParaRPr lang="en-US" sz="3000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78314" y="3652998"/>
            <a:ext cx="42327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sym typeface="Wingdings" pitchFamily="2" charset="2"/>
              </a:rPr>
              <a:t>less expensive</a:t>
            </a:r>
            <a:endParaRPr lang="en-US" sz="3000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37909" y="4502550"/>
            <a:ext cx="42327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sym typeface="Wingdings" pitchFamily="2" charset="2"/>
              </a:rPr>
              <a:t>the worst</a:t>
            </a:r>
            <a:endParaRPr lang="en-US" sz="3000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05122" y="5357950"/>
            <a:ext cx="42327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sym typeface="Wingdings" pitchFamily="2" charset="2"/>
              </a:rPr>
              <a:t>better than</a:t>
            </a:r>
            <a:endParaRPr lang="en-US" sz="3000" dirty="0">
              <a:solidFill>
                <a:srgbClr val="002060"/>
              </a:solidFill>
            </a:endParaRP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A0158BE1-5E89-407C-96E4-4377B253024B}"/>
              </a:ext>
            </a:extLst>
          </p:cNvPr>
          <p:cNvSpPr txBox="1"/>
          <p:nvPr/>
        </p:nvSpPr>
        <p:spPr>
          <a:xfrm>
            <a:off x="0" y="-17814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1.2</a:t>
            </a:r>
          </a:p>
        </p:txBody>
      </p:sp>
    </p:spTree>
    <p:extLst>
      <p:ext uri="{BB962C8B-B14F-4D97-AF65-F5344CB8AC3E}">
        <p14:creationId xmlns:p14="http://schemas.microsoft.com/office/powerpoint/2010/main" val="283184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6" grpId="0"/>
      <p:bldP spid="18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5" name="Rectangle 24"/>
          <p:cNvSpPr/>
          <p:nvPr/>
        </p:nvSpPr>
        <p:spPr>
          <a:xfrm>
            <a:off x="2493818" y="716817"/>
            <a:ext cx="6248400" cy="6554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Lucky numbers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DDB13F-F3F0-4848-B14F-144427C2D1F6}"/>
              </a:ext>
            </a:extLst>
          </p:cNvPr>
          <p:cNvSpPr/>
          <p:nvPr/>
        </p:nvSpPr>
        <p:spPr>
          <a:xfrm>
            <a:off x="153704" y="1646231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in 2 teams.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Choose a number.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Answer the question in each number and get 1 point with the correct answer.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With LUCKY NUMBER, you get 2 points without answering the question.</a:t>
            </a:r>
            <a:endParaRPr lang="en-US" sz="3600" b="0" i="0" u="none" strike="noStrike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ame-Lucky number-Tiếng Anh 5. - Tiếng Anh - Lê Thị Thu Hiền - Thư viện ">
            <a:extLst>
              <a:ext uri="{FF2B5EF4-FFF2-40B4-BE49-F238E27FC236}">
                <a16:creationId xmlns:a16="http://schemas.microsoft.com/office/drawing/2014/main" id="{41FB81AE-90C8-964D-9B3F-4BDB917EB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781" y="1372221"/>
            <a:ext cx="5417127" cy="516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2108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9" name="WordArt 3">
            <a:extLst>
              <a:ext uri="{FF2B5EF4-FFF2-40B4-BE49-F238E27FC236}">
                <a16:creationId xmlns:a16="http://schemas.microsoft.com/office/drawing/2014/main" id="{9C825D61-0A24-9241-A71B-3ADAC8C13CC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71800" y="152400"/>
            <a:ext cx="6324600" cy="1219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normalizeH="1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>
                      <a:alpha val="74997"/>
                    </a:srgbClr>
                  </a:outerShdw>
                </a:effectLst>
                <a:latin typeface="Impact" panose="020B0806030902050204" pitchFamily="34" charset="0"/>
              </a:rPr>
              <a:t>LUCKY NUMBERS</a:t>
            </a:r>
            <a:endParaRPr lang="en-VN" sz="3600" kern="10" spc="-360" normalizeH="1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>
                    <a:alpha val="7499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541701" name="Oval 5">
            <a:hlinkClick r:id="rId7" action="ppaction://hlinksldjump"/>
            <a:extLst>
              <a:ext uri="{FF2B5EF4-FFF2-40B4-BE49-F238E27FC236}">
                <a16:creationId xmlns:a16="http://schemas.microsoft.com/office/drawing/2014/main" id="{792C4F50-298F-A548-A2EB-4F778C806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1600200"/>
            <a:ext cx="1676400" cy="1295400"/>
          </a:xfrm>
          <a:prstGeom prst="ellipse">
            <a:avLst/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4400" b="1" dirty="0">
                <a:latin typeface="Tahoma" pitchFamily="34" charset="0"/>
                <a:cs typeface="Arial" charset="0"/>
              </a:rPr>
              <a:t>1</a:t>
            </a:r>
          </a:p>
        </p:txBody>
      </p:sp>
      <p:sp>
        <p:nvSpPr>
          <p:cNvPr id="541702" name="Oval 6">
            <a:hlinkClick r:id="rId8" action="ppaction://hlinksldjump"/>
            <a:extLst>
              <a:ext uri="{FF2B5EF4-FFF2-40B4-BE49-F238E27FC236}">
                <a16:creationId xmlns:a16="http://schemas.microsoft.com/office/drawing/2014/main" id="{A5965C3C-1A94-8A4A-B09A-4C6EF72C0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1600200"/>
            <a:ext cx="1676400" cy="1295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4400" b="1" dirty="0">
                <a:solidFill>
                  <a:srgbClr val="0000CC"/>
                </a:solidFill>
                <a:latin typeface="Tahoma" pitchFamily="34" charset="0"/>
                <a:cs typeface="Arial" charset="0"/>
              </a:rPr>
              <a:t>2</a:t>
            </a:r>
          </a:p>
        </p:txBody>
      </p:sp>
      <p:sp>
        <p:nvSpPr>
          <p:cNvPr id="541703" name="Oval 7">
            <a:hlinkClick r:id="rId9" action="ppaction://hlinksldjump"/>
            <a:extLst>
              <a:ext uri="{FF2B5EF4-FFF2-40B4-BE49-F238E27FC236}">
                <a16:creationId xmlns:a16="http://schemas.microsoft.com/office/drawing/2014/main" id="{93094E63-5D89-5C4E-9C95-FCDA92ABB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1676400"/>
            <a:ext cx="1676400" cy="1295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4400" b="1" dirty="0">
                <a:solidFill>
                  <a:srgbClr val="FFFF00"/>
                </a:solidFill>
                <a:latin typeface="Tahoma" pitchFamily="34" charset="0"/>
                <a:cs typeface="Arial" charset="0"/>
              </a:rPr>
              <a:t>3</a:t>
            </a:r>
          </a:p>
        </p:txBody>
      </p:sp>
      <p:sp>
        <p:nvSpPr>
          <p:cNvPr id="541704" name="Oval 8">
            <a:extLst>
              <a:ext uri="{FF2B5EF4-FFF2-40B4-BE49-F238E27FC236}">
                <a16:creationId xmlns:a16="http://schemas.microsoft.com/office/drawing/2014/main" id="{ADB320E7-7D0C-F14B-A974-E010EC5F2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0300" y="2990850"/>
            <a:ext cx="1676400" cy="1295400"/>
          </a:xfrm>
          <a:prstGeom prst="ellipse">
            <a:avLst/>
          </a:prstGeom>
          <a:solidFill>
            <a:srgbClr val="B65F2E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cs typeface="Arial" charset="0"/>
                <a:hlinkClick r:id="rId10" action="ppaction://hlinksldjump"/>
              </a:rPr>
              <a:t>5</a:t>
            </a:r>
            <a:endParaRPr lang="en-US" sz="4400" b="1" dirty="0">
              <a:solidFill>
                <a:srgbClr val="FF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541706" name="Oval 10">
            <a:hlinkClick r:id="rId11" action="ppaction://hlinksldjump"/>
            <a:extLst>
              <a:ext uri="{FF2B5EF4-FFF2-40B4-BE49-F238E27FC236}">
                <a16:creationId xmlns:a16="http://schemas.microsoft.com/office/drawing/2014/main" id="{B7411F2C-6718-EA46-9E26-2FF0BE47D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3086100"/>
            <a:ext cx="1676400" cy="1295400"/>
          </a:xfrm>
          <a:prstGeom prst="ellipse">
            <a:avLst/>
          </a:prstGeom>
          <a:solidFill>
            <a:srgbClr val="00CC99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4400" b="1" dirty="0">
                <a:solidFill>
                  <a:srgbClr val="FF5050"/>
                </a:solidFill>
                <a:latin typeface="Tahoma" pitchFamily="34" charset="0"/>
                <a:cs typeface="Arial" charset="0"/>
              </a:rPr>
              <a:t>6</a:t>
            </a:r>
          </a:p>
        </p:txBody>
      </p:sp>
      <p:sp>
        <p:nvSpPr>
          <p:cNvPr id="541707" name="Oval 11">
            <a:hlinkClick r:id="rId12" action="ppaction://hlinksldjump"/>
            <a:extLst>
              <a:ext uri="{FF2B5EF4-FFF2-40B4-BE49-F238E27FC236}">
                <a16:creationId xmlns:a16="http://schemas.microsoft.com/office/drawing/2014/main" id="{8D154875-6D26-D144-99A5-6EFC7B5CB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3144838"/>
            <a:ext cx="1676400" cy="1295400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4400" b="1" dirty="0">
                <a:solidFill>
                  <a:srgbClr val="FFFF00"/>
                </a:solidFill>
                <a:latin typeface="Tahoma" pitchFamily="34" charset="0"/>
                <a:cs typeface="Arial" charset="0"/>
              </a:rPr>
              <a:t>7</a:t>
            </a:r>
          </a:p>
        </p:txBody>
      </p:sp>
      <p:sp>
        <p:nvSpPr>
          <p:cNvPr id="15368" name="AutoShape 15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37FF8F1D-6643-4D4C-BE00-068FB7D6F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4600" y="6324600"/>
            <a:ext cx="609600" cy="457200"/>
          </a:xfrm>
          <a:prstGeom prst="actionButtonMovie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5369" name="Picture 16" descr="ANd9GcS2KuujX8fzqtGNmkLClY23agQzvDrBkUmDwBIZgnFFqhZZn_prpg">
            <a:extLst>
              <a:ext uri="{FF2B5EF4-FFF2-40B4-BE49-F238E27FC236}">
                <a16:creationId xmlns:a16="http://schemas.microsoft.com/office/drawing/2014/main" id="{51C9D4E9-1E71-1F43-9BC4-CFE39231F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953000"/>
            <a:ext cx="1981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7" descr="ANd9GcRVpkDRpB1w8Se9xPBVwAllucRPzkk3gqk98CYLtRE7EazTz_yoog">
            <a:extLst>
              <a:ext uri="{FF2B5EF4-FFF2-40B4-BE49-F238E27FC236}">
                <a16:creationId xmlns:a16="http://schemas.microsoft.com/office/drawing/2014/main" id="{C52F0309-60CA-1343-B367-EAEE8AB52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4495800"/>
            <a:ext cx="20193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1725" name="Text Box 29">
            <a:extLst>
              <a:ext uri="{FF2B5EF4-FFF2-40B4-BE49-F238E27FC236}">
                <a16:creationId xmlns:a16="http://schemas.microsoft.com/office/drawing/2014/main" id="{23B70D35-CA07-DD4A-A884-C9F697AFF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5164138"/>
            <a:ext cx="7543800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>
                <a:solidFill>
                  <a:schemeClr val="tx2"/>
                </a:solidFill>
              </a:rPr>
              <a:t>      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>
                <a:solidFill>
                  <a:schemeClr val="tx2"/>
                </a:solidFill>
              </a:rPr>
              <a:t>        </a:t>
            </a:r>
            <a:endParaRPr lang="en-US" altLang="en-US" sz="2800" b="1" i="1" u="sng">
              <a:solidFill>
                <a:srgbClr val="FF0000"/>
              </a:solidFill>
            </a:endParaRPr>
          </a:p>
        </p:txBody>
      </p:sp>
      <p:sp>
        <p:nvSpPr>
          <p:cNvPr id="15372" name="AutoShape 31">
            <a:hlinkClick r:id="rId16" action="ppaction://hlinksldjump" highlightClick="1"/>
            <a:extLst>
              <a:ext uri="{FF2B5EF4-FFF2-40B4-BE49-F238E27FC236}">
                <a16:creationId xmlns:a16="http://schemas.microsoft.com/office/drawing/2014/main" id="{E33A8666-2B9F-8B48-9981-C90172503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4600" y="6327776"/>
            <a:ext cx="304800" cy="381000"/>
          </a:xfrm>
          <a:prstGeom prst="actionButtonMovie">
            <a:avLst/>
          </a:prstGeom>
          <a:solidFill>
            <a:srgbClr val="CC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1759" name="Oval 63">
            <a:extLst>
              <a:ext uri="{FF2B5EF4-FFF2-40B4-BE49-F238E27FC236}">
                <a16:creationId xmlns:a16="http://schemas.microsoft.com/office/drawing/2014/main" id="{23762F5E-9CB7-CD4B-91D7-EEEC3AE94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8308" y="6034342"/>
            <a:ext cx="1676400" cy="533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Garamond" panose="02020404030301010803" pitchFamily="18" charset="0"/>
              </a:rPr>
              <a:t>Tom</a:t>
            </a:r>
            <a:endParaRPr lang="en-US" altLang="en-US" sz="2800" b="1"/>
          </a:p>
        </p:txBody>
      </p:sp>
      <p:sp>
        <p:nvSpPr>
          <p:cNvPr id="541760" name="AutoShape 64">
            <a:extLst>
              <a:ext uri="{FF2B5EF4-FFF2-40B4-BE49-F238E27FC236}">
                <a16:creationId xmlns:a16="http://schemas.microsoft.com/office/drawing/2014/main" id="{02799FCE-D944-1245-89D4-44889FC62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572000"/>
            <a:ext cx="1524000" cy="1447800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>
                <a:solidFill>
                  <a:srgbClr val="FFFF66"/>
                </a:solidFill>
                <a:latin typeface="Garamond" panose="02020404030301010803" pitchFamily="18" charset="0"/>
              </a:rPr>
              <a:t>7</a:t>
            </a:r>
          </a:p>
        </p:txBody>
      </p:sp>
      <p:sp>
        <p:nvSpPr>
          <p:cNvPr id="541761" name="AutoShape 65">
            <a:extLst>
              <a:ext uri="{FF2B5EF4-FFF2-40B4-BE49-F238E27FC236}">
                <a16:creationId xmlns:a16="http://schemas.microsoft.com/office/drawing/2014/main" id="{7F144066-63FE-7F44-87E6-0B89B83FD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495800"/>
            <a:ext cx="1524000" cy="1447800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>
                <a:solidFill>
                  <a:srgbClr val="FFFF66"/>
                </a:solidFill>
                <a:latin typeface="Garamond" panose="02020404030301010803" pitchFamily="18" charset="0"/>
              </a:rPr>
              <a:t>6</a:t>
            </a:r>
          </a:p>
        </p:txBody>
      </p:sp>
      <p:sp>
        <p:nvSpPr>
          <p:cNvPr id="541762" name="AutoShape 66">
            <a:extLst>
              <a:ext uri="{FF2B5EF4-FFF2-40B4-BE49-F238E27FC236}">
                <a16:creationId xmlns:a16="http://schemas.microsoft.com/office/drawing/2014/main" id="{867D171F-1445-EB4A-B407-4D91EF69D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495800"/>
            <a:ext cx="1524000" cy="1447800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>
                <a:solidFill>
                  <a:srgbClr val="FFFF66"/>
                </a:solidFill>
                <a:latin typeface="Garamond" panose="02020404030301010803" pitchFamily="18" charset="0"/>
              </a:rPr>
              <a:t>5</a:t>
            </a:r>
          </a:p>
        </p:txBody>
      </p:sp>
      <p:sp>
        <p:nvSpPr>
          <p:cNvPr id="541763" name="AutoShape 67">
            <a:extLst>
              <a:ext uri="{FF2B5EF4-FFF2-40B4-BE49-F238E27FC236}">
                <a16:creationId xmlns:a16="http://schemas.microsoft.com/office/drawing/2014/main" id="{F23E402A-57FC-F545-B4AC-F6522C50D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495800"/>
            <a:ext cx="1524000" cy="1447800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>
                <a:solidFill>
                  <a:srgbClr val="FFFF66"/>
                </a:solidFill>
                <a:latin typeface="Garamond" panose="02020404030301010803" pitchFamily="18" charset="0"/>
              </a:rPr>
              <a:t>4</a:t>
            </a:r>
          </a:p>
        </p:txBody>
      </p:sp>
      <p:sp>
        <p:nvSpPr>
          <p:cNvPr id="541764" name="AutoShape 68">
            <a:extLst>
              <a:ext uri="{FF2B5EF4-FFF2-40B4-BE49-F238E27FC236}">
                <a16:creationId xmlns:a16="http://schemas.microsoft.com/office/drawing/2014/main" id="{F7D94363-CC3B-1D49-9F88-11EABB584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495800"/>
            <a:ext cx="1524000" cy="1447800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>
                <a:solidFill>
                  <a:srgbClr val="FFFF66"/>
                </a:solidFill>
                <a:latin typeface="Garamond" panose="02020404030301010803" pitchFamily="18" charset="0"/>
              </a:rPr>
              <a:t>3</a:t>
            </a:r>
          </a:p>
        </p:txBody>
      </p:sp>
      <p:sp>
        <p:nvSpPr>
          <p:cNvPr id="541765" name="AutoShape 69">
            <a:extLst>
              <a:ext uri="{FF2B5EF4-FFF2-40B4-BE49-F238E27FC236}">
                <a16:creationId xmlns:a16="http://schemas.microsoft.com/office/drawing/2014/main" id="{108BC066-55AA-9F4F-89E5-09B4F34BB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495800"/>
            <a:ext cx="1524000" cy="1447800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>
                <a:solidFill>
                  <a:srgbClr val="FFFF66"/>
                </a:solidFill>
                <a:latin typeface="Garamond" panose="02020404030301010803" pitchFamily="18" charset="0"/>
              </a:rPr>
              <a:t>2</a:t>
            </a:r>
          </a:p>
        </p:txBody>
      </p:sp>
      <p:sp>
        <p:nvSpPr>
          <p:cNvPr id="541766" name="AutoShape 70">
            <a:extLst>
              <a:ext uri="{FF2B5EF4-FFF2-40B4-BE49-F238E27FC236}">
                <a16:creationId xmlns:a16="http://schemas.microsoft.com/office/drawing/2014/main" id="{0CFFCC41-F29C-7A46-9DE6-AAC4CB312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495800"/>
            <a:ext cx="1524000" cy="1447800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>
                <a:solidFill>
                  <a:srgbClr val="FFFF66"/>
                </a:solidFill>
                <a:latin typeface="Garamond" panose="02020404030301010803" pitchFamily="18" charset="0"/>
              </a:rPr>
              <a:t>1</a:t>
            </a:r>
          </a:p>
        </p:txBody>
      </p:sp>
      <p:sp>
        <p:nvSpPr>
          <p:cNvPr id="541767" name="AutoShape 71">
            <a:extLst>
              <a:ext uri="{FF2B5EF4-FFF2-40B4-BE49-F238E27FC236}">
                <a16:creationId xmlns:a16="http://schemas.microsoft.com/office/drawing/2014/main" id="{65885F57-4030-764B-9C33-58AB4C1BF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572000"/>
            <a:ext cx="1524000" cy="1447800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>
                <a:solidFill>
                  <a:srgbClr val="FFFF66"/>
                </a:solidFill>
                <a:latin typeface="Garamond" panose="02020404030301010803" pitchFamily="18" charset="0"/>
              </a:rPr>
              <a:t>0</a:t>
            </a:r>
          </a:p>
        </p:txBody>
      </p:sp>
      <p:sp>
        <p:nvSpPr>
          <p:cNvPr id="541768" name="Oval 72">
            <a:extLst>
              <a:ext uri="{FF2B5EF4-FFF2-40B4-BE49-F238E27FC236}">
                <a16:creationId xmlns:a16="http://schemas.microsoft.com/office/drawing/2014/main" id="{45DF6F9F-FA80-6E4C-B1C4-7D2A49034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0" y="6071174"/>
            <a:ext cx="1676400" cy="533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 b="1"/>
              <a:t>Jerry</a:t>
            </a:r>
          </a:p>
        </p:txBody>
      </p:sp>
      <p:sp>
        <p:nvSpPr>
          <p:cNvPr id="541769" name="AutoShape 73">
            <a:extLst>
              <a:ext uri="{FF2B5EF4-FFF2-40B4-BE49-F238E27FC236}">
                <a16:creationId xmlns:a16="http://schemas.microsoft.com/office/drawing/2014/main" id="{C599580C-8DA9-F941-9673-35B2D1EE8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4572000"/>
            <a:ext cx="1524000" cy="1447800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>
                <a:solidFill>
                  <a:srgbClr val="FFFF66"/>
                </a:solidFill>
                <a:latin typeface="Garamond" panose="02020404030301010803" pitchFamily="18" charset="0"/>
              </a:rPr>
              <a:t>7</a:t>
            </a:r>
          </a:p>
        </p:txBody>
      </p:sp>
      <p:sp>
        <p:nvSpPr>
          <p:cNvPr id="541770" name="AutoShape 74">
            <a:extLst>
              <a:ext uri="{FF2B5EF4-FFF2-40B4-BE49-F238E27FC236}">
                <a16:creationId xmlns:a16="http://schemas.microsoft.com/office/drawing/2014/main" id="{27B3AE93-B7C7-3149-8344-2552CC5C6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4495800"/>
            <a:ext cx="1524000" cy="1447800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>
                <a:solidFill>
                  <a:srgbClr val="FFFF66"/>
                </a:solidFill>
                <a:latin typeface="Garamond" panose="02020404030301010803" pitchFamily="18" charset="0"/>
              </a:rPr>
              <a:t>6</a:t>
            </a:r>
          </a:p>
        </p:txBody>
      </p:sp>
      <p:sp>
        <p:nvSpPr>
          <p:cNvPr id="541771" name="AutoShape 75">
            <a:extLst>
              <a:ext uri="{FF2B5EF4-FFF2-40B4-BE49-F238E27FC236}">
                <a16:creationId xmlns:a16="http://schemas.microsoft.com/office/drawing/2014/main" id="{201AFA5C-FDE9-4942-8BE6-FA05623B5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4700" y="4632832"/>
            <a:ext cx="1447800" cy="1173736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>
                <a:solidFill>
                  <a:srgbClr val="FFFF66"/>
                </a:solidFill>
                <a:latin typeface="Garamond" panose="02020404030301010803" pitchFamily="18" charset="0"/>
              </a:rPr>
              <a:t>5</a:t>
            </a:r>
          </a:p>
        </p:txBody>
      </p:sp>
      <p:sp>
        <p:nvSpPr>
          <p:cNvPr id="541772" name="AutoShape 76">
            <a:extLst>
              <a:ext uri="{FF2B5EF4-FFF2-40B4-BE49-F238E27FC236}">
                <a16:creationId xmlns:a16="http://schemas.microsoft.com/office/drawing/2014/main" id="{B4648CE0-BD24-A94E-8CDD-5F19D5B57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4495800"/>
            <a:ext cx="1524000" cy="1447800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>
                <a:solidFill>
                  <a:srgbClr val="FFFF66"/>
                </a:solidFill>
                <a:latin typeface="Garamond" panose="02020404030301010803" pitchFamily="18" charset="0"/>
              </a:rPr>
              <a:t>4</a:t>
            </a:r>
          </a:p>
        </p:txBody>
      </p:sp>
      <p:sp>
        <p:nvSpPr>
          <p:cNvPr id="541773" name="AutoShape 77">
            <a:extLst>
              <a:ext uri="{FF2B5EF4-FFF2-40B4-BE49-F238E27FC236}">
                <a16:creationId xmlns:a16="http://schemas.microsoft.com/office/drawing/2014/main" id="{A112C96A-387A-4948-B77F-E35A36A02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4495800"/>
            <a:ext cx="1524000" cy="1447800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>
                <a:solidFill>
                  <a:srgbClr val="FFFF66"/>
                </a:solidFill>
                <a:latin typeface="Garamond" panose="02020404030301010803" pitchFamily="18" charset="0"/>
              </a:rPr>
              <a:t>3</a:t>
            </a:r>
          </a:p>
        </p:txBody>
      </p:sp>
      <p:sp>
        <p:nvSpPr>
          <p:cNvPr id="541774" name="AutoShape 78">
            <a:extLst>
              <a:ext uri="{FF2B5EF4-FFF2-40B4-BE49-F238E27FC236}">
                <a16:creationId xmlns:a16="http://schemas.microsoft.com/office/drawing/2014/main" id="{93513CD6-FA55-4F4E-8786-01166E22B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4495800"/>
            <a:ext cx="1524000" cy="1447800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>
                <a:solidFill>
                  <a:srgbClr val="FFFF66"/>
                </a:solidFill>
                <a:latin typeface="Garamond" panose="02020404030301010803" pitchFamily="18" charset="0"/>
              </a:rPr>
              <a:t>2</a:t>
            </a:r>
          </a:p>
        </p:txBody>
      </p:sp>
      <p:sp>
        <p:nvSpPr>
          <p:cNvPr id="541775" name="AutoShape 79">
            <a:extLst>
              <a:ext uri="{FF2B5EF4-FFF2-40B4-BE49-F238E27FC236}">
                <a16:creationId xmlns:a16="http://schemas.microsoft.com/office/drawing/2014/main" id="{84F6E5DD-E0FD-0E44-883E-2AD9C73ED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4495800"/>
            <a:ext cx="1524000" cy="1447800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>
                <a:solidFill>
                  <a:srgbClr val="FFFF66"/>
                </a:solidFill>
                <a:latin typeface="Garamond" panose="02020404030301010803" pitchFamily="18" charset="0"/>
              </a:rPr>
              <a:t>1</a:t>
            </a:r>
          </a:p>
        </p:txBody>
      </p:sp>
      <p:sp>
        <p:nvSpPr>
          <p:cNvPr id="541776" name="AutoShape 80">
            <a:extLst>
              <a:ext uri="{FF2B5EF4-FFF2-40B4-BE49-F238E27FC236}">
                <a16:creationId xmlns:a16="http://schemas.microsoft.com/office/drawing/2014/main" id="{035272B3-7082-9A46-835C-C87967651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4572000"/>
            <a:ext cx="1524000" cy="1447800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>
                <a:solidFill>
                  <a:srgbClr val="FFFF66"/>
                </a:solidFill>
                <a:latin typeface="Garamond" panose="02020404030301010803" pitchFamily="18" charset="0"/>
              </a:rPr>
              <a:t>0</a:t>
            </a:r>
          </a:p>
        </p:txBody>
      </p:sp>
      <p:sp>
        <p:nvSpPr>
          <p:cNvPr id="32" name="Oval 7">
            <a:hlinkClick r:id="rId12" action="ppaction://hlinksldjump"/>
            <a:extLst>
              <a:ext uri="{FF2B5EF4-FFF2-40B4-BE49-F238E27FC236}">
                <a16:creationId xmlns:a16="http://schemas.microsoft.com/office/drawing/2014/main" id="{93094E63-5D89-5C4E-9C95-FCDA92ABB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2727" y="1660270"/>
            <a:ext cx="1676400" cy="12954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4400" b="1" dirty="0">
                <a:solidFill>
                  <a:srgbClr val="FFFF00"/>
                </a:solidFill>
                <a:latin typeface="Tahoma" pitchFamily="34" charset="0"/>
                <a:cs typeface="Arial" charset="0"/>
              </a:rPr>
              <a:t>4</a:t>
            </a:r>
          </a:p>
        </p:txBody>
      </p:sp>
      <p:sp>
        <p:nvSpPr>
          <p:cNvPr id="33" name="Oval 7">
            <a:extLst>
              <a:ext uri="{FF2B5EF4-FFF2-40B4-BE49-F238E27FC236}">
                <a16:creationId xmlns:a16="http://schemas.microsoft.com/office/drawing/2014/main" id="{93094E63-5D89-5C4E-9C95-FCDA92ABB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2727" y="3157251"/>
            <a:ext cx="1676400" cy="1295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4400" b="1" dirty="0">
                <a:solidFill>
                  <a:srgbClr val="FFFF00"/>
                </a:solidFill>
                <a:latin typeface="Tahoma" pitchFamily="34" charset="0"/>
                <a:cs typeface="Arial" charset="0"/>
              </a:rPr>
              <a:t>8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41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41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416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416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5416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5416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5416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5416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16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16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16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16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541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541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541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541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541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541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541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5417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541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541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1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1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541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54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541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417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541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170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417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541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170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417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5417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170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5417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 nodeType="clickPar">
                      <p:stCondLst>
                        <p:cond delay="0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541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1704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5417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 nodeType="clickPar">
                      <p:stCondLst>
                        <p:cond delay="0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8" dur="1000"/>
                                        <p:tgtEl>
                                          <p:spTgt spid="5417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170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5417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4" dur="1000"/>
                                        <p:tgtEl>
                                          <p:spTgt spid="5417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170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5417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 nodeType="clickPar">
                      <p:stCondLst>
                        <p:cond delay="0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0" dur="500"/>
                                        <p:tgtEl>
                                          <p:spTgt spid="5417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5" dur="1000"/>
                                        <p:tgtEl>
                                          <p:spTgt spid="5417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9" dur="500"/>
                                        <p:tgtEl>
                                          <p:spTgt spid="5417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4" dur="1000"/>
                                        <p:tgtEl>
                                          <p:spTgt spid="5417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8" dur="500"/>
                                        <p:tgtEl>
                                          <p:spTgt spid="5417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3" dur="1000"/>
                                        <p:tgtEl>
                                          <p:spTgt spid="5417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7" dur="500"/>
                                        <p:tgtEl>
                                          <p:spTgt spid="5417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2" dur="1000"/>
                                        <p:tgtEl>
                                          <p:spTgt spid="5417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6" dur="500"/>
                                        <p:tgtEl>
                                          <p:spTgt spid="5417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1" dur="1000"/>
                                        <p:tgtEl>
                                          <p:spTgt spid="5417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5" dur="500"/>
                                        <p:tgtEl>
                                          <p:spTgt spid="5417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0" dur="1000"/>
                                        <p:tgtEl>
                                          <p:spTgt spid="5417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4" dur="500"/>
                                        <p:tgtEl>
                                          <p:spTgt spid="5417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9" dur="1000"/>
                                        <p:tgtEl>
                                          <p:spTgt spid="5417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1759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5417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 nodeType="clickPar">
                      <p:stCondLst>
                        <p:cond delay="0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4" dur="500"/>
                                        <p:tgtEl>
                                          <p:spTgt spid="541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9" dur="1000"/>
                                        <p:tgtEl>
                                          <p:spTgt spid="5417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3" dur="500"/>
                                        <p:tgtEl>
                                          <p:spTgt spid="541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8" dur="1000"/>
                                        <p:tgtEl>
                                          <p:spTgt spid="5417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2" dur="500"/>
                                        <p:tgtEl>
                                          <p:spTgt spid="541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7" dur="1000"/>
                                        <p:tgtEl>
                                          <p:spTgt spid="5417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1" dur="500"/>
                                        <p:tgtEl>
                                          <p:spTgt spid="5417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6" dur="1000"/>
                                        <p:tgtEl>
                                          <p:spTgt spid="5417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0" dur="500"/>
                                        <p:tgtEl>
                                          <p:spTgt spid="541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5" dur="1000"/>
                                        <p:tgtEl>
                                          <p:spTgt spid="5417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9" dur="500"/>
                                        <p:tgtEl>
                                          <p:spTgt spid="5417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4" dur="1000"/>
                                        <p:tgtEl>
                                          <p:spTgt spid="5417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8" dur="500"/>
                                        <p:tgtEl>
                                          <p:spTgt spid="541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3" dur="1000"/>
                                        <p:tgtEl>
                                          <p:spTgt spid="5417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1768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541701" grpId="0" animBg="1"/>
      <p:bldP spid="541701" grpId="1" animBg="1"/>
      <p:bldP spid="541702" grpId="0" animBg="1"/>
      <p:bldP spid="541702" grpId="1" animBg="1"/>
      <p:bldP spid="541703" grpId="0" animBg="1"/>
      <p:bldP spid="541703" grpId="1" animBg="1"/>
      <p:bldP spid="541704" grpId="0" animBg="1"/>
      <p:bldP spid="541704" grpId="1" animBg="1"/>
      <p:bldP spid="541706" grpId="0" animBg="1"/>
      <p:bldP spid="541706" grpId="1" animBg="1"/>
      <p:bldP spid="541707" grpId="0" animBg="1"/>
      <p:bldP spid="541707" grpId="1" animBg="1"/>
      <p:bldP spid="541725" grpId="0"/>
      <p:bldP spid="541725" grpId="1"/>
      <p:bldP spid="541760" grpId="0" animBg="1"/>
      <p:bldP spid="541761" grpId="0" animBg="1"/>
      <p:bldP spid="541761" grpId="1" animBg="1"/>
      <p:bldP spid="541762" grpId="0" animBg="1"/>
      <p:bldP spid="541762" grpId="1" animBg="1"/>
      <p:bldP spid="541763" grpId="0" animBg="1"/>
      <p:bldP spid="541763" grpId="1" animBg="1"/>
      <p:bldP spid="541764" grpId="0" animBg="1"/>
      <p:bldP spid="541764" grpId="1" animBg="1"/>
      <p:bldP spid="541765" grpId="0" animBg="1"/>
      <p:bldP spid="541765" grpId="1" animBg="1"/>
      <p:bldP spid="541766" grpId="0" animBg="1"/>
      <p:bldP spid="541766" grpId="1" animBg="1"/>
      <p:bldP spid="541767" grpId="0" animBg="1"/>
      <p:bldP spid="541767" grpId="1" animBg="1"/>
      <p:bldP spid="541769" grpId="0" animBg="1"/>
      <p:bldP spid="541770" grpId="0" animBg="1"/>
      <p:bldP spid="541770" grpId="1" animBg="1"/>
      <p:bldP spid="541771" grpId="0" animBg="1"/>
      <p:bldP spid="541771" grpId="1" animBg="1"/>
      <p:bldP spid="541772" grpId="0" animBg="1"/>
      <p:bldP spid="541772" grpId="1" animBg="1"/>
      <p:bldP spid="541773" grpId="0" animBg="1"/>
      <p:bldP spid="541773" grpId="1" animBg="1"/>
      <p:bldP spid="541774" grpId="0" animBg="1"/>
      <p:bldP spid="541774" grpId="1" animBg="1"/>
      <p:bldP spid="541775" grpId="0" animBg="1"/>
      <p:bldP spid="541775" grpId="1" animBg="1"/>
      <p:bldP spid="541776" grpId="0" animBg="1"/>
      <p:bldP spid="541776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joyhorn[1]">
            <a:extLst>
              <a:ext uri="{FF2B5EF4-FFF2-40B4-BE49-F238E27FC236}">
                <a16:creationId xmlns:a16="http://schemas.microsoft.com/office/drawing/2014/main" id="{C5EDCAA0-850C-E943-BFCD-FE5905CA6A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81001"/>
            <a:ext cx="11906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4" descr="cndyln[1]">
            <a:extLst>
              <a:ext uri="{FF2B5EF4-FFF2-40B4-BE49-F238E27FC236}">
                <a16:creationId xmlns:a16="http://schemas.microsoft.com/office/drawing/2014/main" id="{68D6907F-A751-5247-9B91-558206F07A3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62940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6" descr="cndyln[1]">
            <a:extLst>
              <a:ext uri="{FF2B5EF4-FFF2-40B4-BE49-F238E27FC236}">
                <a16:creationId xmlns:a16="http://schemas.microsoft.com/office/drawing/2014/main" id="{326D92C5-FDFC-D44A-A243-984AC26A6F1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AutoShape 7">
            <a:extLst>
              <a:ext uri="{FF2B5EF4-FFF2-40B4-BE49-F238E27FC236}">
                <a16:creationId xmlns:a16="http://schemas.microsoft.com/office/drawing/2014/main" id="{87D82806-A09F-3646-ADED-C85C64CF9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609600"/>
            <a:ext cx="7543800" cy="2286000"/>
          </a:xfrm>
          <a:prstGeom prst="cloudCallout">
            <a:avLst>
              <a:gd name="adj1" fmla="val -34028"/>
              <a:gd name="adj2" fmla="val 25347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551944" name="WordArt 8">
            <a:extLst>
              <a:ext uri="{FF2B5EF4-FFF2-40B4-BE49-F238E27FC236}">
                <a16:creationId xmlns:a16="http://schemas.microsoft.com/office/drawing/2014/main" id="{177A9E5F-A53C-3F44-8D62-DC7604A4311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86200" y="811214"/>
            <a:ext cx="4876800" cy="132238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lang="en-US" sz="3600" kern="10" spc="-36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>
                      <a:alpha val="74997"/>
                    </a:srgbClr>
                  </a:outerShdw>
                </a:effectLst>
                <a:latin typeface=".VnUniverseH"/>
              </a:rPr>
              <a:t>lucky number</a:t>
            </a:r>
            <a:endParaRPr lang="en-VN" sz="3600" kern="10" spc="-36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25724" dir="18900000" algn="ctr" rotWithShape="0">
                  <a:srgbClr val="000099">
                    <a:alpha val="74997"/>
                  </a:srgbClr>
                </a:outerShdw>
              </a:effectLst>
              <a:latin typeface=".VnUniverseH"/>
            </a:endParaRPr>
          </a:p>
        </p:txBody>
      </p:sp>
      <p:sp>
        <p:nvSpPr>
          <p:cNvPr id="21511" name="AutoShape 9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165FBFBF-9925-6945-8BF4-7B051A1AE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8400" y="5943600"/>
            <a:ext cx="304800" cy="381000"/>
          </a:xfrm>
          <a:prstGeom prst="actionButtonMovie">
            <a:avLst/>
          </a:prstGeom>
          <a:solidFill>
            <a:srgbClr val="CC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1512" name="Picture 11" descr="8495894d4f9d3f492d9">
            <a:extLst>
              <a:ext uri="{FF2B5EF4-FFF2-40B4-BE49-F238E27FC236}">
                <a16:creationId xmlns:a16="http://schemas.microsoft.com/office/drawing/2014/main" id="{AF07B432-267A-3F47-9B3C-FBAEF646A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094038"/>
            <a:ext cx="3505200" cy="323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1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1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748" name="Picture 4" descr="237">
            <a:extLst>
              <a:ext uri="{FF2B5EF4-FFF2-40B4-BE49-F238E27FC236}">
                <a16:creationId xmlns:a16="http://schemas.microsoft.com/office/drawing/2014/main" id="{1BA727F2-88E8-B444-95C1-7D4CC2690E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"/>
            <a:ext cx="5143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8928441B-8107-CA42-A223-B79394BFE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8400" y="6172200"/>
            <a:ext cx="304800" cy="381000"/>
          </a:xfrm>
          <a:prstGeom prst="actionButtonMovie">
            <a:avLst/>
          </a:prstGeom>
          <a:solidFill>
            <a:srgbClr val="CC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3755" name="Text Box 11">
            <a:extLst>
              <a:ext uri="{FF2B5EF4-FFF2-40B4-BE49-F238E27FC236}">
                <a16:creationId xmlns:a16="http://schemas.microsoft.com/office/drawing/2014/main" id="{D9937C0D-E5ED-344A-B97B-055623C8A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42889"/>
            <a:ext cx="5638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b="1" i="1" u="sng">
              <a:solidFill>
                <a:srgbClr val="FF0000"/>
              </a:solidFill>
            </a:endParaRPr>
          </a:p>
        </p:txBody>
      </p:sp>
      <p:sp>
        <p:nvSpPr>
          <p:cNvPr id="16390" name="TextBox 7">
            <a:extLst>
              <a:ext uri="{FF2B5EF4-FFF2-40B4-BE49-F238E27FC236}">
                <a16:creationId xmlns:a16="http://schemas.microsoft.com/office/drawing/2014/main" id="{28728DF2-82FD-5848-A7D4-67B569C5C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64" y="1150218"/>
            <a:ext cx="11582399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I think this dress is  __ (pretty) the other one.</a:t>
            </a:r>
          </a:p>
          <a:p>
            <a:pPr marL="742950" indent="-742950">
              <a:buAutoNum type="alphaUcPeriod"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prettier than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prettier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more pretty than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prettier than</a:t>
            </a:r>
          </a:p>
          <a:p>
            <a:endParaRPr lang="en-US" altLang="en-VN" sz="3200" b="1" dirty="0">
              <a:solidFill>
                <a:srgbClr val="00B05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149720" y="3860044"/>
            <a:ext cx="651164" cy="58189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3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3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" decel="100000"/>
                                        <p:tgtEl>
                                          <p:spTgt spid="5437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decel="100000" fill="hold"/>
                                        <p:tgtEl>
                                          <p:spTgt spid="5437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decel="100000" fill="hold"/>
                                        <p:tgtEl>
                                          <p:spTgt spid="543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decel="100000" fill="hold"/>
                                        <p:tgtEl>
                                          <p:spTgt spid="543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3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3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755" grpId="0"/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4770" name="Picture 2" descr="237">
            <a:extLst>
              <a:ext uri="{FF2B5EF4-FFF2-40B4-BE49-F238E27FC236}">
                <a16:creationId xmlns:a16="http://schemas.microsoft.com/office/drawing/2014/main" id="{AD3F9458-9E7F-7E44-8103-B7B7C22CED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"/>
            <a:ext cx="5143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49DB4CA-FB4E-FA47-ADA0-87C66A9AA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8400" y="6172200"/>
            <a:ext cx="304800" cy="381000"/>
          </a:xfrm>
          <a:prstGeom prst="actionButtonMovie">
            <a:avLst/>
          </a:prstGeom>
          <a:solidFill>
            <a:srgbClr val="CC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412" name="AutoShape 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FBBCF21D-1C38-5246-A73F-BF1CF232E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8400" y="6172200"/>
            <a:ext cx="304800" cy="381000"/>
          </a:xfrm>
          <a:prstGeom prst="actionButtonMovie">
            <a:avLst/>
          </a:prstGeom>
          <a:solidFill>
            <a:srgbClr val="CC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414" name="TextBox 7">
            <a:extLst>
              <a:ext uri="{FF2B5EF4-FFF2-40B4-BE49-F238E27FC236}">
                <a16:creationId xmlns:a16="http://schemas.microsoft.com/office/drawing/2014/main" id="{D9DCCEFE-DB6E-2448-A4E4-8DF623955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927" y="838200"/>
            <a:ext cx="11665528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The black shirt is ____ (good) the white one, so it will last longer.</a:t>
            </a:r>
          </a:p>
          <a:p>
            <a:pPr algn="just"/>
            <a:endParaRPr lang="en-US" altLang="en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Tx/>
              <a:buAutoNum type="alphaUcPeriod"/>
            </a:pPr>
            <a:r>
              <a:rPr lang="en-US" altLang="en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better than</a:t>
            </a:r>
            <a:endParaRPr lang="en-US" altLang="en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lphaUcPeriod"/>
            </a:pPr>
            <a:r>
              <a:rPr lang="en-US" altLang="en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gooder</a:t>
            </a:r>
            <a:r>
              <a:rPr lang="en-US" altLang="en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</a:t>
            </a:r>
          </a:p>
          <a:p>
            <a:pPr marL="514350" indent="-514350" algn="just">
              <a:buAutoNum type="alphaUcPeriod"/>
            </a:pPr>
            <a:r>
              <a:rPr lang="en-US" altLang="en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best than</a:t>
            </a:r>
          </a:p>
          <a:p>
            <a:pPr marL="514350" indent="-514350" algn="just">
              <a:buAutoNum type="alphaUcPeriod"/>
            </a:pPr>
            <a:r>
              <a:rPr lang="en-US" altLang="en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best </a:t>
            </a:r>
          </a:p>
        </p:txBody>
      </p:sp>
      <p:sp>
        <p:nvSpPr>
          <p:cNvPr id="2" name="Oval 1"/>
          <p:cNvSpPr/>
          <p:nvPr/>
        </p:nvSpPr>
        <p:spPr>
          <a:xfrm>
            <a:off x="277091" y="2915692"/>
            <a:ext cx="831273" cy="6033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4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4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9333ABF9-460B-3046-877D-099A43A28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8400" y="6172200"/>
            <a:ext cx="304800" cy="381000"/>
          </a:xfrm>
          <a:prstGeom prst="actionButtonMovie">
            <a:avLst/>
          </a:prstGeom>
          <a:solidFill>
            <a:srgbClr val="CC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545799" name="Picture 7" descr="237">
            <a:extLst>
              <a:ext uri="{FF2B5EF4-FFF2-40B4-BE49-F238E27FC236}">
                <a16:creationId xmlns:a16="http://schemas.microsoft.com/office/drawing/2014/main" id="{C66413A4-E3B0-A245-AB9C-77DB176DF1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"/>
            <a:ext cx="5143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AutoShape 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0965A8E7-80D1-794C-A4C9-1219F20CC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8400" y="6172200"/>
            <a:ext cx="304800" cy="381000"/>
          </a:xfrm>
          <a:prstGeom prst="actionButtonMovie">
            <a:avLst/>
          </a:prstGeom>
          <a:solidFill>
            <a:srgbClr val="CC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438" name="TextBox 7">
            <a:extLst>
              <a:ext uri="{FF2B5EF4-FFF2-40B4-BE49-F238E27FC236}">
                <a16:creationId xmlns:a16="http://schemas.microsoft.com/office/drawing/2014/main" id="{9DC26FD2-C023-3C43-9395-CE3FC28C3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109" y="978475"/>
            <a:ext cx="118872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5.We'll never go back to that restaurant. It has _____ (bad) customer service ever.</a:t>
            </a:r>
          </a:p>
          <a:p>
            <a:pPr marL="514350" indent="-514350">
              <a:buAutoNum type="alphaUcPeriod"/>
            </a:pPr>
            <a:r>
              <a:rPr lang="en-US" altLang="en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badder</a:t>
            </a:r>
            <a:endParaRPr lang="en-US" altLang="en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UcPeriod"/>
            </a:pPr>
            <a:r>
              <a:rPr lang="en-US" altLang="en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worse</a:t>
            </a:r>
          </a:p>
          <a:p>
            <a:pPr marL="514350" indent="-514350">
              <a:buAutoNum type="alphaUcPeriod"/>
            </a:pPr>
            <a:r>
              <a:rPr lang="en-US" altLang="en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worst</a:t>
            </a:r>
          </a:p>
          <a:p>
            <a:pPr marL="514350" indent="-514350">
              <a:buAutoNum type="alphaUcPeriod"/>
            </a:pPr>
            <a:r>
              <a:rPr lang="en-US" altLang="en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altLang="en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baddest</a:t>
            </a:r>
            <a:endParaRPr lang="en-US" altLang="en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83127" y="3699164"/>
            <a:ext cx="734291" cy="6448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5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5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AutoShape 3">
            <a:hlinkClick r:id="rId2" action="ppaction://hlinksldjump"/>
            <a:extLst>
              <a:ext uri="{FF2B5EF4-FFF2-40B4-BE49-F238E27FC236}">
                <a16:creationId xmlns:a16="http://schemas.microsoft.com/office/drawing/2014/main" id="{BC4E4F1A-9B60-584C-8745-E08445E20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4600" y="6248400"/>
            <a:ext cx="304800" cy="381000"/>
          </a:xfrm>
          <a:prstGeom prst="actionButtonMovie">
            <a:avLst/>
          </a:prstGeom>
          <a:solidFill>
            <a:srgbClr val="CC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61" name="TextBox 7">
            <a:hlinkClick r:id="rId2" action="ppaction://hlinksldjump"/>
            <a:extLst>
              <a:ext uri="{FF2B5EF4-FFF2-40B4-BE49-F238E27FC236}">
                <a16:creationId xmlns:a16="http://schemas.microsoft.com/office/drawing/2014/main" id="{27F18282-F3B5-7C46-9DF0-496675F94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04" y="960150"/>
            <a:ext cx="11409596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VN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b="1" dirty="0">
                <a:solidFill>
                  <a:srgbClr val="FFC000"/>
                </a:solidFill>
              </a:rPr>
              <a:t>This is ____ (good) place to shop for shoes in town. All the other stores are too expensive</a:t>
            </a:r>
            <a:endParaRPr lang="en-US" sz="4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eriod"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best</a:t>
            </a:r>
          </a:p>
          <a:p>
            <a:pPr marL="342900" indent="-342900">
              <a:buAutoNum type="alphaUcPeriod"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the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goodest</a:t>
            </a: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better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The better</a:t>
            </a:r>
          </a:p>
          <a:p>
            <a:endParaRPr lang="en-US" altLang="en-VN" sz="4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237">
            <a:extLst>
              <a:ext uri="{FF2B5EF4-FFF2-40B4-BE49-F238E27FC236}">
                <a16:creationId xmlns:a16="http://schemas.microsoft.com/office/drawing/2014/main" id="{C66413A4-E3B0-A245-AB9C-77DB176DF1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04" y="435864"/>
            <a:ext cx="5143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630004" y="3119323"/>
            <a:ext cx="616904" cy="58189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AutoShape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F7E0DF98-43D4-9149-984C-22925F6A4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8400" y="6172200"/>
            <a:ext cx="304800" cy="381000"/>
          </a:xfrm>
          <a:prstGeom prst="actionButtonMovi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82" name="Text Box 4">
            <a:extLst>
              <a:ext uri="{FF2B5EF4-FFF2-40B4-BE49-F238E27FC236}">
                <a16:creationId xmlns:a16="http://schemas.microsoft.com/office/drawing/2014/main" id="{CFDCACAF-95A7-114B-B4BF-37D0D7A15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81001"/>
            <a:ext cx="731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pic>
        <p:nvPicPr>
          <p:cNvPr id="548873" name="Picture 9" descr="237">
            <a:extLst>
              <a:ext uri="{FF2B5EF4-FFF2-40B4-BE49-F238E27FC236}">
                <a16:creationId xmlns:a16="http://schemas.microsoft.com/office/drawing/2014/main" id="{96A2D5D0-2C48-0843-8090-C32E81B874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63" y="6928"/>
            <a:ext cx="5143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AutoShape 10">
            <a:hlinkClick r:id="rId4" action="ppaction://hlinksldjump"/>
            <a:extLst>
              <a:ext uri="{FF2B5EF4-FFF2-40B4-BE49-F238E27FC236}">
                <a16:creationId xmlns:a16="http://schemas.microsoft.com/office/drawing/2014/main" id="{078ABF01-83E2-DD43-B09E-CDDE1E566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8400" y="6172200"/>
            <a:ext cx="304800" cy="381000"/>
          </a:xfrm>
          <a:prstGeom prst="actionButtonMovie">
            <a:avLst/>
          </a:prstGeom>
          <a:solidFill>
            <a:srgbClr val="CC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86" name="TextBox 8">
            <a:extLst>
              <a:ext uri="{FF2B5EF4-FFF2-40B4-BE49-F238E27FC236}">
                <a16:creationId xmlns:a16="http://schemas.microsoft.com/office/drawing/2014/main" id="{802655B6-1C01-A046-AFC1-3629F09CA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073" y="847665"/>
            <a:ext cx="10903527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VN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600" b="1" dirty="0"/>
              <a:t>Do you have a _______ (expensive) bag? This one is a bit too much.</a:t>
            </a:r>
          </a:p>
          <a:p>
            <a:pPr marL="514350" indent="-514350" algn="just">
              <a:buAutoNum type="alphaUcPeriod"/>
            </a:pPr>
            <a:r>
              <a:rPr lang="en-US" altLang="en-VN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 expensive</a:t>
            </a:r>
          </a:p>
          <a:p>
            <a:pPr algn="just"/>
            <a:r>
              <a:rPr lang="en-US" altLang="en-VN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more expensive</a:t>
            </a:r>
          </a:p>
          <a:p>
            <a:pPr algn="just"/>
            <a:r>
              <a:rPr lang="en-US" altLang="en-VN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the most expensive.</a:t>
            </a:r>
          </a:p>
          <a:p>
            <a:pPr algn="just"/>
            <a:r>
              <a:rPr lang="en-US" altLang="en-VN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the less expensive.</a:t>
            </a:r>
          </a:p>
        </p:txBody>
      </p:sp>
      <p:sp>
        <p:nvSpPr>
          <p:cNvPr id="2" name="Oval 1"/>
          <p:cNvSpPr/>
          <p:nvPr/>
        </p:nvSpPr>
        <p:spPr>
          <a:xfrm>
            <a:off x="374073" y="2034384"/>
            <a:ext cx="554182" cy="48490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8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8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54849" y="-855619"/>
            <a:ext cx="14246879" cy="94979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00" y="725386"/>
            <a:ext cx="4032226" cy="114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5969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668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2147" y="2687221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3561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11285152" y="1679510"/>
            <a:ext cx="906848" cy="1194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D:\E-3HIGHSCHOOL\E10_SMART_WORLD\3. Icon trong sach\Gramma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1050" y="310079"/>
            <a:ext cx="3979336" cy="78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88092" y="474548"/>
            <a:ext cx="88472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d. In pairs: Compare computer games. 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Use the prompts from the box.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701" y="2022578"/>
            <a:ext cx="11878597" cy="1982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809" y="4073559"/>
            <a:ext cx="6486525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9752" y="4783548"/>
            <a:ext cx="51054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id="{0A687544-35DD-4DCC-8270-F5FEE7B30D9B}"/>
              </a:ext>
            </a:extLst>
          </p:cNvPr>
          <p:cNvSpPr txBox="1"/>
          <p:nvPr/>
        </p:nvSpPr>
        <p:spPr>
          <a:xfrm>
            <a:off x="0" y="-17814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1.2</a:t>
            </a:r>
          </a:p>
        </p:txBody>
      </p:sp>
      <p:pic>
        <p:nvPicPr>
          <p:cNvPr id="9" name="Picture 2" descr="Free Speech bubble 1195466 PNG with Transparent Background">
            <a:extLst>
              <a:ext uri="{FF2B5EF4-FFF2-40B4-BE49-F238E27FC236}">
                <a16:creationId xmlns:a16="http://schemas.microsoft.com/office/drawing/2014/main" id="{2071E71E-6058-4805-836A-5B5E97264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109" y="1017535"/>
            <a:ext cx="1441756" cy="91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4418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4765" y="371016"/>
            <a:ext cx="1131678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</a:rPr>
              <a:t>e. In pairs: </a:t>
            </a:r>
          </a:p>
          <a:p>
            <a:endParaRPr lang="en-US" sz="4400" b="1" dirty="0">
              <a:solidFill>
                <a:srgbClr val="000000"/>
              </a:solidFill>
            </a:endParaRPr>
          </a:p>
          <a:p>
            <a:endParaRPr lang="en-US" sz="4400" b="1" dirty="0">
              <a:solidFill>
                <a:srgbClr val="000000"/>
              </a:solidFill>
            </a:endParaRPr>
          </a:p>
          <a:p>
            <a:endParaRPr lang="en-US" sz="4400" b="1" dirty="0">
              <a:solidFill>
                <a:srgbClr val="000000"/>
              </a:solidFill>
            </a:endParaRPr>
          </a:p>
          <a:p>
            <a:r>
              <a:rPr lang="en-US" sz="4400" b="1" dirty="0">
                <a:solidFill>
                  <a:srgbClr val="FF0000"/>
                </a:solidFill>
              </a:rPr>
              <a:t>Are you more similar to Sam or Alice? Why?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</a:p>
          <a:p>
            <a:r>
              <a:rPr lang="en-US" sz="4400" dirty="0">
                <a:solidFill>
                  <a:srgbClr val="FF0000"/>
                </a:solidFill>
              </a:rPr>
              <a:t>       </a:t>
            </a:r>
            <a:r>
              <a:rPr lang="en-US" sz="4400" i="1" dirty="0">
                <a:solidFill>
                  <a:srgbClr val="0070C0"/>
                </a:solidFill>
              </a:rPr>
              <a:t>I am similar to Same/Alice because ……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510" y="412117"/>
            <a:ext cx="4266424" cy="2688652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057B18AA-9982-42DB-80C8-19F6A16AB119}"/>
              </a:ext>
            </a:extLst>
          </p:cNvPr>
          <p:cNvSpPr txBox="1"/>
          <p:nvPr/>
        </p:nvSpPr>
        <p:spPr>
          <a:xfrm>
            <a:off x="0" y="-17814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1.2</a:t>
            </a:r>
          </a:p>
        </p:txBody>
      </p:sp>
    </p:spTree>
    <p:extLst>
      <p:ext uri="{BB962C8B-B14F-4D97-AF65-F5344CB8AC3E}">
        <p14:creationId xmlns:p14="http://schemas.microsoft.com/office/powerpoint/2010/main" val="32486213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3200" y="-934343"/>
            <a:ext cx="12395200" cy="82627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50" y="685800"/>
            <a:ext cx="2857500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9321736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17370" y="699795"/>
            <a:ext cx="2141377" cy="646331"/>
          </a:xfrm>
          <a:prstGeom prst="rect">
            <a:avLst/>
          </a:prstGeo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Let’s play!</a:t>
            </a:r>
          </a:p>
        </p:txBody>
      </p:sp>
      <p:sp>
        <p:nvSpPr>
          <p:cNvPr id="4" name="TextBox 3">
            <a:hlinkClick r:id="rId2"/>
          </p:cNvPr>
          <p:cNvSpPr txBox="1"/>
          <p:nvPr/>
        </p:nvSpPr>
        <p:spPr>
          <a:xfrm>
            <a:off x="457200" y="3951514"/>
            <a:ext cx="1861457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Click here to play the games!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5742" y="2025432"/>
            <a:ext cx="8628647" cy="385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2144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0560" y="447973"/>
            <a:ext cx="8605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Today’s lesson 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32480" y="1854692"/>
            <a:ext cx="860552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Grammar</a:t>
            </a:r>
            <a:r>
              <a:rPr lang="en-US" sz="3600" dirty="0">
                <a:solidFill>
                  <a:srgbClr val="0070C0"/>
                </a:solidFill>
              </a:rPr>
              <a:t>: Comparative and Superlative   			       Adjectives</a:t>
            </a:r>
          </a:p>
          <a:p>
            <a:endParaRPr lang="en-US" sz="36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98A2"/>
              </a:solidFill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64C63F58-21A0-46A4-9A4B-A8158C892514}"/>
              </a:ext>
            </a:extLst>
          </p:cNvPr>
          <p:cNvSpPr txBox="1"/>
          <p:nvPr/>
        </p:nvSpPr>
        <p:spPr>
          <a:xfrm>
            <a:off x="0" y="-17814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1.2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50" y="685800"/>
            <a:ext cx="1922429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5873869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6572" y="-347019"/>
            <a:ext cx="14119795" cy="793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5814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5" name="Google Shape;2515;p97"/>
          <p:cNvSpPr txBox="1">
            <a:spLocks noGrp="1"/>
          </p:cNvSpPr>
          <p:nvPr>
            <p:ph type="subTitle" idx="1"/>
          </p:nvPr>
        </p:nvSpPr>
        <p:spPr>
          <a:xfrm>
            <a:off x="1002398" y="1378548"/>
            <a:ext cx="11189601" cy="295946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876678" lvl="8" indent="0"/>
            <a:endParaRPr lang="en-US" sz="2400" b="1" dirty="0"/>
          </a:p>
          <a:p>
            <a:pPr marL="457200" indent="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Make 10 sentences, using comparative and superlative adjectives.</a:t>
            </a:r>
          </a:p>
          <a:p>
            <a:pPr marL="1028700" indent="-571500">
              <a:buFontTx/>
              <a:buChar char="-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Prepare the next lesson – Pronunciation, SB (page 22) </a:t>
            </a:r>
          </a:p>
        </p:txBody>
      </p:sp>
      <p:sp>
        <p:nvSpPr>
          <p:cNvPr id="2516" name="Google Shape;2516;p97"/>
          <p:cNvSpPr txBox="1">
            <a:spLocks noGrp="1"/>
          </p:cNvSpPr>
          <p:nvPr>
            <p:ph type="title"/>
          </p:nvPr>
        </p:nvSpPr>
        <p:spPr>
          <a:xfrm>
            <a:off x="-163284" y="719333"/>
            <a:ext cx="12341219" cy="1300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6400"/>
              <a:t>Homework </a:t>
            </a:r>
            <a:endParaRPr sz="6400"/>
          </a:p>
        </p:txBody>
      </p:sp>
      <p:grpSp>
        <p:nvGrpSpPr>
          <p:cNvPr id="2517" name="Google Shape;2517;p97"/>
          <p:cNvGrpSpPr/>
          <p:nvPr/>
        </p:nvGrpSpPr>
        <p:grpSpPr>
          <a:xfrm>
            <a:off x="3746126" y="4778863"/>
            <a:ext cx="5078577" cy="2529123"/>
            <a:chOff x="6590746" y="3266150"/>
            <a:chExt cx="2432579" cy="1211421"/>
          </a:xfrm>
        </p:grpSpPr>
        <p:sp>
          <p:nvSpPr>
            <p:cNvPr id="2518" name="Google Shape;2518;p97"/>
            <p:cNvSpPr/>
            <p:nvPr/>
          </p:nvSpPr>
          <p:spPr>
            <a:xfrm>
              <a:off x="6606125" y="3266150"/>
              <a:ext cx="2417200" cy="1164050"/>
            </a:xfrm>
            <a:custGeom>
              <a:avLst/>
              <a:gdLst/>
              <a:ahLst/>
              <a:cxnLst/>
              <a:rect l="l" t="t" r="r" b="b"/>
              <a:pathLst>
                <a:path w="96688" h="46562" extrusionOk="0">
                  <a:moveTo>
                    <a:pt x="96329" y="24672"/>
                  </a:moveTo>
                  <a:cubicBezTo>
                    <a:pt x="96329" y="24774"/>
                    <a:pt x="96312" y="24894"/>
                    <a:pt x="96295" y="24996"/>
                  </a:cubicBezTo>
                  <a:cubicBezTo>
                    <a:pt x="95886" y="28801"/>
                    <a:pt x="94606" y="32452"/>
                    <a:pt x="93139" y="35967"/>
                  </a:cubicBezTo>
                  <a:cubicBezTo>
                    <a:pt x="91057" y="40966"/>
                    <a:pt x="87542" y="44719"/>
                    <a:pt x="82134" y="45743"/>
                  </a:cubicBezTo>
                  <a:cubicBezTo>
                    <a:pt x="77835" y="46562"/>
                    <a:pt x="73364" y="45965"/>
                    <a:pt x="69133" y="44839"/>
                  </a:cubicBezTo>
                  <a:cubicBezTo>
                    <a:pt x="66574" y="44156"/>
                    <a:pt x="64066" y="43252"/>
                    <a:pt x="61831" y="41853"/>
                  </a:cubicBezTo>
                  <a:cubicBezTo>
                    <a:pt x="58811" y="39908"/>
                    <a:pt x="56474" y="37110"/>
                    <a:pt x="53761" y="34738"/>
                  </a:cubicBezTo>
                  <a:cubicBezTo>
                    <a:pt x="49478" y="31019"/>
                    <a:pt x="44343" y="28442"/>
                    <a:pt x="38798" y="27248"/>
                  </a:cubicBezTo>
                  <a:cubicBezTo>
                    <a:pt x="34720" y="26395"/>
                    <a:pt x="30540" y="26293"/>
                    <a:pt x="26394" y="25900"/>
                  </a:cubicBezTo>
                  <a:cubicBezTo>
                    <a:pt x="19655" y="25269"/>
                    <a:pt x="12745" y="23768"/>
                    <a:pt x="7388" y="19639"/>
                  </a:cubicBezTo>
                  <a:cubicBezTo>
                    <a:pt x="4419" y="17369"/>
                    <a:pt x="1228" y="13531"/>
                    <a:pt x="614" y="9709"/>
                  </a:cubicBezTo>
                  <a:cubicBezTo>
                    <a:pt x="0" y="5802"/>
                    <a:pt x="3259" y="2509"/>
                    <a:pt x="6722" y="1195"/>
                  </a:cubicBezTo>
                  <a:cubicBezTo>
                    <a:pt x="9810" y="18"/>
                    <a:pt x="13206" y="1"/>
                    <a:pt x="16498" y="18"/>
                  </a:cubicBezTo>
                  <a:lnTo>
                    <a:pt x="61933" y="103"/>
                  </a:lnTo>
                  <a:cubicBezTo>
                    <a:pt x="69816" y="120"/>
                    <a:pt x="78176" y="274"/>
                    <a:pt x="84813" y="4522"/>
                  </a:cubicBezTo>
                  <a:cubicBezTo>
                    <a:pt x="86621" y="5682"/>
                    <a:pt x="88259" y="7133"/>
                    <a:pt x="89829" y="8617"/>
                  </a:cubicBezTo>
                  <a:cubicBezTo>
                    <a:pt x="91501" y="10221"/>
                    <a:pt x="93139" y="11910"/>
                    <a:pt x="94282" y="13923"/>
                  </a:cubicBezTo>
                  <a:cubicBezTo>
                    <a:pt x="96141" y="17114"/>
                    <a:pt x="96687" y="20969"/>
                    <a:pt x="96329" y="246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19" name="Google Shape;2519;p97"/>
            <p:cNvSpPr/>
            <p:nvPr/>
          </p:nvSpPr>
          <p:spPr>
            <a:xfrm>
              <a:off x="6590746" y="3313521"/>
              <a:ext cx="2417200" cy="1164050"/>
            </a:xfrm>
            <a:custGeom>
              <a:avLst/>
              <a:gdLst/>
              <a:ahLst/>
              <a:cxnLst/>
              <a:rect l="l" t="t" r="r" b="b"/>
              <a:pathLst>
                <a:path w="96688" h="46562" extrusionOk="0">
                  <a:moveTo>
                    <a:pt x="96329" y="24672"/>
                  </a:moveTo>
                  <a:cubicBezTo>
                    <a:pt x="96329" y="24774"/>
                    <a:pt x="96312" y="24894"/>
                    <a:pt x="96295" y="24996"/>
                  </a:cubicBezTo>
                  <a:cubicBezTo>
                    <a:pt x="95886" y="28801"/>
                    <a:pt x="94606" y="32452"/>
                    <a:pt x="93139" y="35967"/>
                  </a:cubicBezTo>
                  <a:cubicBezTo>
                    <a:pt x="91057" y="40966"/>
                    <a:pt x="87542" y="44719"/>
                    <a:pt x="82134" y="45743"/>
                  </a:cubicBezTo>
                  <a:cubicBezTo>
                    <a:pt x="77835" y="46562"/>
                    <a:pt x="73364" y="45965"/>
                    <a:pt x="69133" y="44839"/>
                  </a:cubicBezTo>
                  <a:cubicBezTo>
                    <a:pt x="66574" y="44156"/>
                    <a:pt x="64066" y="43252"/>
                    <a:pt x="61831" y="41853"/>
                  </a:cubicBezTo>
                  <a:cubicBezTo>
                    <a:pt x="58811" y="39908"/>
                    <a:pt x="56474" y="37110"/>
                    <a:pt x="53761" y="34738"/>
                  </a:cubicBezTo>
                  <a:cubicBezTo>
                    <a:pt x="49478" y="31019"/>
                    <a:pt x="44343" y="28442"/>
                    <a:pt x="38798" y="27248"/>
                  </a:cubicBezTo>
                  <a:cubicBezTo>
                    <a:pt x="34720" y="26395"/>
                    <a:pt x="30540" y="26293"/>
                    <a:pt x="26394" y="25900"/>
                  </a:cubicBezTo>
                  <a:cubicBezTo>
                    <a:pt x="19655" y="25269"/>
                    <a:pt x="12745" y="23768"/>
                    <a:pt x="7388" y="19639"/>
                  </a:cubicBezTo>
                  <a:cubicBezTo>
                    <a:pt x="4419" y="17369"/>
                    <a:pt x="1228" y="13531"/>
                    <a:pt x="614" y="9709"/>
                  </a:cubicBezTo>
                  <a:cubicBezTo>
                    <a:pt x="0" y="5802"/>
                    <a:pt x="3259" y="2509"/>
                    <a:pt x="6722" y="1195"/>
                  </a:cubicBezTo>
                  <a:cubicBezTo>
                    <a:pt x="9810" y="18"/>
                    <a:pt x="13206" y="1"/>
                    <a:pt x="16498" y="18"/>
                  </a:cubicBezTo>
                  <a:lnTo>
                    <a:pt x="61933" y="103"/>
                  </a:lnTo>
                  <a:cubicBezTo>
                    <a:pt x="69816" y="120"/>
                    <a:pt x="78176" y="274"/>
                    <a:pt x="84813" y="4522"/>
                  </a:cubicBezTo>
                  <a:cubicBezTo>
                    <a:pt x="86621" y="5682"/>
                    <a:pt x="88259" y="7133"/>
                    <a:pt x="89829" y="8617"/>
                  </a:cubicBezTo>
                  <a:cubicBezTo>
                    <a:pt x="91501" y="10221"/>
                    <a:pt x="93139" y="11910"/>
                    <a:pt x="94282" y="13923"/>
                  </a:cubicBezTo>
                  <a:cubicBezTo>
                    <a:pt x="96141" y="17114"/>
                    <a:pt x="96687" y="20969"/>
                    <a:pt x="96329" y="2467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521" name="Google Shape;2521;p97"/>
          <p:cNvGrpSpPr/>
          <p:nvPr/>
        </p:nvGrpSpPr>
        <p:grpSpPr>
          <a:xfrm>
            <a:off x="464806" y="3142379"/>
            <a:ext cx="2902495" cy="3115888"/>
            <a:chOff x="552554" y="2369534"/>
            <a:chExt cx="2176871" cy="2336916"/>
          </a:xfrm>
        </p:grpSpPr>
        <p:sp>
          <p:nvSpPr>
            <p:cNvPr id="2522" name="Google Shape;2522;p97"/>
            <p:cNvSpPr/>
            <p:nvPr/>
          </p:nvSpPr>
          <p:spPr>
            <a:xfrm>
              <a:off x="741625" y="4501550"/>
              <a:ext cx="1987800" cy="204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2523" name="Google Shape;2523;p97"/>
            <p:cNvGrpSpPr/>
            <p:nvPr/>
          </p:nvGrpSpPr>
          <p:grpSpPr>
            <a:xfrm>
              <a:off x="552554" y="2369534"/>
              <a:ext cx="1638486" cy="2233101"/>
              <a:chOff x="4896300" y="970950"/>
              <a:chExt cx="3244528" cy="4452844"/>
            </a:xfrm>
          </p:grpSpPr>
          <p:sp>
            <p:nvSpPr>
              <p:cNvPr id="2524" name="Google Shape;2524;p97"/>
              <p:cNvSpPr/>
              <p:nvPr/>
            </p:nvSpPr>
            <p:spPr>
              <a:xfrm>
                <a:off x="6417771" y="1140102"/>
                <a:ext cx="1154734" cy="2092097"/>
              </a:xfrm>
              <a:custGeom>
                <a:avLst/>
                <a:gdLst/>
                <a:ahLst/>
                <a:cxnLst/>
                <a:rect l="l" t="t" r="r" b="b"/>
                <a:pathLst>
                  <a:path w="23374" h="42348" extrusionOk="0">
                    <a:moveTo>
                      <a:pt x="23374" y="2613"/>
                    </a:moveTo>
                    <a:cubicBezTo>
                      <a:pt x="16041" y="3346"/>
                      <a:pt x="9992" y="25528"/>
                      <a:pt x="8663" y="36848"/>
                    </a:cubicBezTo>
                    <a:cubicBezTo>
                      <a:pt x="8617" y="37948"/>
                      <a:pt x="8342" y="39048"/>
                      <a:pt x="7929" y="40056"/>
                    </a:cubicBezTo>
                    <a:cubicBezTo>
                      <a:pt x="7425" y="41156"/>
                      <a:pt x="6463" y="41935"/>
                      <a:pt x="5271" y="42164"/>
                    </a:cubicBezTo>
                    <a:cubicBezTo>
                      <a:pt x="4034" y="42347"/>
                      <a:pt x="2796" y="41843"/>
                      <a:pt x="2017" y="40881"/>
                    </a:cubicBezTo>
                    <a:cubicBezTo>
                      <a:pt x="1330" y="39964"/>
                      <a:pt x="917" y="38910"/>
                      <a:pt x="780" y="37764"/>
                    </a:cubicBezTo>
                    <a:cubicBezTo>
                      <a:pt x="1" y="33869"/>
                      <a:pt x="230" y="29790"/>
                      <a:pt x="642" y="25803"/>
                    </a:cubicBezTo>
                    <a:cubicBezTo>
                      <a:pt x="1146" y="21037"/>
                      <a:pt x="1926" y="16270"/>
                      <a:pt x="3759" y="11733"/>
                    </a:cubicBezTo>
                    <a:cubicBezTo>
                      <a:pt x="5638" y="7013"/>
                      <a:pt x="8846" y="2934"/>
                      <a:pt x="12971" y="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25" name="Google Shape;2525;p97"/>
              <p:cNvSpPr/>
              <p:nvPr/>
            </p:nvSpPr>
            <p:spPr>
              <a:xfrm>
                <a:off x="6551353" y="1201508"/>
                <a:ext cx="580430" cy="3791592"/>
              </a:xfrm>
              <a:custGeom>
                <a:avLst/>
                <a:gdLst/>
                <a:ahLst/>
                <a:cxnLst/>
                <a:rect l="l" t="t" r="r" b="b"/>
                <a:pathLst>
                  <a:path w="11749" h="76749" extrusionOk="0">
                    <a:moveTo>
                      <a:pt x="11531" y="0"/>
                    </a:moveTo>
                    <a:cubicBezTo>
                      <a:pt x="11473" y="0"/>
                      <a:pt x="11412" y="26"/>
                      <a:pt x="11366" y="87"/>
                    </a:cubicBezTo>
                    <a:lnTo>
                      <a:pt x="11366" y="41"/>
                    </a:lnTo>
                    <a:cubicBezTo>
                      <a:pt x="8296" y="4028"/>
                      <a:pt x="6875" y="9069"/>
                      <a:pt x="5775" y="13927"/>
                    </a:cubicBezTo>
                    <a:cubicBezTo>
                      <a:pt x="4904" y="17731"/>
                      <a:pt x="4263" y="21627"/>
                      <a:pt x="3759" y="25476"/>
                    </a:cubicBezTo>
                    <a:cubicBezTo>
                      <a:pt x="3117" y="30243"/>
                      <a:pt x="2613" y="35055"/>
                      <a:pt x="2200" y="39867"/>
                    </a:cubicBezTo>
                    <a:cubicBezTo>
                      <a:pt x="1696" y="45367"/>
                      <a:pt x="1330" y="50866"/>
                      <a:pt x="963" y="56320"/>
                    </a:cubicBezTo>
                    <a:cubicBezTo>
                      <a:pt x="596" y="62324"/>
                      <a:pt x="276" y="68281"/>
                      <a:pt x="92" y="74285"/>
                    </a:cubicBezTo>
                    <a:cubicBezTo>
                      <a:pt x="92" y="75064"/>
                      <a:pt x="46" y="75797"/>
                      <a:pt x="1" y="76577"/>
                    </a:cubicBezTo>
                    <a:cubicBezTo>
                      <a:pt x="1" y="76691"/>
                      <a:pt x="81" y="76748"/>
                      <a:pt x="167" y="76748"/>
                    </a:cubicBezTo>
                    <a:cubicBezTo>
                      <a:pt x="253" y="76748"/>
                      <a:pt x="344" y="76691"/>
                      <a:pt x="367" y="76577"/>
                    </a:cubicBezTo>
                    <a:cubicBezTo>
                      <a:pt x="596" y="73552"/>
                      <a:pt x="780" y="70527"/>
                      <a:pt x="963" y="67502"/>
                    </a:cubicBezTo>
                    <a:cubicBezTo>
                      <a:pt x="1146" y="64478"/>
                      <a:pt x="1284" y="61590"/>
                      <a:pt x="1467" y="58657"/>
                    </a:cubicBezTo>
                    <a:cubicBezTo>
                      <a:pt x="1788" y="53112"/>
                      <a:pt x="2155" y="47566"/>
                      <a:pt x="2613" y="42021"/>
                    </a:cubicBezTo>
                    <a:cubicBezTo>
                      <a:pt x="3025" y="37163"/>
                      <a:pt x="3438" y="32259"/>
                      <a:pt x="4034" y="27401"/>
                    </a:cubicBezTo>
                    <a:cubicBezTo>
                      <a:pt x="4538" y="23368"/>
                      <a:pt x="5088" y="19381"/>
                      <a:pt x="5913" y="15440"/>
                    </a:cubicBezTo>
                    <a:cubicBezTo>
                      <a:pt x="6325" y="13332"/>
                      <a:pt x="6829" y="11269"/>
                      <a:pt x="7471" y="9207"/>
                    </a:cubicBezTo>
                    <a:cubicBezTo>
                      <a:pt x="8158" y="6640"/>
                      <a:pt x="9212" y="4120"/>
                      <a:pt x="10587" y="1828"/>
                    </a:cubicBezTo>
                    <a:cubicBezTo>
                      <a:pt x="10908" y="1278"/>
                      <a:pt x="11275" y="728"/>
                      <a:pt x="11687" y="224"/>
                    </a:cubicBezTo>
                    <a:cubicBezTo>
                      <a:pt x="11748" y="102"/>
                      <a:pt x="11647" y="0"/>
                      <a:pt x="115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26" name="Google Shape;2526;p97"/>
              <p:cNvSpPr/>
              <p:nvPr/>
            </p:nvSpPr>
            <p:spPr>
              <a:xfrm>
                <a:off x="6648180" y="1178981"/>
                <a:ext cx="696625" cy="2050204"/>
              </a:xfrm>
              <a:custGeom>
                <a:avLst/>
                <a:gdLst/>
                <a:ahLst/>
                <a:cxnLst/>
                <a:rect l="l" t="t" r="r" b="b"/>
                <a:pathLst>
                  <a:path w="14101" h="41500" extrusionOk="0">
                    <a:moveTo>
                      <a:pt x="13963" y="1"/>
                    </a:moveTo>
                    <a:cubicBezTo>
                      <a:pt x="13936" y="1"/>
                      <a:pt x="13911" y="12"/>
                      <a:pt x="13898" y="39"/>
                    </a:cubicBezTo>
                    <a:cubicBezTo>
                      <a:pt x="13027" y="1184"/>
                      <a:pt x="12110" y="2330"/>
                      <a:pt x="11286" y="3476"/>
                    </a:cubicBezTo>
                    <a:cubicBezTo>
                      <a:pt x="10461" y="4622"/>
                      <a:pt x="9727" y="5859"/>
                      <a:pt x="9132" y="7142"/>
                    </a:cubicBezTo>
                    <a:cubicBezTo>
                      <a:pt x="7848" y="9755"/>
                      <a:pt x="6794" y="12459"/>
                      <a:pt x="5969" y="15208"/>
                    </a:cubicBezTo>
                    <a:cubicBezTo>
                      <a:pt x="4319" y="20891"/>
                      <a:pt x="3357" y="26712"/>
                      <a:pt x="2990" y="32578"/>
                    </a:cubicBezTo>
                    <a:cubicBezTo>
                      <a:pt x="2899" y="34273"/>
                      <a:pt x="2669" y="35923"/>
                      <a:pt x="2257" y="37527"/>
                    </a:cubicBezTo>
                    <a:cubicBezTo>
                      <a:pt x="1890" y="38856"/>
                      <a:pt x="1386" y="40323"/>
                      <a:pt x="195" y="41102"/>
                    </a:cubicBezTo>
                    <a:cubicBezTo>
                      <a:pt x="1" y="41218"/>
                      <a:pt x="135" y="41499"/>
                      <a:pt x="292" y="41499"/>
                    </a:cubicBezTo>
                    <a:cubicBezTo>
                      <a:pt x="321" y="41499"/>
                      <a:pt x="350" y="41490"/>
                      <a:pt x="378" y="41469"/>
                    </a:cubicBezTo>
                    <a:cubicBezTo>
                      <a:pt x="1295" y="40781"/>
                      <a:pt x="1982" y="39865"/>
                      <a:pt x="2303" y="38811"/>
                    </a:cubicBezTo>
                    <a:cubicBezTo>
                      <a:pt x="2761" y="37436"/>
                      <a:pt x="3082" y="36061"/>
                      <a:pt x="3219" y="34686"/>
                    </a:cubicBezTo>
                    <a:cubicBezTo>
                      <a:pt x="3403" y="33174"/>
                      <a:pt x="3449" y="31707"/>
                      <a:pt x="3586" y="30195"/>
                    </a:cubicBezTo>
                    <a:cubicBezTo>
                      <a:pt x="3724" y="28728"/>
                      <a:pt x="3907" y="27124"/>
                      <a:pt x="4136" y="25566"/>
                    </a:cubicBezTo>
                    <a:cubicBezTo>
                      <a:pt x="4915" y="19654"/>
                      <a:pt x="6519" y="13879"/>
                      <a:pt x="8902" y="8380"/>
                    </a:cubicBezTo>
                    <a:cubicBezTo>
                      <a:pt x="9544" y="6867"/>
                      <a:pt x="10323" y="5447"/>
                      <a:pt x="11194" y="4072"/>
                    </a:cubicBezTo>
                    <a:cubicBezTo>
                      <a:pt x="12065" y="2743"/>
                      <a:pt x="13073" y="1414"/>
                      <a:pt x="14035" y="130"/>
                    </a:cubicBezTo>
                    <a:cubicBezTo>
                      <a:pt x="14100" y="66"/>
                      <a:pt x="14027" y="1"/>
                      <a:pt x="139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27" name="Google Shape;2527;p97"/>
              <p:cNvSpPr/>
              <p:nvPr/>
            </p:nvSpPr>
            <p:spPr>
              <a:xfrm>
                <a:off x="6564938" y="1344279"/>
                <a:ext cx="316374" cy="1875368"/>
              </a:xfrm>
              <a:custGeom>
                <a:avLst/>
                <a:gdLst/>
                <a:ahLst/>
                <a:cxnLst/>
                <a:rect l="l" t="t" r="r" b="b"/>
                <a:pathLst>
                  <a:path w="6404" h="37961" extrusionOk="0">
                    <a:moveTo>
                      <a:pt x="6254" y="0"/>
                    </a:moveTo>
                    <a:cubicBezTo>
                      <a:pt x="6226" y="0"/>
                      <a:pt x="6201" y="11"/>
                      <a:pt x="6188" y="38"/>
                    </a:cubicBezTo>
                    <a:lnTo>
                      <a:pt x="6234" y="38"/>
                    </a:lnTo>
                    <a:cubicBezTo>
                      <a:pt x="4767" y="2971"/>
                      <a:pt x="3759" y="6088"/>
                      <a:pt x="3209" y="9296"/>
                    </a:cubicBezTo>
                    <a:cubicBezTo>
                      <a:pt x="2888" y="10808"/>
                      <a:pt x="2613" y="12366"/>
                      <a:pt x="2338" y="13879"/>
                    </a:cubicBezTo>
                    <a:cubicBezTo>
                      <a:pt x="2109" y="15162"/>
                      <a:pt x="1834" y="16445"/>
                      <a:pt x="1559" y="17728"/>
                    </a:cubicBezTo>
                    <a:cubicBezTo>
                      <a:pt x="1101" y="20066"/>
                      <a:pt x="688" y="22403"/>
                      <a:pt x="413" y="24786"/>
                    </a:cubicBezTo>
                    <a:cubicBezTo>
                      <a:pt x="92" y="27215"/>
                      <a:pt x="1" y="29690"/>
                      <a:pt x="92" y="32119"/>
                    </a:cubicBezTo>
                    <a:cubicBezTo>
                      <a:pt x="230" y="34090"/>
                      <a:pt x="459" y="36381"/>
                      <a:pt x="1880" y="37894"/>
                    </a:cubicBezTo>
                    <a:cubicBezTo>
                      <a:pt x="1915" y="37941"/>
                      <a:pt x="1960" y="37961"/>
                      <a:pt x="2005" y="37961"/>
                    </a:cubicBezTo>
                    <a:cubicBezTo>
                      <a:pt x="2132" y="37961"/>
                      <a:pt x="2256" y="37800"/>
                      <a:pt x="2155" y="37664"/>
                    </a:cubicBezTo>
                    <a:cubicBezTo>
                      <a:pt x="1009" y="36290"/>
                      <a:pt x="734" y="34319"/>
                      <a:pt x="596" y="32623"/>
                    </a:cubicBezTo>
                    <a:cubicBezTo>
                      <a:pt x="413" y="30286"/>
                      <a:pt x="459" y="27903"/>
                      <a:pt x="780" y="25565"/>
                    </a:cubicBezTo>
                    <a:cubicBezTo>
                      <a:pt x="1009" y="23182"/>
                      <a:pt x="1376" y="20799"/>
                      <a:pt x="1834" y="18462"/>
                    </a:cubicBezTo>
                    <a:cubicBezTo>
                      <a:pt x="2063" y="17316"/>
                      <a:pt x="2338" y="16170"/>
                      <a:pt x="2567" y="15025"/>
                    </a:cubicBezTo>
                    <a:cubicBezTo>
                      <a:pt x="2842" y="13512"/>
                      <a:pt x="3071" y="12000"/>
                      <a:pt x="3346" y="10533"/>
                    </a:cubicBezTo>
                    <a:cubicBezTo>
                      <a:pt x="3942" y="6959"/>
                      <a:pt x="4950" y="3430"/>
                      <a:pt x="6371" y="130"/>
                    </a:cubicBezTo>
                    <a:cubicBezTo>
                      <a:pt x="6403" y="65"/>
                      <a:pt x="6321" y="0"/>
                      <a:pt x="62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28" name="Google Shape;2528;p97"/>
              <p:cNvSpPr/>
              <p:nvPr/>
            </p:nvSpPr>
            <p:spPr>
              <a:xfrm>
                <a:off x="6472112" y="1463288"/>
                <a:ext cx="273344" cy="1758482"/>
              </a:xfrm>
              <a:custGeom>
                <a:avLst/>
                <a:gdLst/>
                <a:ahLst/>
                <a:cxnLst/>
                <a:rect l="l" t="t" r="r" b="b"/>
                <a:pathLst>
                  <a:path w="5533" h="35595" extrusionOk="0">
                    <a:moveTo>
                      <a:pt x="5386" y="0"/>
                    </a:moveTo>
                    <a:cubicBezTo>
                      <a:pt x="5357" y="0"/>
                      <a:pt x="5331" y="16"/>
                      <a:pt x="5317" y="58"/>
                    </a:cubicBezTo>
                    <a:lnTo>
                      <a:pt x="5317" y="104"/>
                    </a:lnTo>
                    <a:cubicBezTo>
                      <a:pt x="4217" y="2716"/>
                      <a:pt x="3346" y="5374"/>
                      <a:pt x="2705" y="8124"/>
                    </a:cubicBezTo>
                    <a:cubicBezTo>
                      <a:pt x="1971" y="10828"/>
                      <a:pt x="1375" y="13578"/>
                      <a:pt x="963" y="16328"/>
                    </a:cubicBezTo>
                    <a:cubicBezTo>
                      <a:pt x="688" y="18436"/>
                      <a:pt x="413" y="20544"/>
                      <a:pt x="230" y="22652"/>
                    </a:cubicBezTo>
                    <a:cubicBezTo>
                      <a:pt x="1" y="25127"/>
                      <a:pt x="46" y="27602"/>
                      <a:pt x="367" y="30077"/>
                    </a:cubicBezTo>
                    <a:cubicBezTo>
                      <a:pt x="505" y="31268"/>
                      <a:pt x="826" y="32368"/>
                      <a:pt x="1330" y="33468"/>
                    </a:cubicBezTo>
                    <a:cubicBezTo>
                      <a:pt x="1696" y="34385"/>
                      <a:pt x="2384" y="35118"/>
                      <a:pt x="3255" y="35576"/>
                    </a:cubicBezTo>
                    <a:cubicBezTo>
                      <a:pt x="3286" y="35589"/>
                      <a:pt x="3316" y="35595"/>
                      <a:pt x="3344" y="35595"/>
                    </a:cubicBezTo>
                    <a:cubicBezTo>
                      <a:pt x="3516" y="35595"/>
                      <a:pt x="3596" y="35374"/>
                      <a:pt x="3438" y="35255"/>
                    </a:cubicBezTo>
                    <a:cubicBezTo>
                      <a:pt x="1834" y="34201"/>
                      <a:pt x="1238" y="32322"/>
                      <a:pt x="871" y="30489"/>
                    </a:cubicBezTo>
                    <a:cubicBezTo>
                      <a:pt x="505" y="28106"/>
                      <a:pt x="413" y="25723"/>
                      <a:pt x="642" y="23294"/>
                    </a:cubicBezTo>
                    <a:cubicBezTo>
                      <a:pt x="917" y="18573"/>
                      <a:pt x="1605" y="13853"/>
                      <a:pt x="2750" y="9224"/>
                    </a:cubicBezTo>
                    <a:cubicBezTo>
                      <a:pt x="3392" y="6154"/>
                      <a:pt x="4354" y="3129"/>
                      <a:pt x="5500" y="150"/>
                    </a:cubicBezTo>
                    <a:cubicBezTo>
                      <a:pt x="5532" y="86"/>
                      <a:pt x="5453" y="0"/>
                      <a:pt x="53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29" name="Google Shape;2529;p97"/>
              <p:cNvSpPr/>
              <p:nvPr/>
            </p:nvSpPr>
            <p:spPr>
              <a:xfrm>
                <a:off x="6607967" y="970950"/>
                <a:ext cx="1532861" cy="739753"/>
              </a:xfrm>
              <a:custGeom>
                <a:avLst/>
                <a:gdLst/>
                <a:ahLst/>
                <a:cxnLst/>
                <a:rect l="l" t="t" r="r" b="b"/>
                <a:pathLst>
                  <a:path w="31028" h="14974" extrusionOk="0">
                    <a:moveTo>
                      <a:pt x="17887" y="0"/>
                    </a:moveTo>
                    <a:cubicBezTo>
                      <a:pt x="17484" y="0"/>
                      <a:pt x="17082" y="11"/>
                      <a:pt x="16683" y="33"/>
                    </a:cubicBezTo>
                    <a:cubicBezTo>
                      <a:pt x="14849" y="171"/>
                      <a:pt x="13062" y="583"/>
                      <a:pt x="11320" y="1225"/>
                    </a:cubicBezTo>
                    <a:cubicBezTo>
                      <a:pt x="7196" y="2875"/>
                      <a:pt x="1146" y="9428"/>
                      <a:pt x="0" y="14974"/>
                    </a:cubicBezTo>
                    <a:lnTo>
                      <a:pt x="46" y="14928"/>
                    </a:lnTo>
                    <a:cubicBezTo>
                      <a:pt x="780" y="13645"/>
                      <a:pt x="1696" y="12453"/>
                      <a:pt x="2796" y="11445"/>
                    </a:cubicBezTo>
                    <a:cubicBezTo>
                      <a:pt x="5926" y="8666"/>
                      <a:pt x="10344" y="7176"/>
                      <a:pt x="14667" y="7176"/>
                    </a:cubicBezTo>
                    <a:cubicBezTo>
                      <a:pt x="17118" y="7176"/>
                      <a:pt x="19539" y="7655"/>
                      <a:pt x="21678" y="8649"/>
                    </a:cubicBezTo>
                    <a:cubicBezTo>
                      <a:pt x="22961" y="9199"/>
                      <a:pt x="24153" y="9978"/>
                      <a:pt x="25528" y="10345"/>
                    </a:cubicBezTo>
                    <a:cubicBezTo>
                      <a:pt x="26008" y="10489"/>
                      <a:pt x="26528" y="10566"/>
                      <a:pt x="27046" y="10566"/>
                    </a:cubicBezTo>
                    <a:cubicBezTo>
                      <a:pt x="28010" y="10566"/>
                      <a:pt x="28967" y="10300"/>
                      <a:pt x="29652" y="9703"/>
                    </a:cubicBezTo>
                    <a:cubicBezTo>
                      <a:pt x="31027" y="8466"/>
                      <a:pt x="30661" y="6358"/>
                      <a:pt x="29652" y="4937"/>
                    </a:cubicBezTo>
                    <a:cubicBezTo>
                      <a:pt x="27375" y="1479"/>
                      <a:pt x="22537" y="0"/>
                      <a:pt x="178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30" name="Google Shape;2530;p97"/>
              <p:cNvSpPr/>
              <p:nvPr/>
            </p:nvSpPr>
            <p:spPr>
              <a:xfrm>
                <a:off x="6929917" y="1088823"/>
                <a:ext cx="1174791" cy="354018"/>
              </a:xfrm>
              <a:custGeom>
                <a:avLst/>
                <a:gdLst/>
                <a:ahLst/>
                <a:cxnLst/>
                <a:rect l="l" t="t" r="r" b="b"/>
                <a:pathLst>
                  <a:path w="23780" h="7166" extrusionOk="0">
                    <a:moveTo>
                      <a:pt x="8016" y="0"/>
                    </a:moveTo>
                    <a:cubicBezTo>
                      <a:pt x="7235" y="0"/>
                      <a:pt x="6454" y="41"/>
                      <a:pt x="5674" y="122"/>
                    </a:cubicBezTo>
                    <a:cubicBezTo>
                      <a:pt x="4666" y="260"/>
                      <a:pt x="3703" y="443"/>
                      <a:pt x="2787" y="764"/>
                    </a:cubicBezTo>
                    <a:cubicBezTo>
                      <a:pt x="1824" y="1039"/>
                      <a:pt x="908" y="1497"/>
                      <a:pt x="37" y="2047"/>
                    </a:cubicBezTo>
                    <a:cubicBezTo>
                      <a:pt x="0" y="2084"/>
                      <a:pt x="23" y="2151"/>
                      <a:pt x="82" y="2151"/>
                    </a:cubicBezTo>
                    <a:cubicBezTo>
                      <a:pt x="95" y="2151"/>
                      <a:pt x="111" y="2147"/>
                      <a:pt x="129" y="2139"/>
                    </a:cubicBezTo>
                    <a:lnTo>
                      <a:pt x="129" y="2139"/>
                    </a:lnTo>
                    <a:lnTo>
                      <a:pt x="83" y="2184"/>
                    </a:lnTo>
                    <a:cubicBezTo>
                      <a:pt x="908" y="1864"/>
                      <a:pt x="1687" y="1497"/>
                      <a:pt x="2558" y="1268"/>
                    </a:cubicBezTo>
                    <a:cubicBezTo>
                      <a:pt x="3383" y="993"/>
                      <a:pt x="4162" y="810"/>
                      <a:pt x="4987" y="672"/>
                    </a:cubicBezTo>
                    <a:cubicBezTo>
                      <a:pt x="5945" y="521"/>
                      <a:pt x="6904" y="453"/>
                      <a:pt x="7863" y="453"/>
                    </a:cubicBezTo>
                    <a:cubicBezTo>
                      <a:pt x="8646" y="453"/>
                      <a:pt x="9429" y="498"/>
                      <a:pt x="10211" y="580"/>
                    </a:cubicBezTo>
                    <a:cubicBezTo>
                      <a:pt x="13511" y="993"/>
                      <a:pt x="16673" y="2093"/>
                      <a:pt x="19561" y="3789"/>
                    </a:cubicBezTo>
                    <a:cubicBezTo>
                      <a:pt x="20936" y="4613"/>
                      <a:pt x="22402" y="5622"/>
                      <a:pt x="23227" y="7042"/>
                    </a:cubicBezTo>
                    <a:cubicBezTo>
                      <a:pt x="23284" y="7128"/>
                      <a:pt x="23364" y="7165"/>
                      <a:pt x="23442" y="7165"/>
                    </a:cubicBezTo>
                    <a:cubicBezTo>
                      <a:pt x="23615" y="7165"/>
                      <a:pt x="23780" y="6988"/>
                      <a:pt x="23685" y="6767"/>
                    </a:cubicBezTo>
                    <a:cubicBezTo>
                      <a:pt x="22860" y="5530"/>
                      <a:pt x="21761" y="4522"/>
                      <a:pt x="20477" y="3789"/>
                    </a:cubicBezTo>
                    <a:cubicBezTo>
                      <a:pt x="19102" y="2872"/>
                      <a:pt x="17590" y="2139"/>
                      <a:pt x="16078" y="1543"/>
                    </a:cubicBezTo>
                    <a:cubicBezTo>
                      <a:pt x="13507" y="507"/>
                      <a:pt x="10769" y="0"/>
                      <a:pt x="80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31" name="Google Shape;2531;p97"/>
              <p:cNvSpPr/>
              <p:nvPr/>
            </p:nvSpPr>
            <p:spPr>
              <a:xfrm>
                <a:off x="6660036" y="1171422"/>
                <a:ext cx="1430301" cy="375113"/>
              </a:xfrm>
              <a:custGeom>
                <a:avLst/>
                <a:gdLst/>
                <a:ahLst/>
                <a:cxnLst/>
                <a:rect l="l" t="t" r="r" b="b"/>
                <a:pathLst>
                  <a:path w="28952" h="7593" extrusionOk="0">
                    <a:moveTo>
                      <a:pt x="14317" y="1"/>
                    </a:moveTo>
                    <a:cubicBezTo>
                      <a:pt x="13315" y="1"/>
                      <a:pt x="12313" y="93"/>
                      <a:pt x="11320" y="283"/>
                    </a:cubicBezTo>
                    <a:cubicBezTo>
                      <a:pt x="10083" y="512"/>
                      <a:pt x="8937" y="833"/>
                      <a:pt x="7746" y="1200"/>
                    </a:cubicBezTo>
                    <a:cubicBezTo>
                      <a:pt x="6646" y="1567"/>
                      <a:pt x="5592" y="1979"/>
                      <a:pt x="4583" y="2529"/>
                    </a:cubicBezTo>
                    <a:cubicBezTo>
                      <a:pt x="2659" y="3583"/>
                      <a:pt x="688" y="5279"/>
                      <a:pt x="0" y="7433"/>
                    </a:cubicBezTo>
                    <a:cubicBezTo>
                      <a:pt x="0" y="7522"/>
                      <a:pt x="78" y="7592"/>
                      <a:pt x="158" y="7592"/>
                    </a:cubicBezTo>
                    <a:cubicBezTo>
                      <a:pt x="200" y="7592"/>
                      <a:pt x="244" y="7572"/>
                      <a:pt x="275" y="7524"/>
                    </a:cubicBezTo>
                    <a:cubicBezTo>
                      <a:pt x="688" y="6608"/>
                      <a:pt x="1284" y="5737"/>
                      <a:pt x="1971" y="4958"/>
                    </a:cubicBezTo>
                    <a:cubicBezTo>
                      <a:pt x="2704" y="4225"/>
                      <a:pt x="3529" y="3537"/>
                      <a:pt x="4446" y="3033"/>
                    </a:cubicBezTo>
                    <a:cubicBezTo>
                      <a:pt x="5454" y="2483"/>
                      <a:pt x="6554" y="1979"/>
                      <a:pt x="7654" y="1612"/>
                    </a:cubicBezTo>
                    <a:cubicBezTo>
                      <a:pt x="8754" y="1246"/>
                      <a:pt x="9900" y="925"/>
                      <a:pt x="11091" y="650"/>
                    </a:cubicBezTo>
                    <a:cubicBezTo>
                      <a:pt x="12165" y="417"/>
                      <a:pt x="13247" y="308"/>
                      <a:pt x="14326" y="308"/>
                    </a:cubicBezTo>
                    <a:cubicBezTo>
                      <a:pt x="17711" y="308"/>
                      <a:pt x="21061" y="1387"/>
                      <a:pt x="24015" y="3125"/>
                    </a:cubicBezTo>
                    <a:cubicBezTo>
                      <a:pt x="24474" y="3400"/>
                      <a:pt x="24932" y="3721"/>
                      <a:pt x="25390" y="4041"/>
                    </a:cubicBezTo>
                    <a:cubicBezTo>
                      <a:pt x="25757" y="4362"/>
                      <a:pt x="26124" y="4683"/>
                      <a:pt x="26536" y="4912"/>
                    </a:cubicBezTo>
                    <a:cubicBezTo>
                      <a:pt x="27035" y="5255"/>
                      <a:pt x="27576" y="5513"/>
                      <a:pt x="28117" y="5513"/>
                    </a:cubicBezTo>
                    <a:cubicBezTo>
                      <a:pt x="28371" y="5513"/>
                      <a:pt x="28624" y="5456"/>
                      <a:pt x="28873" y="5325"/>
                    </a:cubicBezTo>
                    <a:cubicBezTo>
                      <a:pt x="28952" y="5325"/>
                      <a:pt x="28896" y="5224"/>
                      <a:pt x="28849" y="5224"/>
                    </a:cubicBezTo>
                    <a:cubicBezTo>
                      <a:pt x="28842" y="5224"/>
                      <a:pt x="28834" y="5226"/>
                      <a:pt x="28828" y="5233"/>
                    </a:cubicBezTo>
                    <a:lnTo>
                      <a:pt x="28873" y="5233"/>
                    </a:lnTo>
                    <a:cubicBezTo>
                      <a:pt x="28670" y="5320"/>
                      <a:pt x="28468" y="5358"/>
                      <a:pt x="28269" y="5358"/>
                    </a:cubicBezTo>
                    <a:cubicBezTo>
                      <a:pt x="27529" y="5358"/>
                      <a:pt x="26829" y="4832"/>
                      <a:pt x="26215" y="4362"/>
                    </a:cubicBezTo>
                    <a:cubicBezTo>
                      <a:pt x="25528" y="3812"/>
                      <a:pt x="24749" y="3262"/>
                      <a:pt x="23924" y="2804"/>
                    </a:cubicBezTo>
                    <a:cubicBezTo>
                      <a:pt x="22045" y="1658"/>
                      <a:pt x="19982" y="833"/>
                      <a:pt x="17828" y="375"/>
                    </a:cubicBezTo>
                    <a:cubicBezTo>
                      <a:pt x="16667" y="128"/>
                      <a:pt x="15491" y="1"/>
                      <a:pt x="14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32" name="Google Shape;2532;p97"/>
              <p:cNvSpPr/>
              <p:nvPr/>
            </p:nvSpPr>
            <p:spPr>
              <a:xfrm>
                <a:off x="7154299" y="992736"/>
                <a:ext cx="981973" cy="424170"/>
              </a:xfrm>
              <a:custGeom>
                <a:avLst/>
                <a:gdLst/>
                <a:ahLst/>
                <a:cxnLst/>
                <a:rect l="l" t="t" r="r" b="b"/>
                <a:pathLst>
                  <a:path w="19877" h="8586" extrusionOk="0">
                    <a:moveTo>
                      <a:pt x="4916" y="0"/>
                    </a:moveTo>
                    <a:cubicBezTo>
                      <a:pt x="3351" y="0"/>
                      <a:pt x="1793" y="172"/>
                      <a:pt x="261" y="555"/>
                    </a:cubicBezTo>
                    <a:cubicBezTo>
                      <a:pt x="1" y="598"/>
                      <a:pt x="69" y="971"/>
                      <a:pt x="311" y="971"/>
                    </a:cubicBezTo>
                    <a:cubicBezTo>
                      <a:pt x="325" y="971"/>
                      <a:pt x="339" y="970"/>
                      <a:pt x="353" y="967"/>
                    </a:cubicBezTo>
                    <a:cubicBezTo>
                      <a:pt x="1766" y="585"/>
                      <a:pt x="3243" y="394"/>
                      <a:pt x="4704" y="394"/>
                    </a:cubicBezTo>
                    <a:cubicBezTo>
                      <a:pt x="4996" y="394"/>
                      <a:pt x="5287" y="402"/>
                      <a:pt x="5578" y="417"/>
                    </a:cubicBezTo>
                    <a:cubicBezTo>
                      <a:pt x="7273" y="509"/>
                      <a:pt x="8923" y="830"/>
                      <a:pt x="10573" y="1288"/>
                    </a:cubicBezTo>
                    <a:cubicBezTo>
                      <a:pt x="13140" y="1975"/>
                      <a:pt x="15889" y="2800"/>
                      <a:pt x="17768" y="4817"/>
                    </a:cubicBezTo>
                    <a:cubicBezTo>
                      <a:pt x="18731" y="5734"/>
                      <a:pt x="19235" y="7063"/>
                      <a:pt x="19052" y="8437"/>
                    </a:cubicBezTo>
                    <a:cubicBezTo>
                      <a:pt x="19052" y="8520"/>
                      <a:pt x="19134" y="8586"/>
                      <a:pt x="19200" y="8586"/>
                    </a:cubicBezTo>
                    <a:cubicBezTo>
                      <a:pt x="19244" y="8586"/>
                      <a:pt x="19281" y="8557"/>
                      <a:pt x="19281" y="8483"/>
                    </a:cubicBezTo>
                    <a:lnTo>
                      <a:pt x="19281" y="8529"/>
                    </a:lnTo>
                    <a:cubicBezTo>
                      <a:pt x="19877" y="5917"/>
                      <a:pt x="17723" y="3946"/>
                      <a:pt x="15660" y="2800"/>
                    </a:cubicBezTo>
                    <a:cubicBezTo>
                      <a:pt x="14423" y="2113"/>
                      <a:pt x="13094" y="1563"/>
                      <a:pt x="11719" y="1196"/>
                    </a:cubicBezTo>
                    <a:cubicBezTo>
                      <a:pt x="9977" y="646"/>
                      <a:pt x="8190" y="280"/>
                      <a:pt x="6403" y="51"/>
                    </a:cubicBezTo>
                    <a:cubicBezTo>
                      <a:pt x="5907" y="18"/>
                      <a:pt x="5411" y="0"/>
                      <a:pt x="49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33" name="Google Shape;2533;p97"/>
              <p:cNvSpPr/>
              <p:nvPr/>
            </p:nvSpPr>
            <p:spPr>
              <a:xfrm>
                <a:off x="6622985" y="1237374"/>
                <a:ext cx="1471898" cy="396010"/>
              </a:xfrm>
              <a:custGeom>
                <a:avLst/>
                <a:gdLst/>
                <a:ahLst/>
                <a:cxnLst/>
                <a:rect l="l" t="t" r="r" b="b"/>
                <a:pathLst>
                  <a:path w="29794" h="8016" extrusionOk="0">
                    <a:moveTo>
                      <a:pt x="14555" y="1"/>
                    </a:moveTo>
                    <a:cubicBezTo>
                      <a:pt x="10122" y="1"/>
                      <a:pt x="5790" y="1611"/>
                      <a:pt x="2446" y="4631"/>
                    </a:cubicBezTo>
                    <a:cubicBezTo>
                      <a:pt x="1392" y="5456"/>
                      <a:pt x="613" y="6556"/>
                      <a:pt x="63" y="7748"/>
                    </a:cubicBezTo>
                    <a:cubicBezTo>
                      <a:pt x="1" y="7903"/>
                      <a:pt x="149" y="8016"/>
                      <a:pt x="280" y="8016"/>
                    </a:cubicBezTo>
                    <a:cubicBezTo>
                      <a:pt x="342" y="8016"/>
                      <a:pt x="400" y="7990"/>
                      <a:pt x="430" y="7931"/>
                    </a:cubicBezTo>
                    <a:cubicBezTo>
                      <a:pt x="1392" y="5823"/>
                      <a:pt x="3409" y="4219"/>
                      <a:pt x="5333" y="3027"/>
                    </a:cubicBezTo>
                    <a:cubicBezTo>
                      <a:pt x="7213" y="1881"/>
                      <a:pt x="9321" y="1102"/>
                      <a:pt x="11521" y="690"/>
                    </a:cubicBezTo>
                    <a:cubicBezTo>
                      <a:pt x="12538" y="495"/>
                      <a:pt x="13576" y="402"/>
                      <a:pt x="14619" y="402"/>
                    </a:cubicBezTo>
                    <a:cubicBezTo>
                      <a:pt x="15786" y="402"/>
                      <a:pt x="16959" y="518"/>
                      <a:pt x="18120" y="736"/>
                    </a:cubicBezTo>
                    <a:cubicBezTo>
                      <a:pt x="19128" y="919"/>
                      <a:pt x="20182" y="1240"/>
                      <a:pt x="21145" y="1698"/>
                    </a:cubicBezTo>
                    <a:cubicBezTo>
                      <a:pt x="22016" y="2111"/>
                      <a:pt x="22886" y="2615"/>
                      <a:pt x="23711" y="3165"/>
                    </a:cubicBezTo>
                    <a:cubicBezTo>
                      <a:pt x="24896" y="3819"/>
                      <a:pt x="26398" y="4622"/>
                      <a:pt x="27814" y="4622"/>
                    </a:cubicBezTo>
                    <a:cubicBezTo>
                      <a:pt x="28481" y="4622"/>
                      <a:pt x="29128" y="4444"/>
                      <a:pt x="29715" y="3990"/>
                    </a:cubicBezTo>
                    <a:cubicBezTo>
                      <a:pt x="29794" y="3950"/>
                      <a:pt x="29771" y="3843"/>
                      <a:pt x="29705" y="3843"/>
                    </a:cubicBezTo>
                    <a:cubicBezTo>
                      <a:pt x="29694" y="3843"/>
                      <a:pt x="29682" y="3846"/>
                      <a:pt x="29669" y="3852"/>
                    </a:cubicBezTo>
                    <a:cubicBezTo>
                      <a:pt x="29211" y="4081"/>
                      <a:pt x="28707" y="4219"/>
                      <a:pt x="28203" y="4265"/>
                    </a:cubicBezTo>
                    <a:cubicBezTo>
                      <a:pt x="28077" y="4276"/>
                      <a:pt x="27948" y="4282"/>
                      <a:pt x="27818" y="4282"/>
                    </a:cubicBezTo>
                    <a:cubicBezTo>
                      <a:pt x="27429" y="4282"/>
                      <a:pt x="27034" y="4230"/>
                      <a:pt x="26690" y="4127"/>
                    </a:cubicBezTo>
                    <a:cubicBezTo>
                      <a:pt x="25682" y="3806"/>
                      <a:pt x="24720" y="3348"/>
                      <a:pt x="23803" y="2798"/>
                    </a:cubicBezTo>
                    <a:cubicBezTo>
                      <a:pt x="22978" y="2248"/>
                      <a:pt x="22107" y="1744"/>
                      <a:pt x="21236" y="1331"/>
                    </a:cubicBezTo>
                    <a:cubicBezTo>
                      <a:pt x="20274" y="873"/>
                      <a:pt x="19266" y="552"/>
                      <a:pt x="18212" y="369"/>
                    </a:cubicBezTo>
                    <a:cubicBezTo>
                      <a:pt x="16997" y="122"/>
                      <a:pt x="15773" y="1"/>
                      <a:pt x="145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34" name="Google Shape;2534;p97"/>
              <p:cNvSpPr/>
              <p:nvPr/>
            </p:nvSpPr>
            <p:spPr>
              <a:xfrm>
                <a:off x="6768720" y="1740086"/>
                <a:ext cx="1206804" cy="2110178"/>
              </a:xfrm>
              <a:custGeom>
                <a:avLst/>
                <a:gdLst/>
                <a:ahLst/>
                <a:cxnLst/>
                <a:rect l="l" t="t" r="r" b="b"/>
                <a:pathLst>
                  <a:path w="24428" h="42714" extrusionOk="0">
                    <a:moveTo>
                      <a:pt x="4217" y="41843"/>
                    </a:moveTo>
                    <a:cubicBezTo>
                      <a:pt x="6508" y="40743"/>
                      <a:pt x="7883" y="37489"/>
                      <a:pt x="8891" y="34602"/>
                    </a:cubicBezTo>
                    <a:cubicBezTo>
                      <a:pt x="10495" y="30019"/>
                      <a:pt x="12283" y="25528"/>
                      <a:pt x="14345" y="21174"/>
                    </a:cubicBezTo>
                    <a:cubicBezTo>
                      <a:pt x="15262" y="19066"/>
                      <a:pt x="16362" y="17049"/>
                      <a:pt x="17553" y="15079"/>
                    </a:cubicBezTo>
                    <a:cubicBezTo>
                      <a:pt x="18882" y="12970"/>
                      <a:pt x="20395" y="11091"/>
                      <a:pt x="21815" y="9121"/>
                    </a:cubicBezTo>
                    <a:cubicBezTo>
                      <a:pt x="23099" y="7288"/>
                      <a:pt x="24428" y="4675"/>
                      <a:pt x="23649" y="2475"/>
                    </a:cubicBezTo>
                    <a:cubicBezTo>
                      <a:pt x="22778" y="1"/>
                      <a:pt x="19616" y="1055"/>
                      <a:pt x="17828" y="1696"/>
                    </a:cubicBezTo>
                    <a:cubicBezTo>
                      <a:pt x="15353" y="2567"/>
                      <a:pt x="12879" y="4538"/>
                      <a:pt x="10816" y="7104"/>
                    </a:cubicBezTo>
                    <a:cubicBezTo>
                      <a:pt x="7104" y="11687"/>
                      <a:pt x="4629" y="17920"/>
                      <a:pt x="2750" y="24107"/>
                    </a:cubicBezTo>
                    <a:cubicBezTo>
                      <a:pt x="1834" y="27040"/>
                      <a:pt x="1100" y="30019"/>
                      <a:pt x="550" y="33044"/>
                    </a:cubicBezTo>
                    <a:cubicBezTo>
                      <a:pt x="184" y="35335"/>
                      <a:pt x="0" y="37718"/>
                      <a:pt x="550" y="39597"/>
                    </a:cubicBezTo>
                    <a:cubicBezTo>
                      <a:pt x="1146" y="41476"/>
                      <a:pt x="2704" y="42714"/>
                      <a:pt x="4263" y="4184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35" name="Google Shape;2535;p97"/>
              <p:cNvSpPr/>
              <p:nvPr/>
            </p:nvSpPr>
            <p:spPr>
              <a:xfrm>
                <a:off x="6902302" y="1792155"/>
                <a:ext cx="973624" cy="2036569"/>
              </a:xfrm>
              <a:custGeom>
                <a:avLst/>
                <a:gdLst/>
                <a:ahLst/>
                <a:cxnLst/>
                <a:rect l="l" t="t" r="r" b="b"/>
                <a:pathLst>
                  <a:path w="19708" h="41224" extrusionOk="0">
                    <a:moveTo>
                      <a:pt x="19570" y="1"/>
                    </a:moveTo>
                    <a:lnTo>
                      <a:pt x="19570" y="92"/>
                    </a:lnTo>
                    <a:cubicBezTo>
                      <a:pt x="18424" y="688"/>
                      <a:pt x="17416" y="1467"/>
                      <a:pt x="16499" y="2384"/>
                    </a:cubicBezTo>
                    <a:cubicBezTo>
                      <a:pt x="15216" y="3530"/>
                      <a:pt x="14024" y="4813"/>
                      <a:pt x="12879" y="6142"/>
                    </a:cubicBezTo>
                    <a:cubicBezTo>
                      <a:pt x="10541" y="8846"/>
                      <a:pt x="8525" y="11825"/>
                      <a:pt x="6921" y="15033"/>
                    </a:cubicBezTo>
                    <a:cubicBezTo>
                      <a:pt x="5362" y="17828"/>
                      <a:pt x="4079" y="20762"/>
                      <a:pt x="2933" y="23740"/>
                    </a:cubicBezTo>
                    <a:cubicBezTo>
                      <a:pt x="1879" y="26674"/>
                      <a:pt x="1054" y="29698"/>
                      <a:pt x="550" y="32723"/>
                    </a:cubicBezTo>
                    <a:cubicBezTo>
                      <a:pt x="275" y="34235"/>
                      <a:pt x="92" y="35794"/>
                      <a:pt x="92" y="37306"/>
                    </a:cubicBezTo>
                    <a:cubicBezTo>
                      <a:pt x="0" y="38589"/>
                      <a:pt x="184" y="39873"/>
                      <a:pt x="596" y="41110"/>
                    </a:cubicBezTo>
                    <a:cubicBezTo>
                      <a:pt x="615" y="41186"/>
                      <a:pt x="682" y="41223"/>
                      <a:pt x="751" y="41223"/>
                    </a:cubicBezTo>
                    <a:cubicBezTo>
                      <a:pt x="846" y="41223"/>
                      <a:pt x="944" y="41152"/>
                      <a:pt x="917" y="41018"/>
                    </a:cubicBezTo>
                    <a:cubicBezTo>
                      <a:pt x="229" y="38635"/>
                      <a:pt x="413" y="36069"/>
                      <a:pt x="779" y="33640"/>
                    </a:cubicBezTo>
                    <a:cubicBezTo>
                      <a:pt x="1192" y="30661"/>
                      <a:pt x="1925" y="27728"/>
                      <a:pt x="2888" y="24886"/>
                    </a:cubicBezTo>
                    <a:cubicBezTo>
                      <a:pt x="3896" y="21953"/>
                      <a:pt x="5133" y="19112"/>
                      <a:pt x="6554" y="16362"/>
                    </a:cubicBezTo>
                    <a:cubicBezTo>
                      <a:pt x="8112" y="13108"/>
                      <a:pt x="10037" y="10037"/>
                      <a:pt x="12283" y="7196"/>
                    </a:cubicBezTo>
                    <a:cubicBezTo>
                      <a:pt x="13474" y="5684"/>
                      <a:pt x="14758" y="4263"/>
                      <a:pt x="16132" y="2934"/>
                    </a:cubicBezTo>
                    <a:cubicBezTo>
                      <a:pt x="17141" y="1834"/>
                      <a:pt x="18332" y="871"/>
                      <a:pt x="19616" y="92"/>
                    </a:cubicBezTo>
                    <a:cubicBezTo>
                      <a:pt x="19707" y="92"/>
                      <a:pt x="19616" y="1"/>
                      <a:pt x="195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36" name="Google Shape;2536;p97"/>
              <p:cNvSpPr/>
              <p:nvPr/>
            </p:nvSpPr>
            <p:spPr>
              <a:xfrm>
                <a:off x="6825334" y="1792155"/>
                <a:ext cx="1021150" cy="2035778"/>
              </a:xfrm>
              <a:custGeom>
                <a:avLst/>
                <a:gdLst/>
                <a:ahLst/>
                <a:cxnLst/>
                <a:rect l="l" t="t" r="r" b="b"/>
                <a:pathLst>
                  <a:path w="20670" h="41208" extrusionOk="0">
                    <a:moveTo>
                      <a:pt x="20532" y="1"/>
                    </a:moveTo>
                    <a:lnTo>
                      <a:pt x="20532" y="47"/>
                    </a:lnTo>
                    <a:cubicBezTo>
                      <a:pt x="17690" y="642"/>
                      <a:pt x="15170" y="2338"/>
                      <a:pt x="13107" y="4355"/>
                    </a:cubicBezTo>
                    <a:cubicBezTo>
                      <a:pt x="10678" y="6783"/>
                      <a:pt x="8662" y="9579"/>
                      <a:pt x="7058" y="12604"/>
                    </a:cubicBezTo>
                    <a:cubicBezTo>
                      <a:pt x="3437" y="19157"/>
                      <a:pt x="1100" y="26353"/>
                      <a:pt x="229" y="33777"/>
                    </a:cubicBezTo>
                    <a:cubicBezTo>
                      <a:pt x="0" y="35244"/>
                      <a:pt x="46" y="36710"/>
                      <a:pt x="275" y="38177"/>
                    </a:cubicBezTo>
                    <a:cubicBezTo>
                      <a:pt x="550" y="39368"/>
                      <a:pt x="1054" y="40743"/>
                      <a:pt x="2292" y="41202"/>
                    </a:cubicBezTo>
                    <a:cubicBezTo>
                      <a:pt x="2304" y="41206"/>
                      <a:pt x="2316" y="41208"/>
                      <a:pt x="2328" y="41208"/>
                    </a:cubicBezTo>
                    <a:cubicBezTo>
                      <a:pt x="2451" y="41208"/>
                      <a:pt x="2550" y="41010"/>
                      <a:pt x="2383" y="40927"/>
                    </a:cubicBezTo>
                    <a:cubicBezTo>
                      <a:pt x="1329" y="40468"/>
                      <a:pt x="917" y="39139"/>
                      <a:pt x="688" y="38085"/>
                    </a:cubicBezTo>
                    <a:cubicBezTo>
                      <a:pt x="458" y="36894"/>
                      <a:pt x="413" y="35702"/>
                      <a:pt x="550" y="34556"/>
                    </a:cubicBezTo>
                    <a:cubicBezTo>
                      <a:pt x="917" y="30890"/>
                      <a:pt x="1650" y="27315"/>
                      <a:pt x="2750" y="23832"/>
                    </a:cubicBezTo>
                    <a:cubicBezTo>
                      <a:pt x="3804" y="20349"/>
                      <a:pt x="5179" y="16958"/>
                      <a:pt x="6829" y="13750"/>
                    </a:cubicBezTo>
                    <a:cubicBezTo>
                      <a:pt x="8295" y="10725"/>
                      <a:pt x="10220" y="7883"/>
                      <a:pt x="12466" y="5363"/>
                    </a:cubicBezTo>
                    <a:cubicBezTo>
                      <a:pt x="14666" y="3025"/>
                      <a:pt x="17370" y="917"/>
                      <a:pt x="20578" y="138"/>
                    </a:cubicBezTo>
                    <a:cubicBezTo>
                      <a:pt x="20669" y="138"/>
                      <a:pt x="20624" y="1"/>
                      <a:pt x="205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37" name="Google Shape;2537;p97"/>
              <p:cNvSpPr/>
              <p:nvPr/>
            </p:nvSpPr>
            <p:spPr>
              <a:xfrm>
                <a:off x="6841143" y="1804505"/>
                <a:ext cx="1058794" cy="3120657"/>
              </a:xfrm>
              <a:custGeom>
                <a:avLst/>
                <a:gdLst/>
                <a:ahLst/>
                <a:cxnLst/>
                <a:rect l="l" t="t" r="r" b="b"/>
                <a:pathLst>
                  <a:path w="21432" h="63168" extrusionOk="0">
                    <a:moveTo>
                      <a:pt x="21252" y="1"/>
                    </a:moveTo>
                    <a:cubicBezTo>
                      <a:pt x="21227" y="1"/>
                      <a:pt x="21201" y="8"/>
                      <a:pt x="21174" y="26"/>
                    </a:cubicBezTo>
                    <a:lnTo>
                      <a:pt x="21129" y="26"/>
                    </a:lnTo>
                    <a:cubicBezTo>
                      <a:pt x="18287" y="2821"/>
                      <a:pt x="15812" y="5892"/>
                      <a:pt x="13704" y="9283"/>
                    </a:cubicBezTo>
                    <a:cubicBezTo>
                      <a:pt x="11367" y="12904"/>
                      <a:pt x="9350" y="16753"/>
                      <a:pt x="7654" y="20741"/>
                    </a:cubicBezTo>
                    <a:cubicBezTo>
                      <a:pt x="5959" y="24774"/>
                      <a:pt x="4538" y="28990"/>
                      <a:pt x="3484" y="33298"/>
                    </a:cubicBezTo>
                    <a:cubicBezTo>
                      <a:pt x="2338" y="37881"/>
                      <a:pt x="1467" y="42556"/>
                      <a:pt x="917" y="47276"/>
                    </a:cubicBezTo>
                    <a:cubicBezTo>
                      <a:pt x="643" y="49613"/>
                      <a:pt x="413" y="51951"/>
                      <a:pt x="276" y="54288"/>
                    </a:cubicBezTo>
                    <a:cubicBezTo>
                      <a:pt x="184" y="55434"/>
                      <a:pt x="93" y="56625"/>
                      <a:pt x="47" y="57817"/>
                    </a:cubicBezTo>
                    <a:cubicBezTo>
                      <a:pt x="1" y="58963"/>
                      <a:pt x="1" y="60108"/>
                      <a:pt x="1" y="61254"/>
                    </a:cubicBezTo>
                    <a:lnTo>
                      <a:pt x="1" y="62996"/>
                    </a:lnTo>
                    <a:cubicBezTo>
                      <a:pt x="1" y="63110"/>
                      <a:pt x="93" y="63168"/>
                      <a:pt x="184" y="63168"/>
                    </a:cubicBezTo>
                    <a:cubicBezTo>
                      <a:pt x="276" y="63168"/>
                      <a:pt x="368" y="63110"/>
                      <a:pt x="368" y="62996"/>
                    </a:cubicBezTo>
                    <a:cubicBezTo>
                      <a:pt x="413" y="60704"/>
                      <a:pt x="551" y="58413"/>
                      <a:pt x="688" y="56121"/>
                    </a:cubicBezTo>
                    <a:cubicBezTo>
                      <a:pt x="780" y="53830"/>
                      <a:pt x="963" y="51492"/>
                      <a:pt x="1238" y="49155"/>
                    </a:cubicBezTo>
                    <a:cubicBezTo>
                      <a:pt x="1697" y="44480"/>
                      <a:pt x="2476" y="39806"/>
                      <a:pt x="3530" y="35223"/>
                    </a:cubicBezTo>
                    <a:cubicBezTo>
                      <a:pt x="4492" y="30869"/>
                      <a:pt x="5821" y="26607"/>
                      <a:pt x="7471" y="22436"/>
                    </a:cubicBezTo>
                    <a:cubicBezTo>
                      <a:pt x="9029" y="18449"/>
                      <a:pt x="10908" y="14600"/>
                      <a:pt x="13154" y="10887"/>
                    </a:cubicBezTo>
                    <a:cubicBezTo>
                      <a:pt x="15171" y="7404"/>
                      <a:pt x="17600" y="4150"/>
                      <a:pt x="20349" y="1217"/>
                    </a:cubicBezTo>
                    <a:cubicBezTo>
                      <a:pt x="20670" y="896"/>
                      <a:pt x="21037" y="530"/>
                      <a:pt x="21358" y="209"/>
                    </a:cubicBezTo>
                    <a:cubicBezTo>
                      <a:pt x="21432" y="135"/>
                      <a:pt x="21356" y="1"/>
                      <a:pt x="212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38" name="Google Shape;2538;p97"/>
              <p:cNvSpPr/>
              <p:nvPr/>
            </p:nvSpPr>
            <p:spPr>
              <a:xfrm>
                <a:off x="6928287" y="1802332"/>
                <a:ext cx="981578" cy="2027676"/>
              </a:xfrm>
              <a:custGeom>
                <a:avLst/>
                <a:gdLst/>
                <a:ahLst/>
                <a:cxnLst/>
                <a:rect l="l" t="t" r="r" b="b"/>
                <a:pathLst>
                  <a:path w="19869" h="41044" extrusionOk="0">
                    <a:moveTo>
                      <a:pt x="19800" y="1"/>
                    </a:moveTo>
                    <a:cubicBezTo>
                      <a:pt x="19766" y="1"/>
                      <a:pt x="19731" y="24"/>
                      <a:pt x="19731" y="70"/>
                    </a:cubicBezTo>
                    <a:cubicBezTo>
                      <a:pt x="19456" y="1445"/>
                      <a:pt x="18860" y="2728"/>
                      <a:pt x="17990" y="3782"/>
                    </a:cubicBezTo>
                    <a:cubicBezTo>
                      <a:pt x="17119" y="4928"/>
                      <a:pt x="16248" y="6028"/>
                      <a:pt x="15423" y="7127"/>
                    </a:cubicBezTo>
                    <a:cubicBezTo>
                      <a:pt x="13544" y="9465"/>
                      <a:pt x="11894" y="11985"/>
                      <a:pt x="10473" y="14552"/>
                    </a:cubicBezTo>
                    <a:cubicBezTo>
                      <a:pt x="7586" y="20006"/>
                      <a:pt x="5249" y="25734"/>
                      <a:pt x="3507" y="31600"/>
                    </a:cubicBezTo>
                    <a:cubicBezTo>
                      <a:pt x="2545" y="34763"/>
                      <a:pt x="2087" y="38062"/>
                      <a:pt x="70" y="40766"/>
                    </a:cubicBezTo>
                    <a:cubicBezTo>
                      <a:pt x="1" y="40905"/>
                      <a:pt x="141" y="41044"/>
                      <a:pt x="253" y="41044"/>
                    </a:cubicBezTo>
                    <a:cubicBezTo>
                      <a:pt x="289" y="41044"/>
                      <a:pt x="323" y="41029"/>
                      <a:pt x="345" y="40996"/>
                    </a:cubicBezTo>
                    <a:cubicBezTo>
                      <a:pt x="2178" y="38750"/>
                      <a:pt x="2728" y="35771"/>
                      <a:pt x="3507" y="33021"/>
                    </a:cubicBezTo>
                    <a:cubicBezTo>
                      <a:pt x="4332" y="29996"/>
                      <a:pt x="5341" y="27018"/>
                      <a:pt x="6486" y="24084"/>
                    </a:cubicBezTo>
                    <a:cubicBezTo>
                      <a:pt x="7632" y="21151"/>
                      <a:pt x="8869" y="18310"/>
                      <a:pt x="10336" y="15514"/>
                    </a:cubicBezTo>
                    <a:cubicBezTo>
                      <a:pt x="11757" y="12856"/>
                      <a:pt x="13361" y="10290"/>
                      <a:pt x="15194" y="7907"/>
                    </a:cubicBezTo>
                    <a:cubicBezTo>
                      <a:pt x="16202" y="6577"/>
                      <a:pt x="17211" y="5340"/>
                      <a:pt x="18173" y="4011"/>
                    </a:cubicBezTo>
                    <a:cubicBezTo>
                      <a:pt x="18998" y="2865"/>
                      <a:pt x="19869" y="1536"/>
                      <a:pt x="19869" y="70"/>
                    </a:cubicBezTo>
                    <a:cubicBezTo>
                      <a:pt x="19869" y="24"/>
                      <a:pt x="19834" y="1"/>
                      <a:pt x="1980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39" name="Google Shape;2539;p97"/>
              <p:cNvSpPr/>
              <p:nvPr/>
            </p:nvSpPr>
            <p:spPr>
              <a:xfrm>
                <a:off x="6932585" y="1833504"/>
                <a:ext cx="986321" cy="1995367"/>
              </a:xfrm>
              <a:custGeom>
                <a:avLst/>
                <a:gdLst/>
                <a:ahLst/>
                <a:cxnLst/>
                <a:rect l="l" t="t" r="r" b="b"/>
                <a:pathLst>
                  <a:path w="19965" h="40390" extrusionOk="0">
                    <a:moveTo>
                      <a:pt x="19782" y="0"/>
                    </a:moveTo>
                    <a:cubicBezTo>
                      <a:pt x="19759" y="0"/>
                      <a:pt x="19736" y="12"/>
                      <a:pt x="19736" y="34"/>
                    </a:cubicBezTo>
                    <a:lnTo>
                      <a:pt x="19782" y="34"/>
                    </a:lnTo>
                    <a:cubicBezTo>
                      <a:pt x="19827" y="3288"/>
                      <a:pt x="17903" y="5901"/>
                      <a:pt x="16024" y="8375"/>
                    </a:cubicBezTo>
                    <a:cubicBezTo>
                      <a:pt x="14145" y="10759"/>
                      <a:pt x="12403" y="13279"/>
                      <a:pt x="10891" y="15892"/>
                    </a:cubicBezTo>
                    <a:cubicBezTo>
                      <a:pt x="7774" y="21208"/>
                      <a:pt x="5987" y="27074"/>
                      <a:pt x="4154" y="32894"/>
                    </a:cubicBezTo>
                    <a:cubicBezTo>
                      <a:pt x="3283" y="35552"/>
                      <a:pt x="2275" y="38302"/>
                      <a:pt x="75" y="40181"/>
                    </a:cubicBezTo>
                    <a:cubicBezTo>
                      <a:pt x="1" y="40255"/>
                      <a:pt x="76" y="40390"/>
                      <a:pt x="157" y="40390"/>
                    </a:cubicBezTo>
                    <a:cubicBezTo>
                      <a:pt x="176" y="40390"/>
                      <a:pt x="195" y="40382"/>
                      <a:pt x="212" y="40365"/>
                    </a:cubicBezTo>
                    <a:cubicBezTo>
                      <a:pt x="2183" y="38944"/>
                      <a:pt x="3237" y="36515"/>
                      <a:pt x="4016" y="34315"/>
                    </a:cubicBezTo>
                    <a:cubicBezTo>
                      <a:pt x="4979" y="31565"/>
                      <a:pt x="5758" y="28724"/>
                      <a:pt x="6720" y="25974"/>
                    </a:cubicBezTo>
                    <a:cubicBezTo>
                      <a:pt x="7774" y="22858"/>
                      <a:pt x="9057" y="19833"/>
                      <a:pt x="10616" y="16900"/>
                    </a:cubicBezTo>
                    <a:cubicBezTo>
                      <a:pt x="12174" y="14104"/>
                      <a:pt x="13915" y="11446"/>
                      <a:pt x="15886" y="8971"/>
                    </a:cubicBezTo>
                    <a:cubicBezTo>
                      <a:pt x="16986" y="7642"/>
                      <a:pt x="17948" y="6176"/>
                      <a:pt x="18819" y="4663"/>
                    </a:cubicBezTo>
                    <a:cubicBezTo>
                      <a:pt x="19644" y="3243"/>
                      <a:pt x="19965" y="1638"/>
                      <a:pt x="19827" y="34"/>
                    </a:cubicBezTo>
                    <a:cubicBezTo>
                      <a:pt x="19827" y="12"/>
                      <a:pt x="19805" y="0"/>
                      <a:pt x="197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40" name="Google Shape;2540;p97"/>
              <p:cNvSpPr/>
              <p:nvPr/>
            </p:nvSpPr>
            <p:spPr>
              <a:xfrm>
                <a:off x="5249521" y="1097073"/>
                <a:ext cx="1075492" cy="1734374"/>
              </a:xfrm>
              <a:custGeom>
                <a:avLst/>
                <a:gdLst/>
                <a:ahLst/>
                <a:cxnLst/>
                <a:rect l="l" t="t" r="r" b="b"/>
                <a:pathLst>
                  <a:path w="21770" h="35107" extrusionOk="0">
                    <a:moveTo>
                      <a:pt x="17416" y="34236"/>
                    </a:moveTo>
                    <a:cubicBezTo>
                      <a:pt x="15491" y="33182"/>
                      <a:pt x="14620" y="30478"/>
                      <a:pt x="13979" y="28095"/>
                    </a:cubicBezTo>
                    <a:cubicBezTo>
                      <a:pt x="13062" y="24337"/>
                      <a:pt x="11916" y="20670"/>
                      <a:pt x="10541" y="17050"/>
                    </a:cubicBezTo>
                    <a:cubicBezTo>
                      <a:pt x="9579" y="14391"/>
                      <a:pt x="8341" y="11825"/>
                      <a:pt x="6875" y="9442"/>
                    </a:cubicBezTo>
                    <a:cubicBezTo>
                      <a:pt x="6096" y="8159"/>
                      <a:pt x="5179" y="7013"/>
                      <a:pt x="4125" y="5913"/>
                    </a:cubicBezTo>
                    <a:cubicBezTo>
                      <a:pt x="2979" y="4905"/>
                      <a:pt x="1742" y="4034"/>
                      <a:pt x="413" y="3301"/>
                    </a:cubicBezTo>
                    <a:cubicBezTo>
                      <a:pt x="230" y="3209"/>
                      <a:pt x="138" y="3117"/>
                      <a:pt x="46" y="2934"/>
                    </a:cubicBezTo>
                    <a:cubicBezTo>
                      <a:pt x="0" y="2751"/>
                      <a:pt x="184" y="2567"/>
                      <a:pt x="321" y="2430"/>
                    </a:cubicBezTo>
                    <a:cubicBezTo>
                      <a:pt x="2934" y="138"/>
                      <a:pt x="6325" y="1"/>
                      <a:pt x="9487" y="1330"/>
                    </a:cubicBezTo>
                    <a:cubicBezTo>
                      <a:pt x="11825" y="2476"/>
                      <a:pt x="13795" y="4171"/>
                      <a:pt x="15216" y="6280"/>
                    </a:cubicBezTo>
                    <a:cubicBezTo>
                      <a:pt x="18057" y="10313"/>
                      <a:pt x="19616" y="15400"/>
                      <a:pt x="20624" y="20441"/>
                    </a:cubicBezTo>
                    <a:cubicBezTo>
                      <a:pt x="21174" y="22824"/>
                      <a:pt x="21495" y="25253"/>
                      <a:pt x="21632" y="27728"/>
                    </a:cubicBezTo>
                    <a:cubicBezTo>
                      <a:pt x="21770" y="29515"/>
                      <a:pt x="21678" y="31394"/>
                      <a:pt x="20991" y="32861"/>
                    </a:cubicBezTo>
                    <a:cubicBezTo>
                      <a:pt x="20257" y="34327"/>
                      <a:pt x="18745" y="35107"/>
                      <a:pt x="17416" y="34282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41" name="Google Shape;2541;p97"/>
              <p:cNvSpPr/>
              <p:nvPr/>
            </p:nvSpPr>
            <p:spPr>
              <a:xfrm>
                <a:off x="5519353" y="1121378"/>
                <a:ext cx="681112" cy="1693419"/>
              </a:xfrm>
              <a:custGeom>
                <a:avLst/>
                <a:gdLst/>
                <a:ahLst/>
                <a:cxnLst/>
                <a:rect l="l" t="t" r="r" b="b"/>
                <a:pathLst>
                  <a:path w="13787" h="34278" extrusionOk="0">
                    <a:moveTo>
                      <a:pt x="82" y="1"/>
                    </a:moveTo>
                    <a:cubicBezTo>
                      <a:pt x="24" y="1"/>
                      <a:pt x="1" y="68"/>
                      <a:pt x="38" y="105"/>
                    </a:cubicBezTo>
                    <a:cubicBezTo>
                      <a:pt x="955" y="655"/>
                      <a:pt x="1780" y="1388"/>
                      <a:pt x="2467" y="2213"/>
                    </a:cubicBezTo>
                    <a:cubicBezTo>
                      <a:pt x="3429" y="3221"/>
                      <a:pt x="4300" y="4275"/>
                      <a:pt x="5171" y="5375"/>
                    </a:cubicBezTo>
                    <a:cubicBezTo>
                      <a:pt x="6912" y="7667"/>
                      <a:pt x="8379" y="10187"/>
                      <a:pt x="9525" y="12845"/>
                    </a:cubicBezTo>
                    <a:cubicBezTo>
                      <a:pt x="11495" y="17474"/>
                      <a:pt x="13008" y="22286"/>
                      <a:pt x="13329" y="27328"/>
                    </a:cubicBezTo>
                    <a:cubicBezTo>
                      <a:pt x="13466" y="29527"/>
                      <a:pt x="13420" y="31956"/>
                      <a:pt x="12458" y="34019"/>
                    </a:cubicBezTo>
                    <a:cubicBezTo>
                      <a:pt x="12393" y="34148"/>
                      <a:pt x="12512" y="34278"/>
                      <a:pt x="12635" y="34278"/>
                    </a:cubicBezTo>
                    <a:cubicBezTo>
                      <a:pt x="12686" y="34278"/>
                      <a:pt x="12738" y="34256"/>
                      <a:pt x="12779" y="34202"/>
                    </a:cubicBezTo>
                    <a:cubicBezTo>
                      <a:pt x="13741" y="32461"/>
                      <a:pt x="13787" y="30261"/>
                      <a:pt x="13741" y="28336"/>
                    </a:cubicBezTo>
                    <a:cubicBezTo>
                      <a:pt x="13650" y="25861"/>
                      <a:pt x="13329" y="23386"/>
                      <a:pt x="12733" y="21003"/>
                    </a:cubicBezTo>
                    <a:cubicBezTo>
                      <a:pt x="12091" y="18528"/>
                      <a:pt x="11266" y="16099"/>
                      <a:pt x="10212" y="13716"/>
                    </a:cubicBezTo>
                    <a:cubicBezTo>
                      <a:pt x="9158" y="10966"/>
                      <a:pt x="7692" y="8400"/>
                      <a:pt x="5950" y="6017"/>
                    </a:cubicBezTo>
                    <a:cubicBezTo>
                      <a:pt x="5033" y="4734"/>
                      <a:pt x="3979" y="3496"/>
                      <a:pt x="2879" y="2350"/>
                    </a:cubicBezTo>
                    <a:cubicBezTo>
                      <a:pt x="2100" y="1434"/>
                      <a:pt x="1138" y="655"/>
                      <a:pt x="130" y="13"/>
                    </a:cubicBezTo>
                    <a:cubicBezTo>
                      <a:pt x="112" y="4"/>
                      <a:pt x="96" y="1"/>
                      <a:pt x="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42" name="Google Shape;2542;p97"/>
              <p:cNvSpPr/>
              <p:nvPr/>
            </p:nvSpPr>
            <p:spPr>
              <a:xfrm>
                <a:off x="5544498" y="1121526"/>
                <a:ext cx="735257" cy="1689813"/>
              </a:xfrm>
              <a:custGeom>
                <a:avLst/>
                <a:gdLst/>
                <a:ahLst/>
                <a:cxnLst/>
                <a:rect l="l" t="t" r="r" b="b"/>
                <a:pathLst>
                  <a:path w="14883" h="34205" extrusionOk="0">
                    <a:moveTo>
                      <a:pt x="89" y="1"/>
                    </a:moveTo>
                    <a:cubicBezTo>
                      <a:pt x="23" y="1"/>
                      <a:pt x="0" y="108"/>
                      <a:pt x="79" y="148"/>
                    </a:cubicBezTo>
                    <a:cubicBezTo>
                      <a:pt x="4937" y="1706"/>
                      <a:pt x="8191" y="6289"/>
                      <a:pt x="10299" y="10688"/>
                    </a:cubicBezTo>
                    <a:cubicBezTo>
                      <a:pt x="11536" y="13347"/>
                      <a:pt x="12545" y="16142"/>
                      <a:pt x="13232" y="18984"/>
                    </a:cubicBezTo>
                    <a:cubicBezTo>
                      <a:pt x="13920" y="21871"/>
                      <a:pt x="14332" y="24850"/>
                      <a:pt x="14378" y="27875"/>
                    </a:cubicBezTo>
                    <a:cubicBezTo>
                      <a:pt x="14470" y="29066"/>
                      <a:pt x="14332" y="30258"/>
                      <a:pt x="14011" y="31403"/>
                    </a:cubicBezTo>
                    <a:cubicBezTo>
                      <a:pt x="13736" y="32412"/>
                      <a:pt x="13186" y="33603"/>
                      <a:pt x="12086" y="33924"/>
                    </a:cubicBezTo>
                    <a:cubicBezTo>
                      <a:pt x="11875" y="33966"/>
                      <a:pt x="11937" y="34204"/>
                      <a:pt x="12092" y="34204"/>
                    </a:cubicBezTo>
                    <a:cubicBezTo>
                      <a:pt x="12105" y="34204"/>
                      <a:pt x="12118" y="34203"/>
                      <a:pt x="12132" y="34199"/>
                    </a:cubicBezTo>
                    <a:cubicBezTo>
                      <a:pt x="14103" y="33787"/>
                      <a:pt x="14699" y="31174"/>
                      <a:pt x="14790" y="29479"/>
                    </a:cubicBezTo>
                    <a:cubicBezTo>
                      <a:pt x="14882" y="26454"/>
                      <a:pt x="14607" y="23383"/>
                      <a:pt x="13965" y="20450"/>
                    </a:cubicBezTo>
                    <a:cubicBezTo>
                      <a:pt x="13324" y="17425"/>
                      <a:pt x="12407" y="14492"/>
                      <a:pt x="11124" y="11697"/>
                    </a:cubicBezTo>
                    <a:cubicBezTo>
                      <a:pt x="10070" y="9130"/>
                      <a:pt x="8603" y="6747"/>
                      <a:pt x="6816" y="4639"/>
                    </a:cubicBezTo>
                    <a:cubicBezTo>
                      <a:pt x="5074" y="2485"/>
                      <a:pt x="2737" y="881"/>
                      <a:pt x="125" y="10"/>
                    </a:cubicBezTo>
                    <a:cubicBezTo>
                      <a:pt x="112" y="4"/>
                      <a:pt x="100" y="1"/>
                      <a:pt x="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43" name="Google Shape;2543;p97"/>
              <p:cNvSpPr/>
              <p:nvPr/>
            </p:nvSpPr>
            <p:spPr>
              <a:xfrm>
                <a:off x="5497172" y="1125281"/>
                <a:ext cx="793898" cy="4091960"/>
              </a:xfrm>
              <a:custGeom>
                <a:avLst/>
                <a:gdLst/>
                <a:ahLst/>
                <a:cxnLst/>
                <a:rect l="l" t="t" r="r" b="b"/>
                <a:pathLst>
                  <a:path w="16070" h="82829" extrusionOk="0">
                    <a:moveTo>
                      <a:pt x="181" y="1"/>
                    </a:moveTo>
                    <a:cubicBezTo>
                      <a:pt x="76" y="1"/>
                      <a:pt x="0" y="135"/>
                      <a:pt x="75" y="209"/>
                    </a:cubicBezTo>
                    <a:cubicBezTo>
                      <a:pt x="4978" y="5525"/>
                      <a:pt x="8232" y="12354"/>
                      <a:pt x="10249" y="19274"/>
                    </a:cubicBezTo>
                    <a:cubicBezTo>
                      <a:pt x="11440" y="23536"/>
                      <a:pt x="12265" y="27936"/>
                      <a:pt x="12724" y="32382"/>
                    </a:cubicBezTo>
                    <a:cubicBezTo>
                      <a:pt x="13365" y="37514"/>
                      <a:pt x="13869" y="42739"/>
                      <a:pt x="14282" y="47918"/>
                    </a:cubicBezTo>
                    <a:cubicBezTo>
                      <a:pt x="14740" y="53830"/>
                      <a:pt x="15153" y="59742"/>
                      <a:pt x="15336" y="65654"/>
                    </a:cubicBezTo>
                    <a:cubicBezTo>
                      <a:pt x="15473" y="68449"/>
                      <a:pt x="15519" y="71199"/>
                      <a:pt x="15565" y="73949"/>
                    </a:cubicBezTo>
                    <a:cubicBezTo>
                      <a:pt x="15565" y="76332"/>
                      <a:pt x="15565" y="78761"/>
                      <a:pt x="15473" y="81144"/>
                    </a:cubicBezTo>
                    <a:cubicBezTo>
                      <a:pt x="15473" y="81648"/>
                      <a:pt x="15428" y="82153"/>
                      <a:pt x="15382" y="82657"/>
                    </a:cubicBezTo>
                    <a:cubicBezTo>
                      <a:pt x="15382" y="82771"/>
                      <a:pt x="15462" y="82829"/>
                      <a:pt x="15548" y="82829"/>
                    </a:cubicBezTo>
                    <a:cubicBezTo>
                      <a:pt x="15634" y="82829"/>
                      <a:pt x="15725" y="82771"/>
                      <a:pt x="15748" y="82657"/>
                    </a:cubicBezTo>
                    <a:cubicBezTo>
                      <a:pt x="15886" y="80365"/>
                      <a:pt x="16023" y="78028"/>
                      <a:pt x="16069" y="75736"/>
                    </a:cubicBezTo>
                    <a:cubicBezTo>
                      <a:pt x="16069" y="73032"/>
                      <a:pt x="16023" y="70329"/>
                      <a:pt x="15932" y="67625"/>
                    </a:cubicBezTo>
                    <a:cubicBezTo>
                      <a:pt x="15748" y="61667"/>
                      <a:pt x="15382" y="55755"/>
                      <a:pt x="14923" y="49797"/>
                    </a:cubicBezTo>
                    <a:cubicBezTo>
                      <a:pt x="14465" y="44435"/>
                      <a:pt x="13961" y="39027"/>
                      <a:pt x="13319" y="33711"/>
                    </a:cubicBezTo>
                    <a:cubicBezTo>
                      <a:pt x="12907" y="29540"/>
                      <a:pt x="12219" y="25370"/>
                      <a:pt x="11257" y="21291"/>
                    </a:cubicBezTo>
                    <a:cubicBezTo>
                      <a:pt x="9470" y="14370"/>
                      <a:pt x="6399" y="7542"/>
                      <a:pt x="1908" y="1951"/>
                    </a:cubicBezTo>
                    <a:cubicBezTo>
                      <a:pt x="1358" y="1309"/>
                      <a:pt x="808" y="667"/>
                      <a:pt x="258" y="26"/>
                    </a:cubicBezTo>
                    <a:cubicBezTo>
                      <a:pt x="232" y="8"/>
                      <a:pt x="205" y="1"/>
                      <a:pt x="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44" name="Google Shape;2544;p97"/>
              <p:cNvSpPr/>
              <p:nvPr/>
            </p:nvSpPr>
            <p:spPr>
              <a:xfrm>
                <a:off x="5383943" y="1202891"/>
                <a:ext cx="769938" cy="1609682"/>
              </a:xfrm>
              <a:custGeom>
                <a:avLst/>
                <a:gdLst/>
                <a:ahLst/>
                <a:cxnLst/>
                <a:rect l="l" t="t" r="r" b="b"/>
                <a:pathLst>
                  <a:path w="15585" h="32583" extrusionOk="0">
                    <a:moveTo>
                      <a:pt x="91" y="0"/>
                    </a:moveTo>
                    <a:cubicBezTo>
                      <a:pt x="47" y="0"/>
                      <a:pt x="1" y="68"/>
                      <a:pt x="75" y="105"/>
                    </a:cubicBezTo>
                    <a:cubicBezTo>
                      <a:pt x="992" y="700"/>
                      <a:pt x="1908" y="1388"/>
                      <a:pt x="2733" y="2121"/>
                    </a:cubicBezTo>
                    <a:cubicBezTo>
                      <a:pt x="3512" y="2809"/>
                      <a:pt x="4246" y="3588"/>
                      <a:pt x="4933" y="4413"/>
                    </a:cubicBezTo>
                    <a:cubicBezTo>
                      <a:pt x="6216" y="6108"/>
                      <a:pt x="7316" y="7941"/>
                      <a:pt x="8233" y="9912"/>
                    </a:cubicBezTo>
                    <a:cubicBezTo>
                      <a:pt x="10433" y="14633"/>
                      <a:pt x="12037" y="19582"/>
                      <a:pt x="12999" y="24669"/>
                    </a:cubicBezTo>
                    <a:cubicBezTo>
                      <a:pt x="13549" y="27282"/>
                      <a:pt x="13595" y="30261"/>
                      <a:pt x="15199" y="32506"/>
                    </a:cubicBezTo>
                    <a:cubicBezTo>
                      <a:pt x="15239" y="32560"/>
                      <a:pt x="15291" y="32582"/>
                      <a:pt x="15342" y="32582"/>
                    </a:cubicBezTo>
                    <a:cubicBezTo>
                      <a:pt x="15466" y="32582"/>
                      <a:pt x="15585" y="32453"/>
                      <a:pt x="15520" y="32323"/>
                    </a:cubicBezTo>
                    <a:cubicBezTo>
                      <a:pt x="14145" y="30169"/>
                      <a:pt x="13962" y="27648"/>
                      <a:pt x="13503" y="25173"/>
                    </a:cubicBezTo>
                    <a:cubicBezTo>
                      <a:pt x="12953" y="22561"/>
                      <a:pt x="12312" y="19949"/>
                      <a:pt x="11533" y="17428"/>
                    </a:cubicBezTo>
                    <a:cubicBezTo>
                      <a:pt x="10158" y="12983"/>
                      <a:pt x="8370" y="8446"/>
                      <a:pt x="5529" y="4688"/>
                    </a:cubicBezTo>
                    <a:cubicBezTo>
                      <a:pt x="4108" y="2809"/>
                      <a:pt x="2321" y="930"/>
                      <a:pt x="121" y="13"/>
                    </a:cubicBezTo>
                    <a:cubicBezTo>
                      <a:pt x="112" y="4"/>
                      <a:pt x="102" y="0"/>
                      <a:pt x="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45" name="Google Shape;2545;p97"/>
              <p:cNvSpPr/>
              <p:nvPr/>
            </p:nvSpPr>
            <p:spPr>
              <a:xfrm>
                <a:off x="5294773" y="1212574"/>
                <a:ext cx="856886" cy="1599752"/>
              </a:xfrm>
              <a:custGeom>
                <a:avLst/>
                <a:gdLst/>
                <a:ahLst/>
                <a:cxnLst/>
                <a:rect l="l" t="t" r="r" b="b"/>
                <a:pathLst>
                  <a:path w="17345" h="32382" extrusionOk="0">
                    <a:moveTo>
                      <a:pt x="93" y="0"/>
                    </a:moveTo>
                    <a:cubicBezTo>
                      <a:pt x="47" y="0"/>
                      <a:pt x="1" y="46"/>
                      <a:pt x="47" y="92"/>
                    </a:cubicBezTo>
                    <a:lnTo>
                      <a:pt x="47" y="46"/>
                    </a:lnTo>
                    <a:cubicBezTo>
                      <a:pt x="1055" y="688"/>
                      <a:pt x="2063" y="1421"/>
                      <a:pt x="2980" y="2200"/>
                    </a:cubicBezTo>
                    <a:cubicBezTo>
                      <a:pt x="3851" y="2979"/>
                      <a:pt x="4676" y="3804"/>
                      <a:pt x="5409" y="4721"/>
                    </a:cubicBezTo>
                    <a:cubicBezTo>
                      <a:pt x="6921" y="6600"/>
                      <a:pt x="8205" y="8570"/>
                      <a:pt x="9259" y="10724"/>
                    </a:cubicBezTo>
                    <a:cubicBezTo>
                      <a:pt x="10404" y="13062"/>
                      <a:pt x="11367" y="15491"/>
                      <a:pt x="12100" y="17966"/>
                    </a:cubicBezTo>
                    <a:cubicBezTo>
                      <a:pt x="12879" y="20532"/>
                      <a:pt x="13429" y="23144"/>
                      <a:pt x="13979" y="25757"/>
                    </a:cubicBezTo>
                    <a:cubicBezTo>
                      <a:pt x="14483" y="28048"/>
                      <a:pt x="15125" y="30798"/>
                      <a:pt x="17096" y="32356"/>
                    </a:cubicBezTo>
                    <a:cubicBezTo>
                      <a:pt x="17113" y="32374"/>
                      <a:pt x="17134" y="32381"/>
                      <a:pt x="17155" y="32381"/>
                    </a:cubicBezTo>
                    <a:cubicBezTo>
                      <a:pt x="17246" y="32381"/>
                      <a:pt x="17344" y="32247"/>
                      <a:pt x="17233" y="32173"/>
                    </a:cubicBezTo>
                    <a:cubicBezTo>
                      <a:pt x="15537" y="30569"/>
                      <a:pt x="14896" y="28369"/>
                      <a:pt x="14392" y="26123"/>
                    </a:cubicBezTo>
                    <a:cubicBezTo>
                      <a:pt x="13796" y="23511"/>
                      <a:pt x="13292" y="20899"/>
                      <a:pt x="12558" y="18332"/>
                    </a:cubicBezTo>
                    <a:cubicBezTo>
                      <a:pt x="11825" y="15812"/>
                      <a:pt x="10863" y="13383"/>
                      <a:pt x="9671" y="11045"/>
                    </a:cubicBezTo>
                    <a:cubicBezTo>
                      <a:pt x="8709" y="8937"/>
                      <a:pt x="7471" y="6966"/>
                      <a:pt x="6096" y="5133"/>
                    </a:cubicBezTo>
                    <a:cubicBezTo>
                      <a:pt x="4447" y="3117"/>
                      <a:pt x="2476" y="1100"/>
                      <a:pt x="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46" name="Google Shape;2546;p97"/>
              <p:cNvSpPr/>
              <p:nvPr/>
            </p:nvSpPr>
            <p:spPr>
              <a:xfrm>
                <a:off x="4896300" y="1055180"/>
                <a:ext cx="1075542" cy="357625"/>
              </a:xfrm>
              <a:custGeom>
                <a:avLst/>
                <a:gdLst/>
                <a:ahLst/>
                <a:cxnLst/>
                <a:rect l="l" t="t" r="r" b="b"/>
                <a:pathLst>
                  <a:path w="21771" h="7239" extrusionOk="0">
                    <a:moveTo>
                      <a:pt x="8325" y="1"/>
                    </a:moveTo>
                    <a:cubicBezTo>
                      <a:pt x="6976" y="1"/>
                      <a:pt x="5649" y="214"/>
                      <a:pt x="4401" y="711"/>
                    </a:cubicBezTo>
                    <a:cubicBezTo>
                      <a:pt x="2613" y="1399"/>
                      <a:pt x="1" y="3186"/>
                      <a:pt x="780" y="5340"/>
                    </a:cubicBezTo>
                    <a:cubicBezTo>
                      <a:pt x="1238" y="6532"/>
                      <a:pt x="2842" y="7036"/>
                      <a:pt x="4217" y="7173"/>
                    </a:cubicBezTo>
                    <a:cubicBezTo>
                      <a:pt x="4540" y="7218"/>
                      <a:pt x="4864" y="7238"/>
                      <a:pt x="5185" y="7238"/>
                    </a:cubicBezTo>
                    <a:cubicBezTo>
                      <a:pt x="5867" y="7238"/>
                      <a:pt x="6542" y="7146"/>
                      <a:pt x="7196" y="6990"/>
                    </a:cubicBezTo>
                    <a:cubicBezTo>
                      <a:pt x="8159" y="6669"/>
                      <a:pt x="8984" y="6074"/>
                      <a:pt x="9900" y="5707"/>
                    </a:cubicBezTo>
                    <a:cubicBezTo>
                      <a:pt x="11000" y="5249"/>
                      <a:pt x="12146" y="5019"/>
                      <a:pt x="13292" y="4974"/>
                    </a:cubicBezTo>
                    <a:cubicBezTo>
                      <a:pt x="13990" y="4925"/>
                      <a:pt x="14758" y="4889"/>
                      <a:pt x="15551" y="4889"/>
                    </a:cubicBezTo>
                    <a:cubicBezTo>
                      <a:pt x="17724" y="4889"/>
                      <a:pt x="20092" y="5158"/>
                      <a:pt x="21770" y="6165"/>
                    </a:cubicBezTo>
                    <a:cubicBezTo>
                      <a:pt x="20808" y="4974"/>
                      <a:pt x="19616" y="3920"/>
                      <a:pt x="18287" y="3095"/>
                    </a:cubicBezTo>
                    <a:cubicBezTo>
                      <a:pt x="15475" y="1440"/>
                      <a:pt x="11826" y="1"/>
                      <a:pt x="83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47" name="Google Shape;2547;p97"/>
              <p:cNvSpPr/>
              <p:nvPr/>
            </p:nvSpPr>
            <p:spPr>
              <a:xfrm>
                <a:off x="4970910" y="1110225"/>
                <a:ext cx="723796" cy="262130"/>
              </a:xfrm>
              <a:custGeom>
                <a:avLst/>
                <a:gdLst/>
                <a:ahLst/>
                <a:cxnLst/>
                <a:rect l="l" t="t" r="r" b="b"/>
                <a:pathLst>
                  <a:path w="17110" h="5306" extrusionOk="0">
                    <a:moveTo>
                      <a:pt x="13048" y="1"/>
                    </a:moveTo>
                    <a:cubicBezTo>
                      <a:pt x="9624" y="1"/>
                      <a:pt x="6186" y="1241"/>
                      <a:pt x="3282" y="2943"/>
                    </a:cubicBezTo>
                    <a:cubicBezTo>
                      <a:pt x="2182" y="3585"/>
                      <a:pt x="1082" y="4272"/>
                      <a:pt x="74" y="5097"/>
                    </a:cubicBezTo>
                    <a:cubicBezTo>
                      <a:pt x="0" y="5171"/>
                      <a:pt x="76" y="5305"/>
                      <a:pt x="180" y="5305"/>
                    </a:cubicBezTo>
                    <a:cubicBezTo>
                      <a:pt x="205" y="5305"/>
                      <a:pt x="231" y="5298"/>
                      <a:pt x="257" y="5280"/>
                    </a:cubicBezTo>
                    <a:cubicBezTo>
                      <a:pt x="1174" y="4685"/>
                      <a:pt x="2091" y="4089"/>
                      <a:pt x="3053" y="3539"/>
                    </a:cubicBezTo>
                    <a:cubicBezTo>
                      <a:pt x="4016" y="2989"/>
                      <a:pt x="5070" y="2485"/>
                      <a:pt x="6078" y="2072"/>
                    </a:cubicBezTo>
                    <a:cubicBezTo>
                      <a:pt x="8232" y="1156"/>
                      <a:pt x="10478" y="652"/>
                      <a:pt x="12815" y="606"/>
                    </a:cubicBezTo>
                    <a:cubicBezTo>
                      <a:pt x="14144" y="606"/>
                      <a:pt x="15427" y="743"/>
                      <a:pt x="16710" y="1110"/>
                    </a:cubicBezTo>
                    <a:cubicBezTo>
                      <a:pt x="16726" y="1112"/>
                      <a:pt x="16740" y="1113"/>
                      <a:pt x="16754" y="1113"/>
                    </a:cubicBezTo>
                    <a:cubicBezTo>
                      <a:pt x="17039" y="1113"/>
                      <a:pt x="17110" y="691"/>
                      <a:pt x="16848" y="560"/>
                    </a:cubicBezTo>
                    <a:cubicBezTo>
                      <a:pt x="15602" y="174"/>
                      <a:pt x="14326" y="1"/>
                      <a:pt x="1304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48" name="Google Shape;2548;p97"/>
              <p:cNvSpPr/>
              <p:nvPr/>
            </p:nvSpPr>
            <p:spPr>
              <a:xfrm>
                <a:off x="4977300" y="1179025"/>
                <a:ext cx="903119" cy="195654"/>
              </a:xfrm>
              <a:custGeom>
                <a:avLst/>
                <a:gdLst/>
                <a:ahLst/>
                <a:cxnLst/>
                <a:rect l="l" t="t" r="r" b="b"/>
                <a:pathLst>
                  <a:path w="20826" h="3960" extrusionOk="0">
                    <a:moveTo>
                      <a:pt x="14725" y="1"/>
                    </a:moveTo>
                    <a:cubicBezTo>
                      <a:pt x="14002" y="1"/>
                      <a:pt x="13279" y="44"/>
                      <a:pt x="12558" y="129"/>
                    </a:cubicBezTo>
                    <a:cubicBezTo>
                      <a:pt x="9854" y="496"/>
                      <a:pt x="7288" y="1596"/>
                      <a:pt x="4767" y="2558"/>
                    </a:cubicBezTo>
                    <a:cubicBezTo>
                      <a:pt x="3601" y="3010"/>
                      <a:pt x="2281" y="3615"/>
                      <a:pt x="1008" y="3615"/>
                    </a:cubicBezTo>
                    <a:cubicBezTo>
                      <a:pt x="731" y="3615"/>
                      <a:pt x="455" y="3586"/>
                      <a:pt x="184" y="3521"/>
                    </a:cubicBezTo>
                    <a:cubicBezTo>
                      <a:pt x="46" y="3521"/>
                      <a:pt x="1" y="3658"/>
                      <a:pt x="138" y="3750"/>
                    </a:cubicBezTo>
                    <a:lnTo>
                      <a:pt x="92" y="3750"/>
                    </a:lnTo>
                    <a:cubicBezTo>
                      <a:pt x="458" y="3899"/>
                      <a:pt x="832" y="3960"/>
                      <a:pt x="1208" y="3960"/>
                    </a:cubicBezTo>
                    <a:cubicBezTo>
                      <a:pt x="2104" y="3960"/>
                      <a:pt x="3011" y="3614"/>
                      <a:pt x="3850" y="3292"/>
                    </a:cubicBezTo>
                    <a:cubicBezTo>
                      <a:pt x="5134" y="2833"/>
                      <a:pt x="6417" y="2329"/>
                      <a:pt x="7700" y="1871"/>
                    </a:cubicBezTo>
                    <a:cubicBezTo>
                      <a:pt x="9989" y="931"/>
                      <a:pt x="12425" y="428"/>
                      <a:pt x="14908" y="428"/>
                    </a:cubicBezTo>
                    <a:cubicBezTo>
                      <a:pt x="15209" y="428"/>
                      <a:pt x="15510" y="435"/>
                      <a:pt x="15812" y="450"/>
                    </a:cubicBezTo>
                    <a:cubicBezTo>
                      <a:pt x="17416" y="542"/>
                      <a:pt x="18974" y="863"/>
                      <a:pt x="20487" y="1367"/>
                    </a:cubicBezTo>
                    <a:cubicBezTo>
                      <a:pt x="20509" y="1376"/>
                      <a:pt x="20531" y="1380"/>
                      <a:pt x="20552" y="1380"/>
                    </a:cubicBezTo>
                    <a:cubicBezTo>
                      <a:pt x="20739" y="1380"/>
                      <a:pt x="20826" y="1041"/>
                      <a:pt x="20578" y="1000"/>
                    </a:cubicBezTo>
                    <a:cubicBezTo>
                      <a:pt x="18696" y="328"/>
                      <a:pt x="16715" y="1"/>
                      <a:pt x="147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49" name="Google Shape;2549;p97"/>
              <p:cNvSpPr/>
              <p:nvPr/>
            </p:nvSpPr>
            <p:spPr>
              <a:xfrm>
                <a:off x="4973124" y="1236050"/>
                <a:ext cx="973600" cy="155701"/>
              </a:xfrm>
              <a:custGeom>
                <a:avLst/>
                <a:gdLst/>
                <a:ahLst/>
                <a:cxnLst/>
                <a:rect l="l" t="t" r="r" b="b"/>
                <a:pathLst>
                  <a:path w="22160" h="3152" extrusionOk="0">
                    <a:moveTo>
                      <a:pt x="14612" y="1"/>
                    </a:moveTo>
                    <a:cubicBezTo>
                      <a:pt x="14305" y="1"/>
                      <a:pt x="14000" y="10"/>
                      <a:pt x="13696" y="29"/>
                    </a:cubicBezTo>
                    <a:cubicBezTo>
                      <a:pt x="12275" y="75"/>
                      <a:pt x="10854" y="304"/>
                      <a:pt x="9480" y="717"/>
                    </a:cubicBezTo>
                    <a:cubicBezTo>
                      <a:pt x="8013" y="1129"/>
                      <a:pt x="6638" y="1863"/>
                      <a:pt x="5172" y="2275"/>
                    </a:cubicBezTo>
                    <a:cubicBezTo>
                      <a:pt x="4369" y="2573"/>
                      <a:pt x="3522" y="2722"/>
                      <a:pt x="2674" y="2722"/>
                    </a:cubicBezTo>
                    <a:cubicBezTo>
                      <a:pt x="1826" y="2722"/>
                      <a:pt x="978" y="2573"/>
                      <a:pt x="176" y="2275"/>
                    </a:cubicBezTo>
                    <a:cubicBezTo>
                      <a:pt x="168" y="2271"/>
                      <a:pt x="160" y="2269"/>
                      <a:pt x="151" y="2269"/>
                    </a:cubicBezTo>
                    <a:cubicBezTo>
                      <a:pt x="69" y="2269"/>
                      <a:pt x="1" y="2463"/>
                      <a:pt x="84" y="2504"/>
                    </a:cubicBezTo>
                    <a:lnTo>
                      <a:pt x="130" y="2550"/>
                    </a:lnTo>
                    <a:cubicBezTo>
                      <a:pt x="912" y="2982"/>
                      <a:pt x="1730" y="3151"/>
                      <a:pt x="2560" y="3151"/>
                    </a:cubicBezTo>
                    <a:cubicBezTo>
                      <a:pt x="4552" y="3151"/>
                      <a:pt x="6614" y="2175"/>
                      <a:pt x="8425" y="1496"/>
                    </a:cubicBezTo>
                    <a:cubicBezTo>
                      <a:pt x="10428" y="774"/>
                      <a:pt x="12548" y="404"/>
                      <a:pt x="14667" y="404"/>
                    </a:cubicBezTo>
                    <a:cubicBezTo>
                      <a:pt x="15507" y="404"/>
                      <a:pt x="16347" y="462"/>
                      <a:pt x="17179" y="579"/>
                    </a:cubicBezTo>
                    <a:cubicBezTo>
                      <a:pt x="18783" y="900"/>
                      <a:pt x="20387" y="1358"/>
                      <a:pt x="21945" y="1908"/>
                    </a:cubicBezTo>
                    <a:cubicBezTo>
                      <a:pt x="21960" y="1913"/>
                      <a:pt x="21975" y="1916"/>
                      <a:pt x="21988" y="1916"/>
                    </a:cubicBezTo>
                    <a:cubicBezTo>
                      <a:pt x="22100" y="1916"/>
                      <a:pt x="22160" y="1761"/>
                      <a:pt x="22037" y="1679"/>
                    </a:cubicBezTo>
                    <a:cubicBezTo>
                      <a:pt x="20800" y="992"/>
                      <a:pt x="19425" y="534"/>
                      <a:pt x="18004" y="304"/>
                    </a:cubicBezTo>
                    <a:cubicBezTo>
                      <a:pt x="16887" y="124"/>
                      <a:pt x="15741" y="1"/>
                      <a:pt x="146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50" name="Google Shape;2550;p97"/>
              <p:cNvSpPr/>
              <p:nvPr/>
            </p:nvSpPr>
            <p:spPr>
              <a:xfrm>
                <a:off x="4952350" y="1060825"/>
                <a:ext cx="544266" cy="311534"/>
              </a:xfrm>
              <a:custGeom>
                <a:avLst/>
                <a:gdLst/>
                <a:ahLst/>
                <a:cxnLst/>
                <a:rect l="l" t="t" r="r" b="b"/>
                <a:pathLst>
                  <a:path w="14071" h="6839" extrusionOk="0">
                    <a:moveTo>
                      <a:pt x="13107" y="0"/>
                    </a:moveTo>
                    <a:cubicBezTo>
                      <a:pt x="12744" y="0"/>
                      <a:pt x="12384" y="22"/>
                      <a:pt x="12008" y="76"/>
                    </a:cubicBezTo>
                    <a:cubicBezTo>
                      <a:pt x="11413" y="122"/>
                      <a:pt x="10771" y="213"/>
                      <a:pt x="10175" y="259"/>
                    </a:cubicBezTo>
                    <a:cubicBezTo>
                      <a:pt x="8938" y="443"/>
                      <a:pt x="7746" y="626"/>
                      <a:pt x="6555" y="855"/>
                    </a:cubicBezTo>
                    <a:cubicBezTo>
                      <a:pt x="4492" y="1313"/>
                      <a:pt x="2247" y="2001"/>
                      <a:pt x="963" y="3788"/>
                    </a:cubicBezTo>
                    <a:cubicBezTo>
                      <a:pt x="276" y="4613"/>
                      <a:pt x="1" y="5713"/>
                      <a:pt x="230" y="6721"/>
                    </a:cubicBezTo>
                    <a:cubicBezTo>
                      <a:pt x="230" y="6802"/>
                      <a:pt x="283" y="6838"/>
                      <a:pt x="342" y="6838"/>
                    </a:cubicBezTo>
                    <a:cubicBezTo>
                      <a:pt x="418" y="6838"/>
                      <a:pt x="505" y="6778"/>
                      <a:pt x="505" y="6675"/>
                    </a:cubicBezTo>
                    <a:cubicBezTo>
                      <a:pt x="367" y="5392"/>
                      <a:pt x="872" y="4155"/>
                      <a:pt x="1880" y="3376"/>
                    </a:cubicBezTo>
                    <a:cubicBezTo>
                      <a:pt x="2888" y="2551"/>
                      <a:pt x="4080" y="1955"/>
                      <a:pt x="5409" y="1680"/>
                    </a:cubicBezTo>
                    <a:cubicBezTo>
                      <a:pt x="6738" y="1359"/>
                      <a:pt x="8113" y="1084"/>
                      <a:pt x="9488" y="901"/>
                    </a:cubicBezTo>
                    <a:cubicBezTo>
                      <a:pt x="10267" y="809"/>
                      <a:pt x="11000" y="718"/>
                      <a:pt x="11733" y="672"/>
                    </a:cubicBezTo>
                    <a:lnTo>
                      <a:pt x="12833" y="580"/>
                    </a:lnTo>
                    <a:cubicBezTo>
                      <a:pt x="13200" y="580"/>
                      <a:pt x="13521" y="534"/>
                      <a:pt x="13887" y="443"/>
                    </a:cubicBezTo>
                    <a:cubicBezTo>
                      <a:pt x="14071" y="397"/>
                      <a:pt x="14071" y="122"/>
                      <a:pt x="13887" y="30"/>
                    </a:cubicBezTo>
                    <a:cubicBezTo>
                      <a:pt x="13622" y="11"/>
                      <a:pt x="13364" y="0"/>
                      <a:pt x="131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51" name="Google Shape;2551;p97"/>
              <p:cNvSpPr/>
              <p:nvPr/>
            </p:nvSpPr>
            <p:spPr>
              <a:xfrm>
                <a:off x="5475929" y="1875940"/>
                <a:ext cx="980393" cy="2107906"/>
              </a:xfrm>
              <a:custGeom>
                <a:avLst/>
                <a:gdLst/>
                <a:ahLst/>
                <a:cxnLst/>
                <a:rect l="l" t="t" r="r" b="b"/>
                <a:pathLst>
                  <a:path w="19845" h="42668" extrusionOk="0">
                    <a:moveTo>
                      <a:pt x="16545" y="15216"/>
                    </a:moveTo>
                    <a:cubicBezTo>
                      <a:pt x="14849" y="9854"/>
                      <a:pt x="12374" y="4492"/>
                      <a:pt x="8021" y="1329"/>
                    </a:cubicBezTo>
                    <a:cubicBezTo>
                      <a:pt x="6462" y="184"/>
                      <a:pt x="3713" y="0"/>
                      <a:pt x="1971" y="596"/>
                    </a:cubicBezTo>
                    <a:cubicBezTo>
                      <a:pt x="642" y="1100"/>
                      <a:pt x="0" y="2429"/>
                      <a:pt x="413" y="3942"/>
                    </a:cubicBezTo>
                    <a:cubicBezTo>
                      <a:pt x="734" y="5179"/>
                      <a:pt x="1604" y="6233"/>
                      <a:pt x="2246" y="7287"/>
                    </a:cubicBezTo>
                    <a:cubicBezTo>
                      <a:pt x="4492" y="11183"/>
                      <a:pt x="6462" y="15262"/>
                      <a:pt x="8112" y="19432"/>
                    </a:cubicBezTo>
                    <a:cubicBezTo>
                      <a:pt x="9716" y="23465"/>
                      <a:pt x="11320" y="27590"/>
                      <a:pt x="12191" y="31852"/>
                    </a:cubicBezTo>
                    <a:cubicBezTo>
                      <a:pt x="12924" y="35381"/>
                      <a:pt x="14024" y="38956"/>
                      <a:pt x="16499" y="41614"/>
                    </a:cubicBezTo>
                    <a:cubicBezTo>
                      <a:pt x="17507" y="42668"/>
                      <a:pt x="18424" y="42622"/>
                      <a:pt x="19066" y="41339"/>
                    </a:cubicBezTo>
                    <a:cubicBezTo>
                      <a:pt x="19753" y="40056"/>
                      <a:pt x="19845" y="38360"/>
                      <a:pt x="19845" y="36802"/>
                    </a:cubicBezTo>
                    <a:cubicBezTo>
                      <a:pt x="19845" y="29515"/>
                      <a:pt x="18745" y="22228"/>
                      <a:pt x="16545" y="152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52" name="Google Shape;2552;p97"/>
              <p:cNvSpPr/>
              <p:nvPr/>
            </p:nvSpPr>
            <p:spPr>
              <a:xfrm>
                <a:off x="5567371" y="1901876"/>
                <a:ext cx="839151" cy="3032918"/>
              </a:xfrm>
              <a:custGeom>
                <a:avLst/>
                <a:gdLst/>
                <a:ahLst/>
                <a:cxnLst/>
                <a:rect l="l" t="t" r="r" b="b"/>
                <a:pathLst>
                  <a:path w="16986" h="61392" extrusionOk="0">
                    <a:moveTo>
                      <a:pt x="114" y="0"/>
                    </a:moveTo>
                    <a:cubicBezTo>
                      <a:pt x="45" y="0"/>
                      <a:pt x="0" y="126"/>
                      <a:pt x="74" y="163"/>
                    </a:cubicBezTo>
                    <a:cubicBezTo>
                      <a:pt x="3099" y="2042"/>
                      <a:pt x="5116" y="5250"/>
                      <a:pt x="6720" y="8366"/>
                    </a:cubicBezTo>
                    <a:cubicBezTo>
                      <a:pt x="8553" y="11941"/>
                      <a:pt x="10065" y="15653"/>
                      <a:pt x="11303" y="19503"/>
                    </a:cubicBezTo>
                    <a:cubicBezTo>
                      <a:pt x="12678" y="23353"/>
                      <a:pt x="13686" y="27340"/>
                      <a:pt x="14465" y="31373"/>
                    </a:cubicBezTo>
                    <a:cubicBezTo>
                      <a:pt x="15244" y="35773"/>
                      <a:pt x="15748" y="40264"/>
                      <a:pt x="16023" y="44755"/>
                    </a:cubicBezTo>
                    <a:cubicBezTo>
                      <a:pt x="16344" y="49613"/>
                      <a:pt x="16436" y="54471"/>
                      <a:pt x="16527" y="59329"/>
                    </a:cubicBezTo>
                    <a:cubicBezTo>
                      <a:pt x="16527" y="59971"/>
                      <a:pt x="16527" y="60612"/>
                      <a:pt x="16573" y="61254"/>
                    </a:cubicBezTo>
                    <a:cubicBezTo>
                      <a:pt x="16573" y="61345"/>
                      <a:pt x="16653" y="61391"/>
                      <a:pt x="16733" y="61391"/>
                    </a:cubicBezTo>
                    <a:cubicBezTo>
                      <a:pt x="16814" y="61391"/>
                      <a:pt x="16894" y="61345"/>
                      <a:pt x="16894" y="61254"/>
                    </a:cubicBezTo>
                    <a:cubicBezTo>
                      <a:pt x="16986" y="58733"/>
                      <a:pt x="16940" y="56167"/>
                      <a:pt x="16894" y="53646"/>
                    </a:cubicBezTo>
                    <a:cubicBezTo>
                      <a:pt x="16802" y="51080"/>
                      <a:pt x="16711" y="48742"/>
                      <a:pt x="16573" y="46268"/>
                    </a:cubicBezTo>
                    <a:cubicBezTo>
                      <a:pt x="16298" y="41730"/>
                      <a:pt x="15840" y="37193"/>
                      <a:pt x="15061" y="32702"/>
                    </a:cubicBezTo>
                    <a:cubicBezTo>
                      <a:pt x="14373" y="28577"/>
                      <a:pt x="13319" y="24498"/>
                      <a:pt x="12036" y="20511"/>
                    </a:cubicBezTo>
                    <a:cubicBezTo>
                      <a:pt x="10798" y="16662"/>
                      <a:pt x="9286" y="12949"/>
                      <a:pt x="7545" y="9283"/>
                    </a:cubicBezTo>
                    <a:cubicBezTo>
                      <a:pt x="5986" y="6121"/>
                      <a:pt x="4016" y="2821"/>
                      <a:pt x="1128" y="667"/>
                    </a:cubicBezTo>
                    <a:cubicBezTo>
                      <a:pt x="808" y="438"/>
                      <a:pt x="487" y="209"/>
                      <a:pt x="166" y="25"/>
                    </a:cubicBezTo>
                    <a:cubicBezTo>
                      <a:pt x="148" y="7"/>
                      <a:pt x="130" y="0"/>
                      <a:pt x="1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53" name="Google Shape;2553;p97"/>
              <p:cNvSpPr/>
              <p:nvPr/>
            </p:nvSpPr>
            <p:spPr>
              <a:xfrm>
                <a:off x="5543856" y="1913881"/>
                <a:ext cx="821020" cy="2069421"/>
              </a:xfrm>
              <a:custGeom>
                <a:avLst/>
                <a:gdLst/>
                <a:ahLst/>
                <a:cxnLst/>
                <a:rect l="l" t="t" r="r" b="b"/>
                <a:pathLst>
                  <a:path w="16619" h="41889" extrusionOk="0">
                    <a:moveTo>
                      <a:pt x="184" y="0"/>
                    </a:moveTo>
                    <a:cubicBezTo>
                      <a:pt x="126" y="0"/>
                      <a:pt x="69" y="34"/>
                      <a:pt x="46" y="103"/>
                    </a:cubicBezTo>
                    <a:cubicBezTo>
                      <a:pt x="0" y="1432"/>
                      <a:pt x="871" y="2624"/>
                      <a:pt x="1604" y="3632"/>
                    </a:cubicBezTo>
                    <a:cubicBezTo>
                      <a:pt x="2567" y="4869"/>
                      <a:pt x="3529" y="6061"/>
                      <a:pt x="4354" y="7344"/>
                    </a:cubicBezTo>
                    <a:cubicBezTo>
                      <a:pt x="6050" y="10048"/>
                      <a:pt x="7516" y="12935"/>
                      <a:pt x="8708" y="15914"/>
                    </a:cubicBezTo>
                    <a:cubicBezTo>
                      <a:pt x="10999" y="21551"/>
                      <a:pt x="12558" y="27509"/>
                      <a:pt x="14024" y="33421"/>
                    </a:cubicBezTo>
                    <a:cubicBezTo>
                      <a:pt x="14391" y="34888"/>
                      <a:pt x="14758" y="36354"/>
                      <a:pt x="15124" y="37821"/>
                    </a:cubicBezTo>
                    <a:cubicBezTo>
                      <a:pt x="15445" y="39150"/>
                      <a:pt x="15812" y="40479"/>
                      <a:pt x="16270" y="41808"/>
                    </a:cubicBezTo>
                    <a:cubicBezTo>
                      <a:pt x="16306" y="41862"/>
                      <a:pt x="16371" y="41888"/>
                      <a:pt x="16433" y="41888"/>
                    </a:cubicBezTo>
                    <a:cubicBezTo>
                      <a:pt x="16529" y="41888"/>
                      <a:pt x="16619" y="41828"/>
                      <a:pt x="16591" y="41717"/>
                    </a:cubicBezTo>
                    <a:cubicBezTo>
                      <a:pt x="16362" y="40525"/>
                      <a:pt x="15995" y="39333"/>
                      <a:pt x="15674" y="38188"/>
                    </a:cubicBezTo>
                    <a:cubicBezTo>
                      <a:pt x="15353" y="36904"/>
                      <a:pt x="15033" y="35621"/>
                      <a:pt x="14712" y="34338"/>
                    </a:cubicBezTo>
                    <a:cubicBezTo>
                      <a:pt x="13978" y="31496"/>
                      <a:pt x="13245" y="28655"/>
                      <a:pt x="12466" y="25814"/>
                    </a:cubicBezTo>
                    <a:cubicBezTo>
                      <a:pt x="10725" y="19902"/>
                      <a:pt x="8708" y="13990"/>
                      <a:pt x="5592" y="8627"/>
                    </a:cubicBezTo>
                    <a:cubicBezTo>
                      <a:pt x="4675" y="7115"/>
                      <a:pt x="3667" y="5649"/>
                      <a:pt x="2567" y="4228"/>
                    </a:cubicBezTo>
                    <a:cubicBezTo>
                      <a:pt x="1604" y="3082"/>
                      <a:pt x="321" y="1661"/>
                      <a:pt x="321" y="103"/>
                    </a:cubicBezTo>
                    <a:cubicBezTo>
                      <a:pt x="298" y="34"/>
                      <a:pt x="241" y="0"/>
                      <a:pt x="1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54" name="Google Shape;2554;p97"/>
              <p:cNvSpPr/>
              <p:nvPr/>
            </p:nvSpPr>
            <p:spPr>
              <a:xfrm>
                <a:off x="5616279" y="1889526"/>
                <a:ext cx="812869" cy="2094468"/>
              </a:xfrm>
              <a:custGeom>
                <a:avLst/>
                <a:gdLst/>
                <a:ahLst/>
                <a:cxnLst/>
                <a:rect l="l" t="t" r="r" b="b"/>
                <a:pathLst>
                  <a:path w="16454" h="42396" extrusionOk="0">
                    <a:moveTo>
                      <a:pt x="93" y="0"/>
                    </a:moveTo>
                    <a:cubicBezTo>
                      <a:pt x="1" y="0"/>
                      <a:pt x="1" y="92"/>
                      <a:pt x="47" y="138"/>
                    </a:cubicBezTo>
                    <a:lnTo>
                      <a:pt x="47" y="184"/>
                    </a:lnTo>
                    <a:cubicBezTo>
                      <a:pt x="2705" y="871"/>
                      <a:pt x="4813" y="2796"/>
                      <a:pt x="6371" y="4996"/>
                    </a:cubicBezTo>
                    <a:cubicBezTo>
                      <a:pt x="8021" y="7516"/>
                      <a:pt x="9396" y="10220"/>
                      <a:pt x="10404" y="13108"/>
                    </a:cubicBezTo>
                    <a:cubicBezTo>
                      <a:pt x="11596" y="16224"/>
                      <a:pt x="12604" y="19432"/>
                      <a:pt x="13429" y="22686"/>
                    </a:cubicBezTo>
                    <a:cubicBezTo>
                      <a:pt x="14391" y="25940"/>
                      <a:pt x="15125" y="29331"/>
                      <a:pt x="15583" y="32723"/>
                    </a:cubicBezTo>
                    <a:cubicBezTo>
                      <a:pt x="15812" y="34418"/>
                      <a:pt x="15858" y="36114"/>
                      <a:pt x="15950" y="37810"/>
                    </a:cubicBezTo>
                    <a:cubicBezTo>
                      <a:pt x="15996" y="38543"/>
                      <a:pt x="15950" y="39276"/>
                      <a:pt x="15812" y="40010"/>
                    </a:cubicBezTo>
                    <a:cubicBezTo>
                      <a:pt x="15675" y="40789"/>
                      <a:pt x="15308" y="41522"/>
                      <a:pt x="14850" y="42164"/>
                    </a:cubicBezTo>
                    <a:cubicBezTo>
                      <a:pt x="14747" y="42267"/>
                      <a:pt x="14876" y="42396"/>
                      <a:pt x="14985" y="42396"/>
                    </a:cubicBezTo>
                    <a:cubicBezTo>
                      <a:pt x="15022" y="42396"/>
                      <a:pt x="15056" y="42381"/>
                      <a:pt x="15079" y="42347"/>
                    </a:cubicBezTo>
                    <a:cubicBezTo>
                      <a:pt x="15996" y="41339"/>
                      <a:pt x="16454" y="40010"/>
                      <a:pt x="16408" y="38635"/>
                    </a:cubicBezTo>
                    <a:cubicBezTo>
                      <a:pt x="16408" y="37168"/>
                      <a:pt x="16362" y="35656"/>
                      <a:pt x="16225" y="34189"/>
                    </a:cubicBezTo>
                    <a:cubicBezTo>
                      <a:pt x="16087" y="32448"/>
                      <a:pt x="15812" y="30752"/>
                      <a:pt x="15491" y="29011"/>
                    </a:cubicBezTo>
                    <a:cubicBezTo>
                      <a:pt x="15171" y="27315"/>
                      <a:pt x="14666" y="25573"/>
                      <a:pt x="14208" y="23878"/>
                    </a:cubicBezTo>
                    <a:cubicBezTo>
                      <a:pt x="13292" y="20486"/>
                      <a:pt x="12283" y="17141"/>
                      <a:pt x="11046" y="13841"/>
                    </a:cubicBezTo>
                    <a:cubicBezTo>
                      <a:pt x="10038" y="10908"/>
                      <a:pt x="8663" y="8066"/>
                      <a:pt x="6967" y="5408"/>
                    </a:cubicBezTo>
                    <a:cubicBezTo>
                      <a:pt x="5317" y="2888"/>
                      <a:pt x="3071" y="688"/>
                      <a:pt x="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55" name="Google Shape;2555;p97"/>
              <p:cNvSpPr/>
              <p:nvPr/>
            </p:nvSpPr>
            <p:spPr>
              <a:xfrm>
                <a:off x="5518958" y="1933691"/>
                <a:ext cx="836780" cy="2036420"/>
              </a:xfrm>
              <a:custGeom>
                <a:avLst/>
                <a:gdLst/>
                <a:ahLst/>
                <a:cxnLst/>
                <a:rect l="l" t="t" r="r" b="b"/>
                <a:pathLst>
                  <a:path w="16938" h="41221" extrusionOk="0">
                    <a:moveTo>
                      <a:pt x="98" y="0"/>
                    </a:moveTo>
                    <a:cubicBezTo>
                      <a:pt x="69" y="0"/>
                      <a:pt x="46" y="23"/>
                      <a:pt x="46" y="69"/>
                    </a:cubicBezTo>
                    <a:cubicBezTo>
                      <a:pt x="0" y="985"/>
                      <a:pt x="92" y="1856"/>
                      <a:pt x="367" y="2727"/>
                    </a:cubicBezTo>
                    <a:cubicBezTo>
                      <a:pt x="596" y="3414"/>
                      <a:pt x="917" y="4056"/>
                      <a:pt x="1329" y="4652"/>
                    </a:cubicBezTo>
                    <a:cubicBezTo>
                      <a:pt x="2108" y="5843"/>
                      <a:pt x="2933" y="6989"/>
                      <a:pt x="3712" y="8226"/>
                    </a:cubicBezTo>
                    <a:cubicBezTo>
                      <a:pt x="5133" y="10472"/>
                      <a:pt x="6416" y="12855"/>
                      <a:pt x="7516" y="15330"/>
                    </a:cubicBezTo>
                    <a:cubicBezTo>
                      <a:pt x="8754" y="18217"/>
                      <a:pt x="9808" y="21242"/>
                      <a:pt x="10679" y="24267"/>
                    </a:cubicBezTo>
                    <a:cubicBezTo>
                      <a:pt x="11549" y="27246"/>
                      <a:pt x="12237" y="30271"/>
                      <a:pt x="13062" y="33249"/>
                    </a:cubicBezTo>
                    <a:cubicBezTo>
                      <a:pt x="13474" y="34808"/>
                      <a:pt x="13978" y="36320"/>
                      <a:pt x="14574" y="37832"/>
                    </a:cubicBezTo>
                    <a:cubicBezTo>
                      <a:pt x="14849" y="38520"/>
                      <a:pt x="15170" y="39162"/>
                      <a:pt x="15491" y="39803"/>
                    </a:cubicBezTo>
                    <a:cubicBezTo>
                      <a:pt x="15766" y="40353"/>
                      <a:pt x="16178" y="40811"/>
                      <a:pt x="16636" y="41178"/>
                    </a:cubicBezTo>
                    <a:cubicBezTo>
                      <a:pt x="16676" y="41208"/>
                      <a:pt x="16714" y="41220"/>
                      <a:pt x="16747" y="41220"/>
                    </a:cubicBezTo>
                    <a:cubicBezTo>
                      <a:pt x="16869" y="41220"/>
                      <a:pt x="16937" y="41057"/>
                      <a:pt x="16866" y="40949"/>
                    </a:cubicBezTo>
                    <a:cubicBezTo>
                      <a:pt x="15124" y="38932"/>
                      <a:pt x="14391" y="36228"/>
                      <a:pt x="13703" y="33754"/>
                    </a:cubicBezTo>
                    <a:cubicBezTo>
                      <a:pt x="12924" y="30912"/>
                      <a:pt x="12283" y="28071"/>
                      <a:pt x="11458" y="25229"/>
                    </a:cubicBezTo>
                    <a:cubicBezTo>
                      <a:pt x="9899" y="19546"/>
                      <a:pt x="7837" y="14047"/>
                      <a:pt x="4721" y="9051"/>
                    </a:cubicBezTo>
                    <a:cubicBezTo>
                      <a:pt x="3896" y="7722"/>
                      <a:pt x="3025" y="6485"/>
                      <a:pt x="2154" y="5202"/>
                    </a:cubicBezTo>
                    <a:cubicBezTo>
                      <a:pt x="1650" y="4560"/>
                      <a:pt x="1192" y="3827"/>
                      <a:pt x="825" y="3094"/>
                    </a:cubicBezTo>
                    <a:cubicBezTo>
                      <a:pt x="413" y="2131"/>
                      <a:pt x="183" y="1123"/>
                      <a:pt x="183" y="69"/>
                    </a:cubicBezTo>
                    <a:cubicBezTo>
                      <a:pt x="161" y="23"/>
                      <a:pt x="126" y="0"/>
                      <a:pt x="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56" name="Google Shape;2556;p97"/>
              <p:cNvSpPr/>
              <p:nvPr/>
            </p:nvSpPr>
            <p:spPr>
              <a:xfrm>
                <a:off x="6035155" y="4219262"/>
                <a:ext cx="1084533" cy="1204532"/>
              </a:xfrm>
              <a:custGeom>
                <a:avLst/>
                <a:gdLst/>
                <a:ahLst/>
                <a:cxnLst/>
                <a:rect l="l" t="t" r="r" b="b"/>
                <a:pathLst>
                  <a:path w="21953" h="24382" extrusionOk="0">
                    <a:moveTo>
                      <a:pt x="825" y="0"/>
                    </a:moveTo>
                    <a:cubicBezTo>
                      <a:pt x="825" y="0"/>
                      <a:pt x="0" y="16499"/>
                      <a:pt x="5546" y="24382"/>
                    </a:cubicBezTo>
                    <a:lnTo>
                      <a:pt x="16408" y="24382"/>
                    </a:lnTo>
                    <a:cubicBezTo>
                      <a:pt x="21953" y="16499"/>
                      <a:pt x="21128" y="0"/>
                      <a:pt x="211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57" name="Google Shape;2557;p97"/>
              <p:cNvSpPr/>
              <p:nvPr/>
            </p:nvSpPr>
            <p:spPr>
              <a:xfrm>
                <a:off x="6075912" y="4466024"/>
                <a:ext cx="1005291" cy="49"/>
              </a:xfrm>
              <a:custGeom>
                <a:avLst/>
                <a:gdLst/>
                <a:ahLst/>
                <a:cxnLst/>
                <a:rect l="l" t="t" r="r" b="b"/>
                <a:pathLst>
                  <a:path w="20349" h="1" fill="none" extrusionOk="0">
                    <a:moveTo>
                      <a:pt x="20349" y="1"/>
                    </a:moveTo>
                    <a:lnTo>
                      <a:pt x="0" y="1"/>
                    </a:lnTo>
                  </a:path>
                </a:pathLst>
              </a:custGeom>
              <a:noFill/>
              <a:ln w="14900" cap="flat" cmpd="sng">
                <a:solidFill>
                  <a:schemeClr val="accent1"/>
                </a:solidFill>
                <a:prstDash val="solid"/>
                <a:miter lim="4583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2558" name="Google Shape;2558;p97"/>
            <p:cNvGrpSpPr/>
            <p:nvPr/>
          </p:nvGrpSpPr>
          <p:grpSpPr>
            <a:xfrm>
              <a:off x="1238149" y="2570971"/>
              <a:ext cx="1296276" cy="2031651"/>
              <a:chOff x="852225" y="2518775"/>
              <a:chExt cx="1201925" cy="1883775"/>
            </a:xfrm>
          </p:grpSpPr>
          <p:grpSp>
            <p:nvGrpSpPr>
              <p:cNvPr id="2559" name="Google Shape;2559;p97"/>
              <p:cNvGrpSpPr/>
              <p:nvPr/>
            </p:nvGrpSpPr>
            <p:grpSpPr>
              <a:xfrm>
                <a:off x="852225" y="2518775"/>
                <a:ext cx="1201925" cy="1213500"/>
                <a:chOff x="852225" y="2518775"/>
                <a:chExt cx="1201925" cy="1213500"/>
              </a:xfrm>
            </p:grpSpPr>
            <p:sp>
              <p:nvSpPr>
                <p:cNvPr id="2560" name="Google Shape;2560;p97"/>
                <p:cNvSpPr/>
                <p:nvPr/>
              </p:nvSpPr>
              <p:spPr>
                <a:xfrm>
                  <a:off x="1737900" y="2830200"/>
                  <a:ext cx="316250" cy="20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0" h="8317" extrusionOk="0">
                      <a:moveTo>
                        <a:pt x="5399" y="0"/>
                      </a:moveTo>
                      <a:cubicBezTo>
                        <a:pt x="4867" y="0"/>
                        <a:pt x="4336" y="22"/>
                        <a:pt x="3804" y="60"/>
                      </a:cubicBezTo>
                      <a:lnTo>
                        <a:pt x="0" y="4048"/>
                      </a:lnTo>
                      <a:cubicBezTo>
                        <a:pt x="684" y="3930"/>
                        <a:pt x="1392" y="3824"/>
                        <a:pt x="2087" y="3824"/>
                      </a:cubicBezTo>
                      <a:cubicBezTo>
                        <a:pt x="2743" y="3824"/>
                        <a:pt x="3387" y="3918"/>
                        <a:pt x="3988" y="4185"/>
                      </a:cubicBezTo>
                      <a:cubicBezTo>
                        <a:pt x="5133" y="4689"/>
                        <a:pt x="5913" y="5743"/>
                        <a:pt x="6829" y="6660"/>
                      </a:cubicBezTo>
                      <a:cubicBezTo>
                        <a:pt x="7655" y="7530"/>
                        <a:pt x="8688" y="8317"/>
                        <a:pt x="9848" y="8317"/>
                      </a:cubicBezTo>
                      <a:cubicBezTo>
                        <a:pt x="9911" y="8317"/>
                        <a:pt x="9974" y="8314"/>
                        <a:pt x="10037" y="8310"/>
                      </a:cubicBezTo>
                      <a:cubicBezTo>
                        <a:pt x="11229" y="8172"/>
                        <a:pt x="12329" y="6889"/>
                        <a:pt x="12512" y="5514"/>
                      </a:cubicBezTo>
                      <a:cubicBezTo>
                        <a:pt x="12650" y="4139"/>
                        <a:pt x="12145" y="2764"/>
                        <a:pt x="11137" y="1802"/>
                      </a:cubicBezTo>
                      <a:cubicBezTo>
                        <a:pt x="10175" y="885"/>
                        <a:pt x="8937" y="289"/>
                        <a:pt x="7654" y="152"/>
                      </a:cubicBezTo>
                      <a:cubicBezTo>
                        <a:pt x="6902" y="45"/>
                        <a:pt x="6151" y="0"/>
                        <a:pt x="539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561" name="Google Shape;2561;p97"/>
                <p:cNvSpPr/>
                <p:nvPr/>
              </p:nvSpPr>
              <p:spPr>
                <a:xfrm>
                  <a:off x="1842150" y="3204075"/>
                  <a:ext cx="208575" cy="12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3" h="4996" extrusionOk="0">
                      <a:moveTo>
                        <a:pt x="3759" y="0"/>
                      </a:moveTo>
                      <a:lnTo>
                        <a:pt x="1" y="413"/>
                      </a:lnTo>
                      <a:cubicBezTo>
                        <a:pt x="322" y="1146"/>
                        <a:pt x="963" y="1696"/>
                        <a:pt x="1743" y="1925"/>
                      </a:cubicBezTo>
                      <a:cubicBezTo>
                        <a:pt x="2430" y="2108"/>
                        <a:pt x="3117" y="2429"/>
                        <a:pt x="3667" y="2841"/>
                      </a:cubicBezTo>
                      <a:cubicBezTo>
                        <a:pt x="4217" y="3254"/>
                        <a:pt x="4630" y="3758"/>
                        <a:pt x="5088" y="4216"/>
                      </a:cubicBezTo>
                      <a:cubicBezTo>
                        <a:pt x="5501" y="4675"/>
                        <a:pt x="6096" y="4950"/>
                        <a:pt x="6692" y="4995"/>
                      </a:cubicBezTo>
                      <a:cubicBezTo>
                        <a:pt x="7609" y="4950"/>
                        <a:pt x="8342" y="3896"/>
                        <a:pt x="8250" y="2887"/>
                      </a:cubicBezTo>
                      <a:cubicBezTo>
                        <a:pt x="8113" y="1879"/>
                        <a:pt x="7471" y="1054"/>
                        <a:pt x="6555" y="642"/>
                      </a:cubicBezTo>
                      <a:cubicBezTo>
                        <a:pt x="5638" y="229"/>
                        <a:pt x="4721" y="46"/>
                        <a:pt x="375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562" name="Google Shape;2562;p97"/>
                <p:cNvSpPr/>
                <p:nvPr/>
              </p:nvSpPr>
              <p:spPr>
                <a:xfrm>
                  <a:off x="1618750" y="3171200"/>
                  <a:ext cx="395300" cy="26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2" h="10481" extrusionOk="0">
                      <a:moveTo>
                        <a:pt x="9120" y="0"/>
                      </a:moveTo>
                      <a:cubicBezTo>
                        <a:pt x="7036" y="0"/>
                        <a:pt x="4995" y="771"/>
                        <a:pt x="3437" y="2232"/>
                      </a:cubicBezTo>
                      <a:cubicBezTo>
                        <a:pt x="1192" y="4386"/>
                        <a:pt x="0" y="7410"/>
                        <a:pt x="138" y="10481"/>
                      </a:cubicBezTo>
                      <a:lnTo>
                        <a:pt x="183" y="10481"/>
                      </a:lnTo>
                      <a:cubicBezTo>
                        <a:pt x="2108" y="9473"/>
                        <a:pt x="4766" y="8052"/>
                        <a:pt x="6371" y="6585"/>
                      </a:cubicBezTo>
                      <a:cubicBezTo>
                        <a:pt x="6737" y="6219"/>
                        <a:pt x="7104" y="5898"/>
                        <a:pt x="7516" y="5577"/>
                      </a:cubicBezTo>
                      <a:cubicBezTo>
                        <a:pt x="8111" y="5110"/>
                        <a:pt x="11222" y="2126"/>
                        <a:pt x="14919" y="2126"/>
                      </a:cubicBezTo>
                      <a:cubicBezTo>
                        <a:pt x="15213" y="2126"/>
                        <a:pt x="15511" y="2145"/>
                        <a:pt x="15811" y="2186"/>
                      </a:cubicBezTo>
                      <a:cubicBezTo>
                        <a:pt x="14528" y="1407"/>
                        <a:pt x="13153" y="811"/>
                        <a:pt x="11687" y="398"/>
                      </a:cubicBezTo>
                      <a:cubicBezTo>
                        <a:pt x="10844" y="131"/>
                        <a:pt x="9978" y="0"/>
                        <a:pt x="912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563" name="Google Shape;2563;p97"/>
                <p:cNvSpPr/>
                <p:nvPr/>
              </p:nvSpPr>
              <p:spPr>
                <a:xfrm>
                  <a:off x="1543125" y="2810225"/>
                  <a:ext cx="396450" cy="44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58" h="17725" extrusionOk="0">
                      <a:moveTo>
                        <a:pt x="7871" y="1"/>
                      </a:moveTo>
                      <a:cubicBezTo>
                        <a:pt x="5199" y="1"/>
                        <a:pt x="2653" y="1920"/>
                        <a:pt x="1375" y="4434"/>
                      </a:cubicBezTo>
                      <a:cubicBezTo>
                        <a:pt x="46" y="7092"/>
                        <a:pt x="0" y="10346"/>
                        <a:pt x="550" y="13325"/>
                      </a:cubicBezTo>
                      <a:cubicBezTo>
                        <a:pt x="825" y="14746"/>
                        <a:pt x="1238" y="16258"/>
                        <a:pt x="1009" y="17725"/>
                      </a:cubicBezTo>
                      <a:cubicBezTo>
                        <a:pt x="5454" y="13096"/>
                        <a:pt x="5912" y="7550"/>
                        <a:pt x="8662" y="6038"/>
                      </a:cubicBezTo>
                      <a:cubicBezTo>
                        <a:pt x="11458" y="4572"/>
                        <a:pt x="13016" y="1913"/>
                        <a:pt x="15858" y="1180"/>
                      </a:cubicBezTo>
                      <a:cubicBezTo>
                        <a:pt x="15445" y="951"/>
                        <a:pt x="14987" y="859"/>
                        <a:pt x="14528" y="859"/>
                      </a:cubicBezTo>
                      <a:cubicBezTo>
                        <a:pt x="14276" y="871"/>
                        <a:pt x="14024" y="877"/>
                        <a:pt x="13773" y="877"/>
                      </a:cubicBezTo>
                      <a:cubicBezTo>
                        <a:pt x="13019" y="877"/>
                        <a:pt x="12271" y="825"/>
                        <a:pt x="11550" y="722"/>
                      </a:cubicBezTo>
                      <a:cubicBezTo>
                        <a:pt x="10495" y="539"/>
                        <a:pt x="9533" y="126"/>
                        <a:pt x="8479" y="34"/>
                      </a:cubicBezTo>
                      <a:cubicBezTo>
                        <a:pt x="8276" y="12"/>
                        <a:pt x="8073" y="1"/>
                        <a:pt x="787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564" name="Google Shape;2564;p97"/>
                <p:cNvSpPr/>
                <p:nvPr/>
              </p:nvSpPr>
              <p:spPr>
                <a:xfrm>
                  <a:off x="1192525" y="2518775"/>
                  <a:ext cx="342600" cy="64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04" h="25808" extrusionOk="0">
                      <a:moveTo>
                        <a:pt x="2718" y="1"/>
                      </a:moveTo>
                      <a:cubicBezTo>
                        <a:pt x="1944" y="1"/>
                        <a:pt x="1210" y="317"/>
                        <a:pt x="688" y="877"/>
                      </a:cubicBezTo>
                      <a:cubicBezTo>
                        <a:pt x="230" y="1472"/>
                        <a:pt x="0" y="2206"/>
                        <a:pt x="46" y="2939"/>
                      </a:cubicBezTo>
                      <a:cubicBezTo>
                        <a:pt x="92" y="3672"/>
                        <a:pt x="184" y="4360"/>
                        <a:pt x="413" y="5093"/>
                      </a:cubicBezTo>
                      <a:cubicBezTo>
                        <a:pt x="688" y="6009"/>
                        <a:pt x="963" y="6926"/>
                        <a:pt x="1238" y="7797"/>
                      </a:cubicBezTo>
                      <a:cubicBezTo>
                        <a:pt x="1513" y="8713"/>
                        <a:pt x="1879" y="9630"/>
                        <a:pt x="2246" y="10501"/>
                      </a:cubicBezTo>
                      <a:cubicBezTo>
                        <a:pt x="2613" y="11326"/>
                        <a:pt x="3071" y="12059"/>
                        <a:pt x="3529" y="12792"/>
                      </a:cubicBezTo>
                      <a:cubicBezTo>
                        <a:pt x="4217" y="13984"/>
                        <a:pt x="4950" y="15130"/>
                        <a:pt x="5637" y="16321"/>
                      </a:cubicBezTo>
                      <a:cubicBezTo>
                        <a:pt x="6096" y="17100"/>
                        <a:pt x="6646" y="17879"/>
                        <a:pt x="7196" y="18613"/>
                      </a:cubicBezTo>
                      <a:cubicBezTo>
                        <a:pt x="8204" y="19804"/>
                        <a:pt x="9441" y="20675"/>
                        <a:pt x="10541" y="21775"/>
                      </a:cubicBezTo>
                      <a:cubicBezTo>
                        <a:pt x="11641" y="22875"/>
                        <a:pt x="12604" y="24204"/>
                        <a:pt x="12695" y="25808"/>
                      </a:cubicBezTo>
                      <a:cubicBezTo>
                        <a:pt x="13704" y="23654"/>
                        <a:pt x="13383" y="19346"/>
                        <a:pt x="13108" y="17421"/>
                      </a:cubicBezTo>
                      <a:cubicBezTo>
                        <a:pt x="12970" y="16505"/>
                        <a:pt x="12787" y="15588"/>
                        <a:pt x="12558" y="14671"/>
                      </a:cubicBezTo>
                      <a:cubicBezTo>
                        <a:pt x="11687" y="11922"/>
                        <a:pt x="9854" y="9630"/>
                        <a:pt x="8891" y="6926"/>
                      </a:cubicBezTo>
                      <a:cubicBezTo>
                        <a:pt x="8341" y="5414"/>
                        <a:pt x="8021" y="3764"/>
                        <a:pt x="7058" y="2526"/>
                      </a:cubicBezTo>
                      <a:cubicBezTo>
                        <a:pt x="6692" y="2068"/>
                        <a:pt x="6233" y="1656"/>
                        <a:pt x="5775" y="1289"/>
                      </a:cubicBezTo>
                      <a:cubicBezTo>
                        <a:pt x="5042" y="693"/>
                        <a:pt x="4171" y="281"/>
                        <a:pt x="3254" y="52"/>
                      </a:cubicBezTo>
                      <a:cubicBezTo>
                        <a:pt x="3075" y="17"/>
                        <a:pt x="2895" y="1"/>
                        <a:pt x="271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565" name="Google Shape;2565;p97"/>
                <p:cNvSpPr/>
                <p:nvPr/>
              </p:nvSpPr>
              <p:spPr>
                <a:xfrm>
                  <a:off x="1288775" y="2601400"/>
                  <a:ext cx="250925" cy="109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37" h="43860" fill="none" extrusionOk="0">
                      <a:moveTo>
                        <a:pt x="0" y="1"/>
                      </a:moveTo>
                      <a:lnTo>
                        <a:pt x="4721" y="9167"/>
                      </a:lnTo>
                      <a:cubicBezTo>
                        <a:pt x="5316" y="10312"/>
                        <a:pt x="5912" y="11458"/>
                        <a:pt x="6416" y="12604"/>
                      </a:cubicBezTo>
                      <a:cubicBezTo>
                        <a:pt x="9166" y="19020"/>
                        <a:pt x="10037" y="34006"/>
                        <a:pt x="9808" y="43860"/>
                      </a:cubicBezTo>
                    </a:path>
                  </a:pathLst>
                </a:custGeom>
                <a:noFill/>
                <a:ln w="14900" cap="flat" cmpd="sng">
                  <a:solidFill>
                    <a:schemeClr val="accent4"/>
                  </a:solidFill>
                  <a:prstDash val="solid"/>
                  <a:miter lim="45830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566" name="Google Shape;2566;p97"/>
                <p:cNvSpPr/>
                <p:nvPr/>
              </p:nvSpPr>
              <p:spPr>
                <a:xfrm>
                  <a:off x="1552300" y="2828250"/>
                  <a:ext cx="270400" cy="78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16" h="31303" fill="none" extrusionOk="0">
                      <a:moveTo>
                        <a:pt x="10816" y="138"/>
                      </a:moveTo>
                      <a:cubicBezTo>
                        <a:pt x="9395" y="1"/>
                        <a:pt x="8020" y="688"/>
                        <a:pt x="6875" y="1605"/>
                      </a:cubicBezTo>
                      <a:cubicBezTo>
                        <a:pt x="3300" y="4538"/>
                        <a:pt x="1971" y="9488"/>
                        <a:pt x="1237" y="14162"/>
                      </a:cubicBezTo>
                      <a:cubicBezTo>
                        <a:pt x="321" y="19845"/>
                        <a:pt x="0" y="25574"/>
                        <a:pt x="275" y="31303"/>
                      </a:cubicBezTo>
                    </a:path>
                  </a:pathLst>
                </a:custGeom>
                <a:noFill/>
                <a:ln w="14900" cap="flat" cmpd="sng">
                  <a:solidFill>
                    <a:schemeClr val="accent4"/>
                  </a:solidFill>
                  <a:prstDash val="solid"/>
                  <a:miter lim="45830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567" name="Google Shape;2567;p97"/>
                <p:cNvSpPr/>
                <p:nvPr/>
              </p:nvSpPr>
              <p:spPr>
                <a:xfrm>
                  <a:off x="1598125" y="3180000"/>
                  <a:ext cx="332275" cy="55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91" h="22091" fill="none" extrusionOk="0">
                      <a:moveTo>
                        <a:pt x="13291" y="734"/>
                      </a:moveTo>
                      <a:cubicBezTo>
                        <a:pt x="10220" y="1"/>
                        <a:pt x="6921" y="1330"/>
                        <a:pt x="4675" y="3621"/>
                      </a:cubicBezTo>
                      <a:cubicBezTo>
                        <a:pt x="2475" y="5913"/>
                        <a:pt x="1192" y="9075"/>
                        <a:pt x="596" y="12283"/>
                      </a:cubicBezTo>
                      <a:cubicBezTo>
                        <a:pt x="0" y="15491"/>
                        <a:pt x="0" y="18791"/>
                        <a:pt x="46" y="22091"/>
                      </a:cubicBezTo>
                    </a:path>
                  </a:pathLst>
                </a:custGeom>
                <a:noFill/>
                <a:ln w="14900" cap="flat" cmpd="sng">
                  <a:solidFill>
                    <a:schemeClr val="accent4"/>
                  </a:solidFill>
                  <a:prstDash val="solid"/>
                  <a:miter lim="45830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568" name="Google Shape;2568;p97"/>
                <p:cNvSpPr/>
                <p:nvPr/>
              </p:nvSpPr>
              <p:spPr>
                <a:xfrm>
                  <a:off x="925550" y="2988375"/>
                  <a:ext cx="538550" cy="40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42" h="16166" extrusionOk="0">
                      <a:moveTo>
                        <a:pt x="9044" y="0"/>
                      </a:moveTo>
                      <a:cubicBezTo>
                        <a:pt x="8076" y="0"/>
                        <a:pt x="7078" y="129"/>
                        <a:pt x="6051" y="379"/>
                      </a:cubicBezTo>
                      <a:cubicBezTo>
                        <a:pt x="3942" y="974"/>
                        <a:pt x="1926" y="1754"/>
                        <a:pt x="1" y="2762"/>
                      </a:cubicBezTo>
                      <a:cubicBezTo>
                        <a:pt x="1888" y="2343"/>
                        <a:pt x="3259" y="2121"/>
                        <a:pt x="4448" y="2121"/>
                      </a:cubicBezTo>
                      <a:cubicBezTo>
                        <a:pt x="6119" y="2121"/>
                        <a:pt x="7430" y="2558"/>
                        <a:pt x="9304" y="3495"/>
                      </a:cubicBezTo>
                      <a:cubicBezTo>
                        <a:pt x="12558" y="5099"/>
                        <a:pt x="14300" y="9132"/>
                        <a:pt x="16316" y="12157"/>
                      </a:cubicBezTo>
                      <a:cubicBezTo>
                        <a:pt x="16810" y="12898"/>
                        <a:pt x="19369" y="16166"/>
                        <a:pt x="20667" y="16166"/>
                      </a:cubicBezTo>
                      <a:cubicBezTo>
                        <a:pt x="21055" y="16166"/>
                        <a:pt x="21330" y="15874"/>
                        <a:pt x="21404" y="15136"/>
                      </a:cubicBezTo>
                      <a:cubicBezTo>
                        <a:pt x="21541" y="12065"/>
                        <a:pt x="20716" y="8995"/>
                        <a:pt x="19066" y="6428"/>
                      </a:cubicBezTo>
                      <a:cubicBezTo>
                        <a:pt x="16214" y="2003"/>
                        <a:pt x="12865" y="0"/>
                        <a:pt x="90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569" name="Google Shape;2569;p97"/>
                <p:cNvSpPr/>
                <p:nvPr/>
              </p:nvSpPr>
              <p:spPr>
                <a:xfrm>
                  <a:off x="1034400" y="2993250"/>
                  <a:ext cx="476675" cy="68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67" h="27315" fill="none" extrusionOk="0">
                      <a:moveTo>
                        <a:pt x="1" y="734"/>
                      </a:moveTo>
                      <a:cubicBezTo>
                        <a:pt x="3576" y="0"/>
                        <a:pt x="7425" y="367"/>
                        <a:pt x="10175" y="3025"/>
                      </a:cubicBezTo>
                      <a:cubicBezTo>
                        <a:pt x="12925" y="5637"/>
                        <a:pt x="15721" y="11687"/>
                        <a:pt x="16866" y="15491"/>
                      </a:cubicBezTo>
                      <a:cubicBezTo>
                        <a:pt x="18012" y="19341"/>
                        <a:pt x="18562" y="23328"/>
                        <a:pt x="19066" y="27315"/>
                      </a:cubicBezTo>
                    </a:path>
                  </a:pathLst>
                </a:custGeom>
                <a:noFill/>
                <a:ln w="14900" cap="flat" cmpd="sng">
                  <a:solidFill>
                    <a:schemeClr val="accent4"/>
                  </a:solidFill>
                  <a:prstDash val="solid"/>
                  <a:miter lim="45830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570" name="Google Shape;2570;p97"/>
                <p:cNvSpPr/>
                <p:nvPr/>
              </p:nvSpPr>
              <p:spPr>
                <a:xfrm>
                  <a:off x="852225" y="2974900"/>
                  <a:ext cx="454900" cy="15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96" h="6368" extrusionOk="0">
                      <a:moveTo>
                        <a:pt x="9320" y="0"/>
                      </a:moveTo>
                      <a:cubicBezTo>
                        <a:pt x="7260" y="0"/>
                        <a:pt x="5194" y="363"/>
                        <a:pt x="3255" y="1009"/>
                      </a:cubicBezTo>
                      <a:cubicBezTo>
                        <a:pt x="1192" y="1743"/>
                        <a:pt x="1" y="2980"/>
                        <a:pt x="1467" y="4859"/>
                      </a:cubicBezTo>
                      <a:cubicBezTo>
                        <a:pt x="2214" y="5877"/>
                        <a:pt x="3840" y="6367"/>
                        <a:pt x="5415" y="6367"/>
                      </a:cubicBezTo>
                      <a:cubicBezTo>
                        <a:pt x="5967" y="6367"/>
                        <a:pt x="6513" y="6307"/>
                        <a:pt x="7013" y="6188"/>
                      </a:cubicBezTo>
                      <a:cubicBezTo>
                        <a:pt x="8984" y="5730"/>
                        <a:pt x="10450" y="4676"/>
                        <a:pt x="12054" y="3759"/>
                      </a:cubicBezTo>
                      <a:cubicBezTo>
                        <a:pt x="13612" y="2797"/>
                        <a:pt x="18195" y="2659"/>
                        <a:pt x="18195" y="2659"/>
                      </a:cubicBezTo>
                      <a:cubicBezTo>
                        <a:pt x="17600" y="2109"/>
                        <a:pt x="16866" y="1651"/>
                        <a:pt x="16133" y="1330"/>
                      </a:cubicBezTo>
                      <a:cubicBezTo>
                        <a:pt x="15537" y="1101"/>
                        <a:pt x="14987" y="872"/>
                        <a:pt x="14391" y="689"/>
                      </a:cubicBezTo>
                      <a:cubicBezTo>
                        <a:pt x="13154" y="322"/>
                        <a:pt x="11871" y="93"/>
                        <a:pt x="10588" y="47"/>
                      </a:cubicBezTo>
                      <a:cubicBezTo>
                        <a:pt x="10166" y="16"/>
                        <a:pt x="9743" y="0"/>
                        <a:pt x="932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571" name="Google Shape;2571;p97"/>
                <p:cNvSpPr/>
                <p:nvPr/>
              </p:nvSpPr>
              <p:spPr>
                <a:xfrm>
                  <a:off x="956500" y="2986375"/>
                  <a:ext cx="256675" cy="6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67" h="2796" fill="none" extrusionOk="0">
                      <a:moveTo>
                        <a:pt x="10266" y="230"/>
                      </a:moveTo>
                      <a:cubicBezTo>
                        <a:pt x="5683" y="0"/>
                        <a:pt x="1696" y="1100"/>
                        <a:pt x="0" y="2796"/>
                      </a:cubicBezTo>
                    </a:path>
                  </a:pathLst>
                </a:custGeom>
                <a:noFill/>
                <a:ln w="14900" cap="flat" cmpd="sng">
                  <a:solidFill>
                    <a:schemeClr val="accent4"/>
                  </a:solidFill>
                  <a:prstDash val="solid"/>
                  <a:miter lim="45830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  <p:sp>
            <p:nvSpPr>
              <p:cNvPr id="2572" name="Google Shape;2572;p97"/>
              <p:cNvSpPr/>
              <p:nvPr/>
            </p:nvSpPr>
            <p:spPr>
              <a:xfrm>
                <a:off x="1318550" y="3584450"/>
                <a:ext cx="442300" cy="402175"/>
              </a:xfrm>
              <a:custGeom>
                <a:avLst/>
                <a:gdLst/>
                <a:ahLst/>
                <a:cxnLst/>
                <a:rect l="l" t="t" r="r" b="b"/>
                <a:pathLst>
                  <a:path w="17692" h="16087" extrusionOk="0">
                    <a:moveTo>
                      <a:pt x="1" y="1"/>
                    </a:moveTo>
                    <a:lnTo>
                      <a:pt x="2476" y="16087"/>
                    </a:lnTo>
                    <a:lnTo>
                      <a:pt x="15216" y="16087"/>
                    </a:lnTo>
                    <a:lnTo>
                      <a:pt x="1769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73" name="Google Shape;2573;p97"/>
              <p:cNvSpPr/>
              <p:nvPr/>
            </p:nvSpPr>
            <p:spPr>
              <a:xfrm>
                <a:off x="1332300" y="3674975"/>
                <a:ext cx="414800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16592" h="917" extrusionOk="0">
                    <a:moveTo>
                      <a:pt x="1" y="0"/>
                    </a:moveTo>
                    <a:lnTo>
                      <a:pt x="138" y="917"/>
                    </a:lnTo>
                    <a:lnTo>
                      <a:pt x="16454" y="917"/>
                    </a:lnTo>
                    <a:lnTo>
                      <a:pt x="1659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74" name="Google Shape;2574;p97"/>
              <p:cNvSpPr/>
              <p:nvPr/>
            </p:nvSpPr>
            <p:spPr>
              <a:xfrm>
                <a:off x="1303650" y="3686425"/>
                <a:ext cx="97425" cy="716125"/>
              </a:xfrm>
              <a:custGeom>
                <a:avLst/>
                <a:gdLst/>
                <a:ahLst/>
                <a:cxnLst/>
                <a:rect l="l" t="t" r="r" b="b"/>
                <a:pathLst>
                  <a:path w="3897" h="28645" fill="none" extrusionOk="0">
                    <a:moveTo>
                      <a:pt x="3896" y="0"/>
                    </a:moveTo>
                    <a:lnTo>
                      <a:pt x="1" y="28644"/>
                    </a:lnTo>
                  </a:path>
                </a:pathLst>
              </a:custGeom>
              <a:solidFill>
                <a:schemeClr val="lt1"/>
              </a:solidFill>
              <a:ln w="14900" cap="flat" cmpd="sng">
                <a:solidFill>
                  <a:schemeClr val="lt1"/>
                </a:solidFill>
                <a:prstDash val="solid"/>
                <a:miter lim="4583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75" name="Google Shape;2575;p97"/>
              <p:cNvSpPr/>
              <p:nvPr/>
            </p:nvSpPr>
            <p:spPr>
              <a:xfrm>
                <a:off x="1677175" y="3686425"/>
                <a:ext cx="96275" cy="716125"/>
              </a:xfrm>
              <a:custGeom>
                <a:avLst/>
                <a:gdLst/>
                <a:ahLst/>
                <a:cxnLst/>
                <a:rect l="l" t="t" r="r" b="b"/>
                <a:pathLst>
                  <a:path w="3851" h="28645" fill="none" extrusionOk="0">
                    <a:moveTo>
                      <a:pt x="0" y="0"/>
                    </a:moveTo>
                    <a:lnTo>
                      <a:pt x="3850" y="28644"/>
                    </a:lnTo>
                  </a:path>
                </a:pathLst>
              </a:custGeom>
              <a:solidFill>
                <a:schemeClr val="lt1"/>
              </a:solidFill>
              <a:ln w="14900" cap="flat" cmpd="sng">
                <a:solidFill>
                  <a:schemeClr val="lt1"/>
                </a:solidFill>
                <a:prstDash val="solid"/>
                <a:miter lim="4583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76" name="Google Shape;2576;p97"/>
              <p:cNvSpPr/>
              <p:nvPr/>
            </p:nvSpPr>
            <p:spPr>
              <a:xfrm>
                <a:off x="1538550" y="3686425"/>
                <a:ext cx="25" cy="716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28645" fill="none" extrusionOk="0">
                    <a:moveTo>
                      <a:pt x="0" y="0"/>
                    </a:moveTo>
                    <a:lnTo>
                      <a:pt x="0" y="28644"/>
                    </a:lnTo>
                  </a:path>
                </a:pathLst>
              </a:custGeom>
              <a:solidFill>
                <a:schemeClr val="lt1"/>
              </a:solidFill>
              <a:ln w="14900" cap="flat" cmpd="sng">
                <a:solidFill>
                  <a:schemeClr val="lt1"/>
                </a:solidFill>
                <a:prstDash val="solid"/>
                <a:miter lim="4583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2577" name="Google Shape;2577;p97"/>
          <p:cNvGrpSpPr/>
          <p:nvPr/>
        </p:nvGrpSpPr>
        <p:grpSpPr>
          <a:xfrm rot="1746954">
            <a:off x="505485" y="134633"/>
            <a:ext cx="1199692" cy="2331449"/>
            <a:chOff x="256325" y="3718550"/>
            <a:chExt cx="516100" cy="1002975"/>
          </a:xfrm>
        </p:grpSpPr>
        <p:sp>
          <p:nvSpPr>
            <p:cNvPr id="2578" name="Google Shape;2578;p97"/>
            <p:cNvSpPr/>
            <p:nvPr/>
          </p:nvSpPr>
          <p:spPr>
            <a:xfrm>
              <a:off x="256325" y="3786550"/>
              <a:ext cx="484675" cy="934975"/>
            </a:xfrm>
            <a:custGeom>
              <a:avLst/>
              <a:gdLst/>
              <a:ahLst/>
              <a:cxnLst/>
              <a:rect l="l" t="t" r="r" b="b"/>
              <a:pathLst>
                <a:path w="19387" h="37399" extrusionOk="0">
                  <a:moveTo>
                    <a:pt x="7276" y="1"/>
                  </a:moveTo>
                  <a:cubicBezTo>
                    <a:pt x="5795" y="1"/>
                    <a:pt x="4482" y="2279"/>
                    <a:pt x="3896" y="3410"/>
                  </a:cubicBezTo>
                  <a:cubicBezTo>
                    <a:pt x="1879" y="7260"/>
                    <a:pt x="1054" y="12026"/>
                    <a:pt x="504" y="16380"/>
                  </a:cubicBezTo>
                  <a:cubicBezTo>
                    <a:pt x="0" y="20734"/>
                    <a:pt x="413" y="25225"/>
                    <a:pt x="2292" y="28800"/>
                  </a:cubicBezTo>
                  <a:cubicBezTo>
                    <a:pt x="4042" y="32171"/>
                    <a:pt x="9506" y="37398"/>
                    <a:pt x="13852" y="37398"/>
                  </a:cubicBezTo>
                  <a:cubicBezTo>
                    <a:pt x="15651" y="37398"/>
                    <a:pt x="17259" y="36502"/>
                    <a:pt x="18332" y="34208"/>
                  </a:cubicBezTo>
                  <a:cubicBezTo>
                    <a:pt x="19386" y="32008"/>
                    <a:pt x="18974" y="29166"/>
                    <a:pt x="18011" y="26967"/>
                  </a:cubicBezTo>
                  <a:cubicBezTo>
                    <a:pt x="17003" y="24767"/>
                    <a:pt x="15491" y="23025"/>
                    <a:pt x="14116" y="21238"/>
                  </a:cubicBezTo>
                  <a:cubicBezTo>
                    <a:pt x="11870" y="18259"/>
                    <a:pt x="9854" y="14684"/>
                    <a:pt x="9624" y="10560"/>
                  </a:cubicBezTo>
                  <a:cubicBezTo>
                    <a:pt x="9487" y="8635"/>
                    <a:pt x="9762" y="6710"/>
                    <a:pt x="9624" y="4785"/>
                  </a:cubicBezTo>
                  <a:cubicBezTo>
                    <a:pt x="9579" y="3456"/>
                    <a:pt x="9166" y="477"/>
                    <a:pt x="7700" y="65"/>
                  </a:cubicBezTo>
                  <a:cubicBezTo>
                    <a:pt x="7557" y="21"/>
                    <a:pt x="7416" y="1"/>
                    <a:pt x="7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9" name="Google Shape;2579;p97"/>
            <p:cNvSpPr/>
            <p:nvPr/>
          </p:nvSpPr>
          <p:spPr>
            <a:xfrm>
              <a:off x="287750" y="3718550"/>
              <a:ext cx="484675" cy="934975"/>
            </a:xfrm>
            <a:custGeom>
              <a:avLst/>
              <a:gdLst/>
              <a:ahLst/>
              <a:cxnLst/>
              <a:rect l="l" t="t" r="r" b="b"/>
              <a:pathLst>
                <a:path w="19387" h="37399" extrusionOk="0">
                  <a:moveTo>
                    <a:pt x="7276" y="1"/>
                  </a:moveTo>
                  <a:cubicBezTo>
                    <a:pt x="5795" y="1"/>
                    <a:pt x="4482" y="2279"/>
                    <a:pt x="3896" y="3410"/>
                  </a:cubicBezTo>
                  <a:cubicBezTo>
                    <a:pt x="1879" y="7260"/>
                    <a:pt x="1054" y="12026"/>
                    <a:pt x="504" y="16380"/>
                  </a:cubicBezTo>
                  <a:cubicBezTo>
                    <a:pt x="0" y="20734"/>
                    <a:pt x="413" y="25225"/>
                    <a:pt x="2292" y="28800"/>
                  </a:cubicBezTo>
                  <a:cubicBezTo>
                    <a:pt x="4042" y="32171"/>
                    <a:pt x="9506" y="37398"/>
                    <a:pt x="13852" y="37398"/>
                  </a:cubicBezTo>
                  <a:cubicBezTo>
                    <a:pt x="15651" y="37398"/>
                    <a:pt x="17259" y="36502"/>
                    <a:pt x="18332" y="34208"/>
                  </a:cubicBezTo>
                  <a:cubicBezTo>
                    <a:pt x="19386" y="32008"/>
                    <a:pt x="18974" y="29166"/>
                    <a:pt x="18011" y="26967"/>
                  </a:cubicBezTo>
                  <a:cubicBezTo>
                    <a:pt x="17003" y="24767"/>
                    <a:pt x="15491" y="23025"/>
                    <a:pt x="14116" y="21238"/>
                  </a:cubicBezTo>
                  <a:cubicBezTo>
                    <a:pt x="11870" y="18259"/>
                    <a:pt x="9854" y="14684"/>
                    <a:pt x="9624" y="10560"/>
                  </a:cubicBezTo>
                  <a:cubicBezTo>
                    <a:pt x="9487" y="8635"/>
                    <a:pt x="9762" y="6710"/>
                    <a:pt x="9624" y="4785"/>
                  </a:cubicBezTo>
                  <a:cubicBezTo>
                    <a:pt x="9579" y="3456"/>
                    <a:pt x="9166" y="477"/>
                    <a:pt x="7700" y="65"/>
                  </a:cubicBezTo>
                  <a:cubicBezTo>
                    <a:pt x="7557" y="21"/>
                    <a:pt x="7416" y="1"/>
                    <a:pt x="727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4556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67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10" b="65701" l="71364" r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82" t="42992" r="20303" b="40501"/>
          <a:stretch>
            <a:fillRect/>
          </a:stretch>
        </p:blipFill>
        <p:spPr>
          <a:xfrm>
            <a:off x="1543051" y="4800601"/>
            <a:ext cx="1828800" cy="2254097"/>
          </a:xfrm>
          <a:prstGeom prst="rect">
            <a:avLst/>
          </a:prstGeom>
        </p:spPr>
      </p:pic>
      <p:pic>
        <p:nvPicPr>
          <p:cNvPr id="4" name="Picture 3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701" b="78785" l="47864" r="53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72" t="68220" r="46061" b="19166"/>
          <a:stretch>
            <a:fillRect/>
          </a:stretch>
        </p:blipFill>
        <p:spPr>
          <a:xfrm>
            <a:off x="9144001" y="-304800"/>
            <a:ext cx="1986841" cy="182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48259" y="5635260"/>
            <a:ext cx="2389909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TALL</a:t>
            </a:r>
            <a:endParaRPr 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times up"/>
          <p:cNvGrpSpPr/>
          <p:nvPr/>
        </p:nvGrpSpPr>
        <p:grpSpPr>
          <a:xfrm>
            <a:off x="1587476" y="1734399"/>
            <a:ext cx="1205624" cy="362439"/>
            <a:chOff x="4284637" y="-304827"/>
            <a:chExt cx="2669678" cy="697560"/>
          </a:xfrm>
        </p:grpSpPr>
        <p:sp>
          <p:nvSpPr>
            <p:cNvPr id="20" name="Rounded Rectangle 19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GB" sz="28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r>
                <a:rPr lang="en-GB" sz="1400" kern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Time Out</a:t>
              </a:r>
              <a:endParaRPr lang="en-GB" sz="14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1902591" y="-17211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r>
              <a:rPr lang="en-US" sz="1053" kern="0" dirty="0">
                <a:solidFill>
                  <a:srgbClr val="FF0000"/>
                </a:solidFill>
                <a:latin typeface="Calibri" panose="020F0502020204030204"/>
              </a:rPr>
              <a:t>START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323" y="287171"/>
            <a:ext cx="1370671" cy="1366323"/>
          </a:xfrm>
          <a:prstGeom prst="rect">
            <a:avLst/>
          </a:prstGeom>
        </p:spPr>
      </p:pic>
      <p:grpSp>
        <p:nvGrpSpPr>
          <p:cNvPr id="24" name="Clock hand spin"/>
          <p:cNvGrpSpPr/>
          <p:nvPr/>
        </p:nvGrpSpPr>
        <p:grpSpPr>
          <a:xfrm rot="1786145">
            <a:off x="1924808" y="864540"/>
            <a:ext cx="525701" cy="509437"/>
            <a:chOff x="840573" y="2379277"/>
            <a:chExt cx="3829048" cy="3849975"/>
          </a:xfrm>
        </p:grpSpPr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219170">
                <a:defRPr/>
              </a:pPr>
              <a:endParaRPr lang="en-GB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hour hand"/>
            <p:cNvSpPr/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219170">
                <a:defRPr/>
              </a:pPr>
              <a:endParaRPr lang="en-GB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345093" y="909903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110287" y="1163551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746782" y="947474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9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030679" y="663681"/>
            <a:ext cx="3714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12</a:t>
            </a:r>
          </a:p>
        </p:txBody>
      </p:sp>
      <p:sp>
        <p:nvSpPr>
          <p:cNvPr id="2" name="Oval 1"/>
          <p:cNvSpPr/>
          <p:nvPr/>
        </p:nvSpPr>
        <p:spPr>
          <a:xfrm>
            <a:off x="3148455" y="424843"/>
            <a:ext cx="6096000" cy="1639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adjective that has 4 letters </a:t>
            </a:r>
          </a:p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describes  a tree.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626" r="-5500" b="8305"/>
          <a:stretch>
            <a:fillRect/>
          </a:stretch>
        </p:blipFill>
        <p:spPr>
          <a:xfrm>
            <a:off x="3657600" y="2286000"/>
            <a:ext cx="4571229" cy="2780416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7EADDC0F-ABB6-F7CD-85F0-58DECE0F7970}"/>
              </a:ext>
            </a:extLst>
          </p:cNvPr>
          <p:cNvSpPr/>
          <p:nvPr/>
        </p:nvSpPr>
        <p:spPr>
          <a:xfrm rot="1809500">
            <a:off x="2222342" y="2706032"/>
            <a:ext cx="1438847" cy="569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6" grpId="0" bldLvl="0" animBg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10" b="65701" l="71364" r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82" t="42992" r="20303" b="40501"/>
          <a:stretch>
            <a:fillRect/>
          </a:stretch>
        </p:blipFill>
        <p:spPr>
          <a:xfrm>
            <a:off x="1524000" y="4800601"/>
            <a:ext cx="1828800" cy="2254097"/>
          </a:xfrm>
          <a:prstGeom prst="rect">
            <a:avLst/>
          </a:prstGeom>
        </p:spPr>
      </p:pic>
      <p:pic>
        <p:nvPicPr>
          <p:cNvPr id="4" name="Picture 3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701" b="78785" l="47864" r="53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72" t="68220" r="46061" b="19166"/>
          <a:stretch>
            <a:fillRect/>
          </a:stretch>
        </p:blipFill>
        <p:spPr>
          <a:xfrm>
            <a:off x="9144001" y="-304800"/>
            <a:ext cx="1986841" cy="182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09951" y="5389039"/>
            <a:ext cx="2971800" cy="14157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</a:t>
            </a:r>
          </a:p>
          <a:p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times up"/>
          <p:cNvGrpSpPr/>
          <p:nvPr/>
        </p:nvGrpSpPr>
        <p:grpSpPr>
          <a:xfrm>
            <a:off x="1609153" y="1748255"/>
            <a:ext cx="1205624" cy="362439"/>
            <a:chOff x="4284637" y="-304827"/>
            <a:chExt cx="2669678" cy="697560"/>
          </a:xfrm>
        </p:grpSpPr>
        <p:sp>
          <p:nvSpPr>
            <p:cNvPr id="8" name="Rounded Rectangle 7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GB" sz="28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r>
                <a:rPr lang="en-GB" sz="1400" kern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Time out</a:t>
              </a:r>
              <a:endParaRPr lang="en-GB" sz="14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924267" y="-3356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r>
              <a:rPr lang="en-US" sz="1053" kern="0" dirty="0">
                <a:solidFill>
                  <a:srgbClr val="FF0000"/>
                </a:solidFill>
                <a:latin typeface="Calibri" panose="020F0502020204030204"/>
              </a:rPr>
              <a:t>START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301025"/>
            <a:ext cx="1370671" cy="1366323"/>
          </a:xfrm>
          <a:prstGeom prst="rect">
            <a:avLst/>
          </a:prstGeom>
        </p:spPr>
      </p:pic>
      <p:grpSp>
        <p:nvGrpSpPr>
          <p:cNvPr id="12" name="Clock hand spin"/>
          <p:cNvGrpSpPr/>
          <p:nvPr/>
        </p:nvGrpSpPr>
        <p:grpSpPr>
          <a:xfrm rot="1786145">
            <a:off x="1946486" y="878395"/>
            <a:ext cx="525701" cy="509437"/>
            <a:chOff x="840573" y="2379277"/>
            <a:chExt cx="3829048" cy="3849975"/>
          </a:xfrm>
        </p:grpSpPr>
        <p:sp>
          <p:nvSpPr>
            <p:cNvPr id="13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219170">
                <a:defRPr/>
              </a:pPr>
              <a:endParaRPr lang="en-GB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hour hand"/>
            <p:cNvSpPr/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219170">
                <a:defRPr/>
              </a:pPr>
              <a:endParaRPr lang="en-GB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366769" y="923759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14183" y="1177406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68458" y="961329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52357" y="677537"/>
            <a:ext cx="3714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12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969" y="2667002"/>
            <a:ext cx="8107456" cy="2401583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3048000" y="457202"/>
            <a:ext cx="6096000" cy="1639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adjective that has 5 letters 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describes  a boy.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E053CAF5-6B49-5873-EBBB-74DE4C331179}"/>
              </a:ext>
            </a:extLst>
          </p:cNvPr>
          <p:cNvSpPr/>
          <p:nvPr/>
        </p:nvSpPr>
        <p:spPr>
          <a:xfrm>
            <a:off x="1609154" y="3926401"/>
            <a:ext cx="1438847" cy="569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bldLvl="0" animBg="1"/>
      <p:bldP spid="20" grpId="0" animBg="1"/>
      <p:bldP spid="2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10" b="65701" l="71364" r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82" t="42992" r="20303" b="40501"/>
          <a:stretch>
            <a:fillRect/>
          </a:stretch>
        </p:blipFill>
        <p:spPr>
          <a:xfrm>
            <a:off x="1546839" y="4800601"/>
            <a:ext cx="1828800" cy="2254097"/>
          </a:xfrm>
          <a:prstGeom prst="rect">
            <a:avLst/>
          </a:prstGeom>
        </p:spPr>
      </p:pic>
      <p:pic>
        <p:nvPicPr>
          <p:cNvPr id="4" name="Picture 3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701" b="78785" l="47864" r="53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72" t="68220" r="46061" b="19166"/>
          <a:stretch>
            <a:fillRect/>
          </a:stretch>
        </p:blipFill>
        <p:spPr>
          <a:xfrm>
            <a:off x="9144001" y="-304800"/>
            <a:ext cx="1986841" cy="182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8435" y="4953001"/>
            <a:ext cx="23622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/>
              <a:t>BIG</a:t>
            </a:r>
            <a:endParaRPr lang="en-US" sz="4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times up"/>
          <p:cNvGrpSpPr/>
          <p:nvPr/>
        </p:nvGrpSpPr>
        <p:grpSpPr>
          <a:xfrm>
            <a:off x="1597921" y="1803673"/>
            <a:ext cx="1205624" cy="362439"/>
            <a:chOff x="4284637" y="-304827"/>
            <a:chExt cx="2669678" cy="697560"/>
          </a:xfrm>
        </p:grpSpPr>
        <p:sp>
          <p:nvSpPr>
            <p:cNvPr id="8" name="Rounded Rectangle 7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GB" sz="28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GB" sz="1400" kern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Time out</a:t>
              </a:r>
            </a:p>
            <a:p>
              <a:pPr algn="ctr" defTabSz="1219170">
                <a:defRPr/>
              </a:pPr>
              <a:endParaRPr lang="en-GB" sz="14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913035" y="52063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r>
              <a:rPr lang="en-US" sz="1053" kern="0" dirty="0">
                <a:solidFill>
                  <a:srgbClr val="FF0000"/>
                </a:solidFill>
                <a:latin typeface="Calibri" panose="020F0502020204030204"/>
              </a:rPr>
              <a:t>START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769" y="356443"/>
            <a:ext cx="1370671" cy="1366323"/>
          </a:xfrm>
          <a:prstGeom prst="rect">
            <a:avLst/>
          </a:prstGeom>
        </p:spPr>
      </p:pic>
      <p:grpSp>
        <p:nvGrpSpPr>
          <p:cNvPr id="12" name="Clock hand spin"/>
          <p:cNvGrpSpPr/>
          <p:nvPr/>
        </p:nvGrpSpPr>
        <p:grpSpPr>
          <a:xfrm rot="1786145">
            <a:off x="1935254" y="933814"/>
            <a:ext cx="525701" cy="509437"/>
            <a:chOff x="840573" y="2379277"/>
            <a:chExt cx="3829048" cy="3849975"/>
          </a:xfrm>
        </p:grpSpPr>
        <p:sp>
          <p:nvSpPr>
            <p:cNvPr id="13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219170">
                <a:defRPr/>
              </a:pPr>
              <a:endParaRPr lang="en-GB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hour hand"/>
            <p:cNvSpPr/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219170">
                <a:defRPr/>
              </a:pPr>
              <a:endParaRPr lang="en-GB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355539" y="979177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02951" y="1232823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57227" y="1016747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41125" y="732955"/>
            <a:ext cx="3714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12</a:t>
            </a:r>
          </a:p>
        </p:txBody>
      </p:sp>
      <p:sp>
        <p:nvSpPr>
          <p:cNvPr id="21" name="Oval 20"/>
          <p:cNvSpPr/>
          <p:nvPr/>
        </p:nvSpPr>
        <p:spPr>
          <a:xfrm>
            <a:off x="3148455" y="424843"/>
            <a:ext cx="6096000" cy="1639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jective that has 3 letters </a:t>
            </a:r>
          </a:p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describes  a fish.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455" y="2732020"/>
            <a:ext cx="5690747" cy="1761344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D4533039-7A46-E7F0-9773-46D3C5B85826}"/>
              </a:ext>
            </a:extLst>
          </p:cNvPr>
          <p:cNvSpPr/>
          <p:nvPr/>
        </p:nvSpPr>
        <p:spPr>
          <a:xfrm rot="12042765">
            <a:off x="8870558" y="4147553"/>
            <a:ext cx="1438847" cy="569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bldLvl="0" animBg="1"/>
      <p:bldP spid="2" grpId="0" animBg="1"/>
      <p:bldP spid="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10" b="65701" l="71364" r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82" t="42992" r="20303" b="40501"/>
          <a:stretch>
            <a:fillRect/>
          </a:stretch>
        </p:blipFill>
        <p:spPr>
          <a:xfrm>
            <a:off x="1546839" y="4800601"/>
            <a:ext cx="1828800" cy="2254097"/>
          </a:xfrm>
          <a:prstGeom prst="rect">
            <a:avLst/>
          </a:prstGeom>
        </p:spPr>
      </p:pic>
      <p:pic>
        <p:nvPicPr>
          <p:cNvPr id="4" name="Picture 3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701" b="78785" l="47864" r="53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72" t="68220" r="46061" b="19166"/>
          <a:stretch>
            <a:fillRect/>
          </a:stretch>
        </p:blipFill>
        <p:spPr>
          <a:xfrm>
            <a:off x="9144001" y="-304800"/>
            <a:ext cx="1986841" cy="182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8435" y="4953001"/>
            <a:ext cx="23622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/>
              <a:t>BIG</a:t>
            </a:r>
            <a:endParaRPr lang="en-US" sz="4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times up"/>
          <p:cNvGrpSpPr/>
          <p:nvPr/>
        </p:nvGrpSpPr>
        <p:grpSpPr>
          <a:xfrm>
            <a:off x="1597921" y="1803673"/>
            <a:ext cx="1205624" cy="362439"/>
            <a:chOff x="4284637" y="-304827"/>
            <a:chExt cx="2669678" cy="697560"/>
          </a:xfrm>
        </p:grpSpPr>
        <p:sp>
          <p:nvSpPr>
            <p:cNvPr id="8" name="Rounded Rectangle 7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GB" sz="28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GB" sz="1400" kern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Time out</a:t>
              </a:r>
            </a:p>
            <a:p>
              <a:pPr algn="ctr" defTabSz="1219170">
                <a:defRPr/>
              </a:pPr>
              <a:endParaRPr lang="en-GB" sz="14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913035" y="52063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r>
              <a:rPr lang="en-US" sz="1053" kern="0" dirty="0">
                <a:solidFill>
                  <a:srgbClr val="FF0000"/>
                </a:solidFill>
                <a:latin typeface="Calibri" panose="020F0502020204030204"/>
              </a:rPr>
              <a:t>START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769" y="356443"/>
            <a:ext cx="1370671" cy="1366323"/>
          </a:xfrm>
          <a:prstGeom prst="rect">
            <a:avLst/>
          </a:prstGeom>
        </p:spPr>
      </p:pic>
      <p:grpSp>
        <p:nvGrpSpPr>
          <p:cNvPr id="12" name="Clock hand spin"/>
          <p:cNvGrpSpPr/>
          <p:nvPr/>
        </p:nvGrpSpPr>
        <p:grpSpPr>
          <a:xfrm rot="1786145">
            <a:off x="1935254" y="933814"/>
            <a:ext cx="525701" cy="509437"/>
            <a:chOff x="840573" y="2379277"/>
            <a:chExt cx="3829048" cy="3849975"/>
          </a:xfrm>
        </p:grpSpPr>
        <p:sp>
          <p:nvSpPr>
            <p:cNvPr id="13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219170">
                <a:defRPr/>
              </a:pPr>
              <a:endParaRPr lang="en-GB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hour hand"/>
            <p:cNvSpPr/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219170">
                <a:defRPr/>
              </a:pPr>
              <a:endParaRPr lang="en-GB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355539" y="979177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02951" y="1232823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57227" y="1016747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41125" y="732955"/>
            <a:ext cx="3714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12</a:t>
            </a:r>
          </a:p>
        </p:txBody>
      </p:sp>
      <p:sp>
        <p:nvSpPr>
          <p:cNvPr id="21" name="Oval 20"/>
          <p:cNvSpPr/>
          <p:nvPr/>
        </p:nvSpPr>
        <p:spPr>
          <a:xfrm>
            <a:off x="3148455" y="424843"/>
            <a:ext cx="6096000" cy="1639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jective that has 3 letters </a:t>
            </a:r>
          </a:p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describes  a fish.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D4533039-7A46-E7F0-9773-46D3C5B85826}"/>
              </a:ext>
            </a:extLst>
          </p:cNvPr>
          <p:cNvSpPr/>
          <p:nvPr/>
        </p:nvSpPr>
        <p:spPr>
          <a:xfrm rot="12042765">
            <a:off x="8870558" y="4147553"/>
            <a:ext cx="1438847" cy="569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86137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bldLvl="0" animBg="1"/>
      <p:bldP spid="2" grpId="0" animBg="1"/>
      <p:bldP spid="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10" b="65701" l="71364" r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82" t="42992" r="20303" b="40501"/>
          <a:stretch>
            <a:fillRect/>
          </a:stretch>
        </p:blipFill>
        <p:spPr>
          <a:xfrm>
            <a:off x="1524000" y="4800601"/>
            <a:ext cx="1828800" cy="2254097"/>
          </a:xfrm>
          <a:prstGeom prst="rect">
            <a:avLst/>
          </a:prstGeom>
        </p:spPr>
      </p:pic>
      <p:pic>
        <p:nvPicPr>
          <p:cNvPr id="4" name="Picture 3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701" b="78785" l="47864" r="53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72" t="68220" r="46061" b="19166"/>
          <a:stretch>
            <a:fillRect/>
          </a:stretch>
        </p:blipFill>
        <p:spPr>
          <a:xfrm>
            <a:off x="9144001" y="-304800"/>
            <a:ext cx="1986841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5600" y="637309"/>
            <a:ext cx="6019800" cy="12412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7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Guess: 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TOPIC </a:t>
            </a:r>
            <a:endParaRPr lang="vi-VN" sz="3733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7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(10 LETTERS)</a:t>
            </a:r>
            <a:endParaRPr lang="en-US" sz="3733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times up"/>
          <p:cNvGrpSpPr/>
          <p:nvPr/>
        </p:nvGrpSpPr>
        <p:grpSpPr>
          <a:xfrm>
            <a:off x="1545260" y="1762109"/>
            <a:ext cx="1205624" cy="362439"/>
            <a:chOff x="4284637" y="-304827"/>
            <a:chExt cx="2669678" cy="697560"/>
          </a:xfrm>
        </p:grpSpPr>
        <p:sp>
          <p:nvSpPr>
            <p:cNvPr id="8" name="Rounded Rectangle 7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GB" sz="28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GB" sz="1400" kern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Time out</a:t>
              </a:r>
            </a:p>
            <a:p>
              <a:pPr algn="ctr" defTabSz="1219170">
                <a:defRPr/>
              </a:pPr>
              <a:endParaRPr lang="en-GB" sz="14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860375" y="10499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r>
              <a:rPr lang="en-US" sz="1053" kern="0" dirty="0">
                <a:solidFill>
                  <a:srgbClr val="FF0000"/>
                </a:solidFill>
                <a:latin typeface="Calibri" panose="020F0502020204030204"/>
              </a:rPr>
              <a:t>START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107" y="314879"/>
            <a:ext cx="1370671" cy="1366323"/>
          </a:xfrm>
          <a:prstGeom prst="rect">
            <a:avLst/>
          </a:prstGeom>
        </p:spPr>
      </p:pic>
      <p:grpSp>
        <p:nvGrpSpPr>
          <p:cNvPr id="12" name="Clock hand spin"/>
          <p:cNvGrpSpPr/>
          <p:nvPr/>
        </p:nvGrpSpPr>
        <p:grpSpPr>
          <a:xfrm rot="1786145">
            <a:off x="1882592" y="892250"/>
            <a:ext cx="525701" cy="509437"/>
            <a:chOff x="840573" y="2379277"/>
            <a:chExt cx="3829048" cy="3849975"/>
          </a:xfrm>
        </p:grpSpPr>
        <p:sp>
          <p:nvSpPr>
            <p:cNvPr id="13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219170">
                <a:defRPr/>
              </a:pPr>
              <a:endParaRPr lang="en-GB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hour hand"/>
            <p:cNvSpPr/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219170">
                <a:defRPr/>
              </a:pPr>
              <a:endParaRPr lang="en-GB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302877" y="937613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50290" y="1191259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04566" y="975182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88463" y="691391"/>
            <a:ext cx="3714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12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16393" y="5334000"/>
            <a:ext cx="6129867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6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COMPARISON 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514601"/>
            <a:ext cx="3814829" cy="1888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bldLvl="0" animBg="1"/>
      <p:bldP spid="1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" name="Google Shape;339;p38"/>
          <p:cNvGrpSpPr/>
          <p:nvPr/>
        </p:nvGrpSpPr>
        <p:grpSpPr>
          <a:xfrm rot="5400000">
            <a:off x="964245" y="2747334"/>
            <a:ext cx="2043963" cy="3972183"/>
            <a:chOff x="256325" y="3718550"/>
            <a:chExt cx="516100" cy="1002975"/>
          </a:xfrm>
        </p:grpSpPr>
        <p:sp>
          <p:nvSpPr>
            <p:cNvPr id="340" name="Google Shape;340;p38"/>
            <p:cNvSpPr/>
            <p:nvPr/>
          </p:nvSpPr>
          <p:spPr>
            <a:xfrm>
              <a:off x="256325" y="3786550"/>
              <a:ext cx="484675" cy="934975"/>
            </a:xfrm>
            <a:custGeom>
              <a:avLst/>
              <a:gdLst/>
              <a:ahLst/>
              <a:cxnLst/>
              <a:rect l="l" t="t" r="r" b="b"/>
              <a:pathLst>
                <a:path w="19387" h="37399" extrusionOk="0">
                  <a:moveTo>
                    <a:pt x="7276" y="1"/>
                  </a:moveTo>
                  <a:cubicBezTo>
                    <a:pt x="5795" y="1"/>
                    <a:pt x="4482" y="2279"/>
                    <a:pt x="3896" y="3410"/>
                  </a:cubicBezTo>
                  <a:cubicBezTo>
                    <a:pt x="1879" y="7260"/>
                    <a:pt x="1054" y="12026"/>
                    <a:pt x="504" y="16380"/>
                  </a:cubicBezTo>
                  <a:cubicBezTo>
                    <a:pt x="0" y="20734"/>
                    <a:pt x="413" y="25225"/>
                    <a:pt x="2292" y="28800"/>
                  </a:cubicBezTo>
                  <a:cubicBezTo>
                    <a:pt x="4042" y="32171"/>
                    <a:pt x="9506" y="37398"/>
                    <a:pt x="13852" y="37398"/>
                  </a:cubicBezTo>
                  <a:cubicBezTo>
                    <a:pt x="15651" y="37398"/>
                    <a:pt x="17259" y="36502"/>
                    <a:pt x="18332" y="34208"/>
                  </a:cubicBezTo>
                  <a:cubicBezTo>
                    <a:pt x="19386" y="32008"/>
                    <a:pt x="18974" y="29166"/>
                    <a:pt x="18011" y="26967"/>
                  </a:cubicBezTo>
                  <a:cubicBezTo>
                    <a:pt x="17003" y="24767"/>
                    <a:pt x="15491" y="23025"/>
                    <a:pt x="14116" y="21238"/>
                  </a:cubicBezTo>
                  <a:cubicBezTo>
                    <a:pt x="11870" y="18259"/>
                    <a:pt x="9854" y="14684"/>
                    <a:pt x="9624" y="10560"/>
                  </a:cubicBezTo>
                  <a:cubicBezTo>
                    <a:pt x="9487" y="8635"/>
                    <a:pt x="9762" y="6710"/>
                    <a:pt x="9624" y="4785"/>
                  </a:cubicBezTo>
                  <a:cubicBezTo>
                    <a:pt x="9579" y="3456"/>
                    <a:pt x="9166" y="477"/>
                    <a:pt x="7700" y="65"/>
                  </a:cubicBezTo>
                  <a:cubicBezTo>
                    <a:pt x="7557" y="21"/>
                    <a:pt x="7416" y="1"/>
                    <a:pt x="7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" name="Google Shape;341;p38"/>
            <p:cNvSpPr/>
            <p:nvPr/>
          </p:nvSpPr>
          <p:spPr>
            <a:xfrm>
              <a:off x="287750" y="3718550"/>
              <a:ext cx="484675" cy="934975"/>
            </a:xfrm>
            <a:custGeom>
              <a:avLst/>
              <a:gdLst/>
              <a:ahLst/>
              <a:cxnLst/>
              <a:rect l="l" t="t" r="r" b="b"/>
              <a:pathLst>
                <a:path w="19387" h="37399" extrusionOk="0">
                  <a:moveTo>
                    <a:pt x="7276" y="1"/>
                  </a:moveTo>
                  <a:cubicBezTo>
                    <a:pt x="5795" y="1"/>
                    <a:pt x="4482" y="2279"/>
                    <a:pt x="3896" y="3410"/>
                  </a:cubicBezTo>
                  <a:cubicBezTo>
                    <a:pt x="1879" y="7260"/>
                    <a:pt x="1054" y="12026"/>
                    <a:pt x="504" y="16380"/>
                  </a:cubicBezTo>
                  <a:cubicBezTo>
                    <a:pt x="0" y="20734"/>
                    <a:pt x="413" y="25225"/>
                    <a:pt x="2292" y="28800"/>
                  </a:cubicBezTo>
                  <a:cubicBezTo>
                    <a:pt x="4042" y="32171"/>
                    <a:pt x="9506" y="37398"/>
                    <a:pt x="13852" y="37398"/>
                  </a:cubicBezTo>
                  <a:cubicBezTo>
                    <a:pt x="15651" y="37398"/>
                    <a:pt x="17259" y="36502"/>
                    <a:pt x="18332" y="34208"/>
                  </a:cubicBezTo>
                  <a:cubicBezTo>
                    <a:pt x="19386" y="32008"/>
                    <a:pt x="18974" y="29166"/>
                    <a:pt x="18011" y="26967"/>
                  </a:cubicBezTo>
                  <a:cubicBezTo>
                    <a:pt x="17003" y="24767"/>
                    <a:pt x="15491" y="23025"/>
                    <a:pt x="14116" y="21238"/>
                  </a:cubicBezTo>
                  <a:cubicBezTo>
                    <a:pt x="11870" y="18259"/>
                    <a:pt x="9854" y="14684"/>
                    <a:pt x="9624" y="10560"/>
                  </a:cubicBezTo>
                  <a:cubicBezTo>
                    <a:pt x="9487" y="8635"/>
                    <a:pt x="9762" y="6710"/>
                    <a:pt x="9624" y="4785"/>
                  </a:cubicBezTo>
                  <a:cubicBezTo>
                    <a:pt x="9579" y="3456"/>
                    <a:pt x="9166" y="477"/>
                    <a:pt x="7700" y="65"/>
                  </a:cubicBezTo>
                  <a:cubicBezTo>
                    <a:pt x="7557" y="21"/>
                    <a:pt x="7416" y="1"/>
                    <a:pt x="727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464" name="Google Shape;464;p38"/>
          <p:cNvSpPr txBox="1">
            <a:spLocks noGrp="1"/>
          </p:cNvSpPr>
          <p:nvPr>
            <p:ph type="ctrTitle"/>
          </p:nvPr>
        </p:nvSpPr>
        <p:spPr>
          <a:xfrm flipH="1">
            <a:off x="810260" y="3027680"/>
            <a:ext cx="6758093" cy="943187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U</a:t>
            </a:r>
            <a:r>
              <a:rPr lang="en-GB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 </a:t>
            </a:r>
            <a:r>
              <a:rPr lang="en-US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br>
              <a:rPr lang="en-GB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GB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SHOPPING</a:t>
            </a:r>
            <a:endParaRPr lang="vi-VN" altLang="en-GB" sz="7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5" name="Google Shape;465;p38"/>
          <p:cNvSpPr txBox="1">
            <a:spLocks noGrp="1"/>
          </p:cNvSpPr>
          <p:nvPr>
            <p:ph type="subTitle" idx="1"/>
          </p:nvPr>
        </p:nvSpPr>
        <p:spPr>
          <a:xfrm>
            <a:off x="269442" y="4249421"/>
            <a:ext cx="6758092" cy="150622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GB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LESSON 1.2:</a:t>
            </a:r>
            <a:r>
              <a:rPr lang="vi-VN" altLang="en-GB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Gramma</a:t>
            </a:r>
            <a:r>
              <a:rPr lang="en-US" altLang="en-GB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vi-VN" altLang="en-GB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vi-VN" altLang="en-GB" sz="4000" b="1" dirty="0">
              <a:solidFill>
                <a:srgbClr val="FF0000"/>
              </a:solidFill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C21B8A4B-0CAF-C28C-23FC-C4CFEB087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850710"/>
            <a:ext cx="5826559" cy="5108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4F71310-DA99-0C9C-9E30-BF7901DE765A}"/>
              </a:ext>
            </a:extLst>
          </p:cNvPr>
          <p:cNvSpPr/>
          <p:nvPr/>
        </p:nvSpPr>
        <p:spPr>
          <a:xfrm>
            <a:off x="7568353" y="850710"/>
            <a:ext cx="4090247" cy="9431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C000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050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2944</TotalTime>
  <Words>1002</Words>
  <Application>Microsoft Office PowerPoint</Application>
  <PresentationFormat>Widescreen</PresentationFormat>
  <Paragraphs>236</Paragraphs>
  <Slides>38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2" baseType="lpstr">
      <vt:lpstr>.VnUniverseH</vt:lpstr>
      <vt:lpstr>Arial</vt:lpstr>
      <vt:lpstr>Bahnschrift SemiLight Condensed</vt:lpstr>
      <vt:lpstr>Banmai Times</vt:lpstr>
      <vt:lpstr>Calibri</vt:lpstr>
      <vt:lpstr>Garamond</vt:lpstr>
      <vt:lpstr>Impact</vt:lpstr>
      <vt:lpstr>Montserrat</vt:lpstr>
      <vt:lpstr>Myriad Pro</vt:lpstr>
      <vt:lpstr>Open Sans</vt:lpstr>
      <vt:lpstr>Tahoma</vt:lpstr>
      <vt:lpstr>Times New Roman</vt:lpstr>
      <vt:lpstr>Wingdings</vt:lpstr>
      <vt:lpstr>Office Theme</vt:lpstr>
      <vt:lpstr>PowerPoint Presentation</vt:lpstr>
      <vt:lpstr>Welcome to our class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Unit 3 SHOPPING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Homework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Minh Canh</dc:creator>
  <cp:lastModifiedBy>Administrator</cp:lastModifiedBy>
  <cp:revision>174</cp:revision>
  <dcterms:created xsi:type="dcterms:W3CDTF">2022-02-12T14:14:43Z</dcterms:created>
  <dcterms:modified xsi:type="dcterms:W3CDTF">2024-10-29T15:32:22Z</dcterms:modified>
</cp:coreProperties>
</file>