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25"/>
  </p:notesMasterIdLst>
  <p:sldIdLst>
    <p:sldId id="338" r:id="rId3"/>
    <p:sldId id="300" r:id="rId4"/>
    <p:sldId id="350" r:id="rId5"/>
    <p:sldId id="328" r:id="rId6"/>
    <p:sldId id="334" r:id="rId7"/>
    <p:sldId id="368" r:id="rId8"/>
    <p:sldId id="358" r:id="rId9"/>
    <p:sldId id="360" r:id="rId10"/>
    <p:sldId id="365" r:id="rId11"/>
    <p:sldId id="366" r:id="rId12"/>
    <p:sldId id="367" r:id="rId13"/>
    <p:sldId id="337" r:id="rId14"/>
    <p:sldId id="295" r:id="rId15"/>
    <p:sldId id="346" r:id="rId16"/>
    <p:sldId id="362" r:id="rId17"/>
    <p:sldId id="351" r:id="rId18"/>
    <p:sldId id="363" r:id="rId19"/>
    <p:sldId id="364" r:id="rId20"/>
    <p:sldId id="369" r:id="rId21"/>
    <p:sldId id="372" r:id="rId22"/>
    <p:sldId id="373" r:id="rId23"/>
    <p:sldId id="318" r:id="rId24"/>
  </p:sldIdLst>
  <p:sldSz cx="9144000" cy="5143500" type="screen16x9"/>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C3B"/>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99816" autoAdjust="0"/>
  </p:normalViewPr>
  <p:slideViewPr>
    <p:cSldViewPr>
      <p:cViewPr varScale="1">
        <p:scale>
          <a:sx n="89" d="100"/>
          <a:sy n="89" d="100"/>
        </p:scale>
        <p:origin x="774" y="84"/>
      </p:cViewPr>
      <p:guideLst>
        <p:guide orient="horz" pos="162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1A5F1-B30B-4C94-8DCF-5AADA4C4932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F97BB08-0B2A-4546-B921-79F799221F45}">
      <dgm:prSet phldrT="[Text]"/>
      <dgm:spPr/>
      <dgm:t>
        <a:bodyPr/>
        <a:lstStyle/>
        <a:p>
          <a:r>
            <a:rPr lang="en-US" dirty="0" err="1"/>
            <a:t>Mở</a:t>
          </a:r>
          <a:r>
            <a:rPr lang="en-US" dirty="0"/>
            <a:t> </a:t>
          </a:r>
          <a:r>
            <a:rPr lang="en-US" dirty="0" err="1"/>
            <a:t>đầu</a:t>
          </a:r>
          <a:r>
            <a:rPr lang="en-US" dirty="0"/>
            <a:t>: </a:t>
          </a:r>
          <a:r>
            <a:rPr lang="vi-VN" dirty="0"/>
            <a:t>Giới thiệu vấn đề</a:t>
          </a:r>
          <a:endParaRPr lang="en-US" dirty="0"/>
        </a:p>
      </dgm:t>
    </dgm:pt>
    <dgm:pt modelId="{572632BB-8F97-4B7F-A0D9-611EC72DEE85}" type="parTrans" cxnId="{EB4C9E00-D4C1-494F-A414-24FF29357D43}">
      <dgm:prSet/>
      <dgm:spPr/>
      <dgm:t>
        <a:bodyPr/>
        <a:lstStyle/>
        <a:p>
          <a:endParaRPr lang="en-US"/>
        </a:p>
      </dgm:t>
    </dgm:pt>
    <dgm:pt modelId="{76BF13D6-89AC-4678-8D85-8DEA41416D27}" type="sibTrans" cxnId="{EB4C9E00-D4C1-494F-A414-24FF29357D43}">
      <dgm:prSet/>
      <dgm:spPr/>
      <dgm:t>
        <a:bodyPr/>
        <a:lstStyle/>
        <a:p>
          <a:endParaRPr lang="en-US"/>
        </a:p>
      </dgm:t>
    </dgm:pt>
    <dgm:pt modelId="{F5AA1365-8E44-4F6A-83E1-B41825BC1081}">
      <dgm:prSet phldrT="[Text]"/>
      <dgm:spPr/>
      <dgm:t>
        <a:bodyPr/>
        <a:lstStyle/>
        <a:p>
          <a:r>
            <a:rPr lang="en-US" dirty="0" err="1"/>
            <a:t>Thân</a:t>
          </a:r>
          <a:r>
            <a:rPr lang="en-US" dirty="0"/>
            <a:t> </a:t>
          </a:r>
          <a:r>
            <a:rPr lang="en-US" dirty="0" err="1"/>
            <a:t>bài</a:t>
          </a:r>
          <a:r>
            <a:rPr lang="vi-VN" dirty="0"/>
            <a:t>: Trình bày nội dung vấn đề</a:t>
          </a:r>
          <a:endParaRPr lang="en-US" dirty="0"/>
        </a:p>
      </dgm:t>
    </dgm:pt>
    <dgm:pt modelId="{B0C91DE3-2E11-46A5-972B-F6153435A5FA}" type="parTrans" cxnId="{C30DC8BC-3988-4D02-920E-69CFFBF54A93}">
      <dgm:prSet/>
      <dgm:spPr/>
      <dgm:t>
        <a:bodyPr/>
        <a:lstStyle/>
        <a:p>
          <a:endParaRPr lang="en-US"/>
        </a:p>
      </dgm:t>
    </dgm:pt>
    <dgm:pt modelId="{BA4CD7B3-E7A0-4A08-8BCE-6E89D5E47823}" type="sibTrans" cxnId="{C30DC8BC-3988-4D02-920E-69CFFBF54A93}">
      <dgm:prSet/>
      <dgm:spPr/>
      <dgm:t>
        <a:bodyPr/>
        <a:lstStyle/>
        <a:p>
          <a:endParaRPr lang="en-US"/>
        </a:p>
      </dgm:t>
    </dgm:pt>
    <dgm:pt modelId="{B7CE1137-8384-46FE-9769-CE30BBECD7EF}">
      <dgm:prSet phldrT="[Text]"/>
      <dgm:spPr/>
      <dgm:t>
        <a:bodyPr/>
        <a:lstStyle/>
        <a:p>
          <a:r>
            <a:rPr lang="en-US" dirty="0" err="1"/>
            <a:t>Kết</a:t>
          </a:r>
          <a:r>
            <a:rPr lang="en-US" dirty="0"/>
            <a:t> </a:t>
          </a:r>
          <a:r>
            <a:rPr lang="en-US" dirty="0" err="1"/>
            <a:t>bài</a:t>
          </a:r>
          <a:r>
            <a:rPr lang="vi-VN" dirty="0"/>
            <a:t>: Kết luận vấn đề</a:t>
          </a:r>
          <a:endParaRPr lang="en-US" dirty="0"/>
        </a:p>
      </dgm:t>
    </dgm:pt>
    <dgm:pt modelId="{25A4C12E-0ED1-47A9-8472-1738A7F6E366}" type="parTrans" cxnId="{1C9B0E2B-8BF0-4D3B-82EC-149334DF5920}">
      <dgm:prSet/>
      <dgm:spPr/>
      <dgm:t>
        <a:bodyPr/>
        <a:lstStyle/>
        <a:p>
          <a:endParaRPr lang="en-US"/>
        </a:p>
      </dgm:t>
    </dgm:pt>
    <dgm:pt modelId="{40DFA9A5-F7B4-4C1C-ABE1-280DE83D5C91}" type="sibTrans" cxnId="{1C9B0E2B-8BF0-4D3B-82EC-149334DF5920}">
      <dgm:prSet/>
      <dgm:spPr/>
      <dgm:t>
        <a:bodyPr/>
        <a:lstStyle/>
        <a:p>
          <a:endParaRPr lang="en-US"/>
        </a:p>
      </dgm:t>
    </dgm:pt>
    <dgm:pt modelId="{1F3BC412-9511-46ED-84D1-91CDCCAB4ACB}" type="pres">
      <dgm:prSet presAssocID="{D7A1A5F1-B30B-4C94-8DCF-5AADA4C49327}" presName="Name0" presStyleCnt="0">
        <dgm:presLayoutVars>
          <dgm:chMax val="7"/>
          <dgm:chPref val="7"/>
          <dgm:dir/>
        </dgm:presLayoutVars>
      </dgm:prSet>
      <dgm:spPr/>
    </dgm:pt>
    <dgm:pt modelId="{89CA8F18-3AB2-41D8-AFC5-907253DCB0B2}" type="pres">
      <dgm:prSet presAssocID="{D7A1A5F1-B30B-4C94-8DCF-5AADA4C49327}" presName="Name1" presStyleCnt="0"/>
      <dgm:spPr/>
    </dgm:pt>
    <dgm:pt modelId="{EFA0AC68-CFE2-4F04-9C38-284E88615B00}" type="pres">
      <dgm:prSet presAssocID="{D7A1A5F1-B30B-4C94-8DCF-5AADA4C49327}" presName="cycle" presStyleCnt="0"/>
      <dgm:spPr/>
    </dgm:pt>
    <dgm:pt modelId="{20AFD34D-AC9B-44D4-BEDF-D161F891A1B7}" type="pres">
      <dgm:prSet presAssocID="{D7A1A5F1-B30B-4C94-8DCF-5AADA4C49327}" presName="srcNode" presStyleLbl="node1" presStyleIdx="0" presStyleCnt="3"/>
      <dgm:spPr/>
    </dgm:pt>
    <dgm:pt modelId="{E8331AB4-0716-41A7-B73F-7CB8E1E61F22}" type="pres">
      <dgm:prSet presAssocID="{D7A1A5F1-B30B-4C94-8DCF-5AADA4C49327}" presName="conn" presStyleLbl="parChTrans1D2" presStyleIdx="0" presStyleCnt="1"/>
      <dgm:spPr/>
    </dgm:pt>
    <dgm:pt modelId="{85D2E890-ADE2-4903-A3D2-EDC1BBE7D4CE}" type="pres">
      <dgm:prSet presAssocID="{D7A1A5F1-B30B-4C94-8DCF-5AADA4C49327}" presName="extraNode" presStyleLbl="node1" presStyleIdx="0" presStyleCnt="3"/>
      <dgm:spPr/>
    </dgm:pt>
    <dgm:pt modelId="{AC53A7F5-12D4-458B-A1E7-BF35572E31BE}" type="pres">
      <dgm:prSet presAssocID="{D7A1A5F1-B30B-4C94-8DCF-5AADA4C49327}" presName="dstNode" presStyleLbl="node1" presStyleIdx="0" presStyleCnt="3"/>
      <dgm:spPr/>
    </dgm:pt>
    <dgm:pt modelId="{76F7C482-C0D5-44D9-A025-280F0541AC96}" type="pres">
      <dgm:prSet presAssocID="{2F97BB08-0B2A-4546-B921-79F799221F45}" presName="text_1" presStyleLbl="node1" presStyleIdx="0" presStyleCnt="3">
        <dgm:presLayoutVars>
          <dgm:bulletEnabled val="1"/>
        </dgm:presLayoutVars>
      </dgm:prSet>
      <dgm:spPr/>
    </dgm:pt>
    <dgm:pt modelId="{037A0006-E530-4FF3-AD51-86C2A79DCB61}" type="pres">
      <dgm:prSet presAssocID="{2F97BB08-0B2A-4546-B921-79F799221F45}" presName="accent_1" presStyleCnt="0"/>
      <dgm:spPr/>
    </dgm:pt>
    <dgm:pt modelId="{0F0D2845-6645-4133-BFFB-A9F39262358F}" type="pres">
      <dgm:prSet presAssocID="{2F97BB08-0B2A-4546-B921-79F799221F45}" presName="accentRepeatNode" presStyleLbl="solidFgAcc1" presStyleIdx="0" presStyleCnt="3"/>
      <dgm:spPr/>
    </dgm:pt>
    <dgm:pt modelId="{E2B37D45-343C-4814-895F-63D8594BF8FA}" type="pres">
      <dgm:prSet presAssocID="{F5AA1365-8E44-4F6A-83E1-B41825BC1081}" presName="text_2" presStyleLbl="node1" presStyleIdx="1" presStyleCnt="3">
        <dgm:presLayoutVars>
          <dgm:bulletEnabled val="1"/>
        </dgm:presLayoutVars>
      </dgm:prSet>
      <dgm:spPr/>
    </dgm:pt>
    <dgm:pt modelId="{6E501376-809F-43EB-A9E4-5A40C8122FFE}" type="pres">
      <dgm:prSet presAssocID="{F5AA1365-8E44-4F6A-83E1-B41825BC1081}" presName="accent_2" presStyleCnt="0"/>
      <dgm:spPr/>
    </dgm:pt>
    <dgm:pt modelId="{4D344CD8-A2E5-477C-81D2-236FF8ADB56B}" type="pres">
      <dgm:prSet presAssocID="{F5AA1365-8E44-4F6A-83E1-B41825BC1081}" presName="accentRepeatNode" presStyleLbl="solidFgAcc1" presStyleIdx="1" presStyleCnt="3"/>
      <dgm:spPr/>
    </dgm:pt>
    <dgm:pt modelId="{4394A81B-D7F6-4548-8173-184630A968C1}" type="pres">
      <dgm:prSet presAssocID="{B7CE1137-8384-46FE-9769-CE30BBECD7EF}" presName="text_3" presStyleLbl="node1" presStyleIdx="2" presStyleCnt="3">
        <dgm:presLayoutVars>
          <dgm:bulletEnabled val="1"/>
        </dgm:presLayoutVars>
      </dgm:prSet>
      <dgm:spPr/>
    </dgm:pt>
    <dgm:pt modelId="{D2462F31-A708-4ABB-B9D2-2709D1FD5828}" type="pres">
      <dgm:prSet presAssocID="{B7CE1137-8384-46FE-9769-CE30BBECD7EF}" presName="accent_3" presStyleCnt="0"/>
      <dgm:spPr/>
    </dgm:pt>
    <dgm:pt modelId="{35D0A564-33A8-4B4E-AE53-9D4C94446F7B}" type="pres">
      <dgm:prSet presAssocID="{B7CE1137-8384-46FE-9769-CE30BBECD7EF}" presName="accentRepeatNode" presStyleLbl="solidFgAcc1" presStyleIdx="2" presStyleCnt="3"/>
      <dgm:spPr/>
    </dgm:pt>
  </dgm:ptLst>
  <dgm:cxnLst>
    <dgm:cxn modelId="{EB4C9E00-D4C1-494F-A414-24FF29357D43}" srcId="{D7A1A5F1-B30B-4C94-8DCF-5AADA4C49327}" destId="{2F97BB08-0B2A-4546-B921-79F799221F45}" srcOrd="0" destOrd="0" parTransId="{572632BB-8F97-4B7F-A0D9-611EC72DEE85}" sibTransId="{76BF13D6-89AC-4678-8D85-8DEA41416D27}"/>
    <dgm:cxn modelId="{1C9B0E2B-8BF0-4D3B-82EC-149334DF5920}" srcId="{D7A1A5F1-B30B-4C94-8DCF-5AADA4C49327}" destId="{B7CE1137-8384-46FE-9769-CE30BBECD7EF}" srcOrd="2" destOrd="0" parTransId="{25A4C12E-0ED1-47A9-8472-1738A7F6E366}" sibTransId="{40DFA9A5-F7B4-4C1C-ABE1-280DE83D5C91}"/>
    <dgm:cxn modelId="{6144786E-6242-43A1-B1C3-425919836374}" type="presOf" srcId="{D7A1A5F1-B30B-4C94-8DCF-5AADA4C49327}" destId="{1F3BC412-9511-46ED-84D1-91CDCCAB4ACB}" srcOrd="0" destOrd="0" presId="urn:microsoft.com/office/officeart/2008/layout/VerticalCurvedList"/>
    <dgm:cxn modelId="{337B4774-31D3-491A-A7CA-5C82EF26AC80}" type="presOf" srcId="{2F97BB08-0B2A-4546-B921-79F799221F45}" destId="{76F7C482-C0D5-44D9-A025-280F0541AC96}" srcOrd="0" destOrd="0" presId="urn:microsoft.com/office/officeart/2008/layout/VerticalCurvedList"/>
    <dgm:cxn modelId="{C30DC8BC-3988-4D02-920E-69CFFBF54A93}" srcId="{D7A1A5F1-B30B-4C94-8DCF-5AADA4C49327}" destId="{F5AA1365-8E44-4F6A-83E1-B41825BC1081}" srcOrd="1" destOrd="0" parTransId="{B0C91DE3-2E11-46A5-972B-F6153435A5FA}" sibTransId="{BA4CD7B3-E7A0-4A08-8BCE-6E89D5E47823}"/>
    <dgm:cxn modelId="{091D8EBF-9866-4A9F-B994-C54C8E6CAB31}" type="presOf" srcId="{F5AA1365-8E44-4F6A-83E1-B41825BC1081}" destId="{E2B37D45-343C-4814-895F-63D8594BF8FA}" srcOrd="0" destOrd="0" presId="urn:microsoft.com/office/officeart/2008/layout/VerticalCurvedList"/>
    <dgm:cxn modelId="{333D6AC4-4ABF-4026-A5CA-453F5C4C455C}" type="presOf" srcId="{B7CE1137-8384-46FE-9769-CE30BBECD7EF}" destId="{4394A81B-D7F6-4548-8173-184630A968C1}" srcOrd="0" destOrd="0" presId="urn:microsoft.com/office/officeart/2008/layout/VerticalCurvedList"/>
    <dgm:cxn modelId="{73052BDC-C475-42FC-8C79-12F0296142FC}" type="presOf" srcId="{76BF13D6-89AC-4678-8D85-8DEA41416D27}" destId="{E8331AB4-0716-41A7-B73F-7CB8E1E61F22}" srcOrd="0" destOrd="0" presId="urn:microsoft.com/office/officeart/2008/layout/VerticalCurvedList"/>
    <dgm:cxn modelId="{B0DC854E-4BFF-428F-A691-D0E6A4A38FC5}" type="presParOf" srcId="{1F3BC412-9511-46ED-84D1-91CDCCAB4ACB}" destId="{89CA8F18-3AB2-41D8-AFC5-907253DCB0B2}" srcOrd="0" destOrd="0" presId="urn:microsoft.com/office/officeart/2008/layout/VerticalCurvedList"/>
    <dgm:cxn modelId="{127B9AD4-240C-4093-A14A-2727C004138B}" type="presParOf" srcId="{89CA8F18-3AB2-41D8-AFC5-907253DCB0B2}" destId="{EFA0AC68-CFE2-4F04-9C38-284E88615B00}" srcOrd="0" destOrd="0" presId="urn:microsoft.com/office/officeart/2008/layout/VerticalCurvedList"/>
    <dgm:cxn modelId="{92947BCA-CF6F-48A6-8FAF-9D0178355022}" type="presParOf" srcId="{EFA0AC68-CFE2-4F04-9C38-284E88615B00}" destId="{20AFD34D-AC9B-44D4-BEDF-D161F891A1B7}" srcOrd="0" destOrd="0" presId="urn:microsoft.com/office/officeart/2008/layout/VerticalCurvedList"/>
    <dgm:cxn modelId="{2E6B554F-ADEC-4B3D-BE19-31071CF6B2A7}" type="presParOf" srcId="{EFA0AC68-CFE2-4F04-9C38-284E88615B00}" destId="{E8331AB4-0716-41A7-B73F-7CB8E1E61F22}" srcOrd="1" destOrd="0" presId="urn:microsoft.com/office/officeart/2008/layout/VerticalCurvedList"/>
    <dgm:cxn modelId="{2855BCF0-EF40-40C3-A5DC-11335B2B38F2}" type="presParOf" srcId="{EFA0AC68-CFE2-4F04-9C38-284E88615B00}" destId="{85D2E890-ADE2-4903-A3D2-EDC1BBE7D4CE}" srcOrd="2" destOrd="0" presId="urn:microsoft.com/office/officeart/2008/layout/VerticalCurvedList"/>
    <dgm:cxn modelId="{941045BE-748E-4283-A411-623C34891D83}" type="presParOf" srcId="{EFA0AC68-CFE2-4F04-9C38-284E88615B00}" destId="{AC53A7F5-12D4-458B-A1E7-BF35572E31BE}" srcOrd="3" destOrd="0" presId="urn:microsoft.com/office/officeart/2008/layout/VerticalCurvedList"/>
    <dgm:cxn modelId="{2C0A1934-FF02-429D-80C6-80BDC4FF7706}" type="presParOf" srcId="{89CA8F18-3AB2-41D8-AFC5-907253DCB0B2}" destId="{76F7C482-C0D5-44D9-A025-280F0541AC96}" srcOrd="1" destOrd="0" presId="urn:microsoft.com/office/officeart/2008/layout/VerticalCurvedList"/>
    <dgm:cxn modelId="{37620F47-AED9-4B1F-A677-2A01A0E3FE34}" type="presParOf" srcId="{89CA8F18-3AB2-41D8-AFC5-907253DCB0B2}" destId="{037A0006-E530-4FF3-AD51-86C2A79DCB61}" srcOrd="2" destOrd="0" presId="urn:microsoft.com/office/officeart/2008/layout/VerticalCurvedList"/>
    <dgm:cxn modelId="{2F791351-4FAC-4143-995E-B52B63677F59}" type="presParOf" srcId="{037A0006-E530-4FF3-AD51-86C2A79DCB61}" destId="{0F0D2845-6645-4133-BFFB-A9F39262358F}" srcOrd="0" destOrd="0" presId="urn:microsoft.com/office/officeart/2008/layout/VerticalCurvedList"/>
    <dgm:cxn modelId="{71210A7D-C16B-4076-A527-347F39AE6638}" type="presParOf" srcId="{89CA8F18-3AB2-41D8-AFC5-907253DCB0B2}" destId="{E2B37D45-343C-4814-895F-63D8594BF8FA}" srcOrd="3" destOrd="0" presId="urn:microsoft.com/office/officeart/2008/layout/VerticalCurvedList"/>
    <dgm:cxn modelId="{FD55F9BF-BA84-4B11-96E1-7385B68AF6A7}" type="presParOf" srcId="{89CA8F18-3AB2-41D8-AFC5-907253DCB0B2}" destId="{6E501376-809F-43EB-A9E4-5A40C8122FFE}" srcOrd="4" destOrd="0" presId="urn:microsoft.com/office/officeart/2008/layout/VerticalCurvedList"/>
    <dgm:cxn modelId="{1BF223C5-A45A-4ABC-86A9-BECFC3897AFC}" type="presParOf" srcId="{6E501376-809F-43EB-A9E4-5A40C8122FFE}" destId="{4D344CD8-A2E5-477C-81D2-236FF8ADB56B}" srcOrd="0" destOrd="0" presId="urn:microsoft.com/office/officeart/2008/layout/VerticalCurvedList"/>
    <dgm:cxn modelId="{FCCAD4E6-A077-45FF-AE64-7F7D2AB77FD8}" type="presParOf" srcId="{89CA8F18-3AB2-41D8-AFC5-907253DCB0B2}" destId="{4394A81B-D7F6-4548-8173-184630A968C1}" srcOrd="5" destOrd="0" presId="urn:microsoft.com/office/officeart/2008/layout/VerticalCurvedList"/>
    <dgm:cxn modelId="{22F9FAEA-D9F1-4BE2-AA3F-E469397DDFD7}" type="presParOf" srcId="{89CA8F18-3AB2-41D8-AFC5-907253DCB0B2}" destId="{D2462F31-A708-4ABB-B9D2-2709D1FD5828}" srcOrd="6" destOrd="0" presId="urn:microsoft.com/office/officeart/2008/layout/VerticalCurvedList"/>
    <dgm:cxn modelId="{656CA46B-50D3-411F-8AAB-3FC4C44CA18D}" type="presParOf" srcId="{D2462F31-A708-4ABB-B9D2-2709D1FD5828}" destId="{35D0A564-33A8-4B4E-AE53-9D4C94446F7B}" srcOrd="0" destOrd="0" presId="urn:microsoft.com/office/officeart/2008/layout/VerticalCurv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31AB4-0716-41A7-B73F-7CB8E1E61F22}">
      <dsp:nvSpPr>
        <dsp:cNvPr id="0" name=""/>
        <dsp:cNvSpPr/>
      </dsp:nvSpPr>
      <dsp:spPr>
        <a:xfrm>
          <a:off x="-3453776" y="-531012"/>
          <a:ext cx="4117913" cy="4117913"/>
        </a:xfrm>
        <a:prstGeom prst="blockArc">
          <a:avLst>
            <a:gd name="adj1" fmla="val 18900000"/>
            <a:gd name="adj2" fmla="val 2700000"/>
            <a:gd name="adj3" fmla="val 52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F7C482-C0D5-44D9-A025-280F0541AC96}">
      <dsp:nvSpPr>
        <dsp:cNvPr id="0" name=""/>
        <dsp:cNvSpPr/>
      </dsp:nvSpPr>
      <dsp:spPr>
        <a:xfrm>
          <a:off x="427063" y="305588"/>
          <a:ext cx="3350094" cy="6111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12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err="1"/>
            <a:t>Mở</a:t>
          </a:r>
          <a:r>
            <a:rPr lang="en-US" sz="1800" kern="1200" dirty="0"/>
            <a:t> </a:t>
          </a:r>
          <a:r>
            <a:rPr lang="en-US" sz="1800" kern="1200" dirty="0" err="1"/>
            <a:t>đầu</a:t>
          </a:r>
          <a:r>
            <a:rPr lang="en-US" sz="1800" kern="1200" dirty="0"/>
            <a:t>: </a:t>
          </a:r>
          <a:r>
            <a:rPr lang="vi-VN" sz="1800" kern="1200" dirty="0"/>
            <a:t>Giới thiệu vấn đề</a:t>
          </a:r>
          <a:endParaRPr lang="en-US" sz="1800" kern="1200" dirty="0"/>
        </a:p>
      </dsp:txBody>
      <dsp:txXfrm>
        <a:off x="427063" y="305588"/>
        <a:ext cx="3350094" cy="611177"/>
      </dsp:txXfrm>
    </dsp:sp>
    <dsp:sp modelId="{0F0D2845-6645-4133-BFFB-A9F39262358F}">
      <dsp:nvSpPr>
        <dsp:cNvPr id="0" name=""/>
        <dsp:cNvSpPr/>
      </dsp:nvSpPr>
      <dsp:spPr>
        <a:xfrm>
          <a:off x="45077" y="229191"/>
          <a:ext cx="763972" cy="76397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B37D45-343C-4814-895F-63D8594BF8FA}">
      <dsp:nvSpPr>
        <dsp:cNvPr id="0" name=""/>
        <dsp:cNvSpPr/>
      </dsp:nvSpPr>
      <dsp:spPr>
        <a:xfrm>
          <a:off x="649227" y="1222355"/>
          <a:ext cx="3127931" cy="6111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12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err="1"/>
            <a:t>Thân</a:t>
          </a:r>
          <a:r>
            <a:rPr lang="en-US" sz="1800" kern="1200" dirty="0"/>
            <a:t> </a:t>
          </a:r>
          <a:r>
            <a:rPr lang="en-US" sz="1800" kern="1200" dirty="0" err="1"/>
            <a:t>bài</a:t>
          </a:r>
          <a:r>
            <a:rPr lang="vi-VN" sz="1800" kern="1200" dirty="0"/>
            <a:t>: Trình bày nội dung vấn đề</a:t>
          </a:r>
          <a:endParaRPr lang="en-US" sz="1800" kern="1200" dirty="0"/>
        </a:p>
      </dsp:txBody>
      <dsp:txXfrm>
        <a:off x="649227" y="1222355"/>
        <a:ext cx="3127931" cy="611177"/>
      </dsp:txXfrm>
    </dsp:sp>
    <dsp:sp modelId="{4D344CD8-A2E5-477C-81D2-236FF8ADB56B}">
      <dsp:nvSpPr>
        <dsp:cNvPr id="0" name=""/>
        <dsp:cNvSpPr/>
      </dsp:nvSpPr>
      <dsp:spPr>
        <a:xfrm>
          <a:off x="267241" y="1145958"/>
          <a:ext cx="763972" cy="76397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94A81B-D7F6-4548-8173-184630A968C1}">
      <dsp:nvSpPr>
        <dsp:cNvPr id="0" name=""/>
        <dsp:cNvSpPr/>
      </dsp:nvSpPr>
      <dsp:spPr>
        <a:xfrm>
          <a:off x="427063" y="2139121"/>
          <a:ext cx="3350094" cy="6111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12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err="1"/>
            <a:t>Kết</a:t>
          </a:r>
          <a:r>
            <a:rPr lang="en-US" sz="1800" kern="1200" dirty="0"/>
            <a:t> </a:t>
          </a:r>
          <a:r>
            <a:rPr lang="en-US" sz="1800" kern="1200" dirty="0" err="1"/>
            <a:t>bài</a:t>
          </a:r>
          <a:r>
            <a:rPr lang="vi-VN" sz="1800" kern="1200" dirty="0"/>
            <a:t>: Kết luận vấn đề</a:t>
          </a:r>
          <a:endParaRPr lang="en-US" sz="1800" kern="1200" dirty="0"/>
        </a:p>
      </dsp:txBody>
      <dsp:txXfrm>
        <a:off x="427063" y="2139121"/>
        <a:ext cx="3350094" cy="611177"/>
      </dsp:txXfrm>
    </dsp:sp>
    <dsp:sp modelId="{35D0A564-33A8-4B4E-AE53-9D4C94446F7B}">
      <dsp:nvSpPr>
        <dsp:cNvPr id="0" name=""/>
        <dsp:cNvSpPr/>
      </dsp:nvSpPr>
      <dsp:spPr>
        <a:xfrm>
          <a:off x="45077" y="2062724"/>
          <a:ext cx="763972" cy="76397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42B909-2B53-4A70-BC70-AEF46C7ACF24}" type="datetimeFigureOut">
              <a:rPr lang="zh-CN" altLang="en-US" smtClean="0"/>
              <a:pPr/>
              <a:t>2024/4/6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9BF44-F5CE-455C-A9FE-73A15FC422D4}" type="slidenum">
              <a:rPr lang="zh-CN" altLang="en-US" smtClean="0"/>
              <a:pPr/>
              <a:t>‹#›</a:t>
            </a:fld>
            <a:endParaRPr lang="zh-CN" altLang="en-US"/>
          </a:p>
        </p:txBody>
      </p:sp>
    </p:spTree>
    <p:extLst>
      <p:ext uri="{BB962C8B-B14F-4D97-AF65-F5344CB8AC3E}">
        <p14:creationId xmlns:p14="http://schemas.microsoft.com/office/powerpoint/2010/main" val="55322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8"/>
        <p:cNvGrpSpPr/>
        <p:nvPr/>
      </p:nvGrpSpPr>
      <p:grpSpPr>
        <a:xfrm>
          <a:off x="0" y="0"/>
          <a:ext cx="0" cy="0"/>
          <a:chOff x="0" y="0"/>
          <a:chExt cx="0" cy="0"/>
        </a:xfrm>
      </p:grpSpPr>
      <p:sp>
        <p:nvSpPr>
          <p:cNvPr id="6919" name="Google Shape;6919;g1078a0c0997_0_170:notes"/>
          <p:cNvSpPr>
            <a:spLocks noGrp="1" noRot="1" noChangeAspect="1"/>
          </p:cNvSpPr>
          <p:nvPr>
            <p:ph type="sldImg" idx="2"/>
          </p:nvPr>
        </p:nvSpPr>
        <p:spPr>
          <a:xfrm>
            <a:off x="360363" y="685800"/>
            <a:ext cx="61372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0" name="Google Shape;6920;g1078a0c0997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379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pPr/>
              <a:t>4</a:t>
            </a:fld>
            <a:endParaRPr lang="zh-CN" altLang="en-US"/>
          </a:p>
        </p:txBody>
      </p:sp>
    </p:spTree>
    <p:extLst>
      <p:ext uri="{BB962C8B-B14F-4D97-AF65-F5344CB8AC3E}">
        <p14:creationId xmlns:p14="http://schemas.microsoft.com/office/powerpoint/2010/main" val="3513617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pPr/>
              <a:t>5</a:t>
            </a:fld>
            <a:endParaRPr lang="zh-CN" altLang="en-US"/>
          </a:p>
        </p:txBody>
      </p:sp>
    </p:spTree>
    <p:extLst>
      <p:ext uri="{BB962C8B-B14F-4D97-AF65-F5344CB8AC3E}">
        <p14:creationId xmlns:p14="http://schemas.microsoft.com/office/powerpoint/2010/main" val="687007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pPr/>
              <a:t>14</a:t>
            </a:fld>
            <a:endParaRPr lang="zh-CN" altLang="en-US"/>
          </a:p>
        </p:txBody>
      </p:sp>
    </p:spTree>
    <p:extLst>
      <p:ext uri="{BB962C8B-B14F-4D97-AF65-F5344CB8AC3E}">
        <p14:creationId xmlns:p14="http://schemas.microsoft.com/office/powerpoint/2010/main" val="3426947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pPr/>
              <a:t>15</a:t>
            </a:fld>
            <a:endParaRPr lang="zh-CN" altLang="en-US"/>
          </a:p>
        </p:txBody>
      </p:sp>
    </p:spTree>
    <p:extLst>
      <p:ext uri="{BB962C8B-B14F-4D97-AF65-F5344CB8AC3E}">
        <p14:creationId xmlns:p14="http://schemas.microsoft.com/office/powerpoint/2010/main" val="2192913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pPr/>
              <a:t>17</a:t>
            </a:fld>
            <a:endParaRPr lang="zh-CN" altLang="en-US"/>
          </a:p>
        </p:txBody>
      </p:sp>
    </p:spTree>
    <p:extLst>
      <p:ext uri="{BB962C8B-B14F-4D97-AF65-F5344CB8AC3E}">
        <p14:creationId xmlns:p14="http://schemas.microsoft.com/office/powerpoint/2010/main" val="3871803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pPr/>
              <a:t>18</a:t>
            </a:fld>
            <a:endParaRPr lang="zh-CN" altLang="en-US"/>
          </a:p>
        </p:txBody>
      </p:sp>
    </p:spTree>
    <p:extLst>
      <p:ext uri="{BB962C8B-B14F-4D97-AF65-F5344CB8AC3E}">
        <p14:creationId xmlns:p14="http://schemas.microsoft.com/office/powerpoint/2010/main" val="1387443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417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A5F9A63-D57D-49C7-980E-AD7159FDDBE9}" type="datetimeFigureOut">
              <a:rPr lang="en-US" smtClean="0"/>
              <a:t>4/6/2024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96A015-E4D9-48D9-A110-327E0597F783}" type="slidenum">
              <a:rPr lang="en-US" smtClean="0"/>
              <a:t>‹#›</a:t>
            </a:fld>
            <a:endParaRPr lang="en-US"/>
          </a:p>
        </p:txBody>
      </p:sp>
    </p:spTree>
    <p:extLst>
      <p:ext uri="{BB962C8B-B14F-4D97-AF65-F5344CB8AC3E}">
        <p14:creationId xmlns:p14="http://schemas.microsoft.com/office/powerpoint/2010/main" val="86847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0C177-DABE-4FFF-AD3B-155E6CDA9DA8}" type="datetimeFigureOut">
              <a:rPr lang="en-US" smtClean="0"/>
              <a:t>4/6/2024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2B35A4-CD38-46B3-95B5-A4F279A0DE90}" type="slidenum">
              <a:rPr lang="en-US" smtClean="0"/>
              <a:t>‹#›</a:t>
            </a:fld>
            <a:endParaRPr lang="en-US"/>
          </a:p>
        </p:txBody>
      </p:sp>
    </p:spTree>
    <p:extLst>
      <p:ext uri="{BB962C8B-B14F-4D97-AF65-F5344CB8AC3E}">
        <p14:creationId xmlns:p14="http://schemas.microsoft.com/office/powerpoint/2010/main" val="4054576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81"/>
        <p:cNvGrpSpPr/>
        <p:nvPr/>
      </p:nvGrpSpPr>
      <p:grpSpPr>
        <a:xfrm>
          <a:off x="0" y="0"/>
          <a:ext cx="0" cy="0"/>
          <a:chOff x="0" y="0"/>
          <a:chExt cx="0" cy="0"/>
        </a:xfrm>
      </p:grpSpPr>
      <p:sp>
        <p:nvSpPr>
          <p:cNvPr id="382" name="Google Shape;382;p4"/>
          <p:cNvSpPr txBox="1">
            <a:spLocks noGrp="1"/>
          </p:cNvSpPr>
          <p:nvPr>
            <p:ph type="title"/>
          </p:nvPr>
        </p:nvSpPr>
        <p:spPr>
          <a:xfrm>
            <a:off x="720001" y="445025"/>
            <a:ext cx="7704000" cy="572700"/>
          </a:xfrm>
          <a:prstGeom prst="rect">
            <a:avLst/>
          </a:prstGeom>
        </p:spPr>
        <p:txBody>
          <a:bodyPr spcFirstLastPara="1" wrap="square" lIns="98719" tIns="98719" rIns="98719" bIns="98719"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83" name="Google Shape;383;p4"/>
          <p:cNvSpPr txBox="1">
            <a:spLocks noGrp="1"/>
          </p:cNvSpPr>
          <p:nvPr>
            <p:ph type="body" idx="1"/>
          </p:nvPr>
        </p:nvSpPr>
        <p:spPr>
          <a:xfrm>
            <a:off x="720001" y="1152475"/>
            <a:ext cx="7704000" cy="3416400"/>
          </a:xfrm>
          <a:prstGeom prst="rect">
            <a:avLst/>
          </a:prstGeom>
        </p:spPr>
        <p:txBody>
          <a:bodyPr spcFirstLastPara="1" wrap="square" lIns="98719" tIns="98719" rIns="98719" bIns="98719" anchor="t" anchorCtr="0">
            <a:noAutofit/>
          </a:bodyPr>
          <a:lstStyle>
            <a:lvl1pPr marL="453974" lvl="0" indent="-302650" rtl="0">
              <a:lnSpc>
                <a:spcPct val="100000"/>
              </a:lnSpc>
              <a:spcBef>
                <a:spcPts val="0"/>
              </a:spcBef>
              <a:spcAft>
                <a:spcPts val="0"/>
              </a:spcAft>
              <a:buSzPts val="1200"/>
              <a:buAutoNum type="arabicPeriod"/>
              <a:defRPr sz="1241">
                <a:solidFill>
                  <a:srgbClr val="434343"/>
                </a:solidFill>
              </a:defRPr>
            </a:lvl1pPr>
            <a:lvl2pPr marL="907949" lvl="1" indent="-30265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61922" lvl="2" indent="-30265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15897" lvl="3" indent="-30265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69871" lvl="4" indent="-30265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23845" lvl="5" indent="-30265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177819" lvl="6" indent="-30265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31794" lvl="7" indent="-30265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085768" lvl="8" indent="-30265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grpSp>
        <p:nvGrpSpPr>
          <p:cNvPr id="384" name="Google Shape;384;p4"/>
          <p:cNvGrpSpPr/>
          <p:nvPr/>
        </p:nvGrpSpPr>
        <p:grpSpPr>
          <a:xfrm>
            <a:off x="8433890" y="756231"/>
            <a:ext cx="614522" cy="396257"/>
            <a:chOff x="7611555" y="141378"/>
            <a:chExt cx="1196500" cy="771529"/>
          </a:xfrm>
        </p:grpSpPr>
        <p:sp>
          <p:nvSpPr>
            <p:cNvPr id="385" name="Google Shape;385;p4"/>
            <p:cNvSpPr/>
            <p:nvPr/>
          </p:nvSpPr>
          <p:spPr>
            <a:xfrm rot="-789794">
              <a:off x="7674925" y="277443"/>
              <a:ext cx="1073569" cy="502604"/>
            </a:xfrm>
            <a:custGeom>
              <a:avLst/>
              <a:gdLst/>
              <a:ahLst/>
              <a:cxnLst/>
              <a:rect l="l" t="t" r="r" b="b"/>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4"/>
            </a:p>
          </p:txBody>
        </p:sp>
        <p:sp>
          <p:nvSpPr>
            <p:cNvPr id="386" name="Google Shape;386;p4"/>
            <p:cNvSpPr/>
            <p:nvPr/>
          </p:nvSpPr>
          <p:spPr>
            <a:xfrm rot="-789794">
              <a:off x="7729547" y="579048"/>
              <a:ext cx="1054772" cy="207868"/>
            </a:xfrm>
            <a:custGeom>
              <a:avLst/>
              <a:gdLst/>
              <a:ahLst/>
              <a:cxnLst/>
              <a:rect l="l" t="t" r="r" b="b"/>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lnTo>
                    <a:pt x="3853" y="932"/>
                  </a:ln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4"/>
            </a:p>
          </p:txBody>
        </p:sp>
        <p:sp>
          <p:nvSpPr>
            <p:cNvPr id="387" name="Google Shape;387;p4"/>
            <p:cNvSpPr/>
            <p:nvPr/>
          </p:nvSpPr>
          <p:spPr>
            <a:xfrm rot="-789794">
              <a:off x="7711863" y="552639"/>
              <a:ext cx="1063233" cy="223732"/>
            </a:xfrm>
            <a:custGeom>
              <a:avLst/>
              <a:gdLst/>
              <a:ahLst/>
              <a:cxnLst/>
              <a:rect l="l" t="t" r="r" b="b"/>
              <a:pathLst>
                <a:path w="22117" h="4654" extrusionOk="0">
                  <a:moveTo>
                    <a:pt x="0" y="1"/>
                  </a:moveTo>
                  <a:cubicBezTo>
                    <a:pt x="0" y="2"/>
                    <a:pt x="1" y="3"/>
                    <a:pt x="1" y="4"/>
                  </a:cubicBezTo>
                  <a:lnTo>
                    <a:pt x="1" y="4"/>
                  </a:ln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lnTo>
                    <a:pt x="3892" y="1626"/>
                  </a:ln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4"/>
            </a:p>
          </p:txBody>
        </p:sp>
        <p:sp>
          <p:nvSpPr>
            <p:cNvPr id="388" name="Google Shape;388;p4"/>
            <p:cNvSpPr/>
            <p:nvPr/>
          </p:nvSpPr>
          <p:spPr>
            <a:xfrm rot="-789794">
              <a:off x="7657877" y="260048"/>
              <a:ext cx="1103855" cy="534188"/>
            </a:xfrm>
            <a:custGeom>
              <a:avLst/>
              <a:gdLst/>
              <a:ahLst/>
              <a:cxnLst/>
              <a:rect l="l" t="t" r="r" b="b"/>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93" y="1563"/>
                  </a:ln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4"/>
            </a:p>
          </p:txBody>
        </p:sp>
      </p:grpSp>
      <p:grpSp>
        <p:nvGrpSpPr>
          <p:cNvPr id="389" name="Google Shape;389;p4"/>
          <p:cNvGrpSpPr/>
          <p:nvPr/>
        </p:nvGrpSpPr>
        <p:grpSpPr>
          <a:xfrm flipH="1">
            <a:off x="8255839" y="240804"/>
            <a:ext cx="888162" cy="572706"/>
            <a:chOff x="7611555" y="141378"/>
            <a:chExt cx="1196500" cy="771529"/>
          </a:xfrm>
        </p:grpSpPr>
        <p:sp>
          <p:nvSpPr>
            <p:cNvPr id="390" name="Google Shape;390;p4"/>
            <p:cNvSpPr/>
            <p:nvPr/>
          </p:nvSpPr>
          <p:spPr>
            <a:xfrm rot="-789794">
              <a:off x="7674925" y="277443"/>
              <a:ext cx="1073569" cy="502604"/>
            </a:xfrm>
            <a:custGeom>
              <a:avLst/>
              <a:gdLst/>
              <a:ahLst/>
              <a:cxnLst/>
              <a:rect l="l" t="t" r="r" b="b"/>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4"/>
            </a:p>
          </p:txBody>
        </p:sp>
        <p:sp>
          <p:nvSpPr>
            <p:cNvPr id="391" name="Google Shape;391;p4"/>
            <p:cNvSpPr/>
            <p:nvPr/>
          </p:nvSpPr>
          <p:spPr>
            <a:xfrm rot="-789794">
              <a:off x="7729547" y="579048"/>
              <a:ext cx="1054772" cy="207868"/>
            </a:xfrm>
            <a:custGeom>
              <a:avLst/>
              <a:gdLst/>
              <a:ahLst/>
              <a:cxnLst/>
              <a:rect l="l" t="t" r="r" b="b"/>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lnTo>
                    <a:pt x="3853" y="932"/>
                  </a:ln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4"/>
            </a:p>
          </p:txBody>
        </p:sp>
        <p:sp>
          <p:nvSpPr>
            <p:cNvPr id="392" name="Google Shape;392;p4"/>
            <p:cNvSpPr/>
            <p:nvPr/>
          </p:nvSpPr>
          <p:spPr>
            <a:xfrm rot="-789794">
              <a:off x="7711863" y="552639"/>
              <a:ext cx="1063233" cy="223732"/>
            </a:xfrm>
            <a:custGeom>
              <a:avLst/>
              <a:gdLst/>
              <a:ahLst/>
              <a:cxnLst/>
              <a:rect l="l" t="t" r="r" b="b"/>
              <a:pathLst>
                <a:path w="22117" h="4654" extrusionOk="0">
                  <a:moveTo>
                    <a:pt x="0" y="1"/>
                  </a:moveTo>
                  <a:cubicBezTo>
                    <a:pt x="0" y="2"/>
                    <a:pt x="1" y="3"/>
                    <a:pt x="1" y="4"/>
                  </a:cubicBezTo>
                  <a:lnTo>
                    <a:pt x="1" y="4"/>
                  </a:ln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lnTo>
                    <a:pt x="3892" y="1626"/>
                  </a:ln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4"/>
            </a:p>
          </p:txBody>
        </p:sp>
        <p:sp>
          <p:nvSpPr>
            <p:cNvPr id="393" name="Google Shape;393;p4"/>
            <p:cNvSpPr/>
            <p:nvPr/>
          </p:nvSpPr>
          <p:spPr>
            <a:xfrm rot="-789794">
              <a:off x="7657877" y="260048"/>
              <a:ext cx="1103855" cy="534188"/>
            </a:xfrm>
            <a:custGeom>
              <a:avLst/>
              <a:gdLst/>
              <a:ahLst/>
              <a:cxnLst/>
              <a:rect l="l" t="t" r="r" b="b"/>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93" y="1563"/>
                  </a:ln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4"/>
            </a:p>
          </p:txBody>
        </p:sp>
      </p:grpSp>
      <p:grpSp>
        <p:nvGrpSpPr>
          <p:cNvPr id="394" name="Google Shape;394;p4"/>
          <p:cNvGrpSpPr/>
          <p:nvPr/>
        </p:nvGrpSpPr>
        <p:grpSpPr>
          <a:xfrm flipH="1">
            <a:off x="-960916" y="4648859"/>
            <a:ext cx="10306492" cy="1179675"/>
            <a:chOff x="0" y="4694675"/>
            <a:chExt cx="10045313" cy="1149780"/>
          </a:xfrm>
        </p:grpSpPr>
        <p:sp>
          <p:nvSpPr>
            <p:cNvPr id="395" name="Google Shape;395;p4"/>
            <p:cNvSpPr/>
            <p:nvPr/>
          </p:nvSpPr>
          <p:spPr>
            <a:xfrm>
              <a:off x="186" y="4703455"/>
              <a:ext cx="10045127" cy="1141000"/>
            </a:xfrm>
            <a:custGeom>
              <a:avLst/>
              <a:gdLst/>
              <a:ahLst/>
              <a:cxnLst/>
              <a:rect l="l" t="t" r="r" b="b"/>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accent1"/>
            </a:solidFill>
            <a:ln w="9525" cap="flat" cmpd="sng">
              <a:solidFill>
                <a:schemeClr val="accent1"/>
              </a:solidFill>
              <a:prstDash val="solid"/>
              <a:round/>
              <a:headEnd type="none" w="med" len="med"/>
              <a:tailEnd type="none" w="med" len="med"/>
            </a:ln>
          </p:spPr>
        </p:sp>
        <p:sp>
          <p:nvSpPr>
            <p:cNvPr id="396" name="Google Shape;396;p4"/>
            <p:cNvSpPr/>
            <p:nvPr/>
          </p:nvSpPr>
          <p:spPr>
            <a:xfrm>
              <a:off x="0" y="4694675"/>
              <a:ext cx="9189647" cy="303050"/>
            </a:xfrm>
            <a:custGeom>
              <a:avLst/>
              <a:gdLst/>
              <a:ahLst/>
              <a:cxnLst/>
              <a:rect l="l" t="t" r="r" b="b"/>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cap="flat" cmpd="sng">
              <a:solidFill>
                <a:schemeClr val="dk1"/>
              </a:solidFill>
              <a:prstDash val="solid"/>
              <a:round/>
              <a:headEnd type="none" w="med" len="med"/>
              <a:tailEnd type="none" w="med" len="med"/>
            </a:ln>
          </p:spPr>
        </p:sp>
        <p:sp>
          <p:nvSpPr>
            <p:cNvPr id="397" name="Google Shape;397;p4"/>
            <p:cNvSpPr/>
            <p:nvPr/>
          </p:nvSpPr>
          <p:spPr>
            <a:xfrm>
              <a:off x="2208870" y="5054651"/>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398" name="Google Shape;398;p4"/>
            <p:cNvSpPr/>
            <p:nvPr/>
          </p:nvSpPr>
          <p:spPr>
            <a:xfrm rot="10800000">
              <a:off x="882681" y="522020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399" name="Google Shape;399;p4"/>
            <p:cNvSpPr/>
            <p:nvPr/>
          </p:nvSpPr>
          <p:spPr>
            <a:xfrm rot="10800000" flipH="1">
              <a:off x="2517875" y="499772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400" name="Google Shape;400;p4"/>
            <p:cNvSpPr/>
            <p:nvPr/>
          </p:nvSpPr>
          <p:spPr>
            <a:xfrm>
              <a:off x="1075050" y="5370425"/>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401" name="Google Shape;401;p4"/>
            <p:cNvSpPr/>
            <p:nvPr/>
          </p:nvSpPr>
          <p:spPr>
            <a:xfrm rot="10800000">
              <a:off x="6958106" y="5233699"/>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402" name="Google Shape;402;p4"/>
            <p:cNvSpPr/>
            <p:nvPr/>
          </p:nvSpPr>
          <p:spPr>
            <a:xfrm>
              <a:off x="8045356" y="506815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403" name="Google Shape;403;p4"/>
            <p:cNvSpPr/>
            <p:nvPr/>
          </p:nvSpPr>
          <p:spPr>
            <a:xfrm flipH="1">
              <a:off x="7038126" y="53360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404" name="Google Shape;404;p4"/>
            <p:cNvSpPr/>
            <p:nvPr/>
          </p:nvSpPr>
          <p:spPr>
            <a:xfrm rot="10800000">
              <a:off x="8370182" y="4967850"/>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405" name="Google Shape;405;p4"/>
            <p:cNvSpPr/>
            <p:nvPr/>
          </p:nvSpPr>
          <p:spPr>
            <a:xfrm flipH="1">
              <a:off x="4296101" y="50773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406" name="Google Shape;406;p4"/>
            <p:cNvSpPr/>
            <p:nvPr/>
          </p:nvSpPr>
          <p:spPr>
            <a:xfrm flipH="1">
              <a:off x="5500577" y="4901375"/>
              <a:ext cx="352373"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grpSp>
    </p:spTree>
    <p:extLst>
      <p:ext uri="{BB962C8B-B14F-4D97-AF65-F5344CB8AC3E}">
        <p14:creationId xmlns:p14="http://schemas.microsoft.com/office/powerpoint/2010/main" val="1919445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pPr defTabSz="685800"/>
            <a:fld id="{570635D2-1FD4-42FB-A3A0-B9DFEF7C7F90}" type="datetimeFigureOut">
              <a:rPr lang="en-US" smtClean="0">
                <a:solidFill>
                  <a:prstClr val="black">
                    <a:tint val="75000"/>
                  </a:prstClr>
                </a:solidFill>
              </a:rPr>
              <a:pPr defTabSz="685800"/>
              <a:t>4/6/2024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pPr defTabSz="685800"/>
            <a:fld id="{CC8A4EFB-0D95-4D66-8DB7-7B35D2AA263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39504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pPr defTabSz="685800"/>
            <a:fld id="{570635D2-1FD4-42FB-A3A0-B9DFEF7C7F90}" type="datetimeFigureOut">
              <a:rPr lang="en-US" smtClean="0">
                <a:solidFill>
                  <a:prstClr val="black">
                    <a:tint val="75000"/>
                  </a:prstClr>
                </a:solidFill>
              </a:rPr>
              <a:pPr defTabSz="685800"/>
              <a:t>4/6/2024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pPr defTabSz="685800"/>
            <a:fld id="{CC8A4EFB-0D95-4D66-8DB7-7B35D2AA263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15459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pPr defTabSz="685800"/>
            <a:fld id="{570635D2-1FD4-42FB-A3A0-B9DFEF7C7F90}" type="datetimeFigureOut">
              <a:rPr lang="en-US" smtClean="0">
                <a:solidFill>
                  <a:prstClr val="black">
                    <a:tint val="75000"/>
                  </a:prstClr>
                </a:solidFill>
              </a:rPr>
              <a:pPr defTabSz="685800"/>
              <a:t>4/6/2024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pPr defTabSz="685800"/>
            <a:fld id="{CC8A4EFB-0D95-4D66-8DB7-7B35D2AA263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13966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pPr defTabSz="685800"/>
            <a:fld id="{570635D2-1FD4-42FB-A3A0-B9DFEF7C7F90}" type="datetimeFigureOut">
              <a:rPr lang="en-US" smtClean="0">
                <a:solidFill>
                  <a:prstClr val="black">
                    <a:tint val="75000"/>
                  </a:prstClr>
                </a:solidFill>
              </a:rPr>
              <a:pPr defTabSz="685800"/>
              <a:t>4/6/2024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pPr defTabSz="685800"/>
            <a:fld id="{CC8A4EFB-0D95-4D66-8DB7-7B35D2AA263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89123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pPr defTabSz="685800"/>
            <a:fld id="{570635D2-1FD4-42FB-A3A0-B9DFEF7C7F90}" type="datetimeFigureOut">
              <a:rPr lang="en-US" smtClean="0">
                <a:solidFill>
                  <a:prstClr val="black">
                    <a:tint val="75000"/>
                  </a:prstClr>
                </a:solidFill>
              </a:rPr>
              <a:pPr defTabSz="685800"/>
              <a:t>4/6/2024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pPr defTabSz="685800"/>
            <a:fld id="{CC8A4EFB-0D95-4D66-8DB7-7B35D2AA263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79360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pPr defTabSz="685800"/>
            <a:fld id="{570635D2-1FD4-42FB-A3A0-B9DFEF7C7F90}" type="datetimeFigureOut">
              <a:rPr lang="en-US" smtClean="0">
                <a:solidFill>
                  <a:prstClr val="black">
                    <a:tint val="75000"/>
                  </a:prstClr>
                </a:solidFill>
              </a:rPr>
              <a:pPr defTabSz="685800"/>
              <a:t>4/6/2024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pPr defTabSz="685800"/>
            <a:fld id="{CC8A4EFB-0D95-4D66-8DB7-7B35D2AA263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22627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pPr defTabSz="685800"/>
            <a:fld id="{570635D2-1FD4-42FB-A3A0-B9DFEF7C7F90}" type="datetimeFigureOut">
              <a:rPr lang="en-US" smtClean="0">
                <a:solidFill>
                  <a:prstClr val="black">
                    <a:tint val="75000"/>
                  </a:prstClr>
                </a:solidFill>
              </a:rPr>
              <a:pPr defTabSz="685800"/>
              <a:t>4/6/2024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pPr defTabSz="685800"/>
            <a:fld id="{CC8A4EFB-0D95-4D66-8DB7-7B35D2AA263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99707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封面/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512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pPr defTabSz="685800"/>
            <a:fld id="{570635D2-1FD4-42FB-A3A0-B9DFEF7C7F90}" type="datetimeFigureOut">
              <a:rPr lang="en-US" smtClean="0">
                <a:solidFill>
                  <a:prstClr val="black">
                    <a:tint val="75000"/>
                  </a:prstClr>
                </a:solidFill>
              </a:rPr>
              <a:pPr defTabSz="685800"/>
              <a:t>4/6/2024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pPr defTabSz="685800"/>
            <a:fld id="{CC8A4EFB-0D95-4D66-8DB7-7B35D2AA263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887394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pPr defTabSz="685800"/>
            <a:fld id="{570635D2-1FD4-42FB-A3A0-B9DFEF7C7F90}" type="datetimeFigureOut">
              <a:rPr lang="en-US" smtClean="0">
                <a:solidFill>
                  <a:prstClr val="black">
                    <a:tint val="75000"/>
                  </a:prstClr>
                </a:solidFill>
              </a:rPr>
              <a:pPr defTabSz="685800"/>
              <a:t>4/6/2024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pPr defTabSz="685800"/>
            <a:fld id="{CC8A4EFB-0D95-4D66-8DB7-7B35D2AA263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341329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pPr defTabSz="685800"/>
            <a:fld id="{570635D2-1FD4-42FB-A3A0-B9DFEF7C7F90}" type="datetimeFigureOut">
              <a:rPr lang="en-US" smtClean="0">
                <a:solidFill>
                  <a:prstClr val="black">
                    <a:tint val="75000"/>
                  </a:prstClr>
                </a:solidFill>
              </a:rPr>
              <a:pPr defTabSz="685800"/>
              <a:t>4/6/2024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pPr defTabSz="685800"/>
            <a:fld id="{CC8A4EFB-0D95-4D66-8DB7-7B35D2AA263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73757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pPr defTabSz="685800"/>
            <a:fld id="{570635D2-1FD4-42FB-A3A0-B9DFEF7C7F90}" type="datetimeFigureOut">
              <a:rPr lang="en-US" smtClean="0">
                <a:solidFill>
                  <a:prstClr val="black">
                    <a:tint val="75000"/>
                  </a:prstClr>
                </a:solidFill>
              </a:rPr>
              <a:pPr defTabSz="685800"/>
              <a:t>4/6/2024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pPr defTabSz="685800"/>
            <a:fld id="{CC8A4EFB-0D95-4D66-8DB7-7B35D2AA263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35199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封面/目录">
    <p:spTree>
      <p:nvGrpSpPr>
        <p:cNvPr id="1" name=""/>
        <p:cNvGrpSpPr/>
        <p:nvPr/>
      </p:nvGrpSpPr>
      <p:grpSpPr>
        <a:xfrm>
          <a:off x="0" y="0"/>
          <a:ext cx="0" cy="0"/>
          <a:chOff x="0" y="0"/>
          <a:chExt cx="0" cy="0"/>
        </a:xfrm>
      </p:grpSpPr>
      <p:pic>
        <p:nvPicPr>
          <p:cNvPr id="3" name="Picture 4" descr="F:\0PPT素材\背景及图片\白麻子.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81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备用">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48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pic>
        <p:nvPicPr>
          <p:cNvPr id="66" name="Picture 4" descr="F:\0PPT素材\背景及图片\白麻子.jpg"/>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圆角矩形 11"/>
          <p:cNvSpPr/>
          <p:nvPr userDrawn="1"/>
        </p:nvSpPr>
        <p:spPr>
          <a:xfrm>
            <a:off x="792422" y="282745"/>
            <a:ext cx="7956042" cy="556740"/>
          </a:xfrm>
          <a:prstGeom prst="roundRect">
            <a:avLst>
              <a:gd name="adj" fmla="val 10650"/>
            </a:avLst>
          </a:prstGeom>
          <a:solidFill>
            <a:schemeClr val="bg1"/>
          </a:solidFill>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23528" y="150888"/>
            <a:ext cx="690204" cy="690204"/>
            <a:chOff x="4229236" y="3968984"/>
            <a:chExt cx="792000" cy="792000"/>
          </a:xfrm>
          <a:effectLst/>
        </p:grpSpPr>
        <p:sp>
          <p:nvSpPr>
            <p:cNvPr id="14" name="MH_Other_2"/>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900">
                <a:solidFill>
                  <a:prstClr val="white"/>
                </a:solidFill>
                <a:cs typeface="+mn-ea"/>
                <a:sym typeface="+mn-lt"/>
              </a:endParaRPr>
            </a:p>
          </p:txBody>
        </p:sp>
        <p:sp>
          <p:nvSpPr>
            <p:cNvPr id="15" name="MH_Title_1"/>
            <p:cNvSpPr/>
            <p:nvPr>
              <p:custDataLst>
                <p:tags r:id="rId2"/>
              </p:custDataLst>
            </p:nvPr>
          </p:nvSpPr>
          <p:spPr>
            <a:xfrm>
              <a:off x="4355236" y="4094984"/>
              <a:ext cx="540000" cy="54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2400" dirty="0">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grpSp>
      <p:grpSp>
        <p:nvGrpSpPr>
          <p:cNvPr id="16" name="组合 15"/>
          <p:cNvGrpSpPr/>
          <p:nvPr userDrawn="1"/>
        </p:nvGrpSpPr>
        <p:grpSpPr>
          <a:xfrm>
            <a:off x="3426849" y="2715766"/>
            <a:ext cx="5717151" cy="2430016"/>
            <a:chOff x="3426849" y="2715766"/>
            <a:chExt cx="5717151" cy="2430016"/>
          </a:xfrm>
        </p:grpSpPr>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t="77539"/>
            <a:stretch/>
          </p:blipFill>
          <p:spPr>
            <a:xfrm rot="16200000">
              <a:off x="7317728" y="3319510"/>
              <a:ext cx="2430016" cy="1222527"/>
            </a:xfrm>
            <a:prstGeom prst="rect">
              <a:avLst/>
            </a:prstGeom>
          </p:spPr>
        </p:pic>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712634" y="1712134"/>
              <a:ext cx="1145581" cy="5717151"/>
            </a:xfrm>
            <a:prstGeom prst="rect">
              <a:avLst/>
            </a:prstGeom>
          </p:spPr>
        </p:pic>
      </p:grpSp>
    </p:spTree>
    <p:extLst>
      <p:ext uri="{BB962C8B-B14F-4D97-AF65-F5344CB8AC3E}">
        <p14:creationId xmlns:p14="http://schemas.microsoft.com/office/powerpoint/2010/main" val="352430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教学设计">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4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15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教学反思">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57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0100" y="481946"/>
            <a:ext cx="7543800" cy="10287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00100" y="1577340"/>
            <a:ext cx="7543800" cy="288721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42596" y="4526280"/>
            <a:ext cx="2169784" cy="274320"/>
          </a:xfrm>
          <a:prstGeom prst="rect">
            <a:avLst/>
          </a:prstGeom>
        </p:spPr>
        <p:txBody>
          <a:bodyPr/>
          <a:lstStyle/>
          <a:p>
            <a:fld id="{7332B432-ACDA-4023-A761-2BAB76577B62}" type="datetime1">
              <a:rPr lang="en-US" smtClean="0"/>
              <a:t>4/6/2024</a:t>
            </a:fld>
            <a:endParaRPr lang="en-US"/>
          </a:p>
        </p:txBody>
      </p:sp>
      <p:sp>
        <p:nvSpPr>
          <p:cNvPr id="5" name="Footer Placeholder 4"/>
          <p:cNvSpPr>
            <a:spLocks noGrp="1"/>
          </p:cNvSpPr>
          <p:nvPr>
            <p:ph type="ftr" sz="quarter" idx="11"/>
          </p:nvPr>
        </p:nvSpPr>
        <p:spPr>
          <a:xfrm>
            <a:off x="800100" y="4526280"/>
            <a:ext cx="4362450"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7715250" y="4526280"/>
            <a:ext cx="628650" cy="274320"/>
          </a:xfrm>
          <a:prstGeom prst="rect">
            <a:avLst/>
          </a:prstGeom>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34285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373023"/>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77" r:id="rId3"/>
    <p:sldLayoutId id="2147483673" r:id="rId4"/>
    <p:sldLayoutId id="2147483671" r:id="rId5"/>
    <p:sldLayoutId id="2147483674" r:id="rId6"/>
    <p:sldLayoutId id="2147483675" r:id="rId7"/>
    <p:sldLayoutId id="2147483676" r:id="rId8"/>
    <p:sldLayoutId id="2147483678" r:id="rId9"/>
    <p:sldLayoutId id="2147483680" r:id="rId10"/>
    <p:sldLayoutId id="2147483693" r:id="rId11"/>
    <p:sldLayoutId id="2147483694" r:id="rId12"/>
  </p:sldLayoutIdLst>
  <p:txStyles>
    <p:titleStyle>
      <a:lvl1pPr algn="ctr" defTabSz="1023252" rtl="0" eaLnBrk="1" latinLnBrk="0" hangingPunct="1">
        <a:spcBef>
          <a:spcPct val="0"/>
        </a:spcBef>
        <a:buNone/>
        <a:defRPr sz="5000" kern="1200">
          <a:solidFill>
            <a:schemeClr val="tx1"/>
          </a:solidFill>
          <a:latin typeface="+mj-lt"/>
          <a:ea typeface="+mj-ea"/>
          <a:cs typeface="+mj-cs"/>
        </a:defRPr>
      </a:lvl1pPr>
    </p:titleStyle>
    <p:bodyStyle>
      <a:lvl1pPr marL="383717" indent="-383717" algn="l" defTabSz="102325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392" indent="-319759" algn="l" defTabSz="1023252"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9062" indent="-255814" algn="l" defTabSz="10232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68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31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940"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564"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188"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8819"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3252" rtl="0" eaLnBrk="1" latinLnBrk="0" hangingPunct="1">
        <a:defRPr sz="2000" kern="1200">
          <a:solidFill>
            <a:schemeClr val="tx1"/>
          </a:solidFill>
          <a:latin typeface="+mn-lt"/>
          <a:ea typeface="+mn-ea"/>
          <a:cs typeface="+mn-cs"/>
        </a:defRPr>
      </a:lvl1pPr>
      <a:lvl2pPr marL="511626" algn="l" defTabSz="1023252" rtl="0" eaLnBrk="1" latinLnBrk="0" hangingPunct="1">
        <a:defRPr sz="2000" kern="1200">
          <a:solidFill>
            <a:schemeClr val="tx1"/>
          </a:solidFill>
          <a:latin typeface="+mn-lt"/>
          <a:ea typeface="+mn-ea"/>
          <a:cs typeface="+mn-cs"/>
        </a:defRPr>
      </a:lvl2pPr>
      <a:lvl3pPr marL="1023252" algn="l" defTabSz="1023252" rtl="0" eaLnBrk="1" latinLnBrk="0" hangingPunct="1">
        <a:defRPr sz="2000" kern="1200">
          <a:solidFill>
            <a:schemeClr val="tx1"/>
          </a:solidFill>
          <a:latin typeface="+mn-lt"/>
          <a:ea typeface="+mn-ea"/>
          <a:cs typeface="+mn-cs"/>
        </a:defRPr>
      </a:lvl3pPr>
      <a:lvl4pPr marL="1534879" algn="l" defTabSz="1023252" rtl="0" eaLnBrk="1" latinLnBrk="0" hangingPunct="1">
        <a:defRPr sz="2000" kern="1200">
          <a:solidFill>
            <a:schemeClr val="tx1"/>
          </a:solidFill>
          <a:latin typeface="+mn-lt"/>
          <a:ea typeface="+mn-ea"/>
          <a:cs typeface="+mn-cs"/>
        </a:defRPr>
      </a:lvl4pPr>
      <a:lvl5pPr marL="2046502" algn="l" defTabSz="1023252" rtl="0" eaLnBrk="1" latinLnBrk="0" hangingPunct="1">
        <a:defRPr sz="2000" kern="1200">
          <a:solidFill>
            <a:schemeClr val="tx1"/>
          </a:solidFill>
          <a:latin typeface="+mn-lt"/>
          <a:ea typeface="+mn-ea"/>
          <a:cs typeface="+mn-cs"/>
        </a:defRPr>
      </a:lvl5pPr>
      <a:lvl6pPr marL="2558128" algn="l" defTabSz="1023252" rtl="0" eaLnBrk="1" latinLnBrk="0" hangingPunct="1">
        <a:defRPr sz="2000" kern="1200">
          <a:solidFill>
            <a:schemeClr val="tx1"/>
          </a:solidFill>
          <a:latin typeface="+mn-lt"/>
          <a:ea typeface="+mn-ea"/>
          <a:cs typeface="+mn-cs"/>
        </a:defRPr>
      </a:lvl6pPr>
      <a:lvl7pPr marL="3069752" algn="l" defTabSz="1023252" rtl="0" eaLnBrk="1" latinLnBrk="0" hangingPunct="1">
        <a:defRPr sz="2000" kern="1200">
          <a:solidFill>
            <a:schemeClr val="tx1"/>
          </a:solidFill>
          <a:latin typeface="+mn-lt"/>
          <a:ea typeface="+mn-ea"/>
          <a:cs typeface="+mn-cs"/>
        </a:defRPr>
      </a:lvl7pPr>
      <a:lvl8pPr marL="3581376" algn="l" defTabSz="1023252" rtl="0" eaLnBrk="1" latinLnBrk="0" hangingPunct="1">
        <a:defRPr sz="2000" kern="1200">
          <a:solidFill>
            <a:schemeClr val="tx1"/>
          </a:solidFill>
          <a:latin typeface="+mn-lt"/>
          <a:ea typeface="+mn-ea"/>
          <a:cs typeface="+mn-cs"/>
        </a:defRPr>
      </a:lvl8pPr>
      <a:lvl9pPr marL="4093003" algn="l" defTabSz="102325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570635D2-1FD4-42FB-A3A0-B9DFEF7C7F90}" type="datetimeFigureOut">
              <a:rPr lang="en-US" smtClean="0">
                <a:solidFill>
                  <a:prstClr val="black">
                    <a:tint val="75000"/>
                  </a:prstClr>
                </a:solidFill>
              </a:rPr>
              <a:pPr defTabSz="685800"/>
              <a:t>4/6/2024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C8A4EFB-0D95-4D66-8DB7-7B35D2AA263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2127771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diagramLayout" Target="../diagrams/layout1.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diagramData" Target="../diagrams/data1.xml"/><Relationship Id="rId2" Type="http://schemas.openxmlformats.org/officeDocument/2006/relationships/tags" Target="../tags/tag6.xml"/><Relationship Id="rId16" Type="http://schemas.microsoft.com/office/2007/relationships/diagramDrawing" Target="../diagrams/drawing1.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slideLayout" Target="../slideLayouts/slideLayout5.xml"/><Relationship Id="rId5" Type="http://schemas.openxmlformats.org/officeDocument/2006/relationships/tags" Target="../tags/tag9.xml"/><Relationship Id="rId15" Type="http://schemas.openxmlformats.org/officeDocument/2006/relationships/diagramColors" Target="../diagrams/colors1.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5.xml"/><Relationship Id="rId5" Type="http://schemas.microsoft.com/office/2007/relationships/hdphoto" Target="../media/hdphoto3.wdp"/><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6.xml"/><Relationship Id="rId5" Type="http://schemas.microsoft.com/office/2007/relationships/hdphoto" Target="../media/hdphoto3.wdp"/><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80.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30.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0FDFA934-EA25-8959-5136-884CAA8C8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17"/>
            <a:ext cx="9144000" cy="5108466"/>
          </a:xfrm>
          <a:prstGeom prst="rect">
            <a:avLst/>
          </a:prstGeom>
        </p:spPr>
      </p:pic>
      <p:sp>
        <p:nvSpPr>
          <p:cNvPr id="4" name="Rectangle 5">
            <a:extLst>
              <a:ext uri="{FF2B5EF4-FFF2-40B4-BE49-F238E27FC236}">
                <a16:creationId xmlns:a16="http://schemas.microsoft.com/office/drawing/2014/main" id="{AECBF1B7-C6D2-5B5E-4D8D-480D44D4ED75}"/>
              </a:ext>
            </a:extLst>
          </p:cNvPr>
          <p:cNvSpPr/>
          <p:nvPr/>
        </p:nvSpPr>
        <p:spPr>
          <a:xfrm>
            <a:off x="0" y="17517"/>
            <a:ext cx="6444208" cy="1684692"/>
          </a:xfrm>
          <a:prstGeom prst="rect">
            <a:avLst/>
          </a:prstGeom>
        </p:spPr>
        <p:txBody>
          <a:bodyPr wrap="square">
            <a:spAutoFit/>
          </a:bodyPr>
          <a:lstStyle/>
          <a:p>
            <a:pPr algn="ctr"/>
            <a:r>
              <a:rPr lang="en-US" sz="3449" b="1" spc="34" dirty="0" err="1">
                <a:ln w="9525" cmpd="sng">
                  <a:solidFill>
                    <a:schemeClr val="tx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Nhiệt</a:t>
            </a:r>
            <a:r>
              <a:rPr lang="en-US" sz="3449" b="1" spc="34" dirty="0">
                <a:ln w="9525" cmpd="sng">
                  <a:solidFill>
                    <a:schemeClr val="tx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3449" b="1" spc="34" dirty="0" err="1">
                <a:ln w="9525" cmpd="sng">
                  <a:solidFill>
                    <a:schemeClr val="tx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liệt</a:t>
            </a:r>
            <a:r>
              <a:rPr lang="en-US" sz="3449" b="1" spc="34" dirty="0">
                <a:ln w="9525" cmpd="sng">
                  <a:solidFill>
                    <a:schemeClr val="tx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3449" b="1" spc="34" dirty="0" err="1">
                <a:ln w="9525" cmpd="sng">
                  <a:solidFill>
                    <a:schemeClr val="tx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chào</a:t>
            </a:r>
            <a:r>
              <a:rPr lang="en-US" sz="3449" b="1" spc="34" dirty="0">
                <a:ln w="9525" cmpd="sng">
                  <a:solidFill>
                    <a:schemeClr val="tx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3449" b="1" spc="34" dirty="0" err="1">
                <a:ln w="9525" cmpd="sng">
                  <a:solidFill>
                    <a:schemeClr val="tx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mừng</a:t>
            </a:r>
            <a:r>
              <a:rPr lang="en-US" sz="3449" b="1" spc="34" dirty="0">
                <a:ln w="9525" cmpd="sng">
                  <a:solidFill>
                    <a:schemeClr val="tx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3449" b="1" spc="34" dirty="0" err="1">
                <a:ln w="9525" cmpd="sng">
                  <a:solidFill>
                    <a:schemeClr val="tx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quý</a:t>
            </a:r>
            <a:r>
              <a:rPr lang="en-US" sz="3449" b="1" spc="34" dirty="0">
                <a:ln w="9525" cmpd="sng">
                  <a:solidFill>
                    <a:schemeClr val="tx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3449" b="1" spc="34" dirty="0" err="1">
                <a:ln w="9525" cmpd="sng">
                  <a:solidFill>
                    <a:schemeClr val="tx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Thầy</a:t>
            </a:r>
            <a:r>
              <a:rPr lang="en-US" sz="3449" b="1" spc="34" dirty="0">
                <a:ln w="9525" cmpd="sng">
                  <a:solidFill>
                    <a:schemeClr val="tx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3449" b="1" spc="34" dirty="0" err="1">
                <a:ln w="9525" cmpd="sng">
                  <a:solidFill>
                    <a:schemeClr val="tx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Cô</a:t>
            </a:r>
            <a:r>
              <a:rPr lang="en-US" sz="3449" b="1" spc="34" dirty="0">
                <a:ln w="9525" cmpd="sng">
                  <a:solidFill>
                    <a:schemeClr val="tx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3449" b="1" spc="34" dirty="0" err="1">
                <a:ln w="9525" cmpd="sng">
                  <a:solidFill>
                    <a:schemeClr val="tx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về</a:t>
            </a:r>
            <a:r>
              <a:rPr lang="en-US" sz="3449" b="1" spc="34" dirty="0">
                <a:ln w="9525" cmpd="sng">
                  <a:solidFill>
                    <a:schemeClr val="tx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3449" b="1" spc="34" dirty="0" err="1">
                <a:ln w="9525" cmpd="sng">
                  <a:solidFill>
                    <a:schemeClr val="tx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dự</a:t>
            </a:r>
            <a:r>
              <a:rPr lang="en-US" sz="3449" b="1" spc="34" dirty="0">
                <a:ln w="9525" cmpd="sng">
                  <a:solidFill>
                    <a:schemeClr val="tx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3449" b="1" spc="34" dirty="0" err="1">
                <a:ln w="9525" cmpd="sng">
                  <a:solidFill>
                    <a:schemeClr val="tx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giờ</a:t>
            </a:r>
            <a:r>
              <a:rPr lang="en-US" sz="3449" b="1" spc="34" dirty="0">
                <a:ln w="9525" cmpd="sng">
                  <a:solidFill>
                    <a:schemeClr val="tx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 </a:t>
            </a:r>
          </a:p>
          <a:p>
            <a:pPr algn="ctr"/>
            <a:r>
              <a:rPr lang="en-US" sz="3449" b="1" cap="all" dirty="0" err="1">
                <a:ln w="9000" cmpd="sng">
                  <a:solidFill>
                    <a:schemeClr val="accent4">
                      <a:shade val="50000"/>
                      <a:satMod val="120000"/>
                    </a:schemeClr>
                  </a:solidFill>
                  <a:prstDash val="solid"/>
                </a:ln>
                <a:solidFill>
                  <a:srgbClr val="C00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môn</a:t>
            </a:r>
            <a:r>
              <a:rPr lang="en-US" sz="3449" b="1" cap="all" dirty="0">
                <a:ln w="9000" cmpd="sng">
                  <a:solidFill>
                    <a:schemeClr val="accent4">
                      <a:shade val="50000"/>
                      <a:satMod val="120000"/>
                    </a:schemeClr>
                  </a:solidFill>
                  <a:prstDash val="solid"/>
                </a:ln>
                <a:solidFill>
                  <a:srgbClr val="C00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vi-VN" sz="3449" b="1" cap="all" dirty="0">
                <a:ln w="9000" cmpd="sng">
                  <a:solidFill>
                    <a:schemeClr val="accent4">
                      <a:shade val="50000"/>
                      <a:satMod val="120000"/>
                    </a:schemeClr>
                  </a:solidFill>
                  <a:prstDash val="solid"/>
                </a:ln>
                <a:solidFill>
                  <a:srgbClr val="C00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NGỮ VĂN</a:t>
            </a:r>
            <a:r>
              <a:rPr lang="en-US" sz="3449" b="1" cap="all" dirty="0">
                <a:ln w="9000" cmpd="sng">
                  <a:solidFill>
                    <a:schemeClr val="accent4">
                      <a:shade val="50000"/>
                      <a:satMod val="120000"/>
                    </a:schemeClr>
                  </a:solidFill>
                  <a:prstDash val="solid"/>
                </a:ln>
                <a:solidFill>
                  <a:srgbClr val="C00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 – </a:t>
            </a:r>
            <a:r>
              <a:rPr lang="en-US" sz="3449" b="1" cap="all" dirty="0" err="1">
                <a:ln w="9000" cmpd="sng">
                  <a:solidFill>
                    <a:schemeClr val="accent4">
                      <a:shade val="50000"/>
                      <a:satMod val="120000"/>
                    </a:schemeClr>
                  </a:solidFill>
                  <a:prstDash val="solid"/>
                </a:ln>
                <a:solidFill>
                  <a:srgbClr val="C00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lớp</a:t>
            </a:r>
            <a:r>
              <a:rPr lang="en-US" sz="3449" b="1" cap="all" dirty="0">
                <a:ln w="9000" cmpd="sng">
                  <a:solidFill>
                    <a:schemeClr val="accent4">
                      <a:shade val="50000"/>
                      <a:satMod val="120000"/>
                    </a:schemeClr>
                  </a:solidFill>
                  <a:prstDash val="solid"/>
                </a:ln>
                <a:solidFill>
                  <a:srgbClr val="C00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 10TA6</a:t>
            </a:r>
          </a:p>
        </p:txBody>
      </p:sp>
    </p:spTree>
    <p:extLst>
      <p:ext uri="{BB962C8B-B14F-4D97-AF65-F5344CB8AC3E}">
        <p14:creationId xmlns:p14="http://schemas.microsoft.com/office/powerpoint/2010/main" val="1167937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1786881" y="4214246"/>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b="1" noProof="0" dirty="0">
                <a:solidFill>
                  <a:prstClr val="white"/>
                </a:solidFill>
                <a:latin typeface="Times New Roman" panose="02020603050405020304" pitchFamily="18" charset="0"/>
                <a:cs typeface="Times New Roman" panose="02020603050405020304" pitchFamily="18" charset="0"/>
              </a:rPr>
              <a:t>D</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Lập luận nhằm đưa đến một tình cảm</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Diagonal Corners Snipped 5">
            <a:hlinkClick r:id="" action="ppaction://noaction"/>
            <a:extLst>
              <a:ext uri="{FF2B5EF4-FFF2-40B4-BE49-F238E27FC236}">
                <a16:creationId xmlns:a16="http://schemas.microsoft.com/office/drawing/2014/main" id="{DAFF3985-B70E-4F29-9B2B-8E74D965A386}"/>
              </a:ext>
            </a:extLst>
          </p:cNvPr>
          <p:cNvSpPr/>
          <p:nvPr/>
        </p:nvSpPr>
        <p:spPr>
          <a:xfrm>
            <a:off x="258417" y="106162"/>
            <a:ext cx="8627165" cy="1540565"/>
          </a:xfrm>
          <a:prstGeom prst="snip2DiagRect">
            <a:avLst>
              <a:gd name="adj1" fmla="val 5521"/>
              <a:gd name="adj2"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Dòng nào nêu không đúng </a:t>
            </a:r>
            <a:r>
              <a:rPr lang="vi-VN" sz="2400" b="1" dirty="0">
                <a:solidFill>
                  <a:srgbClr val="002060"/>
                </a:solidFill>
                <a:latin typeface="Times New Roman" panose="02020603050405020304" pitchFamily="18" charset="0"/>
                <a:cs typeface="Times New Roman" panose="02020603050405020304" pitchFamily="18" charset="0"/>
              </a:rPr>
              <a:t>mục đích chính của lập luận trong văn nghị luận</a:t>
            </a:r>
            <a:r>
              <a:rPr kumimoji="0" lang="vi-VN"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1786881" y="1839694"/>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a:t>
            </a:r>
            <a:r>
              <a:rPr lang="vi-VN" sz="2400" b="1" dirty="0">
                <a:solidFill>
                  <a:prstClr val="white"/>
                </a:solidFill>
                <a:latin typeface="Times New Roman" panose="02020603050405020304" pitchFamily="18" charset="0"/>
                <a:cs typeface="Times New Roman" panose="02020603050405020304" pitchFamily="18" charset="0"/>
              </a:rPr>
              <a:t>Lập luận nhằm đưa đến một tư tưởng</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1786881" y="2643758"/>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 </a:t>
            </a:r>
            <a:r>
              <a:rPr kumimoji="0" lang="vi-VN"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Lập luận nhằm đưa đến một quan điểm</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1786881" y="3429002"/>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Times New Roman" panose="02020603050405020304" pitchFamily="18" charset="0"/>
                <a:cs typeface="Times New Roman" panose="02020603050405020304" pitchFamily="18" charset="0"/>
              </a:rPr>
              <a:t>C</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Lập luận nhằm đưa đến một thái độ</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827584" y="106162"/>
            <a:ext cx="7783016"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100" b="1" dirty="0">
                <a:solidFill>
                  <a:prstClr val="black"/>
                </a:solidFill>
                <a:latin typeface="Times New Roman" panose="02020603050405020304" pitchFamily="18" charset="0"/>
                <a:cs typeface="Times New Roman" panose="02020603050405020304" pitchFamily="18" charset="0"/>
              </a:rPr>
              <a:t>4</a:t>
            </a:r>
            <a:r>
              <a:rPr kumimoji="0" lang="en-US" sz="2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306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5"/>
                                        </p:tgtEl>
                                        <p:attrNameLst>
                                          <p:attrName>fillcolor</p:attrName>
                                        </p:attrNameLst>
                                      </p:cBhvr>
                                      <p:to>
                                        <a:srgbClr val="92D050"/>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5"/>
                                        </p:tgtEl>
                                        <p:attrNameLst>
                                          <p:attrName>fillcolor</p:attrName>
                                        </p:attrNameLst>
                                      </p:cBhvr>
                                      <p:to>
                                        <a:srgbClr val="92D050"/>
                                      </p:to>
                                    </p:animClr>
                                    <p:set>
                                      <p:cBhvr>
                                        <p:cTn id="40" dur="500" fill="hold"/>
                                        <p:tgtEl>
                                          <p:spTgt spid="5"/>
                                        </p:tgtEl>
                                        <p:attrNameLst>
                                          <p:attrName>fill.type</p:attrName>
                                        </p:attrNameLst>
                                      </p:cBhvr>
                                      <p:to>
                                        <p:strVal val="solid"/>
                                      </p:to>
                                    </p:set>
                                    <p:set>
                                      <p:cBhvr>
                                        <p:cTn id="41" dur="500" fill="hold"/>
                                        <p:tgtEl>
                                          <p:spTgt spid="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7"/>
                                        </p:tgtEl>
                                        <p:attrNameLst>
                                          <p:attrName>fillcolor</p:attrName>
                                        </p:attrNameLst>
                                      </p:cBhvr>
                                      <p:to>
                                        <a:srgbClr val="FF0000"/>
                                      </p:to>
                                    </p:animClr>
                                    <p:set>
                                      <p:cBhvr>
                                        <p:cTn id="47" dur="500" fill="hold"/>
                                        <p:tgtEl>
                                          <p:spTgt spid="7"/>
                                        </p:tgtEl>
                                        <p:attrNameLst>
                                          <p:attrName>fill.type</p:attrName>
                                        </p:attrNameLst>
                                      </p:cBhvr>
                                      <p:to>
                                        <p:strVal val="solid"/>
                                      </p:to>
                                    </p:set>
                                    <p:set>
                                      <p:cBhvr>
                                        <p:cTn id="48" dur="500" fill="hold"/>
                                        <p:tgtEl>
                                          <p:spTgt spid="7"/>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8"/>
                                        </p:tgtEl>
                                        <p:attrNameLst>
                                          <p:attrName>fillcolor</p:attrName>
                                        </p:attrNameLst>
                                      </p:cBhvr>
                                      <p:to>
                                        <a:srgbClr val="FF0000"/>
                                      </p:to>
                                    </p:animClr>
                                    <p:set>
                                      <p:cBhvr>
                                        <p:cTn id="54" dur="500" fill="hold"/>
                                        <p:tgtEl>
                                          <p:spTgt spid="8"/>
                                        </p:tgtEl>
                                        <p:attrNameLst>
                                          <p:attrName>fill.type</p:attrName>
                                        </p:attrNameLst>
                                      </p:cBhvr>
                                      <p:to>
                                        <p:strVal val="solid"/>
                                      </p:to>
                                    </p:set>
                                    <p:set>
                                      <p:cBhvr>
                                        <p:cTn id="55" dur="500" fill="hold"/>
                                        <p:tgtEl>
                                          <p:spTgt spid="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9"/>
                                        </p:tgtEl>
                                        <p:attrNameLst>
                                          <p:attrName>fillcolor</p:attrName>
                                        </p:attrNameLst>
                                      </p:cBhvr>
                                      <p:to>
                                        <a:srgbClr val="FF0000"/>
                                      </p:to>
                                    </p:animClr>
                                    <p:set>
                                      <p:cBhvr>
                                        <p:cTn id="61" dur="500" fill="hold"/>
                                        <p:tgtEl>
                                          <p:spTgt spid="9"/>
                                        </p:tgtEl>
                                        <p:attrNameLst>
                                          <p:attrName>fill.type</p:attrName>
                                        </p:attrNameLst>
                                      </p:cBhvr>
                                      <p:to>
                                        <p:strVal val="solid"/>
                                      </p:to>
                                    </p:set>
                                    <p:set>
                                      <p:cBhvr>
                                        <p:cTn id="62" dur="500" fill="hold"/>
                                        <p:tgtEl>
                                          <p:spTgt spid="9"/>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1757190" y="1280921"/>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Times New Roman" panose="02020603050405020304" pitchFamily="18" charset="0"/>
                <a:cs typeface="Times New Roman" panose="02020603050405020304" pitchFamily="18" charset="0"/>
              </a:rPr>
              <a:t>A</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 </a:t>
            </a:r>
            <a:r>
              <a:rPr kumimoji="0" lang="vi-VN"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Ý kiến thể hiện tư tưởng, quan điểm của người viết trong bài văn nghị luận</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Diagonal Corners Snipped 5">
            <a:hlinkClick r:id="" action="ppaction://noaction"/>
            <a:extLst>
              <a:ext uri="{FF2B5EF4-FFF2-40B4-BE49-F238E27FC236}">
                <a16:creationId xmlns:a16="http://schemas.microsoft.com/office/drawing/2014/main" id="{DAFF3985-B70E-4F29-9B2B-8E74D965A386}"/>
              </a:ext>
            </a:extLst>
          </p:cNvPr>
          <p:cNvSpPr/>
          <p:nvPr/>
        </p:nvSpPr>
        <p:spPr>
          <a:xfrm>
            <a:off x="395536" y="0"/>
            <a:ext cx="8610517" cy="1245688"/>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Câu nào sau đây nêu đúng định nghĩa về luận điểm</a:t>
            </a: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1789161" y="3177707"/>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b="1" noProof="0" dirty="0">
                <a:solidFill>
                  <a:prstClr val="white"/>
                </a:solidFill>
                <a:latin typeface="Times New Roman" panose="02020603050405020304" pitchFamily="18" charset="0"/>
                <a:cs typeface="Times New Roman" panose="02020603050405020304" pitchFamily="18" charset="0"/>
              </a:rPr>
              <a:t>C</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Chủ đề được nêu ra để nghị luận</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1757190" y="2064726"/>
            <a:ext cx="5516218" cy="10081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 </a:t>
            </a:r>
            <a:r>
              <a:rPr kumimoji="0" lang="vi-VN"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Những cách thức thể hiện sự tìm tòi, phân tích riêng của người viết trong bài văn nghị luận </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1813891" y="4006267"/>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 </a:t>
            </a:r>
            <a:r>
              <a:rPr kumimoji="0" lang="vi-VN"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Vấn đề được nêu ra để nghị luận </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3" name="TextBox 2"/>
          <p:cNvSpPr txBox="1"/>
          <p:nvPr/>
        </p:nvSpPr>
        <p:spPr>
          <a:xfrm>
            <a:off x="818538" y="0"/>
            <a:ext cx="776451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100" b="1" dirty="0">
                <a:solidFill>
                  <a:prstClr val="black"/>
                </a:solidFill>
                <a:latin typeface="Times New Roman" panose="02020603050405020304" pitchFamily="18" charset="0"/>
                <a:cs typeface="Times New Roman" panose="02020603050405020304" pitchFamily="18" charset="0"/>
              </a:rPr>
              <a:t>5</a:t>
            </a:r>
            <a:r>
              <a:rPr kumimoji="0" lang="en-US" sz="2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1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303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5"/>
                                        </p:tgtEl>
                                        <p:attrNameLst>
                                          <p:attrName>fillcolor</p:attrName>
                                        </p:attrNameLst>
                                      </p:cBhvr>
                                      <p:to>
                                        <a:srgbClr val="92D050"/>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5"/>
                                        </p:tgtEl>
                                        <p:attrNameLst>
                                          <p:attrName>fillcolor</p:attrName>
                                        </p:attrNameLst>
                                      </p:cBhvr>
                                      <p:to>
                                        <a:srgbClr val="92D050"/>
                                      </p:to>
                                    </p:animClr>
                                    <p:set>
                                      <p:cBhvr>
                                        <p:cTn id="40" dur="500" fill="hold"/>
                                        <p:tgtEl>
                                          <p:spTgt spid="5"/>
                                        </p:tgtEl>
                                        <p:attrNameLst>
                                          <p:attrName>fill.type</p:attrName>
                                        </p:attrNameLst>
                                      </p:cBhvr>
                                      <p:to>
                                        <p:strVal val="solid"/>
                                      </p:to>
                                    </p:set>
                                    <p:set>
                                      <p:cBhvr>
                                        <p:cTn id="41" dur="500" fill="hold"/>
                                        <p:tgtEl>
                                          <p:spTgt spid="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7"/>
                                        </p:tgtEl>
                                        <p:attrNameLst>
                                          <p:attrName>fillcolor</p:attrName>
                                        </p:attrNameLst>
                                      </p:cBhvr>
                                      <p:to>
                                        <a:srgbClr val="FF0000"/>
                                      </p:to>
                                    </p:animClr>
                                    <p:set>
                                      <p:cBhvr>
                                        <p:cTn id="47" dur="500" fill="hold"/>
                                        <p:tgtEl>
                                          <p:spTgt spid="7"/>
                                        </p:tgtEl>
                                        <p:attrNameLst>
                                          <p:attrName>fill.type</p:attrName>
                                        </p:attrNameLst>
                                      </p:cBhvr>
                                      <p:to>
                                        <p:strVal val="solid"/>
                                      </p:to>
                                    </p:set>
                                    <p:set>
                                      <p:cBhvr>
                                        <p:cTn id="48" dur="500" fill="hold"/>
                                        <p:tgtEl>
                                          <p:spTgt spid="7"/>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8"/>
                                        </p:tgtEl>
                                        <p:attrNameLst>
                                          <p:attrName>fillcolor</p:attrName>
                                        </p:attrNameLst>
                                      </p:cBhvr>
                                      <p:to>
                                        <a:srgbClr val="FF0000"/>
                                      </p:to>
                                    </p:animClr>
                                    <p:set>
                                      <p:cBhvr>
                                        <p:cTn id="54" dur="500" fill="hold"/>
                                        <p:tgtEl>
                                          <p:spTgt spid="8"/>
                                        </p:tgtEl>
                                        <p:attrNameLst>
                                          <p:attrName>fill.type</p:attrName>
                                        </p:attrNameLst>
                                      </p:cBhvr>
                                      <p:to>
                                        <p:strVal val="solid"/>
                                      </p:to>
                                    </p:set>
                                    <p:set>
                                      <p:cBhvr>
                                        <p:cTn id="55" dur="500" fill="hold"/>
                                        <p:tgtEl>
                                          <p:spTgt spid="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9"/>
                                        </p:tgtEl>
                                        <p:attrNameLst>
                                          <p:attrName>fillcolor</p:attrName>
                                        </p:attrNameLst>
                                      </p:cBhvr>
                                      <p:to>
                                        <a:srgbClr val="FF0000"/>
                                      </p:to>
                                    </p:animClr>
                                    <p:set>
                                      <p:cBhvr>
                                        <p:cTn id="61" dur="500" fill="hold"/>
                                        <p:tgtEl>
                                          <p:spTgt spid="9"/>
                                        </p:tgtEl>
                                        <p:attrNameLst>
                                          <p:attrName>fill.type</p:attrName>
                                        </p:attrNameLst>
                                      </p:cBhvr>
                                      <p:to>
                                        <p:strVal val="solid"/>
                                      </p:to>
                                    </p:set>
                                    <p:set>
                                      <p:cBhvr>
                                        <p:cTn id="62" dur="500" fill="hold"/>
                                        <p:tgtEl>
                                          <p:spTgt spid="9"/>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37"/>
          <p:cNvSpPr txBox="1"/>
          <p:nvPr/>
        </p:nvSpPr>
        <p:spPr>
          <a:xfrm>
            <a:off x="4503371" y="2751630"/>
            <a:ext cx="4608581" cy="2246733"/>
          </a:xfrm>
          <a:prstGeom prst="rect">
            <a:avLst/>
          </a:prstGeom>
          <a:solidFill>
            <a:schemeClr val="bg1"/>
          </a:solidFill>
          <a:ln>
            <a:solidFill>
              <a:schemeClr val="accent1"/>
            </a:solidFill>
          </a:ln>
        </p:spPr>
        <p:txBody>
          <a:bodyPr wrap="square" lIns="91405" tIns="45702" rIns="91405" bIns="45702" rtlCol="0">
            <a:spAutoFit/>
          </a:bodyPr>
          <a:lstStyle/>
          <a:p>
            <a:r>
              <a:rPr lang="en-US" sz="2000" dirty="0"/>
              <a:t>+ </a:t>
            </a:r>
            <a:r>
              <a:rPr lang="en-US" sz="2000" dirty="0" err="1"/>
              <a:t>Đọc</a:t>
            </a:r>
            <a:r>
              <a:rPr lang="en-US" sz="2000" dirty="0"/>
              <a:t> </a:t>
            </a:r>
            <a:r>
              <a:rPr lang="en-US" sz="2000" dirty="0" err="1"/>
              <a:t>nhan</a:t>
            </a:r>
            <a:r>
              <a:rPr lang="en-US" sz="2000" dirty="0"/>
              <a:t> </a:t>
            </a:r>
            <a:r>
              <a:rPr lang="en-US" sz="2000" dirty="0" err="1"/>
              <a:t>đề</a:t>
            </a:r>
            <a:endParaRPr lang="en-US" sz="2000" dirty="0"/>
          </a:p>
          <a:p>
            <a:r>
              <a:rPr lang="en-US" sz="2000" dirty="0"/>
              <a:t>+ </a:t>
            </a:r>
            <a:r>
              <a:rPr lang="en-US" sz="2000" dirty="0" err="1"/>
              <a:t>Đọc</a:t>
            </a:r>
            <a:r>
              <a:rPr lang="en-US" sz="2000" dirty="0"/>
              <a:t> </a:t>
            </a:r>
            <a:r>
              <a:rPr lang="en-US" sz="2000" dirty="0" err="1"/>
              <a:t>văn</a:t>
            </a:r>
            <a:r>
              <a:rPr lang="en-US" sz="2000" dirty="0"/>
              <a:t> </a:t>
            </a:r>
            <a:r>
              <a:rPr lang="en-US" sz="2000" dirty="0" err="1"/>
              <a:t>bản</a:t>
            </a:r>
            <a:r>
              <a:rPr lang="en-US" sz="2000" dirty="0"/>
              <a:t>, </a:t>
            </a:r>
            <a:r>
              <a:rPr lang="en-US" sz="2000" dirty="0" err="1"/>
              <a:t>nhận</a:t>
            </a:r>
            <a:r>
              <a:rPr lang="en-US" sz="2000" dirty="0"/>
              <a:t> </a:t>
            </a:r>
            <a:r>
              <a:rPr lang="en-US" sz="2000" dirty="0" err="1"/>
              <a:t>diện</a:t>
            </a:r>
            <a:r>
              <a:rPr lang="en-US" sz="2000" dirty="0"/>
              <a:t> </a:t>
            </a:r>
            <a:r>
              <a:rPr lang="en-US" sz="2000" dirty="0" err="1"/>
              <a:t>hệ</a:t>
            </a:r>
            <a:r>
              <a:rPr lang="en-US" sz="2000" dirty="0"/>
              <a:t> </a:t>
            </a:r>
            <a:r>
              <a:rPr lang="en-US" sz="2000" dirty="0" err="1"/>
              <a:t>thống</a:t>
            </a:r>
            <a:r>
              <a:rPr lang="en-US" sz="2000" dirty="0"/>
              <a:t> </a:t>
            </a:r>
            <a:r>
              <a:rPr lang="en-US" sz="2000" dirty="0" err="1"/>
              <a:t>luận</a:t>
            </a:r>
            <a:r>
              <a:rPr lang="en-US" sz="2000" dirty="0"/>
              <a:t> </a:t>
            </a:r>
            <a:r>
              <a:rPr lang="en-US" sz="2000" dirty="0" err="1"/>
              <a:t>điểm</a:t>
            </a:r>
            <a:endParaRPr lang="en-US" sz="2000" dirty="0"/>
          </a:p>
          <a:p>
            <a:r>
              <a:rPr lang="en-US" sz="2000" dirty="0"/>
              <a:t>+ Ở </a:t>
            </a:r>
            <a:r>
              <a:rPr lang="en-US" sz="2000" dirty="0" err="1"/>
              <a:t>từng</a:t>
            </a:r>
            <a:r>
              <a:rPr lang="en-US" sz="2000" dirty="0"/>
              <a:t> </a:t>
            </a:r>
            <a:r>
              <a:rPr lang="en-US" sz="2000" dirty="0" err="1"/>
              <a:t>luận</a:t>
            </a:r>
            <a:r>
              <a:rPr lang="en-US" sz="2000" dirty="0"/>
              <a:t> </a:t>
            </a:r>
            <a:r>
              <a:rPr lang="en-US" sz="2000" dirty="0" err="1"/>
              <a:t>điểm</a:t>
            </a:r>
            <a:r>
              <a:rPr lang="en-US" sz="2000" dirty="0"/>
              <a:t>: </a:t>
            </a:r>
            <a:r>
              <a:rPr lang="en-US" sz="2000" dirty="0" err="1"/>
              <a:t>chú</a:t>
            </a:r>
            <a:r>
              <a:rPr lang="en-US" sz="2000" dirty="0"/>
              <a:t> ý </a:t>
            </a:r>
            <a:r>
              <a:rPr lang="en-US" sz="2000" dirty="0" err="1"/>
              <a:t>việc</a:t>
            </a:r>
            <a:r>
              <a:rPr lang="en-US" sz="2000" dirty="0"/>
              <a:t> </a:t>
            </a:r>
            <a:r>
              <a:rPr lang="en-US" sz="2000" dirty="0" err="1"/>
              <a:t>sử</a:t>
            </a:r>
            <a:r>
              <a:rPr lang="en-US" sz="2000" dirty="0"/>
              <a:t> </a:t>
            </a:r>
            <a:r>
              <a:rPr lang="en-US" sz="2000" dirty="0" err="1"/>
              <a:t>dụng</a:t>
            </a:r>
            <a:r>
              <a:rPr lang="en-US" sz="2000" dirty="0"/>
              <a:t> </a:t>
            </a:r>
            <a:r>
              <a:rPr lang="en-US" sz="2000" dirty="0" err="1"/>
              <a:t>lí</a:t>
            </a:r>
            <a:r>
              <a:rPr lang="en-US" sz="2000" dirty="0"/>
              <a:t> </a:t>
            </a:r>
            <a:r>
              <a:rPr lang="en-US" sz="2000" dirty="0" err="1"/>
              <a:t>lẽ</a:t>
            </a:r>
            <a:r>
              <a:rPr lang="en-US" sz="2000" dirty="0"/>
              <a:t>, </a:t>
            </a:r>
            <a:r>
              <a:rPr lang="en-US" sz="2000" dirty="0" err="1"/>
              <a:t>dẫn</a:t>
            </a:r>
            <a:r>
              <a:rPr lang="en-US" sz="2000" dirty="0"/>
              <a:t> </a:t>
            </a:r>
            <a:r>
              <a:rPr lang="en-US" sz="2000" dirty="0" err="1"/>
              <a:t>chứng</a:t>
            </a:r>
            <a:r>
              <a:rPr lang="en-US" sz="2000" dirty="0"/>
              <a:t>, </a:t>
            </a:r>
            <a:r>
              <a:rPr lang="en-US" sz="2000" dirty="0" err="1"/>
              <a:t>cách</a:t>
            </a:r>
            <a:r>
              <a:rPr lang="en-US" sz="2000" dirty="0"/>
              <a:t> </a:t>
            </a:r>
            <a:r>
              <a:rPr lang="en-US" sz="2000" dirty="0" err="1"/>
              <a:t>lập</a:t>
            </a:r>
            <a:r>
              <a:rPr lang="en-US" sz="2000" dirty="0"/>
              <a:t> </a:t>
            </a:r>
            <a:r>
              <a:rPr lang="en-US" sz="2000" dirty="0" err="1"/>
              <a:t>luận</a:t>
            </a:r>
            <a:endParaRPr lang="en-US" sz="2000" dirty="0"/>
          </a:p>
          <a:p>
            <a:r>
              <a:rPr lang="en-US" sz="2000" dirty="0"/>
              <a:t>+ </a:t>
            </a:r>
            <a:r>
              <a:rPr lang="en-US" sz="2000" dirty="0" err="1"/>
              <a:t>Rút</a:t>
            </a:r>
            <a:r>
              <a:rPr lang="en-US" sz="2000" dirty="0"/>
              <a:t> ý </a:t>
            </a:r>
            <a:r>
              <a:rPr lang="en-US" sz="2000" dirty="0" err="1"/>
              <a:t>nghĩa</a:t>
            </a:r>
            <a:r>
              <a:rPr lang="en-US" sz="2000" dirty="0"/>
              <a:t>, </a:t>
            </a:r>
            <a:r>
              <a:rPr lang="en-US" sz="2000" dirty="0" err="1"/>
              <a:t>tác</a:t>
            </a:r>
            <a:r>
              <a:rPr lang="en-US" sz="2000" dirty="0"/>
              <a:t> </a:t>
            </a:r>
            <a:r>
              <a:rPr lang="en-US" sz="2000" dirty="0" err="1"/>
              <a:t>động</a:t>
            </a:r>
            <a:r>
              <a:rPr lang="en-US" sz="2000" dirty="0"/>
              <a:t> </a:t>
            </a:r>
            <a:r>
              <a:rPr lang="en-US" sz="2000" dirty="0" err="1"/>
              <a:t>của</a:t>
            </a:r>
            <a:r>
              <a:rPr lang="en-US" sz="2000" dirty="0"/>
              <a:t> </a:t>
            </a:r>
            <a:r>
              <a:rPr lang="en-US" sz="2000" dirty="0" err="1"/>
              <a:t>văn</a:t>
            </a:r>
            <a:r>
              <a:rPr lang="en-US" sz="2000" dirty="0"/>
              <a:t> </a:t>
            </a:r>
            <a:r>
              <a:rPr lang="en-US" sz="2000" dirty="0" err="1"/>
              <a:t>bản</a:t>
            </a:r>
            <a:r>
              <a:rPr lang="en-US" sz="2000" dirty="0"/>
              <a:t> </a:t>
            </a:r>
            <a:r>
              <a:rPr lang="en-US" sz="2000" dirty="0" err="1"/>
              <a:t>sau</a:t>
            </a:r>
            <a:r>
              <a:rPr lang="en-US" sz="2000" dirty="0"/>
              <a:t> </a:t>
            </a:r>
            <a:r>
              <a:rPr lang="en-US" sz="2000" dirty="0" err="1"/>
              <a:t>đọc</a:t>
            </a:r>
            <a:endParaRPr lang="en-US" sz="2000" dirty="0"/>
          </a:p>
        </p:txBody>
      </p:sp>
      <p:sp>
        <p:nvSpPr>
          <p:cNvPr id="10" name="TextBox 38"/>
          <p:cNvSpPr txBox="1"/>
          <p:nvPr/>
        </p:nvSpPr>
        <p:spPr>
          <a:xfrm>
            <a:off x="54308" y="2751630"/>
            <a:ext cx="4157651" cy="2246733"/>
          </a:xfrm>
          <a:prstGeom prst="rect">
            <a:avLst/>
          </a:prstGeom>
          <a:solidFill>
            <a:schemeClr val="bg1"/>
          </a:solidFill>
          <a:ln>
            <a:solidFill>
              <a:schemeClr val="accent1"/>
            </a:solidFill>
          </a:ln>
        </p:spPr>
        <p:txBody>
          <a:bodyPr wrap="square" lIns="91405" tIns="45702" rIns="91405" bIns="45702" rtlCol="0">
            <a:spAutoFit/>
          </a:bodyPr>
          <a:lstStyle/>
          <a:p>
            <a:r>
              <a:rPr lang="en-US" sz="2000" dirty="0"/>
              <a:t>- </a:t>
            </a:r>
            <a:r>
              <a:rPr lang="en-US" sz="2000" dirty="0" err="1"/>
              <a:t>Sử</a:t>
            </a:r>
            <a:r>
              <a:rPr lang="en-US" sz="2000" dirty="0"/>
              <a:t> </a:t>
            </a:r>
            <a:r>
              <a:rPr lang="en-US" sz="2000" dirty="0" err="1"/>
              <a:t>dụng</a:t>
            </a:r>
            <a:r>
              <a:rPr lang="en-US" sz="2000" dirty="0"/>
              <a:t> </a:t>
            </a:r>
            <a:r>
              <a:rPr lang="en-US" sz="2000" dirty="0" err="1"/>
              <a:t>lí</a:t>
            </a:r>
            <a:r>
              <a:rPr lang="en-US" sz="2000" dirty="0"/>
              <a:t> </a:t>
            </a:r>
            <a:r>
              <a:rPr lang="en-US" sz="2000" dirty="0" err="1"/>
              <a:t>lẽ</a:t>
            </a:r>
            <a:r>
              <a:rPr lang="en-US" sz="2000" dirty="0"/>
              <a:t>, </a:t>
            </a:r>
            <a:r>
              <a:rPr lang="en-US" sz="2000" dirty="0" err="1"/>
              <a:t>dẫn</a:t>
            </a:r>
            <a:r>
              <a:rPr lang="en-US" sz="2000" dirty="0"/>
              <a:t> </a:t>
            </a:r>
            <a:r>
              <a:rPr lang="en-US" sz="2000" dirty="0" err="1"/>
              <a:t>chứng</a:t>
            </a:r>
            <a:r>
              <a:rPr lang="en-US" sz="2000" dirty="0"/>
              <a:t>, </a:t>
            </a:r>
            <a:r>
              <a:rPr lang="en-US" sz="2000" dirty="0" err="1"/>
              <a:t>lập</a:t>
            </a:r>
            <a:r>
              <a:rPr lang="en-US" sz="2000" dirty="0"/>
              <a:t> </a:t>
            </a:r>
            <a:r>
              <a:rPr lang="en-US" sz="2000" dirty="0" err="1"/>
              <a:t>luận</a:t>
            </a:r>
            <a:r>
              <a:rPr lang="en-US" sz="2000" dirty="0"/>
              <a:t> </a:t>
            </a:r>
            <a:r>
              <a:rPr lang="en-US" sz="2000" dirty="0" err="1"/>
              <a:t>nhằm</a:t>
            </a:r>
            <a:r>
              <a:rPr lang="en-US" sz="2000" dirty="0"/>
              <a:t> </a:t>
            </a:r>
            <a:r>
              <a:rPr lang="en-US" sz="2000" dirty="0" err="1"/>
              <a:t>xác</a:t>
            </a:r>
            <a:r>
              <a:rPr lang="en-US" sz="2000" dirty="0"/>
              <a:t> </a:t>
            </a:r>
            <a:r>
              <a:rPr lang="en-US" sz="2000" dirty="0" err="1"/>
              <a:t>lập</a:t>
            </a:r>
            <a:r>
              <a:rPr lang="en-US" sz="2000" dirty="0"/>
              <a:t> </a:t>
            </a:r>
            <a:r>
              <a:rPr lang="en-US" sz="2000" dirty="0" err="1"/>
              <a:t>một</a:t>
            </a:r>
            <a:r>
              <a:rPr lang="en-US" sz="2000" dirty="0"/>
              <a:t> </a:t>
            </a:r>
            <a:r>
              <a:rPr lang="en-US" sz="2000" dirty="0" err="1"/>
              <a:t>quan</a:t>
            </a:r>
            <a:r>
              <a:rPr lang="en-US" sz="2000" dirty="0"/>
              <a:t> </a:t>
            </a:r>
            <a:r>
              <a:rPr lang="en-US" sz="2000" dirty="0" err="1"/>
              <a:t>điểm</a:t>
            </a:r>
            <a:r>
              <a:rPr lang="en-US" sz="2000" dirty="0"/>
              <a:t>, </a:t>
            </a:r>
            <a:r>
              <a:rPr lang="en-US" sz="2000" dirty="0" err="1"/>
              <a:t>tư</a:t>
            </a:r>
            <a:r>
              <a:rPr lang="en-US" sz="2000" dirty="0"/>
              <a:t> </a:t>
            </a:r>
            <a:r>
              <a:rPr lang="en-US" sz="2000" dirty="0" err="1"/>
              <a:t>tưởng</a:t>
            </a:r>
            <a:r>
              <a:rPr lang="en-US" sz="2000" dirty="0"/>
              <a:t> </a:t>
            </a:r>
            <a:r>
              <a:rPr lang="en-US" sz="2000" dirty="0" err="1"/>
              <a:t>nhất</a:t>
            </a:r>
            <a:r>
              <a:rPr lang="en-US" sz="2000" dirty="0"/>
              <a:t> </a:t>
            </a:r>
            <a:r>
              <a:rPr lang="en-US" sz="2000" dirty="0" err="1"/>
              <a:t>định</a:t>
            </a:r>
            <a:r>
              <a:rPr lang="en-US" sz="2000" dirty="0"/>
              <a:t>. </a:t>
            </a:r>
          </a:p>
          <a:p>
            <a:r>
              <a:rPr lang="en-US" sz="2000" dirty="0"/>
              <a:t>-</a:t>
            </a:r>
            <a:r>
              <a:rPr lang="en-US" sz="2000" dirty="0" err="1"/>
              <a:t>Luận</a:t>
            </a:r>
            <a:r>
              <a:rPr lang="en-US" sz="2000" dirty="0"/>
              <a:t> </a:t>
            </a:r>
            <a:r>
              <a:rPr lang="en-US" sz="2000" dirty="0" err="1"/>
              <a:t>điểm</a:t>
            </a:r>
            <a:r>
              <a:rPr lang="en-US" sz="2000" dirty="0"/>
              <a:t> </a:t>
            </a:r>
            <a:r>
              <a:rPr lang="en-US" sz="2000" dirty="0" err="1"/>
              <a:t>rõ</a:t>
            </a:r>
            <a:r>
              <a:rPr lang="en-US" sz="2000" dirty="0"/>
              <a:t> </a:t>
            </a:r>
            <a:r>
              <a:rPr lang="en-US" sz="2000" dirty="0" err="1"/>
              <a:t>ràng</a:t>
            </a:r>
            <a:r>
              <a:rPr lang="en-US" sz="2000" dirty="0"/>
              <a:t>, </a:t>
            </a:r>
            <a:r>
              <a:rPr lang="en-US" sz="2000" dirty="0" err="1"/>
              <a:t>có</a:t>
            </a:r>
            <a:r>
              <a:rPr lang="en-US" sz="2000" dirty="0"/>
              <a:t> </a:t>
            </a:r>
            <a:r>
              <a:rPr lang="en-US" sz="2000" dirty="0" err="1"/>
              <a:t>lí</a:t>
            </a:r>
            <a:r>
              <a:rPr lang="en-US" sz="2000" dirty="0"/>
              <a:t> </a:t>
            </a:r>
            <a:r>
              <a:rPr lang="en-US" sz="2000" dirty="0" err="1"/>
              <a:t>lẽ</a:t>
            </a:r>
            <a:r>
              <a:rPr lang="en-US" sz="2000" dirty="0"/>
              <a:t>, </a:t>
            </a:r>
            <a:r>
              <a:rPr lang="en-US" sz="2000" dirty="0" err="1"/>
              <a:t>dẫn</a:t>
            </a:r>
            <a:r>
              <a:rPr lang="en-US" sz="2000" dirty="0"/>
              <a:t> </a:t>
            </a:r>
            <a:r>
              <a:rPr lang="en-US" sz="2000" dirty="0" err="1"/>
              <a:t>chứng</a:t>
            </a:r>
            <a:r>
              <a:rPr lang="en-US" sz="2000" dirty="0"/>
              <a:t> </a:t>
            </a:r>
            <a:r>
              <a:rPr lang="en-US" sz="2000" dirty="0" err="1"/>
              <a:t>thuyết</a:t>
            </a:r>
            <a:r>
              <a:rPr lang="en-US" sz="2000" dirty="0"/>
              <a:t> </a:t>
            </a:r>
            <a:r>
              <a:rPr lang="en-US" sz="2000" dirty="0" err="1"/>
              <a:t>phục</a:t>
            </a:r>
            <a:r>
              <a:rPr lang="en-US" sz="2000" dirty="0"/>
              <a:t>.</a:t>
            </a:r>
          </a:p>
          <a:p>
            <a:r>
              <a:rPr lang="en-US" sz="2000" dirty="0"/>
              <a:t>- </a:t>
            </a:r>
            <a:r>
              <a:rPr lang="en-US" sz="2000" dirty="0" err="1"/>
              <a:t>Giải</a:t>
            </a:r>
            <a:r>
              <a:rPr lang="en-US" sz="2000" dirty="0"/>
              <a:t> </a:t>
            </a:r>
            <a:r>
              <a:rPr lang="en-US" sz="2000" dirty="0" err="1"/>
              <a:t>quyết</a:t>
            </a:r>
            <a:r>
              <a:rPr lang="en-US" sz="2000" dirty="0"/>
              <a:t> </a:t>
            </a:r>
            <a:r>
              <a:rPr lang="en-US" sz="2000" dirty="0" err="1"/>
              <a:t>những</a:t>
            </a:r>
            <a:r>
              <a:rPr lang="en-US" sz="2000" dirty="0"/>
              <a:t> </a:t>
            </a:r>
            <a:r>
              <a:rPr lang="en-US" sz="2000" dirty="0" err="1"/>
              <a:t>vấn</a:t>
            </a:r>
            <a:r>
              <a:rPr lang="en-US" sz="2000" dirty="0"/>
              <a:t> </a:t>
            </a:r>
            <a:r>
              <a:rPr lang="en-US" sz="2000" dirty="0" err="1"/>
              <a:t>đề</a:t>
            </a:r>
            <a:r>
              <a:rPr lang="en-US" sz="2000" dirty="0"/>
              <a:t> </a:t>
            </a:r>
            <a:r>
              <a:rPr lang="en-US" sz="2000" dirty="0" err="1"/>
              <a:t>đặt</a:t>
            </a:r>
            <a:r>
              <a:rPr lang="en-US" sz="2000" dirty="0"/>
              <a:t> </a:t>
            </a:r>
            <a:r>
              <a:rPr lang="en-US" sz="2000" dirty="0" err="1"/>
              <a:t>ra</a:t>
            </a:r>
            <a:r>
              <a:rPr lang="en-US" sz="2000" dirty="0"/>
              <a:t> </a:t>
            </a:r>
            <a:r>
              <a:rPr lang="en-US" sz="2000" dirty="0" err="1"/>
              <a:t>trong</a:t>
            </a:r>
            <a:r>
              <a:rPr lang="en-US" sz="2000" dirty="0"/>
              <a:t> </a:t>
            </a:r>
            <a:r>
              <a:rPr lang="en-US" sz="2000" dirty="0" err="1"/>
              <a:t>cuộc</a:t>
            </a:r>
            <a:r>
              <a:rPr lang="en-US" sz="2000" dirty="0"/>
              <a:t> </a:t>
            </a:r>
            <a:r>
              <a:rPr lang="en-US" sz="2000" dirty="0" err="1"/>
              <a:t>sống</a:t>
            </a:r>
            <a:r>
              <a:rPr lang="en-US" sz="2000" dirty="0"/>
              <a:t>, </a:t>
            </a:r>
            <a:r>
              <a:rPr lang="en-US" sz="2000" dirty="0" err="1"/>
              <a:t>xã</a:t>
            </a:r>
            <a:r>
              <a:rPr lang="en-US" sz="2000" dirty="0"/>
              <a:t> </a:t>
            </a:r>
            <a:r>
              <a:rPr lang="en-US" sz="2000" dirty="0" err="1"/>
              <a:t>hội</a:t>
            </a:r>
            <a:r>
              <a:rPr lang="en-US" sz="2000" dirty="0"/>
              <a:t> </a:t>
            </a:r>
            <a:endParaRPr lang="zh-CN" altLang="en-US" sz="2000" b="1" dirty="0">
              <a:solidFill>
                <a:schemeClr val="tx1">
                  <a:lumMod val="65000"/>
                  <a:lumOff val="35000"/>
                </a:schemeClr>
              </a:solidFill>
              <a:cs typeface="+mn-ea"/>
              <a:sym typeface="+mn-lt"/>
            </a:endParaRPr>
          </a:p>
        </p:txBody>
      </p:sp>
      <p:grpSp>
        <p:nvGrpSpPr>
          <p:cNvPr id="16" name="组合 15"/>
          <p:cNvGrpSpPr/>
          <p:nvPr/>
        </p:nvGrpSpPr>
        <p:grpSpPr>
          <a:xfrm>
            <a:off x="437866" y="1635646"/>
            <a:ext cx="3002353" cy="1134319"/>
            <a:chOff x="304800" y="448129"/>
            <a:chExt cx="5150248" cy="3390596"/>
          </a:xfrm>
          <a:solidFill>
            <a:schemeClr val="accent2">
              <a:lumMod val="75000"/>
            </a:schemeClr>
          </a:solidFill>
          <a:effectLst>
            <a:outerShdw blurRad="444500" dist="254000" dir="8100000" algn="tr" rotWithShape="0">
              <a:prstClr val="black">
                <a:alpha val="50000"/>
              </a:prstClr>
            </a:outerShdw>
          </a:effectLst>
        </p:grpSpPr>
        <p:sp>
          <p:nvSpPr>
            <p:cNvPr id="17" name="同心圆 16"/>
            <p:cNvSpPr/>
            <p:nvPr/>
          </p:nvSpPr>
          <p:spPr>
            <a:xfrm>
              <a:off x="304800" y="673102"/>
              <a:ext cx="4316292" cy="2832527"/>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18" name="椭圆 17"/>
            <p:cNvSpPr/>
            <p:nvPr/>
          </p:nvSpPr>
          <p:spPr>
            <a:xfrm>
              <a:off x="413670" y="448129"/>
              <a:ext cx="5041378" cy="33905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a:solidFill>
                    <a:prstClr val="black"/>
                  </a:solidFill>
                  <a:latin typeface="Times New Roman" pitchFamily="18" charset="0"/>
                  <a:cs typeface="Times New Roman" pitchFamily="18" charset="0"/>
                  <a:sym typeface="+mn-lt"/>
                </a:rPr>
                <a:t>Khái</a:t>
              </a:r>
              <a:r>
                <a:rPr lang="en-US" altLang="zh-CN" sz="2800" dirty="0">
                  <a:solidFill>
                    <a:prstClr val="black"/>
                  </a:solidFill>
                  <a:latin typeface="Times New Roman" pitchFamily="18" charset="0"/>
                  <a:cs typeface="Times New Roman" pitchFamily="18" charset="0"/>
                  <a:sym typeface="+mn-lt"/>
                </a:rPr>
                <a:t> </a:t>
              </a:r>
              <a:r>
                <a:rPr lang="en-US" altLang="zh-CN" sz="2800" dirty="0" err="1">
                  <a:solidFill>
                    <a:prstClr val="black"/>
                  </a:solidFill>
                  <a:latin typeface="Times New Roman" pitchFamily="18" charset="0"/>
                  <a:cs typeface="Times New Roman" pitchFamily="18" charset="0"/>
                  <a:sym typeface="+mn-lt"/>
                </a:rPr>
                <a:t>niệm</a:t>
              </a:r>
              <a:endParaRPr lang="zh-CN" altLang="en-US" sz="2800" dirty="0">
                <a:solidFill>
                  <a:prstClr val="black"/>
                </a:solidFill>
                <a:latin typeface="Times New Roman" pitchFamily="18" charset="0"/>
                <a:cs typeface="Times New Roman" pitchFamily="18" charset="0"/>
                <a:sym typeface="+mn-lt"/>
              </a:endParaRPr>
            </a:p>
          </p:txBody>
        </p:sp>
      </p:grpSp>
      <p:grpSp>
        <p:nvGrpSpPr>
          <p:cNvPr id="25" name="组合 24"/>
          <p:cNvGrpSpPr/>
          <p:nvPr/>
        </p:nvGrpSpPr>
        <p:grpSpPr>
          <a:xfrm>
            <a:off x="4538212" y="1619049"/>
            <a:ext cx="4104456" cy="1217613"/>
            <a:chOff x="-147516" y="544730"/>
            <a:chExt cx="5429250" cy="2645250"/>
          </a:xfrm>
          <a:solidFill>
            <a:schemeClr val="accent5">
              <a:lumMod val="50000"/>
            </a:schemeClr>
          </a:solidFill>
          <a:effectLst>
            <a:outerShdw blurRad="444500" dist="254000" dir="8100000" algn="tr" rotWithShape="0">
              <a:prstClr val="black">
                <a:alpha val="50000"/>
              </a:prstClr>
            </a:outerShdw>
          </a:effectLst>
        </p:grpSpPr>
        <p:sp>
          <p:nvSpPr>
            <p:cNvPr id="26" name="同心圆 25"/>
            <p:cNvSpPr/>
            <p:nvPr/>
          </p:nvSpPr>
          <p:spPr>
            <a:xfrm>
              <a:off x="304800" y="673100"/>
              <a:ext cx="4000500" cy="2461591"/>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27" name="椭圆 26"/>
            <p:cNvSpPr/>
            <p:nvPr/>
          </p:nvSpPr>
          <p:spPr>
            <a:xfrm>
              <a:off x="-147516" y="544730"/>
              <a:ext cx="5429250" cy="2645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a:solidFill>
                    <a:prstClr val="black"/>
                  </a:solidFill>
                  <a:latin typeface="Times New Roman" pitchFamily="18" charset="0"/>
                  <a:cs typeface="Times New Roman" pitchFamily="18" charset="0"/>
                  <a:sym typeface="+mn-lt"/>
                </a:rPr>
                <a:t>Các</a:t>
              </a:r>
              <a:r>
                <a:rPr lang="en-US" altLang="zh-CN" sz="2800" dirty="0">
                  <a:solidFill>
                    <a:prstClr val="black"/>
                  </a:solidFill>
                  <a:latin typeface="Times New Roman" pitchFamily="18" charset="0"/>
                  <a:cs typeface="Times New Roman" pitchFamily="18" charset="0"/>
                  <a:sym typeface="+mn-lt"/>
                </a:rPr>
                <a:t> </a:t>
              </a:r>
              <a:r>
                <a:rPr lang="en-US" altLang="zh-CN" sz="2800" dirty="0" err="1">
                  <a:solidFill>
                    <a:prstClr val="black"/>
                  </a:solidFill>
                  <a:latin typeface="Times New Roman" pitchFamily="18" charset="0"/>
                  <a:cs typeface="Times New Roman" pitchFamily="18" charset="0"/>
                  <a:sym typeface="+mn-lt"/>
                </a:rPr>
                <a:t>bước</a:t>
              </a:r>
              <a:r>
                <a:rPr lang="en-US" altLang="zh-CN" sz="2800" dirty="0">
                  <a:solidFill>
                    <a:prstClr val="black"/>
                  </a:solidFill>
                  <a:latin typeface="Times New Roman" pitchFamily="18" charset="0"/>
                  <a:cs typeface="Times New Roman" pitchFamily="18" charset="0"/>
                  <a:sym typeface="+mn-lt"/>
                </a:rPr>
                <a:t> </a:t>
              </a:r>
              <a:r>
                <a:rPr lang="en-US" altLang="zh-CN" sz="2800" dirty="0" err="1">
                  <a:solidFill>
                    <a:prstClr val="black"/>
                  </a:solidFill>
                  <a:latin typeface="Times New Roman" pitchFamily="18" charset="0"/>
                  <a:cs typeface="Times New Roman" pitchFamily="18" charset="0"/>
                  <a:sym typeface="+mn-lt"/>
                </a:rPr>
                <a:t>đọc</a:t>
              </a:r>
              <a:r>
                <a:rPr lang="en-US" altLang="zh-CN" sz="2800" dirty="0">
                  <a:solidFill>
                    <a:prstClr val="black"/>
                  </a:solidFill>
                  <a:latin typeface="Times New Roman" pitchFamily="18" charset="0"/>
                  <a:cs typeface="Times New Roman" pitchFamily="18" charset="0"/>
                  <a:sym typeface="+mn-lt"/>
                </a:rPr>
                <a:t> </a:t>
              </a:r>
              <a:r>
                <a:rPr lang="en-US" altLang="zh-CN" sz="2800" dirty="0" err="1">
                  <a:solidFill>
                    <a:prstClr val="black"/>
                  </a:solidFill>
                  <a:latin typeface="Times New Roman" pitchFamily="18" charset="0"/>
                  <a:cs typeface="Times New Roman" pitchFamily="18" charset="0"/>
                  <a:sym typeface="+mn-lt"/>
                </a:rPr>
                <a:t>hiểu</a:t>
              </a:r>
              <a:r>
                <a:rPr lang="en-US" altLang="zh-CN" sz="2800" dirty="0">
                  <a:solidFill>
                    <a:prstClr val="black"/>
                  </a:solidFill>
                  <a:latin typeface="Times New Roman" pitchFamily="18" charset="0"/>
                  <a:cs typeface="Times New Roman" pitchFamily="18" charset="0"/>
                  <a:sym typeface="+mn-lt"/>
                </a:rPr>
                <a:t> </a:t>
              </a:r>
              <a:r>
                <a:rPr lang="en-US" altLang="zh-CN" sz="2800" dirty="0" err="1">
                  <a:solidFill>
                    <a:prstClr val="black"/>
                  </a:solidFill>
                  <a:latin typeface="Times New Roman" pitchFamily="18" charset="0"/>
                  <a:cs typeface="Times New Roman" pitchFamily="18" charset="0"/>
                  <a:sym typeface="+mn-lt"/>
                </a:rPr>
                <a:t>văn</a:t>
              </a:r>
              <a:r>
                <a:rPr lang="en-US" altLang="zh-CN" sz="2800" dirty="0">
                  <a:solidFill>
                    <a:prstClr val="black"/>
                  </a:solidFill>
                  <a:latin typeface="Times New Roman" pitchFamily="18" charset="0"/>
                  <a:cs typeface="Times New Roman" pitchFamily="18" charset="0"/>
                  <a:sym typeface="+mn-lt"/>
                </a:rPr>
                <a:t> </a:t>
              </a:r>
              <a:r>
                <a:rPr lang="en-US" altLang="zh-CN" sz="2800" dirty="0" err="1">
                  <a:solidFill>
                    <a:prstClr val="black"/>
                  </a:solidFill>
                  <a:latin typeface="Times New Roman" pitchFamily="18" charset="0"/>
                  <a:cs typeface="Times New Roman" pitchFamily="18" charset="0"/>
                  <a:sym typeface="+mn-lt"/>
                </a:rPr>
                <a:t>bản</a:t>
              </a:r>
              <a:r>
                <a:rPr lang="en-US" altLang="zh-CN" sz="2800" dirty="0">
                  <a:solidFill>
                    <a:prstClr val="black"/>
                  </a:solidFill>
                  <a:latin typeface="Times New Roman" pitchFamily="18" charset="0"/>
                  <a:cs typeface="Times New Roman" pitchFamily="18" charset="0"/>
                  <a:sym typeface="+mn-lt"/>
                </a:rPr>
                <a:t> </a:t>
              </a:r>
              <a:r>
                <a:rPr lang="en-US" altLang="zh-CN" sz="2800" dirty="0" err="1">
                  <a:solidFill>
                    <a:prstClr val="black"/>
                  </a:solidFill>
                  <a:latin typeface="Times New Roman" pitchFamily="18" charset="0"/>
                  <a:cs typeface="Times New Roman" pitchFamily="18" charset="0"/>
                  <a:sym typeface="+mn-lt"/>
                </a:rPr>
                <a:t>nghị</a:t>
              </a:r>
              <a:r>
                <a:rPr lang="en-US" altLang="zh-CN" sz="2800" dirty="0">
                  <a:solidFill>
                    <a:prstClr val="black"/>
                  </a:solidFill>
                  <a:latin typeface="Times New Roman" pitchFamily="18" charset="0"/>
                  <a:cs typeface="Times New Roman" pitchFamily="18" charset="0"/>
                  <a:sym typeface="+mn-lt"/>
                </a:rPr>
                <a:t> </a:t>
              </a:r>
              <a:r>
                <a:rPr lang="en-US" altLang="zh-CN" sz="2800" dirty="0" err="1">
                  <a:solidFill>
                    <a:prstClr val="black"/>
                  </a:solidFill>
                  <a:latin typeface="Times New Roman" pitchFamily="18" charset="0"/>
                  <a:cs typeface="Times New Roman" pitchFamily="18" charset="0"/>
                  <a:sym typeface="+mn-lt"/>
                </a:rPr>
                <a:t>luận</a:t>
              </a:r>
              <a:endParaRPr lang="zh-CN" altLang="en-US" sz="2800" dirty="0">
                <a:solidFill>
                  <a:prstClr val="black"/>
                </a:solidFill>
                <a:latin typeface="Times New Roman" pitchFamily="18" charset="0"/>
                <a:cs typeface="Times New Roman" pitchFamily="18" charset="0"/>
                <a:sym typeface="+mn-lt"/>
              </a:endParaRPr>
            </a:p>
          </p:txBody>
        </p:sp>
      </p:grpSp>
      <p:sp>
        <p:nvSpPr>
          <p:cNvPr id="35" name="TextBox 34"/>
          <p:cNvSpPr txBox="1"/>
          <p:nvPr/>
        </p:nvSpPr>
        <p:spPr>
          <a:xfrm>
            <a:off x="323528" y="267494"/>
            <a:ext cx="8169026" cy="584775"/>
          </a:xfrm>
          <a:prstGeom prst="rect">
            <a:avLst/>
          </a:prstGeom>
          <a:solidFill>
            <a:schemeClr val="bg1">
              <a:lumMod val="95000"/>
            </a:schemeClr>
          </a:solidFill>
        </p:spPr>
        <p:txBody>
          <a:bodyPr wrap="square" rtlCol="0">
            <a:spAutoFit/>
          </a:bodyPr>
          <a:lstStyle/>
          <a:p>
            <a:r>
              <a:rPr lang="en-US" sz="3200" b="1" dirty="0"/>
              <a:t> I. </a:t>
            </a:r>
            <a:r>
              <a:rPr lang="vi-VN" sz="3200" b="1" dirty="0"/>
              <a:t>Đ</a:t>
            </a:r>
            <a:r>
              <a:rPr lang="en-US" sz="3200" b="1" dirty="0"/>
              <a:t>ọ</a:t>
            </a:r>
            <a:r>
              <a:rPr lang="vi-VN" sz="3200" b="1" dirty="0"/>
              <a:t>c và tìm hiểu chung</a:t>
            </a:r>
            <a:endParaRPr lang="en-US" sz="3200" dirty="0"/>
          </a:p>
        </p:txBody>
      </p:sp>
      <p:grpSp>
        <p:nvGrpSpPr>
          <p:cNvPr id="37" name="组合 40"/>
          <p:cNvGrpSpPr/>
          <p:nvPr/>
        </p:nvGrpSpPr>
        <p:grpSpPr>
          <a:xfrm>
            <a:off x="0" y="794138"/>
            <a:ext cx="9144000" cy="862262"/>
            <a:chOff x="-2248915" y="673100"/>
            <a:chExt cx="10910454" cy="4000500"/>
          </a:xfrm>
          <a:solidFill>
            <a:schemeClr val="accent5"/>
          </a:solidFill>
          <a:effectLst>
            <a:outerShdw blurRad="444500" dist="254000" dir="8100000" algn="tr" rotWithShape="0">
              <a:prstClr val="black">
                <a:alpha val="50000"/>
              </a:prstClr>
            </a:outerShdw>
          </a:effectLst>
        </p:grpSpPr>
        <p:sp>
          <p:nvSpPr>
            <p:cNvPr id="38" name="同心圆 42"/>
            <p:cNvSpPr/>
            <p:nvPr/>
          </p:nvSpPr>
          <p:spPr>
            <a:xfrm>
              <a:off x="-114121" y="673100"/>
              <a:ext cx="4000500" cy="4000500"/>
            </a:xfrm>
            <a:prstGeom prst="donut">
              <a:avLst>
                <a:gd name="adj" fmla="val 4879"/>
              </a:avLst>
            </a:prstGeom>
            <a:grp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sz="3000">
                <a:solidFill>
                  <a:prstClr val="black"/>
                </a:solidFill>
                <a:latin typeface="Times New Roman" panose="02020603050405020304" pitchFamily="18" charset="0"/>
                <a:cs typeface="Times New Roman" panose="02020603050405020304" pitchFamily="18" charset="0"/>
                <a:sym typeface="+mn-lt"/>
              </a:endParaRPr>
            </a:p>
          </p:txBody>
        </p:sp>
        <p:sp>
          <p:nvSpPr>
            <p:cNvPr id="39" name="椭圆 43"/>
            <p:cNvSpPr/>
            <p:nvPr/>
          </p:nvSpPr>
          <p:spPr>
            <a:xfrm>
              <a:off x="-2248915" y="760413"/>
              <a:ext cx="10910454" cy="3825871"/>
            </a:xfrm>
            <a:prstGeom prst="ellipse">
              <a:avLst/>
            </a:prstGeom>
            <a:grp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sz="3000" b="1" dirty="0">
                  <a:solidFill>
                    <a:prstClr val="black"/>
                  </a:solidFill>
                  <a:latin typeface="Times New Roman" panose="02020603050405020304" pitchFamily="18" charset="0"/>
                  <a:cs typeface="Times New Roman" pitchFamily="18" charset="0"/>
                  <a:sym typeface="+mn-lt"/>
                </a:rPr>
                <a:t>1. </a:t>
              </a:r>
              <a:r>
                <a:rPr lang="en-US" altLang="zh-CN" sz="3000" b="1" dirty="0" err="1">
                  <a:solidFill>
                    <a:prstClr val="black"/>
                  </a:solidFill>
                  <a:latin typeface="Times New Roman" panose="02020603050405020304" pitchFamily="18" charset="0"/>
                  <a:cs typeface="Times New Roman" pitchFamily="18" charset="0"/>
                  <a:sym typeface="+mn-lt"/>
                </a:rPr>
                <a:t>Khái</a:t>
              </a:r>
              <a:r>
                <a:rPr lang="en-US" altLang="zh-CN" sz="3000" b="1" dirty="0">
                  <a:solidFill>
                    <a:prstClr val="black"/>
                  </a:solidFill>
                  <a:latin typeface="Times New Roman" panose="02020603050405020304" pitchFamily="18" charset="0"/>
                  <a:cs typeface="Times New Roman" pitchFamily="18" charset="0"/>
                  <a:sym typeface="+mn-lt"/>
                </a:rPr>
                <a:t>  </a:t>
              </a:r>
              <a:r>
                <a:rPr lang="en-US" altLang="zh-CN" sz="3000" b="1" dirty="0" err="1">
                  <a:solidFill>
                    <a:prstClr val="black"/>
                  </a:solidFill>
                  <a:latin typeface="Times New Roman" panose="02020603050405020304" pitchFamily="18" charset="0"/>
                  <a:cs typeface="Times New Roman" pitchFamily="18" charset="0"/>
                  <a:sym typeface="+mn-lt"/>
                </a:rPr>
                <a:t>lược</a:t>
              </a:r>
              <a:r>
                <a:rPr lang="en-US" altLang="zh-CN" sz="3000" b="1" dirty="0">
                  <a:solidFill>
                    <a:prstClr val="black"/>
                  </a:solidFill>
                  <a:latin typeface="Times New Roman" panose="02020603050405020304" pitchFamily="18" charset="0"/>
                  <a:cs typeface="Times New Roman" pitchFamily="18" charset="0"/>
                  <a:sym typeface="+mn-lt"/>
                </a:rPr>
                <a:t> </a:t>
              </a:r>
              <a:r>
                <a:rPr lang="en-US" altLang="zh-CN" sz="3000" b="1" dirty="0" err="1">
                  <a:solidFill>
                    <a:prstClr val="black"/>
                  </a:solidFill>
                  <a:latin typeface="Times New Roman" panose="02020603050405020304" pitchFamily="18" charset="0"/>
                  <a:cs typeface="Times New Roman" pitchFamily="18" charset="0"/>
                  <a:sym typeface="+mn-lt"/>
                </a:rPr>
                <a:t>chung</a:t>
              </a:r>
              <a:r>
                <a:rPr lang="en-US" altLang="zh-CN" sz="3000" b="1" dirty="0">
                  <a:solidFill>
                    <a:prstClr val="black"/>
                  </a:solidFill>
                  <a:latin typeface="Times New Roman" panose="02020603050405020304" pitchFamily="18" charset="0"/>
                  <a:cs typeface="Times New Roman" pitchFamily="18" charset="0"/>
                  <a:sym typeface="+mn-lt"/>
                </a:rPr>
                <a:t> </a:t>
              </a:r>
              <a:r>
                <a:rPr lang="en-US" altLang="zh-CN" sz="3000" b="1" dirty="0" err="1">
                  <a:solidFill>
                    <a:prstClr val="black"/>
                  </a:solidFill>
                  <a:latin typeface="Times New Roman" panose="02020603050405020304" pitchFamily="18" charset="0"/>
                  <a:cs typeface="Times New Roman" pitchFamily="18" charset="0"/>
                  <a:sym typeface="+mn-lt"/>
                </a:rPr>
                <a:t>về</a:t>
              </a:r>
              <a:r>
                <a:rPr lang="en-US" altLang="zh-CN" sz="3000" b="1" dirty="0">
                  <a:solidFill>
                    <a:prstClr val="black"/>
                  </a:solidFill>
                  <a:latin typeface="Times New Roman" panose="02020603050405020304" pitchFamily="18" charset="0"/>
                  <a:cs typeface="Times New Roman" pitchFamily="18" charset="0"/>
                  <a:sym typeface="+mn-lt"/>
                </a:rPr>
                <a:t> </a:t>
              </a:r>
              <a:r>
                <a:rPr lang="en-US" altLang="zh-CN" sz="3000" b="1" dirty="0" err="1">
                  <a:solidFill>
                    <a:prstClr val="black"/>
                  </a:solidFill>
                  <a:latin typeface="Times New Roman" panose="02020603050405020304" pitchFamily="18" charset="0"/>
                  <a:cs typeface="Times New Roman" pitchFamily="18" charset="0"/>
                  <a:sym typeface="+mn-lt"/>
                </a:rPr>
                <a:t>văn</a:t>
              </a:r>
              <a:r>
                <a:rPr lang="en-US" altLang="zh-CN" sz="3000" b="1" dirty="0">
                  <a:solidFill>
                    <a:prstClr val="black"/>
                  </a:solidFill>
                  <a:latin typeface="Times New Roman" panose="02020603050405020304" pitchFamily="18" charset="0"/>
                  <a:cs typeface="Times New Roman" pitchFamily="18" charset="0"/>
                  <a:sym typeface="+mn-lt"/>
                </a:rPr>
                <a:t> </a:t>
              </a:r>
              <a:r>
                <a:rPr lang="en-US" altLang="zh-CN" sz="3000" b="1" dirty="0" err="1">
                  <a:solidFill>
                    <a:prstClr val="black"/>
                  </a:solidFill>
                  <a:latin typeface="Times New Roman" panose="02020603050405020304" pitchFamily="18" charset="0"/>
                  <a:cs typeface="Times New Roman" pitchFamily="18" charset="0"/>
                  <a:sym typeface="+mn-lt"/>
                </a:rPr>
                <a:t>nghị</a:t>
              </a:r>
              <a:r>
                <a:rPr lang="en-US" altLang="zh-CN" sz="3000" b="1" dirty="0">
                  <a:solidFill>
                    <a:prstClr val="black"/>
                  </a:solidFill>
                  <a:latin typeface="Times New Roman" panose="02020603050405020304" pitchFamily="18" charset="0"/>
                  <a:cs typeface="Times New Roman" pitchFamily="18" charset="0"/>
                  <a:sym typeface="+mn-lt"/>
                </a:rPr>
                <a:t> </a:t>
              </a:r>
              <a:r>
                <a:rPr lang="en-US" altLang="zh-CN" sz="3000" b="1" dirty="0" err="1">
                  <a:solidFill>
                    <a:prstClr val="black"/>
                  </a:solidFill>
                  <a:latin typeface="Times New Roman" panose="02020603050405020304" pitchFamily="18" charset="0"/>
                  <a:cs typeface="Times New Roman" pitchFamily="18" charset="0"/>
                  <a:sym typeface="+mn-lt"/>
                </a:rPr>
                <a:t>luận</a:t>
              </a:r>
              <a:endParaRPr lang="zh-CN" altLang="en-US" sz="3000" b="1" dirty="0">
                <a:solidFill>
                  <a:prstClr val="black"/>
                </a:solidFill>
                <a:latin typeface="Times New Roman" panose="02020603050405020304" pitchFamily="18" charset="0"/>
                <a:cs typeface="Times New Roman" pitchFamily="18" charset="0"/>
                <a:sym typeface="+mn-lt"/>
              </a:endParaRPr>
            </a:p>
          </p:txBody>
        </p:sp>
      </p:grpSp>
    </p:spTree>
    <p:extLst>
      <p:ext uri="{BB962C8B-B14F-4D97-AF65-F5344CB8AC3E}">
        <p14:creationId xmlns:p14="http://schemas.microsoft.com/office/powerpoint/2010/main" val="417284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MH_Other_3"/>
          <p:cNvSpPr/>
          <p:nvPr>
            <p:custDataLst>
              <p:tags r:id="rId1"/>
            </p:custDataLst>
          </p:nvPr>
        </p:nvSpPr>
        <p:spPr>
          <a:xfrm flipH="1">
            <a:off x="502282" y="969285"/>
            <a:ext cx="3853694" cy="3888432"/>
          </a:xfrm>
          <a:custGeom>
            <a:avLst/>
            <a:gdLst>
              <a:gd name="connsiteX0" fmla="*/ 221247 w 863600"/>
              <a:gd name="connsiteY0" fmla="*/ 0 h 746809"/>
              <a:gd name="connsiteX1" fmla="*/ 0 w 863600"/>
              <a:gd name="connsiteY1" fmla="*/ 221247 h 746809"/>
              <a:gd name="connsiteX2" fmla="*/ 0 w 863600"/>
              <a:gd name="connsiteY2" fmla="*/ 746809 h 746809"/>
              <a:gd name="connsiteX3" fmla="*/ 140965 w 863600"/>
              <a:gd name="connsiteY3" fmla="*/ 746809 h 746809"/>
              <a:gd name="connsiteX4" fmla="*/ 140965 w 863600"/>
              <a:gd name="connsiteY4" fmla="*/ 221247 h 746809"/>
              <a:gd name="connsiteX5" fmla="*/ 221247 w 863600"/>
              <a:gd name="connsiteY5" fmla="*/ 140965 h 746809"/>
              <a:gd name="connsiteX6" fmla="*/ 863600 w 863600"/>
              <a:gd name="connsiteY6" fmla="*/ 140965 h 746809"/>
              <a:gd name="connsiteX7" fmla="*/ 863600 w 863600"/>
              <a:gd name="connsiteY7" fmla="*/ 1 h 74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600" h="746809">
                <a:moveTo>
                  <a:pt x="221247" y="0"/>
                </a:moveTo>
                <a:cubicBezTo>
                  <a:pt x="99056" y="0"/>
                  <a:pt x="0" y="99056"/>
                  <a:pt x="0" y="221247"/>
                </a:cubicBezTo>
                <a:lnTo>
                  <a:pt x="0" y="746809"/>
                </a:lnTo>
                <a:lnTo>
                  <a:pt x="140965" y="746809"/>
                </a:lnTo>
                <a:lnTo>
                  <a:pt x="140965" y="221247"/>
                </a:lnTo>
                <a:cubicBezTo>
                  <a:pt x="140965" y="176908"/>
                  <a:pt x="176908" y="140965"/>
                  <a:pt x="221247" y="140965"/>
                </a:cubicBezTo>
                <a:lnTo>
                  <a:pt x="863600" y="140965"/>
                </a:lnTo>
                <a:lnTo>
                  <a:pt x="863600" y="1"/>
                </a:ln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Times" panose="02020603050405020304" pitchFamily="18" charset="0"/>
              <a:cs typeface="Times" panose="02020603050405020304" pitchFamily="18" charset="0"/>
              <a:sym typeface="+mn-lt"/>
            </a:endParaRPr>
          </a:p>
        </p:txBody>
      </p:sp>
      <p:sp>
        <p:nvSpPr>
          <p:cNvPr id="42" name="MH_Other_2"/>
          <p:cNvSpPr/>
          <p:nvPr>
            <p:custDataLst>
              <p:tags r:id="rId2"/>
            </p:custDataLst>
          </p:nvPr>
        </p:nvSpPr>
        <p:spPr>
          <a:xfrm>
            <a:off x="4609812" y="1005568"/>
            <a:ext cx="3664321" cy="3791111"/>
          </a:xfrm>
          <a:custGeom>
            <a:avLst/>
            <a:gdLst>
              <a:gd name="connsiteX0" fmla="*/ 221247 w 863600"/>
              <a:gd name="connsiteY0" fmla="*/ 0 h 2741461"/>
              <a:gd name="connsiteX1" fmla="*/ 863600 w 863600"/>
              <a:gd name="connsiteY1" fmla="*/ 1 h 2741461"/>
              <a:gd name="connsiteX2" fmla="*/ 863600 w 863600"/>
              <a:gd name="connsiteY2" fmla="*/ 140965 h 2741461"/>
              <a:gd name="connsiteX3" fmla="*/ 221247 w 863600"/>
              <a:gd name="connsiteY3" fmla="*/ 140965 h 2741461"/>
              <a:gd name="connsiteX4" fmla="*/ 140965 w 863600"/>
              <a:gd name="connsiteY4" fmla="*/ 221247 h 2741461"/>
              <a:gd name="connsiteX5" fmla="*/ 140965 w 863600"/>
              <a:gd name="connsiteY5" fmla="*/ 1013461 h 2741461"/>
              <a:gd name="connsiteX6" fmla="*/ 140965 w 863600"/>
              <a:gd name="connsiteY6" fmla="*/ 1013461 h 2741461"/>
              <a:gd name="connsiteX7" fmla="*/ 140965 w 863600"/>
              <a:gd name="connsiteY7" fmla="*/ 2741461 h 2741461"/>
              <a:gd name="connsiteX8" fmla="*/ 1 w 863600"/>
              <a:gd name="connsiteY8" fmla="*/ 2741461 h 2741461"/>
              <a:gd name="connsiteX9" fmla="*/ 0 w 863600"/>
              <a:gd name="connsiteY9" fmla="*/ 1615441 h 2741461"/>
              <a:gd name="connsiteX10" fmla="*/ 0 w 863600"/>
              <a:gd name="connsiteY10" fmla="*/ 1615441 h 2741461"/>
              <a:gd name="connsiteX11" fmla="*/ 0 w 863600"/>
              <a:gd name="connsiteY11" fmla="*/ 1013461 h 2741461"/>
              <a:gd name="connsiteX12" fmla="*/ 0 w 863600"/>
              <a:gd name="connsiteY12" fmla="*/ 221247 h 2741461"/>
              <a:gd name="connsiteX13" fmla="*/ 221247 w 863600"/>
              <a:gd name="connsiteY13" fmla="*/ 0 h 274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3600" h="2741461">
                <a:moveTo>
                  <a:pt x="221247" y="0"/>
                </a:moveTo>
                <a:lnTo>
                  <a:pt x="863600" y="1"/>
                </a:lnTo>
                <a:lnTo>
                  <a:pt x="863600" y="140965"/>
                </a:lnTo>
                <a:lnTo>
                  <a:pt x="221247" y="140965"/>
                </a:lnTo>
                <a:cubicBezTo>
                  <a:pt x="176908" y="140965"/>
                  <a:pt x="140965" y="176908"/>
                  <a:pt x="140965" y="221247"/>
                </a:cubicBezTo>
                <a:lnTo>
                  <a:pt x="140965" y="1013461"/>
                </a:lnTo>
                <a:lnTo>
                  <a:pt x="140965" y="1013461"/>
                </a:lnTo>
                <a:lnTo>
                  <a:pt x="140965" y="2741461"/>
                </a:lnTo>
                <a:lnTo>
                  <a:pt x="1" y="2741461"/>
                </a:lnTo>
                <a:lnTo>
                  <a:pt x="0" y="1615441"/>
                </a:lnTo>
                <a:lnTo>
                  <a:pt x="0" y="1615441"/>
                </a:lnTo>
                <a:lnTo>
                  <a:pt x="0" y="1013461"/>
                </a:lnTo>
                <a:lnTo>
                  <a:pt x="0" y="221247"/>
                </a:lnTo>
                <a:cubicBezTo>
                  <a:pt x="0" y="99056"/>
                  <a:pt x="99056" y="0"/>
                  <a:pt x="221247" y="0"/>
                </a:cubicBez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Times" panose="02020603050405020304" pitchFamily="18" charset="0"/>
              <a:cs typeface="Times" panose="02020603050405020304" pitchFamily="18" charset="0"/>
              <a:sym typeface="+mn-lt"/>
            </a:endParaRPr>
          </a:p>
        </p:txBody>
      </p:sp>
      <p:grpSp>
        <p:nvGrpSpPr>
          <p:cNvPr id="48" name="组合 47"/>
          <p:cNvGrpSpPr/>
          <p:nvPr/>
        </p:nvGrpSpPr>
        <p:grpSpPr>
          <a:xfrm>
            <a:off x="4949613" y="893577"/>
            <a:ext cx="792000" cy="792000"/>
            <a:chOff x="4229236" y="3968984"/>
            <a:chExt cx="792000" cy="792000"/>
          </a:xfrm>
        </p:grpSpPr>
        <p:sp>
          <p:nvSpPr>
            <p:cNvPr id="49" name="MH_Other_2"/>
            <p:cNvSpPr/>
            <p:nvPr>
              <p:custDataLst>
                <p:tags r:id="rId9"/>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Times" panose="02020603050405020304" pitchFamily="18" charset="0"/>
                <a:cs typeface="Times" panose="02020603050405020304" pitchFamily="18" charset="0"/>
                <a:sym typeface="+mn-lt"/>
              </a:endParaRPr>
            </a:p>
          </p:txBody>
        </p:sp>
        <p:sp>
          <p:nvSpPr>
            <p:cNvPr id="56" name="MH_Title_1"/>
            <p:cNvSpPr/>
            <p:nvPr>
              <p:custDataLst>
                <p:tags r:id="rId10"/>
              </p:custDataLst>
            </p:nvPr>
          </p:nvSpPr>
          <p:spPr>
            <a:xfrm>
              <a:off x="4355236" y="4094984"/>
              <a:ext cx="540000" cy="540000"/>
            </a:xfrm>
            <a:prstGeom prst="ellipse">
              <a:avLst/>
            </a:prstGeom>
            <a:solidFill>
              <a:schemeClr val="accent1"/>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3200" dirty="0">
                  <a:latin typeface="Times" panose="02020603050405020304" pitchFamily="18" charset="0"/>
                  <a:cs typeface="Times" panose="02020603050405020304" pitchFamily="18" charset="0"/>
                  <a:sym typeface="+mn-lt"/>
                </a:rPr>
                <a:t>b)</a:t>
              </a:r>
            </a:p>
          </p:txBody>
        </p:sp>
      </p:grpSp>
      <p:grpSp>
        <p:nvGrpSpPr>
          <p:cNvPr id="63" name="组合 62"/>
          <p:cNvGrpSpPr/>
          <p:nvPr/>
        </p:nvGrpSpPr>
        <p:grpSpPr>
          <a:xfrm>
            <a:off x="107505" y="898835"/>
            <a:ext cx="724080" cy="792000"/>
            <a:chOff x="4229236" y="3968984"/>
            <a:chExt cx="792000" cy="792000"/>
          </a:xfrm>
        </p:grpSpPr>
        <p:sp>
          <p:nvSpPr>
            <p:cNvPr id="64" name="MH_Other_2"/>
            <p:cNvSpPr/>
            <p:nvPr>
              <p:custDataLst>
                <p:tags r:id="rId7"/>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Times" panose="02020603050405020304" pitchFamily="18" charset="0"/>
                <a:cs typeface="Times" panose="02020603050405020304" pitchFamily="18" charset="0"/>
                <a:sym typeface="+mn-lt"/>
              </a:endParaRPr>
            </a:p>
          </p:txBody>
        </p:sp>
        <p:sp>
          <p:nvSpPr>
            <p:cNvPr id="65" name="MH_Title_1"/>
            <p:cNvSpPr/>
            <p:nvPr>
              <p:custDataLst>
                <p:tags r:id="rId8"/>
              </p:custDataLst>
            </p:nvPr>
          </p:nvSpPr>
          <p:spPr>
            <a:xfrm>
              <a:off x="4468023" y="4075717"/>
              <a:ext cx="540000" cy="540000"/>
            </a:xfrm>
            <a:prstGeom prst="ellipse">
              <a:avLst/>
            </a:prstGeom>
            <a:solidFill>
              <a:schemeClr val="accent1"/>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3200" dirty="0">
                  <a:latin typeface="Times" panose="02020603050405020304" pitchFamily="18" charset="0"/>
                  <a:cs typeface="Times" panose="02020603050405020304" pitchFamily="18" charset="0"/>
                  <a:sym typeface="+mn-lt"/>
                </a:rPr>
                <a:t>a)</a:t>
              </a:r>
            </a:p>
          </p:txBody>
        </p:sp>
      </p:grpSp>
      <p:sp>
        <p:nvSpPr>
          <p:cNvPr id="69" name="MH_Text_1"/>
          <p:cNvSpPr/>
          <p:nvPr>
            <p:custDataLst>
              <p:tags r:id="rId3"/>
            </p:custDataLst>
          </p:nvPr>
        </p:nvSpPr>
        <p:spPr>
          <a:xfrm>
            <a:off x="776831" y="1084896"/>
            <a:ext cx="3832981" cy="516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p>
            <a:r>
              <a:rPr lang="en-US" sz="3200" b="1" dirty="0" err="1">
                <a:solidFill>
                  <a:srgbClr val="0070C0"/>
                </a:solidFill>
                <a:latin typeface="Times" panose="02020603050405020304" pitchFamily="18" charset="0"/>
                <a:cs typeface="Times" panose="02020603050405020304" pitchFamily="18" charset="0"/>
              </a:rPr>
              <a:t>Giới</a:t>
            </a:r>
            <a:r>
              <a:rPr lang="en-US" sz="3200" b="1" dirty="0">
                <a:solidFill>
                  <a:srgbClr val="0070C0"/>
                </a:solidFill>
                <a:latin typeface="Times" panose="02020603050405020304" pitchFamily="18" charset="0"/>
                <a:cs typeface="Times" panose="02020603050405020304" pitchFamily="18" charset="0"/>
              </a:rPr>
              <a:t> </a:t>
            </a:r>
            <a:r>
              <a:rPr lang="en-US" sz="3200" b="1" dirty="0" err="1">
                <a:solidFill>
                  <a:srgbClr val="0070C0"/>
                </a:solidFill>
                <a:latin typeface="Times" panose="02020603050405020304" pitchFamily="18" charset="0"/>
                <a:cs typeface="Times" panose="02020603050405020304" pitchFamily="18" charset="0"/>
              </a:rPr>
              <a:t>thiệu</a:t>
            </a:r>
            <a:r>
              <a:rPr lang="en-US" sz="3200" b="1" dirty="0">
                <a:solidFill>
                  <a:srgbClr val="0070C0"/>
                </a:solidFill>
                <a:latin typeface="Times" panose="02020603050405020304" pitchFamily="18" charset="0"/>
                <a:cs typeface="Times" panose="02020603050405020304" pitchFamily="18" charset="0"/>
              </a:rPr>
              <a:t> </a:t>
            </a:r>
            <a:r>
              <a:rPr lang="en-US" sz="3200" b="1" dirty="0" err="1">
                <a:solidFill>
                  <a:srgbClr val="0070C0"/>
                </a:solidFill>
                <a:latin typeface="Times" panose="02020603050405020304" pitchFamily="18" charset="0"/>
                <a:cs typeface="Times" panose="02020603050405020304" pitchFamily="18" charset="0"/>
              </a:rPr>
              <a:t>chung</a:t>
            </a:r>
            <a:endParaRPr lang="en-US" sz="3200" dirty="0">
              <a:solidFill>
                <a:srgbClr val="0070C0"/>
              </a:solidFill>
              <a:latin typeface="Times" panose="02020603050405020304" pitchFamily="18" charset="0"/>
              <a:cs typeface="Times" panose="02020603050405020304" pitchFamily="18" charset="0"/>
            </a:endParaRPr>
          </a:p>
        </p:txBody>
      </p:sp>
      <p:sp>
        <p:nvSpPr>
          <p:cNvPr id="70" name="MH_Text_1"/>
          <p:cNvSpPr/>
          <p:nvPr>
            <p:custDataLst>
              <p:tags r:id="rId4"/>
            </p:custDataLst>
          </p:nvPr>
        </p:nvSpPr>
        <p:spPr>
          <a:xfrm>
            <a:off x="0" y="1923678"/>
            <a:ext cx="3993382" cy="27642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p>
            <a:r>
              <a:rPr lang="vi-VN" sz="3200" b="1" dirty="0">
                <a:latin typeface="Times" panose="02020603050405020304" pitchFamily="18" charset="0"/>
                <a:cs typeface="Times" panose="02020603050405020304" pitchFamily="18" charset="0"/>
              </a:rPr>
              <a:t>Xác định thể loại và xuất xứ của văn bản?</a:t>
            </a:r>
            <a:endParaRPr lang="en-US" sz="3200" b="1" dirty="0">
              <a:latin typeface="Times" panose="02020603050405020304" pitchFamily="18" charset="0"/>
              <a:cs typeface="Times" panose="02020603050405020304" pitchFamily="18" charset="0"/>
            </a:endParaRPr>
          </a:p>
        </p:txBody>
      </p:sp>
      <p:sp>
        <p:nvSpPr>
          <p:cNvPr id="71" name="MH_Text_1"/>
          <p:cNvSpPr/>
          <p:nvPr>
            <p:custDataLst>
              <p:tags r:id="rId5"/>
            </p:custDataLst>
          </p:nvPr>
        </p:nvSpPr>
        <p:spPr>
          <a:xfrm>
            <a:off x="5741612" y="1047600"/>
            <a:ext cx="3294883" cy="740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p>
            <a:pPr>
              <a:lnSpc>
                <a:spcPct val="120000"/>
              </a:lnSpc>
              <a:buClr>
                <a:schemeClr val="accent1"/>
              </a:buClr>
            </a:pPr>
            <a:r>
              <a:rPr lang="pt-BR" sz="2800" b="1" dirty="0">
                <a:solidFill>
                  <a:srgbClr val="0070C0"/>
                </a:solidFill>
                <a:latin typeface="Times" panose="02020603050405020304" pitchFamily="18" charset="0"/>
                <a:cs typeface="Times" panose="02020603050405020304" pitchFamily="18" charset="0"/>
              </a:rPr>
              <a:t>Bố cục đoạn trích</a:t>
            </a:r>
            <a:endParaRPr lang="en-US" altLang="zh-CN" sz="2800" b="1" dirty="0">
              <a:solidFill>
                <a:srgbClr val="0070C0"/>
              </a:solidFill>
              <a:latin typeface="Times" panose="02020603050405020304" pitchFamily="18" charset="0"/>
              <a:cs typeface="Times" panose="02020603050405020304" pitchFamily="18" charset="0"/>
              <a:sym typeface="+mn-lt"/>
            </a:endParaRPr>
          </a:p>
        </p:txBody>
      </p:sp>
      <p:sp>
        <p:nvSpPr>
          <p:cNvPr id="31" name="矩形 30"/>
          <p:cNvSpPr/>
          <p:nvPr/>
        </p:nvSpPr>
        <p:spPr>
          <a:xfrm>
            <a:off x="233449" y="298133"/>
            <a:ext cx="184730" cy="461665"/>
          </a:xfrm>
          <a:prstGeom prst="rect">
            <a:avLst/>
          </a:prstGeom>
        </p:spPr>
        <p:txBody>
          <a:bodyPr wrap="none">
            <a:spAutoFit/>
          </a:bodyPr>
          <a:lstStyle/>
          <a:p>
            <a:pPr algn="ctr"/>
            <a:endParaRPr lang="en-US" altLang="zh-CN" sz="2400" dirty="0">
              <a:solidFill>
                <a:schemeClr val="bg1"/>
              </a:solidFill>
              <a:latin typeface="Times" panose="02020603050405020304" pitchFamily="18" charset="0"/>
              <a:ea typeface="阿里巴巴普惠体 H" panose="00020600040101010101" pitchFamily="18" charset="-122"/>
              <a:cs typeface="Times" panose="02020603050405020304" pitchFamily="18" charset="0"/>
              <a:sym typeface="+mn-lt"/>
            </a:endParaRPr>
          </a:p>
        </p:txBody>
      </p:sp>
      <p:sp>
        <p:nvSpPr>
          <p:cNvPr id="29" name="TextBox 28"/>
          <p:cNvSpPr txBox="1"/>
          <p:nvPr/>
        </p:nvSpPr>
        <p:spPr>
          <a:xfrm>
            <a:off x="1026703" y="236578"/>
            <a:ext cx="7239264" cy="584775"/>
          </a:xfrm>
          <a:prstGeom prst="rect">
            <a:avLst/>
          </a:prstGeom>
          <a:noFill/>
        </p:spPr>
        <p:txBody>
          <a:bodyPr wrap="square" rtlCol="0">
            <a:spAutoFit/>
          </a:bodyPr>
          <a:lstStyle/>
          <a:p>
            <a:r>
              <a:rPr lang="en-US" sz="3200" b="1" dirty="0" err="1">
                <a:solidFill>
                  <a:schemeClr val="tx1">
                    <a:lumMod val="65000"/>
                    <a:lumOff val="35000"/>
                  </a:schemeClr>
                </a:solidFill>
                <a:latin typeface="Times" panose="02020603050405020304" pitchFamily="18" charset="0"/>
                <a:cs typeface="Times" panose="02020603050405020304" pitchFamily="18" charset="0"/>
              </a:rPr>
              <a:t>Văn</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bản</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Bản</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sắc</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là</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hành</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trang</a:t>
            </a:r>
            <a:r>
              <a:rPr lang="en-US" sz="3200" b="1" dirty="0">
                <a:latin typeface="Times" panose="02020603050405020304" pitchFamily="18" charset="0"/>
                <a:cs typeface="Times" panose="02020603050405020304" pitchFamily="18" charset="0"/>
              </a:rPr>
              <a:t>:</a:t>
            </a:r>
            <a:endParaRPr lang="en-US" sz="3200" dirty="0">
              <a:latin typeface="Times" panose="02020603050405020304" pitchFamily="18" charset="0"/>
              <a:cs typeface="Times" panose="02020603050405020304" pitchFamily="18" charset="0"/>
            </a:endParaRPr>
          </a:p>
        </p:txBody>
      </p:sp>
      <p:sp>
        <p:nvSpPr>
          <p:cNvPr id="2" name="TextBox 1"/>
          <p:cNvSpPr txBox="1"/>
          <p:nvPr/>
        </p:nvSpPr>
        <p:spPr>
          <a:xfrm>
            <a:off x="469545" y="113467"/>
            <a:ext cx="415498" cy="646331"/>
          </a:xfrm>
          <a:prstGeom prst="rect">
            <a:avLst/>
          </a:prstGeom>
          <a:noFill/>
        </p:spPr>
        <p:txBody>
          <a:bodyPr wrap="none" rtlCol="0">
            <a:spAutoFit/>
          </a:bodyPr>
          <a:lstStyle/>
          <a:p>
            <a:r>
              <a:rPr lang="en-US" sz="3600" b="1" dirty="0">
                <a:solidFill>
                  <a:srgbClr val="118C3B"/>
                </a:solidFill>
                <a:latin typeface="Times" panose="02020603050405020304" pitchFamily="18" charset="0"/>
                <a:cs typeface="Times" panose="02020603050405020304" pitchFamily="18" charset="0"/>
              </a:rPr>
              <a:t>2</a:t>
            </a:r>
          </a:p>
        </p:txBody>
      </p:sp>
      <p:graphicFrame>
        <p:nvGraphicFramePr>
          <p:cNvPr id="5" name="Diagram 4"/>
          <p:cNvGraphicFramePr/>
          <p:nvPr>
            <p:extLst>
              <p:ext uri="{D42A27DB-BD31-4B8C-83A1-F6EECF244321}">
                <p14:modId xmlns:p14="http://schemas.microsoft.com/office/powerpoint/2010/main" val="1493452454"/>
              </p:ext>
            </p:extLst>
          </p:nvPr>
        </p:nvGraphicFramePr>
        <p:xfrm>
          <a:off x="4788024" y="1777863"/>
          <a:ext cx="3816423" cy="30558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 name="Oval 5"/>
          <p:cNvSpPr/>
          <p:nvPr/>
        </p:nvSpPr>
        <p:spPr>
          <a:xfrm rot="20013407">
            <a:off x="4858291" y="2075466"/>
            <a:ext cx="649813" cy="5760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0C0"/>
                </a:solidFill>
                <a:latin typeface="Times" panose="02020603050405020304" pitchFamily="18" charset="0"/>
                <a:cs typeface="Times" panose="02020603050405020304" pitchFamily="18" charset="0"/>
              </a:rPr>
              <a:t>1</a:t>
            </a:r>
          </a:p>
        </p:txBody>
      </p:sp>
      <p:sp>
        <p:nvSpPr>
          <p:cNvPr id="35" name="Oval 34"/>
          <p:cNvSpPr/>
          <p:nvPr/>
        </p:nvSpPr>
        <p:spPr>
          <a:xfrm rot="21402197">
            <a:off x="5091800" y="2998659"/>
            <a:ext cx="649813" cy="5760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0C0"/>
                </a:solidFill>
                <a:latin typeface="Times" panose="02020603050405020304" pitchFamily="18" charset="0"/>
                <a:cs typeface="Times" panose="02020603050405020304" pitchFamily="18" charset="0"/>
              </a:rPr>
              <a:t>2</a:t>
            </a:r>
          </a:p>
        </p:txBody>
      </p:sp>
      <p:sp>
        <p:nvSpPr>
          <p:cNvPr id="36" name="Oval 35"/>
          <p:cNvSpPr/>
          <p:nvPr/>
        </p:nvSpPr>
        <p:spPr>
          <a:xfrm rot="1022645">
            <a:off x="4858290" y="4155926"/>
            <a:ext cx="757323"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0C0"/>
                </a:solidFill>
                <a:latin typeface="Times" panose="02020603050405020304" pitchFamily="18" charset="0"/>
                <a:cs typeface="Times" panose="02020603050405020304" pitchFamily="18" charset="0"/>
              </a:rPr>
              <a:t>3</a:t>
            </a:r>
          </a:p>
        </p:txBody>
      </p:sp>
      <p:sp>
        <p:nvSpPr>
          <p:cNvPr id="3" name="MH_Text_1">
            <a:extLst>
              <a:ext uri="{FF2B5EF4-FFF2-40B4-BE49-F238E27FC236}">
                <a16:creationId xmlns:a16="http://schemas.microsoft.com/office/drawing/2014/main" id="{473AF4F5-5B72-F96F-36FB-ACE786E62B30}"/>
              </a:ext>
            </a:extLst>
          </p:cNvPr>
          <p:cNvSpPr/>
          <p:nvPr>
            <p:custDataLst>
              <p:tags r:id="rId6"/>
            </p:custDataLst>
          </p:nvPr>
        </p:nvSpPr>
        <p:spPr>
          <a:xfrm>
            <a:off x="60758" y="1946246"/>
            <a:ext cx="3791162" cy="27642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p>
            <a:r>
              <a:rPr lang="en-US" sz="3200" b="1" dirty="0">
                <a:latin typeface="Times" panose="02020603050405020304" pitchFamily="18" charset="0"/>
                <a:cs typeface="Times" panose="02020603050405020304" pitchFamily="18" charset="0"/>
              </a:rPr>
              <a:t>-</a:t>
            </a:r>
            <a:r>
              <a:rPr lang="en-US" sz="3200" b="1" dirty="0" err="1">
                <a:latin typeface="Times" panose="02020603050405020304" pitchFamily="18" charset="0"/>
                <a:cs typeface="Times" panose="02020603050405020304" pitchFamily="18" charset="0"/>
              </a:rPr>
              <a:t>Thể</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loại</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văn</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bản</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nghị</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luận</a:t>
            </a:r>
            <a:r>
              <a:rPr lang="en-US" sz="3200" b="1" dirty="0">
                <a:latin typeface="Times" panose="02020603050405020304" pitchFamily="18" charset="0"/>
                <a:cs typeface="Times" panose="02020603050405020304" pitchFamily="18" charset="0"/>
              </a:rPr>
              <a:t> </a:t>
            </a:r>
          </a:p>
          <a:p>
            <a:r>
              <a:rPr lang="en-US" sz="3200" b="1" dirty="0">
                <a:latin typeface="Times" panose="02020603050405020304" pitchFamily="18" charset="0"/>
                <a:cs typeface="Times" panose="02020603050405020304" pitchFamily="18" charset="0"/>
              </a:rPr>
              <a:t>- </a:t>
            </a:r>
            <a:r>
              <a:rPr lang="vi-VN" sz="3200" b="1" dirty="0" err="1">
                <a:latin typeface="Times" panose="02020603050405020304" pitchFamily="18" charset="0"/>
                <a:cs typeface="Times" panose="02020603050405020304" pitchFamily="18" charset="0"/>
              </a:rPr>
              <a:t>Xuấ</a:t>
            </a:r>
            <a:r>
              <a:rPr lang="en-US" sz="3200" b="1" dirty="0">
                <a:latin typeface="Times" panose="02020603050405020304" pitchFamily="18" charset="0"/>
                <a:cs typeface="Times" panose="02020603050405020304" pitchFamily="18" charset="0"/>
              </a:rPr>
              <a:t>t </a:t>
            </a:r>
            <a:r>
              <a:rPr lang="vi-VN" sz="3200" b="1" dirty="0">
                <a:latin typeface="Times" panose="02020603050405020304" pitchFamily="18" charset="0"/>
                <a:cs typeface="Times" panose="02020603050405020304" pitchFamily="18" charset="0"/>
              </a:rPr>
              <a:t>xứ :</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trích</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Những</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nghịch</a:t>
            </a:r>
            <a:r>
              <a:rPr lang="en-US" sz="3200" b="1" dirty="0">
                <a:latin typeface="Times" panose="02020603050405020304" pitchFamily="18" charset="0"/>
                <a:cs typeface="Times" panose="02020603050405020304" pitchFamily="18" charset="0"/>
              </a:rPr>
              <a:t> lí </a:t>
            </a:r>
            <a:r>
              <a:rPr lang="en-US" sz="3200" b="1" dirty="0" err="1">
                <a:latin typeface="Times" panose="02020603050405020304" pitchFamily="18" charset="0"/>
                <a:cs typeface="Times" panose="02020603050405020304" pitchFamily="18" charset="0"/>
              </a:rPr>
              <a:t>của</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thời</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gian</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năm</a:t>
            </a:r>
            <a:r>
              <a:rPr lang="en-US" sz="3200" b="1" dirty="0">
                <a:latin typeface="Times" panose="02020603050405020304" pitchFamily="18" charset="0"/>
                <a:cs typeface="Times" panose="02020603050405020304" pitchFamily="18" charset="0"/>
              </a:rPr>
              <a:t> 2011</a:t>
            </a:r>
          </a:p>
        </p:txBody>
      </p:sp>
    </p:spTree>
    <p:extLst>
      <p:ext uri="{BB962C8B-B14F-4D97-AF65-F5344CB8AC3E}">
        <p14:creationId xmlns:p14="http://schemas.microsoft.com/office/powerpoint/2010/main" val="43740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wipe(down)">
                                      <p:cBhvr>
                                        <p:cTn id="13" dur="500"/>
                                        <p:tgtEl>
                                          <p:spTgt spid="7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xit" presetSubtype="21" fill="hold" grpId="1" nodeType="clickEffect">
                                  <p:stCondLst>
                                    <p:cond delay="0"/>
                                  </p:stCondLst>
                                  <p:childTnLst>
                                    <p:animEffect transition="out" filter="barn(inVertical)">
                                      <p:cBhvr>
                                        <p:cTn id="17" dur="500"/>
                                        <p:tgtEl>
                                          <p:spTgt spid="70"/>
                                        </p:tgtEl>
                                      </p:cBhvr>
                                    </p:animEffect>
                                    <p:set>
                                      <p:cBhvr>
                                        <p:cTn id="18" dur="1" fill="hold">
                                          <p:stCondLst>
                                            <p:cond delay="499"/>
                                          </p:stCondLst>
                                        </p:cTn>
                                        <p:tgtEl>
                                          <p:spTgt spid="7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additive="base">
                                        <p:cTn id="29" dur="500" fill="hold"/>
                                        <p:tgtEl>
                                          <p:spTgt spid="71"/>
                                        </p:tgtEl>
                                        <p:attrNameLst>
                                          <p:attrName>ppt_x</p:attrName>
                                        </p:attrNameLst>
                                      </p:cBhvr>
                                      <p:tavLst>
                                        <p:tav tm="0">
                                          <p:val>
                                            <p:strVal val="#ppt_x"/>
                                          </p:val>
                                        </p:tav>
                                        <p:tav tm="100000">
                                          <p:val>
                                            <p:strVal val="#ppt_x"/>
                                          </p:val>
                                        </p:tav>
                                      </p:tavLst>
                                    </p:anim>
                                    <p:anim calcmode="lin" valueType="num">
                                      <p:cBhvr additive="base">
                                        <p:cTn id="30"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0" grpId="1"/>
      <p:bldP spid="71" grpId="0"/>
      <p:bldGraphic spid="5" grpId="0">
        <p:bldAsOne/>
      </p:bldGraphic>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4"/>
          <p:cNvSpPr/>
          <p:nvPr/>
        </p:nvSpPr>
        <p:spPr>
          <a:xfrm>
            <a:off x="796364" y="1067579"/>
            <a:ext cx="7560840" cy="712083"/>
          </a:xfrm>
          <a:prstGeom prst="roundRect">
            <a:avLst>
              <a:gd name="adj" fmla="val 6466"/>
            </a:avLst>
          </a:prstGeom>
          <a:solidFill>
            <a:schemeClr val="bg1"/>
          </a:solidFill>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00" b="1" dirty="0">
                <a:solidFill>
                  <a:srgbClr val="118C3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altLang="zh-CN" sz="3000" b="1" dirty="0" err="1">
                <a:solidFill>
                  <a:srgbClr val="118C3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Nhan</a:t>
            </a:r>
            <a:r>
              <a:rPr lang="en-US" altLang="zh-CN" sz="3000" b="1" dirty="0">
                <a:solidFill>
                  <a:srgbClr val="118C3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000" b="1" dirty="0" err="1">
                <a:solidFill>
                  <a:srgbClr val="118C3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đề</a:t>
            </a:r>
            <a:endParaRPr lang="zh-CN" altLang="en-US" sz="3000" b="1" dirty="0">
              <a:solidFill>
                <a:srgbClr val="118C3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7" name="MH_Other_2"/>
          <p:cNvSpPr/>
          <p:nvPr>
            <p:custDataLst>
              <p:tags r:id="rId1"/>
            </p:custDataLst>
          </p:nvPr>
        </p:nvSpPr>
        <p:spPr>
          <a:xfrm>
            <a:off x="-10200" y="117193"/>
            <a:ext cx="8748463" cy="950386"/>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dirty="0">
                <a:solidFill>
                  <a:srgbClr val="0070C0"/>
                </a:solidFill>
                <a:latin typeface="Times New Roman" pitchFamily="18" charset="0"/>
                <a:cs typeface="Times New Roman" pitchFamily="18" charset="0"/>
              </a:rPr>
              <a:t>II. </a:t>
            </a:r>
            <a:r>
              <a:rPr lang="vi-VN" sz="2800" b="1" dirty="0">
                <a:solidFill>
                  <a:srgbClr val="0070C0"/>
                </a:solidFill>
                <a:latin typeface="Times New Roman" pitchFamily="18" charset="0"/>
                <a:cs typeface="Times New Roman" pitchFamily="18" charset="0"/>
              </a:rPr>
              <a:t>Đọc hiểu văn bản</a:t>
            </a:r>
            <a:endParaRPr lang="zh-CN" altLang="en-US" sz="2800" b="1" dirty="0">
              <a:solidFill>
                <a:srgbClr val="0070C0"/>
              </a:solidFill>
              <a:latin typeface="Times New Roman" pitchFamily="18" charset="0"/>
              <a:cs typeface="Times New Roman" pitchFamily="18" charset="0"/>
              <a:sym typeface="+mn-lt"/>
            </a:endParaRPr>
          </a:p>
        </p:txBody>
      </p:sp>
      <p:sp>
        <p:nvSpPr>
          <p:cNvPr id="3" name="Thought Bubble: Cloud 2">
            <a:extLst>
              <a:ext uri="{FF2B5EF4-FFF2-40B4-BE49-F238E27FC236}">
                <a16:creationId xmlns:a16="http://schemas.microsoft.com/office/drawing/2014/main" id="{199BE6CB-CBD5-CF2A-597A-D9E8D3A6C50B}"/>
              </a:ext>
            </a:extLst>
          </p:cNvPr>
          <p:cNvSpPr/>
          <p:nvPr/>
        </p:nvSpPr>
        <p:spPr>
          <a:xfrm>
            <a:off x="3437206" y="2139702"/>
            <a:ext cx="4087122" cy="2376264"/>
          </a:xfrm>
          <a:prstGeom prst="cloudCallout">
            <a:avLst>
              <a:gd name="adj1" fmla="val -75407"/>
              <a:gd name="adj2" fmla="val -2211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dirty="0">
                <a:latin typeface="Times New Roman" panose="02020603050405020304" pitchFamily="18" charset="0"/>
                <a:cs typeface="Times New Roman" panose="02020603050405020304" pitchFamily="18" charset="0"/>
              </a:rPr>
              <a:t>BẢN  SẮC LÀ GÌ ?</a:t>
            </a:r>
          </a:p>
        </p:txBody>
      </p:sp>
      <p:pic>
        <p:nvPicPr>
          <p:cNvPr id="1026" name="Picture 2" descr="Cartoon Question Mark Clipart Transparent PNG Hd, Hand Drawn Cartoon ...">
            <a:extLst>
              <a:ext uri="{FF2B5EF4-FFF2-40B4-BE49-F238E27FC236}">
                <a16:creationId xmlns:a16="http://schemas.microsoft.com/office/drawing/2014/main" id="{18847343-F359-BA8B-E73E-CF7DBB8D274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16632" y="1067579"/>
            <a:ext cx="4740816" cy="47408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175DBF01-E8F6-2BF7-B86B-94F0C8FBA559}"/>
              </a:ext>
            </a:extLst>
          </p:cNvPr>
          <p:cNvSpPr/>
          <p:nvPr/>
        </p:nvSpPr>
        <p:spPr>
          <a:xfrm>
            <a:off x="2095271" y="1959681"/>
            <a:ext cx="6624736" cy="273630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000" dirty="0">
                <a:solidFill>
                  <a:srgbClr val="118C3B"/>
                </a:solidFill>
                <a:latin typeface="Times New Roman" panose="02020603050405020304" pitchFamily="18" charset="0"/>
                <a:cs typeface="Times New Roman" panose="02020603050405020304" pitchFamily="18" charset="0"/>
              </a:rPr>
              <a:t>BẢN SẮC LÀ NÉT RIÊNG, ĐỘC ĐÁO TRONG VĂN HÓA CỦA  MỖI CÁ NHÂN HAY MỘT QUỐC GIA</a:t>
            </a:r>
          </a:p>
        </p:txBody>
      </p:sp>
    </p:spTree>
    <p:extLst>
      <p:ext uri="{BB962C8B-B14F-4D97-AF65-F5344CB8AC3E}">
        <p14:creationId xmlns:p14="http://schemas.microsoft.com/office/powerpoint/2010/main" val="279907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4"/>
          <p:cNvSpPr/>
          <p:nvPr/>
        </p:nvSpPr>
        <p:spPr>
          <a:xfrm>
            <a:off x="796364" y="1067579"/>
            <a:ext cx="7560840" cy="712083"/>
          </a:xfrm>
          <a:prstGeom prst="roundRect">
            <a:avLst>
              <a:gd name="adj" fmla="val 6466"/>
            </a:avLst>
          </a:prstGeom>
          <a:solidFill>
            <a:schemeClr val="bg1"/>
          </a:solidFill>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00" b="1" dirty="0">
                <a:solidFill>
                  <a:srgbClr val="118C3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altLang="zh-CN" sz="3000" b="1" dirty="0" err="1">
                <a:solidFill>
                  <a:srgbClr val="118C3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Nhan</a:t>
            </a:r>
            <a:r>
              <a:rPr lang="en-US" altLang="zh-CN" sz="3000" b="1" dirty="0">
                <a:solidFill>
                  <a:srgbClr val="118C3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000" b="1" dirty="0" err="1">
                <a:solidFill>
                  <a:srgbClr val="118C3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đề</a:t>
            </a:r>
            <a:endParaRPr lang="zh-CN" altLang="en-US" sz="3000" b="1" dirty="0">
              <a:solidFill>
                <a:srgbClr val="118C3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7" name="MH_Other_2"/>
          <p:cNvSpPr/>
          <p:nvPr>
            <p:custDataLst>
              <p:tags r:id="rId1"/>
            </p:custDataLst>
          </p:nvPr>
        </p:nvSpPr>
        <p:spPr>
          <a:xfrm>
            <a:off x="-10200" y="117193"/>
            <a:ext cx="8748463" cy="950386"/>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dirty="0">
                <a:solidFill>
                  <a:srgbClr val="0070C0"/>
                </a:solidFill>
                <a:latin typeface="Times New Roman" pitchFamily="18" charset="0"/>
                <a:cs typeface="Times New Roman" pitchFamily="18" charset="0"/>
              </a:rPr>
              <a:t>II. </a:t>
            </a:r>
            <a:r>
              <a:rPr lang="vi-VN" sz="2800" b="1" dirty="0">
                <a:solidFill>
                  <a:srgbClr val="0070C0"/>
                </a:solidFill>
                <a:latin typeface="Times New Roman" pitchFamily="18" charset="0"/>
                <a:cs typeface="Times New Roman" pitchFamily="18" charset="0"/>
              </a:rPr>
              <a:t>Đọc hiểu văn bản</a:t>
            </a:r>
            <a:endParaRPr lang="zh-CN" altLang="en-US" sz="2800" b="1" dirty="0">
              <a:solidFill>
                <a:srgbClr val="0070C0"/>
              </a:solidFill>
              <a:latin typeface="Times New Roman" pitchFamily="18" charset="0"/>
              <a:cs typeface="Times New Roman" pitchFamily="18" charset="0"/>
              <a:sym typeface="+mn-lt"/>
            </a:endParaRPr>
          </a:p>
        </p:txBody>
      </p:sp>
      <p:sp>
        <p:nvSpPr>
          <p:cNvPr id="3" name="Thought Bubble: Cloud 2">
            <a:extLst>
              <a:ext uri="{FF2B5EF4-FFF2-40B4-BE49-F238E27FC236}">
                <a16:creationId xmlns:a16="http://schemas.microsoft.com/office/drawing/2014/main" id="{199BE6CB-CBD5-CF2A-597A-D9E8D3A6C50B}"/>
              </a:ext>
            </a:extLst>
          </p:cNvPr>
          <p:cNvSpPr/>
          <p:nvPr/>
        </p:nvSpPr>
        <p:spPr>
          <a:xfrm>
            <a:off x="3437206" y="2139702"/>
            <a:ext cx="4231138" cy="2376264"/>
          </a:xfrm>
          <a:prstGeom prst="cloudCallout">
            <a:avLst>
              <a:gd name="adj1" fmla="val -75407"/>
              <a:gd name="adj2" fmla="val -2211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a:latin typeface="Times New Roman" panose="02020603050405020304" pitchFamily="18" charset="0"/>
                <a:cs typeface="Times New Roman" panose="02020603050405020304" pitchFamily="18" charset="0"/>
              </a:rPr>
              <a:t>HÀNH TRANG </a:t>
            </a:r>
            <a:r>
              <a:rPr lang="vi-VN" sz="3000" dirty="0">
                <a:latin typeface="Times New Roman" panose="02020603050405020304" pitchFamily="18" charset="0"/>
                <a:cs typeface="Times New Roman" panose="02020603050405020304" pitchFamily="18" charset="0"/>
              </a:rPr>
              <a:t>LÀ GÌ ?</a:t>
            </a:r>
          </a:p>
        </p:txBody>
      </p:sp>
      <p:pic>
        <p:nvPicPr>
          <p:cNvPr id="1026" name="Picture 2" descr="Cartoon Question Mark Clipart Transparent PNG Hd, Hand Drawn Cartoon ...">
            <a:extLst>
              <a:ext uri="{FF2B5EF4-FFF2-40B4-BE49-F238E27FC236}">
                <a16:creationId xmlns:a16="http://schemas.microsoft.com/office/drawing/2014/main" id="{18847343-F359-BA8B-E73E-CF7DBB8D274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16632" y="1067579"/>
            <a:ext cx="4740816" cy="47408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175DBF01-E8F6-2BF7-B86B-94F0C8FBA559}"/>
              </a:ext>
            </a:extLst>
          </p:cNvPr>
          <p:cNvSpPr/>
          <p:nvPr/>
        </p:nvSpPr>
        <p:spPr>
          <a:xfrm>
            <a:off x="2128415" y="1959681"/>
            <a:ext cx="6624736" cy="273630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000" dirty="0">
                <a:solidFill>
                  <a:srgbClr val="118C3B"/>
                </a:solidFill>
                <a:latin typeface="Times New Roman" panose="02020603050405020304" pitchFamily="18" charset="0"/>
                <a:cs typeface="Times New Roman" panose="02020603050405020304" pitchFamily="18" charset="0"/>
              </a:rPr>
              <a:t>HÀNH TRANG LÀ SỰ CHUẨN BỊ VỀ CON NGƯỜI VỀ TRI THỨC, KĨ NĂNG, THÓI QUEN… CHO MỘT HÀNH TRÌNH QUAN TRỌNG</a:t>
            </a:r>
          </a:p>
        </p:txBody>
      </p:sp>
    </p:spTree>
    <p:extLst>
      <p:ext uri="{BB962C8B-B14F-4D97-AF65-F5344CB8AC3E}">
        <p14:creationId xmlns:p14="http://schemas.microsoft.com/office/powerpoint/2010/main" val="36026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5004048" y="1125309"/>
            <a:ext cx="3450849" cy="51435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marL="257175" indent="-257175" algn="ctr"/>
            <a:r>
              <a:rPr lang="pt-BR" sz="2800" dirty="0">
                <a:latin typeface="Times New Roman" pitchFamily="18" charset="0"/>
                <a:cs typeface="Times New Roman" pitchFamily="18" charset="0"/>
              </a:rPr>
              <a:t>hành trang </a:t>
            </a:r>
            <a:endParaRPr lang="en-US" sz="2800" dirty="0">
              <a:latin typeface="Times New Roman" pitchFamily="18" charset="0"/>
              <a:cs typeface="Times New Roman" pitchFamily="18" charset="0"/>
            </a:endParaRPr>
          </a:p>
        </p:txBody>
      </p:sp>
      <p:sp>
        <p:nvSpPr>
          <p:cNvPr id="36869" name="Rectangle 5"/>
          <p:cNvSpPr>
            <a:spLocks noChangeArrowheads="1"/>
          </p:cNvSpPr>
          <p:nvPr/>
        </p:nvSpPr>
        <p:spPr bwMode="auto">
          <a:xfrm>
            <a:off x="1012299" y="1178482"/>
            <a:ext cx="1644724" cy="51435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marL="257175" indent="-257175" algn="ctr"/>
            <a:r>
              <a:rPr lang="pt-BR" sz="2800" dirty="0">
                <a:latin typeface="Times New Roman" pitchFamily="18" charset="0"/>
                <a:cs typeface="Times New Roman" pitchFamily="18" charset="0"/>
              </a:rPr>
              <a:t>Bản sắc</a:t>
            </a:r>
            <a:endParaRPr lang="en-US" sz="2800" dirty="0">
              <a:latin typeface="Times New Roman" pitchFamily="18" charset="0"/>
              <a:cs typeface="Times New Roman" pitchFamily="18" charset="0"/>
            </a:endParaRPr>
          </a:p>
        </p:txBody>
      </p:sp>
      <p:sp>
        <p:nvSpPr>
          <p:cNvPr id="36870" name="Line 6"/>
          <p:cNvSpPr>
            <a:spLocks noChangeShapeType="1"/>
          </p:cNvSpPr>
          <p:nvPr/>
        </p:nvSpPr>
        <p:spPr bwMode="auto">
          <a:xfrm flipH="1">
            <a:off x="2411760" y="627534"/>
            <a:ext cx="1635224" cy="49060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36872" name="Line 8"/>
          <p:cNvSpPr>
            <a:spLocks noChangeShapeType="1"/>
          </p:cNvSpPr>
          <p:nvPr/>
        </p:nvSpPr>
        <p:spPr bwMode="auto">
          <a:xfrm>
            <a:off x="4046984" y="627534"/>
            <a:ext cx="2469232" cy="5040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36874" name="Line 10"/>
          <p:cNvSpPr>
            <a:spLocks noChangeShapeType="1"/>
          </p:cNvSpPr>
          <p:nvPr/>
        </p:nvSpPr>
        <p:spPr bwMode="auto">
          <a:xfrm flipV="1">
            <a:off x="2915816" y="1482404"/>
            <a:ext cx="19609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36875" name="Rectangle 11"/>
          <p:cNvSpPr>
            <a:spLocks noChangeArrowheads="1"/>
          </p:cNvSpPr>
          <p:nvPr/>
        </p:nvSpPr>
        <p:spPr bwMode="auto">
          <a:xfrm>
            <a:off x="326867" y="4011910"/>
            <a:ext cx="8131369" cy="1004678"/>
          </a:xfrm>
          <a:prstGeom prst="rect">
            <a:avLst/>
          </a:prstGeom>
          <a:solidFill>
            <a:schemeClr val="bg1">
              <a:lumMod val="85000"/>
            </a:schemeClr>
          </a:solidFill>
          <a:ln w="9525">
            <a:solidFill>
              <a:schemeClr val="tx1"/>
            </a:solidFill>
            <a:miter lim="800000"/>
            <a:headEnd/>
            <a:tailEnd/>
          </a:ln>
          <a:effectLst/>
        </p:spPr>
        <p:txBody>
          <a:bodyPr lIns="68580" tIns="34290" rIns="68580" bIns="34290"/>
          <a:lstStyle/>
          <a:p>
            <a:pPr algn="ctr"/>
            <a:r>
              <a:rPr lang="pt-BR" sz="3200" b="1" dirty="0">
                <a:solidFill>
                  <a:srgbClr val="002060"/>
                </a:solidFill>
                <a:latin typeface="Times New Roman" pitchFamily="18" charset="0"/>
                <a:cs typeface="Times New Roman" pitchFamily="18" charset="0"/>
              </a:rPr>
              <a:t>Bản sắc chính là cơ sở, nền móng để bước ra hội nhập với thế giới.</a:t>
            </a:r>
            <a:endParaRPr lang="en-US" sz="3200" b="1" dirty="0">
              <a:solidFill>
                <a:srgbClr val="002060"/>
              </a:solidFill>
              <a:latin typeface="Times New Roman" pitchFamily="18" charset="0"/>
              <a:cs typeface="Times New Roman" pitchFamily="18" charset="0"/>
            </a:endParaRPr>
          </a:p>
        </p:txBody>
      </p:sp>
      <p:sp>
        <p:nvSpPr>
          <p:cNvPr id="36876" name="Rectangle 12"/>
          <p:cNvSpPr>
            <a:spLocks noChangeArrowheads="1"/>
          </p:cNvSpPr>
          <p:nvPr/>
        </p:nvSpPr>
        <p:spPr bwMode="auto">
          <a:xfrm>
            <a:off x="107504" y="2111162"/>
            <a:ext cx="4083495" cy="1396691"/>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marL="257175" indent="-257175"/>
            <a:r>
              <a:rPr lang="pt-BR" sz="2800" dirty="0">
                <a:latin typeface="Times New Roman" pitchFamily="18" charset="0"/>
                <a:cs typeface="Times New Roman" pitchFamily="18" charset="0"/>
              </a:rPr>
              <a:t>Là nét riêng, độc đáo trong văn hóa của mỗi cá nhân hay một quốc gia. </a:t>
            </a:r>
            <a:endParaRPr lang="en-US" sz="2800" dirty="0">
              <a:latin typeface="Times New Roman" pitchFamily="18" charset="0"/>
              <a:cs typeface="Times New Roman" pitchFamily="18" charset="0"/>
            </a:endParaRPr>
          </a:p>
        </p:txBody>
      </p:sp>
      <p:sp>
        <p:nvSpPr>
          <p:cNvPr id="36877" name="Rectangle 13"/>
          <p:cNvSpPr>
            <a:spLocks noChangeArrowheads="1"/>
          </p:cNvSpPr>
          <p:nvPr/>
        </p:nvSpPr>
        <p:spPr bwMode="auto">
          <a:xfrm>
            <a:off x="4552106" y="2109431"/>
            <a:ext cx="4591894" cy="1486432"/>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r>
              <a:rPr lang="pt-BR" sz="2800" dirty="0">
                <a:latin typeface="Times New Roman" pitchFamily="18" charset="0"/>
                <a:cs typeface="Times New Roman" pitchFamily="18" charset="0"/>
              </a:rPr>
              <a:t>Sự chuẩn bị về con người về tri thức, kĩ năng, thói quen… cho một hành trình quan trọng.</a:t>
            </a:r>
            <a:endParaRPr lang="en-US" sz="2800" dirty="0">
              <a:latin typeface="Times New Roman" pitchFamily="18" charset="0"/>
              <a:cs typeface="Times New Roman" pitchFamily="18" charset="0"/>
            </a:endParaRPr>
          </a:p>
        </p:txBody>
      </p:sp>
      <p:sp>
        <p:nvSpPr>
          <p:cNvPr id="36879" name="Line 15"/>
          <p:cNvSpPr>
            <a:spLocks noChangeShapeType="1"/>
          </p:cNvSpPr>
          <p:nvPr/>
        </p:nvSpPr>
        <p:spPr bwMode="auto">
          <a:xfrm flipH="1">
            <a:off x="1828796" y="1692832"/>
            <a:ext cx="5865" cy="4165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36881" name="Line 17"/>
          <p:cNvSpPr>
            <a:spLocks noChangeShapeType="1"/>
          </p:cNvSpPr>
          <p:nvPr/>
        </p:nvSpPr>
        <p:spPr bwMode="auto">
          <a:xfrm>
            <a:off x="7164288" y="1639659"/>
            <a:ext cx="0" cy="44201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36882" name="Line 18"/>
          <p:cNvSpPr>
            <a:spLocks noChangeShapeType="1"/>
          </p:cNvSpPr>
          <p:nvPr/>
        </p:nvSpPr>
        <p:spPr bwMode="auto">
          <a:xfrm>
            <a:off x="1691680" y="3507853"/>
            <a:ext cx="2499319" cy="50405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36884" name="Line 20"/>
          <p:cNvSpPr>
            <a:spLocks noChangeShapeType="1"/>
          </p:cNvSpPr>
          <p:nvPr/>
        </p:nvSpPr>
        <p:spPr bwMode="auto">
          <a:xfrm flipH="1">
            <a:off x="4260861" y="3595863"/>
            <a:ext cx="2587191" cy="4160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25" name="Rectangle 2"/>
          <p:cNvSpPr txBox="1">
            <a:spLocks noChangeArrowheads="1"/>
          </p:cNvSpPr>
          <p:nvPr/>
        </p:nvSpPr>
        <p:spPr>
          <a:xfrm>
            <a:off x="2165362" y="82338"/>
            <a:ext cx="4191000" cy="628650"/>
          </a:xfrm>
          <a:prstGeom prst="rect">
            <a:avLst/>
          </a:prstGeom>
          <a:solidFill>
            <a:srgbClr val="FFFF00"/>
          </a:solidFill>
          <a:ln>
            <a:solidFill>
              <a:schemeClr val="tx1"/>
            </a:solidFill>
            <a:miter lim="800000"/>
            <a:headEnd/>
            <a:tailEnd/>
          </a:ln>
        </p:spPr>
        <p:txBody>
          <a:bodyPr/>
          <a:lstStyle>
            <a:lvl1pPr marL="383717" indent="-383717" algn="l" defTabSz="102325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392" indent="-319759" algn="l" defTabSz="1023252"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9062" indent="-255814" algn="l" defTabSz="10232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68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31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940"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564"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188"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8819"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ctr">
              <a:spcBef>
                <a:spcPct val="0"/>
              </a:spcBef>
              <a:buFontTx/>
              <a:buNone/>
            </a:pPr>
            <a:r>
              <a:rPr lang="en-US" sz="2800">
                <a:latin typeface="Times New Roman" pitchFamily="18" charset="0"/>
                <a:cs typeface="Times New Roman" pitchFamily="18" charset="0"/>
              </a:rPr>
              <a:t>1. Nhan  đề</a:t>
            </a:r>
            <a:endParaRPr lang="en-US" sz="2800" dirty="0">
              <a:latin typeface="Times New Roman" pitchFamily="18" charset="0"/>
              <a:cs typeface="Times New Roman" pitchFamily="18" charset="0"/>
            </a:endParaRPr>
          </a:p>
        </p:txBody>
      </p:sp>
      <p:sp>
        <p:nvSpPr>
          <p:cNvPr id="4" name="TextBox 3"/>
          <p:cNvSpPr txBox="1"/>
          <p:nvPr/>
        </p:nvSpPr>
        <p:spPr>
          <a:xfrm>
            <a:off x="3496072" y="994992"/>
            <a:ext cx="923528" cy="523220"/>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516115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blinds(horizontal)">
                                      <p:cBhvr>
                                        <p:cTn id="7" dur="500"/>
                                        <p:tgtEl>
                                          <p:spTgt spid="25">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blinds(horizontal)">
                                      <p:cBhvr>
                                        <p:cTn id="12" dur="500"/>
                                        <p:tgtEl>
                                          <p:spTgt spid="25">
                                            <p:txEl>
                                              <p:pRg st="0" end="0"/>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6870"/>
                                        </p:tgtEl>
                                        <p:attrNameLst>
                                          <p:attrName>style.visibility</p:attrName>
                                        </p:attrNameLst>
                                      </p:cBhvr>
                                      <p:to>
                                        <p:strVal val="visible"/>
                                      </p:to>
                                    </p:set>
                                    <p:animEffect transition="in" filter="box(in)">
                                      <p:cBhvr>
                                        <p:cTn id="15" dur="500"/>
                                        <p:tgtEl>
                                          <p:spTgt spid="3687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6872"/>
                                        </p:tgtEl>
                                        <p:attrNameLst>
                                          <p:attrName>style.visibility</p:attrName>
                                        </p:attrNameLst>
                                      </p:cBhvr>
                                      <p:to>
                                        <p:strVal val="visible"/>
                                      </p:to>
                                    </p:set>
                                    <p:animEffect transition="in" filter="box(in)">
                                      <p:cBhvr>
                                        <p:cTn id="18" dur="500"/>
                                        <p:tgtEl>
                                          <p:spTgt spid="3687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6869"/>
                                        </p:tgtEl>
                                        <p:attrNameLst>
                                          <p:attrName>style.visibility</p:attrName>
                                        </p:attrNameLst>
                                      </p:cBhvr>
                                      <p:to>
                                        <p:strVal val="visible"/>
                                      </p:to>
                                    </p:set>
                                    <p:animEffect transition="in" filter="diamond(in)">
                                      <p:cBhvr>
                                        <p:cTn id="23" dur="2000"/>
                                        <p:tgtEl>
                                          <p:spTgt spid="36869"/>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36867"/>
                                        </p:tgtEl>
                                        <p:attrNameLst>
                                          <p:attrName>style.visibility</p:attrName>
                                        </p:attrNameLst>
                                      </p:cBhvr>
                                      <p:to>
                                        <p:strVal val="visible"/>
                                      </p:to>
                                    </p:set>
                                    <p:animEffect transition="in" filter="diamond(in)">
                                      <p:cBhvr>
                                        <p:cTn id="26" dur="2000"/>
                                        <p:tgtEl>
                                          <p:spTgt spid="3686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6874"/>
                                        </p:tgtEl>
                                        <p:attrNameLst>
                                          <p:attrName>style.visibility</p:attrName>
                                        </p:attrNameLst>
                                      </p:cBhvr>
                                      <p:to>
                                        <p:strVal val="visible"/>
                                      </p:to>
                                    </p:set>
                                    <p:animEffect transition="in" filter="checkerboard(across)">
                                      <p:cBhvr>
                                        <p:cTn id="31" dur="500"/>
                                        <p:tgtEl>
                                          <p:spTgt spid="3687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6879"/>
                                        </p:tgtEl>
                                        <p:attrNameLst>
                                          <p:attrName>style.visibility</p:attrName>
                                        </p:attrNameLst>
                                      </p:cBhvr>
                                      <p:to>
                                        <p:strVal val="visible"/>
                                      </p:to>
                                    </p:set>
                                    <p:animEffect transition="in" filter="blinds(horizontal)">
                                      <p:cBhvr>
                                        <p:cTn id="41" dur="500"/>
                                        <p:tgtEl>
                                          <p:spTgt spid="36879"/>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6876"/>
                                        </p:tgtEl>
                                        <p:attrNameLst>
                                          <p:attrName>style.visibility</p:attrName>
                                        </p:attrNameLst>
                                      </p:cBhvr>
                                      <p:to>
                                        <p:strVal val="visible"/>
                                      </p:to>
                                    </p:set>
                                    <p:animEffect transition="in" filter="blinds(horizontal)">
                                      <p:cBhvr>
                                        <p:cTn id="44" dur="500"/>
                                        <p:tgtEl>
                                          <p:spTgt spid="3687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881"/>
                                        </p:tgtEl>
                                        <p:attrNameLst>
                                          <p:attrName>style.visibility</p:attrName>
                                        </p:attrNameLst>
                                      </p:cBhvr>
                                      <p:to>
                                        <p:strVal val="visible"/>
                                      </p:to>
                                    </p:set>
                                    <p:anim calcmode="lin" valueType="num">
                                      <p:cBhvr additive="base">
                                        <p:cTn id="49" dur="500" fill="hold"/>
                                        <p:tgtEl>
                                          <p:spTgt spid="36881"/>
                                        </p:tgtEl>
                                        <p:attrNameLst>
                                          <p:attrName>ppt_x</p:attrName>
                                        </p:attrNameLst>
                                      </p:cBhvr>
                                      <p:tavLst>
                                        <p:tav tm="0">
                                          <p:val>
                                            <p:strVal val="#ppt_x"/>
                                          </p:val>
                                        </p:tav>
                                        <p:tav tm="100000">
                                          <p:val>
                                            <p:strVal val="#ppt_x"/>
                                          </p:val>
                                        </p:tav>
                                      </p:tavLst>
                                    </p:anim>
                                    <p:anim calcmode="lin" valueType="num">
                                      <p:cBhvr additive="base">
                                        <p:cTn id="50" dur="500" fill="hold"/>
                                        <p:tgtEl>
                                          <p:spTgt spid="3688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6877"/>
                                        </p:tgtEl>
                                        <p:attrNameLst>
                                          <p:attrName>style.visibility</p:attrName>
                                        </p:attrNameLst>
                                      </p:cBhvr>
                                      <p:to>
                                        <p:strVal val="visible"/>
                                      </p:to>
                                    </p:set>
                                    <p:anim calcmode="lin" valueType="num">
                                      <p:cBhvr additive="base">
                                        <p:cTn id="53" dur="500" fill="hold"/>
                                        <p:tgtEl>
                                          <p:spTgt spid="36877"/>
                                        </p:tgtEl>
                                        <p:attrNameLst>
                                          <p:attrName>ppt_x</p:attrName>
                                        </p:attrNameLst>
                                      </p:cBhvr>
                                      <p:tavLst>
                                        <p:tav tm="0">
                                          <p:val>
                                            <p:strVal val="#ppt_x"/>
                                          </p:val>
                                        </p:tav>
                                        <p:tav tm="100000">
                                          <p:val>
                                            <p:strVal val="#ppt_x"/>
                                          </p:val>
                                        </p:tav>
                                      </p:tavLst>
                                    </p:anim>
                                    <p:anim calcmode="lin" valueType="num">
                                      <p:cBhvr additive="base">
                                        <p:cTn id="54" dur="500" fill="hold"/>
                                        <p:tgtEl>
                                          <p:spTgt spid="36877"/>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6882"/>
                                        </p:tgtEl>
                                        <p:attrNameLst>
                                          <p:attrName>style.visibility</p:attrName>
                                        </p:attrNameLst>
                                      </p:cBhvr>
                                      <p:to>
                                        <p:strVal val="visible"/>
                                      </p:to>
                                    </p:set>
                                    <p:animEffect transition="in" filter="blinds(horizontal)">
                                      <p:cBhvr>
                                        <p:cTn id="59" dur="500"/>
                                        <p:tgtEl>
                                          <p:spTgt spid="3688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36884"/>
                                        </p:tgtEl>
                                        <p:attrNameLst>
                                          <p:attrName>style.visibility</p:attrName>
                                        </p:attrNameLst>
                                      </p:cBhvr>
                                      <p:to>
                                        <p:strVal val="visible"/>
                                      </p:to>
                                    </p:set>
                                    <p:animEffect transition="in" filter="blinds(horizontal)">
                                      <p:cBhvr>
                                        <p:cTn id="62" dur="500"/>
                                        <p:tgtEl>
                                          <p:spTgt spid="3688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6875"/>
                                        </p:tgtEl>
                                        <p:attrNameLst>
                                          <p:attrName>style.visibility</p:attrName>
                                        </p:attrNameLst>
                                      </p:cBhvr>
                                      <p:to>
                                        <p:strVal val="visible"/>
                                      </p:to>
                                    </p:set>
                                    <p:animEffect transition="in" filter="blinds(horizontal)">
                                      <p:cBhvr>
                                        <p:cTn id="67" dur="500"/>
                                        <p:tgtEl>
                                          <p:spTgt spid="36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P spid="36869" grpId="0" animBg="1"/>
      <p:bldP spid="36870" grpId="0" animBg="1"/>
      <p:bldP spid="36872" grpId="0" animBg="1"/>
      <p:bldP spid="36874" grpId="0" animBg="1"/>
      <p:bldP spid="36875" grpId="0" animBg="1"/>
      <p:bldP spid="36876" grpId="0" animBg="1"/>
      <p:bldP spid="36877" grpId="0" animBg="1"/>
      <p:bldP spid="36879" grpId="0" animBg="1"/>
      <p:bldP spid="36881" grpId="0" animBg="1"/>
      <p:bldP spid="36882" grpId="0" animBg="1"/>
      <p:bldP spid="36884" grpId="0" animBg="1"/>
      <p:bldP spid="25" grpId="0" uiExpand="1" build="p"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42A3A8-DD2D-B6BE-4D3A-01B029C89CCC}"/>
              </a:ext>
            </a:extLst>
          </p:cNvPr>
          <p:cNvSpPr txBox="1"/>
          <p:nvPr/>
        </p:nvSpPr>
        <p:spPr>
          <a:xfrm>
            <a:off x="-36512" y="0"/>
            <a:ext cx="9937104" cy="1477328"/>
          </a:xfrm>
          <a:prstGeom prst="rect">
            <a:avLst/>
          </a:prstGeom>
          <a:noFill/>
        </p:spPr>
        <p:txBody>
          <a:bodyPr wrap="square">
            <a:spAutoFit/>
          </a:bodyPr>
          <a:lstStyle/>
          <a:p>
            <a:r>
              <a:rPr lang="en-US" sz="3000" b="1" dirty="0">
                <a:solidFill>
                  <a:srgbClr val="0070C0"/>
                </a:solidFill>
                <a:latin typeface="Times New Roman" panose="02020603050405020304" pitchFamily="18" charset="0"/>
                <a:cs typeface="Times New Roman" pitchFamily="18" charset="0"/>
              </a:rPr>
              <a:t>     II. </a:t>
            </a:r>
            <a:r>
              <a:rPr lang="vi-VN" sz="3000" b="1" dirty="0">
                <a:solidFill>
                  <a:srgbClr val="0070C0"/>
                </a:solidFill>
                <a:latin typeface="Times New Roman" panose="02020603050405020304" pitchFamily="18" charset="0"/>
                <a:cs typeface="Times New Roman" pitchFamily="18" charset="0"/>
              </a:rPr>
              <a:t>Đọc hiểu văn bản</a:t>
            </a:r>
          </a:p>
          <a:p>
            <a:r>
              <a:rPr lang="en-US" altLang="zh-CN" sz="3000" b="1" dirty="0">
                <a:solidFill>
                  <a:srgbClr val="118C3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vi-VN" altLang="zh-CN" sz="3000" b="1" dirty="0">
                <a:solidFill>
                  <a:srgbClr val="118C3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Phần mở bài: Bản sắc dân tộc trong thời kì hội nhập</a:t>
            </a:r>
            <a:endParaRPr lang="zh-CN" altLang="en-US" sz="3000" b="1" dirty="0">
              <a:solidFill>
                <a:srgbClr val="118C3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zh-CN" altLang="en-US" sz="3000" b="1" dirty="0">
              <a:solidFill>
                <a:srgbClr val="0070C0"/>
              </a:solidFill>
              <a:latin typeface="Times New Roman" panose="02020603050405020304" pitchFamily="18" charset="0"/>
              <a:cs typeface="Times New Roman" pitchFamily="18" charset="0"/>
              <a:sym typeface="+mn-lt"/>
            </a:endParaRPr>
          </a:p>
        </p:txBody>
      </p:sp>
      <p:pic>
        <p:nvPicPr>
          <p:cNvPr id="14" name="图片 7">
            <a:extLst>
              <a:ext uri="{FF2B5EF4-FFF2-40B4-BE49-F238E27FC236}">
                <a16:creationId xmlns:a16="http://schemas.microsoft.com/office/drawing/2014/main" id="{7D41A176-36C3-1091-A32A-512876813F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813132" y="-178637"/>
            <a:ext cx="1775405" cy="8860360"/>
          </a:xfrm>
          <a:prstGeom prst="rect">
            <a:avLst/>
          </a:prstGeom>
        </p:spPr>
      </p:pic>
      <p:sp>
        <p:nvSpPr>
          <p:cNvPr id="16" name="圆角矩形 14">
            <a:extLst>
              <a:ext uri="{FF2B5EF4-FFF2-40B4-BE49-F238E27FC236}">
                <a16:creationId xmlns:a16="http://schemas.microsoft.com/office/drawing/2014/main" id="{AC12F85E-AAC0-A077-4211-1506F0C4F548}"/>
              </a:ext>
            </a:extLst>
          </p:cNvPr>
          <p:cNvSpPr/>
          <p:nvPr/>
        </p:nvSpPr>
        <p:spPr>
          <a:xfrm>
            <a:off x="-3632" y="1635646"/>
            <a:ext cx="9147632" cy="792088"/>
          </a:xfrm>
          <a:prstGeom prst="roundRect">
            <a:avLst>
              <a:gd name="adj" fmla="val 6466"/>
            </a:avLst>
          </a:prstGeom>
          <a:solidFill>
            <a:schemeClr val="bg1"/>
          </a:solidFill>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vi-VN" sz="2500" b="1" dirty="0">
                <a:solidFill>
                  <a:srgbClr val="FF0000"/>
                </a:solidFill>
                <a:latin typeface="Times New Roman" pitchFamily="18" charset="0"/>
                <a:cs typeface="Times New Roman" pitchFamily="18" charset="0"/>
              </a:rPr>
              <a:t>Câu 1: Trong thời kì CNH-HĐH hiện nay, việc hội nhập có phải là yêu cầu cấp thiết hay không? Vì sao?</a:t>
            </a:r>
            <a:endParaRPr lang="en-US" sz="2500" b="1" dirty="0">
              <a:solidFill>
                <a:srgbClr val="FF0000"/>
              </a:solidFill>
              <a:latin typeface="Times New Roman" pitchFamily="18" charset="0"/>
              <a:cs typeface="Times New Roman" pitchFamily="18" charset="0"/>
            </a:endParaRPr>
          </a:p>
        </p:txBody>
      </p:sp>
      <p:sp>
        <p:nvSpPr>
          <p:cNvPr id="17" name="MH_Other_2">
            <a:extLst>
              <a:ext uri="{FF2B5EF4-FFF2-40B4-BE49-F238E27FC236}">
                <a16:creationId xmlns:a16="http://schemas.microsoft.com/office/drawing/2014/main" id="{36602DAE-D0B7-5EF6-7655-555D395A19CF}"/>
              </a:ext>
            </a:extLst>
          </p:cNvPr>
          <p:cNvSpPr/>
          <p:nvPr>
            <p:custDataLst>
              <p:tags r:id="rId1"/>
            </p:custDataLst>
          </p:nvPr>
        </p:nvSpPr>
        <p:spPr>
          <a:xfrm>
            <a:off x="1835696" y="1067581"/>
            <a:ext cx="5104577" cy="47364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vi-VN" sz="2400" b="1" dirty="0">
                <a:solidFill>
                  <a:srgbClr val="0070C0"/>
                </a:solidFill>
                <a:latin typeface="Times New Roman" pitchFamily="18" charset="0"/>
                <a:cs typeface="Times New Roman" pitchFamily="18" charset="0"/>
              </a:rPr>
              <a:t>THẢO LUẬN NHÓM</a:t>
            </a:r>
            <a:endParaRPr lang="zh-CN" altLang="en-US" sz="2400" b="1" dirty="0">
              <a:solidFill>
                <a:srgbClr val="0070C0"/>
              </a:solidFill>
              <a:latin typeface="Times New Roman" pitchFamily="18" charset="0"/>
              <a:cs typeface="Times New Roman" pitchFamily="18" charset="0"/>
              <a:sym typeface="+mn-lt"/>
            </a:endParaRPr>
          </a:p>
        </p:txBody>
      </p:sp>
      <p:sp>
        <p:nvSpPr>
          <p:cNvPr id="18" name="圆角矩形 14">
            <a:extLst>
              <a:ext uri="{FF2B5EF4-FFF2-40B4-BE49-F238E27FC236}">
                <a16:creationId xmlns:a16="http://schemas.microsoft.com/office/drawing/2014/main" id="{58C50ED0-FE1A-F6E7-B14A-8FCEEE7A174C}"/>
              </a:ext>
            </a:extLst>
          </p:cNvPr>
          <p:cNvSpPr/>
          <p:nvPr/>
        </p:nvSpPr>
        <p:spPr>
          <a:xfrm>
            <a:off x="-1" y="2499742"/>
            <a:ext cx="9131015" cy="792088"/>
          </a:xfrm>
          <a:prstGeom prst="roundRect">
            <a:avLst>
              <a:gd name="adj" fmla="val 6466"/>
            </a:avLst>
          </a:prstGeom>
          <a:solidFill>
            <a:schemeClr val="bg1"/>
          </a:solidFill>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vi-VN" sz="2500" b="1" dirty="0">
                <a:solidFill>
                  <a:srgbClr val="FF0000"/>
                </a:solidFill>
                <a:latin typeface="Times New Roman" pitchFamily="18" charset="0"/>
                <a:cs typeface="Times New Roman" pitchFamily="18" charset="0"/>
              </a:rPr>
              <a:t>Câu 2: Việc hội nhập mang lại những lợi ích gì?</a:t>
            </a:r>
            <a:endParaRPr lang="en-US" sz="2500" b="1" dirty="0">
              <a:solidFill>
                <a:srgbClr val="FF0000"/>
              </a:solidFill>
              <a:latin typeface="Times New Roman" pitchFamily="18" charset="0"/>
              <a:cs typeface="Times New Roman" pitchFamily="18" charset="0"/>
            </a:endParaRPr>
          </a:p>
        </p:txBody>
      </p:sp>
      <p:sp>
        <p:nvSpPr>
          <p:cNvPr id="19" name="圆角矩形 14">
            <a:extLst>
              <a:ext uri="{FF2B5EF4-FFF2-40B4-BE49-F238E27FC236}">
                <a16:creationId xmlns:a16="http://schemas.microsoft.com/office/drawing/2014/main" id="{47103B01-A3A2-4F77-36C8-0330E69EDC4D}"/>
              </a:ext>
            </a:extLst>
          </p:cNvPr>
          <p:cNvSpPr/>
          <p:nvPr/>
        </p:nvSpPr>
        <p:spPr>
          <a:xfrm>
            <a:off x="12984" y="3350611"/>
            <a:ext cx="9147631" cy="792088"/>
          </a:xfrm>
          <a:prstGeom prst="roundRect">
            <a:avLst>
              <a:gd name="adj" fmla="val 6466"/>
            </a:avLst>
          </a:prstGeom>
          <a:solidFill>
            <a:schemeClr val="bg1"/>
          </a:solidFill>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vi-VN" sz="2500" b="1" dirty="0">
                <a:solidFill>
                  <a:srgbClr val="FF0000"/>
                </a:solidFill>
                <a:latin typeface="Times New Roman" pitchFamily="18" charset="0"/>
                <a:cs typeface="Times New Roman" pitchFamily="18" charset="0"/>
              </a:rPr>
              <a:t>Câu 3: Hội nhập khiến nước ta phải đối mặt với những thử thách nào?</a:t>
            </a:r>
            <a:endParaRPr lang="en-US" sz="2500" b="1" dirty="0">
              <a:solidFill>
                <a:srgbClr val="FF0000"/>
              </a:solidFill>
              <a:latin typeface="Times New Roman" pitchFamily="18" charset="0"/>
              <a:cs typeface="Times New Roman" pitchFamily="18" charset="0"/>
            </a:endParaRPr>
          </a:p>
        </p:txBody>
      </p:sp>
      <p:sp>
        <p:nvSpPr>
          <p:cNvPr id="20" name="圆角矩形 14">
            <a:extLst>
              <a:ext uri="{FF2B5EF4-FFF2-40B4-BE49-F238E27FC236}">
                <a16:creationId xmlns:a16="http://schemas.microsoft.com/office/drawing/2014/main" id="{50486D4C-51FE-2CF0-DF69-93B4C248FA9C}"/>
              </a:ext>
            </a:extLst>
          </p:cNvPr>
          <p:cNvSpPr/>
          <p:nvPr/>
        </p:nvSpPr>
        <p:spPr>
          <a:xfrm>
            <a:off x="12984" y="4227934"/>
            <a:ext cx="9118030" cy="792088"/>
          </a:xfrm>
          <a:prstGeom prst="roundRect">
            <a:avLst>
              <a:gd name="adj" fmla="val 6466"/>
            </a:avLst>
          </a:prstGeom>
          <a:solidFill>
            <a:schemeClr val="bg1"/>
          </a:solidFill>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vi-VN" sz="2500" b="1" dirty="0">
                <a:solidFill>
                  <a:srgbClr val="FF0000"/>
                </a:solidFill>
                <a:latin typeface="Times New Roman" pitchFamily="18" charset="0"/>
                <a:cs typeface="Times New Roman" pitchFamily="18" charset="0"/>
              </a:rPr>
              <a:t>Câu 4: Làm thế nào để hội nhập mà không bị tan biến vào thế giới ( hòa nhập mà không hòa tan)?</a:t>
            </a:r>
          </a:p>
        </p:txBody>
      </p:sp>
    </p:spTree>
    <p:extLst>
      <p:ext uri="{BB962C8B-B14F-4D97-AF65-F5344CB8AC3E}">
        <p14:creationId xmlns:p14="http://schemas.microsoft.com/office/powerpoint/2010/main" val="3487449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fltVal val="0"/>
                                          </p:val>
                                        </p:tav>
                                        <p:tav tm="100000">
                                          <p:val>
                                            <p:strVal val="#ppt_w"/>
                                          </p:val>
                                        </p:tav>
                                      </p:tavLst>
                                    </p:anim>
                                    <p:anim calcmode="lin" valueType="num">
                                      <p:cBhvr>
                                        <p:cTn id="21" dur="1000" fill="hold"/>
                                        <p:tgtEl>
                                          <p:spTgt spid="18"/>
                                        </p:tgtEl>
                                        <p:attrNameLst>
                                          <p:attrName>ppt_h</p:attrName>
                                        </p:attrNameLst>
                                      </p:cBhvr>
                                      <p:tavLst>
                                        <p:tav tm="0">
                                          <p:val>
                                            <p:fltVal val="0"/>
                                          </p:val>
                                        </p:tav>
                                        <p:tav tm="100000">
                                          <p:val>
                                            <p:strVal val="#ppt_h"/>
                                          </p:val>
                                        </p:tav>
                                      </p:tavLst>
                                    </p:anim>
                                    <p:anim calcmode="lin" valueType="num">
                                      <p:cBhvr>
                                        <p:cTn id="22" dur="1000" fill="hold"/>
                                        <p:tgtEl>
                                          <p:spTgt spid="18"/>
                                        </p:tgtEl>
                                        <p:attrNameLst>
                                          <p:attrName>style.rotation</p:attrName>
                                        </p:attrNameLst>
                                      </p:cBhvr>
                                      <p:tavLst>
                                        <p:tav tm="0">
                                          <p:val>
                                            <p:fltVal val="90"/>
                                          </p:val>
                                        </p:tav>
                                        <p:tav tm="100000">
                                          <p:val>
                                            <p:fltVal val="0"/>
                                          </p:val>
                                        </p:tav>
                                      </p:tavLst>
                                    </p:anim>
                                    <p:animEffect transition="in" filter="fade">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fltVal val="0"/>
                                          </p:val>
                                        </p:tav>
                                        <p:tav tm="100000">
                                          <p:val>
                                            <p:strVal val="#ppt_w"/>
                                          </p:val>
                                        </p:tav>
                                      </p:tavLst>
                                    </p:anim>
                                    <p:anim calcmode="lin" valueType="num">
                                      <p:cBhvr>
                                        <p:cTn id="29" dur="1000" fill="hold"/>
                                        <p:tgtEl>
                                          <p:spTgt spid="19"/>
                                        </p:tgtEl>
                                        <p:attrNameLst>
                                          <p:attrName>ppt_h</p:attrName>
                                        </p:attrNameLst>
                                      </p:cBhvr>
                                      <p:tavLst>
                                        <p:tav tm="0">
                                          <p:val>
                                            <p:fltVal val="0"/>
                                          </p:val>
                                        </p:tav>
                                        <p:tav tm="100000">
                                          <p:val>
                                            <p:strVal val="#ppt_h"/>
                                          </p:val>
                                        </p:tav>
                                      </p:tavLst>
                                    </p:anim>
                                    <p:anim calcmode="lin" valueType="num">
                                      <p:cBhvr>
                                        <p:cTn id="30" dur="1000" fill="hold"/>
                                        <p:tgtEl>
                                          <p:spTgt spid="19"/>
                                        </p:tgtEl>
                                        <p:attrNameLst>
                                          <p:attrName>style.rotation</p:attrName>
                                        </p:attrNameLst>
                                      </p:cBhvr>
                                      <p:tavLst>
                                        <p:tav tm="0">
                                          <p:val>
                                            <p:fltVal val="90"/>
                                          </p:val>
                                        </p:tav>
                                        <p:tav tm="100000">
                                          <p:val>
                                            <p:fltVal val="0"/>
                                          </p:val>
                                        </p:tav>
                                      </p:tavLst>
                                    </p:anim>
                                    <p:animEffect transition="in" filter="fade">
                                      <p:cBhvr>
                                        <p:cTn id="31" dur="10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 calcmode="lin" valueType="num">
                                      <p:cBhvr>
                                        <p:cTn id="38" dur="1000" fill="hold"/>
                                        <p:tgtEl>
                                          <p:spTgt spid="20"/>
                                        </p:tgtEl>
                                        <p:attrNameLst>
                                          <p:attrName>style.rotation</p:attrName>
                                        </p:attrNameLst>
                                      </p:cBhvr>
                                      <p:tavLst>
                                        <p:tav tm="0">
                                          <p:val>
                                            <p:fltVal val="90"/>
                                          </p:val>
                                        </p:tav>
                                        <p:tav tm="100000">
                                          <p:val>
                                            <p:fltVal val="0"/>
                                          </p:val>
                                        </p:tav>
                                      </p:tavLst>
                                    </p:anim>
                                    <p:animEffect transition="in" filter="fade">
                                      <p:cBhvr>
                                        <p:cTn id="3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42A3A8-DD2D-B6BE-4D3A-01B029C89CCC}"/>
              </a:ext>
            </a:extLst>
          </p:cNvPr>
          <p:cNvSpPr txBox="1"/>
          <p:nvPr/>
        </p:nvSpPr>
        <p:spPr>
          <a:xfrm>
            <a:off x="-3632" y="-99565"/>
            <a:ext cx="9937104" cy="1477328"/>
          </a:xfrm>
          <a:prstGeom prst="rect">
            <a:avLst/>
          </a:prstGeom>
          <a:noFill/>
        </p:spPr>
        <p:txBody>
          <a:bodyPr wrap="square">
            <a:spAutoFit/>
          </a:bodyPr>
          <a:lstStyle/>
          <a:p>
            <a:r>
              <a:rPr lang="en-US" sz="3000" b="1" dirty="0">
                <a:solidFill>
                  <a:srgbClr val="0070C0"/>
                </a:solidFill>
                <a:latin typeface="Times New Roman" panose="02020603050405020304" pitchFamily="18" charset="0"/>
                <a:cs typeface="Times New Roman" pitchFamily="18" charset="0"/>
              </a:rPr>
              <a:t>     II. </a:t>
            </a:r>
            <a:r>
              <a:rPr lang="vi-VN" sz="3000" b="1" dirty="0">
                <a:solidFill>
                  <a:srgbClr val="0070C0"/>
                </a:solidFill>
                <a:latin typeface="Times New Roman" panose="02020603050405020304" pitchFamily="18" charset="0"/>
                <a:cs typeface="Times New Roman" pitchFamily="18" charset="0"/>
              </a:rPr>
              <a:t>Đọc hiểu văn bản</a:t>
            </a:r>
          </a:p>
          <a:p>
            <a:r>
              <a:rPr lang="en-US" altLang="zh-CN" sz="3000" b="1" dirty="0">
                <a:solidFill>
                  <a:srgbClr val="118C3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vi-VN" altLang="zh-CN" sz="3000" b="1" dirty="0">
                <a:solidFill>
                  <a:srgbClr val="118C3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Phần mở bài: Bản sắc dân tộc trong thời kì hội nhập</a:t>
            </a:r>
            <a:endParaRPr lang="zh-CN" altLang="en-US" sz="3000" b="1" dirty="0">
              <a:solidFill>
                <a:srgbClr val="118C3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zh-CN" altLang="en-US" sz="3000" b="1" dirty="0">
              <a:solidFill>
                <a:srgbClr val="0070C0"/>
              </a:solidFill>
              <a:latin typeface="Times New Roman" panose="02020603050405020304" pitchFamily="18" charset="0"/>
              <a:cs typeface="Times New Roman" pitchFamily="18" charset="0"/>
              <a:sym typeface="+mn-lt"/>
            </a:endParaRPr>
          </a:p>
        </p:txBody>
      </p:sp>
      <p:sp>
        <p:nvSpPr>
          <p:cNvPr id="3" name="Subtitle 2">
            <a:extLst>
              <a:ext uri="{FF2B5EF4-FFF2-40B4-BE49-F238E27FC236}">
                <a16:creationId xmlns:a16="http://schemas.microsoft.com/office/drawing/2014/main" id="{10E3450F-FEC7-BAC3-29B4-51D7CB30A0F0}"/>
              </a:ext>
            </a:extLst>
          </p:cNvPr>
          <p:cNvSpPr>
            <a:spLocks noGrp="1"/>
          </p:cNvSpPr>
          <p:nvPr>
            <p:ph type="subTitle" idx="4294967295"/>
          </p:nvPr>
        </p:nvSpPr>
        <p:spPr>
          <a:xfrm flipV="1">
            <a:off x="8647113" y="2571750"/>
            <a:ext cx="496887" cy="215900"/>
          </a:xfrm>
          <a:prstGeom prst="rect">
            <a:avLst/>
          </a:prstGeom>
        </p:spPr>
        <p:txBody>
          <a:bodyPr/>
          <a:lstStyle/>
          <a:p>
            <a:r>
              <a:rPr lang="vi-VN" dirty="0"/>
              <a:t> </a:t>
            </a:r>
          </a:p>
        </p:txBody>
      </p:sp>
      <p:sp>
        <p:nvSpPr>
          <p:cNvPr id="5" name="Rectangle: Rounded Corners 4">
            <a:extLst>
              <a:ext uri="{FF2B5EF4-FFF2-40B4-BE49-F238E27FC236}">
                <a16:creationId xmlns:a16="http://schemas.microsoft.com/office/drawing/2014/main" id="{894FA05F-9305-CD14-E296-EBA3E2939E6C}"/>
              </a:ext>
            </a:extLst>
          </p:cNvPr>
          <p:cNvSpPr/>
          <p:nvPr/>
        </p:nvSpPr>
        <p:spPr>
          <a:xfrm>
            <a:off x="2985846" y="983614"/>
            <a:ext cx="3172308" cy="494837"/>
          </a:xfrm>
          <a:prstGeom prst="roundRect">
            <a:avLst>
              <a:gd name="adj" fmla="val 1727"/>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vi-VN" sz="2800" b="1" dirty="0">
                <a:ln w="0"/>
                <a:solidFill>
                  <a:schemeClr val="tx1"/>
                </a:solidFill>
                <a:effectLst>
                  <a:outerShdw blurRad="38100" dist="19050" dir="2700000" algn="tl" rotWithShape="0">
                    <a:schemeClr val="dk1">
                      <a:alpha val="40000"/>
                    </a:schemeClr>
                  </a:outerShdw>
                </a:effectLst>
              </a:rPr>
              <a:t>Khái niệm hội nhập</a:t>
            </a:r>
          </a:p>
        </p:txBody>
      </p:sp>
      <p:sp>
        <p:nvSpPr>
          <p:cNvPr id="9" name="Arrow: Down 8">
            <a:extLst>
              <a:ext uri="{FF2B5EF4-FFF2-40B4-BE49-F238E27FC236}">
                <a16:creationId xmlns:a16="http://schemas.microsoft.com/office/drawing/2014/main" id="{0B209BD7-68E9-514F-459D-D5916FA21F27}"/>
              </a:ext>
            </a:extLst>
          </p:cNvPr>
          <p:cNvSpPr/>
          <p:nvPr/>
        </p:nvSpPr>
        <p:spPr>
          <a:xfrm>
            <a:off x="4368274" y="1531676"/>
            <a:ext cx="584509" cy="494837"/>
          </a:xfrm>
          <a:prstGeom prst="downArrow">
            <a:avLst/>
          </a:prstGeom>
          <a:solidFill>
            <a:schemeClr val="tx1"/>
          </a:solidFill>
          <a:effectLst>
            <a:outerShdw blurRad="50800" dist="38100" dir="5400000" algn="t" rotWithShape="0">
              <a:prstClr val="black">
                <a:alpha val="40000"/>
              </a:prstClr>
            </a:outerShdw>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n w="0"/>
              <a:solidFill>
                <a:schemeClr val="accent1"/>
              </a:solidFill>
              <a:effectLst>
                <a:outerShdw blurRad="38100" dist="25400" dir="5400000" algn="ctr" rotWithShape="0">
                  <a:srgbClr val="6E747A">
                    <a:alpha val="43000"/>
                  </a:srgbClr>
                </a:outerShdw>
              </a:effectLst>
            </a:endParaRPr>
          </a:p>
        </p:txBody>
      </p:sp>
      <p:sp>
        <p:nvSpPr>
          <p:cNvPr id="10" name="Rectangle: Rounded Corners 9">
            <a:extLst>
              <a:ext uri="{FF2B5EF4-FFF2-40B4-BE49-F238E27FC236}">
                <a16:creationId xmlns:a16="http://schemas.microsoft.com/office/drawing/2014/main" id="{D647E2D5-F08B-3259-4548-29416A587EEC}"/>
              </a:ext>
            </a:extLst>
          </p:cNvPr>
          <p:cNvSpPr/>
          <p:nvPr/>
        </p:nvSpPr>
        <p:spPr>
          <a:xfrm>
            <a:off x="2613597" y="2026513"/>
            <a:ext cx="1754677" cy="26235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t>“Hội nhập là việc sông kết vào với biển, chứ không phải việc sông tan biến vào trong biển” -&gt; Khái niệm mới mẻ, dễ hiểu.</a:t>
            </a:r>
          </a:p>
        </p:txBody>
      </p:sp>
      <p:sp>
        <p:nvSpPr>
          <p:cNvPr id="13" name="Rectangle: Rounded Corners 12">
            <a:extLst>
              <a:ext uri="{FF2B5EF4-FFF2-40B4-BE49-F238E27FC236}">
                <a16:creationId xmlns:a16="http://schemas.microsoft.com/office/drawing/2014/main" id="{D10F8D47-A351-1E6B-F9E1-8203428C3CDF}"/>
              </a:ext>
            </a:extLst>
          </p:cNvPr>
          <p:cNvSpPr/>
          <p:nvPr/>
        </p:nvSpPr>
        <p:spPr>
          <a:xfrm>
            <a:off x="4660528" y="2002135"/>
            <a:ext cx="2752824" cy="28018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t>Khẳng định, nhấn mạnh hội nhập là quá trình hòa nhập chứ không hòa tan. Đặt ra vấn đề có ý nghĩa vô cùng quan trọng trong bối cảnh toàn cầu hóa và hội nhập hiện nay không chỉ Việt Nam mà còn của các nước trên thế giới.</a:t>
            </a:r>
          </a:p>
        </p:txBody>
      </p:sp>
    </p:spTree>
    <p:extLst>
      <p:ext uri="{BB962C8B-B14F-4D97-AF65-F5344CB8AC3E}">
        <p14:creationId xmlns:p14="http://schemas.microsoft.com/office/powerpoint/2010/main" val="30077796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0"/>
                                        </p:tgtEl>
                                      </p:cBhvr>
                                    </p:animEffect>
                                    <p:animScale>
                                      <p:cBhvr>
                                        <p:cTn id="17" dur="250" autoRev="1" fill="hold"/>
                                        <p:tgtEl>
                                          <p:spTgt spid="10"/>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0"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B60559-787B-A27D-FEE2-E6438C9ED1C3}"/>
              </a:ext>
            </a:extLst>
          </p:cNvPr>
          <p:cNvSpPr txBox="1"/>
          <p:nvPr/>
        </p:nvSpPr>
        <p:spPr>
          <a:xfrm>
            <a:off x="467544" y="267494"/>
            <a:ext cx="6390456" cy="1200329"/>
          </a:xfrm>
          <a:prstGeom prst="rect">
            <a:avLst/>
          </a:prstGeom>
          <a:noFill/>
        </p:spPr>
        <p:txBody>
          <a:bodyPr wrap="square">
            <a:spAutoFit/>
          </a:bodyPr>
          <a:lstStyle/>
          <a:p>
            <a:r>
              <a:rPr lang="en-US" sz="2400" b="1" dirty="0">
                <a:solidFill>
                  <a:srgbClr val="0070C0"/>
                </a:solidFill>
                <a:latin typeface="Times New Roman" panose="02020603050405020304" pitchFamily="18" charset="0"/>
                <a:cs typeface="Times New Roman" pitchFamily="18" charset="0"/>
              </a:rPr>
              <a:t>II. </a:t>
            </a:r>
            <a:r>
              <a:rPr lang="vi-VN" sz="2400" b="1" dirty="0">
                <a:solidFill>
                  <a:srgbClr val="0070C0"/>
                </a:solidFill>
                <a:latin typeface="Times New Roman" panose="02020603050405020304" pitchFamily="18" charset="0"/>
                <a:cs typeface="Times New Roman" pitchFamily="18" charset="0"/>
              </a:rPr>
              <a:t>Đọc hiểu văn bản</a:t>
            </a:r>
          </a:p>
          <a:p>
            <a:r>
              <a:rPr lang="en-US" altLang="zh-CN" sz="2400" b="1" dirty="0">
                <a:solidFill>
                  <a:srgbClr val="118C3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vi-VN" altLang="zh-CN" sz="2400" b="1" dirty="0">
                <a:solidFill>
                  <a:srgbClr val="118C3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Phần mở bài: Bản sắc dân tộc trong thời kì hội nhập</a:t>
            </a:r>
            <a:endParaRPr lang="zh-CN" altLang="en-US" sz="2400" b="1" dirty="0">
              <a:solidFill>
                <a:srgbClr val="118C3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8BADA38E-E52B-7B8F-D39F-29971783C4F5}"/>
              </a:ext>
            </a:extLst>
          </p:cNvPr>
          <p:cNvSpPr/>
          <p:nvPr/>
        </p:nvSpPr>
        <p:spPr>
          <a:xfrm>
            <a:off x="3131840" y="1397753"/>
            <a:ext cx="3172308" cy="494837"/>
          </a:xfrm>
          <a:prstGeom prst="roundRect">
            <a:avLst>
              <a:gd name="adj" fmla="val 0"/>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vi-VN" sz="2800" b="1" dirty="0">
                <a:ln w="0"/>
                <a:solidFill>
                  <a:schemeClr val="tx1"/>
                </a:solidFill>
                <a:effectLst>
                  <a:outerShdw blurRad="38100" dist="19050" dir="2700000" algn="tl" rotWithShape="0">
                    <a:schemeClr val="dk1">
                      <a:alpha val="40000"/>
                    </a:schemeClr>
                  </a:outerShdw>
                </a:effectLst>
              </a:rPr>
              <a:t>Nghệ thuật</a:t>
            </a:r>
          </a:p>
        </p:txBody>
      </p:sp>
      <p:sp>
        <p:nvSpPr>
          <p:cNvPr id="17" name="Rectangle: Rounded Corners 16">
            <a:extLst>
              <a:ext uri="{FF2B5EF4-FFF2-40B4-BE49-F238E27FC236}">
                <a16:creationId xmlns:a16="http://schemas.microsoft.com/office/drawing/2014/main" id="{28A812B0-178A-247B-DC0E-EEBE1C3D23D5}"/>
              </a:ext>
            </a:extLst>
          </p:cNvPr>
          <p:cNvSpPr/>
          <p:nvPr/>
        </p:nvSpPr>
        <p:spPr>
          <a:xfrm>
            <a:off x="3840654" y="2340624"/>
            <a:ext cx="1754677" cy="26235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t>Ngôn ngữ giàu hình ảnh, cách diễn đạt bằng liên tưởng so sánh tạo hấp dẫn, sáng tạo</a:t>
            </a:r>
          </a:p>
        </p:txBody>
      </p:sp>
      <p:sp>
        <p:nvSpPr>
          <p:cNvPr id="14" name="Rectangle: Rounded Corners 13">
            <a:extLst>
              <a:ext uri="{FF2B5EF4-FFF2-40B4-BE49-F238E27FC236}">
                <a16:creationId xmlns:a16="http://schemas.microsoft.com/office/drawing/2014/main" id="{BDCCDD26-0F51-F6B7-A520-1486CFA39B1C}"/>
              </a:ext>
            </a:extLst>
          </p:cNvPr>
          <p:cNvSpPr/>
          <p:nvPr/>
        </p:nvSpPr>
        <p:spPr>
          <a:xfrm>
            <a:off x="1793434" y="2340623"/>
            <a:ext cx="1754677" cy="26235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t>Cách giới thiệu vấn đề trực tiếp ngắn gọn, nhấn mạnh nội dung trình bày </a:t>
            </a:r>
          </a:p>
        </p:txBody>
      </p:sp>
      <p:sp>
        <p:nvSpPr>
          <p:cNvPr id="15" name="Rectangle: Rounded Corners 14">
            <a:extLst>
              <a:ext uri="{FF2B5EF4-FFF2-40B4-BE49-F238E27FC236}">
                <a16:creationId xmlns:a16="http://schemas.microsoft.com/office/drawing/2014/main" id="{4BE2F4DC-3A38-CD9F-7C5B-E1E9278565F6}"/>
              </a:ext>
            </a:extLst>
          </p:cNvPr>
          <p:cNvSpPr/>
          <p:nvPr/>
        </p:nvSpPr>
        <p:spPr>
          <a:xfrm>
            <a:off x="5868144" y="2340624"/>
            <a:ext cx="1754677" cy="26235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t>Sử dụng nhiều phép điệp, trùng lặp</a:t>
            </a:r>
          </a:p>
        </p:txBody>
      </p:sp>
      <p:sp>
        <p:nvSpPr>
          <p:cNvPr id="16" name="Arrow: Down 15">
            <a:extLst>
              <a:ext uri="{FF2B5EF4-FFF2-40B4-BE49-F238E27FC236}">
                <a16:creationId xmlns:a16="http://schemas.microsoft.com/office/drawing/2014/main" id="{70638288-66E1-796E-A5CE-05AD75EA38CE}"/>
              </a:ext>
            </a:extLst>
          </p:cNvPr>
          <p:cNvSpPr/>
          <p:nvPr/>
        </p:nvSpPr>
        <p:spPr>
          <a:xfrm>
            <a:off x="4425739" y="1911328"/>
            <a:ext cx="584509" cy="494837"/>
          </a:xfrm>
          <a:prstGeom prst="downArrow">
            <a:avLst/>
          </a:prstGeom>
          <a:solidFill>
            <a:schemeClr val="tx1"/>
          </a:solidFill>
          <a:effectLst>
            <a:outerShdw blurRad="50800" dist="38100" dir="5400000" algn="t" rotWithShape="0">
              <a:prstClr val="black">
                <a:alpha val="40000"/>
              </a:prstClr>
            </a:outerShdw>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80467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7"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21"/>
        <p:cNvGrpSpPr/>
        <p:nvPr/>
      </p:nvGrpSpPr>
      <p:grpSpPr>
        <a:xfrm>
          <a:off x="0" y="0"/>
          <a:ext cx="0" cy="0"/>
          <a:chOff x="0" y="0"/>
          <a:chExt cx="0" cy="0"/>
        </a:xfrm>
      </p:grpSpPr>
      <p:sp>
        <p:nvSpPr>
          <p:cNvPr id="4" name="Rectangle 3"/>
          <p:cNvSpPr/>
          <p:nvPr/>
        </p:nvSpPr>
        <p:spPr>
          <a:xfrm>
            <a:off x="1" y="1983062"/>
            <a:ext cx="9144000" cy="3755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093" tIns="34046" rIns="68093" bIns="34046" rtlCol="0" anchor="ctr"/>
          <a:lstStyle/>
          <a:p>
            <a:pPr algn="ctr" defTabSz="680979">
              <a:defRPr/>
            </a:pPr>
            <a:endParaRPr lang="en-US" sz="1241">
              <a:solidFill>
                <a:srgbClr val="FFFFFF"/>
              </a:solidFill>
              <a:latin typeface="Arial"/>
            </a:endParaRPr>
          </a:p>
        </p:txBody>
      </p:sp>
      <p:sp>
        <p:nvSpPr>
          <p:cNvPr id="5" name="Rectangle 4"/>
          <p:cNvSpPr/>
          <p:nvPr/>
        </p:nvSpPr>
        <p:spPr>
          <a:xfrm>
            <a:off x="1" y="3162697"/>
            <a:ext cx="9144000" cy="1926622"/>
          </a:xfrm>
          <a:prstGeom prst="rect">
            <a:avLst/>
          </a:prstGeom>
          <a:solidFill>
            <a:srgbClr val="DBF7FF"/>
          </a:solidFill>
          <a:ln>
            <a:noFill/>
          </a:ln>
        </p:spPr>
        <p:style>
          <a:lnRef idx="2">
            <a:schemeClr val="accent1">
              <a:shade val="50000"/>
            </a:schemeClr>
          </a:lnRef>
          <a:fillRef idx="1">
            <a:schemeClr val="accent1"/>
          </a:fillRef>
          <a:effectRef idx="0">
            <a:schemeClr val="accent1"/>
          </a:effectRef>
          <a:fontRef idx="minor">
            <a:schemeClr val="lt1"/>
          </a:fontRef>
        </p:style>
        <p:txBody>
          <a:bodyPr lIns="68093" tIns="34046" rIns="68093" bIns="34046" rtlCol="0" anchor="ctr"/>
          <a:lstStyle/>
          <a:p>
            <a:pPr algn="ctr" defTabSz="680979">
              <a:defRPr/>
            </a:pPr>
            <a:endParaRPr lang="en-US" sz="1241">
              <a:solidFill>
                <a:srgbClr val="FFFFFF"/>
              </a:solidFill>
              <a:latin typeface="Arial"/>
            </a:endParaRPr>
          </a:p>
        </p:txBody>
      </p:sp>
      <p:pic>
        <p:nvPicPr>
          <p:cNvPr id="8" name="Picture 2" descr="What&amp;#39;s In a Board Game? | Time">
            <a:extLst>
              <a:ext uri="{FF2B5EF4-FFF2-40B4-BE49-F238E27FC236}">
                <a16:creationId xmlns:a16="http://schemas.microsoft.com/office/drawing/2014/main" id="{8D587F4A-879D-4DF8-9F15-A30114874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839" y="981681"/>
            <a:ext cx="6136105" cy="2327720"/>
          </a:xfrm>
          <a:prstGeom prst="roundRect">
            <a:avLst/>
          </a:prstGeom>
          <a:noFill/>
          <a:extLst>
            <a:ext uri="{909E8E84-426E-40DD-AFC4-6F175D3DCCD1}">
              <a14:hiddenFill xmlns:a14="http://schemas.microsoft.com/office/drawing/2010/main">
                <a:solidFill>
                  <a:srgbClr val="FFFFFF"/>
                </a:solidFill>
              </a14:hiddenFill>
            </a:ext>
          </a:extLst>
        </p:spPr>
      </p:pic>
      <p:pic>
        <p:nvPicPr>
          <p:cNvPr id="9" name="Picture 2" descr="Star, Cartoon, Character, Isolated, Happy, Blue, Cute - Blue Star Clipart  Png, Transparent Png - ki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1040" y="1598346"/>
            <a:ext cx="1693212" cy="15643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miley Star Png Clipart - Clip Art Of Stars For Kids | Full Size PNG  Download | See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404" y="1481621"/>
            <a:ext cx="1576088" cy="16149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8 CHƠI CHƠI - HIỂU Ý ĐỒNG ĐỘI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91474" y="-422335"/>
            <a:ext cx="3985120" cy="222636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4F9C868-A795-F965-867C-F64C4435993C}"/>
              </a:ext>
            </a:extLst>
          </p:cNvPr>
          <p:cNvSpPr txBox="1"/>
          <p:nvPr/>
        </p:nvSpPr>
        <p:spPr>
          <a:xfrm>
            <a:off x="1722539" y="3881697"/>
            <a:ext cx="7261713" cy="488623"/>
          </a:xfrm>
          <a:prstGeom prst="rect">
            <a:avLst/>
          </a:prstGeom>
        </p:spPr>
        <p:txBody>
          <a:bodyPr vert="horz" lIns="68093" tIns="34046" rIns="68093" bIns="34046" rtlCol="0" anchor="ctr">
            <a:noAutofit/>
          </a:bodyPr>
          <a:lstStyle/>
          <a:p>
            <a:pPr algn="ctr">
              <a:lnSpc>
                <a:spcPct val="90000"/>
              </a:lnSpc>
              <a:spcBef>
                <a:spcPct val="0"/>
              </a:spcBef>
              <a:spcAft>
                <a:spcPts val="447"/>
              </a:spcAft>
            </a:pPr>
            <a:r>
              <a:rPr lang="en-US" sz="4966" b="1" dirty="0">
                <a:solidFill>
                  <a:srgbClr val="FF0000"/>
                </a:solidFill>
                <a:latin typeface="Sitka Subheading" pitchFamily="2" charset="0"/>
                <a:ea typeface="+mj-ea"/>
                <a:cs typeface="+mj-cs"/>
              </a:rPr>
              <a:t>NHÌN HÌNH ĐOÁN TÊN</a:t>
            </a:r>
          </a:p>
        </p:txBody>
      </p:sp>
      <p:cxnSp>
        <p:nvCxnSpPr>
          <p:cNvPr id="11" name="Straight Connector 10">
            <a:extLst>
              <a:ext uri="{FF2B5EF4-FFF2-40B4-BE49-F238E27FC236}">
                <a16:creationId xmlns:a16="http://schemas.microsoft.com/office/drawing/2014/main" id="{D028873C-A2EB-401D-B768-C6B84AA6447E}"/>
              </a:ext>
            </a:extLst>
          </p:cNvPr>
          <p:cNvCxnSpPr>
            <a:cxnSpLocks/>
          </p:cNvCxnSpPr>
          <p:nvPr/>
        </p:nvCxnSpPr>
        <p:spPr>
          <a:xfrm>
            <a:off x="102538" y="792008"/>
            <a:ext cx="3589694" cy="0"/>
          </a:xfrm>
          <a:prstGeom prst="line">
            <a:avLst/>
          </a:prstGeom>
          <a:ln/>
        </p:spPr>
        <p:style>
          <a:lnRef idx="3">
            <a:schemeClr val="dk1"/>
          </a:lnRef>
          <a:fillRef idx="0">
            <a:schemeClr val="dk1"/>
          </a:fillRef>
          <a:effectRef idx="2">
            <a:schemeClr val="dk1"/>
          </a:effectRef>
          <a:fontRef idx="minor">
            <a:schemeClr val="tx1"/>
          </a:fontRef>
        </p:style>
      </p:cxnSp>
      <p:pic>
        <p:nvPicPr>
          <p:cNvPr id="15" name="Picture 14" descr="Vua Tiếng Việt&quot; lên sóng VTV3, cơ hội nhận 180 triệu đồng | VTV.VN"/>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836" b="100000" l="10000" r="90000">
                        <a14:foregroundMark x1="33594" y1="97190" x2="53750" y2="98361"/>
                        <a14:foregroundMark x1="34688" y1="93208" x2="44844" y2="91335"/>
                        <a14:foregroundMark x1="38594" y1="27166" x2="38594" y2="27166"/>
                        <a14:foregroundMark x1="25781" y1="27400" x2="37656" y2="18501"/>
                        <a14:foregroundMark x1="24063" y1="32787" x2="27656" y2="36768"/>
                        <a14:backgroundMark x1="17969" y1="10773" x2="20000" y2="77283"/>
                        <a14:backgroundMark x1="21406" y1="21311" x2="21094" y2="62998"/>
                        <a14:backgroundMark x1="73125" y1="31616" x2="73125" y2="78689"/>
                        <a14:backgroundMark x1="43594" y1="30913" x2="42813" y2="42623"/>
                      </a14:backgroundRemoval>
                    </a14:imgEffect>
                  </a14:imgLayer>
                </a14:imgProps>
              </a:ext>
              <a:ext uri="{28A0092B-C50C-407E-A947-70E740481C1C}">
                <a14:useLocalDpi xmlns:a14="http://schemas.microsoft.com/office/drawing/2010/main" val="0"/>
              </a:ext>
            </a:extLst>
          </a:blip>
          <a:srcRect/>
          <a:stretch>
            <a:fillRect/>
          </a:stretch>
        </p:blipFill>
        <p:spPr bwMode="auto">
          <a:xfrm>
            <a:off x="-526012" y="2302243"/>
            <a:ext cx="3142937" cy="235607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Phần mềm CRMVIET: Cách thức tìm kiếm khách hàng tiềm năng cho doanh nghiệp">
            <a:extLst>
              <a:ext uri="{FF2B5EF4-FFF2-40B4-BE49-F238E27FC236}">
                <a16:creationId xmlns:a16="http://schemas.microsoft.com/office/drawing/2014/main" id="{17B97A09-0A52-48F0-8591-BC7F2C04D144}"/>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8073" y="175820"/>
            <a:ext cx="2145934" cy="136163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2"/>
          <p:cNvSpPr txBox="1">
            <a:spLocks noChangeArrowheads="1"/>
          </p:cNvSpPr>
          <p:nvPr/>
        </p:nvSpPr>
        <p:spPr bwMode="auto">
          <a:xfrm>
            <a:off x="75378" y="-39431"/>
            <a:ext cx="3616696" cy="85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vi-VN" altLang="en-US" sz="4966" b="1" dirty="0">
                <a:solidFill>
                  <a:srgbClr val="FF0000"/>
                </a:solidFill>
                <a:effectLst>
                  <a:outerShdw blurRad="38100" dist="38100" dir="2700000" algn="tl">
                    <a:srgbClr val="000000">
                      <a:alpha val="43137"/>
                    </a:srgbClr>
                  </a:outerShdw>
                </a:effectLst>
                <a:latin typeface="+mj-lt"/>
              </a:rPr>
              <a:t>K</a:t>
            </a:r>
            <a:r>
              <a:rPr lang="en-US" altLang="en-US" sz="4966" b="1" dirty="0">
                <a:solidFill>
                  <a:srgbClr val="FF0000"/>
                </a:solidFill>
                <a:effectLst>
                  <a:outerShdw blurRad="38100" dist="38100" dir="2700000" algn="tl">
                    <a:srgbClr val="000000">
                      <a:alpha val="43137"/>
                    </a:srgbClr>
                  </a:outerShdw>
                </a:effectLst>
                <a:latin typeface="Algerian" pitchFamily="82" charset="0"/>
              </a:rPr>
              <a:t>HỞI ĐỘNG</a:t>
            </a:r>
          </a:p>
        </p:txBody>
      </p:sp>
      <p:pic>
        <p:nvPicPr>
          <p:cNvPr id="19" name="Picture 2" descr="START – START provides opportunities for training, research, education and  networking that strengthen scientific skills and inspire leadership for  advancing solutions to critical sustainability challeng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439" y="686390"/>
            <a:ext cx="2707891" cy="109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303325"/>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MH_Other_2"/>
          <p:cNvSpPr/>
          <p:nvPr>
            <p:custDataLst>
              <p:tags r:id="rId1"/>
            </p:custDataLst>
          </p:nvPr>
        </p:nvSpPr>
        <p:spPr>
          <a:xfrm>
            <a:off x="107504" y="123478"/>
            <a:ext cx="8748463" cy="950386"/>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vi-VN" sz="2800" b="1" dirty="0">
                <a:solidFill>
                  <a:srgbClr val="0070C0"/>
                </a:solidFill>
                <a:latin typeface="Times New Roman" pitchFamily="18" charset="0"/>
                <a:cs typeface="Times New Roman" pitchFamily="18" charset="0"/>
              </a:rPr>
              <a:t>3. LUYỆN TẬP</a:t>
            </a:r>
            <a:endParaRPr lang="zh-CN" altLang="en-US" sz="2800" b="1" dirty="0">
              <a:solidFill>
                <a:srgbClr val="0070C0"/>
              </a:solidFill>
              <a:latin typeface="Times New Roman" pitchFamily="18" charset="0"/>
              <a:cs typeface="Times New Roman" pitchFamily="18" charset="0"/>
              <a:sym typeface="+mn-lt"/>
            </a:endParaRPr>
          </a:p>
        </p:txBody>
      </p:sp>
      <p:sp>
        <p:nvSpPr>
          <p:cNvPr id="4" name="TextBox 3">
            <a:extLst>
              <a:ext uri="{FF2B5EF4-FFF2-40B4-BE49-F238E27FC236}">
                <a16:creationId xmlns:a16="http://schemas.microsoft.com/office/drawing/2014/main" id="{C6E88C51-9217-5604-E83B-1FBC88CD2B8C}"/>
              </a:ext>
            </a:extLst>
          </p:cNvPr>
          <p:cNvSpPr txBox="1"/>
          <p:nvPr/>
        </p:nvSpPr>
        <p:spPr>
          <a:xfrm>
            <a:off x="539552" y="1563638"/>
            <a:ext cx="8136904" cy="1872208"/>
          </a:xfrm>
          <a:prstGeom prst="rect">
            <a:avLst/>
          </a:prstGeom>
          <a:noFill/>
        </p:spPr>
        <p:txBody>
          <a:bodyPr wrap="square">
            <a:spAutoFit/>
          </a:bodyPr>
          <a:lstStyle/>
          <a:p>
            <a:pPr algn="ctr">
              <a:buNone/>
            </a:pPr>
            <a:r>
              <a:rPr lang="vi-VN" sz="2800" b="1" dirty="0">
                <a:solidFill>
                  <a:srgbClr val="FF0000"/>
                </a:solidFill>
                <a:latin typeface="Times New Roman" pitchFamily="18" charset="0"/>
                <a:cs typeface="Times New Roman" pitchFamily="18" charset="0"/>
              </a:rPr>
              <a:t>Nếu có cơ hội để lan tỏa những giá trị bản sắc văn hóa tốt đẹp của Bình Định với bạn bè trong nước và quốc tế thì em sẽ giới thiệu những gì về quê hương của mình? </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0663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80">
                                          <p:stCondLst>
                                            <p:cond delay="0"/>
                                          </p:stCondLst>
                                        </p:cTn>
                                        <p:tgtEl>
                                          <p:spTgt spid="47"/>
                                        </p:tgtEl>
                                      </p:cBhvr>
                                    </p:animEffect>
                                    <p:anim calcmode="lin" valueType="num">
                                      <p:cBhvr>
                                        <p:cTn id="8"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3" dur="26">
                                          <p:stCondLst>
                                            <p:cond delay="650"/>
                                          </p:stCondLst>
                                        </p:cTn>
                                        <p:tgtEl>
                                          <p:spTgt spid="47"/>
                                        </p:tgtEl>
                                      </p:cBhvr>
                                      <p:to x="100000" y="60000"/>
                                    </p:animScale>
                                    <p:animScale>
                                      <p:cBhvr>
                                        <p:cTn id="14" dur="166" decel="50000">
                                          <p:stCondLst>
                                            <p:cond delay="676"/>
                                          </p:stCondLst>
                                        </p:cTn>
                                        <p:tgtEl>
                                          <p:spTgt spid="47"/>
                                        </p:tgtEl>
                                      </p:cBhvr>
                                      <p:to x="100000" y="100000"/>
                                    </p:animScale>
                                    <p:animScale>
                                      <p:cBhvr>
                                        <p:cTn id="15" dur="26">
                                          <p:stCondLst>
                                            <p:cond delay="1312"/>
                                          </p:stCondLst>
                                        </p:cTn>
                                        <p:tgtEl>
                                          <p:spTgt spid="47"/>
                                        </p:tgtEl>
                                      </p:cBhvr>
                                      <p:to x="100000" y="80000"/>
                                    </p:animScale>
                                    <p:animScale>
                                      <p:cBhvr>
                                        <p:cTn id="16" dur="166" decel="50000">
                                          <p:stCondLst>
                                            <p:cond delay="1338"/>
                                          </p:stCondLst>
                                        </p:cTn>
                                        <p:tgtEl>
                                          <p:spTgt spid="47"/>
                                        </p:tgtEl>
                                      </p:cBhvr>
                                      <p:to x="100000" y="100000"/>
                                    </p:animScale>
                                    <p:animScale>
                                      <p:cBhvr>
                                        <p:cTn id="17" dur="26">
                                          <p:stCondLst>
                                            <p:cond delay="1642"/>
                                          </p:stCondLst>
                                        </p:cTn>
                                        <p:tgtEl>
                                          <p:spTgt spid="47"/>
                                        </p:tgtEl>
                                      </p:cBhvr>
                                      <p:to x="100000" y="90000"/>
                                    </p:animScale>
                                    <p:animScale>
                                      <p:cBhvr>
                                        <p:cTn id="18" dur="166" decel="50000">
                                          <p:stCondLst>
                                            <p:cond delay="1668"/>
                                          </p:stCondLst>
                                        </p:cTn>
                                        <p:tgtEl>
                                          <p:spTgt spid="47"/>
                                        </p:tgtEl>
                                      </p:cBhvr>
                                      <p:to x="100000" y="100000"/>
                                    </p:animScale>
                                    <p:animScale>
                                      <p:cBhvr>
                                        <p:cTn id="19" dur="26">
                                          <p:stCondLst>
                                            <p:cond delay="1808"/>
                                          </p:stCondLst>
                                        </p:cTn>
                                        <p:tgtEl>
                                          <p:spTgt spid="47"/>
                                        </p:tgtEl>
                                      </p:cBhvr>
                                      <p:to x="100000" y="95000"/>
                                    </p:animScale>
                                    <p:animScale>
                                      <p:cBhvr>
                                        <p:cTn id="20" dur="166" decel="50000">
                                          <p:stCondLst>
                                            <p:cond delay="1834"/>
                                          </p:stCondLst>
                                        </p:cTn>
                                        <p:tgtEl>
                                          <p:spTgt spid="4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ppt_w</p:attrName>
                                        </p:attrNameLst>
                                      </p:cBhvr>
                                      <p:tavLst>
                                        <p:tav tm="0" fmla="#ppt_w*sin(2.5*pi*$)">
                                          <p:val>
                                            <p:fltVal val="0"/>
                                          </p:val>
                                        </p:tav>
                                        <p:tav tm="100000">
                                          <p:val>
                                            <p:fltVal val="1"/>
                                          </p:val>
                                        </p:tav>
                                      </p:tavLst>
                                    </p:anim>
                                    <p:anim calcmode="lin" valueType="num">
                                      <p:cBhvr>
                                        <p:cTn id="2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MH_Other_2"/>
          <p:cNvSpPr/>
          <p:nvPr>
            <p:custDataLst>
              <p:tags r:id="rId1"/>
            </p:custDataLst>
          </p:nvPr>
        </p:nvSpPr>
        <p:spPr>
          <a:xfrm>
            <a:off x="107504" y="123478"/>
            <a:ext cx="8748463" cy="950386"/>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vi-VN" altLang="zh-CN" sz="2800" b="1" dirty="0">
                <a:solidFill>
                  <a:srgbClr val="0070C0"/>
                </a:solidFill>
                <a:latin typeface="Times New Roman" pitchFamily="18" charset="0"/>
                <a:cs typeface="Times New Roman" pitchFamily="18" charset="0"/>
                <a:sym typeface="+mn-lt"/>
              </a:rPr>
              <a:t>4. VẬN DỤNG</a:t>
            </a:r>
            <a:endParaRPr lang="zh-CN" altLang="en-US" sz="2800" b="1" dirty="0">
              <a:solidFill>
                <a:srgbClr val="0070C0"/>
              </a:solidFill>
              <a:latin typeface="Times New Roman" pitchFamily="18" charset="0"/>
              <a:cs typeface="Times New Roman" pitchFamily="18" charset="0"/>
              <a:sym typeface="+mn-lt"/>
            </a:endParaRPr>
          </a:p>
        </p:txBody>
      </p:sp>
      <p:sp>
        <p:nvSpPr>
          <p:cNvPr id="4" name="TextBox 3">
            <a:extLst>
              <a:ext uri="{FF2B5EF4-FFF2-40B4-BE49-F238E27FC236}">
                <a16:creationId xmlns:a16="http://schemas.microsoft.com/office/drawing/2014/main" id="{C6E88C51-9217-5604-E83B-1FBC88CD2B8C}"/>
              </a:ext>
            </a:extLst>
          </p:cNvPr>
          <p:cNvSpPr txBox="1"/>
          <p:nvPr/>
        </p:nvSpPr>
        <p:spPr>
          <a:xfrm>
            <a:off x="539552" y="1563638"/>
            <a:ext cx="8136904" cy="2062103"/>
          </a:xfrm>
          <a:prstGeom prst="rect">
            <a:avLst/>
          </a:prstGeom>
          <a:noFill/>
        </p:spPr>
        <p:txBody>
          <a:bodyPr wrap="square">
            <a:spAutoFit/>
          </a:bodyPr>
          <a:lstStyle/>
          <a:p>
            <a:pPr algn="ctr"/>
            <a:r>
              <a:rPr lang="vi-VN" sz="2800" b="1" dirty="0">
                <a:latin typeface="Times New Roman" pitchFamily="18" charset="0"/>
                <a:cs typeface="Times New Roman" pitchFamily="18" charset="0"/>
              </a:rPr>
              <a:t>- </a:t>
            </a:r>
            <a:r>
              <a:rPr lang="vi-VN" sz="2400" b="1" dirty="0">
                <a:latin typeface="Times New Roman" pitchFamily="18" charset="0"/>
                <a:cs typeface="Times New Roman" pitchFamily="18" charset="0"/>
              </a:rPr>
              <a:t>VỀ NHÀ TIẾP TỤC NGHIÊN CỨU PHẦN CÒN LẠI</a:t>
            </a:r>
          </a:p>
          <a:p>
            <a:r>
              <a:rPr lang="vi-VN" sz="2400" b="1" dirty="0">
                <a:latin typeface="Times New Roman" pitchFamily="18" charset="0"/>
                <a:cs typeface="Times New Roman" pitchFamily="18" charset="0"/>
              </a:rPr>
              <a:t>    - VIẾT MỘT ĐOẠN VĂN NGẮN CHO BIẾT LÀ NGƯỜI TRẺ, EM CẦN LÀM GÌ ĐỂ PHÁT HUY VĂN HÓA TRUYỀN THỐNG CỦA DÂN TA</a:t>
            </a:r>
          </a:p>
          <a:p>
            <a:pPr algn="ctr">
              <a:buNone/>
            </a:pP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6586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1000" fill="hold"/>
                                        <p:tgtEl>
                                          <p:spTgt spid="47"/>
                                        </p:tgtEl>
                                        <p:attrNameLst>
                                          <p:attrName>ppt_w</p:attrName>
                                        </p:attrNameLst>
                                      </p:cBhvr>
                                      <p:tavLst>
                                        <p:tav tm="0">
                                          <p:val>
                                            <p:fltVal val="0"/>
                                          </p:val>
                                        </p:tav>
                                        <p:tav tm="100000">
                                          <p:val>
                                            <p:strVal val="#ppt_w"/>
                                          </p:val>
                                        </p:tav>
                                      </p:tavLst>
                                    </p:anim>
                                    <p:anim calcmode="lin" valueType="num">
                                      <p:cBhvr>
                                        <p:cTn id="8" dur="1000" fill="hold"/>
                                        <p:tgtEl>
                                          <p:spTgt spid="47"/>
                                        </p:tgtEl>
                                        <p:attrNameLst>
                                          <p:attrName>ppt_h</p:attrName>
                                        </p:attrNameLst>
                                      </p:cBhvr>
                                      <p:tavLst>
                                        <p:tav tm="0">
                                          <p:val>
                                            <p:fltVal val="0"/>
                                          </p:val>
                                        </p:tav>
                                        <p:tav tm="100000">
                                          <p:val>
                                            <p:strVal val="#ppt_h"/>
                                          </p:val>
                                        </p:tav>
                                      </p:tavLst>
                                    </p:anim>
                                    <p:anim calcmode="lin" valueType="num">
                                      <p:cBhvr>
                                        <p:cTn id="9" dur="1000" fill="hold"/>
                                        <p:tgtEl>
                                          <p:spTgt spid="47"/>
                                        </p:tgtEl>
                                        <p:attrNameLst>
                                          <p:attrName>style.rotation</p:attrName>
                                        </p:attrNameLst>
                                      </p:cBhvr>
                                      <p:tavLst>
                                        <p:tav tm="0">
                                          <p:val>
                                            <p:fltVal val="90"/>
                                          </p:val>
                                        </p:tav>
                                        <p:tav tm="100000">
                                          <p:val>
                                            <p:fltVal val="0"/>
                                          </p:val>
                                        </p:tav>
                                      </p:tavLst>
                                    </p:anim>
                                    <p:animEffect transition="in" filter="fade">
                                      <p:cBhvr>
                                        <p:cTn id="10" dur="10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grpId="0" nodeType="clickEffect">
                                  <p:stCondLst>
                                    <p:cond delay="0"/>
                                  </p:stCondLst>
                                  <p:childTnLst>
                                    <p:animClr clrSpc="rgb" dir="cw">
                                      <p:cBhvr override="childStyle">
                                        <p:cTn id="14" dur="250" autoRev="1" fill="remove"/>
                                        <p:tgtEl>
                                          <p:spTgt spid="4"/>
                                        </p:tgtEl>
                                        <p:attrNameLst>
                                          <p:attrName>style.color</p:attrName>
                                        </p:attrNameLst>
                                      </p:cBhvr>
                                      <p:to>
                                        <a:schemeClr val="bg1"/>
                                      </p:to>
                                    </p:animClr>
                                    <p:animClr clrSpc="rgb" dir="cw">
                                      <p:cBhvr>
                                        <p:cTn id="15" dur="250" autoRev="1" fill="remove"/>
                                        <p:tgtEl>
                                          <p:spTgt spid="4"/>
                                        </p:tgtEl>
                                        <p:attrNameLst>
                                          <p:attrName>fillcolor</p:attrName>
                                        </p:attrNameLst>
                                      </p:cBhvr>
                                      <p:to>
                                        <a:schemeClr val="bg1"/>
                                      </p:to>
                                    </p:animClr>
                                    <p:set>
                                      <p:cBhvr>
                                        <p:cTn id="16" dur="250" autoRev="1" fill="remove"/>
                                        <p:tgtEl>
                                          <p:spTgt spid="4"/>
                                        </p:tgtEl>
                                        <p:attrNameLst>
                                          <p:attrName>fill.type</p:attrName>
                                        </p:attrNameLst>
                                      </p:cBhvr>
                                      <p:to>
                                        <p:strVal val="solid"/>
                                      </p:to>
                                    </p:set>
                                    <p:set>
                                      <p:cBhvr>
                                        <p:cTn id="17"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9510" y="76235"/>
            <a:ext cx="847176" cy="873781"/>
          </a:xfrm>
          <a:prstGeom prst="rect">
            <a:avLst/>
          </a:prstGeom>
        </p:spPr>
      </p:pic>
      <p:pic>
        <p:nvPicPr>
          <p:cNvPr id="6" name="Picture 5">
            <a:extLst>
              <a:ext uri="{FF2B5EF4-FFF2-40B4-BE49-F238E27FC236}">
                <a16:creationId xmlns:a16="http://schemas.microsoft.com/office/drawing/2014/main" id="{8365E801-035C-41C8-A317-180FCB99BA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91" y="17517"/>
            <a:ext cx="8986026" cy="5108466"/>
          </a:xfrm>
          <a:prstGeom prst="rect">
            <a:avLst/>
          </a:prstGeom>
          <a:ln>
            <a:solidFill>
              <a:srgbClr val="00B050"/>
            </a:solidFill>
          </a:ln>
          <a:effectLst>
            <a:glow rad="228600">
              <a:schemeClr val="accent5">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pic>
      <p:sp>
        <p:nvSpPr>
          <p:cNvPr id="7" name="Rectangle 6">
            <a:extLst>
              <a:ext uri="{FF2B5EF4-FFF2-40B4-BE49-F238E27FC236}">
                <a16:creationId xmlns:a16="http://schemas.microsoft.com/office/drawing/2014/main" id="{301C34AC-A6BB-4C6C-A850-E3C539CC030B}"/>
              </a:ext>
            </a:extLst>
          </p:cNvPr>
          <p:cNvSpPr/>
          <p:nvPr/>
        </p:nvSpPr>
        <p:spPr>
          <a:xfrm>
            <a:off x="174525" y="1138374"/>
            <a:ext cx="8986027" cy="1897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5878" tIns="32939" rIns="65878" bIns="32939" rtlCol="0" anchor="ctr"/>
          <a:lstStyle/>
          <a:p>
            <a:pPr algn="ctr"/>
            <a:r>
              <a:rPr lang="en-US" sz="4308" b="1" dirty="0" err="1">
                <a:solidFill>
                  <a:srgbClr val="00B050"/>
                </a:solidFill>
                <a:latin typeface="Times" panose="020B0500000000000000" pitchFamily="34" charset="0"/>
                <a:ea typeface="Times" panose="020B0500000000000000" pitchFamily="34" charset="0"/>
                <a:cs typeface="Times" panose="020B0500000000000000" pitchFamily="34" charset="0"/>
              </a:rPr>
              <a:t>Trân</a:t>
            </a:r>
            <a:r>
              <a:rPr lang="en-US" sz="4308" b="1" dirty="0">
                <a:solidFill>
                  <a:srgbClr val="00B050"/>
                </a:solidFill>
                <a:latin typeface="Times" panose="020B0500000000000000" pitchFamily="34" charset="0"/>
                <a:ea typeface="Times" panose="020B0500000000000000" pitchFamily="34" charset="0"/>
                <a:cs typeface="Times" panose="020B0500000000000000" pitchFamily="34" charset="0"/>
              </a:rPr>
              <a:t> </a:t>
            </a:r>
            <a:r>
              <a:rPr lang="en-US" sz="4308" b="1" dirty="0" err="1">
                <a:solidFill>
                  <a:srgbClr val="00B050"/>
                </a:solidFill>
                <a:latin typeface="Times" panose="020B0500000000000000" pitchFamily="34" charset="0"/>
                <a:ea typeface="Times" panose="020B0500000000000000" pitchFamily="34" charset="0"/>
                <a:cs typeface="Times" panose="020B0500000000000000" pitchFamily="34" charset="0"/>
              </a:rPr>
              <a:t>trọng</a:t>
            </a:r>
            <a:r>
              <a:rPr lang="en-US" sz="4308" b="1" dirty="0">
                <a:solidFill>
                  <a:srgbClr val="00B050"/>
                </a:solidFill>
                <a:latin typeface="Times" panose="020B0500000000000000" pitchFamily="34" charset="0"/>
                <a:ea typeface="Times" panose="020B0500000000000000" pitchFamily="34" charset="0"/>
                <a:cs typeface="Times" panose="020B0500000000000000" pitchFamily="34" charset="0"/>
              </a:rPr>
              <a:t> </a:t>
            </a:r>
            <a:r>
              <a:rPr lang="en-US" sz="4308" b="1" dirty="0" err="1">
                <a:solidFill>
                  <a:srgbClr val="00B050"/>
                </a:solidFill>
                <a:latin typeface="Times" panose="020B0500000000000000" pitchFamily="34" charset="0"/>
                <a:ea typeface="Times" panose="020B0500000000000000" pitchFamily="34" charset="0"/>
                <a:cs typeface="Times" panose="020B0500000000000000" pitchFamily="34" charset="0"/>
              </a:rPr>
              <a:t>cảm</a:t>
            </a:r>
            <a:r>
              <a:rPr lang="en-US" sz="4308" b="1" dirty="0">
                <a:solidFill>
                  <a:srgbClr val="00B050"/>
                </a:solidFill>
                <a:latin typeface="Times" panose="020B0500000000000000" pitchFamily="34" charset="0"/>
                <a:ea typeface="Times" panose="020B0500000000000000" pitchFamily="34" charset="0"/>
                <a:cs typeface="Times" panose="020B0500000000000000" pitchFamily="34" charset="0"/>
              </a:rPr>
              <a:t> </a:t>
            </a:r>
            <a:r>
              <a:rPr lang="en-US" sz="4308" b="1" dirty="0" err="1">
                <a:solidFill>
                  <a:srgbClr val="00B050"/>
                </a:solidFill>
                <a:latin typeface="Times" panose="020B0500000000000000" pitchFamily="34" charset="0"/>
                <a:ea typeface="Times" panose="020B0500000000000000" pitchFamily="34" charset="0"/>
                <a:cs typeface="Times" panose="020B0500000000000000" pitchFamily="34" charset="0"/>
              </a:rPr>
              <a:t>ơn</a:t>
            </a:r>
            <a:r>
              <a:rPr lang="en-US" sz="4308" b="1" dirty="0">
                <a:solidFill>
                  <a:srgbClr val="00B050"/>
                </a:solidFill>
                <a:latin typeface="Times" panose="020B0500000000000000" pitchFamily="34" charset="0"/>
                <a:ea typeface="Times" panose="020B0500000000000000" pitchFamily="34" charset="0"/>
                <a:cs typeface="Times" panose="020B0500000000000000" pitchFamily="34" charset="0"/>
              </a:rPr>
              <a:t> </a:t>
            </a:r>
            <a:r>
              <a:rPr lang="en-US" sz="4308" b="1" dirty="0" err="1">
                <a:solidFill>
                  <a:srgbClr val="00B050"/>
                </a:solidFill>
                <a:latin typeface="Times" panose="020B0500000000000000" pitchFamily="34" charset="0"/>
                <a:ea typeface="Times" panose="020B0500000000000000" pitchFamily="34" charset="0"/>
                <a:cs typeface="Times" panose="020B0500000000000000" pitchFamily="34" charset="0"/>
              </a:rPr>
              <a:t>quý</a:t>
            </a:r>
            <a:r>
              <a:rPr lang="en-US" sz="4308" b="1" dirty="0">
                <a:solidFill>
                  <a:srgbClr val="00B050"/>
                </a:solidFill>
                <a:latin typeface="Times" panose="020B0500000000000000" pitchFamily="34" charset="0"/>
                <a:ea typeface="Times" panose="020B0500000000000000" pitchFamily="34" charset="0"/>
                <a:cs typeface="Times" panose="020B0500000000000000" pitchFamily="34" charset="0"/>
              </a:rPr>
              <a:t> </a:t>
            </a:r>
            <a:r>
              <a:rPr lang="en-US" sz="4308" b="1" dirty="0" err="1">
                <a:solidFill>
                  <a:srgbClr val="00B050"/>
                </a:solidFill>
                <a:latin typeface="Times" panose="020B0500000000000000" pitchFamily="34" charset="0"/>
                <a:ea typeface="Times" panose="020B0500000000000000" pitchFamily="34" charset="0"/>
                <a:cs typeface="Times" panose="020B0500000000000000" pitchFamily="34" charset="0"/>
              </a:rPr>
              <a:t>Thầy</a:t>
            </a:r>
            <a:r>
              <a:rPr lang="en-US" sz="4308" b="1" dirty="0">
                <a:solidFill>
                  <a:srgbClr val="00B050"/>
                </a:solidFill>
                <a:latin typeface="Times" panose="020B0500000000000000" pitchFamily="34" charset="0"/>
                <a:ea typeface="Times" panose="020B0500000000000000" pitchFamily="34" charset="0"/>
                <a:cs typeface="Times" panose="020B0500000000000000" pitchFamily="34" charset="0"/>
              </a:rPr>
              <a:t> </a:t>
            </a:r>
            <a:r>
              <a:rPr lang="en-US" sz="4308" b="1" dirty="0" err="1">
                <a:solidFill>
                  <a:srgbClr val="00B050"/>
                </a:solidFill>
                <a:latin typeface="Times" panose="020B0500000000000000" pitchFamily="34" charset="0"/>
                <a:ea typeface="Times" panose="020B0500000000000000" pitchFamily="34" charset="0"/>
                <a:cs typeface="Times" panose="020B0500000000000000" pitchFamily="34" charset="0"/>
              </a:rPr>
              <a:t>Cô</a:t>
            </a:r>
            <a:r>
              <a:rPr lang="en-US" sz="4308" b="1" dirty="0">
                <a:solidFill>
                  <a:srgbClr val="00B050"/>
                </a:solidFill>
                <a:latin typeface="Times" panose="020B0500000000000000" pitchFamily="34" charset="0"/>
                <a:ea typeface="Times" panose="020B0500000000000000" pitchFamily="34" charset="0"/>
                <a:cs typeface="Times" panose="020B0500000000000000" pitchFamily="34" charset="0"/>
              </a:rPr>
              <a:t> </a:t>
            </a:r>
            <a:r>
              <a:rPr lang="en-US" sz="4308" b="1" dirty="0" err="1">
                <a:solidFill>
                  <a:srgbClr val="00B050"/>
                </a:solidFill>
                <a:latin typeface="Times" panose="020B0500000000000000" pitchFamily="34" charset="0"/>
                <a:ea typeface="Times" panose="020B0500000000000000" pitchFamily="34" charset="0"/>
                <a:cs typeface="Times" panose="020B0500000000000000" pitchFamily="34" charset="0"/>
              </a:rPr>
              <a:t>giáo</a:t>
            </a:r>
            <a:r>
              <a:rPr lang="en-US" sz="4308" b="1" dirty="0">
                <a:solidFill>
                  <a:srgbClr val="00B050"/>
                </a:solidFill>
                <a:latin typeface="Times" panose="020B0500000000000000" pitchFamily="34" charset="0"/>
                <a:ea typeface="Times" panose="020B0500000000000000" pitchFamily="34" charset="0"/>
                <a:cs typeface="Times" panose="020B0500000000000000" pitchFamily="34" charset="0"/>
              </a:rPr>
              <a:t> </a:t>
            </a:r>
            <a:r>
              <a:rPr lang="en-US" sz="4308" b="1" dirty="0" err="1">
                <a:solidFill>
                  <a:srgbClr val="00B050"/>
                </a:solidFill>
                <a:latin typeface="Times" panose="020B0500000000000000" pitchFamily="34" charset="0"/>
                <a:ea typeface="Times" panose="020B0500000000000000" pitchFamily="34" charset="0"/>
                <a:cs typeface="Times" panose="020B0500000000000000" pitchFamily="34" charset="0"/>
              </a:rPr>
              <a:t>và</a:t>
            </a:r>
            <a:r>
              <a:rPr lang="en-US" sz="4308" b="1" dirty="0">
                <a:solidFill>
                  <a:srgbClr val="00B050"/>
                </a:solidFill>
                <a:latin typeface="Times" panose="020B0500000000000000" pitchFamily="34" charset="0"/>
                <a:ea typeface="Times" panose="020B0500000000000000" pitchFamily="34" charset="0"/>
                <a:cs typeface="Times" panose="020B0500000000000000" pitchFamily="34" charset="0"/>
              </a:rPr>
              <a:t> </a:t>
            </a:r>
            <a:r>
              <a:rPr lang="en-US" sz="4308" b="1" dirty="0" err="1">
                <a:solidFill>
                  <a:srgbClr val="00B050"/>
                </a:solidFill>
                <a:latin typeface="Times" panose="020B0500000000000000" pitchFamily="34" charset="0"/>
                <a:ea typeface="Times" panose="020B0500000000000000" pitchFamily="34" charset="0"/>
                <a:cs typeface="Times" panose="020B0500000000000000" pitchFamily="34" charset="0"/>
              </a:rPr>
              <a:t>các</a:t>
            </a:r>
            <a:r>
              <a:rPr lang="en-US" sz="4308" b="1" dirty="0">
                <a:solidFill>
                  <a:srgbClr val="00B050"/>
                </a:solidFill>
                <a:latin typeface="Times" panose="020B0500000000000000" pitchFamily="34" charset="0"/>
                <a:ea typeface="Times" panose="020B0500000000000000" pitchFamily="34" charset="0"/>
                <a:cs typeface="Times" panose="020B0500000000000000" pitchFamily="34" charset="0"/>
              </a:rPr>
              <a:t> </a:t>
            </a:r>
            <a:r>
              <a:rPr lang="en-US" sz="4308" b="1" dirty="0" err="1">
                <a:solidFill>
                  <a:srgbClr val="00B050"/>
                </a:solidFill>
                <a:latin typeface="Times" panose="020B0500000000000000" pitchFamily="34" charset="0"/>
                <a:ea typeface="Times" panose="020B0500000000000000" pitchFamily="34" charset="0"/>
                <a:cs typeface="Times" panose="020B0500000000000000" pitchFamily="34" charset="0"/>
              </a:rPr>
              <a:t>em</a:t>
            </a:r>
            <a:r>
              <a:rPr lang="en-US" sz="4308" b="1" dirty="0">
                <a:solidFill>
                  <a:srgbClr val="00B050"/>
                </a:solidFill>
                <a:latin typeface="Times" panose="020B0500000000000000" pitchFamily="34" charset="0"/>
                <a:ea typeface="Times" panose="020B0500000000000000" pitchFamily="34" charset="0"/>
                <a:cs typeface="Times" panose="020B0500000000000000" pitchFamily="34" charset="0"/>
              </a:rPr>
              <a:t> </a:t>
            </a:r>
            <a:r>
              <a:rPr lang="en-US" sz="4308" b="1" dirty="0" err="1">
                <a:solidFill>
                  <a:srgbClr val="00B050"/>
                </a:solidFill>
                <a:latin typeface="Times" panose="020B0500000000000000" pitchFamily="34" charset="0"/>
                <a:ea typeface="Times" panose="020B0500000000000000" pitchFamily="34" charset="0"/>
                <a:cs typeface="Times" panose="020B0500000000000000" pitchFamily="34" charset="0"/>
              </a:rPr>
              <a:t>học</a:t>
            </a:r>
            <a:r>
              <a:rPr lang="en-US" sz="4308" b="1" dirty="0">
                <a:solidFill>
                  <a:srgbClr val="00B050"/>
                </a:solidFill>
                <a:latin typeface="Times" panose="020B0500000000000000" pitchFamily="34" charset="0"/>
                <a:ea typeface="Times" panose="020B0500000000000000" pitchFamily="34" charset="0"/>
                <a:cs typeface="Times" panose="020B0500000000000000" pitchFamily="34" charset="0"/>
              </a:rPr>
              <a:t> </a:t>
            </a:r>
            <a:r>
              <a:rPr lang="en-US" sz="4308" b="1" dirty="0" err="1">
                <a:solidFill>
                  <a:srgbClr val="00B050"/>
                </a:solidFill>
                <a:latin typeface="Times" panose="020B0500000000000000" pitchFamily="34" charset="0"/>
                <a:ea typeface="Times" panose="020B0500000000000000" pitchFamily="34" charset="0"/>
                <a:cs typeface="Times" panose="020B0500000000000000" pitchFamily="34" charset="0"/>
              </a:rPr>
              <a:t>sinh</a:t>
            </a:r>
            <a:r>
              <a:rPr lang="en-US" sz="4308" b="1" dirty="0">
                <a:solidFill>
                  <a:srgbClr val="00B050"/>
                </a:solidFill>
                <a:latin typeface="Times" panose="020B0500000000000000" pitchFamily="34" charset="0"/>
                <a:ea typeface="Times" panose="020B0500000000000000" pitchFamily="34" charset="0"/>
                <a:cs typeface="Times" panose="020B0500000000000000" pitchFamily="34" charset="0"/>
              </a:rPr>
              <a:t> !</a:t>
            </a:r>
          </a:p>
        </p:txBody>
      </p:sp>
    </p:spTree>
    <p:extLst>
      <p:ext uri="{BB962C8B-B14F-4D97-AF65-F5344CB8AC3E}">
        <p14:creationId xmlns:p14="http://schemas.microsoft.com/office/powerpoint/2010/main" val="267057957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ân ca quan họ Bắc Ninh làm say đắm lòng người | baotintuc.v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9436" y="21780"/>
            <a:ext cx="4132466" cy="2610714"/>
          </a:xfrm>
          <a:prstGeom prst="rect">
            <a:avLst/>
          </a:prstGeom>
          <a:noFill/>
          <a:ln>
            <a:noFill/>
          </a:ln>
        </p:spPr>
      </p:pic>
      <p:pic>
        <p:nvPicPr>
          <p:cNvPr id="4" name="Picture 3" descr="Văn hoá Ấn Độ thời phong kiến | SGK Lịch sử lớp 7"/>
          <p:cNvPicPr/>
          <p:nvPr/>
        </p:nvPicPr>
        <p:blipFill>
          <a:blip r:embed="rId3">
            <a:extLst>
              <a:ext uri="{28A0092B-C50C-407E-A947-70E740481C1C}">
                <a14:useLocalDpi xmlns:a14="http://schemas.microsoft.com/office/drawing/2010/main" val="0"/>
              </a:ext>
            </a:extLst>
          </a:blip>
          <a:srcRect/>
          <a:stretch>
            <a:fillRect/>
          </a:stretch>
        </p:blipFill>
        <p:spPr bwMode="auto">
          <a:xfrm>
            <a:off x="0" y="35582"/>
            <a:ext cx="4910281" cy="2418293"/>
          </a:xfrm>
          <a:prstGeom prst="rect">
            <a:avLst/>
          </a:prstGeom>
          <a:noFill/>
          <a:ln>
            <a:noFill/>
          </a:ln>
        </p:spPr>
      </p:pic>
      <p:pic>
        <p:nvPicPr>
          <p:cNvPr id="1028" name="Picture 4" descr="5 Công Trình Kiến Trúc Nổi Tiếng Bậc Nhất Nước Pháp | Chuyên thiết kế | San  lắp mặt bằng phú quố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7" y="2574585"/>
            <a:ext cx="4418127" cy="23091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hững nét văn hóa đặc trưng chỉ có ở Nhật"/>
          <p:cNvPicPr/>
          <p:nvPr/>
        </p:nvPicPr>
        <p:blipFill>
          <a:blip r:embed="rId5">
            <a:extLst>
              <a:ext uri="{28A0092B-C50C-407E-A947-70E740481C1C}">
                <a14:useLocalDpi xmlns:a14="http://schemas.microsoft.com/office/drawing/2010/main" val="0"/>
              </a:ext>
            </a:extLst>
          </a:blip>
          <a:srcRect/>
          <a:stretch>
            <a:fillRect/>
          </a:stretch>
        </p:blipFill>
        <p:spPr bwMode="auto">
          <a:xfrm>
            <a:off x="4571999" y="2671724"/>
            <a:ext cx="4509271" cy="2312524"/>
          </a:xfrm>
          <a:prstGeom prst="rect">
            <a:avLst/>
          </a:prstGeom>
          <a:noFill/>
          <a:ln>
            <a:noFill/>
          </a:ln>
        </p:spPr>
      </p:pic>
      <mc:AlternateContent xmlns:mc="http://schemas.openxmlformats.org/markup-compatibility/2006" xmlns:a14="http://schemas.microsoft.com/office/drawing/2010/main">
        <mc:Choice Requires="a14">
          <p:sp>
            <p:nvSpPr>
              <p:cNvPr id="15" name="TextBox 14"/>
              <p:cNvSpPr txBox="1"/>
              <p:nvPr/>
            </p:nvSpPr>
            <p:spPr>
              <a:xfrm>
                <a:off x="-108520" y="51470"/>
                <a:ext cx="51341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7030A0"/>
                          </a:solidFill>
                          <a:latin typeface="Cambria Math"/>
                        </a:rPr>
                        <m:t>𝟏</m:t>
                      </m:r>
                    </m:oMath>
                  </m:oMathPara>
                </a14:m>
                <a:endParaRPr lang="en-US" sz="2400" b="1" dirty="0">
                  <a:solidFill>
                    <a:srgbClr val="7030A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08520" y="51470"/>
                <a:ext cx="513411"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1185" y="4681835"/>
                <a:ext cx="69475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7030A0"/>
                          </a:solidFill>
                          <a:latin typeface="Cambria Math"/>
                        </a:rPr>
                        <m:t>𝟐</m:t>
                      </m:r>
                    </m:oMath>
                  </m:oMathPara>
                </a14:m>
                <a:endParaRPr lang="en-US" sz="2400" b="1" dirty="0">
                  <a:solidFill>
                    <a:srgbClr val="7030A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1185" y="4681835"/>
                <a:ext cx="694753" cy="46166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8605787" y="4652928"/>
                <a:ext cx="55464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FF00"/>
                          </a:solidFill>
                          <a:latin typeface="Cambria Math"/>
                        </a:rPr>
                        <m:t>𝟒</m:t>
                      </m:r>
                    </m:oMath>
                  </m:oMathPara>
                </a14:m>
                <a:endParaRPr lang="en-US" sz="2400" b="1" dirty="0">
                  <a:solidFill>
                    <a:srgbClr val="FFFF00"/>
                  </a:solidFill>
                  <a:latin typeface="Times New Roman" pitchFamily="18" charset="0"/>
                  <a:cs typeface="Times New Roman"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8605787" y="4652928"/>
                <a:ext cx="554647" cy="46166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8526624" y="339502"/>
                <a:ext cx="55464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7030A0"/>
                          </a:solidFill>
                          <a:latin typeface="Cambria Math"/>
                        </a:rPr>
                        <m:t>𝟑</m:t>
                      </m:r>
                    </m:oMath>
                  </m:oMathPara>
                </a14:m>
                <a:endParaRPr lang="en-US" sz="2400" b="1" dirty="0">
                  <a:solidFill>
                    <a:srgbClr val="7030A0"/>
                  </a:solidFill>
                  <a:latin typeface="Times New Roman" pitchFamily="18" charset="0"/>
                  <a:cs typeface="Times New Roman"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8526624" y="339502"/>
                <a:ext cx="554647" cy="461665"/>
              </a:xfrm>
              <a:prstGeom prst="rect">
                <a:avLst/>
              </a:prstGeom>
              <a:blipFill rotWithShape="1">
                <a:blip r:embed="rId9"/>
                <a:stretch>
                  <a:fillRect/>
                </a:stretch>
              </a:blipFill>
            </p:spPr>
            <p:txBody>
              <a:bodyPr/>
              <a:lstStyle/>
              <a:p>
                <a:r>
                  <a:rPr lang="en-US">
                    <a:noFill/>
                  </a:rPr>
                  <a:t> </a:t>
                </a:r>
              </a:p>
            </p:txBody>
          </p:sp>
        </mc:Fallback>
      </mc:AlternateContent>
      <p:sp>
        <p:nvSpPr>
          <p:cNvPr id="9" name="Rectangle 8"/>
          <p:cNvSpPr/>
          <p:nvPr/>
        </p:nvSpPr>
        <p:spPr>
          <a:xfrm>
            <a:off x="-11185" y="1980068"/>
            <a:ext cx="9134143" cy="830997"/>
          </a:xfrm>
          <a:prstGeom prst="rect">
            <a:avLst/>
          </a:prstGeom>
          <a:solidFill>
            <a:schemeClr val="bg2">
              <a:lumMod val="75000"/>
            </a:schemeClr>
          </a:solidFill>
        </p:spPr>
        <p:txBody>
          <a:bodyPr wrap="square">
            <a:spAutoFit/>
          </a:bodyPr>
          <a:lstStyle/>
          <a:p>
            <a:r>
              <a:rPr lang="en-US" sz="2400" i="1" dirty="0" err="1">
                <a:latin typeface="Times New Roman" pitchFamily="18" charset="0"/>
                <a:cs typeface="Times New Roman" pitchFamily="18" charset="0"/>
              </a:rPr>
              <a:t>Các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hình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ảnh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gợi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liên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tưởng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đến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những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quốc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nào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Trình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những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hiểu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biết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của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về</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biểu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tượng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văn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hoá</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gắn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với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các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quốc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đó</a:t>
            </a:r>
            <a:r>
              <a:rPr lang="en-US" sz="2400"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09087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15535" y="-181039"/>
            <a:ext cx="1776609" cy="8866367"/>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V="1">
            <a:off x="2507809" y="-1475435"/>
            <a:ext cx="4078202" cy="9153568"/>
          </a:xfrm>
          <a:prstGeom prst="rect">
            <a:avLst/>
          </a:prstGeom>
        </p:spPr>
      </p:pic>
      <p:sp>
        <p:nvSpPr>
          <p:cNvPr id="15" name="圆角矩形 14"/>
          <p:cNvSpPr/>
          <p:nvPr/>
        </p:nvSpPr>
        <p:spPr>
          <a:xfrm>
            <a:off x="766490" y="203483"/>
            <a:ext cx="7560840" cy="1728192"/>
          </a:xfrm>
          <a:prstGeom prst="roundRect">
            <a:avLst>
              <a:gd name="adj" fmla="val 6466"/>
            </a:avLst>
          </a:prstGeom>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500" b="1" dirty="0">
                <a:latin typeface="UVN Bach Dang Nang" pitchFamily="18" charset="0"/>
              </a:rPr>
              <a:t>BÀI 8 : VĂN BẢN NGHỊ LUẬN</a:t>
            </a:r>
            <a:endParaRPr lang="zh-CN" altLang="en-US" sz="3500" b="1" dirty="0">
              <a:latin typeface="UVN Bach Dang Nang" pitchFamily="18" charset="0"/>
            </a:endParaRPr>
          </a:p>
        </p:txBody>
      </p:sp>
      <p:sp>
        <p:nvSpPr>
          <p:cNvPr id="13" name="圆角矩形 12"/>
          <p:cNvSpPr/>
          <p:nvPr/>
        </p:nvSpPr>
        <p:spPr>
          <a:xfrm>
            <a:off x="766490" y="1998351"/>
            <a:ext cx="7416824" cy="1584175"/>
          </a:xfrm>
          <a:prstGeom prst="roundRect">
            <a:avLst/>
          </a:prstGeom>
          <a:solidFill>
            <a:schemeClr val="bg2">
              <a:lumMod val="75000"/>
            </a:schemeClr>
          </a:solidFill>
          <a:ln>
            <a:solidFill>
              <a:schemeClr val="bg1"/>
            </a:solidFill>
          </a:ln>
          <a:effectLst>
            <a:innerShdw blurRad="127000" dist="50800" dir="18900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err="1">
                <a:solidFill>
                  <a:srgbClr val="FF0000"/>
                </a:solidFill>
                <a:latin typeface="Times New Roman" pitchFamily="18" charset="0"/>
                <a:cs typeface="Times New Roman" pitchFamily="18" charset="0"/>
              </a:rPr>
              <a:t>Tiết</a:t>
            </a:r>
            <a:r>
              <a:rPr lang="en-US" altLang="zh-CN" sz="2400" b="1" dirty="0">
                <a:solidFill>
                  <a:srgbClr val="FF0000"/>
                </a:solidFill>
                <a:latin typeface="Times New Roman" pitchFamily="18" charset="0"/>
                <a:cs typeface="Times New Roman" pitchFamily="18" charset="0"/>
              </a:rPr>
              <a:t> 90, 91: </a:t>
            </a:r>
            <a:r>
              <a:rPr lang="en-US" sz="2400" b="1" dirty="0">
                <a:solidFill>
                  <a:srgbClr val="FF0000"/>
                </a:solidFill>
                <a:latin typeface="Times New Roman" pitchFamily="18" charset="0"/>
                <a:cs typeface="Times New Roman" pitchFamily="18" charset="0"/>
              </a:rPr>
              <a:t>ĐỌC </a:t>
            </a:r>
            <a:r>
              <a:rPr lang="vi-VN" sz="2400" b="1" dirty="0">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VĂN BẢN</a:t>
            </a:r>
            <a:endParaRPr lang="en-US" sz="2400" dirty="0">
              <a:solidFill>
                <a:srgbClr val="FF0000"/>
              </a:solidFill>
              <a:latin typeface="Times New Roman" pitchFamily="18" charset="0"/>
              <a:cs typeface="Times New Roman" pitchFamily="18" charset="0"/>
            </a:endParaRPr>
          </a:p>
          <a:p>
            <a:pPr algn="ctr"/>
            <a:r>
              <a:rPr lang="en-US" sz="2400" b="1" dirty="0">
                <a:solidFill>
                  <a:srgbClr val="FF0000"/>
                </a:solidFill>
                <a:latin typeface="Times New Roman" pitchFamily="18" charset="0"/>
                <a:cs typeface="Times New Roman" pitchFamily="18" charset="0"/>
              </a:rPr>
              <a:t>BẢN SẮC LÀ HÀNH TRANG</a:t>
            </a:r>
            <a:endParaRPr lang="en-US" sz="2400" dirty="0">
              <a:solidFill>
                <a:srgbClr val="FF0000"/>
              </a:solidFill>
              <a:latin typeface="Times New Roman" pitchFamily="18" charset="0"/>
              <a:cs typeface="Times New Roman" pitchFamily="18" charset="0"/>
            </a:endParaRPr>
          </a:p>
          <a:p>
            <a:pPr algn="ctr"/>
            <a:r>
              <a:rPr lang="en-US" altLang="zh-CN" sz="1200" dirty="0">
                <a:latin typeface="Times New Roman" panose="02020603050405020304" pitchFamily="18" charset="0"/>
                <a:cs typeface="Times New Roman" panose="02020603050405020304" pitchFamily="18" charset="0"/>
              </a:rPr>
              <a:t>                                                                                                </a:t>
            </a:r>
          </a:p>
          <a:p>
            <a:pPr algn="ctr"/>
            <a:r>
              <a:rPr lang="en-US" altLang="zh-CN" sz="1600" b="1" dirty="0">
                <a:solidFill>
                  <a:schemeClr val="tx1"/>
                </a:solidFill>
                <a:latin typeface="Times New Roman" panose="02020603050405020304" pitchFamily="18" charset="0"/>
                <a:cs typeface="Times New Roman" panose="02020603050405020304" pitchFamily="18" charset="0"/>
              </a:rPr>
              <a:t>                                                                - </a:t>
            </a:r>
            <a:r>
              <a:rPr lang="vi-VN" altLang="zh-CN" sz="1600" b="1" dirty="0">
                <a:solidFill>
                  <a:schemeClr val="tx1"/>
                </a:solidFill>
                <a:latin typeface="Times New Roman" panose="02020603050405020304" pitchFamily="18" charset="0"/>
                <a:cs typeface="Times New Roman" panose="02020603050405020304" pitchFamily="18" charset="0"/>
              </a:rPr>
              <a:t>NGUYỄN SĨ DŨNG-</a:t>
            </a:r>
            <a:endParaRPr lang="zh-CN" altLang="en-US"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580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815535" y="-181039"/>
            <a:ext cx="1776609" cy="8866367"/>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flipV="1">
            <a:off x="2537684" y="-1470103"/>
            <a:ext cx="4078202" cy="9153568"/>
          </a:xfrm>
          <a:prstGeom prst="rect">
            <a:avLst/>
          </a:prstGeom>
        </p:spPr>
      </p:pic>
      <p:sp>
        <p:nvSpPr>
          <p:cNvPr id="15" name="圆角矩形 14"/>
          <p:cNvSpPr/>
          <p:nvPr/>
        </p:nvSpPr>
        <p:spPr>
          <a:xfrm>
            <a:off x="75976" y="1087591"/>
            <a:ext cx="8897498" cy="3672408"/>
          </a:xfrm>
          <a:prstGeom prst="roundRect">
            <a:avLst>
              <a:gd name="adj" fmla="val 5882"/>
            </a:avLst>
          </a:prstGeom>
          <a:solidFill>
            <a:schemeClr val="bg1"/>
          </a:solidFill>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t> </a:t>
            </a:r>
            <a:endParaRPr lang="en-US" sz="2800" dirty="0">
              <a:solidFill>
                <a:schemeClr val="tx1">
                  <a:lumMod val="85000"/>
                  <a:lumOff val="15000"/>
                </a:schemeClr>
              </a:solidFill>
              <a:latin typeface="Times New Roman" pitchFamily="18" charset="0"/>
              <a:cs typeface="Times New Roman" pitchFamily="18" charset="0"/>
            </a:endParaRPr>
          </a:p>
          <a:p>
            <a:endParaRPr lang="en-US" sz="2800" dirty="0">
              <a:solidFill>
                <a:schemeClr val="tx1">
                  <a:lumMod val="85000"/>
                  <a:lumOff val="15000"/>
                </a:schemeClr>
              </a:solidFill>
              <a:latin typeface="Times New Roman" pitchFamily="18" charset="0"/>
              <a:cs typeface="Times New Roman" pitchFamily="18" charset="0"/>
            </a:endParaRPr>
          </a:p>
          <a:p>
            <a:endParaRPr lang="en-US" sz="2800" dirty="0">
              <a:solidFill>
                <a:schemeClr val="tx1">
                  <a:lumMod val="85000"/>
                  <a:lumOff val="15000"/>
                </a:schemeClr>
              </a:solidFill>
              <a:latin typeface="Times New Roman" pitchFamily="18" charset="0"/>
              <a:cs typeface="Times New Roman" pitchFamily="18" charset="0"/>
            </a:endParaRPr>
          </a:p>
          <a:p>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Nhận</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biết</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phân</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tích</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nội</a:t>
            </a:r>
            <a:r>
              <a:rPr lang="en-US" sz="2800" dirty="0">
                <a:solidFill>
                  <a:schemeClr val="tx1">
                    <a:lumMod val="85000"/>
                    <a:lumOff val="15000"/>
                  </a:schemeClr>
                </a:solidFill>
                <a:latin typeface="Times New Roman" pitchFamily="18" charset="0"/>
                <a:cs typeface="Times New Roman" pitchFamily="18" charset="0"/>
              </a:rPr>
              <a:t> dung </a:t>
            </a:r>
            <a:r>
              <a:rPr lang="vi-VN" sz="2800" dirty="0">
                <a:solidFill>
                  <a:schemeClr val="tx1">
                    <a:lumMod val="85000"/>
                    <a:lumOff val="15000"/>
                  </a:schemeClr>
                </a:solidFill>
                <a:latin typeface="Times New Roman" pitchFamily="18" charset="0"/>
                <a:cs typeface="Times New Roman" pitchFamily="18" charset="0"/>
              </a:rPr>
              <a:t>và </a:t>
            </a:r>
            <a:r>
              <a:rPr lang="en-US" sz="2800" dirty="0" err="1">
                <a:solidFill>
                  <a:schemeClr val="tx1">
                    <a:lumMod val="85000"/>
                    <a:lumOff val="15000"/>
                  </a:schemeClr>
                </a:solidFill>
                <a:latin typeface="Times New Roman" pitchFamily="18" charset="0"/>
                <a:cs typeface="Times New Roman" pitchFamily="18" charset="0"/>
              </a:rPr>
              <a:t>hình</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thức</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văn</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bản</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nghị</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luận</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cách</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trình</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bày</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văn</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bản</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nghị</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luận</a:t>
            </a:r>
            <a:r>
              <a:rPr lang="en-US" sz="2800" dirty="0">
                <a:solidFill>
                  <a:schemeClr val="tx1">
                    <a:lumMod val="85000"/>
                    <a:lumOff val="15000"/>
                  </a:schemeClr>
                </a:solidFill>
                <a:latin typeface="Times New Roman" pitchFamily="18" charset="0"/>
                <a:cs typeface="Times New Roman" pitchFamily="18" charset="0"/>
              </a:rPr>
              <a:t> </a:t>
            </a:r>
          </a:p>
          <a:p>
            <a:r>
              <a:rPr lang="en-US" sz="2800" dirty="0">
                <a:solidFill>
                  <a:schemeClr val="tx1">
                    <a:lumMod val="85000"/>
                    <a:lumOff val="15000"/>
                  </a:schemeClr>
                </a:solidFill>
                <a:latin typeface="Times New Roman" pitchFamily="18" charset="0"/>
                <a:cs typeface="Times New Roman" pitchFamily="18" charset="0"/>
              </a:rPr>
              <a:t>-</a:t>
            </a:r>
            <a:r>
              <a:rPr lang="vi-VN" sz="2800" dirty="0">
                <a:solidFill>
                  <a:schemeClr val="tx1">
                    <a:lumMod val="85000"/>
                    <a:lumOff val="15000"/>
                  </a:schemeClr>
                </a:solidFill>
                <a:latin typeface="Times New Roman" pitchFamily="18" charset="0"/>
                <a:cs typeface="Times New Roman" pitchFamily="18" charset="0"/>
              </a:rPr>
              <a:t> Nhận biết </a:t>
            </a:r>
            <a:r>
              <a:rPr lang="en-US" sz="2800" dirty="0" err="1">
                <a:solidFill>
                  <a:schemeClr val="tx1">
                    <a:lumMod val="85000"/>
                    <a:lumOff val="15000"/>
                  </a:schemeClr>
                </a:solidFill>
                <a:latin typeface="Times New Roman" pitchFamily="18" charset="0"/>
                <a:cs typeface="Times New Roman" pitchFamily="18" charset="0"/>
              </a:rPr>
              <a:t>mục</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đích</a:t>
            </a:r>
            <a:r>
              <a:rPr lang="en-US" sz="2800" dirty="0">
                <a:solidFill>
                  <a:schemeClr val="tx1">
                    <a:lumMod val="85000"/>
                    <a:lumOff val="15000"/>
                  </a:schemeClr>
                </a:solidFill>
                <a:latin typeface="Times New Roman" pitchFamily="18" charset="0"/>
                <a:cs typeface="Times New Roman" pitchFamily="18" charset="0"/>
              </a:rPr>
              <a:t>, ý </a:t>
            </a:r>
            <a:r>
              <a:rPr lang="en-US" sz="2800" dirty="0" err="1">
                <a:solidFill>
                  <a:schemeClr val="tx1">
                    <a:lumMod val="85000"/>
                    <a:lumOff val="15000"/>
                  </a:schemeClr>
                </a:solidFill>
                <a:latin typeface="Times New Roman" pitchFamily="18" charset="0"/>
                <a:cs typeface="Times New Roman" pitchFamily="18" charset="0"/>
              </a:rPr>
              <a:t>nghĩa</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quan</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điểm</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người</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viết</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và</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tác</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dụng</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của</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văn</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bản</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trong</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đời</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sống</a:t>
            </a:r>
            <a:r>
              <a:rPr lang="vi-VN" sz="2800" dirty="0">
                <a:solidFill>
                  <a:schemeClr val="tx1">
                    <a:lumMod val="85000"/>
                    <a:lumOff val="15000"/>
                  </a:schemeClr>
                </a:solidFill>
                <a:latin typeface="Times New Roman" pitchFamily="18" charset="0"/>
                <a:cs typeface="Times New Roman" pitchFamily="18" charset="0"/>
              </a:rPr>
              <a:t>.</a:t>
            </a:r>
            <a:endParaRPr lang="en-US" sz="2800" dirty="0">
              <a:solidFill>
                <a:schemeClr val="tx1">
                  <a:lumMod val="85000"/>
                  <a:lumOff val="15000"/>
                </a:schemeClr>
              </a:solidFill>
              <a:latin typeface="Times New Roman" pitchFamily="18" charset="0"/>
              <a:cs typeface="Times New Roman" pitchFamily="18" charset="0"/>
            </a:endParaRPr>
          </a:p>
          <a:p>
            <a:r>
              <a:rPr lang="en-US" sz="2800" dirty="0">
                <a:solidFill>
                  <a:schemeClr val="tx1">
                    <a:lumMod val="85000"/>
                    <a:lumOff val="15000"/>
                  </a:schemeClr>
                </a:solidFill>
                <a:latin typeface="Times New Roman" pitchFamily="18" charset="0"/>
                <a:cs typeface="Times New Roman" pitchFamily="18" charset="0"/>
              </a:rPr>
              <a:t>-</a:t>
            </a:r>
            <a:r>
              <a:rPr lang="en-US" sz="2800" dirty="0" err="1">
                <a:solidFill>
                  <a:schemeClr val="tx1">
                    <a:lumMod val="85000"/>
                    <a:lumOff val="15000"/>
                  </a:schemeClr>
                </a:solidFill>
                <a:latin typeface="Times New Roman" pitchFamily="18" charset="0"/>
                <a:cs typeface="Times New Roman" pitchFamily="18" charset="0"/>
              </a:rPr>
              <a:t>Vai</a:t>
            </a:r>
            <a:r>
              <a:rPr lang="en-US" sz="2800" dirty="0">
                <a:solidFill>
                  <a:schemeClr val="tx1">
                    <a:lumMod val="85000"/>
                    <a:lumOff val="15000"/>
                  </a:schemeClr>
                </a:solidFill>
                <a:latin typeface="Times New Roman" pitchFamily="18" charset="0"/>
                <a:cs typeface="Times New Roman" pitchFamily="18" charset="0"/>
              </a:rPr>
              <a:t> </a:t>
            </a:r>
            <a:r>
              <a:rPr lang="vi-VN" sz="2800" dirty="0">
                <a:solidFill>
                  <a:schemeClr val="tx1">
                    <a:lumMod val="85000"/>
                    <a:lumOff val="15000"/>
                  </a:schemeClr>
                </a:solidFill>
                <a:latin typeface="Times New Roman" pitchFamily="18" charset="0"/>
                <a:cs typeface="Times New Roman" pitchFamily="18" charset="0"/>
              </a:rPr>
              <a:t>trò yếu tố biểu cảm trong văn bản nghị luận.</a:t>
            </a:r>
            <a:endParaRPr lang="en-US" sz="2800" dirty="0">
              <a:solidFill>
                <a:schemeClr val="tx1">
                  <a:lumMod val="85000"/>
                  <a:lumOff val="15000"/>
                </a:schemeClr>
              </a:solidFill>
              <a:latin typeface="Times New Roman" pitchFamily="18" charset="0"/>
              <a:cs typeface="Times New Roman" pitchFamily="18" charset="0"/>
            </a:endParaRPr>
          </a:p>
          <a:p>
            <a:r>
              <a:rPr lang="en-US" sz="2800" dirty="0">
                <a:solidFill>
                  <a:schemeClr val="tx1">
                    <a:lumMod val="85000"/>
                    <a:lumOff val="15000"/>
                  </a:schemeClr>
                </a:solidFill>
                <a:latin typeface="Times New Roman" pitchFamily="18" charset="0"/>
                <a:cs typeface="Times New Roman" pitchFamily="18" charset="0"/>
              </a:rPr>
              <a:t>-</a:t>
            </a:r>
            <a:r>
              <a:rPr lang="vi-VN" sz="2800" dirty="0">
                <a:solidFill>
                  <a:schemeClr val="tx1">
                    <a:lumMod val="85000"/>
                    <a:lumOff val="15000"/>
                  </a:schemeClr>
                </a:solidFill>
                <a:latin typeface="Times New Roman" pitchFamily="18" charset="0"/>
                <a:cs typeface="Times New Roman" pitchFamily="18" charset="0"/>
              </a:rPr>
              <a:t> Biết cách đọc hiểu các dạng văn bản nghị luận</a:t>
            </a:r>
            <a:endParaRPr lang="en-US" sz="2800" dirty="0">
              <a:solidFill>
                <a:schemeClr val="tx1">
                  <a:lumMod val="85000"/>
                  <a:lumOff val="15000"/>
                </a:schemeClr>
              </a:solidFill>
              <a:latin typeface="Times New Roman" pitchFamily="18" charset="0"/>
              <a:cs typeface="Times New Roman" pitchFamily="18" charset="0"/>
            </a:endParaRPr>
          </a:p>
          <a:p>
            <a:r>
              <a:rPr lang="en-US" sz="2800" dirty="0">
                <a:solidFill>
                  <a:schemeClr val="tx1">
                    <a:lumMod val="85000"/>
                    <a:lumOff val="15000"/>
                  </a:schemeClr>
                </a:solidFill>
                <a:latin typeface="Times New Roman" pitchFamily="18" charset="0"/>
                <a:cs typeface="Times New Roman" pitchFamily="18" charset="0"/>
              </a:rPr>
              <a:t>- T</a:t>
            </a:r>
            <a:r>
              <a:rPr lang="vi-VN" sz="2800" dirty="0">
                <a:solidFill>
                  <a:schemeClr val="tx1">
                    <a:lumMod val="85000"/>
                    <a:lumOff val="15000"/>
                  </a:schemeClr>
                </a:solidFill>
                <a:latin typeface="Times New Roman" pitchFamily="18" charset="0"/>
                <a:cs typeface="Times New Roman" pitchFamily="18" charset="0"/>
              </a:rPr>
              <a:t>ự hào, trân trọng</a:t>
            </a:r>
            <a:r>
              <a:rPr lang="en-US" sz="2800" dirty="0">
                <a:solidFill>
                  <a:schemeClr val="tx1">
                    <a:lumMod val="85000"/>
                    <a:lumOff val="15000"/>
                  </a:schemeClr>
                </a:solidFill>
                <a:latin typeface="Times New Roman" pitchFamily="18" charset="0"/>
                <a:cs typeface="Times New Roman" pitchFamily="18" charset="0"/>
              </a:rPr>
              <a:t>, </a:t>
            </a:r>
            <a:r>
              <a:rPr lang="vi-VN" sz="2800" dirty="0">
                <a:solidFill>
                  <a:schemeClr val="tx1">
                    <a:lumMod val="85000"/>
                    <a:lumOff val="15000"/>
                  </a:schemeClr>
                </a:solidFill>
                <a:latin typeface="Times New Roman" pitchFamily="18" charset="0"/>
                <a:cs typeface="Times New Roman" pitchFamily="18" charset="0"/>
              </a:rPr>
              <a:t>giữ gìn và phát huy nét đẹp bản sắc văn dân tộc</a:t>
            </a:r>
            <a:endParaRPr lang="en-US" sz="2800" dirty="0">
              <a:solidFill>
                <a:schemeClr val="tx1">
                  <a:lumMod val="85000"/>
                  <a:lumOff val="15000"/>
                </a:schemeClr>
              </a:solidFill>
              <a:latin typeface="Times New Roman" pitchFamily="18" charset="0"/>
              <a:cs typeface="Times New Roman" pitchFamily="18" charset="0"/>
            </a:endParaRPr>
          </a:p>
          <a:p>
            <a:endParaRPr lang="en-US" sz="2800" dirty="0">
              <a:solidFill>
                <a:schemeClr val="tx1">
                  <a:lumMod val="85000"/>
                  <a:lumOff val="15000"/>
                </a:schemeClr>
              </a:solidFill>
              <a:latin typeface="Times New Roman" pitchFamily="18" charset="0"/>
              <a:cs typeface="Times New Roman" pitchFamily="18" charset="0"/>
            </a:endParaRPr>
          </a:p>
          <a:p>
            <a:r>
              <a:rPr lang="vi-VN" sz="4800" dirty="0"/>
              <a:t> </a:t>
            </a:r>
            <a:endParaRPr lang="en-US" sz="4800" dirty="0"/>
          </a:p>
          <a:p>
            <a:pPr algn="ctr"/>
            <a:endParaRPr lang="zh-CN" altLang="en-US" sz="4500" dirty="0">
              <a:solidFill>
                <a:srgbClr val="118C3B"/>
              </a:solidFill>
              <a:latin typeface="UVN Bach Dang Nang" pitchFamily="18" charset="0"/>
            </a:endParaRPr>
          </a:p>
        </p:txBody>
      </p:sp>
      <p:sp>
        <p:nvSpPr>
          <p:cNvPr id="47" name="MH_Other_2"/>
          <p:cNvSpPr/>
          <p:nvPr>
            <p:custDataLst>
              <p:tags r:id="rId1"/>
            </p:custDataLst>
          </p:nvPr>
        </p:nvSpPr>
        <p:spPr>
          <a:xfrm>
            <a:off x="1885162" y="0"/>
            <a:ext cx="5279126" cy="627534"/>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5000" b="1" dirty="0" err="1">
                <a:solidFill>
                  <a:srgbClr val="118C3B"/>
                </a:solidFill>
                <a:latin typeface="UVN Bach Dang Nang" pitchFamily="18" charset="0"/>
                <a:cs typeface="+mn-ea"/>
                <a:sym typeface="+mn-lt"/>
              </a:rPr>
              <a:t>Mục</a:t>
            </a:r>
            <a:r>
              <a:rPr lang="en-US" altLang="zh-CN" sz="5000" b="1" dirty="0">
                <a:solidFill>
                  <a:srgbClr val="118C3B"/>
                </a:solidFill>
                <a:latin typeface="UVN Bach Dang Nang" pitchFamily="18" charset="0"/>
                <a:cs typeface="+mn-ea"/>
                <a:sym typeface="+mn-lt"/>
              </a:rPr>
              <a:t> </a:t>
            </a:r>
            <a:r>
              <a:rPr lang="en-US" altLang="zh-CN" sz="5000" b="1" dirty="0" err="1">
                <a:solidFill>
                  <a:srgbClr val="118C3B"/>
                </a:solidFill>
                <a:latin typeface="UVN Bach Dang Nang" pitchFamily="18" charset="0"/>
                <a:cs typeface="+mn-ea"/>
                <a:sym typeface="+mn-lt"/>
              </a:rPr>
              <a:t>tiêu</a:t>
            </a:r>
            <a:r>
              <a:rPr lang="en-US" altLang="zh-CN" sz="5000" b="1" dirty="0">
                <a:solidFill>
                  <a:srgbClr val="118C3B"/>
                </a:solidFill>
                <a:latin typeface="UVN Bach Dang Nang" pitchFamily="18" charset="0"/>
                <a:cs typeface="+mn-ea"/>
                <a:sym typeface="+mn-lt"/>
              </a:rPr>
              <a:t> </a:t>
            </a:r>
            <a:endParaRPr lang="zh-CN" altLang="en-US" sz="5000" b="1" dirty="0">
              <a:solidFill>
                <a:srgbClr val="118C3B"/>
              </a:solidFill>
              <a:latin typeface="UVN Bach Dang Nang" pitchFamily="18" charset="0"/>
              <a:cs typeface="+mn-ea"/>
              <a:sym typeface="+mn-lt"/>
            </a:endParaRPr>
          </a:p>
        </p:txBody>
      </p:sp>
    </p:spTree>
    <p:extLst>
      <p:ext uri="{BB962C8B-B14F-4D97-AF65-F5344CB8AC3E}">
        <p14:creationId xmlns:p14="http://schemas.microsoft.com/office/powerpoint/2010/main" val="322679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827584" y="906855"/>
            <a:ext cx="6624736" cy="584775"/>
          </a:xfrm>
          <a:prstGeom prst="rect">
            <a:avLst/>
          </a:prstGeom>
          <a:solidFill>
            <a:schemeClr val="bg1">
              <a:lumMod val="95000"/>
            </a:schemeClr>
          </a:solidFill>
        </p:spPr>
        <p:txBody>
          <a:bodyPr wrap="square" rtlCol="0">
            <a:spAutoFit/>
          </a:bodyPr>
          <a:lstStyle/>
          <a:p>
            <a:r>
              <a:rPr lang="en-US" altLang="zh-CN" sz="3200" b="1" dirty="0">
                <a:solidFill>
                  <a:prstClr val="black"/>
                </a:solidFill>
                <a:latin typeface="Times New Roman" pitchFamily="18" charset="0"/>
                <a:cs typeface="Times New Roman" pitchFamily="18" charset="0"/>
                <a:sym typeface="+mn-lt"/>
              </a:rPr>
              <a:t>1. </a:t>
            </a:r>
            <a:r>
              <a:rPr lang="en-US" altLang="zh-CN" sz="3200" b="1" dirty="0" err="1">
                <a:solidFill>
                  <a:prstClr val="black"/>
                </a:solidFill>
                <a:latin typeface="Times New Roman" pitchFamily="18" charset="0"/>
                <a:cs typeface="Times New Roman" pitchFamily="18" charset="0"/>
                <a:sym typeface="+mn-lt"/>
              </a:rPr>
              <a:t>Khái</a:t>
            </a:r>
            <a:r>
              <a:rPr lang="en-US" altLang="zh-CN" sz="3200" b="1" dirty="0">
                <a:solidFill>
                  <a:prstClr val="black"/>
                </a:solidFill>
                <a:latin typeface="Times New Roman" pitchFamily="18" charset="0"/>
                <a:cs typeface="Times New Roman" pitchFamily="18" charset="0"/>
                <a:sym typeface="+mn-lt"/>
              </a:rPr>
              <a:t>  </a:t>
            </a:r>
            <a:r>
              <a:rPr lang="en-US" altLang="zh-CN" sz="3200" b="1" dirty="0" err="1">
                <a:solidFill>
                  <a:prstClr val="black"/>
                </a:solidFill>
                <a:latin typeface="Times New Roman" pitchFamily="18" charset="0"/>
                <a:cs typeface="Times New Roman" pitchFamily="18" charset="0"/>
                <a:sym typeface="+mn-lt"/>
              </a:rPr>
              <a:t>lược</a:t>
            </a:r>
            <a:r>
              <a:rPr lang="en-US" altLang="zh-CN" sz="3200" b="1" dirty="0">
                <a:solidFill>
                  <a:prstClr val="black"/>
                </a:solidFill>
                <a:latin typeface="Times New Roman" pitchFamily="18" charset="0"/>
                <a:cs typeface="Times New Roman" pitchFamily="18" charset="0"/>
                <a:sym typeface="+mn-lt"/>
              </a:rPr>
              <a:t> </a:t>
            </a:r>
            <a:r>
              <a:rPr lang="en-US" altLang="zh-CN" sz="3200" b="1" dirty="0" err="1">
                <a:solidFill>
                  <a:prstClr val="black"/>
                </a:solidFill>
                <a:latin typeface="Times New Roman" pitchFamily="18" charset="0"/>
                <a:cs typeface="Times New Roman" pitchFamily="18" charset="0"/>
                <a:sym typeface="+mn-lt"/>
              </a:rPr>
              <a:t>chung</a:t>
            </a:r>
            <a:r>
              <a:rPr lang="en-US" altLang="zh-CN" sz="3200" b="1" dirty="0">
                <a:solidFill>
                  <a:prstClr val="black"/>
                </a:solidFill>
                <a:latin typeface="Times New Roman" pitchFamily="18" charset="0"/>
                <a:cs typeface="Times New Roman" pitchFamily="18" charset="0"/>
                <a:sym typeface="+mn-lt"/>
              </a:rPr>
              <a:t> </a:t>
            </a:r>
            <a:r>
              <a:rPr lang="en-US" altLang="zh-CN" sz="3200" b="1" dirty="0" err="1">
                <a:solidFill>
                  <a:prstClr val="black"/>
                </a:solidFill>
                <a:latin typeface="Times New Roman" pitchFamily="18" charset="0"/>
                <a:cs typeface="Times New Roman" pitchFamily="18" charset="0"/>
                <a:sym typeface="+mn-lt"/>
              </a:rPr>
              <a:t>về</a:t>
            </a:r>
            <a:r>
              <a:rPr lang="en-US" altLang="zh-CN" sz="3200" b="1" dirty="0">
                <a:solidFill>
                  <a:prstClr val="black"/>
                </a:solidFill>
                <a:latin typeface="Times New Roman" pitchFamily="18" charset="0"/>
                <a:cs typeface="Times New Roman" pitchFamily="18" charset="0"/>
                <a:sym typeface="+mn-lt"/>
              </a:rPr>
              <a:t> </a:t>
            </a:r>
            <a:r>
              <a:rPr lang="en-US" altLang="zh-CN" sz="3200" b="1" dirty="0" err="1">
                <a:solidFill>
                  <a:prstClr val="black"/>
                </a:solidFill>
                <a:latin typeface="Times New Roman" pitchFamily="18" charset="0"/>
                <a:cs typeface="Times New Roman" pitchFamily="18" charset="0"/>
                <a:sym typeface="+mn-lt"/>
              </a:rPr>
              <a:t>văn</a:t>
            </a:r>
            <a:r>
              <a:rPr lang="en-US" altLang="zh-CN" sz="3200" b="1" dirty="0">
                <a:solidFill>
                  <a:prstClr val="black"/>
                </a:solidFill>
                <a:latin typeface="Times New Roman" pitchFamily="18" charset="0"/>
                <a:cs typeface="Times New Roman" pitchFamily="18" charset="0"/>
                <a:sym typeface="+mn-lt"/>
              </a:rPr>
              <a:t> </a:t>
            </a:r>
            <a:r>
              <a:rPr lang="en-US" altLang="zh-CN" sz="3200" b="1" dirty="0" err="1">
                <a:solidFill>
                  <a:prstClr val="black"/>
                </a:solidFill>
                <a:latin typeface="Times New Roman" pitchFamily="18" charset="0"/>
                <a:cs typeface="Times New Roman" pitchFamily="18" charset="0"/>
                <a:sym typeface="+mn-lt"/>
              </a:rPr>
              <a:t>nghị</a:t>
            </a:r>
            <a:r>
              <a:rPr lang="en-US" altLang="zh-CN" sz="3200" b="1" dirty="0">
                <a:solidFill>
                  <a:prstClr val="black"/>
                </a:solidFill>
                <a:latin typeface="Times New Roman" pitchFamily="18" charset="0"/>
                <a:cs typeface="Times New Roman" pitchFamily="18" charset="0"/>
                <a:sym typeface="+mn-lt"/>
              </a:rPr>
              <a:t> </a:t>
            </a:r>
            <a:r>
              <a:rPr lang="en-US" altLang="zh-CN" sz="3200" b="1" dirty="0" err="1">
                <a:solidFill>
                  <a:prstClr val="black"/>
                </a:solidFill>
                <a:latin typeface="Times New Roman" pitchFamily="18" charset="0"/>
                <a:cs typeface="Times New Roman" pitchFamily="18" charset="0"/>
                <a:sym typeface="+mn-lt"/>
              </a:rPr>
              <a:t>luận</a:t>
            </a:r>
            <a:endParaRPr lang="zh-CN" altLang="en-US" sz="3200" b="1" dirty="0">
              <a:solidFill>
                <a:prstClr val="black"/>
              </a:solidFill>
              <a:latin typeface="Times New Roman" pitchFamily="18" charset="0"/>
              <a:cs typeface="Times New Roman" pitchFamily="18" charset="0"/>
              <a:sym typeface="+mn-lt"/>
            </a:endParaRPr>
          </a:p>
        </p:txBody>
      </p:sp>
      <p:sp>
        <p:nvSpPr>
          <p:cNvPr id="3" name="TextBox 2">
            <a:extLst>
              <a:ext uri="{FF2B5EF4-FFF2-40B4-BE49-F238E27FC236}">
                <a16:creationId xmlns:a16="http://schemas.microsoft.com/office/drawing/2014/main" id="{9D2B2676-23E9-061C-DD7A-757B1F020704}"/>
              </a:ext>
            </a:extLst>
          </p:cNvPr>
          <p:cNvSpPr txBox="1"/>
          <p:nvPr/>
        </p:nvSpPr>
        <p:spPr>
          <a:xfrm>
            <a:off x="395536" y="267494"/>
            <a:ext cx="5256584" cy="553998"/>
          </a:xfrm>
          <a:prstGeom prst="rect">
            <a:avLst/>
          </a:prstGeom>
          <a:noFill/>
        </p:spPr>
        <p:txBody>
          <a:bodyPr wrap="square">
            <a:spAutoFit/>
          </a:bodyPr>
          <a:lstStyle/>
          <a:p>
            <a:r>
              <a:rPr lang="en-US" sz="3000" b="1" dirty="0">
                <a:solidFill>
                  <a:srgbClr val="118C3B"/>
                </a:solidFill>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I.  </a:t>
            </a:r>
            <a:r>
              <a:rPr lang="vi-VN" sz="3000" b="1" dirty="0">
                <a:latin typeface="Times New Roman" panose="02020603050405020304" pitchFamily="18" charset="0"/>
                <a:cs typeface="Times New Roman" panose="02020603050405020304" pitchFamily="18" charset="0"/>
              </a:rPr>
              <a:t>   </a:t>
            </a:r>
            <a:r>
              <a:rPr lang="vi-VN" sz="3000" b="1" dirty="0">
                <a:solidFill>
                  <a:srgbClr val="118C3B"/>
                </a:solidFill>
                <a:latin typeface="Times New Roman" panose="02020603050405020304" pitchFamily="18" charset="0"/>
                <a:cs typeface="Times New Roman" panose="02020603050405020304" pitchFamily="18" charset="0"/>
              </a:rPr>
              <a:t>Đ</a:t>
            </a:r>
            <a:r>
              <a:rPr lang="en-US" sz="3000" b="1" dirty="0">
                <a:solidFill>
                  <a:srgbClr val="118C3B"/>
                </a:solidFill>
                <a:latin typeface="Times New Roman" panose="02020603050405020304" pitchFamily="18" charset="0"/>
                <a:cs typeface="Times New Roman" panose="02020603050405020304" pitchFamily="18" charset="0"/>
              </a:rPr>
              <a:t>ọ</a:t>
            </a:r>
            <a:r>
              <a:rPr lang="vi-VN" sz="3000" b="1" dirty="0">
                <a:solidFill>
                  <a:srgbClr val="118C3B"/>
                </a:solidFill>
                <a:latin typeface="Times New Roman" panose="02020603050405020304" pitchFamily="18" charset="0"/>
                <a:cs typeface="Times New Roman" panose="02020603050405020304" pitchFamily="18" charset="0"/>
              </a:rPr>
              <a:t>c và tìm hiểu chung</a:t>
            </a:r>
            <a:endParaRPr lang="en-US" sz="3000" dirty="0">
              <a:solidFill>
                <a:srgbClr val="118C3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0737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1870677" y="1033155"/>
            <a:ext cx="5516218" cy="1041044"/>
          </a:xfrm>
          <a:prstGeom prst="snip2DiagRect">
            <a:avLst>
              <a:gd name="adj1" fmla="val 17704"/>
              <a:gd name="adj2" fmla="val 16667"/>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kumimoji="0" lang="en-US" sz="2400" b="1" i="0" u="none" strike="noStrike" kern="1200" cap="none" spc="0" normalizeH="0" baseline="0" noProof="0" dirty="0">
              <a:ln>
                <a:noFill/>
              </a:ln>
              <a:solidFill>
                <a:prstClr val="white"/>
              </a:solidFill>
              <a:effectLst/>
              <a:uLnTx/>
              <a:uFillTx/>
              <a:latin typeface="Times" panose="02020603050405020304" pitchFamily="18" charset="0"/>
              <a:cs typeface="Times" panose="02020603050405020304" pitchFamily="18" charset="0"/>
            </a:endParaRPr>
          </a:p>
          <a:p>
            <a:pPr defTabSz="685800">
              <a:defRPr/>
            </a:pPr>
            <a:r>
              <a:rPr lang="en-US" noProof="0" dirty="0">
                <a:solidFill>
                  <a:prstClr val="white"/>
                </a:solidFill>
                <a:latin typeface="Times" panose="02020603050405020304" pitchFamily="18" charset="0"/>
                <a:cs typeface="Times" panose="02020603050405020304" pitchFamily="18" charset="0"/>
              </a:rPr>
              <a:t>A</a:t>
            </a:r>
            <a:r>
              <a:rPr kumimoji="0" lang="en-US" sz="2400" b="1" i="0" u="none" strike="noStrike" kern="1200" cap="none" spc="0" normalizeH="0" baseline="0" noProof="0" dirty="0">
                <a:ln>
                  <a:noFill/>
                </a:ln>
                <a:solidFill>
                  <a:prstClr val="white"/>
                </a:solidFill>
                <a:effectLst/>
                <a:uLnTx/>
                <a:uFillTx/>
                <a:latin typeface="Times" panose="02020603050405020304" pitchFamily="18" charset="0"/>
                <a:cs typeface="Times" panose="02020603050405020304" pitchFamily="18" charset="0"/>
              </a:rPr>
              <a:t>. </a:t>
            </a:r>
            <a:r>
              <a:rPr lang="vi-VN" dirty="0">
                <a:latin typeface="Times" panose="02020603050405020304" pitchFamily="18" charset="0"/>
                <a:cs typeface="Times" panose="02020603050405020304" pitchFamily="18" charset="0"/>
              </a:rPr>
              <a:t>Việc chứng minh, giải thích nhằm làm sáng tỏ một điều gì đó để thuyết phục người nghe (đọc) tin và làm theo điều mình nói ( viết)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panose="02020603050405020304" pitchFamily="18" charset="0"/>
              <a:cs typeface="Times" panose="02020603050405020304" pitchFamily="18" charset="0"/>
            </a:endParaRPr>
          </a:p>
        </p:txBody>
      </p:sp>
      <p:sp>
        <p:nvSpPr>
          <p:cNvPr id="6" name="Rectangle: Diagonal Corners Snipped 5">
            <a:hlinkClick r:id="" action="ppaction://noaction"/>
            <a:extLst>
              <a:ext uri="{FF2B5EF4-FFF2-40B4-BE49-F238E27FC236}">
                <a16:creationId xmlns:a16="http://schemas.microsoft.com/office/drawing/2014/main" id="{DAFF3985-B70E-4F29-9B2B-8E74D965A386}"/>
              </a:ext>
            </a:extLst>
          </p:cNvPr>
          <p:cNvSpPr/>
          <p:nvPr/>
        </p:nvSpPr>
        <p:spPr>
          <a:xfrm>
            <a:off x="395536" y="173935"/>
            <a:ext cx="8466501" cy="8592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Times" panose="02020603050405020304" pitchFamily="18" charset="0"/>
                <a:cs typeface="Times" panose="02020603050405020304" pitchFamily="18" charset="0"/>
              </a:rPr>
              <a:t>Cách giải thích nào nói đúng về khái niệm nghị luận:</a:t>
            </a:r>
            <a:endParaRPr kumimoji="0" lang="en-US" sz="2800" b="1" i="0" u="none" strike="noStrike" kern="1200" cap="none" spc="0" normalizeH="0" baseline="0" noProof="0" dirty="0">
              <a:ln>
                <a:noFill/>
              </a:ln>
              <a:solidFill>
                <a:srgbClr val="002060"/>
              </a:solidFill>
              <a:effectLst/>
              <a:uLnTx/>
              <a:uFillTx/>
              <a:latin typeface="Times" panose="02020603050405020304" pitchFamily="18" charset="0"/>
              <a:cs typeface="Times" panose="02020603050405020304" pitchFamily="18" charset="0"/>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1870677" y="2208688"/>
            <a:ext cx="5516218" cy="859220"/>
          </a:xfrm>
          <a:prstGeom prst="snip2DiagRect">
            <a:avLst>
              <a:gd name="adj1" fmla="val 14753"/>
              <a:gd name="adj2" fmla="val 16667"/>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dirty="0">
                <a:latin typeface="Times" panose="02020603050405020304" pitchFamily="18" charset="0"/>
                <a:cs typeface="Times" panose="02020603050405020304" pitchFamily="18" charset="0"/>
              </a:rPr>
              <a:t>B. Việc đưa ra các lí lẽ, bằng chứng nhằm dẫn dắt người nghe (đọc) đến một kết luận nào đó mà người nói (viết) muốn đạt tới</a:t>
            </a: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1790345" y="3251126"/>
            <a:ext cx="5539764" cy="859219"/>
          </a:xfrm>
          <a:prstGeom prst="snip2DiagRect">
            <a:avLst>
              <a:gd name="adj1" fmla="val 0"/>
              <a:gd name="adj2" fmla="val 16667"/>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dirty="0">
                <a:latin typeface="Times" panose="02020603050405020304" pitchFamily="18" charset="0"/>
                <a:cs typeface="Times" panose="02020603050405020304" pitchFamily="18" charset="0"/>
              </a:rPr>
              <a:t>C. Cách nêu dẫn chứng khi trình bày một vấn đề nhằm thuyết phục người nghe (đọc) về một việc, một vấn đề nào đó</a:t>
            </a: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1790345" y="4246778"/>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Times" panose="02020603050405020304" pitchFamily="18" charset="0"/>
                <a:cs typeface="Times" panose="02020603050405020304" pitchFamily="18" charset="0"/>
              </a:rPr>
              <a:t>D. </a:t>
            </a:r>
            <a:r>
              <a:rPr kumimoji="0" lang="vi-VN" b="1" i="0" u="none" strike="noStrike" kern="1200" cap="none" spc="0" normalizeH="0" baseline="0" noProof="0" dirty="0">
                <a:ln>
                  <a:noFill/>
                </a:ln>
                <a:solidFill>
                  <a:prstClr val="white"/>
                </a:solidFill>
                <a:effectLst/>
                <a:uLnTx/>
                <a:uFillTx/>
                <a:latin typeface="Times" panose="02020603050405020304" pitchFamily="18" charset="0"/>
                <a:cs typeface="Times" panose="02020603050405020304" pitchFamily="18" charset="0"/>
              </a:rPr>
              <a:t>Cả A và C</a:t>
            </a:r>
            <a:r>
              <a:rPr kumimoji="0" lang="en-US" b="1" i="0" u="none" strike="noStrike" kern="1200" cap="none" spc="0" normalizeH="0" baseline="0" noProof="0" dirty="0">
                <a:ln>
                  <a:noFill/>
                </a:ln>
                <a:solidFill>
                  <a:prstClr val="white"/>
                </a:solidFill>
                <a:effectLst/>
                <a:uLnTx/>
                <a:uFillTx/>
                <a:latin typeface="Times" panose="02020603050405020304" pitchFamily="18" charset="0"/>
                <a:cs typeface="Times" panose="02020603050405020304" pitchFamily="18" charset="0"/>
              </a:rPr>
              <a:t> </a:t>
            </a:r>
          </a:p>
        </p:txBody>
      </p:sp>
      <p:sp>
        <p:nvSpPr>
          <p:cNvPr id="3" name="TextBox 2"/>
          <p:cNvSpPr txBox="1"/>
          <p:nvPr/>
        </p:nvSpPr>
        <p:spPr>
          <a:xfrm>
            <a:off x="424240" y="68710"/>
            <a:ext cx="7764512"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err="1">
                <a:ln>
                  <a:noFill/>
                </a:ln>
                <a:solidFill>
                  <a:prstClr val="black"/>
                </a:solidFill>
                <a:effectLst/>
                <a:uLnTx/>
                <a:uFillTx/>
                <a:latin typeface="Times" panose="02020603050405020304" pitchFamily="18" charset="0"/>
                <a:cs typeface="Times" panose="02020603050405020304" pitchFamily="18" charset="0"/>
              </a:rPr>
              <a:t>Câu</a:t>
            </a:r>
            <a:r>
              <a:rPr kumimoji="0" lang="en-US" sz="2100" b="1" i="0" u="none" strike="noStrike" kern="120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 1:</a:t>
            </a:r>
            <a:endParaRPr kumimoji="0" lang="vi-VN" sz="2400" b="1" i="0" u="none" strike="noStrike" kern="120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76783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5"/>
                                        </p:tgtEl>
                                        <p:attrNameLst>
                                          <p:attrName>fillcolor</p:attrName>
                                        </p:attrNameLst>
                                      </p:cBhvr>
                                      <p:to>
                                        <a:srgbClr val="92D050"/>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5"/>
                                        </p:tgtEl>
                                        <p:attrNameLst>
                                          <p:attrName>fillcolor</p:attrName>
                                        </p:attrNameLst>
                                      </p:cBhvr>
                                      <p:to>
                                        <a:srgbClr val="92D050"/>
                                      </p:to>
                                    </p:animClr>
                                    <p:set>
                                      <p:cBhvr>
                                        <p:cTn id="40" dur="500" fill="hold"/>
                                        <p:tgtEl>
                                          <p:spTgt spid="5"/>
                                        </p:tgtEl>
                                        <p:attrNameLst>
                                          <p:attrName>fill.type</p:attrName>
                                        </p:attrNameLst>
                                      </p:cBhvr>
                                      <p:to>
                                        <p:strVal val="solid"/>
                                      </p:to>
                                    </p:set>
                                    <p:set>
                                      <p:cBhvr>
                                        <p:cTn id="41" dur="500" fill="hold"/>
                                        <p:tgtEl>
                                          <p:spTgt spid="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7"/>
                                        </p:tgtEl>
                                        <p:attrNameLst>
                                          <p:attrName>fillcolor</p:attrName>
                                        </p:attrNameLst>
                                      </p:cBhvr>
                                      <p:to>
                                        <a:srgbClr val="FF0000"/>
                                      </p:to>
                                    </p:animClr>
                                    <p:set>
                                      <p:cBhvr>
                                        <p:cTn id="47" dur="500" fill="hold"/>
                                        <p:tgtEl>
                                          <p:spTgt spid="7"/>
                                        </p:tgtEl>
                                        <p:attrNameLst>
                                          <p:attrName>fill.type</p:attrName>
                                        </p:attrNameLst>
                                      </p:cBhvr>
                                      <p:to>
                                        <p:strVal val="solid"/>
                                      </p:to>
                                    </p:set>
                                    <p:set>
                                      <p:cBhvr>
                                        <p:cTn id="48" dur="500" fill="hold"/>
                                        <p:tgtEl>
                                          <p:spTgt spid="7"/>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8"/>
                                        </p:tgtEl>
                                        <p:attrNameLst>
                                          <p:attrName>fillcolor</p:attrName>
                                        </p:attrNameLst>
                                      </p:cBhvr>
                                      <p:to>
                                        <a:srgbClr val="FF0000"/>
                                      </p:to>
                                    </p:animClr>
                                    <p:set>
                                      <p:cBhvr>
                                        <p:cTn id="54" dur="500" fill="hold"/>
                                        <p:tgtEl>
                                          <p:spTgt spid="8"/>
                                        </p:tgtEl>
                                        <p:attrNameLst>
                                          <p:attrName>fill.type</p:attrName>
                                        </p:attrNameLst>
                                      </p:cBhvr>
                                      <p:to>
                                        <p:strVal val="solid"/>
                                      </p:to>
                                    </p:set>
                                    <p:set>
                                      <p:cBhvr>
                                        <p:cTn id="55" dur="500" fill="hold"/>
                                        <p:tgtEl>
                                          <p:spTgt spid="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9"/>
                                        </p:tgtEl>
                                        <p:attrNameLst>
                                          <p:attrName>fillcolor</p:attrName>
                                        </p:attrNameLst>
                                      </p:cBhvr>
                                      <p:to>
                                        <a:srgbClr val="FF0000"/>
                                      </p:to>
                                    </p:animClr>
                                    <p:set>
                                      <p:cBhvr>
                                        <p:cTn id="61" dur="500" fill="hold"/>
                                        <p:tgtEl>
                                          <p:spTgt spid="9"/>
                                        </p:tgtEl>
                                        <p:attrNameLst>
                                          <p:attrName>fill.type</p:attrName>
                                        </p:attrNameLst>
                                      </p:cBhvr>
                                      <p:to>
                                        <p:strVal val="solid"/>
                                      </p:to>
                                    </p:set>
                                    <p:set>
                                      <p:cBhvr>
                                        <p:cTn id="62" dur="500" fill="hold"/>
                                        <p:tgtEl>
                                          <p:spTgt spid="9"/>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1783513" y="1783143"/>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dirty="0"/>
              <a:t>A. Luận điểm, lí lẻ và dẫn chứng làm sáng tỏ quan điểm của tác giả</a:t>
            </a:r>
          </a:p>
        </p:txBody>
      </p:sp>
      <p:sp>
        <p:nvSpPr>
          <p:cNvPr id="6" name="Rectangle: Diagonal Corners Snipped 5">
            <a:hlinkClick r:id="" action="ppaction://noaction"/>
            <a:extLst>
              <a:ext uri="{FF2B5EF4-FFF2-40B4-BE49-F238E27FC236}">
                <a16:creationId xmlns:a16="http://schemas.microsoft.com/office/drawing/2014/main" id="{DAFF3985-B70E-4F29-9B2B-8E74D965A386}"/>
              </a:ext>
            </a:extLst>
          </p:cNvPr>
          <p:cNvSpPr/>
          <p:nvPr/>
        </p:nvSpPr>
        <p:spPr>
          <a:xfrm>
            <a:off x="683568" y="-59693"/>
            <a:ext cx="8202737" cy="151216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mj-lt"/>
              </a:rPr>
              <a:t>Mối liên hệ giữa luận đề, luận điểm, lí lẽ và dẫn chứng được thể hiện ở việc?</a:t>
            </a: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1813891" y="3445268"/>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C. </a:t>
            </a:r>
            <a:r>
              <a:rPr lang="vi-VN" dirty="0"/>
              <a:t>Lí lẽ, dẫn chứng làm sáng tỏ luận điểm; luận điểm làm sáng tỏ luận đề</a:t>
            </a: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1786881" y="2643758"/>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dirty="0"/>
              <a:t>B. Luận điểm, lí lẽ và dẫn chứng làm sáng tỏ luận đề</a:t>
            </a: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1790345" y="4246778"/>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dirty="0"/>
              <a:t>D. Sự việc, nhân vật làm sáng tỏ chủ đề.</a:t>
            </a:r>
          </a:p>
        </p:txBody>
      </p:sp>
      <p:sp>
        <p:nvSpPr>
          <p:cNvPr id="3" name="TextBox 2"/>
          <p:cNvSpPr txBox="1"/>
          <p:nvPr/>
        </p:nvSpPr>
        <p:spPr>
          <a:xfrm>
            <a:off x="827584" y="-58771"/>
            <a:ext cx="7764512"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a:t>
            </a:r>
            <a:endPar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9470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5"/>
                                        </p:tgtEl>
                                        <p:attrNameLst>
                                          <p:attrName>fillcolor</p:attrName>
                                        </p:attrNameLst>
                                      </p:cBhvr>
                                      <p:to>
                                        <a:srgbClr val="92D050"/>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5"/>
                                        </p:tgtEl>
                                        <p:attrNameLst>
                                          <p:attrName>fillcolor</p:attrName>
                                        </p:attrNameLst>
                                      </p:cBhvr>
                                      <p:to>
                                        <a:srgbClr val="92D050"/>
                                      </p:to>
                                    </p:animClr>
                                    <p:set>
                                      <p:cBhvr>
                                        <p:cTn id="40" dur="500" fill="hold"/>
                                        <p:tgtEl>
                                          <p:spTgt spid="5"/>
                                        </p:tgtEl>
                                        <p:attrNameLst>
                                          <p:attrName>fill.type</p:attrName>
                                        </p:attrNameLst>
                                      </p:cBhvr>
                                      <p:to>
                                        <p:strVal val="solid"/>
                                      </p:to>
                                    </p:set>
                                    <p:set>
                                      <p:cBhvr>
                                        <p:cTn id="41" dur="500" fill="hold"/>
                                        <p:tgtEl>
                                          <p:spTgt spid="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7"/>
                                        </p:tgtEl>
                                        <p:attrNameLst>
                                          <p:attrName>fillcolor</p:attrName>
                                        </p:attrNameLst>
                                      </p:cBhvr>
                                      <p:to>
                                        <a:srgbClr val="FF0000"/>
                                      </p:to>
                                    </p:animClr>
                                    <p:set>
                                      <p:cBhvr>
                                        <p:cTn id="47" dur="500" fill="hold"/>
                                        <p:tgtEl>
                                          <p:spTgt spid="7"/>
                                        </p:tgtEl>
                                        <p:attrNameLst>
                                          <p:attrName>fill.type</p:attrName>
                                        </p:attrNameLst>
                                      </p:cBhvr>
                                      <p:to>
                                        <p:strVal val="solid"/>
                                      </p:to>
                                    </p:set>
                                    <p:set>
                                      <p:cBhvr>
                                        <p:cTn id="48" dur="500" fill="hold"/>
                                        <p:tgtEl>
                                          <p:spTgt spid="7"/>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8"/>
                                        </p:tgtEl>
                                        <p:attrNameLst>
                                          <p:attrName>fillcolor</p:attrName>
                                        </p:attrNameLst>
                                      </p:cBhvr>
                                      <p:to>
                                        <a:srgbClr val="FF0000"/>
                                      </p:to>
                                    </p:animClr>
                                    <p:set>
                                      <p:cBhvr>
                                        <p:cTn id="54" dur="500" fill="hold"/>
                                        <p:tgtEl>
                                          <p:spTgt spid="8"/>
                                        </p:tgtEl>
                                        <p:attrNameLst>
                                          <p:attrName>fill.type</p:attrName>
                                        </p:attrNameLst>
                                      </p:cBhvr>
                                      <p:to>
                                        <p:strVal val="solid"/>
                                      </p:to>
                                    </p:set>
                                    <p:set>
                                      <p:cBhvr>
                                        <p:cTn id="55" dur="500" fill="hold"/>
                                        <p:tgtEl>
                                          <p:spTgt spid="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9"/>
                                        </p:tgtEl>
                                        <p:attrNameLst>
                                          <p:attrName>fillcolor</p:attrName>
                                        </p:attrNameLst>
                                      </p:cBhvr>
                                      <p:to>
                                        <a:srgbClr val="FF0000"/>
                                      </p:to>
                                    </p:animClr>
                                    <p:set>
                                      <p:cBhvr>
                                        <p:cTn id="61" dur="500" fill="hold"/>
                                        <p:tgtEl>
                                          <p:spTgt spid="9"/>
                                        </p:tgtEl>
                                        <p:attrNameLst>
                                          <p:attrName>fill.type</p:attrName>
                                        </p:attrNameLst>
                                      </p:cBhvr>
                                      <p:to>
                                        <p:strVal val="solid"/>
                                      </p:to>
                                    </p:set>
                                    <p:set>
                                      <p:cBhvr>
                                        <p:cTn id="62" dur="500" fill="hold"/>
                                        <p:tgtEl>
                                          <p:spTgt spid="9"/>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1813891" y="3447822"/>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b="1" noProof="0" dirty="0">
                <a:solidFill>
                  <a:prstClr val="white"/>
                </a:solidFill>
                <a:latin typeface="Times New Roman" panose="02020603050405020304" pitchFamily="18" charset="0"/>
                <a:cs typeface="Times New Roman" panose="02020603050405020304" pitchFamily="18" charset="0"/>
              </a:rPr>
              <a:t>C</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kumimoji="0" lang="en-US"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vi-VN" sz="2400" b="1" dirty="0">
                <a:solidFill>
                  <a:prstClr val="white"/>
                </a:solidFill>
                <a:latin typeface="Times New Roman" panose="02020603050405020304" pitchFamily="18" charset="0"/>
                <a:cs typeface="Times New Roman" panose="02020603050405020304" pitchFamily="18" charset="0"/>
              </a:rPr>
              <a:t>QUAN</a:t>
            </a:r>
            <a:r>
              <a:rPr kumimoji="0" lang="vi-VN"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ĐIỂM</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Diagonal Corners Snipped 5">
            <a:hlinkClick r:id="" action="ppaction://noaction"/>
            <a:extLst>
              <a:ext uri="{FF2B5EF4-FFF2-40B4-BE49-F238E27FC236}">
                <a16:creationId xmlns:a16="http://schemas.microsoft.com/office/drawing/2014/main" id="{DAFF3985-B70E-4F29-9B2B-8E74D965A386}"/>
              </a:ext>
            </a:extLst>
          </p:cNvPr>
          <p:cNvSpPr/>
          <p:nvPr/>
        </p:nvSpPr>
        <p:spPr>
          <a:xfrm>
            <a:off x="234872" y="173934"/>
            <a:ext cx="8627165" cy="1540565"/>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Luận đề là [...]</a:t>
            </a:r>
            <a:r>
              <a:rPr kumimoji="0" lang="vi-VN" sz="2400" b="1" i="0"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được bàn luận trong văn bản </a:t>
            </a:r>
            <a:r>
              <a:rPr kumimoji="0" lang="vi-VN" sz="2400" b="1" i="0" u="none" strike="noStrike" kern="120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thuờng</a:t>
            </a:r>
            <a:r>
              <a:rPr kumimoji="0" lang="vi-VN" sz="2400" b="1" i="0"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thể hiện ở nhan đề, phần mở đầu hoặc được suy luận từ toàn bộ văn bản. Điền vào dấu […] </a:t>
            </a: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1786881" y="1839694"/>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a:t>
            </a:r>
            <a:r>
              <a:rPr kumimoji="0" lang="vi-VN"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TÁC PHẨM</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1786881" y="2643758"/>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 </a:t>
            </a:r>
            <a:r>
              <a:rPr kumimoji="0" lang="vi-VN"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VẤN ĐỀ CHÍNH</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1815067" y="4251886"/>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b="1" noProof="0" dirty="0">
                <a:solidFill>
                  <a:prstClr val="white"/>
                </a:solidFill>
                <a:latin typeface="Times New Roman" panose="02020603050405020304" pitchFamily="18" charset="0"/>
                <a:cs typeface="Times New Roman" panose="02020603050405020304" pitchFamily="18" charset="0"/>
              </a:rPr>
              <a:t>D</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2400" b="1" dirty="0">
                <a:solidFill>
                  <a:prstClr val="white"/>
                </a:solidFill>
                <a:latin typeface="Times New Roman" panose="02020603050405020304" pitchFamily="18" charset="0"/>
                <a:cs typeface="Times New Roman" panose="02020603050405020304" pitchFamily="18" charset="0"/>
              </a:rPr>
              <a:t>LU</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ĐIỂM</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3" name="TextBox 2"/>
          <p:cNvSpPr txBox="1"/>
          <p:nvPr/>
        </p:nvSpPr>
        <p:spPr>
          <a:xfrm>
            <a:off x="827584" y="173934"/>
            <a:ext cx="7783016"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100" b="1" dirty="0">
                <a:solidFill>
                  <a:prstClr val="black"/>
                </a:solidFill>
                <a:latin typeface="Times New Roman" panose="02020603050405020304" pitchFamily="18" charset="0"/>
                <a:cs typeface="Times New Roman" panose="02020603050405020304" pitchFamily="18" charset="0"/>
              </a:rPr>
              <a:t>3</a:t>
            </a:r>
            <a:r>
              <a:rPr kumimoji="0" lang="en-US" sz="2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8363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5"/>
                                        </p:tgtEl>
                                        <p:attrNameLst>
                                          <p:attrName>fillcolor</p:attrName>
                                        </p:attrNameLst>
                                      </p:cBhvr>
                                      <p:to>
                                        <a:srgbClr val="92D050"/>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5"/>
                                        </p:tgtEl>
                                        <p:attrNameLst>
                                          <p:attrName>fillcolor</p:attrName>
                                        </p:attrNameLst>
                                      </p:cBhvr>
                                      <p:to>
                                        <a:srgbClr val="92D050"/>
                                      </p:to>
                                    </p:animClr>
                                    <p:set>
                                      <p:cBhvr>
                                        <p:cTn id="40" dur="500" fill="hold"/>
                                        <p:tgtEl>
                                          <p:spTgt spid="5"/>
                                        </p:tgtEl>
                                        <p:attrNameLst>
                                          <p:attrName>fill.type</p:attrName>
                                        </p:attrNameLst>
                                      </p:cBhvr>
                                      <p:to>
                                        <p:strVal val="solid"/>
                                      </p:to>
                                    </p:set>
                                    <p:set>
                                      <p:cBhvr>
                                        <p:cTn id="41" dur="500" fill="hold"/>
                                        <p:tgtEl>
                                          <p:spTgt spid="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7"/>
                                        </p:tgtEl>
                                        <p:attrNameLst>
                                          <p:attrName>fillcolor</p:attrName>
                                        </p:attrNameLst>
                                      </p:cBhvr>
                                      <p:to>
                                        <a:srgbClr val="FF0000"/>
                                      </p:to>
                                    </p:animClr>
                                    <p:set>
                                      <p:cBhvr>
                                        <p:cTn id="47" dur="500" fill="hold"/>
                                        <p:tgtEl>
                                          <p:spTgt spid="7"/>
                                        </p:tgtEl>
                                        <p:attrNameLst>
                                          <p:attrName>fill.type</p:attrName>
                                        </p:attrNameLst>
                                      </p:cBhvr>
                                      <p:to>
                                        <p:strVal val="solid"/>
                                      </p:to>
                                    </p:set>
                                    <p:set>
                                      <p:cBhvr>
                                        <p:cTn id="48" dur="500" fill="hold"/>
                                        <p:tgtEl>
                                          <p:spTgt spid="7"/>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8"/>
                                        </p:tgtEl>
                                        <p:attrNameLst>
                                          <p:attrName>fillcolor</p:attrName>
                                        </p:attrNameLst>
                                      </p:cBhvr>
                                      <p:to>
                                        <a:srgbClr val="FF0000"/>
                                      </p:to>
                                    </p:animClr>
                                    <p:set>
                                      <p:cBhvr>
                                        <p:cTn id="54" dur="500" fill="hold"/>
                                        <p:tgtEl>
                                          <p:spTgt spid="8"/>
                                        </p:tgtEl>
                                        <p:attrNameLst>
                                          <p:attrName>fill.type</p:attrName>
                                        </p:attrNameLst>
                                      </p:cBhvr>
                                      <p:to>
                                        <p:strVal val="solid"/>
                                      </p:to>
                                    </p:set>
                                    <p:set>
                                      <p:cBhvr>
                                        <p:cTn id="55" dur="500" fill="hold"/>
                                        <p:tgtEl>
                                          <p:spTgt spid="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9"/>
                                        </p:tgtEl>
                                        <p:attrNameLst>
                                          <p:attrName>fillcolor</p:attrName>
                                        </p:attrNameLst>
                                      </p:cBhvr>
                                      <p:to>
                                        <a:srgbClr val="FF0000"/>
                                      </p:to>
                                    </p:animClr>
                                    <p:set>
                                      <p:cBhvr>
                                        <p:cTn id="61" dur="500" fill="hold"/>
                                        <p:tgtEl>
                                          <p:spTgt spid="9"/>
                                        </p:tgtEl>
                                        <p:attrNameLst>
                                          <p:attrName>fill.type</p:attrName>
                                        </p:attrNameLst>
                                      </p:cBhvr>
                                      <p:to>
                                        <p:strVal val="solid"/>
                                      </p:to>
                                    </p:set>
                                    <p:set>
                                      <p:cBhvr>
                                        <p:cTn id="62" dur="500" fill="hold"/>
                                        <p:tgtEl>
                                          <p:spTgt spid="9"/>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heme/theme1.xml><?xml version="1.0" encoding="utf-8"?>
<a:theme xmlns:a="http://schemas.openxmlformats.org/drawingml/2006/main" name="1_Office 主题​​">
  <a:themeElements>
    <a:clrScheme name="自定义 3">
      <a:dk1>
        <a:sysClr val="windowText" lastClr="000000"/>
      </a:dk1>
      <a:lt1>
        <a:sysClr val="window" lastClr="FFFFFF"/>
      </a:lt1>
      <a:dk2>
        <a:srgbClr val="000000"/>
      </a:dk2>
      <a:lt2>
        <a:srgbClr val="EEECE1"/>
      </a:lt2>
      <a:accent1>
        <a:srgbClr val="118C3B"/>
      </a:accent1>
      <a:accent2>
        <a:srgbClr val="92D050"/>
      </a:accent2>
      <a:accent3>
        <a:srgbClr val="00A44A"/>
      </a:accent3>
      <a:accent4>
        <a:srgbClr val="FFC000"/>
      </a:accent4>
      <a:accent5>
        <a:srgbClr val="9CC815"/>
      </a:accent5>
      <a:accent6>
        <a:srgbClr val="FF0000"/>
      </a:accent6>
      <a:hlink>
        <a:srgbClr val="1D55C5"/>
      </a:hlink>
      <a:folHlink>
        <a:srgbClr val="800080"/>
      </a:folHlink>
    </a:clrScheme>
    <a:fontScheme name="Custom 1">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2484</TotalTime>
  <Words>1334</Words>
  <Application>Microsoft Office PowerPoint</Application>
  <PresentationFormat>On-screen Show (16:9)</PresentationFormat>
  <Paragraphs>130</Paragraphs>
  <Slides>22</Slides>
  <Notes>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22</vt:i4>
      </vt:variant>
    </vt:vector>
  </HeadingPairs>
  <TitlesOfParts>
    <vt:vector size="35" baseType="lpstr">
      <vt:lpstr>UVN Bach Dang Nang</vt:lpstr>
      <vt:lpstr>阿里巴巴普惠体 H</vt:lpstr>
      <vt:lpstr>Algerian</vt:lpstr>
      <vt:lpstr>Arial</vt:lpstr>
      <vt:lpstr>Calibri</vt:lpstr>
      <vt:lpstr>Calibri Light</vt:lpstr>
      <vt:lpstr>Cambria Math</vt:lpstr>
      <vt:lpstr>Roboto Condensed Light</vt:lpstr>
      <vt:lpstr>Sitka Subheading</vt:lpstr>
      <vt:lpstr>Times</vt:lpstr>
      <vt:lpstr>Times New Roman</vt:lpstr>
      <vt:lpstr>1_Office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www.51pptmoban.com</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微立体</dc:title>
  <dc:subject>微立体</dc:subject>
  <dc:creator>51PPT模板网</dc:creator>
  <cp:keywords>www.51pptmoban.com</cp:keywords>
  <dc:description>www.51pptmoban.com</dc:description>
  <cp:lastModifiedBy>Duyen Nguyen</cp:lastModifiedBy>
  <cp:revision>354</cp:revision>
  <dcterms:created xsi:type="dcterms:W3CDTF">2016-03-10T07:57:08Z</dcterms:created>
  <dcterms:modified xsi:type="dcterms:W3CDTF">2024-04-06T01:36:35Z</dcterms:modified>
</cp:coreProperties>
</file>